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64BE-F5F3-7144-81CA-E7759E82A56F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501-3CA4-E142-9311-1AA003EB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3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64BE-F5F3-7144-81CA-E7759E82A56F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501-3CA4-E142-9311-1AA003EB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3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64BE-F5F3-7144-81CA-E7759E82A56F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501-3CA4-E142-9311-1AA003EB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64BE-F5F3-7144-81CA-E7759E82A56F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501-3CA4-E142-9311-1AA003EB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2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64BE-F5F3-7144-81CA-E7759E82A56F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501-3CA4-E142-9311-1AA003EB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4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64BE-F5F3-7144-81CA-E7759E82A56F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501-3CA4-E142-9311-1AA003EB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64BE-F5F3-7144-81CA-E7759E82A56F}" type="datetimeFigureOut">
              <a:rPr lang="en-US" smtClean="0"/>
              <a:t>3/27/14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501-3CA4-E142-9311-1AA003EB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64BE-F5F3-7144-81CA-E7759E82A56F}" type="datetimeFigureOut">
              <a:rPr lang="en-US" smtClean="0"/>
              <a:t>3/27/14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501-3CA4-E142-9311-1AA003EB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64BE-F5F3-7144-81CA-E7759E82A56F}" type="datetimeFigureOut">
              <a:rPr lang="en-US" smtClean="0"/>
              <a:t>3/27/14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501-3CA4-E142-9311-1AA003EB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4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64BE-F5F3-7144-81CA-E7759E82A56F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501-3CA4-E142-9311-1AA003EB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64BE-F5F3-7144-81CA-E7759E82A56F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501-3CA4-E142-9311-1AA003EB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3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64BE-F5F3-7144-81CA-E7759E82A56F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FB501-3CA4-E142-9311-1AA003EB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5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40029"/>
              </p:ext>
            </p:extLst>
          </p:nvPr>
        </p:nvGraphicFramePr>
        <p:xfrm>
          <a:off x="1289311" y="278240"/>
          <a:ext cx="6372390" cy="598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</a:tblGrid>
              <a:tr h="5984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402047" y="745510"/>
            <a:ext cx="952536" cy="855956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56630" y="6354917"/>
            <a:ext cx="190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Count =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999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72148"/>
              </p:ext>
            </p:extLst>
          </p:nvPr>
        </p:nvGraphicFramePr>
        <p:xfrm>
          <a:off x="1289311" y="278240"/>
          <a:ext cx="6372390" cy="598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</a:tblGrid>
              <a:tr h="5984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6074139" y="2305560"/>
            <a:ext cx="0" cy="662676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411505" y="2968236"/>
            <a:ext cx="662635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5411505" y="2305560"/>
            <a:ext cx="662636" cy="67702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74141" y="2305560"/>
            <a:ext cx="607412" cy="662677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8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57902"/>
              </p:ext>
            </p:extLst>
          </p:nvPr>
        </p:nvGraphicFramePr>
        <p:xfrm>
          <a:off x="1289311" y="278240"/>
          <a:ext cx="6372390" cy="598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</a:tblGrid>
              <a:tr h="5984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620629" y="566037"/>
            <a:ext cx="5806390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20629" y="1160220"/>
            <a:ext cx="5806390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20629" y="1753868"/>
            <a:ext cx="5806390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0629" y="2347516"/>
            <a:ext cx="1264589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030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227407"/>
              </p:ext>
            </p:extLst>
          </p:nvPr>
        </p:nvGraphicFramePr>
        <p:xfrm>
          <a:off x="1289311" y="278240"/>
          <a:ext cx="6372390" cy="598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</a:tblGrid>
              <a:tr h="5984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402047" y="1932803"/>
            <a:ext cx="952536" cy="855956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8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10794"/>
              </p:ext>
            </p:extLst>
          </p:nvPr>
        </p:nvGraphicFramePr>
        <p:xfrm>
          <a:off x="1289311" y="278240"/>
          <a:ext cx="6372390" cy="598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</a:tblGrid>
              <a:tr h="5984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2871410" y="1684304"/>
            <a:ext cx="0" cy="662676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208776" y="2346980"/>
            <a:ext cx="662635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71411" y="2346980"/>
            <a:ext cx="675895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71413" y="2346980"/>
            <a:ext cx="0" cy="648323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9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30350"/>
              </p:ext>
            </p:extLst>
          </p:nvPr>
        </p:nvGraphicFramePr>
        <p:xfrm>
          <a:off x="1289311" y="278240"/>
          <a:ext cx="6372390" cy="598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</a:tblGrid>
              <a:tr h="5984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402047" y="2540255"/>
            <a:ext cx="952536" cy="855956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85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6568"/>
              </p:ext>
            </p:extLst>
          </p:nvPr>
        </p:nvGraphicFramePr>
        <p:xfrm>
          <a:off x="1289311" y="278240"/>
          <a:ext cx="6372390" cy="598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</a:tblGrid>
              <a:tr h="5984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2871410" y="2277962"/>
            <a:ext cx="0" cy="662676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208776" y="2940638"/>
            <a:ext cx="662635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71411" y="2940638"/>
            <a:ext cx="675895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71413" y="2940638"/>
            <a:ext cx="0" cy="648323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05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78745"/>
              </p:ext>
            </p:extLst>
          </p:nvPr>
        </p:nvGraphicFramePr>
        <p:xfrm>
          <a:off x="1289311" y="278240"/>
          <a:ext cx="6372390" cy="598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</a:tblGrid>
              <a:tr h="5984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908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10471"/>
              </p:ext>
            </p:extLst>
          </p:nvPr>
        </p:nvGraphicFramePr>
        <p:xfrm>
          <a:off x="4785939" y="2261473"/>
          <a:ext cx="3603720" cy="3717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0372"/>
                <a:gridCol w="360372"/>
                <a:gridCol w="360372"/>
                <a:gridCol w="360372"/>
                <a:gridCol w="360372"/>
                <a:gridCol w="360372"/>
                <a:gridCol w="360372"/>
                <a:gridCol w="360372"/>
                <a:gridCol w="360372"/>
                <a:gridCol w="360372"/>
              </a:tblGrid>
              <a:tr h="371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14801" y="1904800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3666" y="1898470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5853" y="189847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34718" y="189214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0581" y="189847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49446" y="189214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95309" y="190480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64174" y="189847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98698" y="190480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67563" y="189847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72669" y="224704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80759" y="263032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66328" y="300550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66328" y="338068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74418" y="376396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59987" y="413914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74418" y="451432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82508" y="489760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68077" y="527278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61736" y="561277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1681" y="793666"/>
            <a:ext cx="112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[(1, 3)]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998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188974"/>
              </p:ext>
            </p:extLst>
          </p:nvPr>
        </p:nvGraphicFramePr>
        <p:xfrm>
          <a:off x="4785939" y="2261473"/>
          <a:ext cx="3603720" cy="3717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0372"/>
                <a:gridCol w="360372"/>
                <a:gridCol w="360372"/>
                <a:gridCol w="360372"/>
                <a:gridCol w="360372"/>
                <a:gridCol w="360372"/>
                <a:gridCol w="360372"/>
                <a:gridCol w="360372"/>
                <a:gridCol w="360372"/>
                <a:gridCol w="360372"/>
              </a:tblGrid>
              <a:tr h="371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14801" y="1904800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3666" y="1898470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5853" y="189847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34718" y="189214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0581" y="189847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49446" y="189214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95309" y="190480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64174" y="189847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98698" y="190480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67563" y="189847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72669" y="224704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80759" y="263032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66328" y="300550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66328" y="338068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74418" y="376396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59987" y="413914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74418" y="451432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82508" y="489760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68077" y="527278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61736" y="561277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1681" y="793666"/>
            <a:ext cx="1125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[(0, 3),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(2, </a:t>
            </a:r>
            <a:r>
              <a:rPr lang="en-US" sz="2400" dirty="0"/>
              <a:t>3</a:t>
            </a:r>
            <a:r>
              <a:rPr lang="en-US" sz="2400" dirty="0" smtClean="0"/>
              <a:t>),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(1, 2),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(1, 4)]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745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653810"/>
              </p:ext>
            </p:extLst>
          </p:nvPr>
        </p:nvGraphicFramePr>
        <p:xfrm>
          <a:off x="4785939" y="2261473"/>
          <a:ext cx="3603720" cy="3717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0372"/>
                <a:gridCol w="360372"/>
                <a:gridCol w="360372"/>
                <a:gridCol w="360372"/>
                <a:gridCol w="360372"/>
                <a:gridCol w="360372"/>
                <a:gridCol w="360372"/>
                <a:gridCol w="360372"/>
                <a:gridCol w="360372"/>
                <a:gridCol w="360372"/>
              </a:tblGrid>
              <a:tr h="371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14801" y="1904800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3666" y="1898470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5853" y="189847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34718" y="189214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0581" y="189847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49446" y="189214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95309" y="190480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64174" y="189847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98698" y="190480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67563" y="189847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72669" y="224704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80759" y="263032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66328" y="300550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66328" y="338068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74418" y="376396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59987" y="413914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74418" y="451432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82508" y="489760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68077" y="527278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61736" y="561277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1681" y="793666"/>
            <a:ext cx="112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[(1, </a:t>
            </a:r>
            <a:r>
              <a:rPr lang="en-US" sz="2400" dirty="0"/>
              <a:t>4</a:t>
            </a:r>
            <a:r>
              <a:rPr lang="en-US" sz="2400" dirty="0" smtClean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269938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94791"/>
              </p:ext>
            </p:extLst>
          </p:nvPr>
        </p:nvGraphicFramePr>
        <p:xfrm>
          <a:off x="1289311" y="278240"/>
          <a:ext cx="6372390" cy="598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</a:tblGrid>
              <a:tr h="5984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2402047" y="745510"/>
            <a:ext cx="952536" cy="855956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56630" y="6354917"/>
            <a:ext cx="190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Count =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5490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984013"/>
              </p:ext>
            </p:extLst>
          </p:nvPr>
        </p:nvGraphicFramePr>
        <p:xfrm>
          <a:off x="4785939" y="2261473"/>
          <a:ext cx="3603720" cy="3717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0372"/>
                <a:gridCol w="360372"/>
                <a:gridCol w="360372"/>
                <a:gridCol w="360372"/>
                <a:gridCol w="360372"/>
                <a:gridCol w="360372"/>
                <a:gridCol w="360372"/>
                <a:gridCol w="360372"/>
                <a:gridCol w="360372"/>
                <a:gridCol w="360372"/>
              </a:tblGrid>
              <a:tr h="371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14801" y="1904800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3666" y="1898470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5853" y="189847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34718" y="189214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0581" y="189847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49446" y="189214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95309" y="190480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64174" y="189847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98698" y="190480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67563" y="1898471"/>
            <a:ext cx="2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72669" y="224704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80759" y="263032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66328" y="300550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66328" y="338068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74418" y="376396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59987" y="413914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74418" y="451432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82508" y="489760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68077" y="527278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61736" y="5612773"/>
            <a:ext cx="3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1681" y="793666"/>
            <a:ext cx="1125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[(0, </a:t>
            </a:r>
            <a:r>
              <a:rPr lang="en-US" sz="2400" dirty="0"/>
              <a:t>4</a:t>
            </a:r>
            <a:r>
              <a:rPr lang="en-US" sz="2400" dirty="0" smtClean="0"/>
              <a:t>),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(2, 4),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(1, 3),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(1, 5)]</a:t>
            </a:r>
          </a:p>
        </p:txBody>
      </p:sp>
    </p:spTree>
    <p:extLst>
      <p:ext uri="{BB962C8B-B14F-4D97-AF65-F5344CB8AC3E}">
        <p14:creationId xmlns:p14="http://schemas.microsoft.com/office/powerpoint/2010/main" val="39000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731046"/>
              </p:ext>
            </p:extLst>
          </p:nvPr>
        </p:nvGraphicFramePr>
        <p:xfrm>
          <a:off x="1289311" y="278240"/>
          <a:ext cx="6372390" cy="598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</a:tblGrid>
              <a:tr h="5984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56630" y="6354917"/>
            <a:ext cx="190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Count = 1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71413" y="483201"/>
            <a:ext cx="0" cy="662676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208779" y="1145877"/>
            <a:ext cx="662635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3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61741"/>
              </p:ext>
            </p:extLst>
          </p:nvPr>
        </p:nvGraphicFramePr>
        <p:xfrm>
          <a:off x="1289311" y="278240"/>
          <a:ext cx="6372390" cy="598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</a:tblGrid>
              <a:tr h="5984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050877" y="745510"/>
            <a:ext cx="952536" cy="855956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56630" y="6354917"/>
            <a:ext cx="190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Count = 1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99025" y="1173489"/>
            <a:ext cx="662631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02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19434"/>
              </p:ext>
            </p:extLst>
          </p:nvPr>
        </p:nvGraphicFramePr>
        <p:xfrm>
          <a:off x="1289311" y="278240"/>
          <a:ext cx="6372390" cy="598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</a:tblGrid>
              <a:tr h="5984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56630" y="6354917"/>
            <a:ext cx="190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Count = 1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92632" y="497008"/>
            <a:ext cx="0" cy="662676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829998" y="1159684"/>
            <a:ext cx="662635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1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92021"/>
              </p:ext>
            </p:extLst>
          </p:nvPr>
        </p:nvGraphicFramePr>
        <p:xfrm>
          <a:off x="1289311" y="278240"/>
          <a:ext cx="6372390" cy="598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</a:tblGrid>
              <a:tr h="5984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56630" y="6354917"/>
            <a:ext cx="190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Count = 2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5590973" y="1932803"/>
            <a:ext cx="952536" cy="855956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6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217176"/>
              </p:ext>
            </p:extLst>
          </p:nvPr>
        </p:nvGraphicFramePr>
        <p:xfrm>
          <a:off x="1289311" y="278240"/>
          <a:ext cx="6372390" cy="598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</a:tblGrid>
              <a:tr h="5984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56630" y="6354917"/>
            <a:ext cx="190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Count </a:t>
            </a:r>
            <a:r>
              <a:rPr lang="en-US" sz="2400" smtClean="0"/>
              <a:t>= 2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452924" y="2319366"/>
            <a:ext cx="0" cy="662676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90290" y="2982042"/>
            <a:ext cx="662635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6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574935"/>
              </p:ext>
            </p:extLst>
          </p:nvPr>
        </p:nvGraphicFramePr>
        <p:xfrm>
          <a:off x="1289311" y="278240"/>
          <a:ext cx="6372390" cy="598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</a:tblGrid>
              <a:tr h="5984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56630" y="6354917"/>
            <a:ext cx="190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Count </a:t>
            </a:r>
            <a:r>
              <a:rPr lang="en-US" sz="2400" smtClean="0"/>
              <a:t>= 2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452924" y="2319366"/>
            <a:ext cx="0" cy="662676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790290" y="2982042"/>
            <a:ext cx="662635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4790290" y="2319366"/>
            <a:ext cx="662636" cy="67702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52926" y="2319366"/>
            <a:ext cx="607412" cy="662677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46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64268"/>
              </p:ext>
            </p:extLst>
          </p:nvPr>
        </p:nvGraphicFramePr>
        <p:xfrm>
          <a:off x="1289311" y="278240"/>
          <a:ext cx="6372390" cy="598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  <a:gridCol w="637239"/>
              </a:tblGrid>
              <a:tr h="5984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56630" y="6354917"/>
            <a:ext cx="190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Count </a:t>
            </a:r>
            <a:r>
              <a:rPr lang="en-US" sz="2400" smtClean="0"/>
              <a:t>= 2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452922" y="3506659"/>
            <a:ext cx="0" cy="662676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790288" y="4169335"/>
            <a:ext cx="662635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4790288" y="3506659"/>
            <a:ext cx="662636" cy="67702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52924" y="3506659"/>
            <a:ext cx="607412" cy="662677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8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185</Words>
  <Application>Microsoft Macintosh PowerPoint</Application>
  <PresentationFormat>On-screen Show (4:3)</PresentationFormat>
  <Paragraphs>107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 Poly San Luis Obispo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Klay</dc:creator>
  <cp:lastModifiedBy>Jennifer Klay</cp:lastModifiedBy>
  <cp:revision>9</cp:revision>
  <dcterms:created xsi:type="dcterms:W3CDTF">2014-03-28T05:48:24Z</dcterms:created>
  <dcterms:modified xsi:type="dcterms:W3CDTF">2014-03-28T06:33:03Z</dcterms:modified>
</cp:coreProperties>
</file>