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1" r:id="rId3"/>
    <p:sldId id="262" r:id="rId4"/>
    <p:sldId id="263" r:id="rId5"/>
    <p:sldId id="259" r:id="rId6"/>
    <p:sldId id="258" r:id="rId7"/>
    <p:sldId id="257" r:id="rId8"/>
    <p:sldId id="260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FAB4-22FF-464F-876E-71243AE0E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380E-BF6D-457F-88B6-C169DF82C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E63C-D442-4AF2-AAE3-3EB8BC66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785D-0E5C-4E17-938A-15E5460F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EFC6-15B9-45F4-8282-089977A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9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687F-4812-4740-A686-E7F613F6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07DD-1986-4697-A37B-B361F8F5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5F48-C2F1-41D9-95E9-42E713C6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1051-D20D-43CA-B48B-1111981C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CB3C-A2DF-419B-885F-85122767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3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148F1-E556-40CD-AED9-3177D174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EAFEE-E5E8-4EA5-AE5F-F69CE2BAF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61A0-89BA-4C84-8F39-6E3DF593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F120-E1F7-4655-9544-31814D7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5EDF-9BBD-4BCF-BE2A-C56A331D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9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7FF5-18AA-43C7-8E83-546F9077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A816-3A20-4FC1-917C-67893188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F754-C083-4F41-8C49-ABA840B1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0859-2577-4CC8-A4F0-F61BB399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1CF-726E-44A1-94C9-A4F2E29B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0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093B-DCCC-47A9-9223-FA0C0D6D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6623-8514-4460-B6C4-9B793BD15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06B8-13A3-4F0B-BC6A-B3D6AEE2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10EE-49E1-49B7-9154-F6665CB0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333C-5EB8-416C-961D-EA5730B5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199F-7830-4585-9B9D-AB2B176F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69DD-D127-4A22-B0CD-DE03C84AA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7516-B2CC-456D-9F6B-9634178ED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2826F-70D9-4642-B78D-EDABC189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48D88-9501-4210-9FD5-5AB6C3F9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3CEEE-954B-459F-975A-B305BD51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5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ECB9-C5E7-48FC-9DA6-5F156C73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3E29-CD8D-4493-8A26-908D7FAB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F40C-B267-40A2-8A13-06F93084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C4F2E-48BF-4413-A332-57D5ABCA4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E6358-E2AF-451A-8F38-FEFC57874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B2877-0CDB-4B47-ADF2-F0E0E590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D66C3-7818-4964-B8C3-9AA7F78F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37B27-23F0-457A-8E98-CBC98766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058E-6D75-42CF-847C-D207E184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406F9-93D2-48ED-B335-B9868EC3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C25E-A8C7-49F6-AA8C-5A8FDEF1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C795B-8DBF-4F95-A654-684A633F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5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2D3C7-5050-446E-A255-782F872F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EFFFE-1D87-4988-B9C4-E61F84C3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B590-3672-4164-A1F7-9322E740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8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5B87-2392-4E66-8956-FE74F2DB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B289-4125-44C8-9B61-56096F84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681D6-2F4D-4CF6-A774-B2377C1CE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A72EA-7C38-4CB2-ADEF-9B883AE8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8F631-DAD9-46D9-BEC7-E7C789AF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E0073-E45E-495C-8236-FFE9196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E597-C5EB-42A1-8C66-115FBA5A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8912A-1E15-451E-983D-0D2FBA234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D728C-5D0C-44AB-B4F4-DC069527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2333-0608-40B8-9A96-87BF6577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41FE-7D49-4BC1-B782-CAE8F2FE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D831-6310-46C6-A5F8-09A30375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904902-1F91-4744-9498-C5BB8F44DC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20596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35D56-FD34-4CC0-AFD4-2F14F994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FEBD-D34C-4050-ABCD-1C01B0E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2FE3-0780-4635-85C2-6E6F7B5AC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C0A32-BB3B-4489-B51D-CE1EE2028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BC49-7ABF-4CEF-AAB6-4311D955F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4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github.com/mwaskom/seaborn-dat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4453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PYTHON 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559" y="3794865"/>
            <a:ext cx="6532880" cy="1661160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FOR DATA SCIENCE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6" y="801997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5273040" y="4625445"/>
            <a:ext cx="1442720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DAY 2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96285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Matplotlib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960" y="2689731"/>
            <a:ext cx="6532880" cy="706554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Python for Data Visualization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5" y="566866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2281644" y="4656779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Basic Command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592F2-6ABA-4AE7-AA4C-7F82D4214C98}"/>
              </a:ext>
            </a:extLst>
          </p:cNvPr>
          <p:cNvSpPr/>
          <p:nvPr/>
        </p:nvSpPr>
        <p:spPr>
          <a:xfrm>
            <a:off x="4915988" y="4656779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Multiplot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80E55-4C3D-4216-BA3F-AC2305AEEC1B}"/>
              </a:ext>
            </a:extLst>
          </p:cNvPr>
          <p:cNvSpPr/>
          <p:nvPr/>
        </p:nvSpPr>
        <p:spPr>
          <a:xfrm>
            <a:off x="7550332" y="4651243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OO Method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82A41F-B89A-4A0A-9284-0761D01978C8}"/>
              </a:ext>
            </a:extLst>
          </p:cNvPr>
          <p:cNvSpPr/>
          <p:nvPr/>
        </p:nvSpPr>
        <p:spPr>
          <a:xfrm>
            <a:off x="4915986" y="5334484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Special 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1360-65FE-4E50-8C72-D17110BC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3882"/>
            <a:ext cx="10515600" cy="1325563"/>
          </a:xfrm>
        </p:spPr>
        <p:txBody>
          <a:bodyPr/>
          <a:lstStyle/>
          <a:p>
            <a:r>
              <a:rPr lang="en-US" dirty="0"/>
              <a:t>Intro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9DE0-546D-428C-8EFC-835042E3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4" y="1905707"/>
            <a:ext cx="7719393" cy="3401789"/>
          </a:xfrm>
        </p:spPr>
        <p:txBody>
          <a:bodyPr>
            <a:normAutofit/>
          </a:bodyPr>
          <a:lstStyle/>
          <a:p>
            <a:r>
              <a:rPr lang="en-US" dirty="0"/>
              <a:t>Matplotlib is the "grandfather" library of data visualization with Python. It was created by </a:t>
            </a:r>
            <a:r>
              <a:rPr lang="en-US" b="1" dirty="0"/>
              <a:t>John Hunter.</a:t>
            </a:r>
            <a:r>
              <a:rPr lang="en-US" dirty="0"/>
              <a:t> He created it to try to replicate </a:t>
            </a:r>
            <a:r>
              <a:rPr lang="en-US" b="1" dirty="0" err="1"/>
              <a:t>MatLab's</a:t>
            </a:r>
            <a:r>
              <a:rPr lang="en-US" dirty="0"/>
              <a:t> (another programming language) plotting capabilities in Python. </a:t>
            </a:r>
          </a:p>
          <a:p>
            <a:r>
              <a:rPr lang="en-US" dirty="0"/>
              <a:t>It is an </a:t>
            </a:r>
            <a:r>
              <a:rPr lang="en-US" strike="sngStrike" dirty="0"/>
              <a:t>excellent</a:t>
            </a:r>
            <a:r>
              <a:rPr lang="en-US" dirty="0"/>
              <a:t> standard 2D and 3D graphics library for generating scientific figures.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B01A3E-B81A-46E3-95D0-921F0C91235E}"/>
              </a:ext>
            </a:extLst>
          </p:cNvPr>
          <p:cNvSpPr/>
          <p:nvPr/>
        </p:nvSpPr>
        <p:spPr>
          <a:xfrm>
            <a:off x="3472777" y="172035"/>
            <a:ext cx="5246443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Matplotlib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08CA8-426C-4788-B677-04471CA9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781" y="968913"/>
            <a:ext cx="3685523" cy="49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4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1360-65FE-4E50-8C72-D17110BC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3882"/>
            <a:ext cx="10515600" cy="1325563"/>
          </a:xfrm>
        </p:spPr>
        <p:txBody>
          <a:bodyPr/>
          <a:lstStyle/>
          <a:p>
            <a:r>
              <a:rPr lang="en-US" dirty="0"/>
              <a:t>Pros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9DE0-546D-428C-8EFC-835042E3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6680"/>
            <a:ext cx="9985514" cy="3550876"/>
          </a:xfrm>
        </p:spPr>
        <p:txBody>
          <a:bodyPr>
            <a:normAutofit/>
          </a:bodyPr>
          <a:lstStyle/>
          <a:p>
            <a:r>
              <a:rPr lang="en-US" dirty="0"/>
              <a:t>Generally easy to get started for simple plots</a:t>
            </a:r>
          </a:p>
          <a:p>
            <a:r>
              <a:rPr lang="en-US" dirty="0"/>
              <a:t>Support for custom labels and texts</a:t>
            </a:r>
          </a:p>
          <a:p>
            <a:r>
              <a:rPr lang="en-US" dirty="0"/>
              <a:t>Great control of every element in a figure</a:t>
            </a:r>
          </a:p>
          <a:p>
            <a:r>
              <a:rPr lang="en-US" dirty="0"/>
              <a:t>High-quality output in many formats</a:t>
            </a:r>
          </a:p>
          <a:p>
            <a:r>
              <a:rPr lang="en-US" dirty="0"/>
              <a:t>Very customizable in general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4128-F7F6-4986-AD09-5E98134AA7CD}"/>
              </a:ext>
            </a:extLst>
          </p:cNvPr>
          <p:cNvSpPr txBox="1"/>
          <p:nvPr/>
        </p:nvSpPr>
        <p:spPr>
          <a:xfrm>
            <a:off x="3091541" y="4852249"/>
            <a:ext cx="60089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 Book" pitchFamily="50" charset="0"/>
              </a:rPr>
              <a:t>pip install matplotlib</a:t>
            </a:r>
          </a:p>
          <a:p>
            <a:pPr algn="ctr"/>
            <a:r>
              <a:rPr lang="en-US" sz="2800" b="1" dirty="0">
                <a:latin typeface="+mj-lt"/>
              </a:rPr>
              <a:t>or</a:t>
            </a:r>
          </a:p>
          <a:p>
            <a:pPr algn="ctr"/>
            <a:r>
              <a:rPr lang="en-US" sz="3200" b="1" dirty="0" err="1">
                <a:latin typeface="Gotham Book" pitchFamily="50" charset="0"/>
              </a:rPr>
              <a:t>conda</a:t>
            </a:r>
            <a:r>
              <a:rPr lang="en-US" sz="3200" b="1" dirty="0">
                <a:latin typeface="Gotham Book" pitchFamily="50" charset="0"/>
              </a:rPr>
              <a:t> install matplotlib</a:t>
            </a:r>
            <a:endParaRPr lang="id-ID" sz="3200" b="1" dirty="0">
              <a:latin typeface="Gotham Book" pitchFamily="50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CFB123-B855-4332-A408-AE3A09E101DC}"/>
              </a:ext>
            </a:extLst>
          </p:cNvPr>
          <p:cNvSpPr/>
          <p:nvPr/>
        </p:nvSpPr>
        <p:spPr>
          <a:xfrm>
            <a:off x="3472777" y="172035"/>
            <a:ext cx="5246443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Matplotlib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5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6B-1512-45D2-8B95-F6C83F85D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96285"/>
            <a:ext cx="9144000" cy="1091883"/>
          </a:xfrm>
        </p:spPr>
        <p:txBody>
          <a:bodyPr>
            <a:normAutofit/>
          </a:bodyPr>
          <a:lstStyle/>
          <a:p>
            <a:r>
              <a:rPr lang="en-ID" sz="7200" dirty="0">
                <a:latin typeface="Gotham Bold" pitchFamily="50" charset="0"/>
              </a:rPr>
              <a:t>Seaborn</a:t>
            </a:r>
            <a:endParaRPr lang="id-ID" sz="7200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127FE-F535-44F6-89A1-F7FEC3B2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960" y="2689731"/>
            <a:ext cx="6532880" cy="706554"/>
          </a:xfrm>
        </p:spPr>
        <p:txBody>
          <a:bodyPr>
            <a:noAutofit/>
          </a:bodyPr>
          <a:lstStyle/>
          <a:p>
            <a:r>
              <a:rPr lang="en-ID" sz="3050" dirty="0">
                <a:latin typeface="Gotham Book" pitchFamily="50" charset="0"/>
              </a:rPr>
              <a:t>Python for Data Visualization</a:t>
            </a:r>
            <a:endParaRPr lang="id-ID" sz="3050" dirty="0">
              <a:latin typeface="Gotham Book" pitchFamily="50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8463C13-1F46-4D1D-B93E-D1DB6E22D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35" y="566866"/>
            <a:ext cx="2307927" cy="229701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8902CD-C93A-45AC-BCF1-87F2D664AB1C}"/>
              </a:ext>
            </a:extLst>
          </p:cNvPr>
          <p:cNvSpPr/>
          <p:nvPr/>
        </p:nvSpPr>
        <p:spPr>
          <a:xfrm>
            <a:off x="2281644" y="4656779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Distribution 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7592F2-6ABA-4AE7-AA4C-7F82D4214C98}"/>
              </a:ext>
            </a:extLst>
          </p:cNvPr>
          <p:cNvSpPr/>
          <p:nvPr/>
        </p:nvSpPr>
        <p:spPr>
          <a:xfrm>
            <a:off x="4915988" y="4656779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Categorical 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280E55-4C3D-4216-BA3F-AC2305AEEC1B}"/>
              </a:ext>
            </a:extLst>
          </p:cNvPr>
          <p:cNvSpPr/>
          <p:nvPr/>
        </p:nvSpPr>
        <p:spPr>
          <a:xfrm>
            <a:off x="7550332" y="4651243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Matrix </a:t>
            </a:r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Pltos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82A41F-B89A-4A0A-9284-0761D01978C8}"/>
              </a:ext>
            </a:extLst>
          </p:cNvPr>
          <p:cNvSpPr/>
          <p:nvPr/>
        </p:nvSpPr>
        <p:spPr>
          <a:xfrm>
            <a:off x="2281644" y="5317538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Grids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DBA8E2-CEF0-44C9-BB71-896F8FAC5CAA}"/>
              </a:ext>
            </a:extLst>
          </p:cNvPr>
          <p:cNvSpPr/>
          <p:nvPr/>
        </p:nvSpPr>
        <p:spPr>
          <a:xfrm>
            <a:off x="4915988" y="5334484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Regresion</a:t>
            </a:r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 Plot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DD532E-E29C-410A-A371-E8D43B801F69}"/>
              </a:ext>
            </a:extLst>
          </p:cNvPr>
          <p:cNvSpPr/>
          <p:nvPr/>
        </p:nvSpPr>
        <p:spPr>
          <a:xfrm>
            <a:off x="7550332" y="5334484"/>
            <a:ext cx="2360024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Style and </a:t>
            </a:r>
            <a:r>
              <a:rPr lang="en-ID" dirty="0" err="1">
                <a:solidFill>
                  <a:schemeClr val="tx1"/>
                </a:solidFill>
                <a:latin typeface="Gotham Medium" panose="02000604030000020004" pitchFamily="50" charset="0"/>
              </a:rPr>
              <a:t>Color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3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1360-65FE-4E50-8C72-D17110BC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3882"/>
            <a:ext cx="10515600" cy="1325563"/>
          </a:xfrm>
        </p:spPr>
        <p:txBody>
          <a:bodyPr/>
          <a:lstStyle/>
          <a:p>
            <a:r>
              <a:rPr lang="en-US" dirty="0"/>
              <a:t>Intro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9DE0-546D-428C-8EFC-835042E3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43637"/>
            <a:ext cx="10515600" cy="1962603"/>
          </a:xfrm>
        </p:spPr>
        <p:txBody>
          <a:bodyPr/>
          <a:lstStyle/>
          <a:p>
            <a:r>
              <a:rPr lang="en-US" dirty="0"/>
              <a:t>Seaborn is a </a:t>
            </a:r>
            <a:r>
              <a:rPr lang="en-US" b="1" dirty="0"/>
              <a:t>statistical</a:t>
            </a:r>
            <a:r>
              <a:rPr lang="en-US" dirty="0"/>
              <a:t> plotting library</a:t>
            </a:r>
          </a:p>
          <a:p>
            <a:r>
              <a:rPr lang="en-US" dirty="0"/>
              <a:t>Beautiful default styles</a:t>
            </a:r>
          </a:p>
          <a:p>
            <a:r>
              <a:rPr lang="en-US" dirty="0"/>
              <a:t>Work very well with pandas </a:t>
            </a:r>
            <a:r>
              <a:rPr lang="en-US" b="1" dirty="0" err="1"/>
              <a:t>dataframe</a:t>
            </a:r>
            <a:r>
              <a:rPr lang="en-US" dirty="0"/>
              <a:t> object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97A56-299C-416B-BCF3-478F3058E631}"/>
              </a:ext>
            </a:extLst>
          </p:cNvPr>
          <p:cNvSpPr txBox="1"/>
          <p:nvPr/>
        </p:nvSpPr>
        <p:spPr>
          <a:xfrm>
            <a:off x="3091541" y="4440432"/>
            <a:ext cx="60089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otham Book" pitchFamily="50" charset="0"/>
              </a:rPr>
              <a:t>pip install seaborn</a:t>
            </a:r>
          </a:p>
          <a:p>
            <a:pPr algn="ctr"/>
            <a:r>
              <a:rPr lang="en-US" sz="2800" b="1" dirty="0">
                <a:latin typeface="+mj-lt"/>
              </a:rPr>
              <a:t>or</a:t>
            </a:r>
          </a:p>
          <a:p>
            <a:pPr algn="ctr"/>
            <a:r>
              <a:rPr lang="en-US" sz="3200" b="1" dirty="0" err="1">
                <a:latin typeface="Gotham Book" pitchFamily="50" charset="0"/>
              </a:rPr>
              <a:t>conda</a:t>
            </a:r>
            <a:r>
              <a:rPr lang="en-US" sz="3200" b="1" dirty="0">
                <a:latin typeface="Gotham Book" pitchFamily="50" charset="0"/>
              </a:rPr>
              <a:t> </a:t>
            </a:r>
            <a:r>
              <a:rPr lang="en-US" sz="3200" b="1">
                <a:latin typeface="Gotham Book" pitchFamily="50" charset="0"/>
              </a:rPr>
              <a:t>install seaborn</a:t>
            </a:r>
            <a:endParaRPr lang="id-ID" sz="3200" b="1" dirty="0">
              <a:latin typeface="Gotham Book" pitchFamily="50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9E594-6A0B-4715-8BCA-03D0FBA12C0F}"/>
              </a:ext>
            </a:extLst>
          </p:cNvPr>
          <p:cNvSpPr/>
          <p:nvPr/>
        </p:nvSpPr>
        <p:spPr>
          <a:xfrm>
            <a:off x="3572170" y="169810"/>
            <a:ext cx="5047660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Seaborn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601A4-C493-4B6C-B16A-2B509695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6"/>
            <a:ext cx="10515600" cy="1214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dirty="0">
                <a:hlinkClick r:id="rId2"/>
              </a:rPr>
              <a:t>https://github.com/mwaskom/seaborn-data</a:t>
            </a:r>
            <a:r>
              <a:rPr lang="en-US"/>
              <a:t> </a:t>
            </a:r>
            <a:endParaRPr lang="id-ID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https://seaborn.pydata.org/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64D3FF-8719-4B0A-BC3F-BEC5CB989DFF}"/>
              </a:ext>
            </a:extLst>
          </p:cNvPr>
          <p:cNvSpPr/>
          <p:nvPr/>
        </p:nvSpPr>
        <p:spPr>
          <a:xfrm>
            <a:off x="3572170" y="169810"/>
            <a:ext cx="5047660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Seaborn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7CB8C5-9AA1-4805-AA5F-0BD3AF23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995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otham Bold" pitchFamily="50" charset="0"/>
              </a:rPr>
              <a:t>Seaborn is </a:t>
            </a:r>
            <a:r>
              <a:rPr lang="en-US" dirty="0" err="1">
                <a:latin typeface="Gotham Bold" pitchFamily="50" charset="0"/>
              </a:rPr>
              <a:t>OpenSource</a:t>
            </a:r>
            <a:r>
              <a:rPr lang="en-US" dirty="0">
                <a:latin typeface="Gotham Bold" pitchFamily="50" charset="0"/>
              </a:rPr>
              <a:t> Project</a:t>
            </a:r>
            <a:endParaRPr lang="id-ID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601A4-C493-4B6C-B16A-2B509695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5"/>
            <a:ext cx="10515600" cy="5169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Jump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id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55EAE-3567-4D25-A5A7-B118507C4C89}"/>
              </a:ext>
            </a:extLst>
          </p:cNvPr>
          <p:cNvSpPr/>
          <p:nvPr/>
        </p:nvSpPr>
        <p:spPr>
          <a:xfrm>
            <a:off x="3572170" y="169810"/>
            <a:ext cx="5047660" cy="369332"/>
          </a:xfrm>
          <a:prstGeom prst="roundRect">
            <a:avLst/>
          </a:prstGeom>
          <a:solidFill>
            <a:srgbClr val="F7B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  <a:latin typeface="Gotham Medium" panose="02000604030000020004" pitchFamily="50" charset="0"/>
              </a:rPr>
              <a:t>Python for Data Visualization : Seaborn</a:t>
            </a:r>
            <a:endParaRPr lang="id-ID" dirty="0">
              <a:solidFill>
                <a:schemeClr val="tx1"/>
              </a:solidFill>
              <a:latin typeface="Gotham Medium" panose="02000604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1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207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Gotham Bold</vt:lpstr>
      <vt:lpstr>Gotham Book</vt:lpstr>
      <vt:lpstr>Gotham Medium</vt:lpstr>
      <vt:lpstr>Office Theme</vt:lpstr>
      <vt:lpstr>PYTHON </vt:lpstr>
      <vt:lpstr>Matplotlib</vt:lpstr>
      <vt:lpstr>Intro</vt:lpstr>
      <vt:lpstr>Pros</vt:lpstr>
      <vt:lpstr>Seaborn</vt:lpstr>
      <vt:lpstr>Intro</vt:lpstr>
      <vt:lpstr>Seaborn is OpenSource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Iqbal Basyar</dc:creator>
  <cp:lastModifiedBy>Iqbal Basyar</cp:lastModifiedBy>
  <cp:revision>38</cp:revision>
  <dcterms:created xsi:type="dcterms:W3CDTF">2018-04-13T16:15:24Z</dcterms:created>
  <dcterms:modified xsi:type="dcterms:W3CDTF">2018-04-22T01:46:02Z</dcterms:modified>
</cp:coreProperties>
</file>