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FAB4-22FF-464F-876E-71243AE0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380E-BF6D-457F-88B6-C169DF82C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E63C-D442-4AF2-AAE3-3EB8BC66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785D-0E5C-4E17-938A-15E5460F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EFC6-15B9-45F4-8282-089977A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687F-4812-4740-A686-E7F613F6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07DD-1986-4697-A37B-B361F8F5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5F48-C2F1-41D9-95E9-42E713C6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1051-D20D-43CA-B48B-1111981C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CB3C-A2DF-419B-885F-85122767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148F1-E556-40CD-AED9-3177D174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EAFEE-E5E8-4EA5-AE5F-F69CE2BA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61A0-89BA-4C84-8F39-6E3DF593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F120-E1F7-4655-9544-31814D7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5EDF-9BBD-4BCF-BE2A-C56A331D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7FF5-18AA-43C7-8E83-546F907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A816-3A20-4FC1-917C-67893188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F754-C083-4F41-8C49-ABA840B1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0859-2577-4CC8-A4F0-F61BB399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CF-726E-44A1-94C9-A4F2E29B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0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093B-DCCC-47A9-9223-FA0C0D6D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6623-8514-4460-B6C4-9B793BD1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06B8-13A3-4F0B-BC6A-B3D6AEE2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10EE-49E1-49B7-9154-F6665CB0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333C-5EB8-416C-961D-EA5730B5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199F-7830-4585-9B9D-AB2B176F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69DD-D127-4A22-B0CD-DE03C84AA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7516-B2CC-456D-9F6B-9634178ED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2826F-70D9-4642-B78D-EDABC189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8D88-9501-4210-9FD5-5AB6C3F9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3CEEE-954B-459F-975A-B305BD51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5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CB9-C5E7-48FC-9DA6-5F156C73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3E29-CD8D-4493-8A26-908D7FAB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F40C-B267-40A2-8A13-06F93084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C4F2E-48BF-4413-A332-57D5ABCA4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E6358-E2AF-451A-8F38-FEFC57874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B2877-0CDB-4B47-ADF2-F0E0E590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D66C3-7818-4964-B8C3-9AA7F78F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37B27-23F0-457A-8E98-CBC98766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058E-6D75-42CF-847C-D207E184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06F9-93D2-48ED-B335-B9868EC3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C25E-A8C7-49F6-AA8C-5A8FDEF1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C795B-8DBF-4F95-A654-684A633F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5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2D3C7-5050-446E-A255-782F872F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EFFFE-1D87-4988-B9C4-E61F84C3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B590-3672-4164-A1F7-9322E740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5B87-2392-4E66-8956-FE74F2DB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B289-4125-44C8-9B61-56096F84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681D6-2F4D-4CF6-A774-B2377C1CE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A72EA-7C38-4CB2-ADEF-9B883AE8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8F631-DAD9-46D9-BEC7-E7C789AF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E0073-E45E-495C-8236-FFE9196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E597-C5EB-42A1-8C66-115FBA5A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912A-1E15-451E-983D-0D2FBA234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D728C-5D0C-44AB-B4F4-DC069527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2333-0608-40B8-9A96-87BF657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41FE-7D49-4BC1-B782-CAE8F2FE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D831-6310-46C6-A5F8-09A30375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904902-1F91-4744-9498-C5BB8F44DC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2059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5D56-FD34-4CC0-AFD4-2F14F994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EBD-D34C-4050-ABCD-1C01B0E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2FE3-0780-4635-85C2-6E6F7B5AC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0A32-BB3B-4489-B51D-CE1EE2028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BC49-7ABF-4CEF-AAB6-4311D955F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4453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PYTHON 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559" y="3794865"/>
            <a:ext cx="6532880" cy="1661160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FOR DATA SCIENCE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6" y="801997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5273040" y="4625445"/>
            <a:ext cx="144272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DAY 1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96285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NumPy 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960" y="2689731"/>
            <a:ext cx="6532880" cy="1661160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Python for Data Analysis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5" y="566866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2281644" y="5194722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Numpy</a:t>
            </a:r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 Arrays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592F2-6ABA-4AE7-AA4C-7F82D4214C98}"/>
              </a:ext>
            </a:extLst>
          </p:cNvPr>
          <p:cNvSpPr/>
          <p:nvPr/>
        </p:nvSpPr>
        <p:spPr>
          <a:xfrm>
            <a:off x="4915988" y="5194722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Arrays Indexing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80E55-4C3D-4216-BA3F-AC2305AEEC1B}"/>
              </a:ext>
            </a:extLst>
          </p:cNvPr>
          <p:cNvSpPr/>
          <p:nvPr/>
        </p:nvSpPr>
        <p:spPr>
          <a:xfrm>
            <a:off x="7550332" y="5194722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Operations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3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1360-65FE-4E50-8C72-D17110BC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3882"/>
            <a:ext cx="10515600" cy="1325563"/>
          </a:xfrm>
        </p:spPr>
        <p:txBody>
          <a:bodyPr/>
          <a:lstStyle/>
          <a:p>
            <a:r>
              <a:rPr lang="en-US" dirty="0"/>
              <a:t>Intro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9DE0-546D-428C-8EFC-835042E3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43637"/>
            <a:ext cx="10515600" cy="1962603"/>
          </a:xfrm>
        </p:spPr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adalah</a:t>
            </a:r>
            <a:r>
              <a:rPr lang="en-US" dirty="0"/>
              <a:t> library </a:t>
            </a:r>
            <a:r>
              <a:rPr lang="en-US" dirty="0" err="1"/>
              <a:t>aljabar</a:t>
            </a:r>
            <a:r>
              <a:rPr lang="en-US" dirty="0"/>
              <a:t> linear Python.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library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PyData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NumPy</a:t>
            </a:r>
          </a:p>
          <a:p>
            <a:r>
              <a:rPr lang="en-US" dirty="0"/>
              <a:t>NumPy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di binding </a:t>
            </a:r>
            <a:r>
              <a:rPr lang="en-US" dirty="0" err="1"/>
              <a:t>dengan</a:t>
            </a:r>
            <a:r>
              <a:rPr lang="en-US" dirty="0"/>
              <a:t> library Bahasa C</a:t>
            </a:r>
          </a:p>
          <a:p>
            <a:r>
              <a:rPr lang="en-US" dirty="0"/>
              <a:t>Kalian </a:t>
            </a:r>
            <a:r>
              <a:rPr lang="en-US" dirty="0" err="1"/>
              <a:t>bisa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B01A3E-B81A-46E3-95D0-921F0C91235E}"/>
              </a:ext>
            </a:extLst>
          </p:cNvPr>
          <p:cNvSpPr/>
          <p:nvPr/>
        </p:nvSpPr>
        <p:spPr>
          <a:xfrm>
            <a:off x="3788227" y="80358"/>
            <a:ext cx="4615545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Analysis : NumPy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97A56-299C-416B-BCF3-478F3058E631}"/>
              </a:ext>
            </a:extLst>
          </p:cNvPr>
          <p:cNvSpPr txBox="1"/>
          <p:nvPr/>
        </p:nvSpPr>
        <p:spPr>
          <a:xfrm>
            <a:off x="3091541" y="4440432"/>
            <a:ext cx="60089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 Book" pitchFamily="50" charset="0"/>
              </a:rPr>
              <a:t>pip install </a:t>
            </a:r>
            <a:r>
              <a:rPr lang="en-US" sz="3200" b="1" dirty="0" err="1">
                <a:latin typeface="Gotham Book" pitchFamily="50" charset="0"/>
              </a:rPr>
              <a:t>numpy</a:t>
            </a:r>
            <a:endParaRPr lang="en-US" sz="3200" b="1" dirty="0">
              <a:latin typeface="Gotham Book" pitchFamily="50" charset="0"/>
            </a:endParaRPr>
          </a:p>
          <a:p>
            <a:pPr algn="ctr"/>
            <a:r>
              <a:rPr lang="en-US" sz="2800" b="1" dirty="0" err="1">
                <a:latin typeface="+mj-lt"/>
              </a:rPr>
              <a:t>atau</a:t>
            </a:r>
            <a:endParaRPr lang="en-US" sz="2800" b="1" dirty="0">
              <a:latin typeface="+mj-lt"/>
            </a:endParaRPr>
          </a:p>
          <a:p>
            <a:pPr algn="ctr"/>
            <a:r>
              <a:rPr lang="en-US" sz="3200" b="1" dirty="0" err="1">
                <a:latin typeface="Gotham Book" pitchFamily="50" charset="0"/>
              </a:rPr>
              <a:t>conda</a:t>
            </a:r>
            <a:r>
              <a:rPr lang="en-US" sz="3200" b="1" dirty="0">
                <a:latin typeface="Gotham Book" pitchFamily="50" charset="0"/>
              </a:rPr>
              <a:t> install </a:t>
            </a:r>
            <a:r>
              <a:rPr lang="en-US" sz="3200" b="1" dirty="0" err="1">
                <a:latin typeface="Gotham Book" pitchFamily="50" charset="0"/>
              </a:rPr>
              <a:t>numpy</a:t>
            </a:r>
            <a:endParaRPr lang="id-ID" sz="3200" b="1" dirty="0">
              <a:latin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9D9B-E63F-4D89-B541-917D58A7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Gotham Bold" pitchFamily="50" charset="0"/>
              </a:rPr>
              <a:t>Numpy</a:t>
            </a:r>
            <a:r>
              <a:rPr lang="en-US" dirty="0">
                <a:latin typeface="Gotham Bold" pitchFamily="50" charset="0"/>
              </a:rPr>
              <a:t> Arrays</a:t>
            </a:r>
            <a:endParaRPr lang="id-ID" dirty="0">
              <a:latin typeface="Gotham Bold" pitchFamily="50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601A4-C493-4B6C-B16A-2B509695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5"/>
            <a:ext cx="10515600" cy="5169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Jump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id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C53D88-A877-4152-8448-CBB31D681022}"/>
              </a:ext>
            </a:extLst>
          </p:cNvPr>
          <p:cNvSpPr/>
          <p:nvPr/>
        </p:nvSpPr>
        <p:spPr>
          <a:xfrm>
            <a:off x="3788227" y="80358"/>
            <a:ext cx="4615545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Analysis : NumPy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9D9B-E63F-4D89-B541-917D58A7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Gotham Bold" pitchFamily="50" charset="0"/>
              </a:rPr>
              <a:t>Numpy</a:t>
            </a:r>
            <a:r>
              <a:rPr lang="en-US" dirty="0">
                <a:latin typeface="Gotham Bold" pitchFamily="50" charset="0"/>
              </a:rPr>
              <a:t> Array Indexing</a:t>
            </a:r>
            <a:endParaRPr lang="id-ID" dirty="0">
              <a:latin typeface="Gotham Bold" pitchFamily="50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601A4-C493-4B6C-B16A-2B509695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5"/>
            <a:ext cx="10515600" cy="5169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Jump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id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C53D88-A877-4152-8448-CBB31D681022}"/>
              </a:ext>
            </a:extLst>
          </p:cNvPr>
          <p:cNvSpPr/>
          <p:nvPr/>
        </p:nvSpPr>
        <p:spPr>
          <a:xfrm>
            <a:off x="3788227" y="80358"/>
            <a:ext cx="4615545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Analysis : NumPy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1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9D9B-E63F-4D89-B541-917D58A7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Gotham Bold" pitchFamily="50" charset="0"/>
              </a:rPr>
              <a:t>Numpy</a:t>
            </a:r>
            <a:r>
              <a:rPr lang="en-US" dirty="0">
                <a:latin typeface="Gotham Bold" pitchFamily="50" charset="0"/>
              </a:rPr>
              <a:t> Arrays Operations</a:t>
            </a:r>
            <a:endParaRPr lang="id-ID" dirty="0">
              <a:latin typeface="Gotham Bold" pitchFamily="50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601A4-C493-4B6C-B16A-2B509695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5"/>
            <a:ext cx="10515600" cy="5169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Jump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id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C53D88-A877-4152-8448-CBB31D681022}"/>
              </a:ext>
            </a:extLst>
          </p:cNvPr>
          <p:cNvSpPr/>
          <p:nvPr/>
        </p:nvSpPr>
        <p:spPr>
          <a:xfrm>
            <a:off x="3788227" y="80358"/>
            <a:ext cx="4615545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Analysis : NumPy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3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96285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Pandas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960" y="2689731"/>
            <a:ext cx="6532880" cy="541149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Python for Data Analysis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5" y="566866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2438398" y="5194722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Series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592F2-6ABA-4AE7-AA4C-7F82D4214C98}"/>
              </a:ext>
            </a:extLst>
          </p:cNvPr>
          <p:cNvSpPr/>
          <p:nvPr/>
        </p:nvSpPr>
        <p:spPr>
          <a:xfrm>
            <a:off x="4915988" y="5194722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Dataframes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80E55-4C3D-4216-BA3F-AC2305AEEC1B}"/>
              </a:ext>
            </a:extLst>
          </p:cNvPr>
          <p:cNvSpPr/>
          <p:nvPr/>
        </p:nvSpPr>
        <p:spPr>
          <a:xfrm>
            <a:off x="7393578" y="5194722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Missing Data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D15139-812F-4E13-9ACD-91E00A219370}"/>
              </a:ext>
            </a:extLst>
          </p:cNvPr>
          <p:cNvSpPr/>
          <p:nvPr/>
        </p:nvSpPr>
        <p:spPr>
          <a:xfrm>
            <a:off x="1310481" y="5744521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GroupBy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DD0D0-EB40-41D1-AE9C-BF1A8A434081}"/>
              </a:ext>
            </a:extLst>
          </p:cNvPr>
          <p:cNvSpPr/>
          <p:nvPr/>
        </p:nvSpPr>
        <p:spPr>
          <a:xfrm>
            <a:off x="3762023" y="5744521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Merging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E0C5C2-9ABC-49DF-849F-5C199A9F80D7}"/>
              </a:ext>
            </a:extLst>
          </p:cNvPr>
          <p:cNvSpPr/>
          <p:nvPr/>
        </p:nvSpPr>
        <p:spPr>
          <a:xfrm>
            <a:off x="6213565" y="5744521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Operations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2C6028-E146-4955-8448-34A0B43CD784}"/>
              </a:ext>
            </a:extLst>
          </p:cNvPr>
          <p:cNvSpPr/>
          <p:nvPr/>
        </p:nvSpPr>
        <p:spPr>
          <a:xfrm>
            <a:off x="8665107" y="5744521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Input Output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113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Gotham Bold</vt:lpstr>
      <vt:lpstr>Gotham Book</vt:lpstr>
      <vt:lpstr>Gotham Medium</vt:lpstr>
      <vt:lpstr>Office Theme</vt:lpstr>
      <vt:lpstr>PYTHON </vt:lpstr>
      <vt:lpstr>NumPy </vt:lpstr>
      <vt:lpstr>Intro</vt:lpstr>
      <vt:lpstr>Numpy Arrays</vt:lpstr>
      <vt:lpstr>Numpy Array Indexing</vt:lpstr>
      <vt:lpstr>Numpy Arrays Operations</vt:lpstr>
      <vt:lpstr>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Basyar</dc:creator>
  <cp:lastModifiedBy>Iqbal Basyar</cp:lastModifiedBy>
  <cp:revision>17</cp:revision>
  <dcterms:created xsi:type="dcterms:W3CDTF">2018-04-13T16:15:24Z</dcterms:created>
  <dcterms:modified xsi:type="dcterms:W3CDTF">2018-04-15T08:13:42Z</dcterms:modified>
</cp:coreProperties>
</file>