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0B5-087A-4CC1-BCA4-70427623EF6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7CC3-15C7-47A8-A808-BE10E36C4B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0B5-087A-4CC1-BCA4-70427623EF6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7CC3-15C7-47A8-A808-BE10E36C4B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0B5-087A-4CC1-BCA4-70427623EF6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7CC3-15C7-47A8-A808-BE10E36C4B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0B5-087A-4CC1-BCA4-70427623EF6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7CC3-15C7-47A8-A808-BE10E36C4B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0B5-087A-4CC1-BCA4-70427623EF6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7CC3-15C7-47A8-A808-BE10E36C4B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0B5-087A-4CC1-BCA4-70427623EF6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7CC3-15C7-47A8-A808-BE10E36C4B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0B5-087A-4CC1-BCA4-70427623EF6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7CC3-15C7-47A8-A808-BE10E36C4B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0B5-087A-4CC1-BCA4-70427623EF6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7CC3-15C7-47A8-A808-BE10E36C4B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0B5-087A-4CC1-BCA4-70427623EF6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7CC3-15C7-47A8-A808-BE10E36C4B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0B5-087A-4CC1-BCA4-70427623EF6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7CC3-15C7-47A8-A808-BE10E36C4B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0B5-087A-4CC1-BCA4-70427623EF6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E707CC3-15C7-47A8-A808-BE10E36C4B3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B820B5-087A-4CC1-BCA4-70427623EF6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707CC3-15C7-47A8-A808-BE10E36C4B3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Submariner Photography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“Sub-Optical”</a:t>
            </a:r>
          </a:p>
          <a:p>
            <a:r>
              <a:rPr lang="en-US" dirty="0" smtClean="0"/>
              <a:t>Lance </a:t>
            </a:r>
            <a:r>
              <a:rPr lang="en-US" dirty="0" err="1" smtClean="0"/>
              <a:t>Millholland</a:t>
            </a:r>
            <a:r>
              <a:rPr lang="en-US" dirty="0" smtClean="0"/>
              <a:t>, Erick </a:t>
            </a:r>
            <a:r>
              <a:rPr lang="en-US" dirty="0" err="1" smtClean="0"/>
              <a:t>Bodett</a:t>
            </a:r>
            <a:r>
              <a:rPr lang="en-US" dirty="0" smtClean="0"/>
              <a:t>, Jeffrey Daniels,</a:t>
            </a:r>
          </a:p>
          <a:p>
            <a:r>
              <a:rPr lang="en-US" dirty="0" smtClean="0"/>
              <a:t>Kevin </a:t>
            </a:r>
            <a:r>
              <a:rPr lang="en-US" dirty="0" err="1" smtClean="0"/>
              <a:t>Fedde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Shawn </a:t>
            </a:r>
            <a:r>
              <a:rPr lang="en-US" dirty="0" err="1" smtClean="0"/>
              <a:t>McCrimmon</a:t>
            </a:r>
            <a:r>
              <a:rPr lang="en-US" dirty="0" smtClean="0"/>
              <a:t>, </a:t>
            </a:r>
            <a:r>
              <a:rPr lang="en-US" dirty="0" err="1" smtClean="0"/>
              <a:t>Fatemah</a:t>
            </a:r>
            <a:r>
              <a:rPr lang="en-US" dirty="0" smtClean="0"/>
              <a:t> </a:t>
            </a:r>
            <a:r>
              <a:rPr lang="en-US" dirty="0" err="1" smtClean="0"/>
              <a:t>Almahana</a:t>
            </a:r>
            <a:r>
              <a:rPr lang="en-US" dirty="0" smtClean="0"/>
              <a:t>,</a:t>
            </a:r>
          </a:p>
          <a:p>
            <a:r>
              <a:rPr lang="en-US" dirty="0" smtClean="0"/>
              <a:t>Bobby </a:t>
            </a:r>
            <a:r>
              <a:rPr lang="en-US" dirty="0" err="1" smtClean="0"/>
              <a:t>Graese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88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72000" y="4705704"/>
            <a:ext cx="2286000" cy="2077656"/>
            <a:chOff x="3134497" y="4419600"/>
            <a:chExt cx="2286000" cy="20776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89" t="17117" r="38577" b="62703"/>
            <a:stretch/>
          </p:blipFill>
          <p:spPr>
            <a:xfrm>
              <a:off x="3733800" y="4419600"/>
              <a:ext cx="1087395" cy="138395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134497" y="5850925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Shawn </a:t>
              </a:r>
              <a:r>
                <a:rPr lang="en-US" dirty="0" err="1" smtClean="0"/>
                <a:t>McCrimmon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Computer Engineer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4705704"/>
            <a:ext cx="2286000" cy="2076096"/>
            <a:chOff x="3134497" y="1999235"/>
            <a:chExt cx="2286000" cy="207609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3"/>
            <a:stretch/>
          </p:blipFill>
          <p:spPr>
            <a:xfrm>
              <a:off x="3818251" y="1999235"/>
              <a:ext cx="918492" cy="138395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134497" y="3429000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Bobby </a:t>
              </a:r>
              <a:r>
                <a:rPr lang="en-US" dirty="0" err="1" smtClean="0"/>
                <a:t>Graese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Computer Engineer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86000" y="1797900"/>
            <a:ext cx="2286000" cy="2335265"/>
            <a:chOff x="381560" y="1797900"/>
            <a:chExt cx="2286000" cy="233526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85" t="-1" b="10268"/>
            <a:stretch/>
          </p:blipFill>
          <p:spPr>
            <a:xfrm>
              <a:off x="990600" y="1797900"/>
              <a:ext cx="1067920" cy="164274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81560" y="3486834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Fatemah</a:t>
              </a:r>
              <a:r>
                <a:rPr lang="en-US" dirty="0" smtClean="0"/>
                <a:t> </a:t>
              </a:r>
              <a:r>
                <a:rPr lang="en-US" dirty="0" err="1" smtClean="0"/>
                <a:t>Almahana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Computer Engineer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0" y="1668588"/>
            <a:ext cx="2286000" cy="2478860"/>
            <a:chOff x="457200" y="1975650"/>
            <a:chExt cx="2286000" cy="24788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73"/>
            <a:stretch/>
          </p:blipFill>
          <p:spPr>
            <a:xfrm>
              <a:off x="990600" y="1975650"/>
              <a:ext cx="1104900" cy="177206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57200" y="3808179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Erick </a:t>
              </a:r>
              <a:r>
                <a:rPr lang="en-US" dirty="0" err="1" smtClean="0"/>
                <a:t>Bodett</a:t>
              </a:r>
              <a:endParaRPr lang="en-US" dirty="0" smtClean="0"/>
            </a:p>
            <a:p>
              <a:pPr algn="ctr"/>
              <a:r>
                <a:rPr lang="en-US" dirty="0" smtClean="0"/>
                <a:t>Mechanical Engineer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09800" y="4147448"/>
            <a:ext cx="2286000" cy="2635912"/>
            <a:chOff x="391297" y="1900330"/>
            <a:chExt cx="2286000" cy="263591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9" b="3479"/>
            <a:stretch/>
          </p:blipFill>
          <p:spPr>
            <a:xfrm>
              <a:off x="990600" y="1900330"/>
              <a:ext cx="1087395" cy="192725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91297" y="3889911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Kevin </a:t>
              </a:r>
              <a:r>
                <a:rPr lang="en-US" dirty="0" err="1" smtClean="0"/>
                <a:t>Fedde</a:t>
              </a:r>
              <a:endParaRPr lang="en-US" dirty="0" smtClean="0"/>
            </a:p>
            <a:p>
              <a:pPr algn="ctr"/>
              <a:r>
                <a:rPr lang="en-US" dirty="0" smtClean="0"/>
                <a:t>Mechanical Engineer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0" y="1898780"/>
            <a:ext cx="2286000" cy="2234385"/>
            <a:chOff x="619897" y="4439477"/>
            <a:chExt cx="2286000" cy="223438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33" t="9581" b="14640"/>
            <a:stretch/>
          </p:blipFill>
          <p:spPr>
            <a:xfrm>
              <a:off x="1219200" y="4439477"/>
              <a:ext cx="1087395" cy="1515211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19897" y="6027531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Lance </a:t>
              </a:r>
              <a:r>
                <a:rPr lang="en-US" dirty="0" err="1" smtClean="0"/>
                <a:t>Millholland</a:t>
              </a:r>
              <a:endParaRPr lang="en-US" dirty="0" smtClean="0"/>
            </a:p>
            <a:p>
              <a:pPr algn="ctr"/>
              <a:r>
                <a:rPr lang="en-US" dirty="0" smtClean="0"/>
                <a:t>Electrical Engineer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58000" y="4213076"/>
            <a:ext cx="2286000" cy="2570284"/>
            <a:chOff x="5837268" y="4308231"/>
            <a:chExt cx="2286000" cy="257028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97" t="3196" b="10099"/>
            <a:stretch/>
          </p:blipFill>
          <p:spPr>
            <a:xfrm>
              <a:off x="6428956" y="4308231"/>
              <a:ext cx="1102625" cy="1865859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837268" y="6232184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Jeffrey Daniels</a:t>
              </a:r>
            </a:p>
            <a:p>
              <a:pPr algn="ctr"/>
              <a:r>
                <a:rPr lang="en-US" dirty="0" smtClean="0"/>
                <a:t>Mechanical Engineer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773149" y="547939"/>
            <a:ext cx="2286000" cy="3585226"/>
            <a:chOff x="6773149" y="475096"/>
            <a:chExt cx="2286000" cy="35852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8" t="19899"/>
            <a:stretch/>
          </p:blipFill>
          <p:spPr>
            <a:xfrm>
              <a:off x="6857999" y="475096"/>
              <a:ext cx="2116299" cy="2900123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773149" y="3413991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Prof. Jeff Will</a:t>
              </a:r>
            </a:p>
            <a:p>
              <a:pPr algn="ctr"/>
              <a:r>
                <a:rPr lang="en-US" dirty="0" smtClean="0"/>
                <a:t>Advisor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87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Underwater vehicle</a:t>
            </a:r>
          </a:p>
          <a:p>
            <a:r>
              <a:rPr lang="en-US" dirty="0" smtClean="0"/>
              <a:t>Remotely controlled</a:t>
            </a:r>
          </a:p>
          <a:p>
            <a:r>
              <a:rPr lang="en-US" dirty="0" smtClean="0"/>
              <a:t>Camera on-board to take pictures</a:t>
            </a:r>
          </a:p>
          <a:p>
            <a:r>
              <a:rPr lang="en-US" dirty="0" smtClean="0"/>
              <a:t>Dive to “superhuman” depths</a:t>
            </a:r>
          </a:p>
          <a:p>
            <a:r>
              <a:rPr lang="en-US" dirty="0" smtClean="0"/>
              <a:t>Maneuverable with minimal training</a:t>
            </a:r>
          </a:p>
          <a:p>
            <a:r>
              <a:rPr lang="en-US" dirty="0" smtClean="0"/>
              <a:t>Provide a live video feed to operator</a:t>
            </a:r>
          </a:p>
          <a:p>
            <a:r>
              <a:rPr lang="en-US" dirty="0" smtClean="0"/>
              <a:t>Operator can control camera shutter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92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</TotalTime>
  <Words>87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Submariner Photography</vt:lpstr>
      <vt:lpstr>The Team</vt:lpstr>
      <vt:lpstr>Requirements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Submariner Photography</dc:title>
  <dc:creator>robert</dc:creator>
  <cp:lastModifiedBy>robert</cp:lastModifiedBy>
  <cp:revision>7</cp:revision>
  <dcterms:created xsi:type="dcterms:W3CDTF">2012-09-12T01:13:26Z</dcterms:created>
  <dcterms:modified xsi:type="dcterms:W3CDTF">2012-09-12T02:35:06Z</dcterms:modified>
</cp:coreProperties>
</file>