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DF8-32F4-4859-B003-797BEB16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56939-6F76-4E5B-B567-00D2D0E52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B9D4-2F73-49C7-842D-07A436F5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B8E7-DFC7-45BE-8E56-B54E830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CF3E-8729-4CAA-949D-FD15454C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722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2881-154C-4D71-B88D-EF18F33F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FE3EA-C69B-41C7-AB8E-486ED8A15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F23B-BCDD-45DD-8FE5-862A6210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07EF-E117-46BE-83B9-C559D603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3260-C915-4222-83FE-7E3D9701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806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F1572-D336-4963-8C52-0890D18E8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45902-B0B9-4850-9542-9156535E1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625C-20CC-47F9-886C-E476BDCB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600D-3D2B-43A0-A7E2-297789F1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61F5-410F-4924-95F7-6F81B06C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467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7E35-0956-4269-82A3-BD552E74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773A-87E2-4E5D-B6E2-045FDF9C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9F1C-897A-429C-B85A-7947BE3D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3336-692A-4A0F-95FE-B5CEC611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96AF-49B6-429B-A880-DFED2A26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07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45B9-5A67-496D-891E-0420F57E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24D1-C56B-4A3E-81BF-5FE11F97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B2-D3E8-43B6-8EBA-7486A4AD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A51F-FB46-42E1-B730-347640F8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D60C-3E4D-4853-9AF3-E975E2C1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65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8B7-DAEA-4533-981C-AC36A6C9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D6C5-9A7F-40F3-BA20-F09E52AD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4D16B-CE57-4C3F-8DDE-65F3961A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41F0-159B-49D6-BC26-211848E7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362BD-6CB8-4EBC-8B12-6AE0E17C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2736D-F4AA-47D0-BC1E-6D2E3C12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012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D285-12D4-4E6A-A510-6C2A4BFF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1045-04B6-4608-B2B7-CE1F2DC9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C163D-1812-4292-93F0-91DEBB93B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75D39-5647-427D-A4A9-878432B8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309A-FDF9-45B2-B2AF-9ED842DDB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4E416-910D-47EC-ADD4-2DD6C195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E2C86-C895-4F63-84B3-FDDCA7D7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0D72-38A4-403D-9FE4-D0BA24C7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35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A6F3-0E08-4398-923B-F758850A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8D111-AAA4-4200-95E4-C0B9FCB7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51832-71C7-4571-BA3F-6433A607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CD68A-45DB-40A8-9DBE-5EDC5042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46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5CA2D-5D1C-4DF1-8161-E38DAE0C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DC425-BCE0-4D3D-AA22-C3F25A74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C6BED-F7B5-4632-A9D9-0E169B56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26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B237-36F5-437B-A567-3BB41466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5327-68CB-4244-B505-A36C9346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FD230-E6A9-4EBC-844D-8A845D4C5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9ED2C-7500-4386-B6F7-4E2E3C24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BD8AC-C074-4450-B658-2649784E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EB0D-AE5D-43D3-A256-E2AC9C18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609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5008-A813-49AC-8D51-5ABF137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59A03-0E35-4BD2-8AB5-8259FE2BA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E99DF-5315-4487-ACF8-3E8C33A4F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FCE6D-02A6-4A09-A49B-80AC618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1091-C1C2-47E8-9FAB-058F4C8C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5E26-3585-4D57-BEC7-607CF5F3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57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2226-8563-4D91-9736-CA3BD6F5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6A37-F371-4E0A-8F5E-BCC34942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EA62-FF11-485F-8DED-A980E3F54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0478-F9FA-4544-86A8-5870D8340F0D}" type="datetimeFigureOut">
              <a:rPr lang="en-ZA" smtClean="0"/>
              <a:t>2021/12/13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6B425-E402-495A-BE99-E22258C20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21EE-B66E-43E8-B0BF-0F4700DC1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B5A5-4E01-49CA-98B2-CC90CD16D3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28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710D-BEEF-42C5-B3E9-563B3D45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835"/>
            <a:ext cx="9144000" cy="867430"/>
          </a:xfrm>
        </p:spPr>
        <p:txBody>
          <a:bodyPr>
            <a:normAutofit fontScale="90000"/>
          </a:bodyPr>
          <a:lstStyle/>
          <a:p>
            <a:r>
              <a:rPr lang="en-ZA" dirty="0"/>
              <a:t>Content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B3886-6B7C-48CC-AE21-B6C0E75FF752}"/>
              </a:ext>
            </a:extLst>
          </p:cNvPr>
          <p:cNvSpPr txBox="1"/>
          <p:nvPr/>
        </p:nvSpPr>
        <p:spPr>
          <a:xfrm>
            <a:off x="3230910" y="1372215"/>
            <a:ext cx="432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Our Goal.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6980-5E40-427A-8D86-08FA122FE5CE}"/>
              </a:ext>
            </a:extLst>
          </p:cNvPr>
          <p:cNvSpPr txBox="1"/>
          <p:nvPr/>
        </p:nvSpPr>
        <p:spPr>
          <a:xfrm>
            <a:off x="3230910" y="2405994"/>
            <a:ext cx="432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Who We Worked With.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49DA-A413-494C-8016-D64CC1670523}"/>
              </a:ext>
            </a:extLst>
          </p:cNvPr>
          <p:cNvSpPr txBox="1"/>
          <p:nvPr/>
        </p:nvSpPr>
        <p:spPr>
          <a:xfrm>
            <a:off x="3230910" y="3506430"/>
            <a:ext cx="464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What We Accomplished.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C6DFB-A7FD-42A9-B50D-1F334BEDA247}"/>
              </a:ext>
            </a:extLst>
          </p:cNvPr>
          <p:cNvSpPr txBox="1"/>
          <p:nvPr/>
        </p:nvSpPr>
        <p:spPr>
          <a:xfrm>
            <a:off x="3230910" y="4656670"/>
            <a:ext cx="53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Android App Demonstration.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AE94D-1845-4421-B66D-116AE7F8216A}"/>
              </a:ext>
            </a:extLst>
          </p:cNvPr>
          <p:cNvSpPr txBox="1"/>
          <p:nvPr/>
        </p:nvSpPr>
        <p:spPr>
          <a:xfrm>
            <a:off x="3230910" y="5782008"/>
            <a:ext cx="53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Web App Demonstration.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25D683-9A68-4C5C-AF48-10022061C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43" y="1191237"/>
            <a:ext cx="763614" cy="763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E5EA24-7DE8-4F70-A548-09860256A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17" y="2316576"/>
            <a:ext cx="763613" cy="763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F00CA-C0DB-4D21-9F1D-C17FEBA7F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17" y="3441914"/>
            <a:ext cx="763613" cy="763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B70399-51C4-4A18-95C8-9C16887D6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17" y="4567252"/>
            <a:ext cx="763613" cy="7636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63E9FE-638D-457D-9896-F6FC94D4F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32" y="5692590"/>
            <a:ext cx="763613" cy="7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B69C48-3D0E-47DE-8726-6D0BD5FAF049}"/>
              </a:ext>
            </a:extLst>
          </p:cNvPr>
          <p:cNvSpPr txBox="1"/>
          <p:nvPr/>
        </p:nvSpPr>
        <p:spPr>
          <a:xfrm>
            <a:off x="4973274" y="142613"/>
            <a:ext cx="224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Our Goal: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49E04-33B0-47C5-9E03-8F580407D27D}"/>
              </a:ext>
            </a:extLst>
          </p:cNvPr>
          <p:cNvSpPr txBox="1"/>
          <p:nvPr/>
        </p:nvSpPr>
        <p:spPr>
          <a:xfrm>
            <a:off x="893428" y="3136612"/>
            <a:ext cx="500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Who We Worked With:</a:t>
            </a:r>
          </a:p>
        </p:txBody>
      </p:sp>
      <p:pic>
        <p:nvPicPr>
          <p:cNvPr id="1026" name="Picture 2" descr="Home - The Jes Foord Foundation">
            <a:extLst>
              <a:ext uri="{FF2B5EF4-FFF2-40B4-BE49-F238E27FC236}">
                <a16:creationId xmlns:a16="http://schemas.microsoft.com/office/drawing/2014/main" id="{51A226C3-95AA-4853-9D15-63B1B22BF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74" y="3721387"/>
            <a:ext cx="5213626" cy="27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A15FA9-8C75-4C32-94EE-59D734965F71}"/>
              </a:ext>
            </a:extLst>
          </p:cNvPr>
          <p:cNvSpPr txBox="1"/>
          <p:nvPr/>
        </p:nvSpPr>
        <p:spPr>
          <a:xfrm>
            <a:off x="1728132" y="1216403"/>
            <a:ext cx="781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Develop and provide a software system/solution to an NGO/NPO (Non-profit/non-government organisation).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554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688A51-C86B-4335-85CC-E301130EE2B4}"/>
              </a:ext>
            </a:extLst>
          </p:cNvPr>
          <p:cNvSpPr txBox="1"/>
          <p:nvPr/>
        </p:nvSpPr>
        <p:spPr>
          <a:xfrm>
            <a:off x="1191239" y="0"/>
            <a:ext cx="1029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What to Know About The </a:t>
            </a:r>
            <a:r>
              <a:rPr lang="en-ZA" sz="4000" dirty="0" err="1"/>
              <a:t>Jes</a:t>
            </a:r>
            <a:r>
              <a:rPr lang="en-ZA" sz="4000" dirty="0"/>
              <a:t> </a:t>
            </a:r>
            <a:r>
              <a:rPr lang="en-ZA" sz="4000" dirty="0" err="1"/>
              <a:t>Foord</a:t>
            </a:r>
            <a:r>
              <a:rPr lang="en-ZA" sz="4000" dirty="0"/>
              <a:t> Foundation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C806B-B4A9-4219-B3CB-F27A10C189CD}"/>
              </a:ext>
            </a:extLst>
          </p:cNvPr>
          <p:cNvSpPr txBox="1"/>
          <p:nvPr/>
        </p:nvSpPr>
        <p:spPr>
          <a:xfrm>
            <a:off x="1577131" y="1288802"/>
            <a:ext cx="405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Awareness Seminars: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15184-36E4-460B-AD2E-1B1874105C9A}"/>
              </a:ext>
            </a:extLst>
          </p:cNvPr>
          <p:cNvSpPr txBox="1"/>
          <p:nvPr/>
        </p:nvSpPr>
        <p:spPr>
          <a:xfrm>
            <a:off x="2172748" y="1812022"/>
            <a:ext cx="345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Rape.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Consent.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Self Defence.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Immediate Response.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F40D8-8DC6-440F-8FE4-70B077B12E02}"/>
              </a:ext>
            </a:extLst>
          </p:cNvPr>
          <p:cNvSpPr txBox="1"/>
          <p:nvPr/>
        </p:nvSpPr>
        <p:spPr>
          <a:xfrm>
            <a:off x="1440109" y="3800213"/>
            <a:ext cx="432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Results From Seminars: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49964A-39E4-4FAE-A013-7E79E6E4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09" y="4339585"/>
            <a:ext cx="8360133" cy="15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C8786-7CC7-4ACB-9137-E3D458A10C87}"/>
              </a:ext>
            </a:extLst>
          </p:cNvPr>
          <p:cNvSpPr txBox="1"/>
          <p:nvPr/>
        </p:nvSpPr>
        <p:spPr>
          <a:xfrm>
            <a:off x="1191239" y="0"/>
            <a:ext cx="1029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What to Know About The </a:t>
            </a:r>
            <a:r>
              <a:rPr lang="en-ZA" sz="4000" dirty="0" err="1"/>
              <a:t>Jes</a:t>
            </a:r>
            <a:r>
              <a:rPr lang="en-ZA" sz="4000" dirty="0"/>
              <a:t> </a:t>
            </a:r>
            <a:r>
              <a:rPr lang="en-ZA" sz="4000" dirty="0" err="1"/>
              <a:t>Foord</a:t>
            </a:r>
            <a:r>
              <a:rPr lang="en-ZA" sz="4000" dirty="0"/>
              <a:t> Foundation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52E1A-599A-4FC2-ABB2-1ADCEBCB8746}"/>
              </a:ext>
            </a:extLst>
          </p:cNvPr>
          <p:cNvSpPr txBox="1"/>
          <p:nvPr/>
        </p:nvSpPr>
        <p:spPr>
          <a:xfrm>
            <a:off x="1384185" y="1288802"/>
            <a:ext cx="405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The Handbag Project: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4D2A6-A1E9-43EC-8768-E49CFCE4F122}"/>
              </a:ext>
            </a:extLst>
          </p:cNvPr>
          <p:cNvSpPr txBox="1"/>
          <p:nvPr/>
        </p:nvSpPr>
        <p:spPr>
          <a:xfrm>
            <a:off x="2220285" y="1992828"/>
            <a:ext cx="5531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Bags collected that are given to survivors.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Bags contain toiletries and other care products.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37965-5059-4AFF-8C6A-674A37A29F68}"/>
              </a:ext>
            </a:extLst>
          </p:cNvPr>
          <p:cNvSpPr txBox="1"/>
          <p:nvPr/>
        </p:nvSpPr>
        <p:spPr>
          <a:xfrm>
            <a:off x="1440109" y="3800213"/>
            <a:ext cx="616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Results From The Handbag Project: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1B8685-19C0-47DD-89D4-B97D7A41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40" y="4476092"/>
            <a:ext cx="8657436" cy="16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Content Review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Review</dc:title>
  <dc:creator>Chris Millard</dc:creator>
  <cp:lastModifiedBy>Chris Millard</cp:lastModifiedBy>
  <cp:revision>2</cp:revision>
  <dcterms:created xsi:type="dcterms:W3CDTF">2021-12-13T12:13:28Z</dcterms:created>
  <dcterms:modified xsi:type="dcterms:W3CDTF">2021-12-13T12:20:18Z</dcterms:modified>
</cp:coreProperties>
</file>