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7e86b4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7e86b4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43afde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43afde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7e86b4e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7e86b4e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3afdea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43afdea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7e86b4e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7e86b4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5cc7583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5cc7583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005751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005751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7e86b4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7e86b4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7e86b4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7e86b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b7ff17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b7ff17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cc758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cc758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ccddf5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5ccddf5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7e86b4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57e86b4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7e86b4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57e86b4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7e86b4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7e86b4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43afdea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43afdea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mE21FW8baXI" TargetMode="External"/><Relationship Id="rId4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  <a:highlight>
                  <a:srgbClr val="FAE0BC"/>
                </a:highlight>
              </a:rPr>
              <a:t>Stamp Hub</a:t>
            </a:r>
            <a:endParaRPr>
              <a:solidFill>
                <a:srgbClr val="AF5B3C"/>
              </a:solidFill>
              <a:highlight>
                <a:srgbClr val="FAE0BC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rgbClr val="FAE0BC"/>
                </a:highlight>
              </a:rPr>
              <a:t>Universidade de Aveiro</a:t>
            </a:r>
            <a:endParaRPr>
              <a:highlight>
                <a:srgbClr val="FAE0B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rgbClr val="FAE0BC"/>
                </a:highlight>
              </a:rPr>
              <a:t>Interação Humano-Computado</a:t>
            </a:r>
            <a:endParaRPr>
              <a:highlight>
                <a:srgbClr val="FAE0B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rgbClr val="FAE0BC"/>
                </a:highlight>
              </a:rPr>
              <a:t>P5r</a:t>
            </a:r>
            <a:br>
              <a:rPr lang="pt-PT">
                <a:highlight>
                  <a:srgbClr val="FAE0BC"/>
                </a:highlight>
              </a:rPr>
            </a:br>
            <a:br>
              <a:rPr lang="pt-PT">
                <a:highlight>
                  <a:srgbClr val="FAE0BC"/>
                </a:highlight>
              </a:rPr>
            </a:br>
            <a:r>
              <a:rPr lang="pt-PT">
                <a:highlight>
                  <a:srgbClr val="FAE0BC"/>
                </a:highlight>
              </a:rPr>
              <a:t>João Miguel Matos</a:t>
            </a:r>
            <a:endParaRPr>
              <a:highlight>
                <a:srgbClr val="FAE0B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rgbClr val="FAE0BC"/>
                </a:highlight>
              </a:rPr>
              <a:t>Mariana Gomes</a:t>
            </a:r>
            <a:endParaRPr>
              <a:highlight>
                <a:srgbClr val="FAE0B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rgbClr val="FAE0BC"/>
                </a:highlight>
              </a:rPr>
              <a:t>Rafael Coelho</a:t>
            </a:r>
            <a:endParaRPr>
              <a:highlight>
                <a:srgbClr val="FAE0BC"/>
              </a:highlight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Usability Test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5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Once our platform was built we asked a total of 10 people what they thought of it. 7 of those are in this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We asked them to do the following 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Edit a stamp.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Create a new tag for categorize the stamp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Add a new stamp collection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600" y="2112950"/>
            <a:ext cx="12573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Usability Test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8" name="Google Shape;148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828" y="1017725"/>
            <a:ext cx="6314328" cy="3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Post Task Questionnaire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63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 asked the people who performed those task to give a score to the following sentences.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 think I would use this system frequently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 thought the system was hard to use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 think that I wouldn’t need the support of a technical person to be able to use this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 found the various functions in this system were poorly integrated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 thought there was too much inconsistency in this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I would imagine that most people would learn to use this system very quickly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625" y="2112950"/>
            <a:ext cx="12573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rgbClr val="AF5B3C"/>
                </a:solidFill>
              </a:rPr>
              <a:t>Post Task Questionnaire</a:t>
            </a:r>
            <a:endParaRPr>
              <a:solidFill>
                <a:srgbClr val="AF5B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4" name="Google Shape;164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00" y="1152473"/>
            <a:ext cx="7238390" cy="38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What did we changed after the Usability Test?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62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When performing the usability test most people shared their concerns for the lack of feedback when performing every task. So we decided to fix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2874" r="0" t="2619"/>
          <a:stretch/>
        </p:blipFill>
        <p:spPr>
          <a:xfrm>
            <a:off x="4145175" y="1926650"/>
            <a:ext cx="4687125" cy="26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00" y="2651325"/>
            <a:ext cx="4640777" cy="26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rgbClr val="AF5B3C"/>
                </a:solidFill>
              </a:rPr>
              <a:t>What did we changed after the Usability Test?</a:t>
            </a:r>
            <a:endParaRPr>
              <a:solidFill>
                <a:srgbClr val="AF5B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63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E3338"/>
                </a:solidFill>
              </a:rPr>
              <a:t>Some People mention the ability to see all Stamps in our collection would be very </a:t>
            </a:r>
            <a:r>
              <a:rPr lang="pt-PT">
                <a:solidFill>
                  <a:srgbClr val="2E3338"/>
                </a:solidFill>
              </a:rPr>
              <a:t>useful</a:t>
            </a:r>
            <a:r>
              <a:rPr lang="pt-PT">
                <a:solidFill>
                  <a:srgbClr val="2E3338"/>
                </a:solidFill>
              </a:rPr>
              <a:t> to add at the Opening View.</a:t>
            </a:r>
            <a:endParaRPr>
              <a:solidFill>
                <a:srgbClr val="2E33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E3338"/>
                </a:solidFill>
              </a:rPr>
              <a:t>With that feedback in mind we made</a:t>
            </a:r>
            <a:endParaRPr>
              <a:solidFill>
                <a:srgbClr val="2E33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E3338"/>
                </a:solidFill>
              </a:rPr>
              <a:t>a view that allows viewing of all </a:t>
            </a:r>
            <a:endParaRPr>
              <a:solidFill>
                <a:srgbClr val="2E33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solidFill>
                  <a:srgbClr val="2E3338"/>
                </a:solidFill>
              </a:rPr>
              <a:t>Stamps in our collection.</a:t>
            </a:r>
            <a:endParaRPr sz="2400"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00" y="1926475"/>
            <a:ext cx="4687198" cy="2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9" name="Google Shape;189;p28" title="Presentation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Future Work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63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If we decided to </a:t>
            </a:r>
            <a:r>
              <a:rPr lang="pt-PT"/>
              <a:t>pursue</a:t>
            </a:r>
            <a:r>
              <a:rPr lang="pt-PT"/>
              <a:t> this work these were the things we would like to implement: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Create a section where the user can write down the stamps they want to add to their collection.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ability to follow another user’s collection.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chat where different users can talk, this might be </a:t>
            </a:r>
            <a:r>
              <a:rPr lang="pt-PT"/>
              <a:t>useful</a:t>
            </a:r>
            <a:r>
              <a:rPr lang="pt-PT"/>
              <a:t> for trade or sell stamps.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Generate stats about the user’s collection using the tags. (What’s the percentage of portuguese stamps?)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500" y="930237"/>
            <a:ext cx="2190263" cy="32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What is it and why</a:t>
            </a:r>
            <a:r>
              <a:rPr lang="pt-PT">
                <a:solidFill>
                  <a:srgbClr val="AF5B3C"/>
                </a:solidFill>
              </a:rPr>
              <a:t>?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2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Stamp Hub is a digital platform to manage a stamp </a:t>
            </a:r>
            <a:r>
              <a:rPr lang="pt-PT"/>
              <a:t>collection</a:t>
            </a:r>
            <a:r>
              <a:rPr lang="pt-PT"/>
              <a:t> online.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It allows the user to see their entire collection and manage it in very different 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Stamp collections can be huge, and managing them on paper can get overwhelming.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Our digital solution allows a better access and management of the collection.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070" y="998300"/>
            <a:ext cx="2374225" cy="31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816275" y="1251525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Is there anything like StampHub already? 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Yes, t</a:t>
            </a:r>
            <a:r>
              <a:rPr lang="pt-PT"/>
              <a:t>here is already a online platform with the same purpose as StampHub, Stampworld. But its interface is outdated and complicated.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24" y="2032800"/>
            <a:ext cx="5424350" cy="2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Requirement Analysis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0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/>
              <a:t>Persona</a:t>
            </a:r>
            <a:endParaRPr u="sng"/>
          </a:p>
          <a:p>
            <a:pPr indent="-342900" lvl="0" marL="8636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/>
              <a:t>Luís Pereira​</a:t>
            </a:r>
            <a:endParaRPr/>
          </a:p>
          <a:p>
            <a:pPr indent="-342900" lvl="0" marL="863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/>
              <a:t>25-35 years old​</a:t>
            </a:r>
            <a:endParaRPr/>
          </a:p>
          <a:p>
            <a:pPr indent="-342900" lvl="0" marL="863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/>
              <a:t>Stamp Collector​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  Collection size is spiraling out of control, and thus needs a mean to organize and track everything.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25" y="1414888"/>
            <a:ext cx="2183700" cy="223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Requirement Analysis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u="sng"/>
              <a:t>Tasks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25" y="2020250"/>
            <a:ext cx="499325" cy="4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238" y="2020250"/>
            <a:ext cx="358616" cy="4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950" y="2020250"/>
            <a:ext cx="458233" cy="4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351225" y="2819725"/>
            <a:ext cx="15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Add a new stamp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639425" y="2712025"/>
            <a:ext cx="190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Create a tag and use it to mark a stamp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402713" y="2819725"/>
            <a:ext cx="1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Edit a stamp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Low Fidelity Prototype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4" y="1724761"/>
            <a:ext cx="4021301" cy="2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725" y="1774025"/>
            <a:ext cx="4116567" cy="22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>
            <a:stCxn id="100" idx="0"/>
            <a:endCxn id="100" idx="2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19050">
            <a:solidFill>
              <a:srgbClr val="AF5B3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rgbClr val="AF5B3C"/>
                </a:solidFill>
              </a:rPr>
              <a:t>Low Fidelity Prototype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00" y="1852313"/>
            <a:ext cx="3826251" cy="208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>
            <a:stCxn id="110" idx="0"/>
            <a:endCxn id="110" idx="2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19050">
            <a:solidFill>
              <a:srgbClr val="AF5B3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050" y="1852325"/>
            <a:ext cx="3688996" cy="20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rgbClr val="AF5B3C"/>
                </a:solidFill>
              </a:rPr>
              <a:t>Low Fidelity Prototype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122" name="Google Shape;122;p20"/>
          <p:cNvCxnSpPr>
            <a:endCxn id="120" idx="2"/>
          </p:cNvCxnSpPr>
          <p:nvPr/>
        </p:nvCxnSpPr>
        <p:spPr>
          <a:xfrm>
            <a:off x="4572000" y="1157575"/>
            <a:ext cx="0" cy="3411300"/>
          </a:xfrm>
          <a:prstGeom prst="straightConnector1">
            <a:avLst/>
          </a:prstGeom>
          <a:noFill/>
          <a:ln cap="flat" cmpd="sng" w="19050">
            <a:solidFill>
              <a:srgbClr val="AF5B3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68" y="1821393"/>
            <a:ext cx="3785451" cy="20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125" y="1823952"/>
            <a:ext cx="3759298" cy="20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AF5B3C"/>
                </a:solidFill>
              </a:rPr>
              <a:t>The Next Step</a:t>
            </a:r>
            <a:endParaRPr>
              <a:solidFill>
                <a:srgbClr val="AF5B3C"/>
              </a:solidFill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After the prototype was done we started building the site with React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150" y="1797200"/>
            <a:ext cx="5797700" cy="325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