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obbyking.com/hobbyking/store/RC_PRODUCT_SEARCH.asp?strSearch=Battery+Monit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&lt;First flight&gt;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&lt;Getting off the ground&gt;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91886"/>
            <a:ext cx="9905999" cy="5399315"/>
          </a:xfrm>
        </p:spPr>
        <p:txBody>
          <a:bodyPr/>
          <a:lstStyle/>
          <a:p>
            <a:r>
              <a:rPr lang="en-US" dirty="0"/>
              <a:t>On </a:t>
            </a:r>
            <a:r>
              <a:rPr lang="en-US" i="1" dirty="0"/>
              <a:t>Mission Planner</a:t>
            </a:r>
            <a:r>
              <a:rPr lang="en-US" dirty="0"/>
              <a:t>‘s </a:t>
            </a:r>
            <a:r>
              <a:rPr lang="en-US" b="1" dirty="0"/>
              <a:t>INITIAL SETUP | Optional Hardware | Battery Monitor</a:t>
            </a:r>
            <a:r>
              <a:rPr lang="en-US" dirty="0"/>
              <a:t> screen set the “Sensor” to “Other”.</a:t>
            </a:r>
          </a:p>
          <a:p>
            <a:r>
              <a:rPr lang="en-US" dirty="0"/>
              <a:t>Enter the voltage according to the hand-held volt meter in the “Measured Battery Voltage” field</a:t>
            </a:r>
          </a:p>
          <a:p>
            <a:r>
              <a:rPr lang="en-US" dirty="0"/>
              <a:t>Press tab or click out of the field and the “Voltage Divider (</a:t>
            </a:r>
            <a:r>
              <a:rPr lang="en-US" dirty="0" err="1"/>
              <a:t>Calced</a:t>
            </a:r>
            <a:r>
              <a:rPr lang="en-US" dirty="0"/>
              <a:t>)” value will update and the “Battery voltage (</a:t>
            </a:r>
            <a:r>
              <a:rPr lang="en-US" dirty="0" err="1"/>
              <a:t>Calced</a:t>
            </a:r>
            <a:r>
              <a:rPr lang="en-US" dirty="0"/>
              <a:t>)” should now equal the measured voltage</a:t>
            </a:r>
          </a:p>
          <a:p>
            <a:r>
              <a:rPr lang="en-US" dirty="0" smtClean="0"/>
              <a:t>Video </a:t>
            </a:r>
            <a:r>
              <a:rPr lang="en-US" dirty="0"/>
              <a:t>Guide available at : https://www.youtube.com/watch?v=tEA0Or-1n18</a:t>
            </a:r>
          </a:p>
        </p:txBody>
      </p:sp>
    </p:spTree>
    <p:extLst>
      <p:ext uri="{BB962C8B-B14F-4D97-AF65-F5344CB8AC3E}">
        <p14:creationId xmlns:p14="http://schemas.microsoft.com/office/powerpoint/2010/main" val="41664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Initial steps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Place the quad on the ground for auto calibration of gyros and sensors. (RED and BLUE LED flashes means calibration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combleted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flight mode to stabilize in MP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915" y="3830339"/>
            <a:ext cx="5192992" cy="235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Post initial calibration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throttle slightly </a:t>
            </a:r>
          </a:p>
          <a:p>
            <a:pPr lvl="2"/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it’s going to flip recheck the wiring and directions and test them in MP.</a:t>
            </a:r>
          </a:p>
          <a:p>
            <a:pPr lvl="2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05" y="4020343"/>
            <a:ext cx="2130120" cy="2703614"/>
          </a:xfrm>
        </p:spPr>
      </p:pic>
      <p:sp>
        <p:nvSpPr>
          <p:cNvPr id="6" name="TextBox 5"/>
          <p:cNvSpPr txBox="1"/>
          <p:nvPr/>
        </p:nvSpPr>
        <p:spPr>
          <a:xfrm>
            <a:off x="6388925" y="2517569"/>
            <a:ext cx="423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If any sticks are reversed , flip them in the RC Radio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Casual stuff that occurs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copter may yaw automatically up to 30 degrees , this is normal and is autocorrected through the flight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trimming should occur on the Transmitter side, if it’s not stable then relay the copter on a complete flat surface and recalibrate.</a:t>
            </a:r>
          </a:p>
          <a:p>
            <a:pPr lvl="1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all is good, you can switch to any other mode, but not before the copter is hoovering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smoothely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Tips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Hold the copter still and level after connecting the battery to allow the gyroscopes to initialize.</a:t>
            </a:r>
          </a:p>
          <a:p>
            <a:pPr lvl="1"/>
            <a:r>
              <a:rPr lang="en-US" dirty="0"/>
              <a:t>Get above ground effect, around 3-4 feet is enough on most models.</a:t>
            </a:r>
          </a:p>
          <a:p>
            <a:pPr lvl="1"/>
            <a:r>
              <a:rPr lang="en-US" dirty="0"/>
              <a:t>Make sure you have no trim on your Radio (the APM is what we want to trim, the radio should never get trimmed).</a:t>
            </a:r>
          </a:p>
          <a:p>
            <a:pPr lvl="1"/>
            <a:r>
              <a:rPr lang="en-US" dirty="0"/>
              <a:t>Copter establishes its home position at the time of arming, so arm your copter in the location you wish to designate as the home position.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Battery stuff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The </a:t>
            </a:r>
            <a:r>
              <a:rPr lang="en-US" dirty="0" smtClean="0"/>
              <a:t>APM </a:t>
            </a:r>
            <a:r>
              <a:rPr lang="en-US" dirty="0"/>
              <a:t>2.5 power module and PX4 have Battery voltage monitoring built in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For APM 2 or 2.5 without power module it is HIGHLY recommended you install a 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Battery Voltage Monitor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The </a:t>
            </a:r>
            <a:r>
              <a:rPr lang="en-US" dirty="0" smtClean="0"/>
              <a:t>Power module </a:t>
            </a:r>
            <a:r>
              <a:rPr lang="en-US" dirty="0"/>
              <a:t>accepts a maximum input voltage of 18V (up to 4S </a:t>
            </a:r>
            <a:r>
              <a:rPr lang="en-US" dirty="0" err="1"/>
              <a:t>LiPo</a:t>
            </a:r>
            <a:r>
              <a:rPr lang="en-US" dirty="0"/>
              <a:t> battery) and maximum current of 90Amps. 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43" y="1136673"/>
            <a:ext cx="6723940" cy="45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2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05693" y="641268"/>
            <a:ext cx="8645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Setting up battery monitoring in MP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22" y="1520043"/>
            <a:ext cx="8203377" cy="49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486888"/>
            <a:ext cx="9905999" cy="5304313"/>
          </a:xfrm>
        </p:spPr>
        <p:txBody>
          <a:bodyPr/>
          <a:lstStyle/>
          <a:p>
            <a:r>
              <a:rPr lang="en-US" dirty="0"/>
              <a:t>The bottom section of the </a:t>
            </a:r>
            <a:r>
              <a:rPr lang="en-US" dirty="0" err="1"/>
              <a:t>the</a:t>
            </a:r>
            <a:r>
              <a:rPr lang="en-US" dirty="0"/>
              <a:t> </a:t>
            </a:r>
            <a:r>
              <a:rPr lang="en-US" i="1" dirty="0"/>
              <a:t>Battery Monitor</a:t>
            </a:r>
            <a:r>
              <a:rPr lang="en-US" dirty="0"/>
              <a:t> screen allows you to calibrate the voltage/current measurement in order to verify that the measured voltage of the battery is correct. You can also set the </a:t>
            </a:r>
            <a:r>
              <a:rPr lang="en-US" b="1" dirty="0"/>
              <a:t>Sensor</a:t>
            </a:r>
            <a:r>
              <a:rPr lang="en-US" dirty="0"/>
              <a:t> selection list to </a:t>
            </a:r>
            <a:r>
              <a:rPr lang="en-US" b="1" dirty="0"/>
              <a:t>Other</a:t>
            </a:r>
            <a:r>
              <a:rPr lang="en-US" dirty="0"/>
              <a:t> and use the calibration process to configure an “unknown” power module</a:t>
            </a:r>
            <a:r>
              <a:rPr lang="en-US" dirty="0" smtClean="0"/>
              <a:t>.</a:t>
            </a:r>
          </a:p>
          <a:p>
            <a:r>
              <a:rPr lang="en-US" dirty="0"/>
              <a:t>If you find the voltage is not correct (i.e. if off from the hand-held volt meter’s reading by more than perhaps 0.2V) you can correct the APM/PX4’s reading by doing the following: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83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blem - Solution.potx" id="{618825C9-7A5B-4FD0-8173-05FBE0DDE387}" vid="{0970E009-9DDA-4822-A7D1-BB4C8516F0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276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Rockwell</vt:lpstr>
      <vt:lpstr>Tahoma</vt:lpstr>
      <vt:lpstr>Trebuchet MS</vt:lpstr>
      <vt:lpstr>Tw Cen MT</vt:lpstr>
      <vt:lpstr>Circuit</vt:lpstr>
      <vt:lpstr>&lt;First flight&gt;</vt:lpstr>
      <vt:lpstr>Initial steps</vt:lpstr>
      <vt:lpstr>Post initial calibration</vt:lpstr>
      <vt:lpstr>Casual stuff that occurs</vt:lpstr>
      <vt:lpstr>Tips</vt:lpstr>
      <vt:lpstr>Battery stuff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2018-10-16T18:25:48Z</dcterms:created>
  <dcterms:modified xsi:type="dcterms:W3CDTF">2018-10-16T18:58:27Z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2018-08-20T22:55:44.5188046Z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