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4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43" autoAdjust="0"/>
  </p:normalViewPr>
  <p:slideViewPr>
    <p:cSldViewPr>
      <p:cViewPr>
        <p:scale>
          <a:sx n="66" d="100"/>
          <a:sy n="66" d="100"/>
        </p:scale>
        <p:origin x="-1284" y="-10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3773B-1768-4EB9-B4C2-2AC60BCA9D78}" type="datetimeFigureOut">
              <a:rPr lang="ru-RU" smtClean="0"/>
              <a:pPr/>
              <a:t>24.11.2017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A08D8-EBF4-4C8A-9BE3-77E038DB540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24.11.2017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24.11.2017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5400" y="4071942"/>
            <a:ext cx="7848600" cy="1600200"/>
          </a:xfrm>
        </p:spPr>
        <p:txBody>
          <a:bodyPr/>
          <a:lstStyle/>
          <a:p>
            <a:r>
              <a:rPr lang="ru-RU" sz="2400" dirty="0" smtClean="0">
                <a:solidFill>
                  <a:schemeClr val="tx1"/>
                </a:solidFill>
              </a:rPr>
              <a:t>Преподаватель: </a:t>
            </a:r>
            <a:r>
              <a:rPr lang="ru-RU" sz="2400" dirty="0" err="1" smtClean="0">
                <a:solidFill>
                  <a:schemeClr val="tx1"/>
                </a:solidFill>
              </a:rPr>
              <a:t>Тазиева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err="1" smtClean="0">
                <a:solidFill>
                  <a:schemeClr val="tx1"/>
                </a:solidFill>
              </a:rPr>
              <a:t>Рамиля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err="1" smtClean="0">
                <a:solidFill>
                  <a:schemeClr val="tx1"/>
                </a:solidFill>
              </a:rPr>
              <a:t>Фаридовна</a:t>
            </a:r>
            <a:endParaRPr lang="ru-RU" sz="2400" dirty="0" smtClean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Лекция 6. Методы сортировки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00034" y="762640"/>
            <a:ext cx="82153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ru-RU" sz="2800" b="1" dirty="0" smtClean="0"/>
              <a:t>Алгоритмы и структуры данных</a:t>
            </a:r>
            <a:endParaRPr lang="ru-RU" sz="2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772400" cy="50891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Сортировка слиянием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548680"/>
            <a:ext cx="8784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Суть метода - метод сортирует массив последовательным слиянием пар уже отсортированных </a:t>
            </a:r>
            <a:r>
              <a:rPr lang="ru-RU" dirty="0" err="1" smtClean="0"/>
              <a:t>подмассивов</a:t>
            </a:r>
            <a:r>
              <a:rPr lang="ru-RU" dirty="0" smtClean="0"/>
              <a:t>. </a:t>
            </a:r>
          </a:p>
          <a:p>
            <a:pPr algn="just"/>
            <a:r>
              <a:rPr lang="ru-RU" dirty="0" smtClean="0"/>
              <a:t>Массив разбивается на участки равной длины </a:t>
            </a:r>
            <a:r>
              <a:rPr lang="en-US" dirty="0" smtClean="0"/>
              <a:t>k</a:t>
            </a:r>
            <a:r>
              <a:rPr lang="ru-RU" dirty="0" smtClean="0"/>
              <a:t>.  В каждом проводится сортировка. Затем проводят преобразование </a:t>
            </a:r>
            <a:r>
              <a:rPr lang="en-US" dirty="0" smtClean="0"/>
              <a:t>k-</a:t>
            </a:r>
            <a:r>
              <a:rPr lang="ru-RU" dirty="0" smtClean="0"/>
              <a:t>упорядоченного массива в </a:t>
            </a:r>
            <a:r>
              <a:rPr lang="en-US" dirty="0" smtClean="0"/>
              <a:t>2k</a:t>
            </a:r>
            <a:r>
              <a:rPr lang="ru-RU" dirty="0" smtClean="0"/>
              <a:t>- упорядоченный, за счет слияния. При слиянии сравниваются наименьшие элементы участков рассматриваемой длины, меньший из них заносят в вспомогательный массив </a:t>
            </a:r>
            <a:r>
              <a:rPr lang="en-US" dirty="0" smtClean="0"/>
              <a:t>B </a:t>
            </a:r>
            <a:r>
              <a:rPr lang="ru-RU" dirty="0" smtClean="0"/>
              <a:t>и т.д. затем рассматривается следующая пара участков.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/>
          <a:srcRect l="29885" t="23625" r="26947" b="19281"/>
          <a:stretch/>
        </p:blipFill>
        <p:spPr>
          <a:xfrm>
            <a:off x="323528" y="2996952"/>
            <a:ext cx="4599792" cy="342035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/>
          <a:srcRect l="34504" t="25391" r="50553" b="48031"/>
          <a:stretch/>
        </p:blipFill>
        <p:spPr>
          <a:xfrm>
            <a:off x="5220072" y="2996952"/>
            <a:ext cx="3456384" cy="345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69343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0"/>
            <a:ext cx="7772400" cy="56693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Сортировка распределением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85292" y="493068"/>
            <a:ext cx="8568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Число проходов сортировка равно максимальному числу значащих цифр в числе - D. В каждом проходе анализируется значащая цифра в очередном разряде </a:t>
            </a:r>
            <a:r>
              <a:rPr lang="ru-RU" dirty="0" smtClean="0"/>
              <a:t>элемента массива, </a:t>
            </a:r>
            <a:r>
              <a:rPr lang="ru-RU" dirty="0"/>
              <a:t>начиная с младшего разряда. Все ключи с одинаковым значением этой цифры объединяются в одну группу. Ключи в группе располагаются в порядке их поступления. После того, как вся исходная последовательность распределена по группам, группы располагаются в порядке возрастания связанных с группами цифр. Процесс повторяется для второй цифры и т.д., пока не будут исчерпаны значащие цифры в ключе. 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/>
          <a:srcRect l="24877" t="17882" r="23882" b="21359"/>
          <a:stretch/>
        </p:blipFill>
        <p:spPr>
          <a:xfrm>
            <a:off x="1599437" y="2801392"/>
            <a:ext cx="5940662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88909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Сравнение алгоритмов внутренней сортировки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/>
          <a:srcRect l="22329" t="20470" r="19561" b="33265"/>
          <a:stretch/>
        </p:blipFill>
        <p:spPr>
          <a:xfrm>
            <a:off x="251520" y="1700808"/>
            <a:ext cx="8526055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87345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7772400" cy="58092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Алгоритмы внутренней сортировки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704826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Сортировка – это процесс упорядочения некоторого множества элементов, на котором определены отношения порядка </a:t>
            </a:r>
            <a:r>
              <a:rPr lang="en-US" dirty="0" smtClean="0"/>
              <a:t>&gt;,&lt;</a:t>
            </a:r>
            <a:r>
              <a:rPr lang="ru-RU" dirty="0" smtClean="0"/>
              <a:t>,</a:t>
            </a:r>
            <a:r>
              <a:rPr lang="en-US" dirty="0" smtClean="0"/>
              <a:t>≤</a:t>
            </a:r>
            <a:r>
              <a:rPr lang="ru-RU" dirty="0" smtClean="0"/>
              <a:t>, </a:t>
            </a:r>
            <a:r>
              <a:rPr lang="en-US" dirty="0" smtClean="0"/>
              <a:t>≥</a:t>
            </a:r>
            <a:r>
              <a:rPr lang="ru-RU" dirty="0" smtClean="0"/>
              <a:t>, =. 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13916" y="1366313"/>
            <a:ext cx="8458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Пусть множество данных, которое необходимо упорядочить описывается как массив фиксированной длины.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2204864"/>
            <a:ext cx="77048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подсчетом.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простым включением.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методом Шелла.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простым извлечением.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Древесная сортировка.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методом пузырька.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Быстрая сортировка.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слиянием.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распределением.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8472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4864" y="24267"/>
            <a:ext cx="7772400" cy="65293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Сортировка подсчетом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39428" y="882246"/>
            <a:ext cx="83632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/>
              <a:t>Суть метода </a:t>
            </a:r>
            <a:r>
              <a:rPr lang="ru-RU" dirty="0" smtClean="0"/>
              <a:t>- на каждом шаге подсчитывается, в какую позицию результирующего массива </a:t>
            </a:r>
            <a:r>
              <a:rPr lang="en-US" dirty="0" smtClean="0"/>
              <a:t>B</a:t>
            </a:r>
            <a:r>
              <a:rPr lang="ru-RU" dirty="0" smtClean="0"/>
              <a:t> надо записать очередной элемент исходного массива </a:t>
            </a:r>
            <a:r>
              <a:rPr lang="en-US" dirty="0" smtClean="0"/>
              <a:t>A</a:t>
            </a:r>
            <a:r>
              <a:rPr lang="ru-RU" dirty="0" smtClean="0"/>
              <a:t>.  Если некоторый элемент </a:t>
            </a:r>
            <a:r>
              <a:rPr lang="en-US" dirty="0" smtClean="0"/>
              <a:t>A[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r>
              <a:rPr lang="ru-RU" dirty="0" smtClean="0"/>
              <a:t> помещается в результирующий массив в позицию </a:t>
            </a:r>
            <a:r>
              <a:rPr lang="en-US" dirty="0" smtClean="0"/>
              <a:t>k+1,</a:t>
            </a:r>
            <a:r>
              <a:rPr lang="ru-RU" dirty="0" smtClean="0"/>
              <a:t> то слева от </a:t>
            </a:r>
            <a:r>
              <a:rPr lang="en-US" dirty="0" smtClean="0"/>
              <a:t>B[k+1]</a:t>
            </a:r>
            <a:r>
              <a:rPr lang="ru-RU" dirty="0" smtClean="0"/>
              <a:t> должны стоять элементы меньшие или равные </a:t>
            </a:r>
            <a:r>
              <a:rPr lang="en-US" dirty="0"/>
              <a:t>B[k+1]</a:t>
            </a:r>
            <a:r>
              <a:rPr lang="ru-RU" dirty="0"/>
              <a:t> </a:t>
            </a:r>
            <a:r>
              <a:rPr lang="ru-RU" dirty="0" smtClean="0"/>
              <a:t>. Число </a:t>
            </a:r>
            <a:r>
              <a:rPr lang="en-US" dirty="0" smtClean="0"/>
              <a:t>k</a:t>
            </a:r>
            <a:r>
              <a:rPr lang="ru-RU" dirty="0" smtClean="0"/>
              <a:t> равно количеству элементов меньших и равных </a:t>
            </a:r>
            <a:r>
              <a:rPr lang="en-US" dirty="0" smtClean="0"/>
              <a:t>A[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r>
              <a:rPr lang="ru-RU" dirty="0" smtClean="0"/>
              <a:t>.  Из равных учитываем те элементы, которые стоят левее </a:t>
            </a:r>
            <a:r>
              <a:rPr lang="en-US" dirty="0" smtClean="0"/>
              <a:t>A[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/>
          <a:srcRect l="13474" t="20469" r="10706" b="35235"/>
          <a:stretch/>
        </p:blipFill>
        <p:spPr>
          <a:xfrm>
            <a:off x="161965" y="2841618"/>
            <a:ext cx="8549750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5837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772400" cy="63894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Сортировка простым включением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12822" y="899592"/>
            <a:ext cx="85796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Суть метода – массив делится на две части: отсортированную и неотсортированную. На каждом шаге берется очередной элемент из неотсортированной части и включается в отсортированную часть массива. При этом часть элементов больших </a:t>
            </a:r>
            <a:r>
              <a:rPr lang="en-US" dirty="0" smtClean="0"/>
              <a:t>A[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r>
              <a:rPr lang="ru-RU" dirty="0" smtClean="0"/>
              <a:t>следует сдвинуть на дну позицию правее, чтобы освободить место для </a:t>
            </a:r>
            <a:r>
              <a:rPr lang="en-US" dirty="0" smtClean="0"/>
              <a:t>A[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/>
          <a:srcRect l="17901" t="32281" r="16794" b="29328"/>
          <a:stretch/>
        </p:blipFill>
        <p:spPr>
          <a:xfrm>
            <a:off x="312822" y="2376920"/>
            <a:ext cx="8496945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3248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33355"/>
            <a:ext cx="77724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Сортировка методом Шелла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759934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Суть метода- формируется массив, в котором </a:t>
            </a:r>
            <a:r>
              <a:rPr lang="en-US" dirty="0" smtClean="0"/>
              <a:t> </a:t>
            </a:r>
            <a:r>
              <a:rPr lang="ru-RU" dirty="0" smtClean="0"/>
              <a:t>элементы отстоящих друг от друга на шаг </a:t>
            </a:r>
            <a:r>
              <a:rPr lang="en-US" dirty="0" smtClean="0"/>
              <a:t>h</a:t>
            </a:r>
            <a:r>
              <a:rPr lang="ru-RU" dirty="0" smtClean="0"/>
              <a:t>, сортируются отдельно. Процесс продолжается до тех пор, пока значение шага </a:t>
            </a:r>
            <a:r>
              <a:rPr lang="en-US" dirty="0" smtClean="0"/>
              <a:t>h</a:t>
            </a:r>
            <a:r>
              <a:rPr lang="ru-RU" dirty="0" smtClean="0"/>
              <a:t> не достигнет 1.</a:t>
            </a:r>
          </a:p>
          <a:p>
            <a:pPr algn="just"/>
            <a:r>
              <a:rPr lang="en-US" dirty="0" err="1" smtClean="0"/>
              <a:t>h</a:t>
            </a:r>
            <a:r>
              <a:rPr lang="en-US" baseline="-25000" dirty="0" err="1" smtClean="0"/>
              <a:t>max</a:t>
            </a:r>
            <a:r>
              <a:rPr lang="en-US" dirty="0" smtClean="0"/>
              <a:t>=n/2; h</a:t>
            </a:r>
            <a:r>
              <a:rPr lang="en-US" baseline="-25000" dirty="0"/>
              <a:t>i+1</a:t>
            </a:r>
            <a:r>
              <a:rPr lang="en-US" dirty="0" smtClean="0"/>
              <a:t>=h</a:t>
            </a:r>
            <a:r>
              <a:rPr lang="en-US" baseline="-25000" dirty="0"/>
              <a:t>i</a:t>
            </a:r>
            <a:r>
              <a:rPr lang="en-US" dirty="0" smtClean="0"/>
              <a:t>/2, h</a:t>
            </a:r>
            <a:r>
              <a:rPr lang="en-US" baseline="-25000" dirty="0"/>
              <a:t>1</a:t>
            </a:r>
            <a:r>
              <a:rPr lang="en-US" dirty="0" smtClean="0"/>
              <a:t>=1.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/>
          <a:srcRect l="16241" t="52970" r="12920" b="11610"/>
          <a:stretch/>
        </p:blipFill>
        <p:spPr>
          <a:xfrm>
            <a:off x="1115616" y="4005064"/>
            <a:ext cx="6626969" cy="186296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/>
          <a:srcRect l="16241" t="11532" r="41424" b="51503"/>
          <a:stretch/>
        </p:blipFill>
        <p:spPr>
          <a:xfrm>
            <a:off x="2304864" y="1960263"/>
            <a:ext cx="3960440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6001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7772400" cy="58092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Сортировка простым извлечением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980728"/>
            <a:ext cx="8276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Суть метода – массив делится на отсортированную часть </a:t>
            </a:r>
            <a:r>
              <a:rPr lang="en-US" dirty="0" smtClean="0"/>
              <a:t>A[i+1], A[i+2], …, A[n] </a:t>
            </a:r>
            <a:r>
              <a:rPr lang="ru-RU" dirty="0" smtClean="0"/>
              <a:t> и не отсортированную </a:t>
            </a:r>
            <a:r>
              <a:rPr lang="en-US" dirty="0" smtClean="0"/>
              <a:t>A[1], A[2], …, A[</a:t>
            </a:r>
            <a:r>
              <a:rPr lang="en-US" dirty="0" err="1" smtClean="0"/>
              <a:t>i</a:t>
            </a:r>
            <a:r>
              <a:rPr lang="en-US" dirty="0" smtClean="0"/>
              <a:t>]. </a:t>
            </a:r>
            <a:r>
              <a:rPr lang="ru-RU" dirty="0" smtClean="0"/>
              <a:t> Из не отсортированной части на каждом шаге извлекается максимальный элемент. Этот элемент будет минимальным элементом отсортированной части. Ставим извлеченный элемент в начало отсортированной части.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/>
          <a:srcRect l="14923" t="36323" r="12898" b="23422"/>
          <a:stretch/>
        </p:blipFill>
        <p:spPr>
          <a:xfrm>
            <a:off x="323528" y="3140968"/>
            <a:ext cx="8496944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21908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3349"/>
            <a:ext cx="7772400" cy="724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Древесная сортировка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748291"/>
            <a:ext cx="864096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Суть метода- в массиве постоянно поддерживается такой порядок при котором максимальный элемент всегда будет оказываться в </a:t>
            </a:r>
            <a:r>
              <a:rPr lang="en-US" dirty="0" smtClean="0"/>
              <a:t>A[1]</a:t>
            </a:r>
            <a:r>
              <a:rPr lang="ru-RU" dirty="0" smtClean="0"/>
              <a:t>. В этом методе используется структура статическая структура двоичного дерева. В процессе работы массив </a:t>
            </a:r>
            <a:r>
              <a:rPr lang="en-US" dirty="0" smtClean="0"/>
              <a:t>A[1]…A[n]</a:t>
            </a:r>
            <a:r>
              <a:rPr lang="ru-RU" dirty="0" smtClean="0"/>
              <a:t> делится на 2 части: в </a:t>
            </a:r>
            <a:r>
              <a:rPr lang="en-US" dirty="0" smtClean="0"/>
              <a:t>A[1]…A[k] </a:t>
            </a:r>
            <a:r>
              <a:rPr lang="ru-RU" dirty="0" smtClean="0"/>
              <a:t>хранятся узлы дерева, а в </a:t>
            </a:r>
            <a:r>
              <a:rPr lang="en-US" dirty="0" smtClean="0"/>
              <a:t>A[k+1]…A[n] </a:t>
            </a:r>
            <a:r>
              <a:rPr lang="ru-RU" dirty="0" smtClean="0"/>
              <a:t> хранится отсортированная в порядке возрастания часть массива.</a:t>
            </a:r>
          </a:p>
          <a:p>
            <a:pPr algn="just">
              <a:spcBef>
                <a:spcPts val="600"/>
              </a:spcBef>
            </a:pPr>
            <a:r>
              <a:rPr lang="ru-RU" dirty="0" smtClean="0"/>
              <a:t>Вершина </a:t>
            </a:r>
            <a:r>
              <a:rPr lang="en-US" dirty="0" smtClean="0"/>
              <a:t>s</a:t>
            </a:r>
            <a:r>
              <a:rPr lang="ru-RU" dirty="0" smtClean="0"/>
              <a:t> называется </a:t>
            </a:r>
            <a:r>
              <a:rPr lang="ru-RU" b="1" dirty="0" smtClean="0"/>
              <a:t>регулярной</a:t>
            </a:r>
            <a:r>
              <a:rPr lang="ru-RU" dirty="0" smtClean="0"/>
              <a:t>, если стоящее в ней число максимальный элемент </a:t>
            </a:r>
            <a:r>
              <a:rPr lang="en-US" dirty="0" smtClean="0"/>
              <a:t>s </a:t>
            </a:r>
            <a:r>
              <a:rPr lang="ru-RU" dirty="0" smtClean="0"/>
              <a:t>поддерева.</a:t>
            </a:r>
          </a:p>
          <a:p>
            <a:pPr algn="just">
              <a:spcBef>
                <a:spcPts val="600"/>
              </a:spcBef>
            </a:pPr>
            <a:r>
              <a:rPr lang="ru-RU" dirty="0" smtClean="0"/>
              <a:t>Поддерево называется </a:t>
            </a:r>
            <a:r>
              <a:rPr lang="ru-RU" b="1" dirty="0" smtClean="0"/>
              <a:t>регулярным</a:t>
            </a:r>
            <a:r>
              <a:rPr lang="ru-RU" dirty="0" smtClean="0"/>
              <a:t>, если все его вершины регулярны.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/>
          <a:srcRect l="12920" t="22552" r="10706" b="21453"/>
          <a:stretch/>
        </p:blipFill>
        <p:spPr>
          <a:xfrm>
            <a:off x="827584" y="3501008"/>
            <a:ext cx="7488832" cy="308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66537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65293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Сортировка методом пузырька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Суть метода- массив делится на отсортированную и не отсортированную части. На каждом шаге осуществляется просмотр от меньших индексов к большим по не отсортированной части, каждый раз сравнивая два соседних элемента. Если элементы не упорядочены, то меняем их местами.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/>
          <a:srcRect l="22329" t="36219" r="20668" b="21453"/>
          <a:stretch/>
        </p:blipFill>
        <p:spPr>
          <a:xfrm>
            <a:off x="755575" y="2752259"/>
            <a:ext cx="7416825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91558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7772400" cy="65293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Быстрая сортировка (Хоара)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841574"/>
            <a:ext cx="8276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Суть метода- на каждом этапе выбирается опорный элемент, который должен быть помещен в то место, в котором он должен стоять после упорядочивания всех элементов. В процессе отыскания подходящего места для опорного элемента производятся перестановки, так чтобы слева находились все меньшие опорного элементы, а справа –большие.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/>
          <a:srcRect l="15134" t="17860" r="46679" b="69417"/>
          <a:stretch/>
        </p:blipFill>
        <p:spPr>
          <a:xfrm>
            <a:off x="107504" y="2375975"/>
            <a:ext cx="4536504" cy="93069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/>
          <a:srcRect l="14580" t="12594" r="46126" b="73625"/>
          <a:stretch/>
        </p:blipFill>
        <p:spPr>
          <a:xfrm>
            <a:off x="111449" y="3306669"/>
            <a:ext cx="4532559" cy="100811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/>
          <a:srcRect l="14580" t="35235" r="46126" b="51969"/>
          <a:stretch/>
        </p:blipFill>
        <p:spPr>
          <a:xfrm>
            <a:off x="107505" y="4467582"/>
            <a:ext cx="4536504" cy="93610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 cstate="print"/>
          <a:srcRect l="14580" t="57875" r="46126" b="29329"/>
          <a:stretch/>
        </p:blipFill>
        <p:spPr>
          <a:xfrm>
            <a:off x="161774" y="5733256"/>
            <a:ext cx="4552010" cy="93610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 cstate="print"/>
          <a:srcRect l="14580" t="70874" r="46126" b="16329"/>
          <a:stretch/>
        </p:blipFill>
        <p:spPr>
          <a:xfrm>
            <a:off x="4745067" y="2380032"/>
            <a:ext cx="4219422" cy="9361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75088" y="3573016"/>
            <a:ext cx="40453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Опорный  </a:t>
            </a:r>
            <a:r>
              <a:rPr lang="ru-RU" dirty="0"/>
              <a:t>элемент находится в нужном месте: элементы слева от него имеют меньшие значения; справа — большие</a:t>
            </a:r>
            <a:r>
              <a:rPr lang="ru-RU" dirty="0" smtClean="0"/>
              <a:t>.</a:t>
            </a:r>
          </a:p>
          <a:p>
            <a:pPr algn="just"/>
            <a:r>
              <a:rPr lang="ru-RU" dirty="0" smtClean="0"/>
              <a:t> </a:t>
            </a:r>
            <a:r>
              <a:rPr lang="ru-RU" dirty="0"/>
              <a:t>Алгоритм рекурсивно вызывается для сортировки </a:t>
            </a:r>
            <a:r>
              <a:rPr lang="ru-RU" dirty="0" err="1"/>
              <a:t>подмассивов</a:t>
            </a:r>
            <a:r>
              <a:rPr lang="ru-RU" dirty="0"/>
              <a:t> слева от разрешающего и справа от него.</a:t>
            </a:r>
          </a:p>
        </p:txBody>
      </p:sp>
    </p:spTree>
    <p:extLst>
      <p:ext uri="{BB962C8B-B14F-4D97-AF65-F5344CB8AC3E}">
        <p14:creationId xmlns:p14="http://schemas.microsoft.com/office/powerpoint/2010/main" xmlns="" val="3744309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842</TotalTime>
  <Words>699</Words>
  <Application>Microsoft Office PowerPoint</Application>
  <PresentationFormat>Экран (4:3)</PresentationFormat>
  <Paragraphs>40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Справедливость</vt:lpstr>
      <vt:lpstr>Лекция 6. Методы сортировки</vt:lpstr>
      <vt:lpstr>Алгоритмы внутренней сортировки</vt:lpstr>
      <vt:lpstr>Сортировка подсчетом</vt:lpstr>
      <vt:lpstr>Сортировка простым включением</vt:lpstr>
      <vt:lpstr>Сортировка методом Шелла</vt:lpstr>
      <vt:lpstr>Сортировка простым извлечением</vt:lpstr>
      <vt:lpstr>Древесная сортировка</vt:lpstr>
      <vt:lpstr>Сортировка методом пузырька</vt:lpstr>
      <vt:lpstr>Быстрая сортировка (Хоара)</vt:lpstr>
      <vt:lpstr>Сортировка слиянием</vt:lpstr>
      <vt:lpstr>Сортировка распределением</vt:lpstr>
      <vt:lpstr>Сравнение алгоритмов внутренней сортировки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5. Жадные алгоритмы</dc:title>
  <dc:creator>Рамиля</dc:creator>
  <cp:lastModifiedBy>KozarAT</cp:lastModifiedBy>
  <cp:revision>70</cp:revision>
  <dcterms:created xsi:type="dcterms:W3CDTF">2017-11-07T08:41:10Z</dcterms:created>
  <dcterms:modified xsi:type="dcterms:W3CDTF">2017-11-24T06:41:43Z</dcterms:modified>
</cp:coreProperties>
</file>