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xxG9DVTc1jHa4R0Bb8SzDMvoL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708574" y="75080"/>
            <a:ext cx="533395" cy="544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4563" y="63760"/>
            <a:ext cx="589926" cy="54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7329" y="-32193"/>
            <a:ext cx="1017840" cy="763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7851" y="195007"/>
            <a:ext cx="1212786" cy="3410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552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PEMROGRAMAN BERORIENTASI OBJEK</a:t>
            </a:r>
            <a:br>
              <a:rPr lang="en-US" sz="4800"/>
            </a:br>
            <a:r>
              <a:rPr lang="en-US" sz="4000"/>
              <a:t>Konsep PBO / OOP</a:t>
            </a:r>
            <a:endParaRPr sz="40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524000" y="3995576"/>
            <a:ext cx="9144000" cy="236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2700" marR="5080" rtl="0" algn="ctr">
              <a:lnSpc>
                <a:spcPct val="1250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Ade Sukendar</a:t>
            </a:r>
            <a:endParaRPr/>
          </a:p>
          <a:p>
            <a:pPr indent="0" lvl="0" marL="12700" marR="5080" rtl="0" algn="ctr">
              <a:lnSpc>
                <a:spcPct val="1250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2700" marR="5080" rtl="0" algn="ctr">
              <a:lnSpc>
                <a:spcPct val="1250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12700" marR="5080" rtl="0" algn="ctr">
              <a:lnSpc>
                <a:spcPct val="1250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Teknik Informatika Universitas Pasundan</a:t>
            </a:r>
            <a:endParaRPr/>
          </a:p>
          <a:p>
            <a:pPr indent="0" lvl="0" marL="12700" marR="5080" rtl="0" algn="ctr">
              <a:lnSpc>
                <a:spcPct val="125099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PBO / OOP</a:t>
            </a:r>
            <a:endParaRPr/>
          </a:p>
        </p:txBody>
      </p:sp>
      <p:sp>
        <p:nvSpPr>
          <p:cNvPr id="177" name="Google Shape;17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PBO atau OOP adalah implementasi semua koleksi objek yang dimodelkan di tahapan analisis dan perancangan pada proses pengembangan perangkat lunak [jose]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Ketika program dieksekusi akan menghasilkan objek yang saling berinteraksi</a:t>
            </a:r>
            <a:endParaRPr/>
          </a:p>
        </p:txBody>
      </p:sp>
      <p:sp>
        <p:nvSpPr>
          <p:cNvPr id="178" name="Google Shape;17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79" name="Google Shape;17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80" name="Google Shape;18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249" y="4001294"/>
            <a:ext cx="6637074" cy="208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PBO / OOP …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Ada dua bagian dari OOP yaitu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Bagian statis untuk menjelaskan struktur program. Terdiri satu atau banyak modul disebut </a:t>
            </a:r>
            <a:r>
              <a:rPr b="1" lang="en-US"/>
              <a:t>kelas/class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Bagian dinamis untuk menjelaskan </a:t>
            </a:r>
            <a:r>
              <a:rPr b="1" lang="en-US"/>
              <a:t>perilaku/</a:t>
            </a:r>
            <a:r>
              <a:rPr b="1" i="1" lang="en-US"/>
              <a:t>behavior</a:t>
            </a:r>
            <a:r>
              <a:rPr lang="en-US"/>
              <a:t> program ketika dieksekusi. Perilaku yang terdapat diobjeknya sendiri dan saling berinteraksi dengan objek yang lain</a:t>
            </a:r>
            <a:endParaRPr/>
          </a:p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89" name="Google Shape;18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90" name="Google Shape;19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3122" y="4096293"/>
            <a:ext cx="6637074" cy="208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Karakteristik PBO / OOP</a:t>
            </a:r>
            <a:endParaRPr/>
          </a:p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Abstraksi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Enkapsulasi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Polymorph</a:t>
            </a:r>
            <a:endParaRPr i="1"/>
          </a:p>
        </p:txBody>
      </p:sp>
      <p:sp>
        <p:nvSpPr>
          <p:cNvPr id="198" name="Google Shape;19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99" name="Google Shape;19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00" name="Google Shape;20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Abstraksi</a:t>
            </a:r>
            <a:endParaRPr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Abstraksi adalah mekanisme sesuatu yang kompleks di dunia nyata direpresentasikan menggunakan model yang sederhana [Bruce]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Tujuan utamanya adalah menunjukkan hanya fitur yang penting dan menyembunyikan implementasi detil yang bekerja di belakangnya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Contoh abstraksi operasi mobil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Tidak menayangkan bekerjanya piston mesin berrotasi per menit</a:t>
            </a:r>
            <a:endParaRPr/>
          </a:p>
        </p:txBody>
      </p:sp>
      <p:sp>
        <p:nvSpPr>
          <p:cNvPr id="207" name="Google Shape;20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08" name="Google Shape;20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09" name="Google Shape;20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4614924"/>
            <a:ext cx="5239755" cy="163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Enkapsulasi</a:t>
            </a:r>
            <a:endParaRPr/>
          </a:p>
        </p:txBody>
      </p:sp>
      <p:sp>
        <p:nvSpPr>
          <p:cNvPr id="216" name="Google Shape;21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Abstraksi berelasi dengan enkapsulasi berfungsi untuk membatasi pengaksesan data oleh properti (objek) sendiri maupun oleh objek yang lain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Encapsulation The process of hiding all the internal details ofan object from the outside world. In Java, encapsulation is enforced by having the definitions for attributes and methods inside a class definition. [Bruce]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Tujuannya adalah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Membatasi pengaksesan properti objek secara langsung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Mengikat data dengan fungsi (</a:t>
            </a:r>
            <a:r>
              <a:rPr i="1" lang="en-US"/>
              <a:t>method</a:t>
            </a:r>
            <a:r>
              <a:rPr lang="en-US"/>
              <a:t>), fungsi yang akan mengubah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7" name="Google Shape;21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18" name="Google Shape;21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19" name="Google Shape;21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 itu Objek?</a:t>
            </a:r>
            <a:endParaRPr/>
          </a:p>
        </p:txBody>
      </p:sp>
      <p:sp>
        <p:nvSpPr>
          <p:cNvPr id="225" name="Google Shape;2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Objek adalah representasi sesuatu didalam area aplikasi yang dibutuhkan untuk menyimpan data agar dapat mengaktifkan tugas sistem sesuai permintaan pengguna [Carol]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Objek adalah model entitas dunia nyata diidentifikasi di dalam persoalan dunia nyata [Jose]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Objek representasi nyata dari dunia nyata atau sebuah konsep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Setiap Objek mempunyai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Behavior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/>
              <a:t>Identity</a:t>
            </a:r>
            <a:endParaRPr/>
          </a:p>
        </p:txBody>
      </p:sp>
      <p:sp>
        <p:nvSpPr>
          <p:cNvPr id="226" name="Google Shape;2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27" name="Google Shape;2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 itu Objek?</a:t>
            </a:r>
            <a:endParaRPr/>
          </a:p>
        </p:txBody>
      </p:sp>
      <p:sp>
        <p:nvSpPr>
          <p:cNvPr id="234" name="Google Shape;23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State</a:t>
            </a:r>
            <a:r>
              <a:rPr lang="en-US"/>
              <a:t> yaitu propertis (atau atribut) dan nilainya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Behavior</a:t>
            </a:r>
            <a:r>
              <a:rPr lang="en-US"/>
              <a:t> yaitu operasi (method) objek</a:t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Identity</a:t>
            </a:r>
            <a:r>
              <a:rPr lang="en-US"/>
              <a:t> yaitu properti untuk membantu mengidentifikasi objek</a:t>
            </a:r>
            <a:endParaRPr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5" name="Google Shape;23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36" name="Google Shape;23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198" y="3524353"/>
            <a:ext cx="3357622" cy="265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Objek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Dua objek Bola</a:t>
            </a:r>
            <a:endParaRPr/>
          </a:p>
        </p:txBody>
      </p:sp>
      <p:sp>
        <p:nvSpPr>
          <p:cNvPr id="245" name="Google Shape;24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46" name="Google Shape;24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321" y="2615527"/>
            <a:ext cx="5869357" cy="3280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 Itu Kelas?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Kelas adalah kelompok objek dengan atribut, perilaku dan relasi yan sama [Carol]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Kelas menjelaskan himpunan entitas dunia nyata atau objek dengan karakteristik yang sama [Jose] </a:t>
            </a:r>
            <a:endParaRPr/>
          </a:p>
        </p:txBody>
      </p:sp>
      <p:sp>
        <p:nvSpPr>
          <p:cNvPr id="255" name="Google Shape;2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56" name="Google Shape;2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547" y="3760628"/>
            <a:ext cx="6637074" cy="2080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Apa Itu Kelas?</a:t>
            </a:r>
            <a:endParaRPr/>
          </a:p>
        </p:txBody>
      </p:sp>
      <p:sp>
        <p:nvSpPr>
          <p:cNvPr id="264" name="Google Shape;26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Objek dimodelkan dengan kelas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Setiap kelas terdiri dari: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Atribut (deklarasi data)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Satu atau banyak operasi (fungsi atau method)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66" name="Google Shape;2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2199791"/>
            <a:ext cx="2242474" cy="3353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Kasus Berorientasi Objek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Rancangan dan pengkodean berorentasi objek merefleksikan struktur dunia nyata ketika masuk ke tahapan perangkat lunak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Contoh ilustasi di perusahaan layanan telepon yang mempunyai pegawai dengan kategori yang berbeda [Kingsley]</a:t>
            </a:r>
            <a:endParaRPr/>
          </a:p>
        </p:txBody>
      </p:sp>
      <p:sp>
        <p:nvSpPr>
          <p:cNvPr id="100" name="Google Shape;10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01" name="Google Shape;10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02" name="Google Shape;10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Kelas &amp; Objek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Kelas Bola (Ball) dengan Dua objek Bola (Ball)</a:t>
            </a:r>
            <a:endParaRPr/>
          </a:p>
        </p:txBody>
      </p:sp>
      <p:sp>
        <p:nvSpPr>
          <p:cNvPr id="275" name="Google Shape;2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76" name="Google Shape;2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77" name="Google Shape;2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0283" y="2747197"/>
            <a:ext cx="4906233" cy="274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745" y="2871135"/>
            <a:ext cx="2460701" cy="226031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0"/>
          <p:cNvSpPr/>
          <p:nvPr/>
        </p:nvSpPr>
        <p:spPr>
          <a:xfrm>
            <a:off x="4082722" y="3711927"/>
            <a:ext cx="1135284" cy="57873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Referensi</a:t>
            </a:r>
            <a:endParaRPr/>
          </a:p>
        </p:txBody>
      </p:sp>
      <p:sp>
        <p:nvSpPr>
          <p:cNvPr id="286" name="Google Shape;28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Kingsley Sage. Concise Guide to Object-Oriented Programming. Springer. 2019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Jose Garrido. Object-Oriented Programming: From Problem Solving to Java. Charles River Media. 2003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Carol Britton &amp; Jill Doake. A Student Guide to Object-Oriented Development. Elsevier. 2005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Bruce E. Wampler. The Essence of Object Oriented Programming with Java and UML. Addison Wesley Profesional. 2003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7" name="Google Shape;28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288" name="Google Shape;28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Kasus Berorientasi Objek …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Telephone operator: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takes the calls and routes them to first line support staff.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First line supports staff: 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deal with the most straightforward problems and determine whether more complex problems need to be referred to second line support staff.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Second line support staff: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have deep technical expertise and produce advice for more complex cases.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IT support staff</a:t>
            </a:r>
            <a:r>
              <a:rPr lang="en-US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keep the internal desktop systems and the telephones running in an orderly manner.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Team leaders</a:t>
            </a:r>
            <a:r>
              <a:rPr lang="en-US"/>
              <a:t>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manage staff and ensure that their working conditions are appropriate.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HR staff: 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ensure that everybody gets paid the correct amount for the work that they do.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Cleaners: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who ensure that the working environment is kept up to the required standard</a:t>
            </a:r>
            <a:endParaRPr/>
          </a:p>
        </p:txBody>
      </p:sp>
      <p:sp>
        <p:nvSpPr>
          <p:cNvPr id="109" name="Google Shape;10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10" name="Google Shape;11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11" name="Google Shape;11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Kasus Berorientasi Objek …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838199" y="1825625"/>
            <a:ext cx="599086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Bagaimana operasionalnya bekerja? Untuk memudahkan dibuatkan gambar dalam bentuk diagram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Setiap link merepresentasikan komunikasi antar unit bisnis</a:t>
            </a:r>
            <a:endParaRPr/>
          </a:p>
        </p:txBody>
      </p:sp>
      <p:sp>
        <p:nvSpPr>
          <p:cNvPr id="118" name="Google Shape;1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19" name="Google Shape;1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174" y="1870075"/>
            <a:ext cx="5050406" cy="334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Kasus Berorientasi Objek …</a:t>
            </a:r>
            <a:endParaRPr/>
          </a:p>
        </p:txBody>
      </p:sp>
      <p:sp>
        <p:nvSpPr>
          <p:cNvPr id="127" name="Google Shape;127;p5"/>
          <p:cNvSpPr txBox="1"/>
          <p:nvPr>
            <p:ph idx="1" type="body"/>
          </p:nvPr>
        </p:nvSpPr>
        <p:spPr>
          <a:xfrm>
            <a:off x="838199" y="1825625"/>
            <a:ext cx="582497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sederhana: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Setiap unit mempunyai tugas spesifik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Setiap unit membutuhkan informasi, baik untuk dirinya sendiri maupun hasil pembagian dari yang lain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Setiap unit membutuhkan interaksi dengan unit yang lain</a:t>
            </a:r>
            <a:endParaRPr/>
          </a:p>
        </p:txBody>
      </p:sp>
      <p:sp>
        <p:nvSpPr>
          <p:cNvPr id="128" name="Google Shape;1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29" name="Google Shape;1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30" name="Google Shape;13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3174" y="1870075"/>
            <a:ext cx="5050406" cy="334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Pengembangan SW dengan OO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Analisis Berorientasi Objek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 Berorientasi Objek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Pemrograman Berorentasi Objek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Pengujian Berorientasi Objek</a:t>
            </a:r>
            <a:endParaRPr/>
          </a:p>
        </p:txBody>
      </p:sp>
      <p:sp>
        <p:nvSpPr>
          <p:cNvPr id="138" name="Google Shape;1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39" name="Google Shape;1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40" name="Google Shape;1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3151" y="1998984"/>
            <a:ext cx="4483078" cy="3857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Solving dengan OO</a:t>
            </a: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838200" y="1825625"/>
            <a:ext cx="659274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Dimulai dengan model persoalan dari analisis persoalan dunia nyata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Merepresentasikan ke dalam objek perangkat lunak </a:t>
            </a:r>
            <a:endParaRPr/>
          </a:p>
        </p:txBody>
      </p:sp>
      <p:sp>
        <p:nvSpPr>
          <p:cNvPr id="148" name="Google Shape;1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49" name="Google Shape;1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50" name="Google Shape;1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182" y="1690688"/>
            <a:ext cx="3830618" cy="4269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Objek dengan UML</a:t>
            </a:r>
            <a:endParaRPr/>
          </a:p>
        </p:txBody>
      </p:sp>
      <p:sp>
        <p:nvSpPr>
          <p:cNvPr id="157" name="Google Shape;15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Rancangan perangkat lunak berorentasi objek membutuhkan notasi grafis untuk menggambarkan representasi objek didalam perangkat lunak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Menggunakan diagram Unified Modeling Language (UML) untuk rancangan berorientasi objek</a:t>
            </a:r>
            <a:endParaRPr/>
          </a:p>
        </p:txBody>
      </p:sp>
      <p:sp>
        <p:nvSpPr>
          <p:cNvPr id="158" name="Google Shape;1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59" name="Google Shape;1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60" name="Google Shape;1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Objek dengan UML …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Contoh Diagram Kelas</a:t>
            </a:r>
            <a:endParaRPr/>
          </a:p>
        </p:txBody>
      </p:sp>
      <p:sp>
        <p:nvSpPr>
          <p:cNvPr id="167" name="Google Shape;1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16-Feb-23</a:t>
            </a:r>
            <a:endParaRPr/>
          </a:p>
        </p:txBody>
      </p:sp>
      <p:sp>
        <p:nvSpPr>
          <p:cNvPr id="168" name="Google Shape;1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AS@IF-UNPAS</a:t>
            </a:r>
            <a:endParaRPr/>
          </a:p>
        </p:txBody>
      </p:sp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998" y="3040595"/>
            <a:ext cx="1473268" cy="220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7793" y="2105326"/>
            <a:ext cx="4868480" cy="3584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2022-09-12T03:37:49Z</dcterms:created>
  <dc:creator>ades</dc:creator>
</cp:coreProperties>
</file>