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real examples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</a:t>
            </a:r>
            <a:r>
              <a:rPr b="1" lang="en"/>
              <a:t>instantiated</a:t>
            </a:r>
            <a:r>
              <a:rPr lang="en"/>
              <a:t> from classes.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class</a:t>
            </a:r>
            <a:r>
              <a:rPr lang="en"/>
              <a:t> is a blueprint</a:t>
            </a:r>
            <a:br>
              <a:rPr lang="en"/>
            </a:br>
            <a:r>
              <a:rPr lang="en"/>
              <a:t>A </a:t>
            </a:r>
            <a:r>
              <a:rPr b="1" lang="en"/>
              <a:t>object</a:t>
            </a:r>
            <a:r>
              <a:rPr lang="en"/>
              <a:t> is the actual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have one </a:t>
            </a:r>
            <a:r>
              <a:rPr b="1" lang="en"/>
              <a:t>class</a:t>
            </a:r>
            <a:r>
              <a:rPr lang="en"/>
              <a:t>, and create many </a:t>
            </a:r>
            <a:r>
              <a:rPr b="1" lang="en"/>
              <a:t>objects.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way that we create objects is with the </a:t>
            </a:r>
            <a:r>
              <a:rPr b="1" lang="en"/>
              <a:t>new</a:t>
            </a:r>
            <a:r>
              <a:rPr lang="en"/>
              <a:t> keyword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format is always like this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 c = new Cat();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Enemy e = new Enemy();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Car chevy = new Chevy();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class called Position that stores a float x, and 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 returns an array of Positions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would we create a class to represent a color?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game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things that a class can do.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are actions that an object can take.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a </a:t>
            </a:r>
            <a:r>
              <a:rPr b="1" lang="en"/>
              <a:t>class</a:t>
            </a:r>
            <a:r>
              <a:rPr lang="en"/>
              <a:t> Dog. Dogs have a position x, y and a name.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dogs can also </a:t>
            </a:r>
            <a:r>
              <a:rPr b="1" lang="en"/>
              <a:t>do something.</a:t>
            </a:r>
            <a:r>
              <a:rPr lang="en"/>
              <a:t> They can </a:t>
            </a:r>
            <a:r>
              <a:rPr b="1" lang="en"/>
              <a:t>bark()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Remember : </a:t>
            </a:r>
            <a:r>
              <a:rPr b="1" lang="en"/>
              <a:t>methods are actions the object can take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	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are just functions that the object has.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can do anything that a function can 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about homework part 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question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3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int[] array = new int[] { 1, 3, 4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String[] words = new String[] { "Tracer", "Zenyatta", "Reaper", "Junkrat",</a:t>
            </a:r>
            <a:br>
              <a:rPr lang="en"/>
            </a:br>
            <a:r>
              <a:rPr lang="en"/>
              <a:t>"Orisa", "Phara" };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i = 0;</a:t>
            </a:r>
            <a:br>
              <a:rPr lang="en"/>
            </a:br>
            <a:r>
              <a:rPr lang="en"/>
              <a:t>while (i &lt; array.length) {</a:t>
            </a:r>
            <a:br>
              <a:rPr lang="en"/>
            </a:br>
            <a:r>
              <a:rPr lang="en"/>
              <a:t>	print(words[array[i]]);</a:t>
            </a:r>
            <a:br>
              <a:rPr lang="en"/>
            </a:br>
            <a:r>
              <a:rPr lang="en"/>
              <a:t>	i += 1;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Data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in class, we’ve only used pre-made data types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</a:t>
            </a:r>
            <a:r>
              <a:rPr lang="en"/>
              <a:t>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</a:t>
            </a:r>
            <a:r>
              <a:rPr lang="en"/>
              <a:t>oolean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loat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We’re going to be creating our own data types.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be able to create our own data types to </a:t>
            </a:r>
            <a:r>
              <a:rPr b="1" lang="en"/>
              <a:t>model</a:t>
            </a:r>
            <a:r>
              <a:rPr lang="en"/>
              <a:t> the behavior of different thing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instance, if we’re programming a game, we may want to have a </a:t>
            </a:r>
            <a:r>
              <a:rPr b="1" lang="en"/>
              <a:t>data type</a:t>
            </a:r>
            <a:r>
              <a:rPr lang="en"/>
              <a:t> that </a:t>
            </a:r>
            <a:r>
              <a:rPr b="1" lang="en"/>
              <a:t>represents</a:t>
            </a:r>
            <a:r>
              <a:rPr lang="en"/>
              <a:t> an enemy character.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know the following about enemy characters :</a:t>
            </a:r>
            <a:br>
              <a:rPr lang="en"/>
            </a:br>
            <a:r>
              <a:rPr lang="en"/>
              <a:t>- They have </a:t>
            </a:r>
            <a:r>
              <a:rPr b="1" lang="en"/>
              <a:t>health.</a:t>
            </a:r>
            <a:br>
              <a:rPr lang="en"/>
            </a:br>
            <a:r>
              <a:rPr lang="en"/>
              <a:t>- They have a </a:t>
            </a:r>
            <a:r>
              <a:rPr b="1" lang="en"/>
              <a:t>position.</a:t>
            </a:r>
            <a:br>
              <a:rPr b="1" lang="en"/>
            </a:br>
            <a:r>
              <a:rPr lang="en"/>
              <a:t>- They have a </a:t>
            </a:r>
            <a:r>
              <a:rPr b="1" lang="en"/>
              <a:t>name.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“Enemy” data type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an example. We can create a </a:t>
            </a:r>
            <a:r>
              <a:rPr b="1" lang="en"/>
              <a:t>data type</a:t>
            </a:r>
            <a:r>
              <a:rPr lang="en"/>
              <a:t> that </a:t>
            </a:r>
            <a:r>
              <a:rPr b="1" lang="en"/>
              <a:t>models</a:t>
            </a:r>
            <a:r>
              <a:rPr lang="en"/>
              <a:t> anything.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Enemy junkrat = new Enemy();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junkrat.name = “Tim”;</a:t>
            </a:r>
            <a:br>
              <a:rPr lang="en"/>
            </a:br>
            <a:r>
              <a:rPr lang="en"/>
              <a:t>junkrat.health = 200;</a:t>
            </a:r>
            <a:br>
              <a:rPr lang="en"/>
            </a:br>
            <a:r>
              <a:rPr lang="en"/>
              <a:t>junkrat.positionX = 50;</a:t>
            </a:r>
            <a:br>
              <a:rPr lang="en"/>
            </a:br>
            <a:r>
              <a:rPr lang="en"/>
              <a:t>junkrat.positionY = 100;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create our own data types?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class</a:t>
            </a:r>
            <a:r>
              <a:rPr lang="en"/>
              <a:t> is a custom made data type! When you hear </a:t>
            </a:r>
            <a:r>
              <a:rPr b="1" lang="en"/>
              <a:t>class</a:t>
            </a:r>
            <a:r>
              <a:rPr lang="en"/>
              <a:t> think </a:t>
            </a:r>
            <a:r>
              <a:rPr b="1" lang="en"/>
              <a:t>data type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say we want a data type that represents a bullet.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how we would create it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class Bullet {</a:t>
            </a:r>
            <a:br>
              <a:rPr lang="en"/>
            </a:br>
            <a:r>
              <a:rPr lang="en"/>
              <a:t>	int x = 0;</a:t>
            </a:r>
            <a:br>
              <a:rPr lang="en"/>
            </a:br>
            <a:r>
              <a:rPr lang="en"/>
              <a:t>	int y = 0;</a:t>
            </a:r>
            <a:br>
              <a:rPr lang="en"/>
            </a:br>
            <a:r>
              <a:rPr lang="en"/>
              <a:t>	float damage = 15.0;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our data type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we’ve created a custom data type, here’s how to use it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Bullet b = new Bullet();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ellipse(b.x, b.y, 10, 10);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print(b.damage);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dot operator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class has stuff, you can access it with the dot operator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Dog d = new Dog();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d.name = “Tim”;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