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 x;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nt y = 100;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f (y &lt; 10)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</a:t>
            </a:r>
            <a:r>
              <a:rPr lang="en" sz="3000"/>
              <a:t>x = “Small”;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else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x = “Large”;</a:t>
            </a:r>
            <a:endParaRPr sz="3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</a:t>
            </a:r>
            <a:r>
              <a:rPr lang="en" sz="2400"/>
              <a:t>oid function(int x) {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print(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(x &lt;10)? “A” 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(x &lt; 100)? “B” 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(x &lt; 150)? “C” : “D”</a:t>
            </a:r>
            <a:br>
              <a:rPr lang="en" sz="2400"/>
            </a:br>
            <a:r>
              <a:rPr lang="en" sz="2400"/>
              <a:t>	);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function(100);</a:t>
            </a:r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Mapper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HashMap&lt;String, Mapper&gt; map = new HashMap&lt;String, Mapper&gt;();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 s;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Mapper(String s)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map.put(“A”, new Mapper(s + “A”));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map.put(“B”, new Mapper(s + “B”));</a:t>
            </a:r>
            <a:br>
              <a:rPr lang="en"/>
            </a:br>
            <a:r>
              <a:rPr lang="en"/>
              <a:t>		map.put(“C”, new Mapper(a + “C”));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setup()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Mapper m = new Mapper();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println(m.get(“A”).get(“A”).get(“A”).get(“B”).get(“A”).get(“C”));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0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print((x &lt; 140)? 0 : 1);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y = 100;</a:t>
            </a:r>
            <a:br>
              <a:rPr lang="en"/>
            </a:br>
            <a:r>
              <a:rPr lang="en"/>
              <a:t>String x;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(y &lt; 50)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= “Yes”;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= “No”;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700" y="93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y = random(100, 300);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(y &lt; 150)</a:t>
            </a:r>
            <a:br>
              <a:rPr lang="en"/>
            </a:br>
            <a:r>
              <a:rPr lang="en"/>
              <a:t>	print(“Moose”);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print(“Sombra”);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this be converted?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1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(random(0, 10) &lt; 5)</a:t>
            </a:r>
            <a:br>
              <a:rPr lang="en"/>
            </a:br>
            <a:r>
              <a:rPr lang="en"/>
              <a:t>	print(“Yes”);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rint(“No”);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this be converted?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(random(0, 10) &lt; 5)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++;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--;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is a mathematical concept that a function can call itself.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an advanced topic in computer programming.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The factorial function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5! = 5 * 4 * 3 * 2 * 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factorial function can be defined using </a:t>
            </a:r>
            <a:r>
              <a:rPr b="1" lang="en"/>
              <a:t>recursion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5! = 5 * 4!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because 5 * 4! = 5 * 4 * 3 * 2 *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The factorial function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3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factorial(int n)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 = n;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or (int i = n - 1; i &gt; 0; i --)</a:t>
            </a:r>
            <a:br>
              <a:rPr lang="en"/>
            </a:br>
            <a:r>
              <a:rPr lang="en"/>
              <a:t>		</a:t>
            </a:r>
            <a:r>
              <a:rPr lang="en"/>
              <a:t>x</a:t>
            </a:r>
            <a:r>
              <a:rPr lang="en"/>
              <a:t> *= i;</a:t>
            </a:r>
            <a:br>
              <a:rPr lang="en"/>
            </a:br>
            <a:r>
              <a:rPr lang="en"/>
              <a:t>	</a:t>
            </a:r>
            <a:r>
              <a:rPr lang="en"/>
              <a:t>r</a:t>
            </a:r>
            <a:r>
              <a:rPr lang="en"/>
              <a:t>eturn x;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very complicated and tricky way to write the problem!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The factorial function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the problem using a </a:t>
            </a:r>
            <a:r>
              <a:rPr b="1" lang="en"/>
              <a:t>recursive 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factorial(int n) {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f (n == 1)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return 1;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	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rgbClr val="FF0000"/>
                </a:solidFill>
              </a:rPr>
              <a:t>lse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FF0000"/>
                </a:solidFill>
              </a:rPr>
              <a:t>eturn n * factorial(n - 1);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blue part is called the </a:t>
            </a:r>
            <a:r>
              <a:rPr b="1" lang="en"/>
              <a:t>base case</a:t>
            </a:r>
            <a:r>
              <a:rPr lang="en"/>
              <a:t>. It is the simplest possible case; it is where the recursion ends.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red part is called the </a:t>
            </a:r>
            <a:r>
              <a:rPr b="1" lang="en"/>
              <a:t>recursive case. </a:t>
            </a:r>
            <a:r>
              <a:rPr lang="en"/>
              <a:t>It is the case in which we recurse (which means to call our own function).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out everyone’s AI in the competition!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recursive(int s)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(s == 0)</a:t>
            </a:r>
            <a:br>
              <a:rPr lang="en"/>
            </a:br>
            <a:r>
              <a:rPr lang="en"/>
              <a:t>		</a:t>
            </a:r>
            <a:r>
              <a:rPr lang="en"/>
              <a:t>r</a:t>
            </a:r>
            <a:r>
              <a:rPr lang="en"/>
              <a:t>eturn 0;</a:t>
            </a:r>
            <a:br>
              <a:rPr lang="en"/>
            </a:br>
            <a:r>
              <a:rPr lang="en"/>
              <a:t>	</a:t>
            </a: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	</a:t>
            </a:r>
            <a:r>
              <a:rPr lang="en"/>
              <a:t>r</a:t>
            </a:r>
            <a:r>
              <a:rPr lang="en"/>
              <a:t>eturn s + recursive(s - 1);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base case?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recursive case?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the function do?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recursive(int s) {</a:t>
            </a:r>
            <a:br>
              <a:rPr lang="en"/>
            </a:br>
            <a:r>
              <a:rPr lang="en"/>
              <a:t>	if (s == 0)</a:t>
            </a:r>
            <a:br>
              <a:rPr lang="en"/>
            </a:br>
            <a:r>
              <a:rPr lang="en"/>
              <a:t>		return 0;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return s + recursive(s);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print(recursive(4));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f(int x)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(x == 1)</a:t>
            </a:r>
            <a:br>
              <a:rPr lang="en"/>
            </a:br>
            <a:r>
              <a:rPr lang="en"/>
              <a:t>		</a:t>
            </a:r>
            <a:r>
              <a:rPr lang="en"/>
              <a:t>r</a:t>
            </a:r>
            <a:r>
              <a:rPr lang="en"/>
              <a:t>eturn “A”;</a:t>
            </a:r>
            <a:br>
              <a:rPr lang="en"/>
            </a:br>
            <a:r>
              <a:rPr lang="en"/>
              <a:t>	</a:t>
            </a: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	</a:t>
            </a:r>
            <a:r>
              <a:rPr lang="en"/>
              <a:t>r</a:t>
            </a:r>
            <a:r>
              <a:rPr lang="en"/>
              <a:t>eturn “A” + f(x - 1);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base case?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recursive case?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the function do?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8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f(int x) {</a:t>
            </a:r>
            <a:br>
              <a:rPr lang="en"/>
            </a:br>
            <a:r>
              <a:rPr lang="en"/>
              <a:t>	if (x == 1)</a:t>
            </a:r>
            <a:br>
              <a:rPr lang="en"/>
            </a:br>
            <a:r>
              <a:rPr lang="en"/>
              <a:t>		return “A”;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return “A” + f(x - 1);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print(f(3));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4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write a recursive function that prints all the numbers between n and 0. </a:t>
            </a:r>
            <a:r>
              <a:rPr lang="en"/>
              <a:t>n</a:t>
            </a:r>
            <a:r>
              <a:rPr lang="en"/>
              <a:t> is some integer.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function should start off looking something like this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printNumbers(int n) {</a:t>
            </a:r>
            <a:br>
              <a:rPr lang="en"/>
            </a:br>
            <a:br>
              <a:rPr lang="en"/>
            </a:br>
            <a:r>
              <a:rPr lang="en"/>
              <a:t>}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our base case?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our recursive case?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88575" y="117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recursive function that checks if a number is odd or even.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True if odd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has to work on positive numbers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our base case?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our recursive case?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game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ternary operator  is a shortcut that can save us time.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us to cut down on the number of if statements that we need.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used when we have a variable that needs to be equal to one thing if something is true, and something else if it’s false.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Old Way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health;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(hitByBullet)</a:t>
            </a:r>
            <a:br>
              <a:rPr lang="en"/>
            </a:br>
            <a:r>
              <a:rPr lang="en"/>
              <a:t>	</a:t>
            </a:r>
            <a:r>
              <a:rPr lang="en"/>
              <a:t>h</a:t>
            </a:r>
            <a:r>
              <a:rPr lang="en"/>
              <a:t>ealth = 0;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health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Health is 0 if hitByBullet is true, and 100 otherwise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using the ternary operator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r>
              <a:rPr lang="en">
                <a:solidFill>
                  <a:srgbClr val="FF0000"/>
                </a:solidFill>
              </a:rPr>
              <a:t>health </a:t>
            </a:r>
            <a:r>
              <a:rPr lang="en"/>
              <a:t>= (</a:t>
            </a:r>
            <a:r>
              <a:rPr lang="en">
                <a:solidFill>
                  <a:srgbClr val="0000FF"/>
                </a:solidFill>
              </a:rPr>
              <a:t>hitByBullet</a:t>
            </a:r>
            <a:r>
              <a:rPr lang="en"/>
              <a:t>)? </a:t>
            </a:r>
            <a:r>
              <a:rPr lang="en">
                <a:solidFill>
                  <a:srgbClr val="FF9900"/>
                </a:solidFill>
              </a:rPr>
              <a:t>0</a:t>
            </a:r>
            <a:r>
              <a:rPr lang="en"/>
              <a:t> : </a:t>
            </a:r>
            <a:r>
              <a:rPr lang="en">
                <a:solidFill>
                  <a:srgbClr val="38761D"/>
                </a:solidFill>
              </a:rPr>
              <a:t>100</a:t>
            </a:r>
            <a:r>
              <a:rPr lang="en"/>
              <a:t>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Easier to write! It becomes very useful when using lots of math in our programs.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health </a:t>
            </a:r>
            <a:r>
              <a:rPr lang="en"/>
              <a:t>will be set to </a:t>
            </a:r>
            <a:r>
              <a:rPr lang="en">
                <a:solidFill>
                  <a:srgbClr val="FF9900"/>
                </a:solidFill>
              </a:rPr>
              <a:t>0</a:t>
            </a:r>
            <a:r>
              <a:rPr lang="en"/>
              <a:t> if </a:t>
            </a:r>
            <a:r>
              <a:rPr lang="en">
                <a:solidFill>
                  <a:srgbClr val="0000FF"/>
                </a:solidFill>
              </a:rPr>
              <a:t>hitByBullet </a:t>
            </a:r>
            <a:r>
              <a:rPr lang="en"/>
              <a:t>is true, </a:t>
            </a:r>
            <a:r>
              <a:rPr lang="en">
                <a:solidFill>
                  <a:srgbClr val="38761D"/>
                </a:solidFill>
              </a:rPr>
              <a:t>100 </a:t>
            </a:r>
            <a:r>
              <a:rPr lang="en"/>
              <a:t>otherwise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br>
              <a:rPr lang="en"/>
            </a:br>
            <a:r>
              <a:rPr lang="en"/>
              <a:t>String name = (width &gt; 100)? “Moose” : “Jon”;</a:t>
            </a:r>
            <a:br>
              <a:rPr lang="en"/>
            </a:br>
            <a:br>
              <a:rPr lang="en"/>
            </a:br>
            <a:r>
              <a:rPr lang="en"/>
              <a:t>2.</a:t>
            </a:r>
            <a:br>
              <a:rPr lang="en"/>
            </a:br>
            <a:r>
              <a:rPr lang="en"/>
              <a:t>f</a:t>
            </a:r>
            <a:r>
              <a:rPr lang="en"/>
              <a:t>loat speed = (password == 512)? 100 : 5;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i</a:t>
            </a:r>
            <a:r>
              <a:rPr lang="en"/>
              <a:t>nt y = (isTouchingGround)? 0 :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100;</a:t>
            </a:r>
            <a:br>
              <a:rPr lang="en"/>
            </a:br>
            <a:r>
              <a:rPr lang="en"/>
              <a:t>i</a:t>
            </a:r>
            <a:r>
              <a:rPr lang="en"/>
              <a:t>nt y = 50;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println( (x &lt; y)? “YAS” : “NO” 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 x(int z) {</a:t>
            </a:r>
            <a:br>
              <a:rPr lang="en"/>
            </a:br>
            <a:r>
              <a:rPr lang="en"/>
              <a:t>	</a:t>
            </a:r>
            <a:r>
              <a:rPr lang="en"/>
              <a:t>r</a:t>
            </a:r>
            <a:r>
              <a:rPr lang="en"/>
              <a:t>eturn (z &lt; 100)? 50 : 0;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println(x(90));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println(x(110));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