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class Enemy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float x, y;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float size;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float speed;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float health;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Enemy()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x = random(width);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y = random(height);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size = random(5, 20);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health = 1134124152;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speed = random(1, 3);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void update()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if (dist(mouseX, mouseY, x, y) &lt; 200)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if (x &lt; mouseX)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x += speed;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if (x &gt; mouseX)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x -= speed;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if (y &lt; mouseY)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y += speed;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if (y &gt; mouseY)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y -= speed;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fill(255, 255, 255);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ellipse(x, y, size, size);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ArrayList&lt;Enemy&gt; enemies = new ArrayList&lt;Enemy&gt;();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long startTime = millis();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boolean alive = true;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 score = 0;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void setup()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size(1200, 600);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Enemy enemy = new Enemy();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enemies.add(enemy);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void draw()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background(0, 0, 0);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if (alive)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int i = 0;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while (i &lt; enemies.size())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enemies.get(i).update();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if (dist(mouseX, mouseY, enemies.get(i).x, enemies.get(i).y) &lt; enemies.get(i).size / 2)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alive = false;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i += 1;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text(score, width / 2, 10);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if (millis() - startTime &gt;= 1000)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addEnemy();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score += 1;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startTime = millis();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} else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text("Game Over", width/2, height/2);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text(score, width/2, height/2 + 20);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void addEnemy()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Enemy enemy = new Enemy();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enemies.add(enemy);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loops, Image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3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i = 0; i &lt; 10; i += 1) {</a:t>
            </a:r>
            <a:br>
              <a:rPr lang="en"/>
            </a:br>
            <a:r>
              <a:rPr lang="en"/>
              <a:t>	print(i);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  </a:t>
            </a:r>
            <a:r>
              <a:rPr b="1" lang="en"/>
              <a:t>int i = 0</a:t>
            </a:r>
            <a:r>
              <a:rPr lang="en"/>
              <a:t>   creates the loop variable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  </a:t>
            </a:r>
            <a:r>
              <a:rPr b="1" lang="en"/>
              <a:t>i &lt; 100</a:t>
            </a:r>
            <a:r>
              <a:rPr lang="en"/>
              <a:t>     is the condition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  </a:t>
            </a:r>
            <a:r>
              <a:rPr b="1" lang="en"/>
              <a:t>i += 1</a:t>
            </a:r>
            <a:r>
              <a:rPr lang="en"/>
              <a:t>      is the action / step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 this while loop to a for loop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nt o = 10;</a:t>
            </a:r>
            <a:br>
              <a:rPr lang="en"/>
            </a:br>
            <a:r>
              <a:rPr lang="en"/>
              <a:t>w</a:t>
            </a:r>
            <a:r>
              <a:rPr lang="en"/>
              <a:t>hile (o &lt; 60) {</a:t>
            </a:r>
            <a:br>
              <a:rPr lang="en"/>
            </a:br>
            <a:r>
              <a:rPr lang="en"/>
              <a:t>	ellipse(o, 10, 10, 10);</a:t>
            </a:r>
            <a:br>
              <a:rPr lang="en"/>
            </a:br>
            <a:r>
              <a:rPr lang="en"/>
              <a:t>	</a:t>
            </a:r>
            <a:r>
              <a:rPr lang="en"/>
              <a:t>o</a:t>
            </a:r>
            <a:r>
              <a:rPr lang="en"/>
              <a:t> += 1;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going to learn how to make our games more interesting by using actual images.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 type for an image in processing is a </a:t>
            </a:r>
            <a:r>
              <a:rPr b="1" lang="en"/>
              <a:t>PImage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We can create a PImage variable like this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PImage image = loadImage(“SomePicture.png”);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pixels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pixel on the screen can be edited manually!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cool because we can create custom image filters, or dynamic images.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edit pixels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 have to call :</a:t>
            </a:r>
            <a:br>
              <a:rPr lang="en"/>
            </a:br>
            <a:r>
              <a:rPr lang="en"/>
              <a:t>loadPixels();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we can edit the array of pixels :</a:t>
            </a:r>
            <a:br>
              <a:rPr lang="en"/>
            </a:br>
            <a:r>
              <a:rPr lang="en"/>
              <a:t>pixels[10] = color(255, 0, 0);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Finally, we have to call :</a:t>
            </a:r>
            <a:br>
              <a:rPr lang="en"/>
            </a:br>
            <a:r>
              <a:rPr lang="en"/>
              <a:t>updatePixels();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function that returns an ArrayList of 100 random Integers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How would we write a program that switches background colors when we click?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How would we write a program that switches background colors after 5 seconds?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Remember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millis()     returns the current time in milliseconds!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Spot the error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 = 0;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printN(int n) {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while( x &lt;= n ){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print(x);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 += 1;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What does this code print?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x = 10;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void doStuff(int x) {</a:t>
            </a:r>
            <a:br>
              <a:rPr lang="en"/>
            </a:br>
            <a:r>
              <a:rPr lang="en"/>
              <a:t>	print(x);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void setup() {</a:t>
            </a:r>
            <a:br>
              <a:rPr lang="en"/>
            </a:br>
            <a:r>
              <a:rPr lang="en"/>
              <a:t>	int x = 19;</a:t>
            </a:r>
            <a:br>
              <a:rPr lang="en"/>
            </a:br>
            <a:r>
              <a:rPr lang="en"/>
              <a:t>	doStuff(x);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are loops that do the same thing as while loops, but save you time writing code.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Instead of writing 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x = 0;</a:t>
            </a:r>
            <a:br>
              <a:rPr lang="en"/>
            </a:br>
            <a:r>
              <a:rPr lang="en"/>
              <a:t>while (x &lt; 100) {</a:t>
            </a:r>
            <a:br>
              <a:rPr lang="en"/>
            </a:br>
            <a:r>
              <a:rPr lang="en"/>
              <a:t>	print(x);</a:t>
            </a:r>
            <a:br>
              <a:rPr lang="en"/>
            </a:br>
            <a:r>
              <a:rPr lang="en"/>
              <a:t>	x += 1;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 can write 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(int x = 0; x &lt; 100; x += 1) {</a:t>
            </a:r>
            <a:br>
              <a:rPr lang="en"/>
            </a:br>
            <a:r>
              <a:rPr lang="en"/>
              <a:t>	print(x);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