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8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we write a function that returns an array of 50 random numbers?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Multidimensionalism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Multidimensionalism is when we have </a:t>
            </a:r>
            <a:r>
              <a:rPr b="1" lang="en"/>
              <a:t>things</a:t>
            </a:r>
            <a:r>
              <a:rPr lang="en"/>
              <a:t> within </a:t>
            </a:r>
            <a:r>
              <a:rPr b="1" lang="en"/>
              <a:t>things.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Arrays within arrays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Loops within loops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ArrayLists within ArrayLists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Arrays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multidimensional Array is : </a:t>
            </a:r>
            <a:r>
              <a:rPr b="1" lang="en"/>
              <a:t>an array of arrays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singly dimensional int array looks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rray = [0, 1, 51, 6, 10, 10]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multidimensional int array looks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r>
              <a:rPr lang="en"/>
              <a:t>rray = [[0, 1, 62, 21, 6, 1],</a:t>
            </a:r>
            <a:br>
              <a:rPr lang="en"/>
            </a:br>
            <a:r>
              <a:rPr lang="en"/>
              <a:t>	      [5, 15, 6, 1, 7, 8, 1],</a:t>
            </a:r>
            <a:br>
              <a:rPr lang="en"/>
            </a:br>
            <a:r>
              <a:rPr lang="en"/>
              <a:t>	      [51, 6, 1, 6, 8, 2, 3]]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multidimensional array when we need to store many arrays.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not use them if you don’t need 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Multidimensional arrays do not require any special symbols and work a lot like singly dimensional arrays.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can be of any data type.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several classes. We need to store the names of all the students.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a 2-dimensional array of Strings. (An array of arrays)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String[][] classes = new String[2][];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String[] firstClass = new String[] { “Moose”, “Tim”, “Tracer” };</a:t>
            </a:r>
            <a:br>
              <a:rPr lang="en"/>
            </a:br>
            <a:r>
              <a:rPr lang="en"/>
              <a:t>String[] second = new String[] { “Sid”, “Sally”, “Sam”, “Brigitte”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classes[0] = firstClass;</a:t>
            </a:r>
            <a:br>
              <a:rPr lang="en"/>
            </a:br>
            <a:r>
              <a:rPr lang="en"/>
              <a:t>classes[1] = second;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2-Dimensional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String[][] names = new String[3][];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ames[0] = new String[] { “A”, “B”, “C” };</a:t>
            </a:r>
            <a:br>
              <a:rPr lang="en"/>
            </a:br>
            <a:r>
              <a:rPr lang="en"/>
              <a:t>n</a:t>
            </a:r>
            <a:r>
              <a:rPr lang="en"/>
              <a:t>ames[1] = new String[] { “F”, “G”, “Z”, “ZASD” };</a:t>
            </a:r>
            <a:br>
              <a:rPr lang="en"/>
            </a:br>
            <a:r>
              <a:rPr lang="en"/>
              <a:t>names[2] = new String[] { “X”, “Y”, “Z”, “MOOP”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print out the second string in the second array?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print(names[1][1]);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2-D array with set size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2-D array with a fixed size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String[][] mArray = new String[10][10];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mArray[1][1] = “Phara”;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mArray[0][6] = “Zen”;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access elements in the array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print(mArray[1][1]);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create a 2-D array of ints?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array should be 10 by 10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dimensions does this array have?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nt[][][] crazyArray = int[2][3][6];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3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2-D array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String[][] array = new String[10][5];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the following code print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print(array[5][2]);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Problems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loops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put loops inside of loops! This is the only way to fill up multidimensional arrays. It’s also useful for other things.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10; i ++)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(int x = 1; x &lt; 3; x ++) {</a:t>
            </a:r>
            <a:br>
              <a:rPr lang="en"/>
            </a:br>
            <a:r>
              <a:rPr lang="en"/>
              <a:t>		print(x);</a:t>
            </a:r>
            <a:br>
              <a:rPr lang="en"/>
            </a:br>
            <a:r>
              <a:rPr lang="en"/>
              <a:t>	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dimensional for loops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How would we write a program to print all of the numbers</a:t>
            </a:r>
            <a:br>
              <a:rPr lang="en"/>
            </a:br>
            <a:r>
              <a:rPr lang="en"/>
              <a:t>b</a:t>
            </a:r>
            <a:r>
              <a:rPr lang="en"/>
              <a:t>etween 0 and 10. It should do this 50 times.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need a two dimensional for loop to solve this problem.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5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write a program that prints out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</a:t>
            </a:r>
            <a:br>
              <a:rPr lang="en"/>
            </a:br>
            <a:r>
              <a:rPr lang="en"/>
              <a:t>01</a:t>
            </a:r>
            <a:br>
              <a:rPr lang="en"/>
            </a:br>
            <a:r>
              <a:rPr lang="en"/>
              <a:t>012</a:t>
            </a:r>
            <a:br>
              <a:rPr lang="en"/>
            </a:br>
            <a:r>
              <a:rPr lang="en"/>
              <a:t>0123</a:t>
            </a:r>
            <a:br>
              <a:rPr lang="en"/>
            </a:br>
            <a:r>
              <a:rPr lang="en"/>
              <a:t>01234</a:t>
            </a:r>
            <a:br>
              <a:rPr lang="en"/>
            </a:br>
            <a:r>
              <a:rPr lang="en"/>
              <a:t>012345</a:t>
            </a:r>
            <a:br>
              <a:rPr lang="en"/>
            </a:br>
            <a:r>
              <a:rPr lang="en"/>
              <a:t>0123456</a:t>
            </a:r>
            <a:br>
              <a:rPr lang="en"/>
            </a:br>
            <a:r>
              <a:rPr lang="en"/>
              <a:t>01234567</a:t>
            </a:r>
            <a:br>
              <a:rPr lang="en"/>
            </a:br>
            <a:r>
              <a:rPr lang="en"/>
              <a:t>012345678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the way to 100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need a multidimensional loop for any of these?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program that prints every number between 0 and x (where x is a random number).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Write a program that prints all the numbers between 1 and 5, 100 times.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program that prints all of the letters in “ABCDEFA”.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program that prints all of the letters in “Zenyatta”, 100 times.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all the possible outcomes of multiplying a number between 0 and 100 times another number between 0 and 100.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solution is only correct if it prints </a:t>
            </a:r>
            <a:r>
              <a:rPr b="1" lang="en"/>
              <a:t>every</a:t>
            </a:r>
            <a:r>
              <a:rPr lang="en"/>
              <a:t> possibility.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Ideas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int[][] array = new int[10][50];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do we fill the 2-D array with random numbers?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Ideas 2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2-D String array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String[][] names = new String[2][3];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we print every name in the 2-D array?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can we create a function that returns an ArrayList containing all the numbers between 0 and 100?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What’s the difference between an array and an ArrayList?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 class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Position {</a:t>
            </a:r>
            <a:br>
              <a:rPr lang="en"/>
            </a:br>
            <a:r>
              <a:rPr lang="en"/>
              <a:t>	int x;</a:t>
            </a:r>
            <a:br>
              <a:rPr lang="en"/>
            </a:br>
            <a:r>
              <a:rPr lang="en"/>
              <a:t>	int y;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would we write a function called copier() that takes a Position as a parameter</a:t>
            </a:r>
            <a:br>
              <a:rPr lang="en"/>
            </a:br>
            <a:r>
              <a:rPr lang="en"/>
              <a:t>and returns a </a:t>
            </a:r>
            <a:r>
              <a:rPr b="1" lang="en"/>
              <a:t>new Position</a:t>
            </a:r>
            <a:r>
              <a:rPr lang="en"/>
              <a:t> that has the same x and y values of the parameter?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a = new Position();</a:t>
            </a:r>
            <a:br>
              <a:rPr lang="en"/>
            </a:br>
            <a:r>
              <a:rPr lang="en"/>
              <a:t>a</a:t>
            </a:r>
            <a:r>
              <a:rPr lang="en"/>
              <a:t>.x = 100;</a:t>
            </a:r>
            <a:br>
              <a:rPr lang="en"/>
            </a:br>
            <a:r>
              <a:rPr lang="en"/>
              <a:t>a</a:t>
            </a:r>
            <a:r>
              <a:rPr lang="en"/>
              <a:t>.y = 76;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Position b = new Position();</a:t>
            </a:r>
            <a:br>
              <a:rPr lang="en"/>
            </a:br>
            <a:r>
              <a:rPr lang="en"/>
              <a:t>b</a:t>
            </a:r>
            <a:r>
              <a:rPr lang="en"/>
              <a:t>.x = 100;</a:t>
            </a:r>
            <a:br>
              <a:rPr lang="en"/>
            </a:br>
            <a:r>
              <a:rPr lang="en"/>
              <a:t>b</a:t>
            </a:r>
            <a:r>
              <a:rPr lang="en"/>
              <a:t>.y = 76;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f (a == b)</a:t>
            </a:r>
            <a:br>
              <a:rPr lang="en"/>
            </a:br>
            <a:r>
              <a:rPr lang="en"/>
              <a:t>	print(“Y”);</a:t>
            </a:r>
            <a:br>
              <a:rPr lang="en"/>
            </a:br>
            <a:r>
              <a:rPr lang="en"/>
              <a:t>e</a:t>
            </a:r>
            <a:r>
              <a:rPr lang="en"/>
              <a:t>lse</a:t>
            </a:r>
            <a:br>
              <a:rPr lang="en"/>
            </a:br>
            <a:r>
              <a:rPr lang="en"/>
              <a:t>	print(“N”);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008525" y="2280475"/>
            <a:ext cx="4092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does this code print?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would we create an ArrayList filled with of 100 random Positions?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6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programming a game where our character can shoot bullets.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it better to store the Bullet objects in an array or an ArrayList? Why?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7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programming a game that has exactly 27 Characters. The game will always have exactly 27 Characters.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 we store the Characters in an array or ArrayList? Why?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