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Functions! Arrays! For loops!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</a:t>
            </a:r>
            <a:r>
              <a:rPr lang="en"/>
              <a:t>int</a:t>
            </a:r>
            <a:r>
              <a:rPr lang="en"/>
              <a:t>[] { 1, 5, 10, 5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nt x = 0;</a:t>
            </a:r>
            <a:br>
              <a:rPr lang="en"/>
            </a:br>
            <a:r>
              <a:rPr lang="en"/>
              <a:t>w</a:t>
            </a:r>
            <a:r>
              <a:rPr lang="en"/>
              <a:t>hile (x &lt; array.length) {</a:t>
            </a:r>
            <a:br>
              <a:rPr lang="en"/>
            </a:br>
            <a:r>
              <a:rPr lang="en"/>
              <a:t>	print(array[x]);</a:t>
            </a:r>
            <a:br>
              <a:rPr lang="en"/>
            </a:br>
            <a:r>
              <a:rPr lang="en"/>
              <a:t>	</a:t>
            </a:r>
            <a:r>
              <a:rPr lang="en"/>
              <a:t>x</a:t>
            </a:r>
            <a:r>
              <a:rPr lang="en"/>
              <a:t> += 1;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int[] { 1, 2, 3, 4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nt s = 0;</a:t>
            </a:r>
            <a:br>
              <a:rPr lang="en"/>
            </a:br>
            <a:r>
              <a:rPr lang="en"/>
              <a:t>i</a:t>
            </a:r>
            <a:r>
              <a:rPr lang="en"/>
              <a:t>nt i = 0;</a:t>
            </a:r>
            <a:br>
              <a:rPr lang="en"/>
            </a:br>
            <a:r>
              <a:rPr lang="en"/>
              <a:t>w</a:t>
            </a:r>
            <a:r>
              <a:rPr lang="en"/>
              <a:t>hile (i &lt; array.length) {</a:t>
            </a:r>
            <a:br>
              <a:rPr lang="en"/>
            </a:br>
            <a:r>
              <a:rPr lang="en"/>
              <a:t>	</a:t>
            </a:r>
            <a:r>
              <a:rPr lang="en"/>
              <a:t>s</a:t>
            </a:r>
            <a:r>
              <a:rPr lang="en"/>
              <a:t> += array[i];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 += 1;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print(s);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3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int[] { 50, 135, 11, 9999, 12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first team to write a program that prints array </a:t>
            </a:r>
            <a:r>
              <a:rPr b="1" lang="en"/>
              <a:t>backwards</a:t>
            </a:r>
            <a:r>
              <a:rPr lang="en"/>
              <a:t> wins!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5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printArray(int[] array, int n)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i = 0;</a:t>
            </a:r>
            <a:br>
              <a:rPr lang="en"/>
            </a:br>
            <a:r>
              <a:rPr lang="en"/>
              <a:t>	</a:t>
            </a:r>
            <a:r>
              <a:rPr lang="en"/>
              <a:t>w</a:t>
            </a:r>
            <a:r>
              <a:rPr lang="en"/>
              <a:t>hile (i &lt; array.length) {</a:t>
            </a:r>
            <a:br>
              <a:rPr lang="en"/>
            </a:br>
            <a:r>
              <a:rPr lang="en"/>
              <a:t>		print(array[i] * n);</a:t>
            </a:r>
            <a:br>
              <a:rPr lang="en"/>
            </a:br>
            <a:r>
              <a:rPr lang="en"/>
              <a:t>		</a:t>
            </a:r>
            <a:r>
              <a:rPr lang="en"/>
              <a:t>i</a:t>
            </a:r>
            <a:r>
              <a:rPr lang="en"/>
              <a:t> += 1;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does this code do?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int[] {1, 2, 3, 4, 5};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printArray(array, 5);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4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getArray()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nt[] array = new int[] { 1, 1, 1, 1, 1 };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x = 0;</a:t>
            </a:r>
            <a:br>
              <a:rPr lang="en"/>
            </a:br>
            <a:r>
              <a:rPr lang="en"/>
              <a:t>	</a:t>
            </a:r>
            <a:r>
              <a:rPr lang="en"/>
              <a:t>w</a:t>
            </a:r>
            <a:r>
              <a:rPr lang="en"/>
              <a:t>hile (x &lt; array.length) {</a:t>
            </a:r>
            <a:br>
              <a:rPr lang="en"/>
            </a:br>
            <a:r>
              <a:rPr lang="en"/>
              <a:t>		</a:t>
            </a:r>
            <a:r>
              <a:rPr lang="en"/>
              <a:t>a</a:t>
            </a:r>
            <a:r>
              <a:rPr lang="en"/>
              <a:t>rray[x] = x;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	return array;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does getArray() do?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don’t have to store ints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can store any kind of data!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 names = new String[] { “Joe”, “Moose”, “Tim”, “Sid”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loat[] positions = new float[] { 1.42, 135.5, 11.2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</a:t>
            </a:r>
            <a:r>
              <a:rPr lang="en"/>
              <a:t>oolean flags = new boolean[] { true, true, false };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that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array = new String[] { “Alpha”, “Omega”, “Delta”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Write a while loop that prints all of the things in the array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arrays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create arrays without having to set the starting values.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positions = new int[1000];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 names = new String[66];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 creates an array full of the numbers from 0 to 100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a different way to do something over and over again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They’re just like while loops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review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go over the homework.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0;</a:t>
            </a:r>
            <a:br>
              <a:rPr lang="en"/>
            </a:br>
            <a:r>
              <a:rPr lang="en"/>
              <a:t>w</a:t>
            </a:r>
            <a:r>
              <a:rPr lang="en"/>
              <a:t>hile (x &lt; 10) {</a:t>
            </a:r>
            <a:br>
              <a:rPr lang="en"/>
            </a:br>
            <a:r>
              <a:rPr lang="en"/>
              <a:t>	print(x);</a:t>
            </a:r>
            <a:br>
              <a:rPr lang="en"/>
            </a:br>
            <a:r>
              <a:rPr lang="en"/>
              <a:t>	</a:t>
            </a:r>
            <a:r>
              <a:rPr lang="en"/>
              <a:t>x</a:t>
            </a:r>
            <a:r>
              <a:rPr lang="en"/>
              <a:t> += 1;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 same 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(int x = 0; x &lt; 10; x += 1) {</a:t>
            </a:r>
            <a:br>
              <a:rPr lang="en"/>
            </a:br>
            <a:r>
              <a:rPr lang="en"/>
              <a:t>	print(x);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0; i &lt; 50; i += 1) {</a:t>
            </a:r>
            <a:br>
              <a:rPr lang="en"/>
            </a:br>
            <a:r>
              <a:rPr lang="en"/>
              <a:t>	print(i);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(int x = 10; x &gt; 0; x -= 1) {</a:t>
            </a:r>
            <a:br>
              <a:rPr lang="en"/>
            </a:br>
            <a:r>
              <a:rPr lang="en"/>
              <a:t>	print(x);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test!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that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int[] { 10, 14, 134, 613, 6136,  6, 1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for loop that prints all of the elements in the array.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we can create variables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153;</a:t>
            </a:r>
            <a:br>
              <a:rPr lang="en"/>
            </a:br>
            <a:r>
              <a:rPr lang="en"/>
              <a:t>i</a:t>
            </a:r>
            <a:r>
              <a:rPr lang="en"/>
              <a:t>nt y = 2166;</a:t>
            </a:r>
            <a:br>
              <a:rPr lang="en"/>
            </a:br>
            <a:r>
              <a:rPr lang="en"/>
              <a:t>i</a:t>
            </a:r>
            <a:r>
              <a:rPr lang="en"/>
              <a:t>nt z = 316;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problem with this is sometimes we need to create a lot of variables. More than we could type out.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continued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used when we need a lot of variables.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 look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= [0, 8, 1, 4, 10, 0, 0]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things that are stored in the array are called </a:t>
            </a:r>
            <a:r>
              <a:rPr b="1" lang="en"/>
              <a:t>elements</a:t>
            </a:r>
            <a:r>
              <a:rPr lang="en"/>
              <a:t>. Elements in an array work just like variables! They can be changed, printed, used in functions.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real example of an array.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numberArray = new int[] { 1, 3, 5, 7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array has 4 </a:t>
            </a:r>
            <a:r>
              <a:rPr b="1" lang="en"/>
              <a:t>elements.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elements can be accessed  by their </a:t>
            </a:r>
            <a:r>
              <a:rPr b="1" lang="en"/>
              <a:t>indexes</a:t>
            </a:r>
            <a:r>
              <a:rPr lang="en"/>
              <a:t>. Each element has an index.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[1, 3, 5, 7]</a:t>
            </a:r>
            <a:br>
              <a:rPr lang="en"/>
            </a:br>
            <a:r>
              <a:rPr lang="en"/>
              <a:t> ^   ^  ^  ^</a:t>
            </a:r>
            <a:br>
              <a:rPr lang="en"/>
            </a:br>
            <a:r>
              <a:rPr lang="en"/>
              <a:t> 0  1  2  3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 continued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we use </a:t>
            </a:r>
            <a:r>
              <a:rPr b="1" lang="en"/>
              <a:t>indexes</a:t>
            </a:r>
            <a:r>
              <a:rPr lang="en"/>
              <a:t> to access </a:t>
            </a:r>
            <a:r>
              <a:rPr b="1" lang="en"/>
              <a:t>elements</a:t>
            </a:r>
            <a:r>
              <a:rPr lang="en"/>
              <a:t> in an array.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int[] { 10, 5, 60, 15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array[0] = 100;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print(array[0]);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Examples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40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ages = new int[] { 10, 12, 14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ages[1] += 2;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print(ages[1]);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int[] x = new int[] { 0, 0, 0, 0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x[1] = 15;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[2] = 10;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rint(x[1] + x[2]);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4564150" y="1151625"/>
            <a:ext cx="40695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 positions = new int[] { 5, 10, 15, 20 };</a:t>
            </a:r>
            <a:br>
              <a:rPr lang="en"/>
            </a:b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ositions[3] += 1;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print(positions[3]);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length</a:t>
            </a:r>
            <a:r>
              <a:rPr lang="en"/>
              <a:t> of the array is how many </a:t>
            </a:r>
            <a:r>
              <a:rPr b="1" lang="en"/>
              <a:t>elements</a:t>
            </a:r>
            <a:r>
              <a:rPr lang="en"/>
              <a:t> it has in 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how we get the </a:t>
            </a:r>
            <a:r>
              <a:rPr b="1" lang="en"/>
              <a:t>length</a:t>
            </a:r>
            <a:r>
              <a:rPr lang="en"/>
              <a:t> from an array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numbers = new int[] { 1, 4, 6, 7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print(numbers.length);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numbers.length is equal to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split into 2 teams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