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variables?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25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health = 100;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ealth = 50;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print(health);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score = 1000;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core = score + 10;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rint(score);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977725" y="1243475"/>
            <a:ext cx="40695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positionX = 10;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positionY = 50;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width = 60;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height = 60;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rect(positionX, positionY, width, height);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7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 = 135196;</a:t>
            </a:r>
            <a:br>
              <a:rPr lang="en"/>
            </a:br>
            <a:r>
              <a:rPr lang="en"/>
              <a:t>i</a:t>
            </a:r>
            <a:r>
              <a:rPr lang="en"/>
              <a:t>nt b = 35616;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print(a + b);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10;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x * 50;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print(x);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variables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has built in variables that can help you make cool stuff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mouseX and mouseY are variables that represent where the mouse 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ey represents the key that is currently pressed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keyPressed is true only if a key is pressed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be able to store different types of stuff.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are the different basic </a:t>
            </a:r>
            <a:r>
              <a:rPr b="1" lang="en"/>
              <a:t>data types 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String </a:t>
            </a:r>
            <a:r>
              <a:rPr lang="en"/>
              <a:t> -&gt; Strings store text! In programming text always is in quotes</a:t>
            </a:r>
            <a:br>
              <a:rPr lang="en"/>
            </a:br>
            <a:r>
              <a:rPr lang="en"/>
              <a:t>	Example : String name = “Jon”;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int </a:t>
            </a:r>
            <a:r>
              <a:rPr lang="en"/>
              <a:t>-&gt; int stores integers. Only whole numbers though, no decimals</a:t>
            </a:r>
            <a:br>
              <a:rPr lang="en"/>
            </a:br>
            <a:r>
              <a:rPr lang="en"/>
              <a:t>	Example : int score = 100;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float </a:t>
            </a:r>
            <a:r>
              <a:rPr lang="en"/>
              <a:t>-&gt; float stores decimal numbers. Stuff like this   3.14 or 1.27 or 9.6235</a:t>
            </a:r>
            <a:br>
              <a:rPr lang="en"/>
            </a:br>
            <a:r>
              <a:rPr lang="en"/>
              <a:t>	Example : float pi = 3.14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Strings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of all data types sort of work the same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change them, add them together, set them, and use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Example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a = “Cat”;</a:t>
            </a:r>
            <a:br>
              <a:rPr lang="en"/>
            </a:br>
            <a:r>
              <a:rPr lang="en"/>
              <a:t>String b = “Fish”;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 = a + b;</a:t>
            </a:r>
            <a:br>
              <a:rPr lang="en"/>
            </a:br>
            <a:br>
              <a:rPr lang="en"/>
            </a:br>
            <a:r>
              <a:rPr lang="en"/>
              <a:t>print(a);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4006000" y="297447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name = “Jon”;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rint(name + “ Rules”);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programs need to </a:t>
            </a:r>
            <a:r>
              <a:rPr b="1" lang="en"/>
              <a:t>make decisions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do that with </a:t>
            </a:r>
            <a:r>
              <a:rPr b="1" lang="en"/>
              <a:t>conditional statements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 world examples : </a:t>
            </a:r>
            <a:br>
              <a:rPr lang="en"/>
            </a:br>
            <a:r>
              <a:rPr lang="en"/>
              <a:t>if you typed the correct password, you can log in</a:t>
            </a:r>
            <a:br>
              <a:rPr lang="en"/>
            </a:br>
            <a:r>
              <a:rPr lang="en"/>
              <a:t>if you run out of health, your character dies</a:t>
            </a:r>
            <a:br>
              <a:rPr lang="en"/>
            </a:br>
            <a:r>
              <a:rPr lang="en"/>
              <a:t>if you reach the objective, you win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code, we can make decisions with the </a:t>
            </a:r>
            <a:r>
              <a:rPr b="1" lang="en"/>
              <a:t>if statement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example of how an </a:t>
            </a:r>
            <a:r>
              <a:rPr b="1" lang="en"/>
              <a:t>if statement</a:t>
            </a:r>
            <a:r>
              <a:rPr lang="en"/>
              <a:t> looks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(password == 123) {</a:t>
            </a:r>
            <a:br>
              <a:rPr lang="en"/>
            </a:br>
            <a:r>
              <a:rPr lang="en"/>
              <a:t>	print(“You’re in!”);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if (mouseX &gt; 100) {</a:t>
            </a:r>
            <a:br>
              <a:rPr lang="en"/>
            </a:br>
            <a:r>
              <a:rPr lang="en"/>
              <a:t>	rect(100, 100, 50, 50);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thing that decides what you’ll do next is the </a:t>
            </a:r>
            <a:r>
              <a:rPr b="1" lang="en"/>
              <a:t>condition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>
                <a:solidFill>
                  <a:srgbClr val="0000FF"/>
                </a:solidFill>
              </a:rPr>
              <a:t>your score is 10</a:t>
            </a:r>
            <a:r>
              <a:rPr lang="en"/>
              <a:t>, you win</a:t>
            </a:r>
            <a:br>
              <a:rPr lang="en"/>
            </a:br>
            <a:r>
              <a:rPr lang="en"/>
              <a:t>The blue part is the condition.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if statement the condition goes (between the parenthesis)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(score &gt; 10) {</a:t>
            </a:r>
            <a:br>
              <a:rPr lang="en"/>
            </a:br>
            <a:r>
              <a:rPr lang="en"/>
              <a:t>	print(“You win!”);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must be either TRUE or FALSE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</a:t>
            </a:r>
            <a:r>
              <a:rPr lang="en">
                <a:solidFill>
                  <a:srgbClr val="0000FF"/>
                </a:solidFill>
              </a:rPr>
              <a:t>score &gt; 100</a:t>
            </a:r>
            <a:r>
              <a:rPr lang="en"/>
              <a:t>) {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0000FF"/>
                </a:solidFill>
              </a:rPr>
              <a:t>core &gt; 100</a:t>
            </a:r>
            <a:r>
              <a:rPr lang="en"/>
              <a:t> will always evaluate to either true or false.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&gt; is the </a:t>
            </a:r>
            <a:r>
              <a:rPr b="1" lang="en"/>
              <a:t>boolean operator</a:t>
            </a:r>
            <a:br>
              <a:rPr b="1" lang="en"/>
            </a:b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(Booleans are things that are either true or false, and not both)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operators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lots of types of conditional operators, and you already know them!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    means greater than</a:t>
            </a:r>
            <a:br>
              <a:rPr lang="en"/>
            </a:br>
            <a:r>
              <a:rPr lang="en"/>
              <a:t>&lt;     means less than</a:t>
            </a:r>
            <a:br>
              <a:rPr lang="en"/>
            </a:br>
            <a:r>
              <a:rPr lang="en"/>
              <a:t>==   means ‘is equal to’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f (passcode == 1234) {</a:t>
            </a:r>
            <a:br>
              <a:rPr lang="en"/>
            </a:br>
            <a:r>
              <a:rPr lang="en"/>
              <a:t>	print(“You can enter!”);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course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We’re going to be programming in Processing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the end of the course you’ll be able to write your own games (and programs to do anything you want!)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statements can be used in combination with if statements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 world examples :</a:t>
            </a:r>
            <a:br>
              <a:rPr lang="en"/>
            </a:br>
            <a:r>
              <a:rPr lang="en"/>
              <a:t>	- If it’s cold, then I will stay inside. Else, I’ll go to work.</a:t>
            </a:r>
            <a:br>
              <a:rPr lang="en"/>
            </a:br>
            <a:r>
              <a:rPr lang="en"/>
              <a:t>	- If I’m hungry, then I will go eat. Else, I’m going to stay in bed.</a:t>
            </a:r>
            <a:br>
              <a:rPr lang="en"/>
            </a:br>
            <a:r>
              <a:rPr lang="en"/>
              <a:t>	- If you program, then you’ll get really good. Else, you’ll stay the same.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Here’s a code example :</a:t>
            </a:r>
            <a:br>
              <a:rPr lang="en"/>
            </a:br>
            <a:r>
              <a:rPr lang="en"/>
              <a:t>i</a:t>
            </a:r>
            <a:r>
              <a:rPr lang="en"/>
              <a:t>f (age &gt; 55) {</a:t>
            </a:r>
            <a:br>
              <a:rPr lang="en"/>
            </a:br>
            <a:r>
              <a:rPr lang="en"/>
              <a:t>	print(“Too old!”);</a:t>
            </a:r>
            <a:br>
              <a:rPr lang="en"/>
            </a:br>
            <a:r>
              <a:rPr lang="en"/>
              <a:t>} else {</a:t>
            </a:r>
            <a:br>
              <a:rPr lang="en"/>
            </a:br>
            <a:r>
              <a:rPr lang="en"/>
              <a:t>	print(“Hello !”);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4175575" y="329947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(mouseX &gt; 100)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background(100, 0, 0);</a:t>
            </a:r>
            <a:br>
              <a:rPr lang="en"/>
            </a:br>
            <a:r>
              <a:rPr lang="en"/>
              <a:t>} else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background(0, 100, 0);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test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33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100;</a:t>
            </a:r>
            <a:br>
              <a:rPr lang="en"/>
            </a:br>
            <a:r>
              <a:rPr lang="en"/>
              <a:t>i</a:t>
            </a:r>
            <a:r>
              <a:rPr lang="en"/>
              <a:t>f (x &gt; 5) {</a:t>
            </a:r>
            <a:br>
              <a:rPr lang="en"/>
            </a:br>
            <a:r>
              <a:rPr lang="en"/>
              <a:t>	print(“Hello!”);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nt y = 1;</a:t>
            </a:r>
            <a:br>
              <a:rPr lang="en"/>
            </a:br>
            <a:r>
              <a:rPr lang="en"/>
              <a:t>y</a:t>
            </a:r>
            <a:r>
              <a:rPr lang="en"/>
              <a:t> = y + 10;</a:t>
            </a:r>
            <a:br>
              <a:rPr lang="en"/>
            </a:br>
            <a:r>
              <a:rPr lang="en"/>
              <a:t>i</a:t>
            </a:r>
            <a:r>
              <a:rPr lang="en"/>
              <a:t>f (y == 50) {</a:t>
            </a:r>
            <a:br>
              <a:rPr lang="en"/>
            </a:br>
            <a:r>
              <a:rPr lang="en"/>
              <a:t>	print(“Hi!!”);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print(y);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002200" y="1109250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score = 10;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core = score + 1;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(score &gt; 50) {</a:t>
            </a:r>
            <a:br>
              <a:rPr lang="en"/>
            </a:br>
            <a:r>
              <a:rPr lang="en"/>
              <a:t>	print(“You win!”);</a:t>
            </a:r>
            <a:br>
              <a:rPr lang="en"/>
            </a:br>
            <a:r>
              <a:rPr lang="en"/>
              <a:t>} else {</a:t>
            </a:r>
            <a:br>
              <a:rPr lang="en"/>
            </a:br>
            <a:r>
              <a:rPr lang="en"/>
              <a:t>	print(“You lose”);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Loops!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6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can be used when we need to do something over and over again.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while loop</a:t>
            </a:r>
            <a:r>
              <a:rPr lang="en"/>
              <a:t> is an important loop that we’ll be using today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used when you want to </a:t>
            </a:r>
            <a:r>
              <a:rPr b="1" lang="en"/>
              <a:t>keep doing something</a:t>
            </a:r>
            <a:r>
              <a:rPr lang="en"/>
              <a:t> until </a:t>
            </a:r>
            <a:r>
              <a:rPr b="1" lang="en"/>
              <a:t>the condition goes false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 real world example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 score = 0;</a:t>
            </a:r>
            <a:br>
              <a:rPr lang="en"/>
            </a:br>
            <a:r>
              <a:rPr lang="en"/>
              <a:t>while (score &lt; 100) {</a:t>
            </a:r>
            <a:br>
              <a:rPr lang="en"/>
            </a:br>
            <a:r>
              <a:rPr lang="en"/>
              <a:t>	score = score + 1;</a:t>
            </a:r>
            <a:br>
              <a:rPr lang="en"/>
            </a:br>
            <a:r>
              <a:rPr lang="en"/>
              <a:t>	print(score);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27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count = 100;</a:t>
            </a:r>
            <a:br>
              <a:rPr lang="en"/>
            </a:br>
            <a:r>
              <a:rPr lang="en"/>
              <a:t>String text = “Hi!”;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</a:t>
            </a:r>
            <a:r>
              <a:rPr lang="en"/>
              <a:t>hile (count &gt; 0) {</a:t>
            </a:r>
            <a:br>
              <a:rPr lang="en"/>
            </a:br>
            <a:r>
              <a:rPr lang="en"/>
              <a:t>	print(text);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ount = count - 1;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794025" y="1201100"/>
            <a:ext cx="40695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circles = 10;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positionX = 100;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positionY = 100;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(circles &gt; 0) {</a:t>
            </a:r>
            <a:br>
              <a:rPr lang="en"/>
            </a:br>
            <a:r>
              <a:rPr lang="en"/>
              <a:t>	ellipse(positionX, positionY, 10, 10);</a:t>
            </a:r>
            <a:br>
              <a:rPr lang="en"/>
            </a:br>
            <a:r>
              <a:rPr lang="en"/>
              <a:t>	circles = circles - 1;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ositionX = positionX + 1;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note!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27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core = score + 1;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same 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core += 1;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core = score - 1;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same 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core -= 1;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while loops if statements together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nt x = 0;</a:t>
            </a:r>
            <a:br>
              <a:rPr lang="en"/>
            </a:br>
            <a:r>
              <a:rPr lang="en"/>
              <a:t>i</a:t>
            </a:r>
            <a:r>
              <a:rPr lang="en"/>
              <a:t>nt y = 0;</a:t>
            </a:r>
            <a:br>
              <a:rPr lang="en"/>
            </a:br>
            <a:br>
              <a:rPr lang="en"/>
            </a:br>
            <a:r>
              <a:rPr lang="en"/>
              <a:t>w</a:t>
            </a:r>
            <a:r>
              <a:rPr lang="en"/>
              <a:t>hile (x &lt; 500)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f (x &lt; 250) {</a:t>
            </a:r>
            <a:br>
              <a:rPr lang="en"/>
            </a:br>
            <a:r>
              <a:rPr lang="en"/>
              <a:t>		fill(100, 0, 0);</a:t>
            </a:r>
            <a:br>
              <a:rPr lang="en"/>
            </a:br>
            <a:r>
              <a:rPr lang="en"/>
              <a:t>	} else {</a:t>
            </a:r>
            <a:br>
              <a:rPr lang="en"/>
            </a:br>
            <a:r>
              <a:rPr lang="en"/>
              <a:t>		</a:t>
            </a:r>
            <a:r>
              <a:rPr lang="en"/>
              <a:t>f</a:t>
            </a:r>
            <a:r>
              <a:rPr lang="en"/>
              <a:t>ill(0, 100, 0);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	ellipse(x, y, 10, 10);</a:t>
            </a:r>
            <a:br>
              <a:rPr lang="en"/>
            </a:br>
            <a:r>
              <a:rPr lang="en"/>
              <a:t>	</a:t>
            </a:r>
            <a:r>
              <a:rPr lang="en"/>
              <a:t>x</a:t>
            </a:r>
            <a:r>
              <a:rPr lang="en"/>
              <a:t> += 7;</a:t>
            </a:r>
            <a:br>
              <a:rPr lang="en"/>
            </a:br>
            <a:r>
              <a:rPr lang="en"/>
              <a:t>	</a:t>
            </a:r>
            <a:r>
              <a:rPr lang="en"/>
              <a:t>y</a:t>
            </a:r>
            <a:r>
              <a:rPr lang="en"/>
              <a:t> += 2;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functions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commands that do something.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Processing has a lot of cool built in functions :</a:t>
            </a:r>
            <a:br>
              <a:rPr lang="en"/>
            </a:br>
            <a:r>
              <a:rPr lang="en"/>
              <a:t>	ellipse(x, y, width, height)</a:t>
            </a:r>
            <a:br>
              <a:rPr lang="en"/>
            </a:br>
            <a:r>
              <a:rPr lang="en"/>
              <a:t>	print(text)</a:t>
            </a:r>
            <a:br>
              <a:rPr lang="en"/>
            </a:br>
            <a:r>
              <a:rPr lang="en"/>
              <a:t>	background(r, g, b)</a:t>
            </a:r>
            <a:br>
              <a:rPr lang="en"/>
            </a:br>
            <a:r>
              <a:rPr lang="en"/>
              <a:t>	text( 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 are </a:t>
            </a:r>
            <a:r>
              <a:rPr b="1" lang="en"/>
              <a:t>called</a:t>
            </a:r>
            <a:r>
              <a:rPr lang="en"/>
              <a:t> by writing out their name and giving them </a:t>
            </a:r>
            <a:r>
              <a:rPr b="1" lang="en"/>
              <a:t>parameters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Parameters</a:t>
            </a:r>
            <a:r>
              <a:rPr lang="en"/>
              <a:t> are data that we give the function so that it can do its job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examples of </a:t>
            </a:r>
            <a:r>
              <a:rPr b="1" lang="en"/>
              <a:t>function calls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</a:t>
            </a:r>
            <a:r>
              <a:rPr lang="en">
                <a:solidFill>
                  <a:srgbClr val="0000FF"/>
                </a:solidFill>
              </a:rPr>
              <a:t>“Hello!”</a:t>
            </a:r>
            <a:r>
              <a:rPr lang="en"/>
              <a:t>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ellipse(</a:t>
            </a:r>
            <a:r>
              <a:rPr lang="en">
                <a:solidFill>
                  <a:srgbClr val="0000FF"/>
                </a:solidFill>
              </a:rPr>
              <a:t>mouseX, mouseY, 10, 10</a:t>
            </a:r>
            <a:r>
              <a:rPr lang="en"/>
              <a:t>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Parameters are separated by commas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create our own functions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function, we need to follow the following format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drawCircles(int x, int y) {</a:t>
            </a:r>
            <a:br>
              <a:rPr lang="en"/>
            </a:br>
            <a:r>
              <a:rPr lang="en"/>
              <a:t>	ellipse(x, y, 10, 10);</a:t>
            </a:r>
            <a:br>
              <a:rPr lang="en"/>
            </a:br>
            <a:r>
              <a:rPr lang="en"/>
              <a:t>	ellipse(x, y + 10, 10, 10);</a:t>
            </a:r>
            <a:br>
              <a:rPr lang="en"/>
            </a:br>
            <a:r>
              <a:rPr lang="en"/>
              <a:t>	ellipse(x - 10, y + 5, 10, 10);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lang="en"/>
              <a:t>oid is the </a:t>
            </a:r>
            <a:r>
              <a:rPr b="1" lang="en"/>
              <a:t>return type</a:t>
            </a:r>
            <a:r>
              <a:rPr lang="en"/>
              <a:t> - don’t worry about this, more on this later</a:t>
            </a:r>
            <a:br>
              <a:rPr lang="en"/>
            </a:br>
            <a:r>
              <a:rPr lang="en"/>
              <a:t>drawCircles is the </a:t>
            </a:r>
            <a:r>
              <a:rPr b="1" lang="en"/>
              <a:t>function’s name</a:t>
            </a:r>
            <a:r>
              <a:rPr lang="en"/>
              <a:t> - it’s what you’ll use to </a:t>
            </a:r>
            <a:r>
              <a:rPr b="1" lang="en"/>
              <a:t>call</a:t>
            </a:r>
            <a:r>
              <a:rPr lang="en"/>
              <a:t> the function</a:t>
            </a:r>
            <a:br>
              <a:rPr lang="en"/>
            </a:br>
            <a:r>
              <a:rPr lang="en"/>
              <a:t>x and y are the function’s </a:t>
            </a:r>
            <a:r>
              <a:rPr b="1" lang="en"/>
              <a:t>parameters</a:t>
            </a:r>
            <a:r>
              <a:rPr lang="en"/>
              <a:t> - they’re used by the function to draw the circles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some functions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to print all numbers from 0 to 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to change to a random color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to increase the score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expect from me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will always answer your emails about programming. I can help get you going in the right direction.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wont assign more than a little homework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I’ll try to keep the class about fun stuff, like games!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DO something, but they can also GET something (or return something)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an example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addTwoNumbers(int a, int b) {</a:t>
            </a:r>
            <a:br>
              <a:rPr lang="en"/>
            </a:br>
            <a:r>
              <a:rPr lang="en"/>
              <a:t>	return a + b;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function will add a and b together and give it back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use it like this :</a:t>
            </a:r>
            <a:br>
              <a:rPr lang="en"/>
            </a:br>
            <a:r>
              <a:rPr lang="en"/>
              <a:t>int sum = addTwoNumbers(55, 11);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that returns “left” if the mouse is left, or “right” if the mouse is right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an </a:t>
            </a:r>
            <a:r>
              <a:rPr lang="en"/>
              <a:t>alternative</a:t>
            </a:r>
            <a:r>
              <a:rPr lang="en"/>
              <a:t> to while loops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how they’re formatted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x = 0; x &lt; 100; x ++) {</a:t>
            </a:r>
            <a:br>
              <a:rPr lang="en"/>
            </a:br>
            <a:r>
              <a:rPr lang="en"/>
              <a:t>	print(x);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lang="en"/>
              <a:t> starts at 0 and the loop will keep going until it hits 100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some example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can we use a for loop to draw a bunch of circles?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something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We’re going to write a program that simulates a bouncing ball!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do a quick minute group project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Please split into two teams of two.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does the following code do?</a:t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508700" y="1794575"/>
            <a:ext cx="40695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name = “Jon”;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x = 0;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(x &lt; 100)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f (x == 50) {</a:t>
            </a:r>
            <a:br>
              <a:rPr lang="en"/>
            </a:br>
            <a:r>
              <a:rPr lang="en"/>
              <a:t>		print(name);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3900025" y="1900550"/>
            <a:ext cx="40695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word = “Hello!”;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5; i ++)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w</a:t>
            </a:r>
            <a:r>
              <a:rPr lang="en"/>
              <a:t>ord = word + word;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print(word);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ways to store a list of day.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what an int </a:t>
            </a:r>
            <a:r>
              <a:rPr b="1" lang="en"/>
              <a:t>array</a:t>
            </a:r>
            <a:r>
              <a:rPr lang="en"/>
              <a:t> of data looks like :</a:t>
            </a:r>
            <a:br>
              <a:rPr lang="en"/>
            </a:br>
            <a:r>
              <a:rPr lang="en"/>
              <a:t>[10, 0, 0, 55, 151]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bunch of slots where you can store a lot of data of a certain type</a:t>
            </a:r>
            <a:br>
              <a:rPr lang="en"/>
            </a:br>
            <a:r>
              <a:rPr lang="en"/>
              <a:t>Here’s a </a:t>
            </a:r>
            <a:r>
              <a:rPr b="1" lang="en"/>
              <a:t>String array</a:t>
            </a:r>
            <a:r>
              <a:rPr lang="en"/>
              <a:t> :</a:t>
            </a:r>
            <a:br>
              <a:rPr lang="en"/>
            </a:br>
            <a:r>
              <a:rPr lang="en"/>
              <a:t>[“Jon”, “Sarah”, “Moose”]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(continued)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created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someArray = new int[10];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int </a:t>
            </a:r>
            <a:r>
              <a:rPr lang="en"/>
              <a:t>is the array’s </a:t>
            </a:r>
            <a:r>
              <a:rPr b="1" lang="en"/>
              <a:t>type</a:t>
            </a:r>
            <a:r>
              <a:rPr lang="en"/>
              <a:t> (that’s what kind of stuff it will store)</a:t>
            </a:r>
            <a:br>
              <a:rPr lang="en"/>
            </a:br>
            <a:r>
              <a:rPr lang="en"/>
              <a:t>someArray is the array’s </a:t>
            </a:r>
            <a:r>
              <a:rPr b="1" lang="en"/>
              <a:t>name</a:t>
            </a:r>
            <a:r>
              <a:rPr lang="en"/>
              <a:t> (that can be anything!)</a:t>
            </a:r>
            <a:br>
              <a:rPr lang="en"/>
            </a:br>
            <a:r>
              <a:rPr lang="en"/>
              <a:t>10 is the array’s </a:t>
            </a:r>
            <a:r>
              <a:rPr b="1" lang="en"/>
              <a:t>size</a:t>
            </a:r>
            <a:r>
              <a:rPr lang="en"/>
              <a:t> (how many things are in the array)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new int array will start off with nothing in it! All 0’s! Like this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[0, 0, 0, 0, 0, 0, 0, 0, 0, 0]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continued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Elements</a:t>
            </a:r>
            <a:r>
              <a:rPr lang="en"/>
              <a:t> are the name we give to the things stored in the </a:t>
            </a:r>
            <a:r>
              <a:rPr b="1" lang="en"/>
              <a:t>array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access these </a:t>
            </a:r>
            <a:r>
              <a:rPr b="1" lang="en"/>
              <a:t>elements</a:t>
            </a:r>
            <a:r>
              <a:rPr lang="en"/>
              <a:t> and use them just like variables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expect out of you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come with a laptop everyday with internet and Processing downloaded. I</a:t>
            </a:r>
            <a:r>
              <a:rPr lang="en"/>
              <a:t>f</a:t>
            </a:r>
            <a:r>
              <a:rPr lang="en"/>
              <a:t> you can’t bring a computer then please see me after class, I have an extra!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will be giving you stuff to do at home. </a:t>
            </a:r>
            <a:r>
              <a:rPr lang="en"/>
              <a:t>Sometimes</a:t>
            </a:r>
            <a:r>
              <a:rPr lang="en"/>
              <a:t> a thing to read or something you’ll have to program.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questions in class if you don’t understand something! But please raise your hand.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no talking with other students or playing games during the part of class where I’m up in front teaching.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/>
              <a:t>jonforce.github.io/index.html </a:t>
            </a:r>
            <a:r>
              <a:rPr lang="en"/>
              <a:t>to find the homework and schedule.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will sometimes put example code there for you to use too!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Bookmark it now please. Raise your hand if you need help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 / A quick recap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program is composed of </a:t>
            </a:r>
            <a:r>
              <a:rPr b="1" lang="en"/>
              <a:t>statements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Statements are lines of code that do something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are some examples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print(“Minecraft rules”);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rect(10, 10, 50, 50);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background(1, 135, 55);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lesson : Data and Control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is data important to computers?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some examples of data?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know what a variable is?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are key to programming!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r>
              <a:rPr b="1" lang="en"/>
              <a:t>stand for stuff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example of variables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nt health = 100;</a:t>
            </a:r>
            <a:br>
              <a:rPr lang="en"/>
            </a:br>
            <a:r>
              <a:rPr lang="en"/>
              <a:t>	String name = “Jon”;</a:t>
            </a:r>
            <a:br>
              <a:rPr lang="en"/>
            </a:br>
            <a:r>
              <a:rPr lang="en"/>
              <a:t>	int score = 7500;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variables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nt </a:t>
            </a:r>
            <a:r>
              <a:rPr lang="en">
                <a:solidFill>
                  <a:srgbClr val="38761D"/>
                </a:solidFill>
              </a:rPr>
              <a:t>health </a:t>
            </a:r>
            <a:r>
              <a:rPr lang="en"/>
              <a:t>= </a:t>
            </a:r>
            <a:r>
              <a:rPr lang="en">
                <a:solidFill>
                  <a:srgbClr val="FF0000"/>
                </a:solidFill>
              </a:rPr>
              <a:t>100</a:t>
            </a:r>
            <a:r>
              <a:rPr lang="en"/>
              <a:t>;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</a:rPr>
              <a:t>BLUE </a:t>
            </a:r>
            <a:r>
              <a:rPr lang="en"/>
              <a:t>part is the data type. This is what kind of data the variable stores.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274E13"/>
                </a:solidFill>
              </a:rPr>
              <a:t>GREEN </a:t>
            </a:r>
            <a:r>
              <a:rPr lang="en"/>
              <a:t>part is the variable name. This is what the variable will be called!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RED </a:t>
            </a:r>
            <a:r>
              <a:rPr lang="en"/>
              <a:t>part is the starting value for the variable.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Variables values can change! They don’t have to stay the same.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