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汉仪大宋简" panose="02010609000101010101" charset="-122"/>
      <p:regular r:id="rId20"/>
    </p:embeddedFont>
    <p:embeddedFont>
      <p:font typeface="微软雅黑" panose="020B0503020204020204" charset="-122"/>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A35"/>
    <a:srgbClr val="911941"/>
    <a:srgbClr val="59595B"/>
    <a:srgbClr val="A12338"/>
    <a:srgbClr val="FFFFFF"/>
    <a:srgbClr val="951F46"/>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3793" autoAdjust="0"/>
    <p:restoredTop sz="94660" autoAdjust="0"/>
  </p:normalViewPr>
  <p:slideViewPr>
    <p:cSldViewPr snapToGrid="0">
      <p:cViewPr varScale="1">
        <p:scale>
          <a:sx n="85" d="100"/>
          <a:sy n="85" d="100"/>
        </p:scale>
        <p:origin x="1243" y="67"/>
      </p:cViewPr>
      <p:guideLst>
        <p:guide orient="horz" pos="2159"/>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6" d="100"/>
          <a:sy n="66" d="100"/>
        </p:scale>
        <p:origin x="3134"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2" name="矩形 11"/>
          <p:cNvSpPr/>
          <p:nvPr userDrawn="1"/>
        </p:nvSpPr>
        <p:spPr>
          <a:xfrm flipH="1">
            <a:off x="4641215" y="0"/>
            <a:ext cx="7698740" cy="6858000"/>
          </a:xfrm>
          <a:prstGeom prst="rect">
            <a:avLst/>
          </a:prstGeom>
          <a:solidFill>
            <a:srgbClr val="911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13"/>
          <p:cNvSpPr>
            <a:spLocks noGrp="1"/>
          </p:cNvSpPr>
          <p:nvPr>
            <p:ph type="body" sz="quarter" idx="10" hasCustomPrompt="1"/>
          </p:nvPr>
        </p:nvSpPr>
        <p:spPr>
          <a:xfrm>
            <a:off x="4833620" y="757555"/>
            <a:ext cx="7124700" cy="1824990"/>
          </a:xfrm>
        </p:spPr>
        <p:txBody>
          <a:bodyPr>
            <a:normAutofit/>
          </a:bodyPr>
          <a:lstStyle>
            <a:lvl1pPr marL="0" algn="ctr" defTabSz="914400" rtl="0" eaLnBrk="1" latinLnBrk="0" hangingPunct="1">
              <a:lnSpc>
                <a:spcPct val="100000"/>
              </a:lnSpc>
              <a:spcAft>
                <a:spcPts val="0"/>
              </a:spcAft>
              <a:defRPr lang="en-US" altLang="zh-CN" sz="4400" b="1" kern="1200" spc="0" dirty="0">
                <a:solidFill>
                  <a:schemeClr val="bg1"/>
                </a:solidFill>
                <a:latin typeface="Times New Roman" panose="02020603050405020304" pitchFamily="18" charset="0"/>
                <a:ea typeface="汉仪大宋简" panose="02010609000101010101" charset="-122"/>
                <a:cs typeface="Times New Roman" panose="02020603050405020304" pitchFamily="18" charset="0"/>
              </a:defRPr>
            </a:lvl1pPr>
          </a:lstStyle>
          <a:p>
            <a:pPr algn="ctr"/>
            <a:r>
              <a:rPr lang="en-US" altLang="zh-CN" sz="5400" dirty="0" err="1">
                <a:latin typeface="汉仪大宋简" panose="02010609000101010101" charset="-122"/>
                <a:ea typeface="汉仪大宋简" panose="02010609000101010101" charset="-122"/>
                <a:cs typeface="汉仪大宋简" panose="02010609000101010101" charset="-122"/>
              </a:rPr>
              <a:t>TITLE</a:t>
            </a:r>
            <a:endParaRPr lang="en-US" altLang="zh-CN" sz="3200" dirty="0">
              <a:solidFill>
                <a:srgbClr val="A53333"/>
              </a:solidFill>
              <a:latin typeface="汉仪大宋简" panose="02010609000101010101" charset="-122"/>
              <a:ea typeface="汉仪大宋简" panose="02010609000101010101" charset="-122"/>
              <a:cs typeface="汉仪大宋简" panose="02010609000101010101" charset="-122"/>
            </a:endParaRPr>
          </a:p>
        </p:txBody>
      </p:sp>
      <p:cxnSp>
        <p:nvCxnSpPr>
          <p:cNvPr id="15" name="直接连接符 14"/>
          <p:cNvCxnSpPr/>
          <p:nvPr userDrawn="1"/>
        </p:nvCxnSpPr>
        <p:spPr>
          <a:xfrm>
            <a:off x="5718810" y="1935769"/>
            <a:ext cx="5418455" cy="0"/>
          </a:xfrm>
          <a:prstGeom prst="line">
            <a:avLst/>
          </a:prstGeom>
          <a:ln w="28575" cap="rnd" cmpd="sng">
            <a:solidFill>
              <a:srgbClr val="FAFAFA"/>
            </a:solidFill>
            <a:prstDash val="soli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9" hasCustomPrompt="1"/>
          </p:nvPr>
        </p:nvSpPr>
        <p:spPr>
          <a:xfrm>
            <a:off x="5718810" y="2224095"/>
            <a:ext cx="2709227" cy="493713"/>
          </a:xfrm>
          <a:prstGeom prst="rect">
            <a:avLst/>
          </a:prstGeom>
        </p:spPr>
        <p:txBody>
          <a:bodyPr/>
          <a:lstStyle>
            <a:lvl1pPr>
              <a:spcAft>
                <a:spcPts val="0"/>
              </a:spcAft>
              <a:defRPr sz="1800" b="1" spc="0">
                <a:solidFill>
                  <a:schemeClr val="bg1"/>
                </a:solidFill>
                <a:latin typeface="Times New Roman" panose="02020603050405020304" pitchFamily="18" charset="0"/>
                <a:ea typeface="汉仪大宋简" panose="02010609000101010101" charset="-122"/>
                <a:cs typeface="Times New Roman" panose="02020603050405020304" pitchFamily="18" charset="0"/>
              </a:defRPr>
            </a:lvl1pPr>
            <a:lvl2pPr>
              <a:spcAft>
                <a:spcPts val="0"/>
              </a:spcAft>
              <a:defRPr sz="2400" spc="0">
                <a:latin typeface="汉仪大宋简" panose="02010609000101010101" charset="-122"/>
                <a:ea typeface="汉仪大宋简" panose="02010609000101010101" charset="-122"/>
              </a:defRPr>
            </a:lvl2pPr>
            <a:lvl3pPr>
              <a:spcAft>
                <a:spcPts val="0"/>
              </a:spcAft>
              <a:defRPr sz="2400" spc="0">
                <a:latin typeface="汉仪大宋简" panose="02010609000101010101" charset="-122"/>
                <a:ea typeface="汉仪大宋简" panose="02010609000101010101" charset="-122"/>
              </a:defRPr>
            </a:lvl3pPr>
            <a:lvl4pPr>
              <a:spcAft>
                <a:spcPts val="0"/>
              </a:spcAft>
              <a:defRPr sz="2400" spc="0">
                <a:latin typeface="汉仪大宋简" panose="02010609000101010101" charset="-122"/>
                <a:ea typeface="汉仪大宋简" panose="02010609000101010101" charset="-122"/>
              </a:defRPr>
            </a:lvl4pPr>
            <a:lvl5pPr>
              <a:spcAft>
                <a:spcPts val="0"/>
              </a:spcAft>
              <a:defRPr sz="2400" spc="0">
                <a:latin typeface="汉仪大宋简" panose="02010609000101010101" charset="-122"/>
                <a:ea typeface="汉仪大宋简" panose="02010609000101010101" charset="-122"/>
              </a:defRPr>
            </a:lvl5pPr>
          </a:lstStyle>
          <a:p>
            <a:pPr lvl="0"/>
            <a:r>
              <a:rPr lang="zh-CN" altLang="en-US" dirty="0"/>
              <a:t>DATE</a:t>
            </a:r>
            <a:endParaRPr lang="zh-CN" altLang="en-US" dirty="0"/>
          </a:p>
        </p:txBody>
      </p:sp>
      <p:sp>
        <p:nvSpPr>
          <p:cNvPr id="13" name="内容占位符 12"/>
          <p:cNvSpPr>
            <a:spLocks noGrp="1"/>
          </p:cNvSpPr>
          <p:nvPr>
            <p:ph sz="quarter" idx="22" hasCustomPrompt="1"/>
          </p:nvPr>
        </p:nvSpPr>
        <p:spPr>
          <a:xfrm>
            <a:off x="5718175" y="2734652"/>
            <a:ext cx="5788025" cy="2769235"/>
          </a:xfrm>
          <a:prstGeom prst="rect">
            <a:avLst/>
          </a:prstGeom>
        </p:spPr>
        <p:txBody>
          <a:bodyPr/>
          <a:lstStyle>
            <a:lvl1pPr>
              <a:spcAft>
                <a:spcPts val="0"/>
              </a:spcAft>
              <a:defRPr sz="1600" spc="0">
                <a:solidFill>
                  <a:schemeClr val="bg1"/>
                </a:solidFill>
                <a:latin typeface="Times New Roman" panose="02020603050405020304" pitchFamily="18" charset="0"/>
                <a:ea typeface="宋体" panose="02010600030101010101" pitchFamily="2" charset="-122"/>
                <a:cs typeface="Times New Roman" panose="02020603050405020304" pitchFamily="18" charset="0"/>
              </a:defRPr>
            </a:lvl1pPr>
            <a:lvl2pPr>
              <a:spcAft>
                <a:spcPts val="0"/>
              </a:spcAft>
              <a:defRPr spc="0">
                <a:latin typeface="宋体" panose="02010600030101010101" pitchFamily="2" charset="-122"/>
                <a:ea typeface="宋体" panose="02010600030101010101" pitchFamily="2" charset="-122"/>
              </a:defRPr>
            </a:lvl2pPr>
            <a:lvl3pPr>
              <a:spcAft>
                <a:spcPts val="0"/>
              </a:spcAft>
              <a:defRPr spc="0">
                <a:latin typeface="宋体" panose="02010600030101010101" pitchFamily="2" charset="-122"/>
                <a:ea typeface="宋体" panose="02010600030101010101" pitchFamily="2" charset="-122"/>
              </a:defRPr>
            </a:lvl3pPr>
            <a:lvl4pPr>
              <a:spcAft>
                <a:spcPts val="0"/>
              </a:spcAft>
              <a:defRPr spc="0">
                <a:latin typeface="宋体" panose="02010600030101010101" pitchFamily="2" charset="-122"/>
                <a:ea typeface="宋体" panose="02010600030101010101" pitchFamily="2" charset="-122"/>
              </a:defRPr>
            </a:lvl4pPr>
            <a:lvl5pPr>
              <a:spcAft>
                <a:spcPts val="0"/>
              </a:spcAft>
              <a:defRPr spc="0">
                <a:latin typeface="宋体" panose="02010600030101010101" pitchFamily="2" charset="-122"/>
                <a:ea typeface="宋体" panose="02010600030101010101" pitchFamily="2" charset="-122"/>
              </a:defRPr>
            </a:lvl5pPr>
          </a:lstStyle>
          <a:p>
            <a:pPr lvl="0"/>
            <a:r>
              <a:rPr lang="zh-CN" altLang="en-US" dirty="0"/>
              <a:t>ABSTRACT</a:t>
            </a:r>
            <a:endParaRPr lang="zh-CN" altLang="en-US" dirty="0"/>
          </a:p>
        </p:txBody>
      </p:sp>
      <p:grpSp>
        <p:nvGrpSpPr>
          <p:cNvPr id="11" name="组合 10"/>
          <p:cNvGrpSpPr/>
          <p:nvPr userDrawn="1"/>
        </p:nvGrpSpPr>
        <p:grpSpPr>
          <a:xfrm>
            <a:off x="7124700" y="6108065"/>
            <a:ext cx="3636645" cy="398780"/>
            <a:chOff x="11220" y="9619"/>
            <a:chExt cx="5727" cy="628"/>
          </a:xfrm>
        </p:grpSpPr>
        <p:grpSp>
          <p:nvGrpSpPr>
            <p:cNvPr id="2" name="组合 1"/>
            <p:cNvGrpSpPr/>
            <p:nvPr userDrawn="1"/>
          </p:nvGrpSpPr>
          <p:grpSpPr>
            <a:xfrm>
              <a:off x="11220" y="9619"/>
              <a:ext cx="5727" cy="628"/>
              <a:chOff x="3465" y="574"/>
              <a:chExt cx="5727" cy="628"/>
            </a:xfrm>
          </p:grpSpPr>
          <p:cxnSp>
            <p:nvCxnSpPr>
              <p:cNvPr id="6" name="直接连接符 5"/>
              <p:cNvCxnSpPr/>
              <p:nvPr/>
            </p:nvCxnSpPr>
            <p:spPr>
              <a:xfrm flipH="1">
                <a:off x="3465" y="672"/>
                <a:ext cx="2" cy="458"/>
              </a:xfrm>
              <a:prstGeom prst="line">
                <a:avLst/>
              </a:prstGeom>
              <a:ln w="28575" cap="rnd" cmpd="sng">
                <a:solidFill>
                  <a:srgbClr val="FAFAFA"/>
                </a:solidFill>
                <a:prstDash val="soli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604" y="574"/>
                <a:ext cx="5588" cy="628"/>
              </a:xfrm>
              <a:prstGeom prst="rect">
                <a:avLst/>
              </a:prstGeom>
              <a:noFill/>
            </p:spPr>
            <p:txBody>
              <a:bodyPr wrap="square" rtlCol="0">
                <a:spAutoFit/>
              </a:bodyPr>
              <a:lstStyle/>
              <a:p>
                <a:pPr algn="l"/>
                <a:r>
                  <a:rPr lang="en-US" alt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R</a:t>
                </a:r>
                <a:r>
                  <a:rPr 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eport</a:t>
                </a:r>
                <a:r>
                  <a:rPr lang="en-US" alt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ing</a:t>
                </a:r>
                <a:r>
                  <a:rPr 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 </a:t>
                </a:r>
                <a:r>
                  <a:rPr lang="en-US" alt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&amp; S</a:t>
                </a:r>
                <a:r>
                  <a:rPr 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rPr>
                  <a:t>haring</a:t>
                </a:r>
                <a:endParaRPr lang="zh-CN" sz="2000" b="1" i="1">
                  <a:solidFill>
                    <a:schemeClr val="bg1"/>
                  </a:solidFill>
                  <a:latin typeface="Times New Roman" panose="02020603050405020304" pitchFamily="18" charset="0"/>
                  <a:ea typeface="汉仪大宋简" panose="02010609000101010101" charset="-122"/>
                  <a:cs typeface="Times New Roman" panose="02020603050405020304" pitchFamily="18" charset="0"/>
                  <a:sym typeface="+mn-ea"/>
                </a:endParaRPr>
              </a:p>
            </p:txBody>
          </p:sp>
        </p:grpSp>
        <p:cxnSp>
          <p:nvCxnSpPr>
            <p:cNvPr id="17" name="直接连接符 16"/>
            <p:cNvCxnSpPr/>
            <p:nvPr/>
          </p:nvCxnSpPr>
          <p:spPr>
            <a:xfrm flipH="1">
              <a:off x="15218" y="9717"/>
              <a:ext cx="2" cy="458"/>
            </a:xfrm>
            <a:prstGeom prst="line">
              <a:avLst/>
            </a:prstGeom>
            <a:ln w="28575" cap="rnd" cmpd="sng">
              <a:solidFill>
                <a:srgbClr val="FAFAFA"/>
              </a:solidFill>
              <a:prstDash val="solid"/>
            </a:ln>
          </p:spPr>
          <p:style>
            <a:lnRef idx="1">
              <a:schemeClr val="accent1"/>
            </a:lnRef>
            <a:fillRef idx="0">
              <a:schemeClr val="accent1"/>
            </a:fillRef>
            <a:effectRef idx="0">
              <a:schemeClr val="accent1"/>
            </a:effectRef>
            <a:fontRef idx="minor">
              <a:schemeClr val="tx1"/>
            </a:fontRef>
          </p:style>
        </p:cxnSp>
      </p:grpSp>
      <p:pic>
        <p:nvPicPr>
          <p:cNvPr id="5" name="图片 4" descr="组合规范横款"/>
          <p:cNvPicPr>
            <a:picLocks noChangeAspect="1"/>
          </p:cNvPicPr>
          <p:nvPr userDrawn="1"/>
        </p:nvPicPr>
        <p:blipFill>
          <a:blip r:embed="rId2"/>
          <a:srcRect l="6042" t="35644" r="64662" b="36641"/>
          <a:stretch>
            <a:fillRect/>
          </a:stretch>
        </p:blipFill>
        <p:spPr>
          <a:xfrm>
            <a:off x="1023620" y="1137285"/>
            <a:ext cx="2695575" cy="2548890"/>
          </a:xfrm>
          <a:prstGeom prst="rect">
            <a:avLst/>
          </a:prstGeom>
        </p:spPr>
      </p:pic>
      <p:sp>
        <p:nvSpPr>
          <p:cNvPr id="21" name="文本框 20"/>
          <p:cNvSpPr txBox="1"/>
          <p:nvPr userDrawn="1"/>
        </p:nvSpPr>
        <p:spPr>
          <a:xfrm>
            <a:off x="921385" y="3891280"/>
            <a:ext cx="2752090" cy="1753235"/>
          </a:xfrm>
          <a:prstGeom prst="rect">
            <a:avLst/>
          </a:prstGeom>
          <a:noFill/>
        </p:spPr>
        <p:txBody>
          <a:bodyPr wrap="square" rtlCol="0">
            <a:spAutoFit/>
          </a:bodyPr>
          <a:p>
            <a:pPr algn="ctr"/>
            <a:r>
              <a:rPr lang="zh-CN" sz="3600">
                <a:solidFill>
                  <a:srgbClr val="911941"/>
                </a:solidFill>
                <a:latin typeface="汉仪大宋简" panose="02010609000101010101" charset="-122"/>
                <a:ea typeface="汉仪大宋简" panose="02010609000101010101" charset="-122"/>
                <a:cs typeface="Plaster of Paris" panose="02000000000000000000" charset="0"/>
                <a:sym typeface="+mn-ea"/>
              </a:rPr>
              <a:t>自立</a:t>
            </a:r>
            <a:endParaRPr lang="zh-CN" sz="3600">
              <a:solidFill>
                <a:srgbClr val="911941"/>
              </a:solidFill>
              <a:latin typeface="汉仪大宋简" panose="02010609000101010101" charset="-122"/>
              <a:ea typeface="汉仪大宋简" panose="02010609000101010101" charset="-122"/>
              <a:cs typeface="Plaster of Paris" panose="02000000000000000000" charset="0"/>
              <a:sym typeface="+mn-ea"/>
            </a:endParaRPr>
          </a:p>
          <a:p>
            <a:pPr algn="ctr"/>
            <a:r>
              <a:rPr lang="en-US" altLang="zh-CN" sz="3600">
                <a:solidFill>
                  <a:srgbClr val="911941"/>
                </a:solidFill>
                <a:latin typeface="汉仪大宋简" panose="02010609000101010101" charset="-122"/>
                <a:ea typeface="汉仪大宋简" panose="02010609000101010101" charset="-122"/>
                <a:cs typeface="Plaster of Paris" panose="02000000000000000000" charset="0"/>
                <a:sym typeface="+mn-ea"/>
              </a:rPr>
              <a:t>·</a:t>
            </a:r>
            <a:r>
              <a:rPr lang="zh-CN" sz="3600">
                <a:solidFill>
                  <a:srgbClr val="911941"/>
                </a:solidFill>
                <a:latin typeface="Times New Roman" panose="02020603050405020304" pitchFamily="18" charset="0"/>
                <a:ea typeface="汉仪大宋简" panose="02010609000101010101" charset="-122"/>
                <a:cs typeface="Times New Roman" panose="02020603050405020304" pitchFamily="18" charset="0"/>
                <a:sym typeface="+mn-ea"/>
              </a:rPr>
              <a:t>自律</a:t>
            </a:r>
            <a:r>
              <a:rPr lang="en-US" altLang="zh-CN" sz="3600">
                <a:solidFill>
                  <a:srgbClr val="911941"/>
                </a:solidFill>
                <a:latin typeface="汉仪大宋简" panose="02010609000101010101" charset="-122"/>
                <a:ea typeface="汉仪大宋简" panose="02010609000101010101" charset="-122"/>
                <a:cs typeface="Plaster of Paris" panose="02000000000000000000" charset="0"/>
                <a:sym typeface="+mn-ea"/>
              </a:rPr>
              <a:t>·</a:t>
            </a:r>
            <a:endParaRPr lang="zh-CN" sz="3600">
              <a:solidFill>
                <a:srgbClr val="911941"/>
              </a:solidFill>
              <a:latin typeface="Times New Roman" panose="02020603050405020304" pitchFamily="18" charset="0"/>
              <a:ea typeface="汉仪大宋简" panose="02010609000101010101" charset="-122"/>
              <a:cs typeface="Times New Roman" panose="02020603050405020304" pitchFamily="18" charset="0"/>
              <a:sym typeface="+mn-ea"/>
            </a:endParaRPr>
          </a:p>
          <a:p>
            <a:pPr algn="ctr"/>
            <a:r>
              <a:rPr lang="zh-CN" sz="3600">
                <a:solidFill>
                  <a:srgbClr val="911941"/>
                </a:solidFill>
                <a:latin typeface="Times New Roman" panose="02020603050405020304" pitchFamily="18" charset="0"/>
                <a:ea typeface="汉仪大宋简" panose="02010609000101010101" charset="-122"/>
                <a:cs typeface="Times New Roman" panose="02020603050405020304" pitchFamily="18" charset="0"/>
                <a:sym typeface="+mn-ea"/>
              </a:rPr>
              <a:t>自强</a:t>
            </a:r>
            <a:endParaRPr lang="zh-CN" sz="3600">
              <a:solidFill>
                <a:srgbClr val="911941"/>
              </a:solidFill>
              <a:latin typeface="Times New Roman" panose="02020603050405020304" pitchFamily="18" charset="0"/>
              <a:ea typeface="汉仪大宋简" panose="02010609000101010101"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二级章节分界">
    <p:spTree>
      <p:nvGrpSpPr>
        <p:cNvPr id="1" name=""/>
        <p:cNvGrpSpPr/>
        <p:nvPr/>
      </p:nvGrpSpPr>
      <p:grpSpPr>
        <a:xfrm>
          <a:off x="0" y="0"/>
          <a:ext cx="0" cy="0"/>
          <a:chOff x="0" y="0"/>
          <a:chExt cx="0" cy="0"/>
        </a:xfrm>
      </p:grpSpPr>
      <p:sp>
        <p:nvSpPr>
          <p:cNvPr id="6" name="文本占位符 4"/>
          <p:cNvSpPr>
            <a:spLocks noGrp="1"/>
          </p:cNvSpPr>
          <p:nvPr>
            <p:ph type="body" sz="quarter" idx="11" hasCustomPrompt="1"/>
          </p:nvPr>
        </p:nvSpPr>
        <p:spPr>
          <a:xfrm>
            <a:off x="3110230" y="174625"/>
            <a:ext cx="8173720" cy="708025"/>
          </a:xfrm>
          <a:prstGeom prst="rect">
            <a:avLst/>
          </a:prstGeom>
        </p:spPr>
        <p:txBody>
          <a:bodyPr/>
          <a:lstStyle>
            <a:lvl1pPr>
              <a:spcAft>
                <a:spcPts val="0"/>
              </a:spcAft>
              <a:defRPr spc="0">
                <a:latin typeface="Times New Roman" panose="02020603050405020304" pitchFamily="18" charset="0"/>
                <a:ea typeface="汉仪大宋简" panose="02010609000101010101" charset="-122"/>
                <a:cs typeface="Times New Roman" panose="02020603050405020304" pitchFamily="18" charset="0"/>
              </a:defRPr>
            </a:lvl1pPr>
            <a:lvl2pPr>
              <a:spcAft>
                <a:spcPts val="0"/>
              </a:spcAft>
              <a:defRPr spc="0">
                <a:latin typeface="汉仪大宋简" panose="02010609000101010101" charset="-122"/>
                <a:ea typeface="汉仪大宋简" panose="02010609000101010101" charset="-122"/>
              </a:defRPr>
            </a:lvl2pPr>
            <a:lvl3pPr>
              <a:spcAft>
                <a:spcPts val="0"/>
              </a:spcAft>
              <a:defRPr spc="0">
                <a:latin typeface="汉仪大宋简" panose="02010609000101010101" charset="-122"/>
                <a:ea typeface="汉仪大宋简" panose="02010609000101010101" charset="-122"/>
              </a:defRPr>
            </a:lvl3pPr>
            <a:lvl4pPr>
              <a:spcAft>
                <a:spcPts val="0"/>
              </a:spcAft>
              <a:defRPr spc="0">
                <a:latin typeface="汉仪大宋简" panose="02010609000101010101" charset="-122"/>
                <a:ea typeface="汉仪大宋简" panose="02010609000101010101" charset="-122"/>
              </a:defRPr>
            </a:lvl4pPr>
            <a:lvl5pPr>
              <a:spcAft>
                <a:spcPts val="0"/>
              </a:spcAft>
              <a:defRPr spc="0">
                <a:latin typeface="汉仪大宋简" panose="02010609000101010101" charset="-122"/>
                <a:ea typeface="汉仪大宋简" panose="02010609000101010101" charset="-122"/>
              </a:defRPr>
            </a:lvl5pPr>
          </a:lstStyle>
          <a:p>
            <a:pPr lvl="0"/>
            <a:r>
              <a:rPr lang="zh-CN" altLang="en-US" dirty="0"/>
              <a:t>HEADER</a:t>
            </a:r>
            <a:endParaRPr lang="zh-CN" altLang="en-US" dirty="0"/>
          </a:p>
        </p:txBody>
      </p:sp>
      <p:sp>
        <p:nvSpPr>
          <p:cNvPr id="4" name=" 220"/>
          <p:cNvSpPr/>
          <p:nvPr userDrawn="1"/>
        </p:nvSpPr>
        <p:spPr>
          <a:xfrm>
            <a:off x="-3800475" y="2964815"/>
            <a:ext cx="15043150" cy="926465"/>
          </a:xfrm>
          <a:prstGeom prst="homePlate">
            <a:avLst/>
          </a:prstGeom>
          <a:solidFill>
            <a:srgbClr val="911941"/>
          </a:solidFill>
          <a:ln>
            <a:noFill/>
          </a:ln>
          <a:effectLst>
            <a:outerShdw blurRad="50800" dist="152400" dir="48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r" eaLnBrk="1" fontAlgn="auto" hangingPunct="1">
              <a:spcBef>
                <a:spcPts val="0"/>
              </a:spcBef>
              <a:spcAft>
                <a:spcPts val="0"/>
              </a:spcAft>
              <a:defRPr/>
            </a:pPr>
            <a:endParaRPr lang="en-US" altLang="zh-CN" sz="3600" b="1">
              <a:solidFill>
                <a:schemeClr val="bg1"/>
              </a:solidFill>
              <a:latin typeface="汉仪大宋简" panose="02010609000101010101" charset="-122"/>
              <a:ea typeface="汉仪大宋简" panose="02010609000101010101" charset="-122"/>
              <a:cs typeface="汉仪大宋简" panose="02010609000101010101" charset="-122"/>
            </a:endParaRPr>
          </a:p>
        </p:txBody>
      </p:sp>
      <p:sp>
        <p:nvSpPr>
          <p:cNvPr id="5" name="文本占位符 4"/>
          <p:cNvSpPr>
            <a:spLocks noGrp="1"/>
          </p:cNvSpPr>
          <p:nvPr>
            <p:ph type="body" sz="quarter" idx="13" hasCustomPrompt="1"/>
          </p:nvPr>
        </p:nvSpPr>
        <p:spPr>
          <a:xfrm>
            <a:off x="-3800475" y="2964815"/>
            <a:ext cx="15043150" cy="927100"/>
          </a:xfrm>
          <a:prstGeom prst="rect">
            <a:avLst/>
          </a:prstGeom>
        </p:spPr>
        <p:txBody>
          <a:bodyPr/>
          <a:lstStyle>
            <a:lvl1pPr algn="r">
              <a:spcAft>
                <a:spcPts val="0"/>
              </a:spcAft>
              <a:defRPr sz="3600" b="1" spc="0">
                <a:solidFill>
                  <a:schemeClr val="bg1"/>
                </a:solidFill>
                <a:latin typeface="Times New Roman" panose="02020603050405020304" pitchFamily="18" charset="0"/>
                <a:ea typeface="汉仪大宋简" panose="02010609000101010101" charset="-122"/>
                <a:cs typeface="Times New Roman" panose="02020603050405020304" pitchFamily="18" charset="0"/>
              </a:defRPr>
            </a:lvl1pPr>
            <a:lvl2pPr algn="r">
              <a:spcAft>
                <a:spcPts val="0"/>
              </a:spcAft>
              <a:defRPr sz="3600" spc="0">
                <a:solidFill>
                  <a:schemeClr val="bg1"/>
                </a:solidFill>
                <a:latin typeface="汉仪大宋简" panose="02010609000101010101" charset="-122"/>
                <a:ea typeface="汉仪大宋简" panose="02010609000101010101" charset="-122"/>
              </a:defRPr>
            </a:lvl2pPr>
            <a:lvl3pPr algn="r">
              <a:spcAft>
                <a:spcPts val="0"/>
              </a:spcAft>
              <a:defRPr sz="3600" spc="0">
                <a:solidFill>
                  <a:schemeClr val="bg1"/>
                </a:solidFill>
                <a:latin typeface="汉仪大宋简" panose="02010609000101010101" charset="-122"/>
                <a:ea typeface="汉仪大宋简" panose="02010609000101010101" charset="-122"/>
              </a:defRPr>
            </a:lvl3pPr>
            <a:lvl4pPr algn="r">
              <a:spcAft>
                <a:spcPts val="0"/>
              </a:spcAft>
              <a:defRPr sz="3600" spc="0">
                <a:solidFill>
                  <a:schemeClr val="bg1"/>
                </a:solidFill>
                <a:latin typeface="汉仪大宋简" panose="02010609000101010101" charset="-122"/>
                <a:ea typeface="汉仪大宋简" panose="02010609000101010101" charset="-122"/>
              </a:defRPr>
            </a:lvl4pPr>
            <a:lvl5pPr algn="r">
              <a:spcAft>
                <a:spcPts val="0"/>
              </a:spcAft>
              <a:defRPr sz="3600" spc="0">
                <a:solidFill>
                  <a:schemeClr val="bg1"/>
                </a:solidFill>
                <a:latin typeface="汉仪大宋简" panose="02010609000101010101" charset="-122"/>
                <a:ea typeface="汉仪大宋简" panose="02010609000101010101" charset="-122"/>
              </a:defRPr>
            </a:lvl5pPr>
          </a:lstStyle>
          <a:p>
            <a:pPr lvl="0"/>
            <a:r>
              <a:rPr lang="en-US" altLang="zh-CN" dirty="0"/>
              <a:t>• </a:t>
            </a:r>
            <a:r>
              <a:rPr lang="zh-CN" altLang="en-US" dirty="0"/>
              <a:t>TITLE</a:t>
            </a:r>
            <a:r>
              <a:rPr lang="en-US" altLang="zh-CN" dirty="0"/>
              <a:t> •</a:t>
            </a:r>
            <a:endParaRPr lang="zh-CN" altLang="en-US" dirty="0"/>
          </a:p>
        </p:txBody>
      </p:sp>
      <p:cxnSp>
        <p:nvCxnSpPr>
          <p:cNvPr id="7" name="直接连接符 6"/>
          <p:cNvCxnSpPr/>
          <p:nvPr userDrawn="1"/>
        </p:nvCxnSpPr>
        <p:spPr>
          <a:xfrm flipH="1">
            <a:off x="2945765" y="237490"/>
            <a:ext cx="635" cy="581660"/>
          </a:xfrm>
          <a:prstGeom prst="line">
            <a:avLst/>
          </a:prstGeom>
          <a:ln w="28575" cap="rnd"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 name="图片 1" descr="组合规范横款"/>
          <p:cNvPicPr>
            <a:picLocks noChangeAspect="1"/>
          </p:cNvPicPr>
          <p:nvPr userDrawn="1"/>
        </p:nvPicPr>
        <p:blipFill>
          <a:blip r:embed="rId2"/>
          <a:srcRect l="6042" t="35644" r="5442" b="36641"/>
          <a:stretch>
            <a:fillRect/>
          </a:stretch>
        </p:blipFill>
        <p:spPr>
          <a:xfrm>
            <a:off x="537210" y="201930"/>
            <a:ext cx="1972310" cy="6172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481250 0.005556 L -0.000781 0.006945 " pathEditMode="relative" rAng="0" ptsTypes="">
                                      <p:cBhvr>
                                        <p:cTn id="6" dur="2000" fill="hold"/>
                                        <p:tgtEl>
                                          <p:spTgt spid="4"/>
                                        </p:tgtEl>
                                        <p:attrNameLst>
                                          <p:attrName>ppt_x</p:attrName>
                                          <p:attrName>ppt_y</p:attrName>
                                        </p:attrNameLst>
                                      </p:cBhvr>
                                      <p:rCtr x="24000" y="100"/>
                                    </p:animMotion>
                                  </p:childTnLst>
                                </p:cTn>
                              </p:par>
                              <p:par>
                                <p:cTn id="7" presetID="0" presetClass="path" presetSubtype="0" accel="50000" decel="50000" fill="hold" grpId="0" nodeType="withEffect">
                                  <p:stCondLst>
                                    <p:cond delay="0"/>
                                  </p:stCondLst>
                                  <p:childTnLst>
                                    <p:animMotion origin="layout" path="M -0.481771 0.000000 L -0.002344 0.002130 " pathEditMode="relative" rAng="0" ptsTypes="">
                                      <p:cBhvr>
                                        <p:cTn id="8" dur="2000" fill="hold"/>
                                        <p:tgtEl>
                                          <p:spTgt spid="5">
                                            <p:txEl>
                                              <p:pRg st="0" end="0"/>
                                            </p:txEl>
                                          </p:spTgt>
                                        </p:tgtEl>
                                        <p:attrNameLst>
                                          <p:attrName>ppt_x</p:attrName>
                                          <p:attrName>ppt_y</p:attrName>
                                        </p:attrNameLst>
                                      </p:cBhvr>
                                      <p:rCtr x="240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bldLvl="0" build="allAtOnce">
        <p:tmplLst>
          <p:tmpl lvl="1">
            <p:tnLst>
              <p:par>
                <p:cTn presetID="0" presetClass="path" presetSubtype="0" accel="50000" decel="50000" fill="hold" nodeType="withEffect">
                  <p:stCondLst>
                    <p:cond delay="0"/>
                  </p:stCondLst>
                  <p:childTnLst>
                    <p:animMotion origin="layout" path="M -0.481771 0.000000 L -0.002344 0.002130 " pathEditMode="relative" rAng="0" ptsTypes="">
                      <p:cBhvr>
                        <p:cTn dur="2000" fill="hold"/>
                        <p:tgtEl>
                          <p:spTgt spid="5">
                            <p:txEl>
                              <p:pRg st="0" end="0"/>
                            </p:txEl>
                          </p:spTgt>
                        </p:tgtEl>
                        <p:attrNameLst>
                          <p:attrName>ppt_x</p:attrName>
                          <p:attrName>ppt_y</p:attrName>
                        </p:attrNameLst>
                      </p:cBhvr>
                      <p:rCtr x="240" y="1"/>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一级章节分界">
    <p:spTree>
      <p:nvGrpSpPr>
        <p:cNvPr id="1" name=""/>
        <p:cNvGrpSpPr/>
        <p:nvPr/>
      </p:nvGrpSpPr>
      <p:grpSpPr>
        <a:xfrm>
          <a:off x="0" y="0"/>
          <a:ext cx="0" cy="0"/>
          <a:chOff x="0" y="0"/>
          <a:chExt cx="0" cy="0"/>
        </a:xfrm>
      </p:grpSpPr>
      <p:sp>
        <p:nvSpPr>
          <p:cNvPr id="2" name=" 220"/>
          <p:cNvSpPr/>
          <p:nvPr userDrawn="1"/>
        </p:nvSpPr>
        <p:spPr>
          <a:xfrm>
            <a:off x="-3800475" y="2965450"/>
            <a:ext cx="15043150" cy="926465"/>
          </a:xfrm>
          <a:prstGeom prst="homePlate">
            <a:avLst/>
          </a:prstGeom>
          <a:solidFill>
            <a:srgbClr val="222A35"/>
          </a:solidFill>
          <a:ln>
            <a:noFill/>
          </a:ln>
          <a:effectLst>
            <a:outerShdw blurRad="50800" dist="152400" dir="48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r" eaLnBrk="1" fontAlgn="auto" hangingPunct="1">
              <a:spcBef>
                <a:spcPts val="0"/>
              </a:spcBef>
              <a:spcAft>
                <a:spcPts val="0"/>
              </a:spcAft>
              <a:defRPr/>
            </a:pPr>
            <a:endParaRPr lang="en-US" altLang="zh-CN" sz="3600" b="1">
              <a:solidFill>
                <a:schemeClr val="bg1"/>
              </a:solidFill>
              <a:latin typeface="汉仪大宋简" panose="02010609000101010101" charset="-122"/>
              <a:ea typeface="汉仪大宋简" panose="02010609000101010101" charset="-122"/>
              <a:cs typeface="汉仪大宋简" panose="02010609000101010101" charset="-122"/>
            </a:endParaRPr>
          </a:p>
        </p:txBody>
      </p:sp>
      <p:sp>
        <p:nvSpPr>
          <p:cNvPr id="9" name="文本占位符 8"/>
          <p:cNvSpPr>
            <a:spLocks noGrp="1"/>
          </p:cNvSpPr>
          <p:nvPr>
            <p:ph type="body" sz="quarter" idx="11" hasCustomPrompt="1"/>
          </p:nvPr>
        </p:nvSpPr>
        <p:spPr>
          <a:xfrm>
            <a:off x="-3800475" y="2964815"/>
            <a:ext cx="15043150" cy="927100"/>
          </a:xfrm>
          <a:prstGeom prst="rect">
            <a:avLst/>
          </a:prstGeom>
        </p:spPr>
        <p:txBody>
          <a:bodyPr/>
          <a:lstStyle>
            <a:lvl1pPr algn="r">
              <a:spcAft>
                <a:spcPts val="0"/>
              </a:spcAft>
              <a:defRPr lang="en-US" altLang="zh-CN" sz="3600" b="1" i="0" smtClean="0">
                <a:solidFill>
                  <a:schemeClr val="bg1"/>
                </a:solidFill>
                <a:effectLst/>
                <a:latin typeface="Times New Roman" panose="02020603050405020304" pitchFamily="18" charset="0"/>
                <a:ea typeface="汉仪大宋简" panose="02010609000101010101" charset="-122"/>
                <a:cs typeface="Times New Roman" panose="02020603050405020304" pitchFamily="18" charset="0"/>
              </a:defRPr>
            </a:lvl1pPr>
            <a:lvl2pPr algn="r">
              <a:spcAft>
                <a:spcPts val="0"/>
              </a:spcAft>
              <a:defRPr sz="3600" spc="0">
                <a:solidFill>
                  <a:schemeClr val="bg1"/>
                </a:solidFill>
                <a:latin typeface="汉仪大宋简" panose="02010609000101010101" charset="-122"/>
                <a:ea typeface="汉仪大宋简" panose="02010609000101010101" charset="-122"/>
              </a:defRPr>
            </a:lvl2pPr>
            <a:lvl3pPr algn="r">
              <a:spcAft>
                <a:spcPts val="0"/>
              </a:spcAft>
              <a:defRPr sz="3600" spc="0">
                <a:solidFill>
                  <a:schemeClr val="bg1"/>
                </a:solidFill>
                <a:latin typeface="汉仪大宋简" panose="02010609000101010101" charset="-122"/>
                <a:ea typeface="汉仪大宋简" panose="02010609000101010101" charset="-122"/>
              </a:defRPr>
            </a:lvl3pPr>
            <a:lvl4pPr algn="r">
              <a:spcAft>
                <a:spcPts val="0"/>
              </a:spcAft>
              <a:defRPr sz="3600" spc="0">
                <a:solidFill>
                  <a:schemeClr val="bg1"/>
                </a:solidFill>
                <a:latin typeface="汉仪大宋简" panose="02010609000101010101" charset="-122"/>
                <a:ea typeface="汉仪大宋简" panose="02010609000101010101" charset="-122"/>
              </a:defRPr>
            </a:lvl4pPr>
            <a:lvl5pPr algn="r">
              <a:spcAft>
                <a:spcPts val="0"/>
              </a:spcAft>
              <a:defRPr sz="3600" spc="0">
                <a:solidFill>
                  <a:schemeClr val="bg1"/>
                </a:solidFill>
                <a:latin typeface="汉仪大宋简" panose="02010609000101010101" charset="-122"/>
                <a:ea typeface="汉仪大宋简" panose="02010609000101010101" charset="-122"/>
              </a:defRPr>
            </a:lvl5pPr>
          </a:lstStyle>
          <a:p>
            <a:pPr lvl="0"/>
            <a:r>
              <a:rPr lang="en-US" altLang="zh-CN" dirty="0"/>
              <a:t>•</a:t>
            </a:r>
            <a:r>
              <a:rPr lang="zh-CN" altLang="en-US" dirty="0"/>
              <a:t>TITLE</a:t>
            </a:r>
            <a:r>
              <a:rPr lang="en-US" altLang="zh-CN" dirty="0"/>
              <a:t> •</a:t>
            </a:r>
            <a:endParaRPr lang="zh-CN" altLang="en-US" dirty="0"/>
          </a:p>
        </p:txBody>
      </p:sp>
      <p:sp>
        <p:nvSpPr>
          <p:cNvPr id="6" name="文本占位符 4"/>
          <p:cNvSpPr>
            <a:spLocks noGrp="1"/>
          </p:cNvSpPr>
          <p:nvPr>
            <p:ph type="body" sz="quarter" idx="13" hasCustomPrompt="1"/>
          </p:nvPr>
        </p:nvSpPr>
        <p:spPr>
          <a:xfrm>
            <a:off x="3110230" y="174625"/>
            <a:ext cx="8173720" cy="708025"/>
          </a:xfrm>
          <a:prstGeom prst="rect">
            <a:avLst/>
          </a:prstGeom>
        </p:spPr>
        <p:txBody>
          <a:bodyPr/>
          <a:lstStyle>
            <a:lvl1pPr>
              <a:spcAft>
                <a:spcPts val="0"/>
              </a:spcAft>
              <a:defRPr spc="0">
                <a:latin typeface="Times New Roman" panose="02020603050405020304" pitchFamily="18" charset="0"/>
                <a:ea typeface="汉仪大宋简" panose="02010609000101010101" charset="-122"/>
                <a:cs typeface="Times New Roman" panose="02020603050405020304" pitchFamily="18" charset="0"/>
              </a:defRPr>
            </a:lvl1pPr>
            <a:lvl2pPr>
              <a:spcAft>
                <a:spcPts val="0"/>
              </a:spcAft>
              <a:defRPr spc="0">
                <a:latin typeface="汉仪大宋简" panose="02010609000101010101" charset="-122"/>
                <a:ea typeface="汉仪大宋简" panose="02010609000101010101" charset="-122"/>
              </a:defRPr>
            </a:lvl2pPr>
            <a:lvl3pPr>
              <a:spcAft>
                <a:spcPts val="0"/>
              </a:spcAft>
              <a:defRPr spc="0">
                <a:latin typeface="汉仪大宋简" panose="02010609000101010101" charset="-122"/>
                <a:ea typeface="汉仪大宋简" panose="02010609000101010101" charset="-122"/>
              </a:defRPr>
            </a:lvl3pPr>
            <a:lvl4pPr>
              <a:spcAft>
                <a:spcPts val="0"/>
              </a:spcAft>
              <a:defRPr spc="0">
                <a:latin typeface="汉仪大宋简" panose="02010609000101010101" charset="-122"/>
                <a:ea typeface="汉仪大宋简" panose="02010609000101010101" charset="-122"/>
              </a:defRPr>
            </a:lvl4pPr>
            <a:lvl5pPr>
              <a:spcAft>
                <a:spcPts val="0"/>
              </a:spcAft>
              <a:defRPr spc="0">
                <a:latin typeface="汉仪大宋简" panose="02010609000101010101" charset="-122"/>
                <a:ea typeface="汉仪大宋简" panose="02010609000101010101" charset="-122"/>
              </a:defRPr>
            </a:lvl5pPr>
          </a:lstStyle>
          <a:p>
            <a:pPr lvl="0"/>
            <a:r>
              <a:rPr lang="zh-CN" altLang="en-US" dirty="0"/>
              <a:t>HEADER</a:t>
            </a:r>
            <a:endParaRPr lang="zh-CN" altLang="en-US" dirty="0"/>
          </a:p>
        </p:txBody>
      </p:sp>
      <p:cxnSp>
        <p:nvCxnSpPr>
          <p:cNvPr id="7" name="直接连接符 6"/>
          <p:cNvCxnSpPr/>
          <p:nvPr userDrawn="1"/>
        </p:nvCxnSpPr>
        <p:spPr>
          <a:xfrm flipH="1">
            <a:off x="2945765" y="237490"/>
            <a:ext cx="635" cy="581660"/>
          </a:xfrm>
          <a:prstGeom prst="line">
            <a:avLst/>
          </a:prstGeom>
          <a:ln w="28575" cap="rnd"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3" name="图片 2" descr="组合规范横款"/>
          <p:cNvPicPr>
            <a:picLocks noChangeAspect="1"/>
          </p:cNvPicPr>
          <p:nvPr userDrawn="1"/>
        </p:nvPicPr>
        <p:blipFill>
          <a:blip r:embed="rId2"/>
          <a:srcRect l="6042" t="35644" r="5442" b="36641"/>
          <a:stretch>
            <a:fillRect/>
          </a:stretch>
        </p:blipFill>
        <p:spPr>
          <a:xfrm>
            <a:off x="537210" y="201930"/>
            <a:ext cx="1972310" cy="6172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481250 0.005556 L -0.000781 0.006945 " pathEditMode="relative" rAng="0" ptsTypes="">
                                      <p:cBhvr>
                                        <p:cTn id="6" dur="2000" fill="hold"/>
                                        <p:tgtEl>
                                          <p:spTgt spid="2"/>
                                        </p:tgtEl>
                                        <p:attrNameLst>
                                          <p:attrName>ppt_x</p:attrName>
                                          <p:attrName>ppt_y</p:attrName>
                                        </p:attrNameLst>
                                      </p:cBhvr>
                                      <p:rCtr x="24000" y="100"/>
                                    </p:animMotion>
                                  </p:childTnLst>
                                </p:cTn>
                              </p:par>
                              <p:par>
                                <p:cTn id="7" presetID="0" presetClass="path" presetSubtype="0" accel="50000" decel="50000" fill="hold" grpId="0" nodeType="withEffect">
                                  <p:stCondLst>
                                    <p:cond delay="0"/>
                                  </p:stCondLst>
                                  <p:childTnLst>
                                    <p:animMotion origin="layout" path="M -0.48177 3.7037E-7 L -0.00234 0.00208 " pathEditMode="relative" rAng="0" ptsTypes="AA">
                                      <p:cBhvr>
                                        <p:cTn id="8" dur="2000" fill="hold"/>
                                        <p:tgtEl>
                                          <p:spTgt spid="9">
                                            <p:txEl>
                                              <p:pRg st="0" end="0"/>
                                            </p:txEl>
                                          </p:spTgt>
                                        </p:tgtEl>
                                        <p:attrNameLst>
                                          <p:attrName>ppt_x</p:attrName>
                                          <p:attrName>ppt_y</p:attrName>
                                        </p:attrNameLst>
                                      </p:cBhvr>
                                      <p:rCtr x="23971"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9" grpId="0" bldLvl="0" build="allAtOnce">
        <p:tmplLst>
          <p:tmpl lvl="1">
            <p:tnLst>
              <p:par>
                <p:cTn presetID="0" presetClass="path" presetSubtype="0" accel="50000" decel="50000" fill="hold" nodeType="withEffect">
                  <p:stCondLst>
                    <p:cond delay="0"/>
                  </p:stCondLst>
                  <p:childTnLst>
                    <p:animMotion origin="layout" path="M -0.48177 3.7037E-7 L -0.00234 0.00208 " pathEditMode="relative" rAng="0" ptsTypes="AA">
                      <p:cBhvr>
                        <p:cTn dur="2000" fill="hold"/>
                        <p:tgtEl>
                          <p:spTgt spid="9"/>
                        </p:tgtEl>
                        <p:attrNameLst>
                          <p:attrName>ppt_x</p:attrName>
                          <p:attrName>ppt_y</p:attrName>
                        </p:attrNameLst>
                      </p:cBhvr>
                      <p:rCtr x="23971" y="93"/>
                    </p:animMotion>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引入&amp;结语">
    <p:spTree>
      <p:nvGrpSpPr>
        <p:cNvPr id="1" name=""/>
        <p:cNvGrpSpPr/>
        <p:nvPr/>
      </p:nvGrpSpPr>
      <p:grpSpPr>
        <a:xfrm>
          <a:off x="0" y="0"/>
          <a:ext cx="0" cy="0"/>
          <a:chOff x="0" y="0"/>
          <a:chExt cx="0" cy="0"/>
        </a:xfrm>
      </p:grpSpPr>
      <p:sp>
        <p:nvSpPr>
          <p:cNvPr id="10" name="内容占位符 11"/>
          <p:cNvSpPr>
            <a:spLocks noGrp="1"/>
          </p:cNvSpPr>
          <p:nvPr>
            <p:ph sz="quarter" idx="13" hasCustomPrompt="1"/>
          </p:nvPr>
        </p:nvSpPr>
        <p:spPr>
          <a:xfrm>
            <a:off x="1257300" y="1149985"/>
            <a:ext cx="9880600" cy="5324475"/>
          </a:xfrm>
          <a:prstGeom prst="rect">
            <a:avLst/>
          </a:prstGeom>
        </p:spPr>
        <p:txBody>
          <a:bodyPr anchor="t" anchorCtr="0"/>
          <a:lstStyle>
            <a:lvl1pPr algn="l" fontAlgn="t">
              <a:spcAft>
                <a:spcPts val="0"/>
              </a:spcAft>
              <a:defRPr sz="1800" spc="0">
                <a:latin typeface="Times New Roman" panose="02020603050405020304" pitchFamily="18" charset="0"/>
                <a:ea typeface="宋体" panose="02010600030101010101" pitchFamily="2" charset="-122"/>
                <a:cs typeface="Times New Roman" panose="02020603050405020304" pitchFamily="18" charset="0"/>
              </a:defRPr>
            </a:lvl1pPr>
            <a:lvl2pPr>
              <a:spcAft>
                <a:spcPts val="0"/>
              </a:spcAft>
              <a:defRPr sz="1800" spc="0">
                <a:latin typeface="宋体" panose="02010600030101010101" pitchFamily="2" charset="-122"/>
                <a:ea typeface="宋体" panose="02010600030101010101" pitchFamily="2" charset="-122"/>
              </a:defRPr>
            </a:lvl2pPr>
            <a:lvl3pPr>
              <a:spcAft>
                <a:spcPts val="0"/>
              </a:spcAft>
              <a:defRPr sz="1800" spc="0">
                <a:latin typeface="宋体" panose="02010600030101010101" pitchFamily="2" charset="-122"/>
                <a:ea typeface="宋体" panose="02010600030101010101" pitchFamily="2" charset="-122"/>
              </a:defRPr>
            </a:lvl3pPr>
            <a:lvl4pPr>
              <a:spcAft>
                <a:spcPts val="0"/>
              </a:spcAft>
              <a:defRPr sz="1800" spc="0">
                <a:latin typeface="宋体" panose="02010600030101010101" pitchFamily="2" charset="-122"/>
                <a:ea typeface="宋体" panose="02010600030101010101" pitchFamily="2" charset="-122"/>
              </a:defRPr>
            </a:lvl4pPr>
            <a:lvl5pPr>
              <a:spcAft>
                <a:spcPts val="0"/>
              </a:spcAft>
              <a:defRPr sz="1800" spc="0">
                <a:latin typeface="宋体" panose="02010600030101010101" pitchFamily="2" charset="-122"/>
                <a:ea typeface="宋体" panose="02010600030101010101" pitchFamily="2" charset="-122"/>
              </a:defRPr>
            </a:lvl5pPr>
          </a:lstStyle>
          <a:p>
            <a:pPr lvl="0"/>
            <a:r>
              <a:rPr lang="zh-CN" altLang="en-US" dirty="0"/>
              <a:t>TEXT</a:t>
            </a:r>
            <a:endParaRPr lang="zh-CN" altLang="en-US" dirty="0"/>
          </a:p>
        </p:txBody>
      </p:sp>
      <p:sp>
        <p:nvSpPr>
          <p:cNvPr id="14" name="文本占位符 4"/>
          <p:cNvSpPr>
            <a:spLocks noGrp="1"/>
          </p:cNvSpPr>
          <p:nvPr>
            <p:ph type="body" sz="quarter" idx="11" hasCustomPrompt="1"/>
          </p:nvPr>
        </p:nvSpPr>
        <p:spPr>
          <a:xfrm>
            <a:off x="3115945" y="174625"/>
            <a:ext cx="7931150" cy="708025"/>
          </a:xfrm>
          <a:prstGeom prst="rect">
            <a:avLst/>
          </a:prstGeom>
        </p:spPr>
        <p:txBody>
          <a:bodyPr/>
          <a:lstStyle>
            <a:lvl1pPr>
              <a:spcAft>
                <a:spcPts val="0"/>
              </a:spcAft>
              <a:defRPr spc="0">
                <a:latin typeface="Times New Roman" panose="02020603050405020304" pitchFamily="18" charset="0"/>
                <a:ea typeface="汉仪大宋简" panose="02010609000101010101" charset="-122"/>
                <a:cs typeface="Times New Roman" panose="02020603050405020304" pitchFamily="18" charset="0"/>
              </a:defRPr>
            </a:lvl1pPr>
            <a:lvl2pPr>
              <a:spcAft>
                <a:spcPts val="0"/>
              </a:spcAft>
              <a:defRPr spc="0">
                <a:latin typeface="汉仪大宋简" panose="02010609000101010101" charset="-122"/>
                <a:ea typeface="汉仪大宋简" panose="02010609000101010101" charset="-122"/>
              </a:defRPr>
            </a:lvl2pPr>
            <a:lvl3pPr>
              <a:spcAft>
                <a:spcPts val="0"/>
              </a:spcAft>
              <a:defRPr spc="0">
                <a:latin typeface="汉仪大宋简" panose="02010609000101010101" charset="-122"/>
                <a:ea typeface="汉仪大宋简" panose="02010609000101010101" charset="-122"/>
              </a:defRPr>
            </a:lvl3pPr>
            <a:lvl4pPr>
              <a:spcAft>
                <a:spcPts val="0"/>
              </a:spcAft>
              <a:defRPr spc="0">
                <a:latin typeface="汉仪大宋简" panose="02010609000101010101" charset="-122"/>
                <a:ea typeface="汉仪大宋简" panose="02010609000101010101" charset="-122"/>
              </a:defRPr>
            </a:lvl4pPr>
            <a:lvl5pPr>
              <a:spcAft>
                <a:spcPts val="0"/>
              </a:spcAft>
              <a:defRPr spc="0">
                <a:latin typeface="汉仪大宋简" panose="02010609000101010101" charset="-122"/>
                <a:ea typeface="汉仪大宋简" panose="02010609000101010101" charset="-122"/>
              </a:defRPr>
            </a:lvl5pPr>
          </a:lstStyle>
          <a:p>
            <a:pPr lvl="0"/>
            <a:r>
              <a:rPr lang="zh-CN" altLang="en-US" dirty="0"/>
              <a:t>HEADER</a:t>
            </a:r>
            <a:endParaRPr lang="zh-CN" altLang="en-US" dirty="0"/>
          </a:p>
        </p:txBody>
      </p:sp>
      <p:cxnSp>
        <p:nvCxnSpPr>
          <p:cNvPr id="2" name="直接连接符 1"/>
          <p:cNvCxnSpPr/>
          <p:nvPr userDrawn="1"/>
        </p:nvCxnSpPr>
        <p:spPr>
          <a:xfrm flipH="1">
            <a:off x="2947035" y="237490"/>
            <a:ext cx="635" cy="581660"/>
          </a:xfrm>
          <a:prstGeom prst="line">
            <a:avLst/>
          </a:prstGeom>
          <a:ln w="28575" cap="rnd"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1" name="图片 10" descr="组合规范横款"/>
          <p:cNvPicPr>
            <a:picLocks noChangeAspect="1"/>
          </p:cNvPicPr>
          <p:nvPr userDrawn="1"/>
        </p:nvPicPr>
        <p:blipFill>
          <a:blip r:embed="rId2"/>
          <a:srcRect l="6042" t="35644" r="5442" b="36641"/>
          <a:stretch>
            <a:fillRect/>
          </a:stretch>
        </p:blipFill>
        <p:spPr>
          <a:xfrm>
            <a:off x="538480" y="201930"/>
            <a:ext cx="1972310" cy="617220"/>
          </a:xfrm>
          <a:prstGeom prst="rect">
            <a:avLst/>
          </a:prstGeom>
        </p:spPr>
      </p:pic>
    </p:spTree>
  </p:cSld>
  <p:clrMapOvr>
    <a:masterClrMapping/>
  </p:clrMapOvr>
  <p:timing>
    <p:tnLst>
      <p:par>
        <p:cTn id="1" dur="indefinite" restart="never" nodeType="tmRoot"/>
      </p:par>
    </p:tnLst>
    <p:bldLst>
      <p:bldP spid="10" grpId="1" build="p">
        <p:tmplLst>
          <p:tmpl lvl="1">
            <p:tnLst>
              <p:par>
                <p:cTn presetID="42" presetClass="exit" presetSubtype="0" fill="hold" nodeType="clickEffect">
                  <p:stCondLst>
                    <p:cond delay="0"/>
                  </p:stCondLst>
                  <p:childTnLst>
                    <p:animEffect transition="out" filter="fade">
                      <p:cBhvr>
                        <p:cTn dur="1000"/>
                        <p:tgtEl>
                          <p:spTgt spid="10">
                            <p:txEl>
                              <p:pRg st="0" end="0"/>
                            </p:txEl>
                          </p:spTgt>
                        </p:tgtEl>
                      </p:cBhvr>
                    </p:animEffect>
                    <p:anim calcmode="lin" valueType="num">
                      <p:cBhvr>
                        <p:cTn dur="1000"/>
                        <p:tgtEl>
                          <p:spTgt spid="10">
                            <p:txEl>
                              <p:pRg st="0" end="0"/>
                            </p:txEl>
                          </p:spTgt>
                        </p:tgtEl>
                        <p:attrNameLst>
                          <p:attrName>ppt_x</p:attrName>
                        </p:attrNameLst>
                      </p:cBhvr>
                      <p:tavLst>
                        <p:tav tm="0">
                          <p:val>
                            <p:strVal val="ppt_x"/>
                          </p:val>
                        </p:tav>
                        <p:tav tm="100000">
                          <p:val>
                            <p:strVal val="ppt_x"/>
                          </p:val>
                        </p:tav>
                      </p:tavLst>
                    </p:anim>
                    <p:anim calcmode="lin" valueType="num">
                      <p:cBhvr>
                        <p:cTn dur="1000"/>
                        <p:tgtEl>
                          <p:spTgt spid="10">
                            <p:txEl>
                              <p:pRg st="0" end="0"/>
                            </p:txEl>
                          </p:spTgt>
                        </p:tgtEl>
                        <p:attrNameLst>
                          <p:attrName>ppt_y</p:attrName>
                        </p:attrNameLst>
                      </p:cBhvr>
                      <p:tavLst>
                        <p:tav tm="0">
                          <p:val>
                            <p:strVal val="ppt_y"/>
                          </p:val>
                        </p:tav>
                        <p:tav tm="100000">
                          <p:val>
                            <p:strVal val="ppt_y+.1"/>
                          </p:val>
                        </p:tav>
                      </p:tavLst>
                    </p:anim>
                    <p:set>
                      <p:cBhvr>
                        <p:cTn dur="1" fill="hold">
                          <p:stCondLst>
                            <p:cond delay="999"/>
                          </p:stCondLst>
                        </p:cTn>
                        <p:tgtEl>
                          <p:spTgt spid="10">
                            <p:txEl>
                              <p:pRg st="0" end="0"/>
                            </p:txEl>
                          </p:spTgt>
                        </p:tgtEl>
                        <p:attrNameLst>
                          <p:attrName>style.visibility</p:attrName>
                        </p:attrNameLst>
                      </p:cBhvr>
                      <p:to>
                        <p:strVal val="hidden"/>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文基本型">
    <p:spTree>
      <p:nvGrpSpPr>
        <p:cNvPr id="1" name=""/>
        <p:cNvGrpSpPr/>
        <p:nvPr/>
      </p:nvGrpSpPr>
      <p:grpSpPr>
        <a:xfrm>
          <a:off x="0" y="0"/>
          <a:ext cx="0" cy="0"/>
          <a:chOff x="0" y="0"/>
          <a:chExt cx="0" cy="0"/>
        </a:xfrm>
      </p:grpSpPr>
      <p:sp>
        <p:nvSpPr>
          <p:cNvPr id="5" name="文本占位符 4"/>
          <p:cNvSpPr>
            <a:spLocks noGrp="1"/>
          </p:cNvSpPr>
          <p:nvPr>
            <p:ph type="body" sz="quarter" idx="11" hasCustomPrompt="1"/>
          </p:nvPr>
        </p:nvSpPr>
        <p:spPr>
          <a:xfrm>
            <a:off x="3111500" y="174625"/>
            <a:ext cx="8173720" cy="708025"/>
          </a:xfrm>
          <a:prstGeom prst="rect">
            <a:avLst/>
          </a:prstGeom>
        </p:spPr>
        <p:txBody>
          <a:bodyPr/>
          <a:lstStyle>
            <a:lvl1pPr>
              <a:spcAft>
                <a:spcPts val="0"/>
              </a:spcAft>
              <a:defRPr spc="0">
                <a:latin typeface="Times New Roman" panose="02020603050405020304" pitchFamily="18" charset="0"/>
                <a:ea typeface="汉仪大宋简" panose="02010609000101010101" charset="-122"/>
                <a:cs typeface="Times New Roman" panose="02020603050405020304" pitchFamily="18" charset="0"/>
              </a:defRPr>
            </a:lvl1pPr>
            <a:lvl2pPr>
              <a:spcAft>
                <a:spcPts val="0"/>
              </a:spcAft>
              <a:defRPr spc="0">
                <a:latin typeface="汉仪大宋简" panose="02010609000101010101" charset="-122"/>
                <a:ea typeface="汉仪大宋简" panose="02010609000101010101" charset="-122"/>
              </a:defRPr>
            </a:lvl2pPr>
            <a:lvl3pPr>
              <a:spcAft>
                <a:spcPts val="0"/>
              </a:spcAft>
              <a:defRPr spc="0">
                <a:latin typeface="汉仪大宋简" panose="02010609000101010101" charset="-122"/>
                <a:ea typeface="汉仪大宋简" panose="02010609000101010101" charset="-122"/>
              </a:defRPr>
            </a:lvl3pPr>
            <a:lvl4pPr>
              <a:spcAft>
                <a:spcPts val="0"/>
              </a:spcAft>
              <a:defRPr spc="0">
                <a:latin typeface="汉仪大宋简" panose="02010609000101010101" charset="-122"/>
                <a:ea typeface="汉仪大宋简" panose="02010609000101010101" charset="-122"/>
              </a:defRPr>
            </a:lvl4pPr>
            <a:lvl5pPr>
              <a:spcAft>
                <a:spcPts val="0"/>
              </a:spcAft>
              <a:defRPr spc="0">
                <a:latin typeface="汉仪大宋简" panose="02010609000101010101" charset="-122"/>
                <a:ea typeface="汉仪大宋简" panose="02010609000101010101" charset="-122"/>
              </a:defRPr>
            </a:lvl5pPr>
          </a:lstStyle>
          <a:p>
            <a:pPr lvl="0"/>
            <a:r>
              <a:rPr lang="zh-CN" altLang="en-US" dirty="0"/>
              <a:t>HEADER</a:t>
            </a:r>
            <a:endParaRPr lang="zh-CN" altLang="en-US" dirty="0"/>
          </a:p>
        </p:txBody>
      </p:sp>
      <p:sp>
        <p:nvSpPr>
          <p:cNvPr id="9" name="文本占位符 8"/>
          <p:cNvSpPr>
            <a:spLocks noGrp="1"/>
          </p:cNvSpPr>
          <p:nvPr>
            <p:ph type="body" sz="quarter" idx="12" hasCustomPrompt="1"/>
          </p:nvPr>
        </p:nvSpPr>
        <p:spPr>
          <a:xfrm>
            <a:off x="1348288" y="1473119"/>
            <a:ext cx="3554412" cy="444528"/>
          </a:xfrm>
          <a:prstGeom prst="rect">
            <a:avLst/>
          </a:prstGeom>
        </p:spPr>
        <p:txBody>
          <a:bodyPr/>
          <a:lstStyle>
            <a:lvl1pPr>
              <a:spcAft>
                <a:spcPts val="0"/>
              </a:spcAft>
              <a:defRPr sz="1400" i="1" spc="0">
                <a:latin typeface="Times New Roman" panose="02020603050405020304" pitchFamily="18" charset="0"/>
                <a:ea typeface="宋体" panose="02010600030101010101" pitchFamily="2" charset="-122"/>
                <a:cs typeface="Times New Roman" panose="02020603050405020304" pitchFamily="18" charset="0"/>
              </a:defRPr>
            </a:lvl1pPr>
            <a:lvl2pPr>
              <a:spcAft>
                <a:spcPts val="0"/>
              </a:spcAft>
              <a:defRPr sz="1400" spc="0">
                <a:latin typeface="宋体" panose="02010600030101010101" pitchFamily="2" charset="-122"/>
                <a:ea typeface="宋体" panose="02010600030101010101" pitchFamily="2" charset="-122"/>
              </a:defRPr>
            </a:lvl2pPr>
            <a:lvl3pPr>
              <a:spcAft>
                <a:spcPts val="0"/>
              </a:spcAft>
              <a:defRPr sz="1400" spc="0">
                <a:latin typeface="宋体" panose="02010600030101010101" pitchFamily="2" charset="-122"/>
                <a:ea typeface="宋体" panose="02010600030101010101" pitchFamily="2" charset="-122"/>
              </a:defRPr>
            </a:lvl3pPr>
            <a:lvl4pPr>
              <a:spcAft>
                <a:spcPts val="0"/>
              </a:spcAft>
              <a:defRPr sz="1400" spc="0">
                <a:latin typeface="宋体" panose="02010600030101010101" pitchFamily="2" charset="-122"/>
                <a:ea typeface="宋体" panose="02010600030101010101" pitchFamily="2" charset="-122"/>
              </a:defRPr>
            </a:lvl4pPr>
            <a:lvl5pPr>
              <a:spcAft>
                <a:spcPts val="0"/>
              </a:spcAft>
              <a:defRPr sz="1400" spc="0">
                <a:latin typeface="宋体" panose="02010600030101010101" pitchFamily="2" charset="-122"/>
                <a:ea typeface="宋体" panose="02010600030101010101" pitchFamily="2" charset="-122"/>
              </a:defRPr>
            </a:lvl5pPr>
          </a:lstStyle>
          <a:p>
            <a:pPr lvl="0"/>
            <a:r>
              <a:rPr lang="zh-CN" altLang="en-US" dirty="0"/>
              <a:t>Legend</a:t>
            </a:r>
            <a:endParaRPr lang="zh-CN" altLang="en-US" dirty="0"/>
          </a:p>
        </p:txBody>
      </p:sp>
      <p:sp>
        <p:nvSpPr>
          <p:cNvPr id="12" name="内容占位符 11"/>
          <p:cNvSpPr>
            <a:spLocks noGrp="1"/>
          </p:cNvSpPr>
          <p:nvPr>
            <p:ph sz="quarter" idx="13" hasCustomPrompt="1"/>
          </p:nvPr>
        </p:nvSpPr>
        <p:spPr>
          <a:xfrm>
            <a:off x="5847715" y="1606164"/>
            <a:ext cx="5353050" cy="5009322"/>
          </a:xfrm>
          <a:prstGeom prst="rect">
            <a:avLst/>
          </a:prstGeom>
        </p:spPr>
        <p:txBody>
          <a:bodyPr/>
          <a:lstStyle>
            <a:lvl1pPr>
              <a:spcAft>
                <a:spcPts val="0"/>
              </a:spcAft>
              <a:defRPr sz="1800" spc="0">
                <a:latin typeface="Times New Roman" panose="02020603050405020304" pitchFamily="18" charset="0"/>
                <a:ea typeface="宋体" panose="02010600030101010101" pitchFamily="2" charset="-122"/>
                <a:cs typeface="Times New Roman" panose="02020603050405020304" pitchFamily="18" charset="0"/>
              </a:defRPr>
            </a:lvl1pPr>
            <a:lvl2pPr>
              <a:spcAft>
                <a:spcPts val="0"/>
              </a:spcAft>
              <a:defRPr sz="1800" spc="0">
                <a:latin typeface="宋体" panose="02010600030101010101" pitchFamily="2" charset="-122"/>
                <a:ea typeface="宋体" panose="02010600030101010101" pitchFamily="2" charset="-122"/>
              </a:defRPr>
            </a:lvl2pPr>
            <a:lvl3pPr>
              <a:spcAft>
                <a:spcPts val="0"/>
              </a:spcAft>
              <a:defRPr sz="1800" spc="0">
                <a:latin typeface="宋体" panose="02010600030101010101" pitchFamily="2" charset="-122"/>
                <a:ea typeface="宋体" panose="02010600030101010101" pitchFamily="2" charset="-122"/>
              </a:defRPr>
            </a:lvl3pPr>
            <a:lvl4pPr>
              <a:spcAft>
                <a:spcPts val="0"/>
              </a:spcAft>
              <a:defRPr sz="1800" spc="0">
                <a:latin typeface="宋体" panose="02010600030101010101" pitchFamily="2" charset="-122"/>
                <a:ea typeface="宋体" panose="02010600030101010101" pitchFamily="2" charset="-122"/>
              </a:defRPr>
            </a:lvl4pPr>
            <a:lvl5pPr>
              <a:spcAft>
                <a:spcPts val="0"/>
              </a:spcAft>
              <a:defRPr sz="1800" spc="0">
                <a:latin typeface="宋体" panose="02010600030101010101" pitchFamily="2" charset="-122"/>
                <a:ea typeface="宋体" panose="02010600030101010101" pitchFamily="2" charset="-122"/>
              </a:defRPr>
            </a:lvl5pPr>
          </a:lstStyle>
          <a:p>
            <a:pPr lvl="0"/>
            <a:r>
              <a:rPr lang="zh-CN" altLang="en-US" dirty="0"/>
              <a:t>TEXT</a:t>
            </a:r>
            <a:endParaRPr lang="zh-CN" altLang="en-US" dirty="0"/>
          </a:p>
        </p:txBody>
      </p:sp>
      <p:sp>
        <p:nvSpPr>
          <p:cNvPr id="11" name="图片占位符 10"/>
          <p:cNvSpPr>
            <a:spLocks noGrp="1"/>
          </p:cNvSpPr>
          <p:nvPr>
            <p:ph type="pic" sz="quarter" idx="15" hasCustomPrompt="1"/>
          </p:nvPr>
        </p:nvSpPr>
        <p:spPr>
          <a:xfrm>
            <a:off x="1447772" y="1789057"/>
            <a:ext cx="3552825" cy="4810125"/>
          </a:xfrm>
          <a:prstGeom prst="rect">
            <a:avLst/>
          </a:prstGeom>
          <a:solidFill>
            <a:schemeClr val="bg1">
              <a:lumMod val="85000"/>
            </a:schemeClr>
          </a:solidFill>
          <a:effectLst>
            <a:outerShdw blurRad="50800" dist="38100" dir="5400000" algn="t" rotWithShape="0">
              <a:prstClr val="black">
                <a:alpha val="40000"/>
              </a:prstClr>
            </a:outerShdw>
          </a:effectLst>
        </p:spPr>
        <p:txBody>
          <a:bodyPr/>
          <a:lstStyle>
            <a:lvl1pPr algn="ctr">
              <a:defRPr sz="2800">
                <a:solidFill>
                  <a:schemeClr val="accent4">
                    <a:lumMod val="75000"/>
                  </a:schemeClr>
                </a:solidFill>
                <a:latin typeface="汉仪大宋简" panose="02010609000101010101" charset="-122"/>
                <a:ea typeface="汉仪大宋简" panose="02010609000101010101" charset="-122"/>
              </a:defRPr>
            </a:lvl1pPr>
          </a:lstStyle>
          <a:p>
            <a:endParaRPr lang="en-US" altLang="zh-CN" dirty="0"/>
          </a:p>
          <a:p>
            <a:r>
              <a:rPr lang="zh-CN" altLang="en-US" dirty="0"/>
              <a:t>PLEASE</a:t>
            </a:r>
            <a:endParaRPr lang="zh-CN" altLang="en-US" dirty="0"/>
          </a:p>
          <a:p>
            <a:r>
              <a:rPr lang="zh-CN" altLang="en-US" dirty="0"/>
              <a:t>INSERT</a:t>
            </a:r>
            <a:endParaRPr lang="zh-CN" altLang="en-US" dirty="0"/>
          </a:p>
          <a:p>
            <a:r>
              <a:rPr lang="zh-CN" altLang="en-US" dirty="0"/>
              <a:t>IMAGE</a:t>
            </a:r>
            <a:endParaRPr lang="zh-CN" altLang="en-US" dirty="0"/>
          </a:p>
          <a:p>
            <a:r>
              <a:rPr lang="zh-CN" altLang="en-US" dirty="0"/>
              <a:t>HERE</a:t>
            </a:r>
            <a:endParaRPr lang="zh-CN" altLang="en-US" dirty="0"/>
          </a:p>
        </p:txBody>
      </p:sp>
      <p:cxnSp>
        <p:nvCxnSpPr>
          <p:cNvPr id="2" name="直接连接符 1"/>
          <p:cNvCxnSpPr/>
          <p:nvPr userDrawn="1"/>
        </p:nvCxnSpPr>
        <p:spPr>
          <a:xfrm flipH="1">
            <a:off x="2947035" y="237490"/>
            <a:ext cx="635" cy="581660"/>
          </a:xfrm>
          <a:prstGeom prst="line">
            <a:avLst/>
          </a:prstGeom>
          <a:ln w="28575" cap="rnd"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3" name="图片 2" descr="组合规范横款"/>
          <p:cNvPicPr>
            <a:picLocks noChangeAspect="1"/>
          </p:cNvPicPr>
          <p:nvPr userDrawn="1"/>
        </p:nvPicPr>
        <p:blipFill>
          <a:blip r:embed="rId2"/>
          <a:srcRect l="6042" t="35644" r="5442" b="36641"/>
          <a:stretch>
            <a:fillRect/>
          </a:stretch>
        </p:blipFill>
        <p:spPr>
          <a:xfrm>
            <a:off x="538480" y="201930"/>
            <a:ext cx="1972310" cy="61722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cxnSp>
        <p:nvCxnSpPr>
          <p:cNvPr id="12" name="直接连接符 11"/>
          <p:cNvCxnSpPr/>
          <p:nvPr userDrawn="1"/>
        </p:nvCxnSpPr>
        <p:spPr>
          <a:xfrm flipH="1">
            <a:off x="6144895" y="819785"/>
            <a:ext cx="8890" cy="25488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0" name="矩形 39"/>
          <p:cNvSpPr/>
          <p:nvPr userDrawn="1"/>
        </p:nvSpPr>
        <p:spPr>
          <a:xfrm>
            <a:off x="2612390" y="3522980"/>
            <a:ext cx="6966585" cy="2738120"/>
          </a:xfrm>
          <a:prstGeom prst="rect">
            <a:avLst/>
          </a:prstGeom>
        </p:spPr>
        <p:txBody>
          <a:bodyPr wrap="square">
            <a:spAutoFit/>
          </a:bodyPr>
          <a:lstStyle/>
          <a:p>
            <a:pPr marL="133350" indent="304800" algn="ctr">
              <a:lnSpc>
                <a:spcPct val="150000"/>
              </a:lnSpc>
              <a:spcBef>
                <a:spcPts val="600"/>
              </a:spcBef>
              <a:spcAft>
                <a:spcPts val="600"/>
              </a:spcAft>
            </a:pPr>
            <a:r>
              <a:rPr lang="en-US" altLang="zh-CN" sz="3600" b="1" i="1" kern="100" dirty="0">
                <a:solidFill>
                  <a:schemeClr val="tx1">
                    <a:lumMod val="65000"/>
                    <a:lumOff val="35000"/>
                  </a:schemeClr>
                </a:solidFill>
                <a:latin typeface="Times New Roman" panose="02020603050405020304" pitchFamily="18" charset="0"/>
                <a:ea typeface="汉仪大宋简" panose="02010609000101010101" charset="-122"/>
                <a:cs typeface="Times New Roman" panose="02020603050405020304" pitchFamily="18" charset="0"/>
              </a:rPr>
              <a:t>Thank you for listening.</a:t>
            </a:r>
            <a:endParaRPr lang="en-US" altLang="zh-CN" sz="3600" b="1" i="1" kern="100" dirty="0">
              <a:solidFill>
                <a:schemeClr val="tx1">
                  <a:lumMod val="65000"/>
                  <a:lumOff val="35000"/>
                </a:schemeClr>
              </a:solidFill>
              <a:latin typeface="Times New Roman" panose="02020603050405020304" pitchFamily="18" charset="0"/>
              <a:ea typeface="汉仪大宋简" panose="02010609000101010101" charset="-122"/>
              <a:cs typeface="Times New Roman" panose="02020603050405020304" pitchFamily="18" charset="0"/>
            </a:endParaRPr>
          </a:p>
          <a:p>
            <a:pPr marL="133350" indent="304800" algn="ctr">
              <a:lnSpc>
                <a:spcPct val="150000"/>
              </a:lnSpc>
              <a:spcBef>
                <a:spcPts val="600"/>
              </a:spcBef>
              <a:spcAft>
                <a:spcPts val="600"/>
              </a:spcAft>
            </a:pPr>
            <a:r>
              <a:rPr lang="en-US" altLang="zh-CN" sz="3600" b="1" i="1" kern="100" dirty="0">
                <a:solidFill>
                  <a:schemeClr val="tx1">
                    <a:lumMod val="65000"/>
                    <a:lumOff val="35000"/>
                  </a:schemeClr>
                </a:solidFill>
                <a:latin typeface="Times New Roman" panose="02020603050405020304" pitchFamily="18" charset="0"/>
                <a:ea typeface="汉仪大宋简" panose="02010609000101010101" charset="-122"/>
                <a:cs typeface="Times New Roman" panose="02020603050405020304" pitchFamily="18" charset="0"/>
              </a:rPr>
              <a:t>Your feedback will be highly appreciated!</a:t>
            </a:r>
            <a:endParaRPr lang="en-US" altLang="zh-CN" sz="3600" b="1" i="1" kern="100" dirty="0">
              <a:solidFill>
                <a:schemeClr val="tx1">
                  <a:lumMod val="65000"/>
                  <a:lumOff val="35000"/>
                </a:schemeClr>
              </a:solidFill>
              <a:latin typeface="Times New Roman" panose="02020603050405020304" pitchFamily="18" charset="0"/>
              <a:ea typeface="汉仪大宋简" panose="02010609000101010101" charset="-122"/>
              <a:cs typeface="Times New Roman" panose="02020603050405020304" pitchFamily="18" charset="0"/>
            </a:endParaRPr>
          </a:p>
        </p:txBody>
      </p:sp>
      <p:sp>
        <p:nvSpPr>
          <p:cNvPr id="2" name="文本框 1"/>
          <p:cNvSpPr txBox="1"/>
          <p:nvPr userDrawn="1"/>
        </p:nvSpPr>
        <p:spPr>
          <a:xfrm>
            <a:off x="6604635" y="1691005"/>
            <a:ext cx="5311140" cy="645160"/>
          </a:xfrm>
          <a:prstGeom prst="rect">
            <a:avLst/>
          </a:prstGeom>
          <a:noFill/>
          <a:effectLst>
            <a:reflection blurRad="6350" stA="50000" endA="300" endPos="55000" dir="5400000" sy="-100000" algn="bl" rotWithShape="0"/>
          </a:effectLst>
        </p:spPr>
        <p:txBody>
          <a:bodyPr wrap="square" rtlCol="0">
            <a:spAutoFit/>
          </a:bodyPr>
          <a:lstStyle/>
          <a:p>
            <a:pPr algn="l"/>
            <a:r>
              <a:rPr lang="en-US" alt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R</a:t>
            </a:r>
            <a:r>
              <a:rPr 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eport</a:t>
            </a:r>
            <a:r>
              <a:rPr lang="en-US" alt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ing</a:t>
            </a:r>
            <a:r>
              <a:rPr 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 </a:t>
            </a:r>
            <a:r>
              <a:rPr lang="en-US" alt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&amp; S</a:t>
            </a:r>
            <a:r>
              <a:rPr 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rPr>
              <a:t>haring</a:t>
            </a:r>
            <a:endParaRPr lang="zh-CN" sz="3600" b="1" i="1">
              <a:solidFill>
                <a:srgbClr val="59595B"/>
              </a:solidFill>
              <a:latin typeface="Times New Roman" panose="02020603050405020304" pitchFamily="18" charset="0"/>
              <a:ea typeface="汉仪大宋简" panose="02010609000101010101" charset="-122"/>
              <a:cs typeface="Times New Roman" panose="02020603050405020304" pitchFamily="18" charset="0"/>
              <a:sym typeface="+mn-ea"/>
            </a:endParaRPr>
          </a:p>
        </p:txBody>
      </p:sp>
      <p:pic>
        <p:nvPicPr>
          <p:cNvPr id="11" name="图片 10" descr="组合规范横款"/>
          <p:cNvPicPr>
            <a:picLocks noChangeAspect="1"/>
          </p:cNvPicPr>
          <p:nvPr userDrawn="1"/>
        </p:nvPicPr>
        <p:blipFill>
          <a:blip r:embed="rId2"/>
          <a:srcRect l="6042" t="35644" r="5442" b="36641"/>
          <a:stretch>
            <a:fillRect/>
          </a:stretch>
        </p:blipFill>
        <p:spPr>
          <a:xfrm>
            <a:off x="1410970" y="1595755"/>
            <a:ext cx="3766820" cy="1178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lstStyle/>
          <a:p>
            <a:r>
              <a:t>Opml Example</a:t>
            </a:r>
          </a:p>
        </p:txBody>
      </p:sp>
      <p:sp>
        <p:nvSpPr>
          <p:cNvPr id="3" name="Text Placeholder 2"/>
          <p:cNvSpPr>
            <a:spLocks noGrp="1"/>
          </p:cNvSpPr>
          <p:nvPr>
            <p:ph type="body" sz="quarter" idx="19"/>
          </p:nvPr>
        </p:nvSpPr>
        <p:spPr/>
        <p:txBody>
          <a:bodyPr/>
          <a:lstStyle/>
          <a:p>
            <a:r>
              <a:t>Date  30/7/2021</a:t>
            </a:r>
          </a:p>
        </p:txBody>
      </p:sp>
      <p:sp>
        <p:nvSpPr>
          <p:cNvPr id="4" name="Content Placeholder 3"/>
          <p:cNvSpPr>
            <a:spLocks noGrp="1"/>
          </p:cNvSpPr>
          <p:nvPr>
            <p:ph sz="quarter" idx="22"/>
          </p:nvPr>
        </p:nvSpPr>
        <p:spPr/>
        <p:txBody>
          <a:bodyPr/>
          <a:lstStyle/>
          <a:p>
            <a:r>
              <a:t>1.Heading 1
</a:t>
            </a:r>
            <a:r>
              <a:t>2.Heading 2
</a:t>
            </a:r>
            <a:r>
              <a:t>
Report  Logic Flow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3"/>
          </p:nvPr>
        </p:nvSpPr>
        <p:spPr/>
        <p:txBody>
          <a:bodyPr/>
          <a:lstStyle/>
          <a:p>
            <a:pPr>
              <a:defRPr>
                <a:solidFill>
                  <a:srgbClr val="911941"/>
                </a:solidFill>
              </a:defRPr>
            </a:pPr>
            <a:r>
              <a:t>◤Heading 2.2</a:t>
            </a:r>
            <a:br/>
            <a:r>
              <a:rPr sz="1600">
                <a:solidFill>
                  <a:srgbClr val="000000"/>
                </a:solidFill>
              </a:rPr>
              <a:t>Content 2.2
</a:t>
            </a:r>
            <a:endParaRPr sz="1600">
              <a:solidFill>
                <a:srgbClr val="000000"/>
              </a:solidFill>
            </a:endParaRPr>
          </a:p>
        </p:txBody>
      </p:sp>
      <p:sp>
        <p:nvSpPr>
          <p:cNvPr id="3" name="Text Placeholder 2"/>
          <p:cNvSpPr>
            <a:spLocks noGrp="1"/>
          </p:cNvSpPr>
          <p:nvPr>
            <p:ph type="body" sz="quarter" idx="11"/>
          </p:nvPr>
        </p:nvSpPr>
        <p:spPr/>
        <p:txBody>
          <a:bodyPr/>
          <a:lstStyle/>
          <a:p>
            <a:r>
              <a:t>Opml Example</a:t>
            </a:r>
            <a:br/>
            <a:r>
              <a:t>Part 2 Heading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3"/>
          </p:nvPr>
        </p:nvSpPr>
        <p:spPr/>
        <p:txBody>
          <a:bodyPr/>
          <a:lstStyle/>
          <a:p>
            <a:pPr>
              <a:defRPr>
                <a:solidFill>
                  <a:srgbClr val="911941"/>
                </a:solidFill>
              </a:defRPr>
            </a:pPr>
            <a:r>
              <a:t>◤Heading 2.3</a:t>
            </a:r>
            <a:br/>
            <a:r>
              <a:rPr sz="1600">
                <a:solidFill>
                  <a:srgbClr val="000000"/>
                </a:solidFill>
              </a:rPr>
              <a:t>Content 2.3
</a:t>
            </a:r>
            <a:endParaRPr sz="1600">
              <a:solidFill>
                <a:srgbClr val="000000"/>
              </a:solidFill>
            </a:endParaRPr>
          </a:p>
        </p:txBody>
      </p:sp>
      <p:sp>
        <p:nvSpPr>
          <p:cNvPr id="3" name="Text Placeholder 2"/>
          <p:cNvSpPr>
            <a:spLocks noGrp="1"/>
          </p:cNvSpPr>
          <p:nvPr>
            <p:ph type="body" sz="quarter" idx="11"/>
          </p:nvPr>
        </p:nvSpPr>
        <p:spPr/>
        <p:txBody>
          <a:bodyPr/>
          <a:lstStyle/>
          <a:p>
            <a:r>
              <a:t>Opml Example</a:t>
            </a:r>
            <a:br/>
            <a:r>
              <a:t>Part 2 Heading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1"/>
          </p:nvPr>
        </p:nvSpPr>
        <p:spPr/>
        <p:txBody>
          <a:bodyPr/>
          <a:lstStyle/>
          <a:p>
            <a:r>
              <a:t>Opml Example</a:t>
            </a:r>
            <a:br/>
            <a:r>
              <a:t>Part 1 Heading 1</a:t>
            </a:r>
          </a:p>
        </p:txBody>
      </p:sp>
      <p:sp>
        <p:nvSpPr>
          <p:cNvPr id="3" name="Text Placeholder 2"/>
          <p:cNvSpPr>
            <a:spLocks noGrp="1"/>
          </p:cNvSpPr>
          <p:nvPr>
            <p:ph type="body" sz="quarter" idx="13"/>
          </p:nvPr>
        </p:nvSpPr>
        <p:spPr/>
        <p:txBody>
          <a:bodyPr/>
          <a:lstStyle/>
          <a:p>
            <a:r>
              <a:t>• Heading 1 •</a:t>
            </a:r>
            <a:r>
              <a:rPr>
                <a:solidFill>
                  <a:srgbClr val="911941"/>
                </a:solidFill>
              </a:rPr>
              <a:t>••
</a:t>
            </a:r>
            <a:endParaRPr>
              <a:solidFill>
                <a:srgbClr val="91194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3"/>
          </p:nvPr>
        </p:nvSpPr>
        <p:spPr/>
        <p:txBody>
          <a:bodyPr/>
          <a:lstStyle/>
          <a:p>
            <a:pPr>
              <a:defRPr>
                <a:solidFill>
                  <a:srgbClr val="911941"/>
                </a:solidFill>
              </a:defRPr>
            </a:pPr>
            <a:r>
              <a:t>◤Heading 1</a:t>
            </a:r>
            <a:br/>
            <a:r>
              <a:rPr sz="1600">
                <a:solidFill>
                  <a:srgbClr val="000000"/>
                </a:solidFill>
              </a:rPr>
              <a:t>Content 1
Thank you for using AutoPre, a PPT automatic filler based on, Word document and so on, targeting on freeing ourselves from the exhausting ppt formating. Thus, we can focus on the content itself and contribute more valuable outputs.</a:t>
            </a:r>
            <a:endParaRPr sz="1600">
              <a:solidFill>
                <a:srgbClr val="000000"/>
              </a:solidFill>
            </a:endParaRPr>
          </a:p>
        </p:txBody>
      </p:sp>
      <p:sp>
        <p:nvSpPr>
          <p:cNvPr id="3" name="Text Placeholder 2"/>
          <p:cNvSpPr>
            <a:spLocks noGrp="1"/>
          </p:cNvSpPr>
          <p:nvPr>
            <p:ph type="body" sz="quarter" idx="11"/>
          </p:nvPr>
        </p:nvSpPr>
        <p:spPr/>
        <p:txBody>
          <a:bodyPr/>
          <a:lstStyle/>
          <a:p>
            <a:r>
              <a:t>Opml Example</a:t>
            </a:r>
            <a:br/>
            <a:r>
              <a:t>Part 1 Heading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3"/>
          </p:nvPr>
        </p:nvSpPr>
        <p:spPr/>
        <p:txBody>
          <a:bodyPr/>
          <a:lstStyle/>
          <a:p>
            <a:pPr>
              <a:defRPr>
                <a:solidFill>
                  <a:srgbClr val="911941"/>
                </a:solidFill>
              </a:defRPr>
            </a:pPr>
            <a:r>
              <a:t>◤Heading 1.1</a:t>
            </a:r>
            <a:br/>
            <a:r>
              <a:rPr sz="1600">
                <a:solidFill>
                  <a:srgbClr val="000000"/>
                </a:solidFill>
              </a:rPr>
              <a:t>Content 1.1
</a:t>
            </a:r>
            <a:endParaRPr sz="1600">
              <a:solidFill>
                <a:srgbClr val="000000"/>
              </a:solidFill>
            </a:endParaRPr>
          </a:p>
        </p:txBody>
      </p:sp>
      <p:sp>
        <p:nvSpPr>
          <p:cNvPr id="3" name="Text Placeholder 2"/>
          <p:cNvSpPr>
            <a:spLocks noGrp="1"/>
          </p:cNvSpPr>
          <p:nvPr>
            <p:ph type="body" sz="quarter" idx="11"/>
          </p:nvPr>
        </p:nvSpPr>
        <p:spPr/>
        <p:txBody>
          <a:bodyPr/>
          <a:lstStyle/>
          <a:p>
            <a:r>
              <a:t>Opml Example</a:t>
            </a:r>
            <a:br/>
            <a:r>
              <a:t>Part 1 Heading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3"/>
          </p:nvPr>
        </p:nvSpPr>
        <p:spPr/>
        <p:txBody>
          <a:bodyPr/>
          <a:lstStyle/>
          <a:p>
            <a:pPr>
              <a:defRPr>
                <a:solidFill>
                  <a:srgbClr val="911941"/>
                </a:solidFill>
              </a:defRPr>
            </a:pPr>
            <a:r>
              <a:t>◤Heading 1.2</a:t>
            </a:r>
            <a:br/>
            <a:r>
              <a:rPr sz="1600">
                <a:solidFill>
                  <a:srgbClr val="000000"/>
                </a:solidFill>
              </a:rPr>
              <a:t>Content 1.2
</a:t>
            </a:r>
            <a:endParaRPr sz="1600">
              <a:solidFill>
                <a:srgbClr val="000000"/>
              </a:solidFill>
            </a:endParaRPr>
          </a:p>
        </p:txBody>
      </p:sp>
      <p:sp>
        <p:nvSpPr>
          <p:cNvPr id="3" name="Text Placeholder 2"/>
          <p:cNvSpPr>
            <a:spLocks noGrp="1"/>
          </p:cNvSpPr>
          <p:nvPr>
            <p:ph type="body" sz="quarter" idx="11"/>
          </p:nvPr>
        </p:nvSpPr>
        <p:spPr/>
        <p:txBody>
          <a:bodyPr/>
          <a:lstStyle/>
          <a:p>
            <a:r>
              <a:t>Opml Example</a:t>
            </a:r>
            <a:br/>
            <a:r>
              <a:t>Part 1 Heading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3"/>
          </p:nvPr>
        </p:nvSpPr>
        <p:spPr/>
        <p:txBody>
          <a:bodyPr/>
          <a:lstStyle/>
          <a:p>
            <a:pPr>
              <a:defRPr>
                <a:solidFill>
                  <a:srgbClr val="911941"/>
                </a:solidFill>
              </a:defRPr>
            </a:pPr>
            <a:r>
              <a:t>◤Heading 1.3</a:t>
            </a:r>
            <a:br/>
            <a:r>
              <a:rPr sz="1600">
                <a:solidFill>
                  <a:srgbClr val="000000"/>
                </a:solidFill>
              </a:rPr>
              <a:t>Content 1.3
</a:t>
            </a:r>
            <a:endParaRPr sz="1600">
              <a:solidFill>
                <a:srgbClr val="000000"/>
              </a:solidFill>
            </a:endParaRPr>
          </a:p>
        </p:txBody>
      </p:sp>
      <p:sp>
        <p:nvSpPr>
          <p:cNvPr id="3" name="Text Placeholder 2"/>
          <p:cNvSpPr>
            <a:spLocks noGrp="1"/>
          </p:cNvSpPr>
          <p:nvPr>
            <p:ph type="body" sz="quarter" idx="11"/>
          </p:nvPr>
        </p:nvSpPr>
        <p:spPr/>
        <p:txBody>
          <a:bodyPr/>
          <a:lstStyle/>
          <a:p>
            <a:r>
              <a:t>Opml Example</a:t>
            </a:r>
            <a:br/>
            <a:r>
              <a:t>Part 1 Heading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1"/>
          </p:nvPr>
        </p:nvSpPr>
        <p:spPr/>
        <p:txBody>
          <a:bodyPr/>
          <a:lstStyle/>
          <a:p>
            <a:r>
              <a:t>Opml Example</a:t>
            </a:r>
            <a:br/>
            <a:r>
              <a:t>Part 2 Heading 2</a:t>
            </a:r>
          </a:p>
        </p:txBody>
      </p:sp>
      <p:sp>
        <p:nvSpPr>
          <p:cNvPr id="3" name="Text Placeholder 2"/>
          <p:cNvSpPr>
            <a:spLocks noGrp="1"/>
          </p:cNvSpPr>
          <p:nvPr>
            <p:ph type="body" sz="quarter" idx="13"/>
          </p:nvPr>
        </p:nvSpPr>
        <p:spPr/>
        <p:txBody>
          <a:bodyPr/>
          <a:lstStyle/>
          <a:p>
            <a:r>
              <a:t>• Heading 2 •</a:t>
            </a:r>
            <a:r>
              <a:rPr>
                <a:solidFill>
                  <a:srgbClr val="911941"/>
                </a:solidFill>
              </a:rPr>
              <a:t>••
</a:t>
            </a:r>
            <a:endParaRPr>
              <a:solidFill>
                <a:srgbClr val="91194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3"/>
          </p:nvPr>
        </p:nvSpPr>
        <p:spPr/>
        <p:txBody>
          <a:bodyPr/>
          <a:lstStyle/>
          <a:p>
            <a:pPr>
              <a:defRPr>
                <a:solidFill>
                  <a:srgbClr val="911941"/>
                </a:solidFill>
              </a:defRPr>
            </a:pPr>
            <a:r>
              <a:t>◤Heading 2</a:t>
            </a:r>
            <a:br/>
            <a:r>
              <a:rPr sz="1600">
                <a:solidFill>
                  <a:srgbClr val="000000"/>
                </a:solidFill>
              </a:rPr>
              <a:t>Content 2
</a:t>
            </a:r>
            <a:endParaRPr sz="1600">
              <a:solidFill>
                <a:srgbClr val="000000"/>
              </a:solidFill>
            </a:endParaRPr>
          </a:p>
        </p:txBody>
      </p:sp>
      <p:sp>
        <p:nvSpPr>
          <p:cNvPr id="3" name="Text Placeholder 2"/>
          <p:cNvSpPr>
            <a:spLocks noGrp="1"/>
          </p:cNvSpPr>
          <p:nvPr>
            <p:ph type="body" sz="quarter" idx="11"/>
          </p:nvPr>
        </p:nvSpPr>
        <p:spPr/>
        <p:txBody>
          <a:bodyPr/>
          <a:lstStyle/>
          <a:p>
            <a:r>
              <a:t>Opml Example</a:t>
            </a:r>
            <a:br/>
            <a:r>
              <a:t>Part 2 Heading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3"/>
          </p:nvPr>
        </p:nvSpPr>
        <p:spPr/>
        <p:txBody>
          <a:bodyPr/>
          <a:lstStyle/>
          <a:p>
            <a:pPr>
              <a:defRPr>
                <a:solidFill>
                  <a:srgbClr val="911941"/>
                </a:solidFill>
              </a:defRPr>
            </a:pPr>
            <a:r>
              <a:t>◤Heading 2.1</a:t>
            </a:r>
            <a:br/>
            <a:r>
              <a:rPr sz="1600">
                <a:solidFill>
                  <a:srgbClr val="000000"/>
                </a:solidFill>
              </a:rPr>
              <a:t>Content 2.1
</a:t>
            </a:r>
            <a:endParaRPr sz="1600">
              <a:solidFill>
                <a:srgbClr val="000000"/>
              </a:solidFill>
            </a:endParaRPr>
          </a:p>
        </p:txBody>
      </p:sp>
      <p:sp>
        <p:nvSpPr>
          <p:cNvPr id="3" name="Text Placeholder 2"/>
          <p:cNvSpPr>
            <a:spLocks noGrp="1"/>
          </p:cNvSpPr>
          <p:nvPr>
            <p:ph type="body" sz="quarter" idx="11"/>
          </p:nvPr>
        </p:nvSpPr>
        <p:spPr/>
        <p:txBody>
          <a:bodyPr/>
          <a:lstStyle/>
          <a:p>
            <a:r>
              <a:t>Opml Example</a:t>
            </a:r>
            <a:br/>
            <a:r>
              <a:t>Part 2 Heading 2</a:t>
            </a:r>
          </a:p>
        </p:txBody>
      </p:sp>
    </p:spTree>
  </p:cSld>
  <p:clrMapOvr>
    <a:masterClrMapping/>
  </p:clrMapOvr>
</p:sld>
</file>

<file path=ppt/tags/tag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815</Words>
  <Application>WPS 演示</Application>
  <PresentationFormat>宽屏</PresentationFormat>
  <Paragraphs>46</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Times New Roman</vt:lpstr>
      <vt:lpstr>汉仪大宋简</vt:lpstr>
      <vt:lpstr>Plaster of Paris</vt:lpstr>
      <vt:lpstr>Wide Latin</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Kirov</cp:lastModifiedBy>
  <cp:revision>156</cp:revision>
  <dcterms:created xsi:type="dcterms:W3CDTF">2019-11-14T09:44:00Z</dcterms:created>
  <dcterms:modified xsi:type="dcterms:W3CDTF">2021-07-30T09:36:53Z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KSOSaveFontToCloudKey">
    <vt:lpwstr>327525020_embed</vt:lpwstr>
  </property>
  <property fmtid="{D5CDD505-2E9C-101B-9397-08002B2CF9AE}" pid="4" name="ICV">
    <vt:lpwstr>D8B5954192C8490698EA27A906476163</vt:lpwstr>
  </property>
</Properties>
</file>