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2338"/>
    <a:srgbClr val="222A35"/>
    <a:srgbClr val="59595B"/>
    <a:srgbClr val="FFFFFF"/>
    <a:srgbClr val="911941"/>
    <a:srgbClr val="951F46"/>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3793" autoAdjust="0"/>
    <p:restoredTop sz="94660" autoAdjust="0"/>
  </p:normalViewPr>
  <p:slideViewPr>
    <p:cSldViewPr snapToGrid="0">
      <p:cViewPr varScale="1">
        <p:scale>
          <a:sx n="85" d="100"/>
          <a:sy n="85" d="100"/>
        </p:scale>
        <p:origin x="1243" y="67"/>
      </p:cViewPr>
      <p:guideLst>
        <p:guide orient="horz" pos="2159"/>
        <p:guide pos="3839"/>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6" d="100"/>
          <a:sy n="66" d="100"/>
        </p:scale>
        <p:origin x="3134" y="48"/>
      </p:cViewPr>
      <p:guideLst/>
    </p:cSldViewPr>
  </p:notes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3" Type="http://schemas.openxmlformats.org/officeDocument/2006/relationships/notesMaster" Target="notesMasters/notesMaster1.xml"/><Relationship Id="rId2" Type="http://schemas.openxmlformats.org/officeDocument/2006/relationships/theme" Target="theme/theme1.xml"/><Relationship Id="rId1" Type="http://schemas.openxmlformats.org/officeDocument/2006/relationships/slideMaster" Target="slideMasters/slide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2" name="矩形 11"/>
          <p:cNvSpPr/>
          <p:nvPr userDrawn="1"/>
        </p:nvSpPr>
        <p:spPr>
          <a:xfrm flipH="1">
            <a:off x="4641215" y="0"/>
            <a:ext cx="7698740" cy="6858000"/>
          </a:xfrm>
          <a:prstGeom prst="rect">
            <a:avLst/>
          </a:prstGeom>
          <a:solidFill>
            <a:srgbClr val="A12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4" name="文本占位符 13"/>
          <p:cNvSpPr>
            <a:spLocks noGrp="1"/>
          </p:cNvSpPr>
          <p:nvPr>
            <p:ph type="body" sz="quarter" idx="10" hasCustomPrompt="1"/>
          </p:nvPr>
        </p:nvSpPr>
        <p:spPr>
          <a:xfrm>
            <a:off x="4833620" y="757555"/>
            <a:ext cx="7124700" cy="1824990"/>
          </a:xfrm>
        </p:spPr>
        <p:txBody>
          <a:bodyPr>
            <a:normAutofit/>
          </a:bodyPr>
          <a:lstStyle>
            <a:lvl1pPr marL="0" algn="ctr" defTabSz="914400" rtl="0" eaLnBrk="1" latinLnBrk="0" hangingPunct="1">
              <a:lnSpc>
                <a:spcPct val="100000"/>
              </a:lnSpc>
              <a:spcAft>
                <a:spcPts val="0"/>
              </a:spcAft>
              <a:defRPr lang="en-US" altLang="zh-CN" sz="4400" b="1" kern="1200" spc="0" dirty="0">
                <a:solidFill>
                  <a:schemeClr val="bg1"/>
                </a:solidFill>
                <a:latin typeface="Times New Roman" panose="02020603050405020304" pitchFamily="18" charset="0"/>
                <a:ea typeface="汉仪大宋简" panose="02010609000101010101" charset="-122"/>
                <a:cs typeface="Times New Roman" panose="02020603050405020304" pitchFamily="18" charset="0"/>
              </a:defRPr>
            </a:lvl1pPr>
          </a:lstStyle>
          <a:p>
            <a:pPr algn="ctr"/>
            <a:r>
              <a:rPr lang="en-US" altLang="zh-CN" sz="5400" dirty="0" err="1">
                <a:latin typeface="汉仪大宋简" panose="02010609000101010101" charset="-122"/>
                <a:ea typeface="汉仪大宋简" panose="02010609000101010101" charset="-122"/>
                <a:cs typeface="汉仪大宋简" panose="02010609000101010101" charset="-122"/>
              </a:rPr>
              <a:t>TITLE</a:t>
            </a:r>
            <a:endParaRPr lang="en-US" altLang="zh-CN" sz="3200" dirty="0">
              <a:solidFill>
                <a:srgbClr val="A53333"/>
              </a:solidFill>
              <a:latin typeface="汉仪大宋简" panose="02010609000101010101" charset="-122"/>
              <a:ea typeface="汉仪大宋简" panose="02010609000101010101" charset="-122"/>
              <a:cs typeface="汉仪大宋简" panose="02010609000101010101" charset="-122"/>
            </a:endParaRPr>
          </a:p>
        </p:txBody>
      </p:sp>
      <p:cxnSp>
        <p:nvCxnSpPr>
          <p:cNvPr id="15" name="直接连接符 14"/>
          <p:cNvCxnSpPr/>
          <p:nvPr userDrawn="1"/>
        </p:nvCxnSpPr>
        <p:spPr>
          <a:xfrm>
            <a:off x="5718810" y="1935769"/>
            <a:ext cx="5418455" cy="0"/>
          </a:xfrm>
          <a:prstGeom prst="line">
            <a:avLst/>
          </a:prstGeom>
          <a:ln w="28575" cap="rnd" cmpd="sng">
            <a:solidFill>
              <a:srgbClr val="FAFAFA"/>
            </a:solidFill>
            <a:prstDash val="soli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9" hasCustomPrompt="1"/>
          </p:nvPr>
        </p:nvSpPr>
        <p:spPr>
          <a:xfrm>
            <a:off x="5718810" y="2224095"/>
            <a:ext cx="2709227" cy="493713"/>
          </a:xfrm>
          <a:prstGeom prst="rect">
            <a:avLst/>
          </a:prstGeom>
        </p:spPr>
        <p:txBody>
          <a:bodyPr/>
          <a:lstStyle>
            <a:lvl1pPr>
              <a:spcAft>
                <a:spcPts val="0"/>
              </a:spcAft>
              <a:defRPr sz="1800" b="1" spc="0">
                <a:solidFill>
                  <a:schemeClr val="bg1"/>
                </a:solidFill>
                <a:latin typeface="Times New Roman" panose="02020603050405020304" pitchFamily="18" charset="0"/>
                <a:ea typeface="汉仪大宋简" panose="02010609000101010101" charset="-122"/>
                <a:cs typeface="Times New Roman" panose="02020603050405020304" pitchFamily="18" charset="0"/>
              </a:defRPr>
            </a:lvl1pPr>
            <a:lvl2pPr>
              <a:spcAft>
                <a:spcPts val="0"/>
              </a:spcAft>
              <a:defRPr sz="2400" spc="0">
                <a:latin typeface="汉仪大宋简" panose="02010609000101010101" charset="-122"/>
                <a:ea typeface="汉仪大宋简" panose="02010609000101010101" charset="-122"/>
              </a:defRPr>
            </a:lvl2pPr>
            <a:lvl3pPr>
              <a:spcAft>
                <a:spcPts val="0"/>
              </a:spcAft>
              <a:defRPr sz="2400" spc="0">
                <a:latin typeface="汉仪大宋简" panose="02010609000101010101" charset="-122"/>
                <a:ea typeface="汉仪大宋简" panose="02010609000101010101" charset="-122"/>
              </a:defRPr>
            </a:lvl3pPr>
            <a:lvl4pPr>
              <a:spcAft>
                <a:spcPts val="0"/>
              </a:spcAft>
              <a:defRPr sz="2400" spc="0">
                <a:latin typeface="汉仪大宋简" panose="02010609000101010101" charset="-122"/>
                <a:ea typeface="汉仪大宋简" panose="02010609000101010101" charset="-122"/>
              </a:defRPr>
            </a:lvl4pPr>
            <a:lvl5pPr>
              <a:spcAft>
                <a:spcPts val="0"/>
              </a:spcAft>
              <a:defRPr sz="2400" spc="0">
                <a:latin typeface="汉仪大宋简" panose="02010609000101010101" charset="-122"/>
                <a:ea typeface="汉仪大宋简" panose="02010609000101010101" charset="-122"/>
              </a:defRPr>
            </a:lvl5pPr>
          </a:lstStyle>
          <a:p>
            <a:pPr lvl="0"/>
            <a:r>
              <a:rPr lang="zh-CN" altLang="en-US" dirty="0"/>
              <a:t>DATE</a:t>
            </a:r>
            <a:endParaRPr lang="zh-CN" altLang="en-US" dirty="0"/>
          </a:p>
        </p:txBody>
      </p:sp>
      <p:sp>
        <p:nvSpPr>
          <p:cNvPr id="13" name="内容占位符 12"/>
          <p:cNvSpPr>
            <a:spLocks noGrp="1"/>
          </p:cNvSpPr>
          <p:nvPr>
            <p:ph sz="quarter" idx="22" hasCustomPrompt="1"/>
          </p:nvPr>
        </p:nvSpPr>
        <p:spPr>
          <a:xfrm>
            <a:off x="5718175" y="2734652"/>
            <a:ext cx="5788025" cy="2769235"/>
          </a:xfrm>
          <a:prstGeom prst="rect">
            <a:avLst/>
          </a:prstGeom>
        </p:spPr>
        <p:txBody>
          <a:bodyPr/>
          <a:lstStyle>
            <a:lvl1pPr>
              <a:spcAft>
                <a:spcPts val="0"/>
              </a:spcAft>
              <a:defRPr sz="1600" spc="0">
                <a:solidFill>
                  <a:schemeClr val="bg1"/>
                </a:solidFill>
                <a:latin typeface="Times New Roman" panose="02020603050405020304" pitchFamily="18" charset="0"/>
                <a:ea typeface="宋体" panose="02010600030101010101" pitchFamily="2" charset="-122"/>
                <a:cs typeface="Times New Roman" panose="02020603050405020304" pitchFamily="18" charset="0"/>
              </a:defRPr>
            </a:lvl1pPr>
            <a:lvl2pPr>
              <a:spcAft>
                <a:spcPts val="0"/>
              </a:spcAft>
              <a:defRPr spc="0">
                <a:latin typeface="宋体" panose="02010600030101010101" pitchFamily="2" charset="-122"/>
                <a:ea typeface="宋体" panose="02010600030101010101" pitchFamily="2" charset="-122"/>
              </a:defRPr>
            </a:lvl2pPr>
            <a:lvl3pPr>
              <a:spcAft>
                <a:spcPts val="0"/>
              </a:spcAft>
              <a:defRPr spc="0">
                <a:latin typeface="宋体" panose="02010600030101010101" pitchFamily="2" charset="-122"/>
                <a:ea typeface="宋体" panose="02010600030101010101" pitchFamily="2" charset="-122"/>
              </a:defRPr>
            </a:lvl3pPr>
            <a:lvl4pPr>
              <a:spcAft>
                <a:spcPts val="0"/>
              </a:spcAft>
              <a:defRPr spc="0">
                <a:latin typeface="宋体" panose="02010600030101010101" pitchFamily="2" charset="-122"/>
                <a:ea typeface="宋体" panose="02010600030101010101" pitchFamily="2" charset="-122"/>
              </a:defRPr>
            </a:lvl4pPr>
            <a:lvl5pPr>
              <a:spcAft>
                <a:spcPts val="0"/>
              </a:spcAft>
              <a:defRPr spc="0">
                <a:latin typeface="宋体" panose="02010600030101010101" pitchFamily="2" charset="-122"/>
                <a:ea typeface="宋体" panose="02010600030101010101" pitchFamily="2" charset="-122"/>
              </a:defRPr>
            </a:lvl5pPr>
          </a:lstStyle>
          <a:p>
            <a:pPr lvl="0"/>
            <a:r>
              <a:rPr lang="zh-CN" altLang="en-US" dirty="0"/>
              <a:t>ABSTRACT</a:t>
            </a:r>
            <a:endParaRPr lang="zh-CN" altLang="en-US" dirty="0"/>
          </a:p>
        </p:txBody>
      </p:sp>
      <p:pic>
        <p:nvPicPr>
          <p:cNvPr id="8" name="图片 7" descr="Logo_1200x672_with bg"/>
          <p:cNvPicPr>
            <a:picLocks noChangeAspect="1"/>
          </p:cNvPicPr>
          <p:nvPr userDrawn="1"/>
        </p:nvPicPr>
        <p:blipFill>
          <a:blip r:embed="rId2"/>
          <a:stretch>
            <a:fillRect/>
          </a:stretch>
        </p:blipFill>
        <p:spPr>
          <a:xfrm>
            <a:off x="208280" y="1441450"/>
            <a:ext cx="4225290" cy="2366645"/>
          </a:xfrm>
          <a:prstGeom prst="rect">
            <a:avLst/>
          </a:prstGeom>
        </p:spPr>
      </p:pic>
      <p:pic>
        <p:nvPicPr>
          <p:cNvPr id="16" name="图片 15" descr="main-logo-3x"/>
          <p:cNvPicPr>
            <a:picLocks noChangeAspect="1"/>
          </p:cNvPicPr>
          <p:nvPr userDrawn="1"/>
        </p:nvPicPr>
        <p:blipFill>
          <a:blip r:embed="rId3"/>
          <a:stretch>
            <a:fillRect/>
          </a:stretch>
        </p:blipFill>
        <p:spPr>
          <a:xfrm>
            <a:off x="777240" y="4343400"/>
            <a:ext cx="3444240" cy="659765"/>
          </a:xfrm>
          <a:prstGeom prst="rect">
            <a:avLst/>
          </a:prstGeom>
        </p:spPr>
      </p:pic>
      <p:grpSp>
        <p:nvGrpSpPr>
          <p:cNvPr id="11" name="组合 10"/>
          <p:cNvGrpSpPr/>
          <p:nvPr userDrawn="1"/>
        </p:nvGrpSpPr>
        <p:grpSpPr>
          <a:xfrm>
            <a:off x="7124700" y="6108065"/>
            <a:ext cx="3636645" cy="398780"/>
            <a:chOff x="11220" y="9619"/>
            <a:chExt cx="5727" cy="628"/>
          </a:xfrm>
        </p:grpSpPr>
        <p:grpSp>
          <p:nvGrpSpPr>
            <p:cNvPr id="2" name="组合 1"/>
            <p:cNvGrpSpPr/>
            <p:nvPr userDrawn="1"/>
          </p:nvGrpSpPr>
          <p:grpSpPr>
            <a:xfrm>
              <a:off x="11220" y="9619"/>
              <a:ext cx="5727" cy="628"/>
              <a:chOff x="3465" y="574"/>
              <a:chExt cx="5727" cy="628"/>
            </a:xfrm>
          </p:grpSpPr>
          <p:cxnSp>
            <p:nvCxnSpPr>
              <p:cNvPr id="6" name="直接连接符 5"/>
              <p:cNvCxnSpPr/>
              <p:nvPr/>
            </p:nvCxnSpPr>
            <p:spPr>
              <a:xfrm flipH="1">
                <a:off x="3465" y="672"/>
                <a:ext cx="2" cy="458"/>
              </a:xfrm>
              <a:prstGeom prst="line">
                <a:avLst/>
              </a:prstGeom>
              <a:ln w="28575" cap="rnd" cmpd="sng">
                <a:solidFill>
                  <a:srgbClr val="FAFAFA"/>
                </a:solidFill>
                <a:prstDash val="soli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604" y="574"/>
                <a:ext cx="5588" cy="628"/>
              </a:xfrm>
              <a:prstGeom prst="rect">
                <a:avLst/>
              </a:prstGeom>
              <a:noFill/>
            </p:spPr>
            <p:txBody>
              <a:bodyPr wrap="square" rtlCol="0">
                <a:spAutoFit/>
              </a:bodyPr>
              <a:lstStyle/>
              <a:p>
                <a:pPr algn="l"/>
                <a:r>
                  <a:rPr lang="en-US" altLang="zh-CN" sz="2000" b="1" i="1">
                    <a:solidFill>
                      <a:schemeClr val="bg1"/>
                    </a:solidFill>
                    <a:latin typeface="Times New Roman" panose="02020603050405020304" pitchFamily="18" charset="0"/>
                    <a:ea typeface="汉仪大宋简" panose="02010609000101010101" charset="-122"/>
                    <a:cs typeface="Times New Roman" panose="02020603050405020304" pitchFamily="18" charset="0"/>
                    <a:sym typeface="+mn-ea"/>
                  </a:rPr>
                  <a:t>R</a:t>
                </a:r>
                <a:r>
                  <a:rPr lang="zh-CN" sz="2000" b="1" i="1">
                    <a:solidFill>
                      <a:schemeClr val="bg1"/>
                    </a:solidFill>
                    <a:latin typeface="Times New Roman" panose="02020603050405020304" pitchFamily="18" charset="0"/>
                    <a:ea typeface="汉仪大宋简" panose="02010609000101010101" charset="-122"/>
                    <a:cs typeface="Times New Roman" panose="02020603050405020304" pitchFamily="18" charset="0"/>
                    <a:sym typeface="+mn-ea"/>
                  </a:rPr>
                  <a:t>eport</a:t>
                </a:r>
                <a:r>
                  <a:rPr lang="en-US" altLang="zh-CN" sz="2000" b="1" i="1">
                    <a:solidFill>
                      <a:schemeClr val="bg1"/>
                    </a:solidFill>
                    <a:latin typeface="Times New Roman" panose="02020603050405020304" pitchFamily="18" charset="0"/>
                    <a:ea typeface="汉仪大宋简" panose="02010609000101010101" charset="-122"/>
                    <a:cs typeface="Times New Roman" panose="02020603050405020304" pitchFamily="18" charset="0"/>
                    <a:sym typeface="+mn-ea"/>
                  </a:rPr>
                  <a:t>ing</a:t>
                </a:r>
                <a:r>
                  <a:rPr lang="zh-CN" sz="2000" b="1" i="1">
                    <a:solidFill>
                      <a:schemeClr val="bg1"/>
                    </a:solidFill>
                    <a:latin typeface="Times New Roman" panose="02020603050405020304" pitchFamily="18" charset="0"/>
                    <a:ea typeface="汉仪大宋简" panose="02010609000101010101" charset="-122"/>
                    <a:cs typeface="Times New Roman" panose="02020603050405020304" pitchFamily="18" charset="0"/>
                    <a:sym typeface="+mn-ea"/>
                  </a:rPr>
                  <a:t> </a:t>
                </a:r>
                <a:r>
                  <a:rPr lang="en-US" altLang="zh-CN" sz="2000" b="1" i="1">
                    <a:solidFill>
                      <a:schemeClr val="bg1"/>
                    </a:solidFill>
                    <a:latin typeface="Times New Roman" panose="02020603050405020304" pitchFamily="18" charset="0"/>
                    <a:ea typeface="汉仪大宋简" panose="02010609000101010101" charset="-122"/>
                    <a:cs typeface="Times New Roman" panose="02020603050405020304" pitchFamily="18" charset="0"/>
                    <a:sym typeface="+mn-ea"/>
                  </a:rPr>
                  <a:t>&amp; S</a:t>
                </a:r>
                <a:r>
                  <a:rPr lang="zh-CN" sz="2000" b="1" i="1">
                    <a:solidFill>
                      <a:schemeClr val="bg1"/>
                    </a:solidFill>
                    <a:latin typeface="Times New Roman" panose="02020603050405020304" pitchFamily="18" charset="0"/>
                    <a:ea typeface="汉仪大宋简" panose="02010609000101010101" charset="-122"/>
                    <a:cs typeface="Times New Roman" panose="02020603050405020304" pitchFamily="18" charset="0"/>
                    <a:sym typeface="+mn-ea"/>
                  </a:rPr>
                  <a:t>haring</a:t>
                </a:r>
                <a:endParaRPr lang="zh-CN" sz="2000" b="1" i="1">
                  <a:solidFill>
                    <a:schemeClr val="bg1"/>
                  </a:solidFill>
                  <a:latin typeface="Times New Roman" panose="02020603050405020304" pitchFamily="18" charset="0"/>
                  <a:ea typeface="汉仪大宋简" panose="02010609000101010101" charset="-122"/>
                  <a:cs typeface="Times New Roman" panose="02020603050405020304" pitchFamily="18" charset="0"/>
                  <a:sym typeface="+mn-ea"/>
                </a:endParaRPr>
              </a:p>
            </p:txBody>
          </p:sp>
        </p:grpSp>
        <p:cxnSp>
          <p:nvCxnSpPr>
            <p:cNvPr id="17" name="直接连接符 16"/>
            <p:cNvCxnSpPr/>
            <p:nvPr/>
          </p:nvCxnSpPr>
          <p:spPr>
            <a:xfrm flipH="1">
              <a:off x="15218" y="9717"/>
              <a:ext cx="2" cy="458"/>
            </a:xfrm>
            <a:prstGeom prst="line">
              <a:avLst/>
            </a:prstGeom>
            <a:ln w="28575" cap="rnd" cmpd="sng">
              <a:solidFill>
                <a:srgbClr val="FAFAFA"/>
              </a:solidFill>
              <a:prstDash val="soli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二级章节分界">
    <p:spTree>
      <p:nvGrpSpPr>
        <p:cNvPr id="1" name=""/>
        <p:cNvGrpSpPr/>
        <p:nvPr/>
      </p:nvGrpSpPr>
      <p:grpSpPr>
        <a:xfrm>
          <a:off x="0" y="0"/>
          <a:ext cx="0" cy="0"/>
          <a:chOff x="0" y="0"/>
          <a:chExt cx="0" cy="0"/>
        </a:xfrm>
      </p:grpSpPr>
      <p:sp>
        <p:nvSpPr>
          <p:cNvPr id="6" name="文本占位符 4"/>
          <p:cNvSpPr>
            <a:spLocks noGrp="1"/>
          </p:cNvSpPr>
          <p:nvPr>
            <p:ph type="body" sz="quarter" idx="11" hasCustomPrompt="1"/>
          </p:nvPr>
        </p:nvSpPr>
        <p:spPr>
          <a:xfrm>
            <a:off x="3721100" y="174625"/>
            <a:ext cx="8173720" cy="708025"/>
          </a:xfrm>
          <a:prstGeom prst="rect">
            <a:avLst/>
          </a:prstGeom>
        </p:spPr>
        <p:txBody>
          <a:bodyPr/>
          <a:lstStyle>
            <a:lvl1pPr>
              <a:spcAft>
                <a:spcPts val="0"/>
              </a:spcAft>
              <a:defRPr spc="0">
                <a:latin typeface="Times New Roman" panose="02020603050405020304" pitchFamily="18" charset="0"/>
                <a:ea typeface="汉仪大宋简" panose="02010609000101010101" charset="-122"/>
                <a:cs typeface="Times New Roman" panose="02020603050405020304" pitchFamily="18" charset="0"/>
              </a:defRPr>
            </a:lvl1pPr>
            <a:lvl2pPr>
              <a:spcAft>
                <a:spcPts val="0"/>
              </a:spcAft>
              <a:defRPr spc="0">
                <a:latin typeface="汉仪大宋简" panose="02010609000101010101" charset="-122"/>
                <a:ea typeface="汉仪大宋简" panose="02010609000101010101" charset="-122"/>
              </a:defRPr>
            </a:lvl2pPr>
            <a:lvl3pPr>
              <a:spcAft>
                <a:spcPts val="0"/>
              </a:spcAft>
              <a:defRPr spc="0">
                <a:latin typeface="汉仪大宋简" panose="02010609000101010101" charset="-122"/>
                <a:ea typeface="汉仪大宋简" panose="02010609000101010101" charset="-122"/>
              </a:defRPr>
            </a:lvl3pPr>
            <a:lvl4pPr>
              <a:spcAft>
                <a:spcPts val="0"/>
              </a:spcAft>
              <a:defRPr spc="0">
                <a:latin typeface="汉仪大宋简" panose="02010609000101010101" charset="-122"/>
                <a:ea typeface="汉仪大宋简" panose="02010609000101010101" charset="-122"/>
              </a:defRPr>
            </a:lvl4pPr>
            <a:lvl5pPr>
              <a:spcAft>
                <a:spcPts val="0"/>
              </a:spcAft>
              <a:defRPr spc="0">
                <a:latin typeface="汉仪大宋简" panose="02010609000101010101" charset="-122"/>
                <a:ea typeface="汉仪大宋简" panose="02010609000101010101" charset="-122"/>
              </a:defRPr>
            </a:lvl5pPr>
          </a:lstStyle>
          <a:p>
            <a:pPr lvl="0"/>
            <a:r>
              <a:rPr lang="zh-CN" altLang="en-US" dirty="0"/>
              <a:t>HEADER</a:t>
            </a:r>
            <a:endParaRPr lang="zh-CN" altLang="en-US" dirty="0"/>
          </a:p>
        </p:txBody>
      </p:sp>
      <p:sp>
        <p:nvSpPr>
          <p:cNvPr id="4" name=" 220"/>
          <p:cNvSpPr/>
          <p:nvPr userDrawn="1"/>
        </p:nvSpPr>
        <p:spPr>
          <a:xfrm>
            <a:off x="-3800475" y="2964815"/>
            <a:ext cx="15043150" cy="926465"/>
          </a:xfrm>
          <a:prstGeom prst="homePlate">
            <a:avLst/>
          </a:prstGeom>
          <a:solidFill>
            <a:srgbClr val="A12338"/>
          </a:solidFill>
          <a:ln>
            <a:noFill/>
          </a:ln>
          <a:effectLst>
            <a:outerShdw blurRad="50800" dist="152400" dir="48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r" eaLnBrk="1" fontAlgn="auto" hangingPunct="1">
              <a:spcBef>
                <a:spcPts val="0"/>
              </a:spcBef>
              <a:spcAft>
                <a:spcPts val="0"/>
              </a:spcAft>
              <a:defRPr/>
            </a:pPr>
            <a:endParaRPr lang="en-US" altLang="zh-CN" sz="3600" b="1">
              <a:solidFill>
                <a:schemeClr val="bg1"/>
              </a:solidFill>
              <a:latin typeface="汉仪大宋简" panose="02010609000101010101" charset="-122"/>
              <a:ea typeface="汉仪大宋简" panose="02010609000101010101" charset="-122"/>
              <a:cs typeface="汉仪大宋简" panose="02010609000101010101" charset="-122"/>
            </a:endParaRPr>
          </a:p>
        </p:txBody>
      </p:sp>
      <p:sp>
        <p:nvSpPr>
          <p:cNvPr id="5" name="文本占位符 4"/>
          <p:cNvSpPr>
            <a:spLocks noGrp="1"/>
          </p:cNvSpPr>
          <p:nvPr>
            <p:ph type="body" sz="quarter" idx="13" hasCustomPrompt="1"/>
          </p:nvPr>
        </p:nvSpPr>
        <p:spPr>
          <a:xfrm>
            <a:off x="-3800475" y="2964815"/>
            <a:ext cx="15043150" cy="927100"/>
          </a:xfrm>
          <a:prstGeom prst="rect">
            <a:avLst/>
          </a:prstGeom>
        </p:spPr>
        <p:txBody>
          <a:bodyPr/>
          <a:lstStyle>
            <a:lvl1pPr algn="r">
              <a:spcAft>
                <a:spcPts val="0"/>
              </a:spcAft>
              <a:defRPr sz="3600" b="1" spc="0">
                <a:solidFill>
                  <a:schemeClr val="bg1"/>
                </a:solidFill>
                <a:latin typeface="Times New Roman" panose="02020603050405020304" pitchFamily="18" charset="0"/>
                <a:ea typeface="汉仪大宋简" panose="02010609000101010101" charset="-122"/>
                <a:cs typeface="Times New Roman" panose="02020603050405020304" pitchFamily="18" charset="0"/>
              </a:defRPr>
            </a:lvl1pPr>
            <a:lvl2pPr algn="r">
              <a:spcAft>
                <a:spcPts val="0"/>
              </a:spcAft>
              <a:defRPr sz="3600" spc="0">
                <a:solidFill>
                  <a:schemeClr val="bg1"/>
                </a:solidFill>
                <a:latin typeface="汉仪大宋简" panose="02010609000101010101" charset="-122"/>
                <a:ea typeface="汉仪大宋简" panose="02010609000101010101" charset="-122"/>
              </a:defRPr>
            </a:lvl2pPr>
            <a:lvl3pPr algn="r">
              <a:spcAft>
                <a:spcPts val="0"/>
              </a:spcAft>
              <a:defRPr sz="3600" spc="0">
                <a:solidFill>
                  <a:schemeClr val="bg1"/>
                </a:solidFill>
                <a:latin typeface="汉仪大宋简" panose="02010609000101010101" charset="-122"/>
                <a:ea typeface="汉仪大宋简" panose="02010609000101010101" charset="-122"/>
              </a:defRPr>
            </a:lvl3pPr>
            <a:lvl4pPr algn="r">
              <a:spcAft>
                <a:spcPts val="0"/>
              </a:spcAft>
              <a:defRPr sz="3600" spc="0">
                <a:solidFill>
                  <a:schemeClr val="bg1"/>
                </a:solidFill>
                <a:latin typeface="汉仪大宋简" panose="02010609000101010101" charset="-122"/>
                <a:ea typeface="汉仪大宋简" panose="02010609000101010101" charset="-122"/>
              </a:defRPr>
            </a:lvl4pPr>
            <a:lvl5pPr algn="r">
              <a:spcAft>
                <a:spcPts val="0"/>
              </a:spcAft>
              <a:defRPr sz="3600" spc="0">
                <a:solidFill>
                  <a:schemeClr val="bg1"/>
                </a:solidFill>
                <a:latin typeface="汉仪大宋简" panose="02010609000101010101" charset="-122"/>
                <a:ea typeface="汉仪大宋简" panose="02010609000101010101" charset="-122"/>
              </a:defRPr>
            </a:lvl5pPr>
          </a:lstStyle>
          <a:p>
            <a:pPr lvl="0"/>
            <a:r>
              <a:rPr lang="en-US" altLang="zh-CN" dirty="0"/>
              <a:t>• </a:t>
            </a:r>
            <a:r>
              <a:rPr lang="zh-CN" altLang="en-US" dirty="0"/>
              <a:t>TITLE</a:t>
            </a:r>
            <a:r>
              <a:rPr lang="en-US" altLang="zh-CN" dirty="0"/>
              <a:t> •</a:t>
            </a:r>
            <a:endParaRPr lang="zh-CN" altLang="en-US" dirty="0"/>
          </a:p>
        </p:txBody>
      </p:sp>
      <p:cxnSp>
        <p:nvCxnSpPr>
          <p:cNvPr id="7" name="直接连接符 6"/>
          <p:cNvCxnSpPr/>
          <p:nvPr userDrawn="1"/>
        </p:nvCxnSpPr>
        <p:spPr>
          <a:xfrm flipH="1">
            <a:off x="3556635" y="237490"/>
            <a:ext cx="635" cy="581660"/>
          </a:xfrm>
          <a:prstGeom prst="line">
            <a:avLst/>
          </a:prstGeom>
          <a:ln w="28575" cap="rnd"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8" name="图片 7" descr="main-logo-3x"/>
          <p:cNvPicPr>
            <a:picLocks noChangeAspect="1"/>
          </p:cNvPicPr>
          <p:nvPr userDrawn="1"/>
        </p:nvPicPr>
        <p:blipFill>
          <a:blip r:embed="rId2"/>
          <a:stretch>
            <a:fillRect/>
          </a:stretch>
        </p:blipFill>
        <p:spPr>
          <a:xfrm>
            <a:off x="516255" y="253365"/>
            <a:ext cx="2881630" cy="551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481250 0.005556 L -0.000781 0.006945 " pathEditMode="relative" rAng="0" ptsTypes="">
                                      <p:cBhvr>
                                        <p:cTn id="6" dur="2000" fill="hold"/>
                                        <p:tgtEl>
                                          <p:spTgt spid="4"/>
                                        </p:tgtEl>
                                        <p:attrNameLst>
                                          <p:attrName>ppt_x</p:attrName>
                                          <p:attrName>ppt_y</p:attrName>
                                        </p:attrNameLst>
                                      </p:cBhvr>
                                      <p:rCtr x="24000" y="100"/>
                                    </p:animMotion>
                                  </p:childTnLst>
                                </p:cTn>
                              </p:par>
                              <p:par>
                                <p:cTn id="7" presetID="0" presetClass="path" presetSubtype="0" accel="50000" decel="50000" fill="hold" grpId="0" nodeType="withEffect">
                                  <p:stCondLst>
                                    <p:cond delay="0"/>
                                  </p:stCondLst>
                                  <p:childTnLst>
                                    <p:animMotion origin="layout" path="M -0.481771 0.000000 L -0.002344 0.002130 " pathEditMode="relative" rAng="0" ptsTypes="">
                                      <p:cBhvr>
                                        <p:cTn id="8" dur="2000" fill="hold"/>
                                        <p:tgtEl>
                                          <p:spTgt spid="5">
                                            <p:txEl>
                                              <p:pRg st="0" end="0"/>
                                            </p:txEl>
                                          </p:spTgt>
                                        </p:tgtEl>
                                        <p:attrNameLst>
                                          <p:attrName>ppt_x</p:attrName>
                                          <p:attrName>ppt_y</p:attrName>
                                        </p:attrNameLst>
                                      </p:cBhvr>
                                      <p:rCtr x="2400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5" grpId="0" bldLvl="0" build="allAtOnce">
        <p:tmplLst>
          <p:tmpl lvl="1">
            <p:tnLst>
              <p:par>
                <p:cTn presetID="0" presetClass="path" presetSubtype="0" accel="50000" decel="50000" fill="hold" nodeType="withEffect">
                  <p:stCondLst>
                    <p:cond delay="0"/>
                  </p:stCondLst>
                  <p:childTnLst>
                    <p:animMotion origin="layout" path="M -0.481771 0.000000 L -0.002344 0.002130 " pathEditMode="relative" rAng="0" ptsTypes="">
                      <p:cBhvr>
                        <p:cTn dur="2000" fill="hold"/>
                        <p:tgtEl>
                          <p:spTgt spid="5">
                            <p:txEl>
                              <p:pRg st="0" end="0"/>
                            </p:txEl>
                          </p:spTgt>
                        </p:tgtEl>
                        <p:attrNameLst>
                          <p:attrName>ppt_x</p:attrName>
                          <p:attrName>ppt_y</p:attrName>
                        </p:attrNameLst>
                      </p:cBhvr>
                      <p:rCtr x="240" y="1"/>
                    </p:animMotion>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一级章节分界">
    <p:spTree>
      <p:nvGrpSpPr>
        <p:cNvPr id="1" name=""/>
        <p:cNvGrpSpPr/>
        <p:nvPr/>
      </p:nvGrpSpPr>
      <p:grpSpPr>
        <a:xfrm>
          <a:off x="0" y="0"/>
          <a:ext cx="0" cy="0"/>
          <a:chOff x="0" y="0"/>
          <a:chExt cx="0" cy="0"/>
        </a:xfrm>
      </p:grpSpPr>
      <p:sp>
        <p:nvSpPr>
          <p:cNvPr id="2" name=" 220"/>
          <p:cNvSpPr/>
          <p:nvPr userDrawn="1"/>
        </p:nvSpPr>
        <p:spPr>
          <a:xfrm>
            <a:off x="-3800475" y="2965450"/>
            <a:ext cx="15043150" cy="926465"/>
          </a:xfrm>
          <a:prstGeom prst="homePlate">
            <a:avLst/>
          </a:prstGeom>
          <a:solidFill>
            <a:srgbClr val="222A35"/>
          </a:solidFill>
          <a:ln>
            <a:noFill/>
          </a:ln>
          <a:effectLst>
            <a:outerShdw blurRad="50800" dist="152400" dir="48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r" eaLnBrk="1" fontAlgn="auto" hangingPunct="1">
              <a:spcBef>
                <a:spcPts val="0"/>
              </a:spcBef>
              <a:spcAft>
                <a:spcPts val="0"/>
              </a:spcAft>
              <a:defRPr/>
            </a:pPr>
            <a:endParaRPr lang="en-US" altLang="zh-CN" sz="3600" b="1">
              <a:solidFill>
                <a:schemeClr val="bg1"/>
              </a:solidFill>
              <a:latin typeface="汉仪大宋简" panose="02010609000101010101" charset="-122"/>
              <a:ea typeface="汉仪大宋简" panose="02010609000101010101" charset="-122"/>
              <a:cs typeface="汉仪大宋简" panose="02010609000101010101" charset="-122"/>
            </a:endParaRPr>
          </a:p>
        </p:txBody>
      </p:sp>
      <p:sp>
        <p:nvSpPr>
          <p:cNvPr id="9" name="文本占位符 8"/>
          <p:cNvSpPr>
            <a:spLocks noGrp="1"/>
          </p:cNvSpPr>
          <p:nvPr>
            <p:ph type="body" sz="quarter" idx="11" hasCustomPrompt="1"/>
          </p:nvPr>
        </p:nvSpPr>
        <p:spPr>
          <a:xfrm>
            <a:off x="-3800475" y="2964815"/>
            <a:ext cx="15043150" cy="927100"/>
          </a:xfrm>
          <a:prstGeom prst="rect">
            <a:avLst/>
          </a:prstGeom>
        </p:spPr>
        <p:txBody>
          <a:bodyPr/>
          <a:lstStyle>
            <a:lvl1pPr algn="r">
              <a:spcAft>
                <a:spcPts val="0"/>
              </a:spcAft>
              <a:defRPr lang="en-US" altLang="zh-CN" sz="3600" b="1" i="0" smtClean="0">
                <a:solidFill>
                  <a:schemeClr val="bg1"/>
                </a:solidFill>
                <a:effectLst/>
                <a:latin typeface="Times New Roman" panose="02020603050405020304" pitchFamily="18" charset="0"/>
                <a:cs typeface="Times New Roman" panose="02020603050405020304" pitchFamily="18" charset="0"/>
              </a:defRPr>
            </a:lvl1pPr>
            <a:lvl2pPr algn="r">
              <a:spcAft>
                <a:spcPts val="0"/>
              </a:spcAft>
              <a:defRPr sz="3600" spc="0">
                <a:solidFill>
                  <a:schemeClr val="bg1"/>
                </a:solidFill>
                <a:latin typeface="汉仪大宋简" panose="02010609000101010101" charset="-122"/>
                <a:ea typeface="汉仪大宋简" panose="02010609000101010101" charset="-122"/>
              </a:defRPr>
            </a:lvl2pPr>
            <a:lvl3pPr algn="r">
              <a:spcAft>
                <a:spcPts val="0"/>
              </a:spcAft>
              <a:defRPr sz="3600" spc="0">
                <a:solidFill>
                  <a:schemeClr val="bg1"/>
                </a:solidFill>
                <a:latin typeface="汉仪大宋简" panose="02010609000101010101" charset="-122"/>
                <a:ea typeface="汉仪大宋简" panose="02010609000101010101" charset="-122"/>
              </a:defRPr>
            </a:lvl3pPr>
            <a:lvl4pPr algn="r">
              <a:spcAft>
                <a:spcPts val="0"/>
              </a:spcAft>
              <a:defRPr sz="3600" spc="0">
                <a:solidFill>
                  <a:schemeClr val="bg1"/>
                </a:solidFill>
                <a:latin typeface="汉仪大宋简" panose="02010609000101010101" charset="-122"/>
                <a:ea typeface="汉仪大宋简" panose="02010609000101010101" charset="-122"/>
              </a:defRPr>
            </a:lvl4pPr>
            <a:lvl5pPr algn="r">
              <a:spcAft>
                <a:spcPts val="0"/>
              </a:spcAft>
              <a:defRPr sz="3600" spc="0">
                <a:solidFill>
                  <a:schemeClr val="bg1"/>
                </a:solidFill>
                <a:latin typeface="汉仪大宋简" panose="02010609000101010101" charset="-122"/>
                <a:ea typeface="汉仪大宋简" panose="02010609000101010101" charset="-122"/>
              </a:defRPr>
            </a:lvl5pPr>
          </a:lstStyle>
          <a:p>
            <a:pPr lvl="0"/>
            <a:r>
              <a:rPr lang="en-US" altLang="zh-CN" dirty="0"/>
              <a:t>•</a:t>
            </a:r>
            <a:r>
              <a:rPr lang="zh-CN" altLang="en-US" dirty="0"/>
              <a:t>TITLE</a:t>
            </a:r>
            <a:r>
              <a:rPr lang="en-US" altLang="zh-CN" dirty="0"/>
              <a:t> •</a:t>
            </a:r>
            <a:endParaRPr lang="zh-CN" altLang="en-US" dirty="0"/>
          </a:p>
        </p:txBody>
      </p:sp>
      <p:sp>
        <p:nvSpPr>
          <p:cNvPr id="6" name="文本占位符 4"/>
          <p:cNvSpPr>
            <a:spLocks noGrp="1"/>
          </p:cNvSpPr>
          <p:nvPr>
            <p:ph type="body" sz="quarter" idx="13" hasCustomPrompt="1"/>
          </p:nvPr>
        </p:nvSpPr>
        <p:spPr>
          <a:xfrm>
            <a:off x="3721100" y="174625"/>
            <a:ext cx="8173720" cy="708025"/>
          </a:xfrm>
          <a:prstGeom prst="rect">
            <a:avLst/>
          </a:prstGeom>
        </p:spPr>
        <p:txBody>
          <a:bodyPr/>
          <a:lstStyle>
            <a:lvl1pPr>
              <a:spcAft>
                <a:spcPts val="0"/>
              </a:spcAft>
              <a:defRPr spc="0">
                <a:latin typeface="Times New Roman" panose="02020603050405020304" pitchFamily="18" charset="0"/>
                <a:ea typeface="汉仪大宋简" panose="02010609000101010101" charset="-122"/>
                <a:cs typeface="Times New Roman" panose="02020603050405020304" pitchFamily="18" charset="0"/>
              </a:defRPr>
            </a:lvl1pPr>
            <a:lvl2pPr>
              <a:spcAft>
                <a:spcPts val="0"/>
              </a:spcAft>
              <a:defRPr spc="0">
                <a:latin typeface="汉仪大宋简" panose="02010609000101010101" charset="-122"/>
                <a:ea typeface="汉仪大宋简" panose="02010609000101010101" charset="-122"/>
              </a:defRPr>
            </a:lvl2pPr>
            <a:lvl3pPr>
              <a:spcAft>
                <a:spcPts val="0"/>
              </a:spcAft>
              <a:defRPr spc="0">
                <a:latin typeface="汉仪大宋简" panose="02010609000101010101" charset="-122"/>
                <a:ea typeface="汉仪大宋简" panose="02010609000101010101" charset="-122"/>
              </a:defRPr>
            </a:lvl3pPr>
            <a:lvl4pPr>
              <a:spcAft>
                <a:spcPts val="0"/>
              </a:spcAft>
              <a:defRPr spc="0">
                <a:latin typeface="汉仪大宋简" panose="02010609000101010101" charset="-122"/>
                <a:ea typeface="汉仪大宋简" panose="02010609000101010101" charset="-122"/>
              </a:defRPr>
            </a:lvl4pPr>
            <a:lvl5pPr>
              <a:spcAft>
                <a:spcPts val="0"/>
              </a:spcAft>
              <a:defRPr spc="0">
                <a:latin typeface="汉仪大宋简" panose="02010609000101010101" charset="-122"/>
                <a:ea typeface="汉仪大宋简" panose="02010609000101010101" charset="-122"/>
              </a:defRPr>
            </a:lvl5pPr>
          </a:lstStyle>
          <a:p>
            <a:pPr lvl="0"/>
            <a:r>
              <a:rPr lang="zh-CN" altLang="en-US" dirty="0"/>
              <a:t>HEADER</a:t>
            </a:r>
            <a:endParaRPr lang="zh-CN" altLang="en-US" dirty="0"/>
          </a:p>
        </p:txBody>
      </p:sp>
      <p:cxnSp>
        <p:nvCxnSpPr>
          <p:cNvPr id="7" name="直接连接符 6"/>
          <p:cNvCxnSpPr/>
          <p:nvPr userDrawn="1"/>
        </p:nvCxnSpPr>
        <p:spPr>
          <a:xfrm flipH="1">
            <a:off x="3556635" y="237490"/>
            <a:ext cx="635" cy="581660"/>
          </a:xfrm>
          <a:prstGeom prst="line">
            <a:avLst/>
          </a:prstGeom>
          <a:ln w="28575" cap="rnd"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8" name="图片 7" descr="main-logo-3x"/>
          <p:cNvPicPr>
            <a:picLocks noChangeAspect="1"/>
          </p:cNvPicPr>
          <p:nvPr userDrawn="1"/>
        </p:nvPicPr>
        <p:blipFill>
          <a:blip r:embed="rId2"/>
          <a:stretch>
            <a:fillRect/>
          </a:stretch>
        </p:blipFill>
        <p:spPr>
          <a:xfrm>
            <a:off x="516255" y="253365"/>
            <a:ext cx="2881630" cy="551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481250 0.005556 L -0.000781 0.006945 " pathEditMode="relative" rAng="0" ptsTypes="">
                                      <p:cBhvr>
                                        <p:cTn id="6" dur="2000" fill="hold"/>
                                        <p:tgtEl>
                                          <p:spTgt spid="2"/>
                                        </p:tgtEl>
                                        <p:attrNameLst>
                                          <p:attrName>ppt_x</p:attrName>
                                          <p:attrName>ppt_y</p:attrName>
                                        </p:attrNameLst>
                                      </p:cBhvr>
                                      <p:rCtr x="24000" y="100"/>
                                    </p:animMotion>
                                  </p:childTnLst>
                                </p:cTn>
                              </p:par>
                              <p:par>
                                <p:cTn id="7" presetID="0" presetClass="path" presetSubtype="0" accel="50000" decel="50000" fill="hold" grpId="0" nodeType="withEffect">
                                  <p:stCondLst>
                                    <p:cond delay="0"/>
                                  </p:stCondLst>
                                  <p:childTnLst>
                                    <p:animMotion origin="layout" path="M -0.48177 3.7037E-7 L -0.00234 0.00208 " pathEditMode="relative" rAng="0" ptsTypes="AA">
                                      <p:cBhvr>
                                        <p:cTn id="8" dur="2000" fill="hold"/>
                                        <p:tgtEl>
                                          <p:spTgt spid="9">
                                            <p:txEl>
                                              <p:pRg st="0" end="0"/>
                                            </p:txEl>
                                          </p:spTgt>
                                        </p:tgtEl>
                                        <p:attrNameLst>
                                          <p:attrName>ppt_x</p:attrName>
                                          <p:attrName>ppt_y</p:attrName>
                                        </p:attrNameLst>
                                      </p:cBhvr>
                                      <p:rCtr x="23971"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9" grpId="0" bldLvl="0" build="allAtOnce">
        <p:tmplLst>
          <p:tmpl lvl="1">
            <p:tnLst>
              <p:par>
                <p:cTn presetID="0" presetClass="path" presetSubtype="0" accel="50000" decel="50000" fill="hold" nodeType="withEffect">
                  <p:stCondLst>
                    <p:cond delay="0"/>
                  </p:stCondLst>
                  <p:childTnLst>
                    <p:animMotion origin="layout" path="M -0.48177 3.7037E-7 L -0.00234 0.00208 " pathEditMode="relative" rAng="0" ptsTypes="AA">
                      <p:cBhvr>
                        <p:cTn dur="2000" fill="hold"/>
                        <p:tgtEl>
                          <p:spTgt spid="9"/>
                        </p:tgtEl>
                        <p:attrNameLst>
                          <p:attrName>ppt_x</p:attrName>
                          <p:attrName>ppt_y</p:attrName>
                        </p:attrNameLst>
                      </p:cBhvr>
                      <p:rCtr x="23971" y="93"/>
                    </p:animMotion>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引入&amp;结语">
    <p:spTree>
      <p:nvGrpSpPr>
        <p:cNvPr id="1" name=""/>
        <p:cNvGrpSpPr/>
        <p:nvPr/>
      </p:nvGrpSpPr>
      <p:grpSpPr>
        <a:xfrm>
          <a:off x="0" y="0"/>
          <a:ext cx="0" cy="0"/>
          <a:chOff x="0" y="0"/>
          <a:chExt cx="0" cy="0"/>
        </a:xfrm>
      </p:grpSpPr>
      <p:sp>
        <p:nvSpPr>
          <p:cNvPr id="10" name="内容占位符 11"/>
          <p:cNvSpPr>
            <a:spLocks noGrp="1"/>
          </p:cNvSpPr>
          <p:nvPr>
            <p:ph sz="quarter" idx="13" hasCustomPrompt="1"/>
          </p:nvPr>
        </p:nvSpPr>
        <p:spPr>
          <a:xfrm>
            <a:off x="1257300" y="1174115"/>
            <a:ext cx="9880600" cy="5357495"/>
          </a:xfrm>
          <a:prstGeom prst="rect">
            <a:avLst/>
          </a:prstGeom>
        </p:spPr>
        <p:txBody>
          <a:bodyPr anchor="t" anchorCtr="0"/>
          <a:lstStyle>
            <a:lvl1pPr algn="l">
              <a:spcAft>
                <a:spcPts val="0"/>
              </a:spcAft>
              <a:defRPr sz="1800" spc="0">
                <a:latin typeface="Times New Roman" panose="02020603050405020304" pitchFamily="18" charset="0"/>
                <a:ea typeface="宋体" panose="02010600030101010101" pitchFamily="2" charset="-122"/>
                <a:cs typeface="Times New Roman" panose="02020603050405020304" pitchFamily="18" charset="0"/>
              </a:defRPr>
            </a:lvl1pPr>
            <a:lvl2pPr>
              <a:spcAft>
                <a:spcPts val="0"/>
              </a:spcAft>
              <a:defRPr sz="1800" spc="0">
                <a:latin typeface="宋体" panose="02010600030101010101" pitchFamily="2" charset="-122"/>
                <a:ea typeface="宋体" panose="02010600030101010101" pitchFamily="2" charset="-122"/>
              </a:defRPr>
            </a:lvl2pPr>
            <a:lvl3pPr>
              <a:spcAft>
                <a:spcPts val="0"/>
              </a:spcAft>
              <a:defRPr sz="1800" spc="0">
                <a:latin typeface="宋体" panose="02010600030101010101" pitchFamily="2" charset="-122"/>
                <a:ea typeface="宋体" panose="02010600030101010101" pitchFamily="2" charset="-122"/>
              </a:defRPr>
            </a:lvl3pPr>
            <a:lvl4pPr>
              <a:spcAft>
                <a:spcPts val="0"/>
              </a:spcAft>
              <a:defRPr sz="1800" spc="0">
                <a:latin typeface="宋体" panose="02010600030101010101" pitchFamily="2" charset="-122"/>
                <a:ea typeface="宋体" panose="02010600030101010101" pitchFamily="2" charset="-122"/>
              </a:defRPr>
            </a:lvl4pPr>
            <a:lvl5pPr>
              <a:spcAft>
                <a:spcPts val="0"/>
              </a:spcAft>
              <a:defRPr sz="1800" spc="0">
                <a:latin typeface="宋体" panose="02010600030101010101" pitchFamily="2" charset="-122"/>
                <a:ea typeface="宋体" panose="02010600030101010101" pitchFamily="2" charset="-122"/>
              </a:defRPr>
            </a:lvl5pPr>
          </a:lstStyle>
          <a:p>
            <a:pPr lvl="0"/>
            <a:r>
              <a:rPr lang="zh-CN" altLang="en-US" dirty="0"/>
              <a:t>TEXT</a:t>
            </a:r>
            <a:endParaRPr lang="zh-CN" altLang="en-US" dirty="0"/>
          </a:p>
        </p:txBody>
      </p:sp>
      <p:sp>
        <p:nvSpPr>
          <p:cNvPr id="14" name="文本占位符 4"/>
          <p:cNvSpPr>
            <a:spLocks noGrp="1"/>
          </p:cNvSpPr>
          <p:nvPr>
            <p:ph type="body" sz="quarter" idx="11" hasCustomPrompt="1"/>
          </p:nvPr>
        </p:nvSpPr>
        <p:spPr>
          <a:xfrm>
            <a:off x="3725545" y="174625"/>
            <a:ext cx="7931150" cy="708025"/>
          </a:xfrm>
          <a:prstGeom prst="rect">
            <a:avLst/>
          </a:prstGeom>
        </p:spPr>
        <p:txBody>
          <a:bodyPr/>
          <a:lstStyle>
            <a:lvl1pPr>
              <a:spcAft>
                <a:spcPts val="0"/>
              </a:spcAft>
              <a:defRPr spc="0">
                <a:latin typeface="Times New Roman" panose="02020603050405020304" pitchFamily="18" charset="0"/>
                <a:ea typeface="汉仪大宋简" panose="02010609000101010101" charset="-122"/>
                <a:cs typeface="Times New Roman" panose="02020603050405020304" pitchFamily="18" charset="0"/>
              </a:defRPr>
            </a:lvl1pPr>
            <a:lvl2pPr>
              <a:spcAft>
                <a:spcPts val="0"/>
              </a:spcAft>
              <a:defRPr spc="0">
                <a:latin typeface="汉仪大宋简" panose="02010609000101010101" charset="-122"/>
                <a:ea typeface="汉仪大宋简" panose="02010609000101010101" charset="-122"/>
              </a:defRPr>
            </a:lvl2pPr>
            <a:lvl3pPr>
              <a:spcAft>
                <a:spcPts val="0"/>
              </a:spcAft>
              <a:defRPr spc="0">
                <a:latin typeface="汉仪大宋简" panose="02010609000101010101" charset="-122"/>
                <a:ea typeface="汉仪大宋简" panose="02010609000101010101" charset="-122"/>
              </a:defRPr>
            </a:lvl3pPr>
            <a:lvl4pPr>
              <a:spcAft>
                <a:spcPts val="0"/>
              </a:spcAft>
              <a:defRPr spc="0">
                <a:latin typeface="汉仪大宋简" panose="02010609000101010101" charset="-122"/>
                <a:ea typeface="汉仪大宋简" panose="02010609000101010101" charset="-122"/>
              </a:defRPr>
            </a:lvl4pPr>
            <a:lvl5pPr>
              <a:spcAft>
                <a:spcPts val="0"/>
              </a:spcAft>
              <a:defRPr spc="0">
                <a:latin typeface="汉仪大宋简" panose="02010609000101010101" charset="-122"/>
                <a:ea typeface="汉仪大宋简" panose="02010609000101010101" charset="-122"/>
              </a:defRPr>
            </a:lvl5pPr>
          </a:lstStyle>
          <a:p>
            <a:pPr lvl="0"/>
            <a:r>
              <a:rPr lang="zh-CN" altLang="en-US" dirty="0"/>
              <a:t>HEADER</a:t>
            </a:r>
            <a:endParaRPr lang="zh-CN" altLang="en-US" dirty="0"/>
          </a:p>
        </p:txBody>
      </p:sp>
      <p:cxnSp>
        <p:nvCxnSpPr>
          <p:cNvPr id="2" name="直接连接符 1"/>
          <p:cNvCxnSpPr/>
          <p:nvPr userDrawn="1"/>
        </p:nvCxnSpPr>
        <p:spPr>
          <a:xfrm flipH="1">
            <a:off x="3556635" y="237490"/>
            <a:ext cx="635" cy="581660"/>
          </a:xfrm>
          <a:prstGeom prst="line">
            <a:avLst/>
          </a:prstGeom>
          <a:ln w="28575" cap="rnd"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6" name="图片 15" descr="main-logo-3x"/>
          <p:cNvPicPr>
            <a:picLocks noChangeAspect="1"/>
          </p:cNvPicPr>
          <p:nvPr userDrawn="1"/>
        </p:nvPicPr>
        <p:blipFill>
          <a:blip r:embed="rId2"/>
          <a:stretch>
            <a:fillRect/>
          </a:stretch>
        </p:blipFill>
        <p:spPr>
          <a:xfrm>
            <a:off x="516255" y="253365"/>
            <a:ext cx="2881630" cy="551815"/>
          </a:xfrm>
          <a:prstGeom prst="rect">
            <a:avLst/>
          </a:prstGeom>
        </p:spPr>
      </p:pic>
    </p:spTree>
  </p:cSld>
  <p:clrMapOvr>
    <a:masterClrMapping/>
  </p:clrMapOvr>
  <p:timing>
    <p:tnLst>
      <p:par>
        <p:cTn id="1" dur="indefinite" restart="never" nodeType="tmRoot"/>
      </p:par>
    </p:tnLst>
    <p:bldLst>
      <p:bldP spid="10" grpId="1" build="p">
        <p:tmplLst>
          <p:tmpl lvl="1">
            <p:tnLst>
              <p:par>
                <p:cTn presetID="42" presetClass="exit" presetSubtype="0" fill="hold" nodeType="clickEffect">
                  <p:stCondLst>
                    <p:cond delay="0"/>
                  </p:stCondLst>
                  <p:childTnLst>
                    <p:animEffect transition="out" filter="fade">
                      <p:cBhvr>
                        <p:cTn dur="1000"/>
                        <p:tgtEl>
                          <p:spTgt spid="10">
                            <p:txEl>
                              <p:pRg st="0" end="0"/>
                            </p:txEl>
                          </p:spTgt>
                        </p:tgtEl>
                      </p:cBhvr>
                    </p:animEffect>
                    <p:anim calcmode="lin" valueType="num">
                      <p:cBhvr>
                        <p:cTn dur="1000"/>
                        <p:tgtEl>
                          <p:spTgt spid="10">
                            <p:txEl>
                              <p:pRg st="0" end="0"/>
                            </p:txEl>
                          </p:spTgt>
                        </p:tgtEl>
                        <p:attrNameLst>
                          <p:attrName>ppt_x</p:attrName>
                        </p:attrNameLst>
                      </p:cBhvr>
                      <p:tavLst>
                        <p:tav tm="0">
                          <p:val>
                            <p:strVal val="ppt_x"/>
                          </p:val>
                        </p:tav>
                        <p:tav tm="100000">
                          <p:val>
                            <p:strVal val="ppt_x"/>
                          </p:val>
                        </p:tav>
                      </p:tavLst>
                    </p:anim>
                    <p:anim calcmode="lin" valueType="num">
                      <p:cBhvr>
                        <p:cTn dur="1000"/>
                        <p:tgtEl>
                          <p:spTgt spid="10">
                            <p:txEl>
                              <p:pRg st="0" end="0"/>
                            </p:txEl>
                          </p:spTgt>
                        </p:tgtEl>
                        <p:attrNameLst>
                          <p:attrName>ppt_y</p:attrName>
                        </p:attrNameLst>
                      </p:cBhvr>
                      <p:tavLst>
                        <p:tav tm="0">
                          <p:val>
                            <p:strVal val="ppt_y"/>
                          </p:val>
                        </p:tav>
                        <p:tav tm="100000">
                          <p:val>
                            <p:strVal val="ppt_y+.1"/>
                          </p:val>
                        </p:tav>
                      </p:tavLst>
                    </p:anim>
                    <p:set>
                      <p:cBhvr>
                        <p:cTn dur="1" fill="hold">
                          <p:stCondLst>
                            <p:cond delay="999"/>
                          </p:stCondLst>
                        </p:cTn>
                        <p:tgtEl>
                          <p:spTgt spid="10">
                            <p:txEl>
                              <p:pRg st="0" end="0"/>
                            </p:txEl>
                          </p:spTgt>
                        </p:tgtEl>
                        <p:attrNameLst>
                          <p:attrName>style.visibility</p:attrName>
                        </p:attrNameLst>
                      </p:cBhvr>
                      <p:to>
                        <p:strVal val="hidden"/>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文基本型">
    <p:spTree>
      <p:nvGrpSpPr>
        <p:cNvPr id="1" name=""/>
        <p:cNvGrpSpPr/>
        <p:nvPr/>
      </p:nvGrpSpPr>
      <p:grpSpPr>
        <a:xfrm>
          <a:off x="0" y="0"/>
          <a:ext cx="0" cy="0"/>
          <a:chOff x="0" y="0"/>
          <a:chExt cx="0" cy="0"/>
        </a:xfrm>
      </p:grpSpPr>
      <p:sp>
        <p:nvSpPr>
          <p:cNvPr id="5" name="文本占位符 4"/>
          <p:cNvSpPr>
            <a:spLocks noGrp="1"/>
          </p:cNvSpPr>
          <p:nvPr>
            <p:ph type="body" sz="quarter" idx="11" hasCustomPrompt="1"/>
          </p:nvPr>
        </p:nvSpPr>
        <p:spPr>
          <a:xfrm>
            <a:off x="3721100" y="174625"/>
            <a:ext cx="8173720" cy="708025"/>
          </a:xfrm>
          <a:prstGeom prst="rect">
            <a:avLst/>
          </a:prstGeom>
        </p:spPr>
        <p:txBody>
          <a:bodyPr/>
          <a:lstStyle>
            <a:lvl1pPr>
              <a:spcAft>
                <a:spcPts val="0"/>
              </a:spcAft>
              <a:defRPr spc="0">
                <a:latin typeface="Times New Roman" panose="02020603050405020304" pitchFamily="18" charset="0"/>
                <a:ea typeface="汉仪大宋简" panose="02010609000101010101" charset="-122"/>
                <a:cs typeface="Times New Roman" panose="02020603050405020304" pitchFamily="18" charset="0"/>
              </a:defRPr>
            </a:lvl1pPr>
            <a:lvl2pPr>
              <a:spcAft>
                <a:spcPts val="0"/>
              </a:spcAft>
              <a:defRPr spc="0">
                <a:latin typeface="汉仪大宋简" panose="02010609000101010101" charset="-122"/>
                <a:ea typeface="汉仪大宋简" panose="02010609000101010101" charset="-122"/>
              </a:defRPr>
            </a:lvl2pPr>
            <a:lvl3pPr>
              <a:spcAft>
                <a:spcPts val="0"/>
              </a:spcAft>
              <a:defRPr spc="0">
                <a:latin typeface="汉仪大宋简" panose="02010609000101010101" charset="-122"/>
                <a:ea typeface="汉仪大宋简" panose="02010609000101010101" charset="-122"/>
              </a:defRPr>
            </a:lvl3pPr>
            <a:lvl4pPr>
              <a:spcAft>
                <a:spcPts val="0"/>
              </a:spcAft>
              <a:defRPr spc="0">
                <a:latin typeface="汉仪大宋简" panose="02010609000101010101" charset="-122"/>
                <a:ea typeface="汉仪大宋简" panose="02010609000101010101" charset="-122"/>
              </a:defRPr>
            </a:lvl4pPr>
            <a:lvl5pPr>
              <a:spcAft>
                <a:spcPts val="0"/>
              </a:spcAft>
              <a:defRPr spc="0">
                <a:latin typeface="汉仪大宋简" panose="02010609000101010101" charset="-122"/>
                <a:ea typeface="汉仪大宋简" panose="02010609000101010101" charset="-122"/>
              </a:defRPr>
            </a:lvl5pPr>
          </a:lstStyle>
          <a:p>
            <a:pPr lvl="0"/>
            <a:r>
              <a:rPr lang="zh-CN" altLang="en-US" dirty="0"/>
              <a:t>HEADER</a:t>
            </a:r>
            <a:endParaRPr lang="zh-CN" altLang="en-US" dirty="0"/>
          </a:p>
        </p:txBody>
      </p:sp>
      <p:sp>
        <p:nvSpPr>
          <p:cNvPr id="9" name="文本占位符 8"/>
          <p:cNvSpPr>
            <a:spLocks noGrp="1"/>
          </p:cNvSpPr>
          <p:nvPr>
            <p:ph type="body" sz="quarter" idx="12" hasCustomPrompt="1"/>
          </p:nvPr>
        </p:nvSpPr>
        <p:spPr>
          <a:xfrm>
            <a:off x="1348288" y="1473119"/>
            <a:ext cx="3554412" cy="444528"/>
          </a:xfrm>
          <a:prstGeom prst="rect">
            <a:avLst/>
          </a:prstGeom>
        </p:spPr>
        <p:txBody>
          <a:bodyPr/>
          <a:lstStyle>
            <a:lvl1pPr>
              <a:spcAft>
                <a:spcPts val="0"/>
              </a:spcAft>
              <a:defRPr sz="1400" i="1" spc="0">
                <a:latin typeface="Times New Roman" panose="02020603050405020304" pitchFamily="18" charset="0"/>
                <a:ea typeface="宋体" panose="02010600030101010101" pitchFamily="2" charset="-122"/>
                <a:cs typeface="Times New Roman" panose="02020603050405020304" pitchFamily="18" charset="0"/>
              </a:defRPr>
            </a:lvl1pPr>
            <a:lvl2pPr>
              <a:spcAft>
                <a:spcPts val="0"/>
              </a:spcAft>
              <a:defRPr sz="1400" spc="0">
                <a:latin typeface="宋体" panose="02010600030101010101" pitchFamily="2" charset="-122"/>
                <a:ea typeface="宋体" panose="02010600030101010101" pitchFamily="2" charset="-122"/>
              </a:defRPr>
            </a:lvl2pPr>
            <a:lvl3pPr>
              <a:spcAft>
                <a:spcPts val="0"/>
              </a:spcAft>
              <a:defRPr sz="1400" spc="0">
                <a:latin typeface="宋体" panose="02010600030101010101" pitchFamily="2" charset="-122"/>
                <a:ea typeface="宋体" panose="02010600030101010101" pitchFamily="2" charset="-122"/>
              </a:defRPr>
            </a:lvl3pPr>
            <a:lvl4pPr>
              <a:spcAft>
                <a:spcPts val="0"/>
              </a:spcAft>
              <a:defRPr sz="1400" spc="0">
                <a:latin typeface="宋体" panose="02010600030101010101" pitchFamily="2" charset="-122"/>
                <a:ea typeface="宋体" panose="02010600030101010101" pitchFamily="2" charset="-122"/>
              </a:defRPr>
            </a:lvl4pPr>
            <a:lvl5pPr>
              <a:spcAft>
                <a:spcPts val="0"/>
              </a:spcAft>
              <a:defRPr sz="1400" spc="0">
                <a:latin typeface="宋体" panose="02010600030101010101" pitchFamily="2" charset="-122"/>
                <a:ea typeface="宋体" panose="02010600030101010101" pitchFamily="2" charset="-122"/>
              </a:defRPr>
            </a:lvl5pPr>
          </a:lstStyle>
          <a:p>
            <a:pPr lvl="0"/>
            <a:r>
              <a:rPr lang="zh-CN" altLang="en-US" dirty="0"/>
              <a:t>Legend</a:t>
            </a:r>
            <a:endParaRPr lang="zh-CN" altLang="en-US" dirty="0"/>
          </a:p>
        </p:txBody>
      </p:sp>
      <p:sp>
        <p:nvSpPr>
          <p:cNvPr id="12" name="内容占位符 11"/>
          <p:cNvSpPr>
            <a:spLocks noGrp="1"/>
          </p:cNvSpPr>
          <p:nvPr>
            <p:ph sz="quarter" idx="13" hasCustomPrompt="1"/>
          </p:nvPr>
        </p:nvSpPr>
        <p:spPr>
          <a:xfrm>
            <a:off x="5847715" y="1606164"/>
            <a:ext cx="5353050" cy="5009322"/>
          </a:xfrm>
          <a:prstGeom prst="rect">
            <a:avLst/>
          </a:prstGeom>
        </p:spPr>
        <p:txBody>
          <a:bodyPr/>
          <a:lstStyle>
            <a:lvl1pPr>
              <a:spcAft>
                <a:spcPts val="0"/>
              </a:spcAft>
              <a:defRPr sz="1800" spc="0">
                <a:latin typeface="Times New Roman" panose="02020603050405020304" pitchFamily="18" charset="0"/>
                <a:ea typeface="宋体" panose="02010600030101010101" pitchFamily="2" charset="-122"/>
                <a:cs typeface="Times New Roman" panose="02020603050405020304" pitchFamily="18" charset="0"/>
              </a:defRPr>
            </a:lvl1pPr>
            <a:lvl2pPr>
              <a:spcAft>
                <a:spcPts val="0"/>
              </a:spcAft>
              <a:defRPr sz="1800" spc="0">
                <a:latin typeface="宋体" panose="02010600030101010101" pitchFamily="2" charset="-122"/>
                <a:ea typeface="宋体" panose="02010600030101010101" pitchFamily="2" charset="-122"/>
              </a:defRPr>
            </a:lvl2pPr>
            <a:lvl3pPr>
              <a:spcAft>
                <a:spcPts val="0"/>
              </a:spcAft>
              <a:defRPr sz="1800" spc="0">
                <a:latin typeface="宋体" panose="02010600030101010101" pitchFamily="2" charset="-122"/>
                <a:ea typeface="宋体" panose="02010600030101010101" pitchFamily="2" charset="-122"/>
              </a:defRPr>
            </a:lvl3pPr>
            <a:lvl4pPr>
              <a:spcAft>
                <a:spcPts val="0"/>
              </a:spcAft>
              <a:defRPr sz="1800" spc="0">
                <a:latin typeface="宋体" panose="02010600030101010101" pitchFamily="2" charset="-122"/>
                <a:ea typeface="宋体" panose="02010600030101010101" pitchFamily="2" charset="-122"/>
              </a:defRPr>
            </a:lvl4pPr>
            <a:lvl5pPr>
              <a:spcAft>
                <a:spcPts val="0"/>
              </a:spcAft>
              <a:defRPr sz="1800" spc="0">
                <a:latin typeface="宋体" panose="02010600030101010101" pitchFamily="2" charset="-122"/>
                <a:ea typeface="宋体" panose="02010600030101010101" pitchFamily="2" charset="-122"/>
              </a:defRPr>
            </a:lvl5pPr>
          </a:lstStyle>
          <a:p>
            <a:pPr lvl="0"/>
            <a:r>
              <a:rPr lang="zh-CN" altLang="en-US" dirty="0"/>
              <a:t>TEXT</a:t>
            </a:r>
            <a:endParaRPr lang="zh-CN" altLang="en-US" dirty="0"/>
          </a:p>
        </p:txBody>
      </p:sp>
      <p:sp>
        <p:nvSpPr>
          <p:cNvPr id="11" name="图片占位符 10"/>
          <p:cNvSpPr>
            <a:spLocks noGrp="1"/>
          </p:cNvSpPr>
          <p:nvPr>
            <p:ph type="pic" sz="quarter" idx="15" hasCustomPrompt="1"/>
          </p:nvPr>
        </p:nvSpPr>
        <p:spPr>
          <a:xfrm>
            <a:off x="1447772" y="1789057"/>
            <a:ext cx="3552825" cy="4810125"/>
          </a:xfrm>
          <a:prstGeom prst="rect">
            <a:avLst/>
          </a:prstGeom>
          <a:solidFill>
            <a:schemeClr val="bg1">
              <a:lumMod val="85000"/>
            </a:schemeClr>
          </a:solidFill>
          <a:effectLst>
            <a:outerShdw blurRad="50800" dist="38100" dir="5400000" algn="t" rotWithShape="0">
              <a:prstClr val="black">
                <a:alpha val="40000"/>
              </a:prstClr>
            </a:outerShdw>
          </a:effectLst>
        </p:spPr>
        <p:txBody>
          <a:bodyPr/>
          <a:lstStyle>
            <a:lvl1pPr algn="ctr">
              <a:defRPr sz="2800">
                <a:solidFill>
                  <a:schemeClr val="accent4">
                    <a:lumMod val="75000"/>
                  </a:schemeClr>
                </a:solidFill>
                <a:latin typeface="汉仪大宋简" panose="02010609000101010101" charset="-122"/>
                <a:ea typeface="汉仪大宋简" panose="02010609000101010101" charset="-122"/>
              </a:defRPr>
            </a:lvl1pPr>
          </a:lstStyle>
          <a:p>
            <a:endParaRPr lang="en-US" altLang="zh-CN" dirty="0"/>
          </a:p>
          <a:p>
            <a:r>
              <a:rPr lang="zh-CN" altLang="en-US" dirty="0"/>
              <a:t>PLEASE</a:t>
            </a:r>
            <a:endParaRPr lang="zh-CN" altLang="en-US" dirty="0"/>
          </a:p>
          <a:p>
            <a:r>
              <a:rPr lang="zh-CN" altLang="en-US" dirty="0"/>
              <a:t>INSERT</a:t>
            </a:r>
            <a:endParaRPr lang="zh-CN" altLang="en-US" dirty="0"/>
          </a:p>
          <a:p>
            <a:r>
              <a:rPr lang="zh-CN" altLang="en-US" dirty="0"/>
              <a:t>IMAGE</a:t>
            </a:r>
            <a:endParaRPr lang="zh-CN" altLang="en-US" dirty="0"/>
          </a:p>
          <a:p>
            <a:r>
              <a:rPr lang="zh-CN" altLang="en-US" dirty="0"/>
              <a:t>HERE</a:t>
            </a:r>
            <a:endParaRPr lang="zh-CN" altLang="en-US" dirty="0"/>
          </a:p>
        </p:txBody>
      </p:sp>
      <p:cxnSp>
        <p:nvCxnSpPr>
          <p:cNvPr id="2" name="直接连接符 1"/>
          <p:cNvCxnSpPr/>
          <p:nvPr userDrawn="1"/>
        </p:nvCxnSpPr>
        <p:spPr>
          <a:xfrm flipH="1">
            <a:off x="3556635" y="237490"/>
            <a:ext cx="635" cy="581660"/>
          </a:xfrm>
          <a:prstGeom prst="line">
            <a:avLst/>
          </a:prstGeom>
          <a:ln w="28575" cap="rnd"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6" name="图片 5" descr="main-logo-3x"/>
          <p:cNvPicPr>
            <a:picLocks noChangeAspect="1"/>
          </p:cNvPicPr>
          <p:nvPr userDrawn="1"/>
        </p:nvPicPr>
        <p:blipFill>
          <a:blip r:embed="rId2"/>
          <a:stretch>
            <a:fillRect/>
          </a:stretch>
        </p:blipFill>
        <p:spPr>
          <a:xfrm>
            <a:off x="516255" y="253365"/>
            <a:ext cx="2881630" cy="55181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cxnSp>
        <p:nvCxnSpPr>
          <p:cNvPr id="12" name="直接连接符 11"/>
          <p:cNvCxnSpPr/>
          <p:nvPr userDrawn="1"/>
        </p:nvCxnSpPr>
        <p:spPr>
          <a:xfrm flipH="1">
            <a:off x="6144895" y="819785"/>
            <a:ext cx="8890" cy="25488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0" name="矩形 39"/>
          <p:cNvSpPr/>
          <p:nvPr userDrawn="1"/>
        </p:nvSpPr>
        <p:spPr>
          <a:xfrm>
            <a:off x="2612390" y="3522980"/>
            <a:ext cx="6966585" cy="2738120"/>
          </a:xfrm>
          <a:prstGeom prst="rect">
            <a:avLst/>
          </a:prstGeom>
        </p:spPr>
        <p:txBody>
          <a:bodyPr wrap="square">
            <a:spAutoFit/>
          </a:bodyPr>
          <a:lstStyle/>
          <a:p>
            <a:pPr marL="133350" indent="304800" algn="ctr">
              <a:lnSpc>
                <a:spcPct val="150000"/>
              </a:lnSpc>
              <a:spcBef>
                <a:spcPts val="600"/>
              </a:spcBef>
              <a:spcAft>
                <a:spcPts val="600"/>
              </a:spcAft>
            </a:pPr>
            <a:r>
              <a:rPr lang="en-US" altLang="zh-CN" sz="3600" b="1" i="1" kern="100" dirty="0">
                <a:solidFill>
                  <a:schemeClr val="tx1">
                    <a:lumMod val="65000"/>
                    <a:lumOff val="35000"/>
                  </a:schemeClr>
                </a:solidFill>
                <a:latin typeface="Times New Roman" panose="02020603050405020304" pitchFamily="18" charset="0"/>
                <a:ea typeface="汉仪大宋简" panose="02010609000101010101" charset="-122"/>
                <a:cs typeface="Times New Roman" panose="02020603050405020304" pitchFamily="18" charset="0"/>
              </a:rPr>
              <a:t>Thank you for listening.</a:t>
            </a:r>
            <a:endParaRPr lang="en-US" altLang="zh-CN" sz="3600" b="1" i="1" kern="100" dirty="0">
              <a:solidFill>
                <a:schemeClr val="tx1">
                  <a:lumMod val="65000"/>
                  <a:lumOff val="35000"/>
                </a:schemeClr>
              </a:solidFill>
              <a:latin typeface="Times New Roman" panose="02020603050405020304" pitchFamily="18" charset="0"/>
              <a:ea typeface="汉仪大宋简" panose="02010609000101010101" charset="-122"/>
              <a:cs typeface="Times New Roman" panose="02020603050405020304" pitchFamily="18" charset="0"/>
            </a:endParaRPr>
          </a:p>
          <a:p>
            <a:pPr marL="133350" indent="304800" algn="ctr">
              <a:lnSpc>
                <a:spcPct val="150000"/>
              </a:lnSpc>
              <a:spcBef>
                <a:spcPts val="600"/>
              </a:spcBef>
              <a:spcAft>
                <a:spcPts val="600"/>
              </a:spcAft>
            </a:pPr>
            <a:r>
              <a:rPr lang="en-US" altLang="zh-CN" sz="3600" b="1" i="1" kern="100" dirty="0">
                <a:solidFill>
                  <a:schemeClr val="tx1">
                    <a:lumMod val="65000"/>
                    <a:lumOff val="35000"/>
                  </a:schemeClr>
                </a:solidFill>
                <a:latin typeface="Times New Roman" panose="02020603050405020304" pitchFamily="18" charset="0"/>
                <a:ea typeface="汉仪大宋简" panose="02010609000101010101" charset="-122"/>
                <a:cs typeface="Times New Roman" panose="02020603050405020304" pitchFamily="18" charset="0"/>
              </a:rPr>
              <a:t>Your feedback will be highly appreciated!</a:t>
            </a:r>
            <a:endParaRPr lang="en-US" altLang="zh-CN" sz="3600" b="1" i="1" kern="100" dirty="0">
              <a:solidFill>
                <a:schemeClr val="tx1">
                  <a:lumMod val="65000"/>
                  <a:lumOff val="35000"/>
                </a:schemeClr>
              </a:solidFill>
              <a:latin typeface="Times New Roman" panose="02020603050405020304" pitchFamily="18" charset="0"/>
              <a:ea typeface="汉仪大宋简" panose="02010609000101010101" charset="-122"/>
              <a:cs typeface="Times New Roman" panose="02020603050405020304" pitchFamily="18" charset="0"/>
            </a:endParaRPr>
          </a:p>
        </p:txBody>
      </p:sp>
      <p:pic>
        <p:nvPicPr>
          <p:cNvPr id="16" name="图片 15" descr="main-logo-3x"/>
          <p:cNvPicPr>
            <a:picLocks noChangeAspect="1"/>
          </p:cNvPicPr>
          <p:nvPr userDrawn="1"/>
        </p:nvPicPr>
        <p:blipFill>
          <a:blip r:embed="rId2"/>
          <a:stretch>
            <a:fillRect/>
          </a:stretch>
        </p:blipFill>
        <p:spPr>
          <a:xfrm>
            <a:off x="1012190" y="1757680"/>
            <a:ext cx="4880610" cy="934720"/>
          </a:xfrm>
          <a:prstGeom prst="rect">
            <a:avLst/>
          </a:prstGeom>
        </p:spPr>
      </p:pic>
      <p:sp>
        <p:nvSpPr>
          <p:cNvPr id="2" name="文本框 1"/>
          <p:cNvSpPr txBox="1"/>
          <p:nvPr userDrawn="1"/>
        </p:nvSpPr>
        <p:spPr>
          <a:xfrm>
            <a:off x="6604635" y="1691005"/>
            <a:ext cx="5311140" cy="645160"/>
          </a:xfrm>
          <a:prstGeom prst="rect">
            <a:avLst/>
          </a:prstGeom>
          <a:noFill/>
          <a:effectLst>
            <a:reflection blurRad="6350" stA="50000" endA="300" endPos="55000" dir="5400000" sy="-100000" algn="bl" rotWithShape="0"/>
          </a:effectLst>
        </p:spPr>
        <p:txBody>
          <a:bodyPr wrap="square" rtlCol="0">
            <a:spAutoFit/>
          </a:bodyPr>
          <a:lstStyle/>
          <a:p>
            <a:pPr algn="l"/>
            <a:r>
              <a:rPr lang="en-US" altLang="zh-CN" sz="3600" b="1" i="1">
                <a:solidFill>
                  <a:srgbClr val="59595B"/>
                </a:solidFill>
                <a:latin typeface="Times New Roman" panose="02020603050405020304" pitchFamily="18" charset="0"/>
                <a:ea typeface="汉仪大宋简" panose="02010609000101010101" charset="-122"/>
                <a:cs typeface="Times New Roman" panose="02020603050405020304" pitchFamily="18" charset="0"/>
                <a:sym typeface="+mn-ea"/>
              </a:rPr>
              <a:t>R</a:t>
            </a:r>
            <a:r>
              <a:rPr lang="zh-CN" sz="3600" b="1" i="1">
                <a:solidFill>
                  <a:srgbClr val="59595B"/>
                </a:solidFill>
                <a:latin typeface="Times New Roman" panose="02020603050405020304" pitchFamily="18" charset="0"/>
                <a:ea typeface="汉仪大宋简" panose="02010609000101010101" charset="-122"/>
                <a:cs typeface="Times New Roman" panose="02020603050405020304" pitchFamily="18" charset="0"/>
                <a:sym typeface="+mn-ea"/>
              </a:rPr>
              <a:t>eport</a:t>
            </a:r>
            <a:r>
              <a:rPr lang="en-US" altLang="zh-CN" sz="3600" b="1" i="1">
                <a:solidFill>
                  <a:srgbClr val="59595B"/>
                </a:solidFill>
                <a:latin typeface="Times New Roman" panose="02020603050405020304" pitchFamily="18" charset="0"/>
                <a:ea typeface="汉仪大宋简" panose="02010609000101010101" charset="-122"/>
                <a:cs typeface="Times New Roman" panose="02020603050405020304" pitchFamily="18" charset="0"/>
                <a:sym typeface="+mn-ea"/>
              </a:rPr>
              <a:t>ing</a:t>
            </a:r>
            <a:r>
              <a:rPr lang="zh-CN" sz="3600" b="1" i="1">
                <a:solidFill>
                  <a:srgbClr val="59595B"/>
                </a:solidFill>
                <a:latin typeface="Times New Roman" panose="02020603050405020304" pitchFamily="18" charset="0"/>
                <a:ea typeface="汉仪大宋简" panose="02010609000101010101" charset="-122"/>
                <a:cs typeface="Times New Roman" panose="02020603050405020304" pitchFamily="18" charset="0"/>
                <a:sym typeface="+mn-ea"/>
              </a:rPr>
              <a:t> </a:t>
            </a:r>
            <a:r>
              <a:rPr lang="en-US" altLang="zh-CN" sz="3600" b="1" i="1">
                <a:solidFill>
                  <a:srgbClr val="59595B"/>
                </a:solidFill>
                <a:latin typeface="Times New Roman" panose="02020603050405020304" pitchFamily="18" charset="0"/>
                <a:ea typeface="汉仪大宋简" panose="02010609000101010101" charset="-122"/>
                <a:cs typeface="Times New Roman" panose="02020603050405020304" pitchFamily="18" charset="0"/>
                <a:sym typeface="+mn-ea"/>
              </a:rPr>
              <a:t>&amp; S</a:t>
            </a:r>
            <a:r>
              <a:rPr lang="zh-CN" sz="3600" b="1" i="1">
                <a:solidFill>
                  <a:srgbClr val="59595B"/>
                </a:solidFill>
                <a:latin typeface="Times New Roman" panose="02020603050405020304" pitchFamily="18" charset="0"/>
                <a:ea typeface="汉仪大宋简" panose="02010609000101010101" charset="-122"/>
                <a:cs typeface="Times New Roman" panose="02020603050405020304" pitchFamily="18" charset="0"/>
                <a:sym typeface="+mn-ea"/>
              </a:rPr>
              <a:t>haring</a:t>
            </a:r>
            <a:endParaRPr lang="zh-CN" sz="3600" b="1" i="1">
              <a:solidFill>
                <a:srgbClr val="59595B"/>
              </a:solidFill>
              <a:latin typeface="Times New Roman" panose="02020603050405020304" pitchFamily="18" charset="0"/>
              <a:ea typeface="汉仪大宋简" panose="02010609000101010101"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tags" Target="../tags/tag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7"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Docx Example</a:t>
            </a:r>
          </a:p>
        </p:txBody>
      </p:sp>
      <p:sp>
        <p:nvSpPr>
          <p:cNvPr id="3" name="Text Placeholder 2"/>
          <p:cNvSpPr>
            <a:spLocks noGrp="1"/>
          </p:cNvSpPr>
          <p:nvPr>
            <p:ph type="body" idx="19" sz="quarter"/>
          </p:nvPr>
        </p:nvSpPr>
        <p:spPr/>
        <p:txBody>
          <a:bodyPr/>
          <a:lstStyle/>
          <a:p>
            <a:r>
              <a:t>Date  30/7/2021</a:t>
            </a:r>
          </a:p>
        </p:txBody>
      </p:sp>
      <p:sp>
        <p:nvSpPr>
          <p:cNvPr id="4" name="Content Placeholder 3"/>
          <p:cNvSpPr>
            <a:spLocks noGrp="1"/>
          </p:cNvSpPr>
          <p:nvPr>
            <p:ph idx="22" sz="quarter"/>
          </p:nvPr>
        </p:nvSpPr>
        <p:spPr/>
        <p:txBody>
          <a:bodyPr/>
          <a:lstStyle/>
          <a:p>
            <a:r>
              <a:t>1.Heading 1
</a:t>
            </a:r>
            <a:r>
              <a:t>2.Heading 2
</a:t>
            </a:r>
            <a:r>
              <a:t>
Report  Logic Flow</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Docx Example</a:t>
            </a:r>
            <a:br/>
            <a:r>
              <a:t>Part 2 Heading 2</a:t>
            </a:r>
          </a:p>
        </p:txBody>
      </p:sp>
      <p:sp>
        <p:nvSpPr>
          <p:cNvPr id="3" name="Text Placeholder 2"/>
          <p:cNvSpPr>
            <a:spLocks noGrp="1"/>
          </p:cNvSpPr>
          <p:nvPr>
            <p:ph type="body" idx="13" sz="quarter"/>
          </p:nvPr>
        </p:nvSpPr>
        <p:spPr/>
        <p:txBody>
          <a:bodyPr/>
          <a:lstStyle/>
          <a:p>
            <a:r>
              <a:t>• Heading 2 •</a:t>
            </a:r>
            <a:r>
              <a:rPr>
                <a:solidFill>
                  <a:srgbClr val="A12338"/>
                </a:solidFill>
              </a:rPr>
              <a:t>••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Docx Example</a:t>
            </a:r>
            <a:br/>
            <a:r>
              <a:t>Part 2 Heading 2</a:t>
            </a:r>
          </a:p>
        </p:txBody>
      </p:sp>
      <p:sp>
        <p:nvSpPr>
          <p:cNvPr id="3" name="Text Placeholder 2"/>
          <p:cNvSpPr>
            <a:spLocks noGrp="1"/>
          </p:cNvSpPr>
          <p:nvPr>
            <p:ph type="body" idx="12" sz="quarter"/>
          </p:nvPr>
        </p:nvSpPr>
        <p:spPr/>
        <p:txBody>
          <a:bodyPr/>
          <a:lstStyle/>
          <a:p>
            <a:r>
              <a:t>◤Heading 2</a:t>
            </a:r>
          </a:p>
        </p:txBody>
      </p:sp>
      <p:sp>
        <p:nvSpPr>
          <p:cNvPr id="4" name="Content Placeholder 3"/>
          <p:cNvSpPr>
            <a:spLocks noGrp="1"/>
          </p:cNvSpPr>
          <p:nvPr>
            <p:ph idx="13" sz="quarter"/>
          </p:nvPr>
        </p:nvSpPr>
        <p:spPr/>
        <p:txBody>
          <a:bodyPr/>
          <a:lstStyle/>
          <a:p>
            <a:pPr>
              <a:defRPr>
                <a:solidFill>
                  <a:srgbClr val="A12338"/>
                </a:solidFill>
              </a:defRPr>
            </a:pPr>
            <a:r>
              <a:t>◤Heading 2</a:t>
            </a:r>
            <a:br/>
            <a:r>
              <a:rPr sz="1600">
                <a:solidFill>
                  <a:srgbClr val="000000"/>
                </a:solidFill>
              </a:rPr>
              <a:t>Content 2
</a:t>
            </a:r>
          </a:p>
        </p:txBody>
      </p:sp>
      <p:sp>
        <p:nvSpPr>
          <p:cNvPr id="5" name="Picture Placeholder 4"/>
          <p:cNvSpPr>
            <a:spLocks noGrp="1"/>
          </p:cNvSpPr>
          <p:nvPr>
            <p:ph type="pic" idx="15" sz="quarter"/>
          </p:nvPr>
        </p:nvSpPr>
        <p:spPr/>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 Heading 2.1 •</a:t>
            </a:r>
            <a:r>
              <a:rPr>
                <a:solidFill>
                  <a:srgbClr val="222A35"/>
                </a:solidFill>
              </a:rPr>
              <a:t>••
</a:t>
            </a:r>
          </a:p>
        </p:txBody>
      </p:sp>
      <p:sp>
        <p:nvSpPr>
          <p:cNvPr id="3" name="Text Placeholder 2"/>
          <p:cNvSpPr>
            <a:spLocks noGrp="1"/>
          </p:cNvSpPr>
          <p:nvPr>
            <p:ph type="body" idx="13" sz="quarter"/>
          </p:nvPr>
        </p:nvSpPr>
        <p:spPr/>
        <p:txBody>
          <a:bodyPr/>
          <a:lstStyle/>
          <a:p>
            <a:r>
              <a:t>Docx Example</a:t>
            </a:r>
            <a:br/>
            <a:r>
              <a:t>Part 2 Heading 2</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Docx Example</a:t>
            </a:r>
            <a:br/>
            <a:r>
              <a:t>Part 2 Heading 2</a:t>
            </a:r>
          </a:p>
        </p:txBody>
      </p:sp>
      <p:sp>
        <p:nvSpPr>
          <p:cNvPr id="3" name="Text Placeholder 2"/>
          <p:cNvSpPr>
            <a:spLocks noGrp="1"/>
          </p:cNvSpPr>
          <p:nvPr>
            <p:ph type="body" idx="12" sz="quarter"/>
          </p:nvPr>
        </p:nvSpPr>
        <p:spPr/>
        <p:txBody>
          <a:bodyPr/>
          <a:lstStyle/>
          <a:p>
            <a:r>
              <a:t>◤Heading 2.1</a:t>
            </a:r>
          </a:p>
        </p:txBody>
      </p:sp>
      <p:sp>
        <p:nvSpPr>
          <p:cNvPr id="4" name="Content Placeholder 3"/>
          <p:cNvSpPr>
            <a:spLocks noGrp="1"/>
          </p:cNvSpPr>
          <p:nvPr>
            <p:ph idx="13" sz="quarter"/>
          </p:nvPr>
        </p:nvSpPr>
        <p:spPr/>
        <p:txBody>
          <a:bodyPr/>
          <a:lstStyle/>
          <a:p>
            <a:pPr>
              <a:defRPr>
                <a:solidFill>
                  <a:srgbClr val="A12338"/>
                </a:solidFill>
              </a:defRPr>
            </a:pPr>
            <a:r>
              <a:t>◤Heading 2.1</a:t>
            </a:r>
            <a:br/>
            <a:r>
              <a:rPr sz="1600">
                <a:solidFill>
                  <a:srgbClr val="000000"/>
                </a:solidFill>
              </a:rPr>
              <a:t>Content 2.1
</a:t>
            </a:r>
          </a:p>
        </p:txBody>
      </p:sp>
      <p:sp>
        <p:nvSpPr>
          <p:cNvPr id="5" name="Picture Placeholder 4"/>
          <p:cNvSpPr>
            <a:spLocks noGrp="1"/>
          </p:cNvSpPr>
          <p:nvPr>
            <p:ph type="pic" idx="15" sz="quarter"/>
          </p:nvPr>
        </p:nvSpPr>
        <p:spPr/>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 Heading 2.2 •</a:t>
            </a:r>
            <a:r>
              <a:rPr>
                <a:solidFill>
                  <a:srgbClr val="222A35"/>
                </a:solidFill>
              </a:rPr>
              <a:t>••
</a:t>
            </a:r>
          </a:p>
        </p:txBody>
      </p:sp>
      <p:sp>
        <p:nvSpPr>
          <p:cNvPr id="3" name="Text Placeholder 2"/>
          <p:cNvSpPr>
            <a:spLocks noGrp="1"/>
          </p:cNvSpPr>
          <p:nvPr>
            <p:ph type="body" idx="13" sz="quarter"/>
          </p:nvPr>
        </p:nvSpPr>
        <p:spPr/>
        <p:txBody>
          <a:bodyPr/>
          <a:lstStyle/>
          <a:p>
            <a:r>
              <a:t>Docx Example</a:t>
            </a:r>
            <a:br/>
            <a:r>
              <a:t>Part 2 Heading 2</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Docx Example</a:t>
            </a:r>
            <a:br/>
            <a:r>
              <a:t>Part 2 Heading 2</a:t>
            </a:r>
          </a:p>
        </p:txBody>
      </p:sp>
      <p:sp>
        <p:nvSpPr>
          <p:cNvPr id="3" name="Text Placeholder 2"/>
          <p:cNvSpPr>
            <a:spLocks noGrp="1"/>
          </p:cNvSpPr>
          <p:nvPr>
            <p:ph type="body" idx="12" sz="quarter"/>
          </p:nvPr>
        </p:nvSpPr>
        <p:spPr/>
        <p:txBody>
          <a:bodyPr/>
          <a:lstStyle/>
          <a:p>
            <a:r>
              <a:t>◤Heading 2.2</a:t>
            </a:r>
          </a:p>
        </p:txBody>
      </p:sp>
      <p:sp>
        <p:nvSpPr>
          <p:cNvPr id="4" name="Content Placeholder 3"/>
          <p:cNvSpPr>
            <a:spLocks noGrp="1"/>
          </p:cNvSpPr>
          <p:nvPr>
            <p:ph idx="13" sz="quarter"/>
          </p:nvPr>
        </p:nvSpPr>
        <p:spPr/>
        <p:txBody>
          <a:bodyPr/>
          <a:lstStyle/>
          <a:p>
            <a:pPr>
              <a:defRPr>
                <a:solidFill>
                  <a:srgbClr val="A12338"/>
                </a:solidFill>
              </a:defRPr>
            </a:pPr>
            <a:r>
              <a:t>◤Heading 2.2</a:t>
            </a:r>
            <a:br/>
            <a:r>
              <a:rPr sz="1600">
                <a:solidFill>
                  <a:srgbClr val="000000"/>
                </a:solidFill>
              </a:rPr>
              <a:t>Content 2.2
</a:t>
            </a:r>
          </a:p>
        </p:txBody>
      </p:sp>
      <p:sp>
        <p:nvSpPr>
          <p:cNvPr id="5" name="Picture Placeholder 4"/>
          <p:cNvSpPr>
            <a:spLocks noGrp="1"/>
          </p:cNvSpPr>
          <p:nvPr>
            <p:ph type="pic" idx="15" sz="quarter"/>
          </p:nvPr>
        </p:nvSpPr>
        <p:spPr/>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 Heading 2.3 •</a:t>
            </a:r>
            <a:r>
              <a:rPr>
                <a:solidFill>
                  <a:srgbClr val="222A35"/>
                </a:solidFill>
              </a:rPr>
              <a:t>••
</a:t>
            </a:r>
          </a:p>
        </p:txBody>
      </p:sp>
      <p:sp>
        <p:nvSpPr>
          <p:cNvPr id="3" name="Text Placeholder 2"/>
          <p:cNvSpPr>
            <a:spLocks noGrp="1"/>
          </p:cNvSpPr>
          <p:nvPr>
            <p:ph type="body" idx="13" sz="quarter"/>
          </p:nvPr>
        </p:nvSpPr>
        <p:spPr/>
        <p:txBody>
          <a:bodyPr/>
          <a:lstStyle/>
          <a:p>
            <a:r>
              <a:t>Docx Example</a:t>
            </a:r>
            <a:br/>
            <a:r>
              <a:t>Part 2 Heading 2</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Docx Example</a:t>
            </a:r>
            <a:br/>
            <a:r>
              <a:t>Part 2 Heading 2</a:t>
            </a:r>
          </a:p>
        </p:txBody>
      </p:sp>
      <p:sp>
        <p:nvSpPr>
          <p:cNvPr id="3" name="Text Placeholder 2"/>
          <p:cNvSpPr>
            <a:spLocks noGrp="1"/>
          </p:cNvSpPr>
          <p:nvPr>
            <p:ph type="body" idx="12" sz="quarter"/>
          </p:nvPr>
        </p:nvSpPr>
        <p:spPr/>
        <p:txBody>
          <a:bodyPr/>
          <a:lstStyle/>
          <a:p>
            <a:r>
              <a:t>◤Heading 2.3</a:t>
            </a:r>
          </a:p>
        </p:txBody>
      </p:sp>
      <p:sp>
        <p:nvSpPr>
          <p:cNvPr id="4" name="Content Placeholder 3"/>
          <p:cNvSpPr>
            <a:spLocks noGrp="1"/>
          </p:cNvSpPr>
          <p:nvPr>
            <p:ph idx="13" sz="quarter"/>
          </p:nvPr>
        </p:nvSpPr>
        <p:spPr/>
        <p:txBody>
          <a:bodyPr/>
          <a:lstStyle/>
          <a:p>
            <a:pPr>
              <a:defRPr>
                <a:solidFill>
                  <a:srgbClr val="A12338"/>
                </a:solidFill>
              </a:defRPr>
            </a:pPr>
            <a:r>
              <a:t>◤Heading 2.3</a:t>
            </a:r>
            <a:br/>
            <a:r>
              <a:rPr sz="1600">
                <a:solidFill>
                  <a:srgbClr val="000000"/>
                </a:solidFill>
              </a:rPr>
              <a:t>Content 2.3
</a:t>
            </a:r>
          </a:p>
        </p:txBody>
      </p:sp>
      <p:sp>
        <p:nvSpPr>
          <p:cNvPr id="5" name="Picture Placeholder 4"/>
          <p:cNvSpPr>
            <a:spLocks noGrp="1"/>
          </p:cNvSpPr>
          <p:nvPr>
            <p:ph type="pic" idx="15" sz="quarter"/>
          </p:nvPr>
        </p:nvSpPr>
        <p:spPr/>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Docx Example</a:t>
            </a:r>
            <a:br/>
            <a:r>
              <a:t>Part 1 Heading 1</a:t>
            </a:r>
          </a:p>
        </p:txBody>
      </p:sp>
      <p:sp>
        <p:nvSpPr>
          <p:cNvPr id="3" name="Text Placeholder 2"/>
          <p:cNvSpPr>
            <a:spLocks noGrp="1"/>
          </p:cNvSpPr>
          <p:nvPr>
            <p:ph type="body" idx="13" sz="quarter"/>
          </p:nvPr>
        </p:nvSpPr>
        <p:spPr/>
        <p:txBody>
          <a:bodyPr/>
          <a:lstStyle/>
          <a:p>
            <a:r>
              <a:t>• Heading 1 •</a:t>
            </a:r>
            <a:r>
              <a:rPr>
                <a:solidFill>
                  <a:srgbClr val="A12338"/>
                </a:solidFill>
              </a:rPr>
              <a:t>••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Docx Example</a:t>
            </a:r>
            <a:br/>
            <a:r>
              <a:t>Part 1 Heading 1</a:t>
            </a:r>
          </a:p>
        </p:txBody>
      </p:sp>
      <p:sp>
        <p:nvSpPr>
          <p:cNvPr id="3" name="Text Placeholder 2"/>
          <p:cNvSpPr>
            <a:spLocks noGrp="1"/>
          </p:cNvSpPr>
          <p:nvPr>
            <p:ph type="body" idx="12" sz="quarter"/>
          </p:nvPr>
        </p:nvSpPr>
        <p:spPr/>
        <p:txBody>
          <a:bodyPr/>
          <a:lstStyle/>
          <a:p>
            <a:r>
              <a:t>◤Heading 1</a:t>
            </a:r>
          </a:p>
        </p:txBody>
      </p:sp>
      <p:sp>
        <p:nvSpPr>
          <p:cNvPr id="4" name="Content Placeholder 3"/>
          <p:cNvSpPr>
            <a:spLocks noGrp="1"/>
          </p:cNvSpPr>
          <p:nvPr>
            <p:ph idx="13" sz="quarter"/>
          </p:nvPr>
        </p:nvSpPr>
        <p:spPr/>
        <p:txBody>
          <a:bodyPr/>
          <a:lstStyle/>
          <a:p>
            <a:pPr>
              <a:defRPr>
                <a:solidFill>
                  <a:srgbClr val="A12338"/>
                </a:solidFill>
              </a:defRPr>
            </a:pPr>
            <a:r>
              <a:t>◤Heading 1</a:t>
            </a:r>
            <a:br/>
            <a:r>
              <a:rPr sz="1600">
                <a:solidFill>
                  <a:srgbClr val="000000"/>
                </a:solidFill>
              </a:rPr>
              <a:t>Content 1
Thank you for using AutoPre, a PPT automatic filler based on, Word document and so on, targeting on freeing ourselves from the exhausting ppt formating. Thus, we can focus on the content itself and contribute more valuable outputs.
</a:t>
            </a:r>
          </a:p>
        </p:txBody>
      </p:sp>
      <p:sp>
        <p:nvSpPr>
          <p:cNvPr id="5" name="Picture Placeholder 4"/>
          <p:cNvSpPr>
            <a:spLocks noGrp="1"/>
          </p:cNvSpPr>
          <p:nvPr>
            <p:ph type="pic" idx="15" sz="quarter"/>
          </p:nvPr>
        </p:nvSpPr>
        <p:spPr/>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 Heading 1.1 •</a:t>
            </a:r>
            <a:r>
              <a:rPr>
                <a:solidFill>
                  <a:srgbClr val="222A35"/>
                </a:solidFill>
              </a:rPr>
              <a:t>••
</a:t>
            </a:r>
          </a:p>
        </p:txBody>
      </p:sp>
      <p:sp>
        <p:nvSpPr>
          <p:cNvPr id="3" name="Text Placeholder 2"/>
          <p:cNvSpPr>
            <a:spLocks noGrp="1"/>
          </p:cNvSpPr>
          <p:nvPr>
            <p:ph type="body" idx="13" sz="quarter"/>
          </p:nvPr>
        </p:nvSpPr>
        <p:spPr/>
        <p:txBody>
          <a:bodyPr/>
          <a:lstStyle/>
          <a:p>
            <a:r>
              <a:t>Docx Example</a:t>
            </a:r>
            <a:br/>
            <a:r>
              <a:t>Part 1 Heading 1</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Docx Example</a:t>
            </a:r>
            <a:br/>
            <a:r>
              <a:t>Part 1 Heading 1</a:t>
            </a:r>
          </a:p>
        </p:txBody>
      </p:sp>
      <p:sp>
        <p:nvSpPr>
          <p:cNvPr id="3" name="Text Placeholder 2"/>
          <p:cNvSpPr>
            <a:spLocks noGrp="1"/>
          </p:cNvSpPr>
          <p:nvPr>
            <p:ph type="body" idx="12" sz="quarter"/>
          </p:nvPr>
        </p:nvSpPr>
        <p:spPr/>
        <p:txBody>
          <a:bodyPr/>
          <a:lstStyle/>
          <a:p>
            <a:r>
              <a:t>◤Heading 1.1</a:t>
            </a:r>
          </a:p>
        </p:txBody>
      </p:sp>
      <p:sp>
        <p:nvSpPr>
          <p:cNvPr id="4" name="Content Placeholder 3"/>
          <p:cNvSpPr>
            <a:spLocks noGrp="1"/>
          </p:cNvSpPr>
          <p:nvPr>
            <p:ph idx="13" sz="quarter"/>
          </p:nvPr>
        </p:nvSpPr>
        <p:spPr/>
        <p:txBody>
          <a:bodyPr/>
          <a:lstStyle/>
          <a:p>
            <a:pPr>
              <a:defRPr>
                <a:solidFill>
                  <a:srgbClr val="A12338"/>
                </a:solidFill>
              </a:defRPr>
            </a:pPr>
            <a:r>
              <a:t>◤Heading 1.1</a:t>
            </a:r>
            <a:br/>
            <a:r>
              <a:rPr sz="1600">
                <a:solidFill>
                  <a:srgbClr val="000000"/>
                </a:solidFill>
              </a:rPr>
              <a:t>Content 1.1
</a:t>
            </a:r>
          </a:p>
        </p:txBody>
      </p:sp>
      <p:sp>
        <p:nvSpPr>
          <p:cNvPr id="5" name="Picture Placeholder 4"/>
          <p:cNvSpPr>
            <a:spLocks noGrp="1"/>
          </p:cNvSpPr>
          <p:nvPr>
            <p:ph type="pic" idx="15" sz="quarter"/>
          </p:nvPr>
        </p:nvSpPr>
        <p:spPr/>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 Heading 1.2 •</a:t>
            </a:r>
            <a:r>
              <a:rPr>
                <a:solidFill>
                  <a:srgbClr val="222A35"/>
                </a:solidFill>
              </a:rPr>
              <a:t>••
</a:t>
            </a:r>
          </a:p>
        </p:txBody>
      </p:sp>
      <p:sp>
        <p:nvSpPr>
          <p:cNvPr id="3" name="Text Placeholder 2"/>
          <p:cNvSpPr>
            <a:spLocks noGrp="1"/>
          </p:cNvSpPr>
          <p:nvPr>
            <p:ph type="body" idx="13" sz="quarter"/>
          </p:nvPr>
        </p:nvSpPr>
        <p:spPr/>
        <p:txBody>
          <a:bodyPr/>
          <a:lstStyle/>
          <a:p>
            <a:r>
              <a:t>Docx Example</a:t>
            </a:r>
            <a:br/>
            <a:r>
              <a:t>Part 1 Heading 1</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Docx Example</a:t>
            </a:r>
            <a:br/>
            <a:r>
              <a:t>Part 1 Heading 1</a:t>
            </a:r>
          </a:p>
        </p:txBody>
      </p:sp>
      <p:sp>
        <p:nvSpPr>
          <p:cNvPr id="3" name="Text Placeholder 2"/>
          <p:cNvSpPr>
            <a:spLocks noGrp="1"/>
          </p:cNvSpPr>
          <p:nvPr>
            <p:ph type="body" idx="12" sz="quarter"/>
          </p:nvPr>
        </p:nvSpPr>
        <p:spPr/>
        <p:txBody>
          <a:bodyPr/>
          <a:lstStyle/>
          <a:p>
            <a:r>
              <a:t>◤Heading 1.2</a:t>
            </a:r>
          </a:p>
        </p:txBody>
      </p:sp>
      <p:sp>
        <p:nvSpPr>
          <p:cNvPr id="4" name="Content Placeholder 3"/>
          <p:cNvSpPr>
            <a:spLocks noGrp="1"/>
          </p:cNvSpPr>
          <p:nvPr>
            <p:ph idx="13" sz="quarter"/>
          </p:nvPr>
        </p:nvSpPr>
        <p:spPr/>
        <p:txBody>
          <a:bodyPr/>
          <a:lstStyle/>
          <a:p>
            <a:pPr>
              <a:defRPr>
                <a:solidFill>
                  <a:srgbClr val="A12338"/>
                </a:solidFill>
              </a:defRPr>
            </a:pPr>
            <a:r>
              <a:t>◤Heading 1.2</a:t>
            </a:r>
            <a:br/>
            <a:r>
              <a:rPr sz="1600">
                <a:solidFill>
                  <a:srgbClr val="000000"/>
                </a:solidFill>
              </a:rPr>
              <a:t>Content 1.2.1
</a:t>
            </a:r>
          </a:p>
        </p:txBody>
      </p:sp>
      <p:sp>
        <p:nvSpPr>
          <p:cNvPr id="5" name="Picture Placeholder 4"/>
          <p:cNvSpPr>
            <a:spLocks noGrp="1"/>
          </p:cNvSpPr>
          <p:nvPr>
            <p:ph type="pic" idx="15" sz="quarter"/>
          </p:nvPr>
        </p:nvSpPr>
        <p:spPr/>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 Heading 1.3 •</a:t>
            </a:r>
            <a:r>
              <a:rPr>
                <a:solidFill>
                  <a:srgbClr val="222A35"/>
                </a:solidFill>
              </a:rPr>
              <a:t>••
</a:t>
            </a:r>
          </a:p>
        </p:txBody>
      </p:sp>
      <p:sp>
        <p:nvSpPr>
          <p:cNvPr id="3" name="Text Placeholder 2"/>
          <p:cNvSpPr>
            <a:spLocks noGrp="1"/>
          </p:cNvSpPr>
          <p:nvPr>
            <p:ph type="body" idx="13" sz="quarter"/>
          </p:nvPr>
        </p:nvSpPr>
        <p:spPr/>
        <p:txBody>
          <a:bodyPr/>
          <a:lstStyle/>
          <a:p>
            <a:r>
              <a:t>Docx Example</a:t>
            </a:r>
            <a:br/>
            <a:r>
              <a:t>Part 1 Heading 1</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Docx Example</a:t>
            </a:r>
            <a:br/>
            <a:r>
              <a:t>Part 1 Heading 1</a:t>
            </a:r>
          </a:p>
        </p:txBody>
      </p:sp>
      <p:sp>
        <p:nvSpPr>
          <p:cNvPr id="3" name="Text Placeholder 2"/>
          <p:cNvSpPr>
            <a:spLocks noGrp="1"/>
          </p:cNvSpPr>
          <p:nvPr>
            <p:ph type="body" idx="12" sz="quarter"/>
          </p:nvPr>
        </p:nvSpPr>
        <p:spPr/>
        <p:txBody>
          <a:bodyPr/>
          <a:lstStyle/>
          <a:p>
            <a:r>
              <a:t>◤Heading 1.3</a:t>
            </a:r>
          </a:p>
        </p:txBody>
      </p:sp>
      <p:sp>
        <p:nvSpPr>
          <p:cNvPr id="4" name="Content Placeholder 3"/>
          <p:cNvSpPr>
            <a:spLocks noGrp="1"/>
          </p:cNvSpPr>
          <p:nvPr>
            <p:ph idx="13" sz="quarter"/>
          </p:nvPr>
        </p:nvSpPr>
        <p:spPr/>
        <p:txBody>
          <a:bodyPr/>
          <a:lstStyle/>
          <a:p>
            <a:pPr>
              <a:defRPr>
                <a:solidFill>
                  <a:srgbClr val="A12338"/>
                </a:solidFill>
              </a:defRPr>
            </a:pPr>
            <a:r>
              <a:t>◤Heading 1.3</a:t>
            </a:r>
            <a:br/>
            <a:r>
              <a:rPr sz="1600">
                <a:solidFill>
                  <a:srgbClr val="000000"/>
                </a:solidFill>
              </a:rPr>
              <a:t>Content 1.1
</a:t>
            </a:r>
          </a:p>
        </p:txBody>
      </p:sp>
      <p:sp>
        <p:nvSpPr>
          <p:cNvPr id="5" name="Picture Placeholder 4"/>
          <p:cNvSpPr>
            <a:spLocks noGrp="1"/>
          </p:cNvSpPr>
          <p:nvPr>
            <p:ph type="pic" idx="15" sz="quarter"/>
          </p:nvPr>
        </p:nvSpPr>
        <p:spPr/>
      </p:sp>
    </p:spTree>
  </p:cSld>
  <p:clrMapOvr>
    <a:masterClrMapping/>
  </p:clrMapOvr>
</p:sld>
</file>

<file path=ppt/tags/tag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WPS 演示</Application>
  <PresentationFormat>宽屏</PresentationFormat>
  <Paragraphs>0</Paragraphs>
  <Slides>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0</vt:i4>
      </vt:variant>
    </vt:vector>
  </HeadingPairs>
  <TitlesOfParts>
    <vt:vector size="16" baseType="lpstr">
      <vt:lpstr>Arial</vt:lpstr>
      <vt:lpstr>宋体</vt:lpstr>
      <vt:lpstr>Wingdings</vt:lpstr>
      <vt:lpstr>Times New Roman</vt:lpstr>
      <vt:lpstr>汉仪大宋简</vt:lpstr>
      <vt:lpstr>Georgia</vt:lpstr>
      <vt:lpstr>微软雅黑</vt:lpstr>
      <vt:lpstr>Arial Unicode MS</vt:lpstr>
      <vt:lpstr>黑体</vt:lpstr>
      <vt:lpstr>方正舒体</vt:lpstr>
      <vt:lpstr>华文隶书</vt:lpstr>
      <vt:lpstr>仿宋</vt:lpstr>
      <vt:lpstr>Centaur</vt:lpstr>
      <vt:lpstr>华文行楷</vt:lpstr>
      <vt:lpstr>华文楷体</vt:lpstr>
      <vt:lpstr>Office 主题​​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Kirov</cp:lastModifiedBy>
  <cp:revision>139</cp:revision>
  <dcterms:created xsi:type="dcterms:W3CDTF">2019-11-14T09:44:00Z</dcterms:created>
  <dcterms:modified xsi:type="dcterms:W3CDTF">2021-07-29T06:27:53Z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7C63F8EED8C848BFBCF5C001EC4F017D</vt:lpwstr>
  </property>
</Properties>
</file>