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E6DB27"/>
    <a:srgbClr val="A00102"/>
    <a:srgbClr val="710100"/>
    <a:srgbClr val="930101"/>
    <a:srgbClr val="BB0D0A"/>
    <a:srgbClr val="AB0707"/>
    <a:srgbClr val="A40302"/>
    <a:srgbClr val="D20000"/>
    <a:srgbClr val="59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122D9-8EBA-C846-9BA3-B8E3B97E9F94}" v="9" dt="2022-04-03T06:38:36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798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680" y="176"/>
      </p:cViewPr>
      <p:guideLst>
        <p:guide orient="horz" pos="2160"/>
        <p:guide pos="38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Qilong Kirov [Student]" userId="4507375a-4a4a-4dd8-b55f-c0bde07fc75c" providerId="ADAL" clId="{CAF122D9-8EBA-C846-9BA3-B8E3B97E9F94}"/>
    <pc:docChg chg="modMainMaster">
      <pc:chgData name="LIU, Qilong Kirov [Student]" userId="4507375a-4a4a-4dd8-b55f-c0bde07fc75c" providerId="ADAL" clId="{CAF122D9-8EBA-C846-9BA3-B8E3B97E9F94}" dt="2022-04-03T06:39:53.198" v="141" actId="1038"/>
      <pc:docMkLst>
        <pc:docMk/>
      </pc:docMkLst>
      <pc:sldMasterChg chg="modSldLayout">
        <pc:chgData name="LIU, Qilong Kirov [Student]" userId="4507375a-4a4a-4dd8-b55f-c0bde07fc75c" providerId="ADAL" clId="{CAF122D9-8EBA-C846-9BA3-B8E3B97E9F94}" dt="2022-04-03T06:39:53.198" v="141" actId="1038"/>
        <pc:sldMasterMkLst>
          <pc:docMk/>
          <pc:sldMasterMk cId="0" sldId="2147483648"/>
        </pc:sldMasterMkLst>
        <pc:sldLayoutChg chg="modSp mod">
          <pc:chgData name="LIU, Qilong Kirov [Student]" userId="4507375a-4a4a-4dd8-b55f-c0bde07fc75c" providerId="ADAL" clId="{CAF122D9-8EBA-C846-9BA3-B8E3B97E9F94}" dt="2022-04-03T06:39:53.198" v="141" actId="1038"/>
          <pc:sldLayoutMkLst>
            <pc:docMk/>
            <pc:sldMasterMk cId="0" sldId="2147483648"/>
            <pc:sldLayoutMk cId="0" sldId="2147483649"/>
          </pc:sldLayoutMkLst>
          <pc:spChg chg="mod">
            <ac:chgData name="LIU, Qilong Kirov [Student]" userId="4507375a-4a4a-4dd8-b55f-c0bde07fc75c" providerId="ADAL" clId="{CAF122D9-8EBA-C846-9BA3-B8E3B97E9F94}" dt="2022-04-03T06:37:43.454" v="81" actId="2711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LIU, Qilong Kirov [Student]" userId="4507375a-4a4a-4dd8-b55f-c0bde07fc75c" providerId="ADAL" clId="{CAF122D9-8EBA-C846-9BA3-B8E3B97E9F94}" dt="2022-04-03T06:37:52.538" v="82" actId="2711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  <pc:spChg chg="mod">
            <ac:chgData name="LIU, Qilong Kirov [Student]" userId="4507375a-4a4a-4dd8-b55f-c0bde07fc75c" providerId="ADAL" clId="{CAF122D9-8EBA-C846-9BA3-B8E3B97E9F94}" dt="2022-04-03T06:36:08.728" v="54" actId="1035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LIU, Qilong Kirov [Student]" userId="4507375a-4a4a-4dd8-b55f-c0bde07fc75c" providerId="ADAL" clId="{CAF122D9-8EBA-C846-9BA3-B8E3B97E9F94}" dt="2022-04-03T06:37:58.119" v="83" actId="2711"/>
            <ac:spMkLst>
              <pc:docMk/>
              <pc:sldMasterMk cId="0" sldId="2147483648"/>
              <pc:sldLayoutMk cId="0" sldId="2147483649"/>
              <ac:spMk id="14" creationId="{00000000-0000-0000-0000-000000000000}"/>
            </ac:spMkLst>
          </pc:spChg>
          <pc:picChg chg="mod">
            <ac:chgData name="LIU, Qilong Kirov [Student]" userId="4507375a-4a4a-4dd8-b55f-c0bde07fc75c" providerId="ADAL" clId="{CAF122D9-8EBA-C846-9BA3-B8E3B97E9F94}" dt="2022-04-03T06:39:23.105" v="126" actId="1038"/>
            <ac:picMkLst>
              <pc:docMk/>
              <pc:sldMasterMk cId="0" sldId="2147483648"/>
              <pc:sldLayoutMk cId="0" sldId="2147483649"/>
              <ac:picMk id="5" creationId="{00000000-0000-0000-0000-000000000000}"/>
            </ac:picMkLst>
          </pc:picChg>
          <pc:picChg chg="mod">
            <ac:chgData name="LIU, Qilong Kirov [Student]" userId="4507375a-4a4a-4dd8-b55f-c0bde07fc75c" providerId="ADAL" clId="{CAF122D9-8EBA-C846-9BA3-B8E3B97E9F94}" dt="2022-04-03T06:37:13.798" v="79" actId="1076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mod">
            <ac:chgData name="LIU, Qilong Kirov [Student]" userId="4507375a-4a4a-4dd8-b55f-c0bde07fc75c" providerId="ADAL" clId="{CAF122D9-8EBA-C846-9BA3-B8E3B97E9F94}" dt="2022-04-03T06:39:53.198" v="141" actId="1038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LIU, Qilong Kirov [Student]" userId="4507375a-4a4a-4dd8-b55f-c0bde07fc75c" providerId="ADAL" clId="{CAF122D9-8EBA-C846-9BA3-B8E3B97E9F94}" dt="2022-04-03T06:37:08.875" v="78" actId="1076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</pc:sldLayoutChg>
        <pc:sldLayoutChg chg="modSp">
          <pc:chgData name="LIU, Qilong Kirov [Student]" userId="4507375a-4a4a-4dd8-b55f-c0bde07fc75c" providerId="ADAL" clId="{CAF122D9-8EBA-C846-9BA3-B8E3B97E9F94}" dt="2022-04-03T06:38:09.560" v="85" actId="2711"/>
          <pc:sldLayoutMkLst>
            <pc:docMk/>
            <pc:sldMasterMk cId="0" sldId="2147483648"/>
            <pc:sldLayoutMk cId="0" sldId="2147483650"/>
          </pc:sldLayoutMkLst>
          <pc:spChg chg="mod">
            <ac:chgData name="LIU, Qilong Kirov [Student]" userId="4507375a-4a4a-4dd8-b55f-c0bde07fc75c" providerId="ADAL" clId="{CAF122D9-8EBA-C846-9BA3-B8E3B97E9F94}" dt="2022-04-03T06:38:09.560" v="85" actId="2711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LIU, Qilong Kirov [Student]" userId="4507375a-4a4a-4dd8-b55f-c0bde07fc75c" providerId="ADAL" clId="{CAF122D9-8EBA-C846-9BA3-B8E3B97E9F94}" dt="2022-04-03T06:38:04.638" v="84" actId="2711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LIU, Qilong Kirov [Student]" userId="4507375a-4a4a-4dd8-b55f-c0bde07fc75c" providerId="ADAL" clId="{CAF122D9-8EBA-C846-9BA3-B8E3B97E9F94}" dt="2022-04-03T06:38:23.288" v="87" actId="2711"/>
          <pc:sldLayoutMkLst>
            <pc:docMk/>
            <pc:sldMasterMk cId="0" sldId="2147483648"/>
            <pc:sldLayoutMk cId="0" sldId="2147483651"/>
          </pc:sldLayoutMkLst>
          <pc:spChg chg="mod">
            <ac:chgData name="LIU, Qilong Kirov [Student]" userId="4507375a-4a4a-4dd8-b55f-c0bde07fc75c" providerId="ADAL" clId="{CAF122D9-8EBA-C846-9BA3-B8E3B97E9F94}" dt="2022-04-03T06:38:17.310" v="86" actId="2711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  <pc:spChg chg="mod">
            <ac:chgData name="LIU, Qilong Kirov [Student]" userId="4507375a-4a4a-4dd8-b55f-c0bde07fc75c" providerId="ADAL" clId="{CAF122D9-8EBA-C846-9BA3-B8E3B97E9F94}" dt="2022-04-03T06:38:23.288" v="87" actId="2711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</pc:sldLayoutChg>
        <pc:sldLayoutChg chg="modSp">
          <pc:chgData name="LIU, Qilong Kirov [Student]" userId="4507375a-4a4a-4dd8-b55f-c0bde07fc75c" providerId="ADAL" clId="{CAF122D9-8EBA-C846-9BA3-B8E3B97E9F94}" dt="2022-04-03T06:38:27.665" v="88" actId="2711"/>
          <pc:sldLayoutMkLst>
            <pc:docMk/>
            <pc:sldMasterMk cId="0" sldId="2147483648"/>
            <pc:sldLayoutMk cId="0" sldId="2147483652"/>
          </pc:sldLayoutMkLst>
          <pc:spChg chg="mod">
            <ac:chgData name="LIU, Qilong Kirov [Student]" userId="4507375a-4a4a-4dd8-b55f-c0bde07fc75c" providerId="ADAL" clId="{CAF122D9-8EBA-C846-9BA3-B8E3B97E9F94}" dt="2022-04-03T06:38:27.665" v="88" actId="2711"/>
            <ac:spMkLst>
              <pc:docMk/>
              <pc:sldMasterMk cId="0" sldId="2147483648"/>
              <pc:sldLayoutMk cId="0" sldId="2147483652"/>
              <ac:spMk id="14" creationId="{00000000-0000-0000-0000-000000000000}"/>
            </ac:spMkLst>
          </pc:spChg>
        </pc:sldLayoutChg>
        <pc:sldLayoutChg chg="modSp">
          <pc:chgData name="LIU, Qilong Kirov [Student]" userId="4507375a-4a4a-4dd8-b55f-c0bde07fc75c" providerId="ADAL" clId="{CAF122D9-8EBA-C846-9BA3-B8E3B97E9F94}" dt="2022-04-03T06:38:36.448" v="89" actId="2711"/>
          <pc:sldLayoutMkLst>
            <pc:docMk/>
            <pc:sldMasterMk cId="0" sldId="2147483648"/>
            <pc:sldLayoutMk cId="0" sldId="2147483653"/>
          </pc:sldLayoutMkLst>
          <pc:spChg chg="mod">
            <ac:chgData name="LIU, Qilong Kirov [Student]" userId="4507375a-4a4a-4dd8-b55f-c0bde07fc75c" providerId="ADAL" clId="{CAF122D9-8EBA-C846-9BA3-B8E3B97E9F94}" dt="2022-04-03T06:38:36.448" v="89" actId="2711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2022/4/3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flipH="1">
            <a:off x="-128270" y="3175"/>
            <a:ext cx="4961890" cy="68586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">
            <a:off x="21590" y="5610225"/>
            <a:ext cx="3296920" cy="1838325"/>
          </a:xfrm>
          <a:prstGeom prst="rect">
            <a:avLst/>
          </a:prstGeom>
          <a:effectLst>
            <a:outerShdw blurRad="304800" dist="1143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">
            <a:off x="147320" y="5024120"/>
            <a:ext cx="4711700" cy="2627630"/>
          </a:xfrm>
          <a:prstGeom prst="rect">
            <a:avLst/>
          </a:prstGeom>
          <a:effectLst>
            <a:outerShdw blurRad="304800" dist="1143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604866">
            <a:off x="537229" y="4119338"/>
            <a:ext cx="6078855" cy="3390900"/>
          </a:xfrm>
          <a:prstGeom prst="rect">
            <a:avLst/>
          </a:prstGeom>
          <a:effectLst>
            <a:outerShdw blurRad="304800" dist="1143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飘扬的党旗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469810">
            <a:off x="1045097" y="1943935"/>
            <a:ext cx="8271111" cy="5574603"/>
          </a:xfrm>
          <a:prstGeom prst="rect">
            <a:avLst/>
          </a:prstGeom>
          <a:effectLst>
            <a:outerShdw blurRad="3048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/>
          <p:cNvSpPr/>
          <p:nvPr userDrawn="1"/>
        </p:nvSpPr>
        <p:spPr>
          <a:xfrm flipH="1">
            <a:off x="4578985" y="0"/>
            <a:ext cx="7698740" cy="6858635"/>
          </a:xfrm>
          <a:prstGeom prst="rect">
            <a:avLst/>
          </a:prstGeom>
          <a:solidFill>
            <a:srgbClr val="A0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33620" y="757555"/>
            <a:ext cx="7124700" cy="1824990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altLang="zh-CN" sz="4800" b="0" kern="1200" spc="0" dirty="0">
                <a:solidFill>
                  <a:schemeClr val="bg1"/>
                </a:solidFill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CN" altLang="en-US" sz="5400" dirty="0" err="1">
                <a:latin typeface="汉仪大宋简" panose="02010609000101010101" charset="-122"/>
                <a:ea typeface="汉仪大宋简" panose="02010609000101010101" charset="-122"/>
                <a:cs typeface="汉仪大宋简" panose="02010609000101010101" charset="-122"/>
              </a:rPr>
              <a:t>标题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718810" y="1935769"/>
            <a:ext cx="5418455" cy="0"/>
          </a:xfrm>
          <a:prstGeom prst="line">
            <a:avLst/>
          </a:prstGeom>
          <a:ln w="28575" cap="rnd" cmpd="sng">
            <a:solidFill>
              <a:srgbClr val="FAFAF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5718810" y="2224095"/>
            <a:ext cx="2709227" cy="493713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b="1" spc="0">
                <a:solidFill>
                  <a:schemeClr val="bg1"/>
                </a:solidFill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22" hasCustomPrompt="1"/>
          </p:nvPr>
        </p:nvSpPr>
        <p:spPr>
          <a:xfrm>
            <a:off x="5718175" y="2734652"/>
            <a:ext cx="5788025" cy="276923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600" spc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摘要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124700" y="6108065"/>
            <a:ext cx="3636645" cy="398780"/>
            <a:chOff x="11220" y="9619"/>
            <a:chExt cx="5727" cy="628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11220" y="9619"/>
              <a:ext cx="5727" cy="628"/>
              <a:chOff x="3465" y="574"/>
              <a:chExt cx="5727" cy="628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3465" y="672"/>
                <a:ext cx="2" cy="458"/>
              </a:xfrm>
              <a:prstGeom prst="line">
                <a:avLst/>
              </a:prstGeom>
              <a:ln w="28575" cap="rnd" cmpd="sng">
                <a:solidFill>
                  <a:srgbClr val="FAFAFA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3604" y="574"/>
                <a:ext cx="55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2000">
                    <a:solidFill>
                      <a:schemeClr val="bg1"/>
                    </a:solidFill>
                    <a:latin typeface="Songti TC" panose="02010600040101010101" pitchFamily="2" charset="-120"/>
                    <a:ea typeface="Songti TC" panose="02010600040101010101" pitchFamily="2" charset="-120"/>
                    <a:cs typeface="Times New Roman" panose="02020603050405020304" pitchFamily="18" charset="0"/>
                    <a:sym typeface="+mn-ea"/>
                  </a:rPr>
                  <a:t>集体学习汇报分享</a:t>
                </a: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 flipH="1">
              <a:off x="14966" y="9717"/>
              <a:ext cx="2" cy="458"/>
            </a:xfrm>
            <a:prstGeom prst="line">
              <a:avLst/>
            </a:prstGeom>
            <a:ln w="28575" cap="rnd" cmpd="sng">
              <a:solidFill>
                <a:srgbClr val="FAFAF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97231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</a:p>
        </p:txBody>
      </p:sp>
      <p:sp>
        <p:nvSpPr>
          <p:cNvPr id="4" name=" 220"/>
          <p:cNvSpPr/>
          <p:nvPr userDrawn="1"/>
        </p:nvSpPr>
        <p:spPr>
          <a:xfrm>
            <a:off x="-3800475" y="2964815"/>
            <a:ext cx="15043150" cy="926465"/>
          </a:xfrm>
          <a:prstGeom prst="homePlate">
            <a:avLst/>
          </a:prstGeom>
          <a:solidFill>
            <a:srgbClr val="A00102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sz="3600" b="0" spc="0">
                <a:solidFill>
                  <a:schemeClr val="bg1"/>
                </a:solidFill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 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180784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0000">
            <a:off x="390525" y="230505"/>
            <a:ext cx="1230630" cy="77343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1 0.000000 L -0.002344 0.002130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0" build="allAtOnce" bldLvl="0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1 0.000000 L -0.002344 0.002130 " pathEditMode="relative" rAng="0" ptsTypes="">
                      <p:cBhvr>
                        <p:cTn dur="20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40" y="1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 userDrawn="1"/>
        </p:nvSpPr>
        <p:spPr>
          <a:xfrm>
            <a:off x="-3800475" y="2965450"/>
            <a:ext cx="15043150" cy="926465"/>
          </a:xfrm>
          <a:prstGeom prst="homePlate">
            <a:avLst/>
          </a:prstGeom>
          <a:solidFill>
            <a:srgbClr val="222A35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lang="en-US" altLang="zh-CN" sz="3600" b="0" i="0" smtClean="0">
                <a:solidFill>
                  <a:schemeClr val="bg1"/>
                </a:solidFill>
                <a:effectLst/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97231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180784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0000">
            <a:off x="390525" y="230505"/>
            <a:ext cx="1230630" cy="77343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 3.7037E-7 L -0.00234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7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9" grpId="0" build="allAtOnce" bldLvl="0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 3.7037E-7 L -0.00234 0.00208 " pathEditMode="relative" rAng="0" ptsTypes="AA">
                      <p:cBhvr>
                        <p:cTn dur="2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971" y="9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入&amp;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1257300" y="1256030"/>
            <a:ext cx="9880600" cy="5103495"/>
          </a:xfrm>
          <a:prstGeom prst="rect">
            <a:avLst/>
          </a:prstGeom>
        </p:spPr>
        <p:txBody>
          <a:bodyPr anchor="t" anchorCtr="0"/>
          <a:lstStyle>
            <a:lvl1pPr algn="l"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976755" y="174625"/>
            <a:ext cx="793115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180784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0000">
            <a:off x="390525" y="230505"/>
            <a:ext cx="1230630" cy="773430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基本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97231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48288" y="1473119"/>
            <a:ext cx="3554412" cy="44452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i="1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Legend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847715" y="1606164"/>
            <a:ext cx="5353050" cy="5009322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5" hasCustomPrompt="1"/>
          </p:nvPr>
        </p:nvSpPr>
        <p:spPr>
          <a:xfrm>
            <a:off x="1447772" y="1789057"/>
            <a:ext cx="3552825" cy="48101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sz="2800">
                <a:solidFill>
                  <a:schemeClr val="accent4">
                    <a:lumMod val="75000"/>
                  </a:schemeClr>
                </a:solidFill>
                <a:latin typeface="汉仪大宋简" panose="02010609000101010101" charset="-122"/>
                <a:ea typeface="汉仪大宋简" panose="02010609000101010101" charset="-122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PLEASE</a:t>
            </a:r>
          </a:p>
          <a:p>
            <a:r>
              <a:rPr lang="zh-CN" altLang="en-US" dirty="0"/>
              <a:t>INSERT</a:t>
            </a:r>
          </a:p>
          <a:p>
            <a:r>
              <a:rPr lang="zh-CN" altLang="en-US" dirty="0"/>
              <a:t>IMAGE</a:t>
            </a:r>
          </a:p>
          <a:p>
            <a:r>
              <a:rPr lang="zh-CN" altLang="en-US" dirty="0"/>
              <a:t>HERE</a:t>
            </a:r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180784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0000">
            <a:off x="390525" y="230505"/>
            <a:ext cx="1230630" cy="773430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H="1">
            <a:off x="0" y="-635"/>
            <a:ext cx="12192000" cy="6858635"/>
          </a:xfrm>
          <a:prstGeom prst="rect">
            <a:avLst/>
          </a:prstGeom>
          <a:solidFill>
            <a:srgbClr val="7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365j.me-1-中共已不是列宁主义政党-1024x665"/>
          <p:cNvPicPr>
            <a:picLocks noChangeAspect="1"/>
          </p:cNvPicPr>
          <p:nvPr userDrawn="1"/>
        </p:nvPicPr>
        <p:blipFill>
          <a:blip r:embed="rId2"/>
          <a:srcRect b="22855"/>
          <a:stretch>
            <a:fillRect/>
          </a:stretch>
        </p:blipFill>
        <p:spPr>
          <a:xfrm>
            <a:off x="3040380" y="893445"/>
            <a:ext cx="6111240" cy="30613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35" y="-5715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微软雅黑</vt:lpstr>
      <vt:lpstr>宋体</vt:lpstr>
      <vt:lpstr>Songti TC</vt:lpstr>
      <vt:lpstr>汉仪大宋简</vt:lpstr>
      <vt:lpstr>Arial</vt:lpstr>
      <vt:lpstr>Times New Roman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LIU, Qilong Kirov [Student]</cp:lastModifiedBy>
  <cp:revision>172</cp:revision>
  <dcterms:created xsi:type="dcterms:W3CDTF">2019-11-14T09:44:00Z</dcterms:created>
  <dcterms:modified xsi:type="dcterms:W3CDTF">2022-04-03T06:39:55Z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48FB848BE476484E82B8A6026DAD3D89</vt:lpwstr>
  </property>
</Properties>
</file>