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微软雅黑" panose="020B0503020204020204" pitchFamily="34" charset="-122"/>
      <p:regular r:id="rId4"/>
      <p:bold r:id="rId5"/>
    </p:embeddedFont>
    <p:embeddedFont>
      <p:font typeface="宋体" panose="02010600030101010101" pitchFamily="2" charset="-122"/>
      <p:regular r:id="rId6"/>
    </p:embeddedFont>
    <p:embeddedFont>
      <p:font typeface="汉仪大宋简" panose="02010609000101010101" pitchFamily="49" charset="-122"/>
      <p:regular r:id="rId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771"/>
    <a:srgbClr val="222A35"/>
    <a:srgbClr val="911941"/>
    <a:srgbClr val="59595B"/>
    <a:srgbClr val="A12338"/>
    <a:srgbClr val="FFFFFF"/>
    <a:srgbClr val="951F46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E41E9-C617-BC4F-A6F7-B1472EC746B8}" v="27" dt="2022-03-14T07:20:11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Qilong Kirov [Student]" userId="4507375a-4a4a-4dd8-b55f-c0bde07fc75c" providerId="ADAL" clId="{598E41E9-C617-BC4F-A6F7-B1472EC746B8}"/>
    <pc:docChg chg="addSld delSld modMainMaster">
      <pc:chgData name="LIU, Qilong Kirov [Student]" userId="4507375a-4a4a-4dd8-b55f-c0bde07fc75c" providerId="ADAL" clId="{598E41E9-C617-BC4F-A6F7-B1472EC746B8}" dt="2022-03-14T07:20:11.903" v="28" actId="2711"/>
      <pc:docMkLst>
        <pc:docMk/>
      </pc:docMkLst>
      <pc:sldChg chg="new del">
        <pc:chgData name="LIU, Qilong Kirov [Student]" userId="4507375a-4a4a-4dd8-b55f-c0bde07fc75c" providerId="ADAL" clId="{598E41E9-C617-BC4F-A6F7-B1472EC746B8}" dt="2022-03-14T07:07:29.219" v="11" actId="2696"/>
        <pc:sldMkLst>
          <pc:docMk/>
          <pc:sldMk cId="3482949369" sldId="256"/>
        </pc:sldMkLst>
      </pc:sldChg>
      <pc:sldMasterChg chg="modSldLayout">
        <pc:chgData name="LIU, Qilong Kirov [Student]" userId="4507375a-4a4a-4dd8-b55f-c0bde07fc75c" providerId="ADAL" clId="{598E41E9-C617-BC4F-A6F7-B1472EC746B8}" dt="2022-03-14T07:20:11.903" v="28" actId="2711"/>
        <pc:sldMasterMkLst>
          <pc:docMk/>
          <pc:sldMasterMk cId="0" sldId="2147483648"/>
        </pc:sldMasterMkLst>
        <pc:sldLayoutChg chg="modSp">
          <pc:chgData name="LIU, Qilong Kirov [Student]" userId="4507375a-4a4a-4dd8-b55f-c0bde07fc75c" providerId="ADAL" clId="{598E41E9-C617-BC4F-A6F7-B1472EC746B8}" dt="2022-03-14T07:19:51.046" v="24" actId="2711"/>
          <pc:sldLayoutMkLst>
            <pc:docMk/>
            <pc:sldMasterMk cId="0" sldId="2147483648"/>
            <pc:sldLayoutMk cId="0" sldId="2147483649"/>
          </pc:sldLayoutMkLst>
          <pc:spChg chg="mod">
            <ac:chgData name="LIU, Qilong Kirov [Student]" userId="4507375a-4a4a-4dd8-b55f-c0bde07fc75c" providerId="ADAL" clId="{598E41E9-C617-BC4F-A6F7-B1472EC746B8}" dt="2022-03-14T07:19:51.046" v="24" actId="2711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LIU, Qilong Kirov [Student]" userId="4507375a-4a4a-4dd8-b55f-c0bde07fc75c" providerId="ADAL" clId="{598E41E9-C617-BC4F-A6F7-B1472EC746B8}" dt="2022-03-14T07:15:38.531" v="14" actId="2711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</pc:sldLayoutChg>
        <pc:sldLayoutChg chg="modSp">
          <pc:chgData name="LIU, Qilong Kirov [Student]" userId="4507375a-4a4a-4dd8-b55f-c0bde07fc75c" providerId="ADAL" clId="{598E41E9-C617-BC4F-A6F7-B1472EC746B8}" dt="2022-03-14T07:19:56.854" v="25" actId="2711"/>
          <pc:sldLayoutMkLst>
            <pc:docMk/>
            <pc:sldMasterMk cId="0" sldId="2147483648"/>
            <pc:sldLayoutMk cId="0" sldId="2147483650"/>
          </pc:sldLayoutMkLst>
          <pc:spChg chg="mod">
            <ac:chgData name="LIU, Qilong Kirov [Student]" userId="4507375a-4a4a-4dd8-b55f-c0bde07fc75c" providerId="ADAL" clId="{598E41E9-C617-BC4F-A6F7-B1472EC746B8}" dt="2022-03-14T07:15:58.767" v="17" actId="2711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LIU, Qilong Kirov [Student]" userId="4507375a-4a4a-4dd8-b55f-c0bde07fc75c" providerId="ADAL" clId="{598E41E9-C617-BC4F-A6F7-B1472EC746B8}" dt="2022-03-14T07:19:56.854" v="25" actId="2711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LIU, Qilong Kirov [Student]" userId="4507375a-4a4a-4dd8-b55f-c0bde07fc75c" providerId="ADAL" clId="{598E41E9-C617-BC4F-A6F7-B1472EC746B8}" dt="2022-03-14T07:20:02.108" v="26" actId="2711"/>
          <pc:sldLayoutMkLst>
            <pc:docMk/>
            <pc:sldMasterMk cId="0" sldId="2147483648"/>
            <pc:sldLayoutMk cId="0" sldId="2147483651"/>
          </pc:sldLayoutMkLst>
          <pc:spChg chg="mod">
            <ac:chgData name="LIU, Qilong Kirov [Student]" userId="4507375a-4a4a-4dd8-b55f-c0bde07fc75c" providerId="ADAL" clId="{598E41E9-C617-BC4F-A6F7-B1472EC746B8}" dt="2022-03-14T07:20:02.108" v="26" actId="2711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spChg chg="mod">
            <ac:chgData name="LIU, Qilong Kirov [Student]" userId="4507375a-4a4a-4dd8-b55f-c0bde07fc75c" providerId="ADAL" clId="{598E41E9-C617-BC4F-A6F7-B1472EC746B8}" dt="2022-03-14T06:58:18.656" v="7" actId="2711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">
          <pc:chgData name="LIU, Qilong Kirov [Student]" userId="4507375a-4a4a-4dd8-b55f-c0bde07fc75c" providerId="ADAL" clId="{598E41E9-C617-BC4F-A6F7-B1472EC746B8}" dt="2022-03-14T07:20:07.208" v="27" actId="2711"/>
          <pc:sldLayoutMkLst>
            <pc:docMk/>
            <pc:sldMasterMk cId="0" sldId="2147483648"/>
            <pc:sldLayoutMk cId="0" sldId="2147483652"/>
          </pc:sldLayoutMkLst>
          <pc:spChg chg="mod">
            <ac:chgData name="LIU, Qilong Kirov [Student]" userId="4507375a-4a4a-4dd8-b55f-c0bde07fc75c" providerId="ADAL" clId="{598E41E9-C617-BC4F-A6F7-B1472EC746B8}" dt="2022-03-14T07:20:07.208" v="27" actId="2711"/>
            <ac:spMkLst>
              <pc:docMk/>
              <pc:sldMasterMk cId="0" sldId="2147483648"/>
              <pc:sldLayoutMk cId="0" sldId="2147483652"/>
              <ac:spMk id="14" creationId="{00000000-0000-0000-0000-000000000000}"/>
            </ac:spMkLst>
          </pc:spChg>
        </pc:sldLayoutChg>
        <pc:sldLayoutChg chg="modSp">
          <pc:chgData name="LIU, Qilong Kirov [Student]" userId="4507375a-4a4a-4dd8-b55f-c0bde07fc75c" providerId="ADAL" clId="{598E41E9-C617-BC4F-A6F7-B1472EC746B8}" dt="2022-03-14T07:20:11.903" v="28" actId="2711"/>
          <pc:sldLayoutMkLst>
            <pc:docMk/>
            <pc:sldMasterMk cId="0" sldId="2147483648"/>
            <pc:sldLayoutMk cId="0" sldId="2147483653"/>
          </pc:sldLayoutMkLst>
          <pc:spChg chg="mod">
            <ac:chgData name="LIU, Qilong Kirov [Student]" userId="4507375a-4a4a-4dd8-b55f-c0bde07fc75c" providerId="ADAL" clId="{598E41E9-C617-BC4F-A6F7-B1472EC746B8}" dt="2022-03-14T07:20:11.903" v="28" actId="271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2022/3/14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4641215" y="0"/>
            <a:ext cx="7698740" cy="6858000"/>
          </a:xfrm>
          <a:prstGeom prst="rect">
            <a:avLst/>
          </a:prstGeom>
          <a:solidFill>
            <a:srgbClr val="212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33620" y="757555"/>
            <a:ext cx="7124700" cy="1824990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altLang="zh-CN" sz="4400" b="1" kern="1200" spc="0" dirty="0">
                <a:solidFill>
                  <a:schemeClr val="bg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5400" dirty="0" err="1">
                <a:latin typeface="汉仪大宋简" panose="02010609000101010101" charset="-122"/>
                <a:ea typeface="汉仪大宋简" panose="02010609000101010101" charset="-122"/>
                <a:cs typeface="汉仪大宋简" panose="02010609000101010101" charset="-122"/>
              </a:rPr>
              <a:t>TITLE</a:t>
            </a:r>
            <a:endParaRPr lang="en-US" altLang="zh-CN" sz="3200" dirty="0">
              <a:solidFill>
                <a:srgbClr val="A53333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718810" y="1935769"/>
            <a:ext cx="5418455" cy="0"/>
          </a:xfrm>
          <a:prstGeom prst="line">
            <a:avLst/>
          </a:prstGeom>
          <a:ln w="28575" cap="rnd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718810" y="2224095"/>
            <a:ext cx="2709227" cy="493713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b="1" spc="0">
                <a:solidFill>
                  <a:schemeClr val="bg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DATE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22" hasCustomPrompt="1"/>
          </p:nvPr>
        </p:nvSpPr>
        <p:spPr>
          <a:xfrm>
            <a:off x="5718175" y="2734652"/>
            <a:ext cx="5788025" cy="276923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 spc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ABSTRACT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24700" y="6108065"/>
            <a:ext cx="3636645" cy="398780"/>
            <a:chOff x="11220" y="9619"/>
            <a:chExt cx="5727" cy="628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220" y="9619"/>
              <a:ext cx="5727" cy="628"/>
              <a:chOff x="3465" y="574"/>
              <a:chExt cx="5727" cy="62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3465" y="672"/>
                <a:ext cx="2" cy="458"/>
              </a:xfrm>
              <a:prstGeom prst="line">
                <a:avLst/>
              </a:prstGeom>
              <a:ln w="28575" cap="rnd" cmpd="sng">
                <a:solidFill>
                  <a:srgbClr val="FAFAF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3604" y="574"/>
                <a:ext cx="55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eport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ing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&amp; S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haring</a:t>
                </a: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15218" y="9717"/>
              <a:ext cx="2" cy="458"/>
            </a:xfrm>
            <a:prstGeom prst="line">
              <a:avLst/>
            </a:prstGeom>
            <a:ln w="28575" cap="rnd" cmpd="sng">
              <a:solidFill>
                <a:srgbClr val="FAFAF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 userDrawn="1"/>
        </p:nvSpPr>
        <p:spPr>
          <a:xfrm>
            <a:off x="1005205" y="3930650"/>
            <a:ext cx="27520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含弘</a:t>
            </a:r>
          </a:p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光大</a:t>
            </a:r>
          </a:p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继往</a:t>
            </a:r>
          </a:p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开来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988695" y="4214495"/>
            <a:ext cx="2752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>
                <a:noFill/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自立</a:t>
            </a:r>
            <a:endParaRPr lang="zh-CN" sz="3600">
              <a:solidFill>
                <a:srgbClr val="911941"/>
              </a:solidFill>
              <a:latin typeface="汉仪大宋简" panose="02010609000101010101" charset="-122"/>
              <a:ea typeface="汉仪大宋简" panose="02010609000101010101" charset="-122"/>
              <a:cs typeface="Plaster of Paris" panose="02000000000000000000" charset="0"/>
              <a:sym typeface="+mn-ea"/>
            </a:endParaRPr>
          </a:p>
          <a:p>
            <a:pPr algn="ctr"/>
            <a:r>
              <a:rPr lang="en-US" altLang="zh-CN" sz="3600">
                <a:solidFill>
                  <a:srgbClr val="212771"/>
                </a:solidFill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·</a:t>
            </a:r>
            <a:r>
              <a:rPr lang="zh-CN" sz="3600">
                <a:noFill/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自律</a:t>
            </a:r>
            <a:r>
              <a:rPr lang="en-US" altLang="zh-CN" sz="3600">
                <a:solidFill>
                  <a:srgbClr val="212771"/>
                </a:solidFill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·</a:t>
            </a:r>
            <a:endParaRPr lang="zh-CN" sz="3600">
              <a:solidFill>
                <a:srgbClr val="91194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sz="3600">
                <a:noFill/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自强</a:t>
            </a:r>
            <a:endParaRPr lang="zh-CN" sz="3600">
              <a:solidFill>
                <a:srgbClr val="91194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0" name="图片 19" descr="西南大学校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630" y="1242695"/>
            <a:ext cx="2301240" cy="230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023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sp>
        <p:nvSpPr>
          <p:cNvPr id="4" name=" 220"/>
          <p:cNvSpPr/>
          <p:nvPr userDrawn="1"/>
        </p:nvSpPr>
        <p:spPr>
          <a:xfrm>
            <a:off x="-3800475" y="2964815"/>
            <a:ext cx="15043150" cy="926465"/>
          </a:xfrm>
          <a:prstGeom prst="homePlate">
            <a:avLst/>
          </a:prstGeom>
          <a:solidFill>
            <a:srgbClr val="212771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sz="3600" b="1" spc="0">
                <a:solidFill>
                  <a:schemeClr val="bg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 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94576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1 0.000000 L -0.002344 0.00213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uild="allAtOnce" bldLvl="0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1 0.000000 L -0.002344 0.002130 " pathEditMode="relative" rAng="0" ptsTypes="">
                      <p:cBhvr>
                        <p:cTn dur="20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40" y="1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 userDrawn="1"/>
        </p:nvSpPr>
        <p:spPr>
          <a:xfrm>
            <a:off x="-3800475" y="2965450"/>
            <a:ext cx="15043150" cy="926465"/>
          </a:xfrm>
          <a:prstGeom prst="homePlate">
            <a:avLst/>
          </a:prstGeom>
          <a:solidFill>
            <a:srgbClr val="222A35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lang="en-US" altLang="zh-CN" sz="3600" b="1" i="0" smtClean="0">
                <a:solidFill>
                  <a:schemeClr val="bg1"/>
                </a:solidFill>
                <a:effectLst/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11023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94576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 3.7037E-7 L -0.00234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9" grpId="0" build="allAtOnce" bldLvl="0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 3.7037E-7 L -0.00234 0.00208 " pathEditMode="relative" rAng="0" ptsTypes="AA">
                      <p:cBhvr>
                        <p:cTn dur="2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971" y="9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入&amp;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1257300" y="1215390"/>
            <a:ext cx="9880600" cy="5316220"/>
          </a:xfrm>
          <a:prstGeom prst="rect">
            <a:avLst/>
          </a:prstGeom>
        </p:spPr>
        <p:txBody>
          <a:bodyPr anchor="t" anchorCtr="0"/>
          <a:lstStyle>
            <a:lvl1pPr algn="l"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5945" y="174625"/>
            <a:ext cx="793115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29470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基本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150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48288" y="1473119"/>
            <a:ext cx="3554412" cy="44452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i="1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Legend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847715" y="1606164"/>
            <a:ext cx="5353050" cy="5009322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1447772" y="1789057"/>
            <a:ext cx="3552825" cy="48101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2800">
                <a:solidFill>
                  <a:schemeClr val="accent4">
                    <a:lumMod val="75000"/>
                  </a:schemeClr>
                </a:solidFill>
                <a:latin typeface="汉仪大宋简" panose="02010609000101010101" charset="-122"/>
                <a:ea typeface="汉仪大宋简" panose="02010609000101010101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PLEASE</a:t>
            </a:r>
          </a:p>
          <a:p>
            <a:r>
              <a:rPr lang="zh-CN" altLang="en-US" dirty="0"/>
              <a:t>INSERT</a:t>
            </a:r>
          </a:p>
          <a:p>
            <a:r>
              <a:rPr lang="zh-CN" altLang="en-US" dirty="0"/>
              <a:t>IMAGE</a:t>
            </a:r>
          </a:p>
          <a:p>
            <a:r>
              <a:rPr lang="zh-CN" altLang="en-US" dirty="0"/>
              <a:t>HERE</a:t>
            </a:r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29470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 flipH="1">
            <a:off x="6144895" y="819785"/>
            <a:ext cx="8890" cy="25488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 userDrawn="1"/>
        </p:nvSpPr>
        <p:spPr>
          <a:xfrm>
            <a:off x="2612390" y="3522980"/>
            <a:ext cx="6966585" cy="273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Thank you for listening.</a:t>
            </a:r>
          </a:p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Your feedback will be highly appreciated!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6604635" y="1691005"/>
            <a:ext cx="5311140" cy="64516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eport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ing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&amp; S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haring</a:t>
            </a:r>
          </a:p>
        </p:txBody>
      </p:sp>
      <p:pic>
        <p:nvPicPr>
          <p:cNvPr id="4" name="图片 3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3380" y="1551940"/>
            <a:ext cx="3825240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微软雅黑</vt:lpstr>
      <vt:lpstr>宋体</vt:lpstr>
      <vt:lpstr>汉仪大宋简</vt:lpstr>
      <vt:lpstr>Songti TC</vt:lpstr>
      <vt:lpstr>Times New Roman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LIU, Qilong Kirov [Student]</cp:lastModifiedBy>
  <cp:revision>164</cp:revision>
  <dcterms:created xsi:type="dcterms:W3CDTF">2019-11-14T09:44:00Z</dcterms:created>
  <dcterms:modified xsi:type="dcterms:W3CDTF">2022-03-14T07:20:16Z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KSOSaveFontToCloudKey">
    <vt:lpwstr>327525020_embed</vt:lpwstr>
  </property>
  <property fmtid="{D5CDD505-2E9C-101B-9397-08002B2CF9AE}" pid="4" name="ICV">
    <vt:lpwstr>F59877AEEC724790989AAF79AC8997BD</vt:lpwstr>
  </property>
</Properties>
</file>