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embeddedFontLst>
    <p:embeddedFont>
      <p:font typeface="汉仪大宋简" panose="02010609000101010101" charset="-122"/>
      <p:regular r:id="rId8"/>
    </p:embeddedFont>
    <p:embeddedFont>
      <p:font typeface="微软雅黑" panose="020B0503020204020204" charset="-122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911941"/>
    <a:srgbClr val="59595B"/>
    <a:srgbClr val="A12338"/>
    <a:srgbClr val="FFFFFF"/>
    <a:srgbClr val="951F46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9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1243" y="67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4641215" y="0"/>
            <a:ext cx="7698740" cy="6858000"/>
          </a:xfrm>
          <a:prstGeom prst="rect">
            <a:avLst/>
          </a:prstGeom>
          <a:solidFill>
            <a:srgbClr val="91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400" b="1" kern="1200" spc="0" dirty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TITLE</a:t>
            </a:r>
            <a:endParaRPr lang="en-US" altLang="zh-CN" sz="3200" dirty="0">
              <a:solidFill>
                <a:srgbClr val="A53333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DATE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ABSTRACT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eport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ing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&amp; S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haring</a:t>
                </a:r>
                <a:endParaRPr lang="zh-CN" sz="2000" b="1" i="1">
                  <a:solidFill>
                    <a:schemeClr val="bg1"/>
                  </a:solidFill>
                  <a:latin typeface="Times New Roman" panose="02020603050405020304" pitchFamily="18" charset="0"/>
                  <a:ea typeface="汉仪大宋简" panose="0201060900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5218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组合规范横款"/>
          <p:cNvPicPr>
            <a:picLocks noChangeAspect="1"/>
          </p:cNvPicPr>
          <p:nvPr userDrawn="1"/>
        </p:nvPicPr>
        <p:blipFill>
          <a:blip r:embed="rId2"/>
          <a:srcRect l="6042" t="35644" r="64662" b="36641"/>
          <a:stretch>
            <a:fillRect/>
          </a:stretch>
        </p:blipFill>
        <p:spPr>
          <a:xfrm>
            <a:off x="1023620" y="1137285"/>
            <a:ext cx="2695575" cy="254889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921385" y="3891280"/>
            <a:ext cx="2752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>
                <a:solidFill>
                  <a:srgbClr val="91194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自立</a:t>
            </a:r>
            <a:endParaRPr lang="zh-CN" sz="3600">
              <a:solidFill>
                <a:srgbClr val="911941"/>
              </a:solidFill>
              <a:latin typeface="汉仪大宋简" panose="02010609000101010101" charset="-122"/>
              <a:ea typeface="汉仪大宋简" panose="02010609000101010101" charset="-122"/>
              <a:cs typeface="Plaster of Paris" panose="02000000000000000000" charset="0"/>
              <a:sym typeface="+mn-ea"/>
            </a:endParaRPr>
          </a:p>
          <a:p>
            <a:pPr algn="ctr"/>
            <a:r>
              <a:rPr lang="en-US" altLang="zh-CN" sz="3600">
                <a:solidFill>
                  <a:srgbClr val="91194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r>
              <a:rPr lang="zh-CN" sz="3600">
                <a:solidFill>
                  <a:srgbClr val="91194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自律</a:t>
            </a:r>
            <a:r>
              <a:rPr lang="en-US" altLang="zh-CN" sz="3600">
                <a:solidFill>
                  <a:srgbClr val="91194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solidFill>
                  <a:srgbClr val="91194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自强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911941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组合规范横款"/>
          <p:cNvPicPr>
            <a:picLocks noChangeAspect="1"/>
          </p:cNvPicPr>
          <p:nvPr userDrawn="1"/>
        </p:nvPicPr>
        <p:blipFill>
          <a:blip r:embed="rId2"/>
          <a:srcRect l="6042" t="35644" r="5442" b="36641"/>
          <a:stretch>
            <a:fillRect/>
          </a:stretch>
        </p:blipFill>
        <p:spPr>
          <a:xfrm>
            <a:off x="537210" y="201930"/>
            <a:ext cx="197231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1" i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组合规范横款"/>
          <p:cNvPicPr>
            <a:picLocks noChangeAspect="1"/>
          </p:cNvPicPr>
          <p:nvPr userDrawn="1"/>
        </p:nvPicPr>
        <p:blipFill>
          <a:blip r:embed="rId2"/>
          <a:srcRect l="6042" t="35644" r="5442" b="36641"/>
          <a:stretch>
            <a:fillRect/>
          </a:stretch>
        </p:blipFill>
        <p:spPr>
          <a:xfrm>
            <a:off x="537210" y="201930"/>
            <a:ext cx="197231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149985"/>
            <a:ext cx="9880600" cy="5324475"/>
          </a:xfrm>
          <a:prstGeom prst="rect">
            <a:avLst/>
          </a:prstGeom>
        </p:spPr>
        <p:txBody>
          <a:bodyPr anchor="t" anchorCtr="0"/>
          <a:lstStyle>
            <a:lvl1pPr algn="l" fontAlgn="t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594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组合规范横款"/>
          <p:cNvPicPr>
            <a:picLocks noChangeAspect="1"/>
          </p:cNvPicPr>
          <p:nvPr userDrawn="1"/>
        </p:nvPicPr>
        <p:blipFill>
          <a:blip r:embed="rId2"/>
          <a:srcRect l="6042" t="35644" r="5442" b="36641"/>
          <a:stretch>
            <a:fillRect/>
          </a:stretch>
        </p:blipFill>
        <p:spPr>
          <a:xfrm>
            <a:off x="538480" y="201930"/>
            <a:ext cx="197231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build="p">
        <p:tmplLst>
          <p:tmpl lvl="1">
            <p:tnLst>
              <p:par>
                <p:cTn presetID="42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.1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  <a:endParaRPr lang="zh-CN" altLang="en-US" dirty="0"/>
          </a:p>
          <a:p>
            <a:r>
              <a:rPr lang="zh-CN" altLang="en-US" dirty="0"/>
              <a:t>INSERT</a:t>
            </a:r>
            <a:endParaRPr lang="zh-CN" altLang="en-US" dirty="0"/>
          </a:p>
          <a:p>
            <a:r>
              <a:rPr lang="zh-CN" altLang="en-US" dirty="0"/>
              <a:t>IMAGE</a:t>
            </a:r>
            <a:endParaRPr lang="zh-CN" altLang="en-US" dirty="0"/>
          </a:p>
          <a:p>
            <a:r>
              <a:rPr lang="zh-CN" altLang="en-US" dirty="0"/>
              <a:t>HERE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组合规范横款"/>
          <p:cNvPicPr>
            <a:picLocks noChangeAspect="1"/>
          </p:cNvPicPr>
          <p:nvPr userDrawn="1"/>
        </p:nvPicPr>
        <p:blipFill>
          <a:blip r:embed="rId2"/>
          <a:srcRect l="6042" t="35644" r="5442" b="36641"/>
          <a:stretch>
            <a:fillRect/>
          </a:stretch>
        </p:blipFill>
        <p:spPr>
          <a:xfrm>
            <a:off x="538480" y="201930"/>
            <a:ext cx="1972310" cy="617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 flipH="1">
            <a:off x="6144895" y="819785"/>
            <a:ext cx="8890" cy="25488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2612390" y="3522980"/>
            <a:ext cx="696658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Thank you for listening.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Your feedback will be highly appreciated!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6604635" y="1691005"/>
            <a:ext cx="5311140" cy="64516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eport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ing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&amp; S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haring</a:t>
            </a:r>
            <a:endParaRPr lang="zh-CN" sz="3600" b="1" i="1">
              <a:solidFill>
                <a:srgbClr val="59595B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 descr="组合规范横款"/>
          <p:cNvPicPr>
            <a:picLocks noChangeAspect="1"/>
          </p:cNvPicPr>
          <p:nvPr userDrawn="1"/>
        </p:nvPicPr>
        <p:blipFill>
          <a:blip r:embed="rId2"/>
          <a:srcRect l="6042" t="35644" r="5442" b="36641"/>
          <a:stretch>
            <a:fillRect/>
          </a:stretch>
        </p:blipFill>
        <p:spPr>
          <a:xfrm>
            <a:off x="1410970" y="1595755"/>
            <a:ext cx="3766820" cy="117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汉仪大宋简</vt:lpstr>
      <vt:lpstr>Plaster of Paris</vt:lpstr>
      <vt:lpstr>Wide Latin</vt:lpstr>
      <vt:lpstr>Georgia</vt:lpstr>
      <vt:lpstr>微软雅黑</vt:lpstr>
      <vt:lpstr>Arial Unicode MS</vt:lpstr>
      <vt:lpstr>华文隶书</vt:lpstr>
      <vt:lpstr>仿宋</vt:lpstr>
      <vt:lpstr>华文仿宋</vt:lpstr>
      <vt:lpstr>华文琥珀</vt:lpstr>
      <vt:lpstr>方正姚体</vt:lpstr>
      <vt:lpstr>Centaur</vt:lpstr>
      <vt:lpstr>Garamond</vt:lpstr>
      <vt:lpstr>华文楷体</vt:lpstr>
      <vt:lpstr>等线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Kirov</cp:lastModifiedBy>
  <cp:revision>155</cp:revision>
  <dcterms:created xsi:type="dcterms:W3CDTF">2019-11-14T09:44:00Z</dcterms:created>
  <dcterms:modified xsi:type="dcterms:W3CDTF">2021-07-29T06:30:28Z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KSOSaveFontToCloudKey">
    <vt:lpwstr>327525020_embed</vt:lpwstr>
  </property>
  <property fmtid="{D5CDD505-2E9C-101B-9397-08002B2CF9AE}" pid="4" name="ICV">
    <vt:lpwstr>D8B5954192C8490698EA27A906476163</vt:lpwstr>
  </property>
</Properties>
</file>