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6DB27"/>
    <a:srgbClr val="A00102"/>
    <a:srgbClr val="710100"/>
    <a:srgbClr val="930101"/>
    <a:srgbClr val="BB0D0A"/>
    <a:srgbClr val="AB0707"/>
    <a:srgbClr val="A40302"/>
    <a:srgbClr val="D20000"/>
    <a:srgbClr val="59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93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1243" y="67"/>
      </p:cViewPr>
      <p:guideLst>
        <p:guide orient="horz" pos="2160"/>
        <p:guide pos="3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H="1">
            <a:off x="-128905" y="-635"/>
            <a:ext cx="4961890" cy="68586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">
            <a:off x="-161290" y="5610225"/>
            <a:ext cx="3296920" cy="1838325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">
            <a:off x="90170" y="4784090"/>
            <a:ext cx="4711700" cy="2627630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">
            <a:off x="525145" y="3639820"/>
            <a:ext cx="6078855" cy="3390900"/>
          </a:xfrm>
          <a:prstGeom prst="rect">
            <a:avLst/>
          </a:prstGeom>
          <a:effectLst>
            <a:outerShdw blurRad="304800" dist="1143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飘扬的党旗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80000">
            <a:off x="1059815" y="2120900"/>
            <a:ext cx="6878320" cy="4225290"/>
          </a:xfrm>
          <a:prstGeom prst="rect">
            <a:avLst/>
          </a:prstGeom>
          <a:effectLst>
            <a:outerShdw blurRad="3048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4578985" y="0"/>
            <a:ext cx="7698740" cy="6858635"/>
          </a:xfrm>
          <a:prstGeom prst="rect">
            <a:avLst/>
          </a:prstGeom>
          <a:solidFill>
            <a:srgbClr val="A0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33620" y="757555"/>
            <a:ext cx="7124700" cy="1824990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altLang="zh-CN" sz="4800" b="0" kern="1200" spc="0" dirty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sz="5400" dirty="0" err="1">
                <a:latin typeface="汉仪大宋简" panose="02010609000101010101" charset="-122"/>
                <a:ea typeface="汉仪大宋简" panose="02010609000101010101" charset="-122"/>
                <a:cs typeface="汉仪大宋简" panose="02010609000101010101" charset="-122"/>
              </a:rPr>
              <a:t>标题</a:t>
            </a:r>
            <a:endParaRPr lang="zh-CN" altLang="en-US" sz="5400" dirty="0" err="1"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718810" y="1935769"/>
            <a:ext cx="5418455" cy="0"/>
          </a:xfrm>
          <a:prstGeom prst="line">
            <a:avLst/>
          </a:prstGeom>
          <a:ln w="28575" cap="rnd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5718810" y="2224095"/>
            <a:ext cx="2709227" cy="493713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b="1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z="2400"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22" hasCustomPrompt="1"/>
          </p:nvPr>
        </p:nvSpPr>
        <p:spPr>
          <a:xfrm>
            <a:off x="5718175" y="2734652"/>
            <a:ext cx="5788025" cy="276923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 spc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摘要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24700" y="6108065"/>
            <a:ext cx="3636645" cy="398780"/>
            <a:chOff x="11220" y="9619"/>
            <a:chExt cx="5727" cy="628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11220" y="9619"/>
              <a:ext cx="5727" cy="628"/>
              <a:chOff x="3465" y="574"/>
              <a:chExt cx="5727" cy="62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3465" y="672"/>
                <a:ext cx="2" cy="458"/>
              </a:xfrm>
              <a:prstGeom prst="line">
                <a:avLst/>
              </a:prstGeom>
              <a:ln w="28575" cap="rnd" cmpd="sng">
                <a:solidFill>
                  <a:srgbClr val="FAFAF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3604" y="574"/>
                <a:ext cx="55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sz="2000">
                    <a:solidFill>
                      <a:schemeClr val="bg1"/>
                    </a:solidFill>
                    <a:latin typeface="Times New Roman" panose="02020603050405020304" pitchFamily="18" charset="0"/>
                    <a:ea typeface="汉仪大宋简" panose="02010609000101010101" charset="-122"/>
                    <a:cs typeface="Times New Roman" panose="02020603050405020304" pitchFamily="18" charset="0"/>
                    <a:sym typeface="+mn-ea"/>
                  </a:rPr>
                  <a:t>集体学习汇报分享</a:t>
                </a:r>
                <a:endParaRPr 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汉仪大宋简" panose="0201060900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14966" y="9717"/>
              <a:ext cx="2" cy="458"/>
            </a:xfrm>
            <a:prstGeom prst="line">
              <a:avLst/>
            </a:prstGeom>
            <a:ln w="28575" cap="rnd" cmpd="sng">
              <a:solidFill>
                <a:srgbClr val="FAFAF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4" name=" 220"/>
          <p:cNvSpPr/>
          <p:nvPr userDrawn="1"/>
        </p:nvSpPr>
        <p:spPr>
          <a:xfrm>
            <a:off x="-3800475" y="2964815"/>
            <a:ext cx="15043150" cy="926465"/>
          </a:xfrm>
          <a:prstGeom prst="homePlate">
            <a:avLst/>
          </a:prstGeom>
          <a:solidFill>
            <a:srgbClr val="A00102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sz="3600" b="0" spc="0">
                <a:solidFill>
                  <a:schemeClr val="bg1"/>
                </a:solidFill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 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1 0.000000 L -0.002344 0.00213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1 0.000000 L -0.002344 0.002130 " pathEditMode="relative" rAng="0" ptsTypes="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40" y="1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章节分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 userDrawn="1"/>
        </p:nvSpPr>
        <p:spPr>
          <a:xfrm>
            <a:off x="-3800475" y="2965450"/>
            <a:ext cx="15043150" cy="926465"/>
          </a:xfrm>
          <a:prstGeom prst="homePlate">
            <a:avLst/>
          </a:prstGeom>
          <a:solidFill>
            <a:srgbClr val="222A35"/>
          </a:solidFill>
          <a:ln>
            <a:noFill/>
          </a:ln>
          <a:effectLst>
            <a:outerShdw blurRad="50800" dist="152400" dir="48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>
              <a:solidFill>
                <a:schemeClr val="bg1"/>
              </a:solidFill>
              <a:latin typeface="汉仪大宋简" panose="02010609000101010101" charset="-122"/>
              <a:ea typeface="汉仪大宋简" panose="02010609000101010101" charset="-122"/>
              <a:cs typeface="汉仪大宋简" panose="0201060900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3800475" y="2964815"/>
            <a:ext cx="15043150" cy="927100"/>
          </a:xfrm>
          <a:prstGeom prst="rect">
            <a:avLst/>
          </a:prstGeom>
        </p:spPr>
        <p:txBody>
          <a:bodyPr/>
          <a:lstStyle>
            <a:lvl1pPr algn="r">
              <a:spcAft>
                <a:spcPts val="0"/>
              </a:spcAft>
              <a:defRPr lang="en-US" altLang="zh-CN" sz="3600" b="0" i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2pPr>
            <a:lvl3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3pPr>
            <a:lvl4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4pPr>
            <a:lvl5pPr algn="r">
              <a:spcAft>
                <a:spcPts val="0"/>
              </a:spcAft>
              <a:defRPr sz="3600" spc="0">
                <a:solidFill>
                  <a:schemeClr val="bg1"/>
                </a:solidFill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en-US" altLang="zh-CN" dirty="0"/>
              <a:t>•</a:t>
            </a:r>
            <a:r>
              <a:rPr lang="zh-CN" altLang="en-US" dirty="0"/>
              <a:t>TITLE</a:t>
            </a:r>
            <a:r>
              <a:rPr lang="en-US" altLang="zh-CN" dirty="0"/>
              <a:t> •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250 0.005556 L -0.000781 0.0069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177 3.7037E-7 L -0.00234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9" grpId="0" bldLvl="0" build="allAtOnce">
        <p:tmplLst>
          <p:tmpl lvl="1">
            <p:tnLst>
              <p:par>
                <p:cTn presetID="0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0.48177 3.7037E-7 L -0.00234 0.00208 " pathEditMode="relative" rAng="0" ptsTypes="AA">
                      <p:cBhvr>
                        <p:cTn dur="2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971" y="9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入&amp;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1257300" y="1256030"/>
            <a:ext cx="9880600" cy="5103495"/>
          </a:xfrm>
          <a:prstGeom prst="rect">
            <a:avLst/>
          </a:prstGeom>
        </p:spPr>
        <p:txBody>
          <a:bodyPr anchor="t" anchorCtr="0"/>
          <a:lstStyle>
            <a:lvl1pPr algn="l"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6755" y="174625"/>
            <a:ext cx="793115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1" build="p">
        <p:tmplLst>
          <p:tmpl lvl="1">
            <p:tnLst>
              <p:par>
                <p:cTn presetID="42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.1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基本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972310" y="174625"/>
            <a:ext cx="8173720" cy="7080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pc="0">
                <a:latin typeface="Times New Roman" panose="02020603050405020304" pitchFamily="18" charset="0"/>
                <a:ea typeface="汉仪大宋简" panose="02010609000101010101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2pPr>
            <a:lvl3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3pPr>
            <a:lvl4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4pPr>
            <a:lvl5pPr>
              <a:spcAft>
                <a:spcPts val="0"/>
              </a:spcAft>
              <a:defRPr spc="0">
                <a:latin typeface="汉仪大宋简" panose="02010609000101010101" charset="-122"/>
                <a:ea typeface="汉仪大宋简" panose="02010609000101010101" charset="-122"/>
              </a:defRPr>
            </a:lvl5pPr>
          </a:lstStyle>
          <a:p>
            <a:pPr lvl="0"/>
            <a:r>
              <a:rPr lang="zh-CN" altLang="en-US" dirty="0"/>
              <a:t>HEADER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48288" y="1473119"/>
            <a:ext cx="3554412" cy="44452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i="1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4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Legend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847715" y="1606164"/>
            <a:ext cx="5353050" cy="5009322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 spc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spcAft>
                <a:spcPts val="0"/>
              </a:spcAft>
              <a:defRPr sz="1800" spc="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TEXT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1447772" y="1789057"/>
            <a:ext cx="3552825" cy="48101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2800">
                <a:solidFill>
                  <a:schemeClr val="accent4">
                    <a:lumMod val="75000"/>
                  </a:schemeClr>
                </a:solidFill>
                <a:latin typeface="汉仪大宋简" panose="02010609000101010101" charset="-122"/>
                <a:ea typeface="汉仪大宋简" panose="02010609000101010101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PLEASE</a:t>
            </a:r>
            <a:endParaRPr lang="zh-CN" altLang="en-US" dirty="0"/>
          </a:p>
          <a:p>
            <a:r>
              <a:rPr lang="zh-CN" altLang="en-US" dirty="0"/>
              <a:t>INSERT</a:t>
            </a:r>
            <a:endParaRPr lang="zh-CN" altLang="en-US" dirty="0"/>
          </a:p>
          <a:p>
            <a:r>
              <a:rPr lang="zh-CN" altLang="en-US" dirty="0"/>
              <a:t>IMAGE</a:t>
            </a:r>
            <a:endParaRPr lang="zh-CN" altLang="en-US" dirty="0"/>
          </a:p>
          <a:p>
            <a:r>
              <a:rPr lang="zh-CN" altLang="en-US" dirty="0"/>
              <a:t>HERE</a:t>
            </a:r>
            <a:endParaRPr lang="zh-CN" altLang="en-US" dirty="0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807845" y="237490"/>
            <a:ext cx="635" cy="58166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飘扬的党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20000">
            <a:off x="390525" y="230505"/>
            <a:ext cx="1230630" cy="77343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-635"/>
            <a:ext cx="12192000" cy="6858635"/>
          </a:xfrm>
          <a:prstGeom prst="rect">
            <a:avLst/>
          </a:prstGeom>
          <a:solidFill>
            <a:srgbClr val="7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365j.me-1-中共已不是列宁主义政党-1024x665"/>
          <p:cNvPicPr>
            <a:picLocks noChangeAspect="1"/>
          </p:cNvPicPr>
          <p:nvPr userDrawn="1"/>
        </p:nvPicPr>
        <p:blipFill>
          <a:blip r:embed="rId2"/>
          <a:srcRect b="22855"/>
          <a:stretch>
            <a:fillRect/>
          </a:stretch>
        </p:blipFill>
        <p:spPr>
          <a:xfrm>
            <a:off x="3040380" y="893445"/>
            <a:ext cx="6111240" cy="30613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35" y="-57150"/>
            <a:ext cx="12192635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</vt:lpstr>
      <vt:lpstr>宋体</vt:lpstr>
      <vt:lpstr>Wingdings</vt:lpstr>
      <vt:lpstr>Times New Roman</vt:lpstr>
      <vt:lpstr>汉仪大宋简</vt:lpstr>
      <vt:lpstr>微软雅黑</vt:lpstr>
      <vt:lpstr>Arial Unicode MS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Kirov</cp:lastModifiedBy>
  <cp:revision>172</cp:revision>
  <dcterms:created xsi:type="dcterms:W3CDTF">2019-11-14T09:44:00Z</dcterms:created>
  <dcterms:modified xsi:type="dcterms:W3CDTF">2021-07-29T06:36:08Z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48FB848BE476484E82B8A6026DAD3D89</vt:lpwstr>
  </property>
</Properties>
</file>