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338"/>
    <a:srgbClr val="222A35"/>
    <a:srgbClr val="59595B"/>
    <a:srgbClr val="FFFFFF"/>
    <a:srgbClr val="911941"/>
    <a:srgbClr val="951F46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793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1243" y="67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H="1">
            <a:off x="4641215" y="0"/>
            <a:ext cx="7698740" cy="6858000"/>
          </a:xfrm>
          <a:prstGeom prst="rect">
            <a:avLst/>
          </a:prstGeom>
          <a:solidFill>
            <a:srgbClr val="A12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33620" y="757555"/>
            <a:ext cx="7124700" cy="1824990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altLang="zh-CN" sz="4400" b="1" kern="1200" spc="0" dirty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5400" dirty="0" err="1">
                <a:latin typeface="汉仪大宋简" panose="02010609000101010101" charset="-122"/>
                <a:ea typeface="汉仪大宋简" panose="02010609000101010101" charset="-122"/>
                <a:cs typeface="汉仪大宋简" panose="02010609000101010101" charset="-122"/>
              </a:rPr>
              <a:t>TITLE</a:t>
            </a:r>
            <a:endParaRPr lang="en-US" altLang="zh-CN" sz="3200" dirty="0">
              <a:solidFill>
                <a:srgbClr val="A53333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718810" y="1935769"/>
            <a:ext cx="5418455" cy="0"/>
          </a:xfrm>
          <a:prstGeom prst="line">
            <a:avLst/>
          </a:prstGeom>
          <a:ln w="28575" cap="rnd" cmpd="sng">
            <a:solidFill>
              <a:srgbClr val="FAFAF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718810" y="2224095"/>
            <a:ext cx="2709227" cy="493713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b="1" spc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DATE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22" hasCustomPrompt="1"/>
          </p:nvPr>
        </p:nvSpPr>
        <p:spPr>
          <a:xfrm>
            <a:off x="5718175" y="2734652"/>
            <a:ext cx="5788025" cy="276923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 spc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ABSTRACT</a:t>
            </a:r>
            <a:endParaRPr lang="zh-CN" altLang="en-US" dirty="0"/>
          </a:p>
        </p:txBody>
      </p:sp>
      <p:pic>
        <p:nvPicPr>
          <p:cNvPr id="8" name="图片 7" descr="Logo_1200x672_with 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280" y="1441450"/>
            <a:ext cx="4225290" cy="2366645"/>
          </a:xfrm>
          <a:prstGeom prst="rect">
            <a:avLst/>
          </a:prstGeom>
        </p:spPr>
      </p:pic>
      <p:pic>
        <p:nvPicPr>
          <p:cNvPr id="16" name="图片 15" descr="main-logo-3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" y="4343400"/>
            <a:ext cx="3444240" cy="6597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7124700" y="6108065"/>
            <a:ext cx="3636645" cy="398780"/>
            <a:chOff x="11220" y="9619"/>
            <a:chExt cx="5727" cy="628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1220" y="9619"/>
              <a:ext cx="5727" cy="628"/>
              <a:chOff x="3465" y="574"/>
              <a:chExt cx="5727" cy="628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3465" y="672"/>
                <a:ext cx="2" cy="458"/>
              </a:xfrm>
              <a:prstGeom prst="line">
                <a:avLst/>
              </a:prstGeom>
              <a:ln w="28575" cap="rnd" cmpd="sng">
                <a:solidFill>
                  <a:srgbClr val="FAFAFA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3604" y="574"/>
                <a:ext cx="55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eport</a:t>
                </a:r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ing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&amp; S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haring</a:t>
                </a:r>
                <a:endParaRPr lang="zh-CN" sz="2000" b="1" i="1">
                  <a:solidFill>
                    <a:schemeClr val="bg1"/>
                  </a:solidFill>
                  <a:latin typeface="Times New Roman" panose="02020603050405020304" pitchFamily="18" charset="0"/>
                  <a:ea typeface="汉仪大宋简" panose="0201060900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H="1">
              <a:off x="15218" y="9717"/>
              <a:ext cx="2" cy="458"/>
            </a:xfrm>
            <a:prstGeom prst="line">
              <a:avLst/>
            </a:prstGeom>
            <a:ln w="28575" cap="rnd" cmpd="sng">
              <a:solidFill>
                <a:srgbClr val="FAFAF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2110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sp>
        <p:nvSpPr>
          <p:cNvPr id="4" name=" 220"/>
          <p:cNvSpPr/>
          <p:nvPr userDrawn="1"/>
        </p:nvSpPr>
        <p:spPr>
          <a:xfrm>
            <a:off x="-3800475" y="2964815"/>
            <a:ext cx="15043150" cy="926465"/>
          </a:xfrm>
          <a:prstGeom prst="homePlate">
            <a:avLst/>
          </a:prstGeom>
          <a:solidFill>
            <a:srgbClr val="A12338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sz="3600" b="1" spc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 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35566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main-logo-3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255" y="253365"/>
            <a:ext cx="2881630" cy="55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1 0.000000 L -0.002344 0.00213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bldLvl="0" build="allAtOnce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1 0.000000 L -0.002344 0.002130 " pathEditMode="relative" rAng="0" ptsTypes="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40" y="1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 userDrawn="1"/>
        </p:nvSpPr>
        <p:spPr>
          <a:xfrm>
            <a:off x="-3800475" y="2965450"/>
            <a:ext cx="15043150" cy="926465"/>
          </a:xfrm>
          <a:prstGeom prst="homePlate">
            <a:avLst/>
          </a:prstGeom>
          <a:solidFill>
            <a:srgbClr val="222A35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lang="en-US" altLang="zh-CN" sz="3600" b="1" i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110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35566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main-logo-3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255" y="253365"/>
            <a:ext cx="2881630" cy="55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 3.7037E-7 L -0.00234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9" grpId="0" bldLvl="0" build="allAtOnce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 3.7037E-7 L -0.00234 0.00208 " pathEditMode="relative" rAng="0" ptsTypes="AA">
                      <p:cBhvr>
                        <p:cTn dur="2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971" y="9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入&amp;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1257300" y="1174115"/>
            <a:ext cx="9880600" cy="5357495"/>
          </a:xfrm>
          <a:prstGeom prst="rect">
            <a:avLst/>
          </a:prstGeom>
        </p:spPr>
        <p:txBody>
          <a:bodyPr anchor="t" anchorCtr="0"/>
          <a:lstStyle>
            <a:lvl1pPr algn="l"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  <a:endParaRPr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25545" y="174625"/>
            <a:ext cx="793115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35566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main-logo-3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255" y="253365"/>
            <a:ext cx="2881630" cy="55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1" build="p">
        <p:tmplLst>
          <p:tmpl lvl="1">
            <p:tnLst>
              <p:par>
                <p:cTn presetID="42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.1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基本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2110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48288" y="1473119"/>
            <a:ext cx="3554412" cy="44452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i="1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Legend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847715" y="1606164"/>
            <a:ext cx="5353050" cy="5009322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1447772" y="1789057"/>
            <a:ext cx="3552825" cy="48101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2800">
                <a:solidFill>
                  <a:schemeClr val="accent4">
                    <a:lumMod val="75000"/>
                  </a:schemeClr>
                </a:solidFill>
                <a:latin typeface="汉仪大宋简" panose="02010609000101010101" charset="-122"/>
                <a:ea typeface="汉仪大宋简" panose="02010609000101010101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PLEASE</a:t>
            </a:r>
            <a:endParaRPr lang="zh-CN" altLang="en-US" dirty="0"/>
          </a:p>
          <a:p>
            <a:r>
              <a:rPr lang="zh-CN" altLang="en-US" dirty="0"/>
              <a:t>INSERT</a:t>
            </a:r>
            <a:endParaRPr lang="zh-CN" altLang="en-US" dirty="0"/>
          </a:p>
          <a:p>
            <a:r>
              <a:rPr lang="zh-CN" altLang="en-US" dirty="0"/>
              <a:t>IMAGE</a:t>
            </a:r>
            <a:endParaRPr lang="zh-CN" altLang="en-US" dirty="0"/>
          </a:p>
          <a:p>
            <a:r>
              <a:rPr lang="zh-CN" altLang="en-US" dirty="0"/>
              <a:t>HERE</a:t>
            </a:r>
            <a:endParaRPr lang="zh-CN" altLang="en-US" dirty="0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35566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main-logo-3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255" y="253365"/>
            <a:ext cx="2881630" cy="551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 flipH="1">
            <a:off x="6144895" y="819785"/>
            <a:ext cx="8890" cy="25488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 userDrawn="1"/>
        </p:nvSpPr>
        <p:spPr>
          <a:xfrm>
            <a:off x="2612390" y="3522980"/>
            <a:ext cx="6966585" cy="273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3048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rPr>
              <a:t>Thank you for listening.</a:t>
            </a:r>
            <a:endParaRPr lang="en-US" altLang="zh-CN" sz="3600" b="1" i="1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</a:endParaRPr>
          </a:p>
          <a:p>
            <a:pPr marL="133350" indent="3048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rPr>
              <a:t>Your feedback will be highly appreciated!</a:t>
            </a:r>
            <a:endParaRPr lang="en-US" altLang="zh-CN" sz="3600" b="1" i="1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 descr="main-logo-3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2190" y="1757680"/>
            <a:ext cx="4880610" cy="93472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6604635" y="1691005"/>
            <a:ext cx="5311140" cy="64516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eport</a:t>
            </a:r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ing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&amp; S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haring</a:t>
            </a:r>
            <a:endParaRPr lang="zh-CN" sz="3600" b="1" i="1">
              <a:solidFill>
                <a:srgbClr val="59595B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汉仪大宋简</vt:lpstr>
      <vt:lpstr>Georgia</vt:lpstr>
      <vt:lpstr>微软雅黑</vt:lpstr>
      <vt:lpstr>Arial Unicode MS</vt:lpstr>
      <vt:lpstr>黑体</vt:lpstr>
      <vt:lpstr>方正舒体</vt:lpstr>
      <vt:lpstr>华文隶书</vt:lpstr>
      <vt:lpstr>仿宋</vt:lpstr>
      <vt:lpstr>Centaur</vt:lpstr>
      <vt:lpstr>华文行楷</vt:lpstr>
      <vt:lpstr>华文楷体</vt:lpstr>
      <vt:lpstr>Office 主题​​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Kirov</cp:lastModifiedBy>
  <cp:revision>139</cp:revision>
  <dcterms:created xsi:type="dcterms:W3CDTF">2019-11-14T09:44:00Z</dcterms:created>
  <dcterms:modified xsi:type="dcterms:W3CDTF">2021-07-29T06:27:53Z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7C63F8EED8C848BFBCF5C001EC4F017D</vt:lpwstr>
  </property>
</Properties>
</file>