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Sz cx="12192000" cy="6858000"/>
  <p:notesSz cx="6858000" cy="9144000"/>
  <p:embeddedFontLst>
    <p:embeddedFont>
      <p:font typeface="汉仪大宋简" panose="02010609000101010101" charset="-122"/>
      <p:regular r:id="rId8"/>
    </p:embeddedFont>
    <p:embeddedFont>
      <p:font typeface="微软雅黑" panose="020B0503020204020204" charset="-122"/>
      <p:regular r:id="rId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771"/>
    <a:srgbClr val="222A35"/>
    <a:srgbClr val="911941"/>
    <a:srgbClr val="59595B"/>
    <a:srgbClr val="A12338"/>
    <a:srgbClr val="FFFFFF"/>
    <a:srgbClr val="951F46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3793" autoAdjust="0"/>
    <p:restoredTop sz="94660" autoAdjust="0"/>
  </p:normalViewPr>
  <p:slideViewPr>
    <p:cSldViewPr snapToGrid="0">
      <p:cViewPr varScale="1">
        <p:scale>
          <a:sx n="85" d="100"/>
          <a:sy n="85" d="100"/>
        </p:scale>
        <p:origin x="1243" y="67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3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 flipH="1">
            <a:off x="4641215" y="0"/>
            <a:ext cx="7698740" cy="6858000"/>
          </a:xfrm>
          <a:prstGeom prst="rect">
            <a:avLst/>
          </a:prstGeom>
          <a:solidFill>
            <a:srgbClr val="212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833620" y="757555"/>
            <a:ext cx="7124700" cy="1824990"/>
          </a:xfrm>
        </p:spPr>
        <p:txBody>
          <a:bodyPr>
            <a:normAutofit/>
          </a:bodyPr>
          <a:lstStyle>
            <a:lvl1pPr marL="0" algn="ctr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altLang="zh-CN" sz="4400" b="1" kern="1200" spc="0" dirty="0">
                <a:solidFill>
                  <a:schemeClr val="bg1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5400" dirty="0" err="1">
                <a:latin typeface="汉仪大宋简" panose="02010609000101010101" charset="-122"/>
                <a:ea typeface="汉仪大宋简" panose="02010609000101010101" charset="-122"/>
                <a:cs typeface="汉仪大宋简" panose="02010609000101010101" charset="-122"/>
              </a:rPr>
              <a:t>TITLE</a:t>
            </a:r>
            <a:endParaRPr lang="en-US" altLang="zh-CN" sz="3200" dirty="0">
              <a:solidFill>
                <a:srgbClr val="A53333"/>
              </a:solidFill>
              <a:latin typeface="汉仪大宋简" panose="02010609000101010101" charset="-122"/>
              <a:ea typeface="汉仪大宋简" panose="02010609000101010101" charset="-122"/>
              <a:cs typeface="汉仪大宋简" panose="02010609000101010101" charset="-122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5718810" y="1935769"/>
            <a:ext cx="5418455" cy="0"/>
          </a:xfrm>
          <a:prstGeom prst="line">
            <a:avLst/>
          </a:prstGeom>
          <a:ln w="28575" cap="rnd" cmpd="sng">
            <a:solidFill>
              <a:srgbClr val="FAFAF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/>
          <p:cNvSpPr>
            <a:spLocks noGrp="1"/>
          </p:cNvSpPr>
          <p:nvPr>
            <p:ph type="body" sz="quarter" idx="19" hasCustomPrompt="1"/>
          </p:nvPr>
        </p:nvSpPr>
        <p:spPr>
          <a:xfrm>
            <a:off x="5718810" y="2224095"/>
            <a:ext cx="2709227" cy="493713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800" b="1" spc="0">
                <a:solidFill>
                  <a:schemeClr val="bg1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z="2400" spc="0">
                <a:latin typeface="汉仪大宋简" panose="02010609000101010101" charset="-122"/>
                <a:ea typeface="汉仪大宋简" panose="02010609000101010101" charset="-122"/>
              </a:defRPr>
            </a:lvl2pPr>
            <a:lvl3pPr>
              <a:spcAft>
                <a:spcPts val="0"/>
              </a:spcAft>
              <a:defRPr sz="2400" spc="0">
                <a:latin typeface="汉仪大宋简" panose="02010609000101010101" charset="-122"/>
                <a:ea typeface="汉仪大宋简" panose="02010609000101010101" charset="-122"/>
              </a:defRPr>
            </a:lvl3pPr>
            <a:lvl4pPr>
              <a:spcAft>
                <a:spcPts val="0"/>
              </a:spcAft>
              <a:defRPr sz="2400" spc="0">
                <a:latin typeface="汉仪大宋简" panose="02010609000101010101" charset="-122"/>
                <a:ea typeface="汉仪大宋简" panose="02010609000101010101" charset="-122"/>
              </a:defRPr>
            </a:lvl4pPr>
            <a:lvl5pPr>
              <a:spcAft>
                <a:spcPts val="0"/>
              </a:spcAft>
              <a:defRPr sz="2400" spc="0">
                <a:latin typeface="汉仪大宋简" panose="02010609000101010101" charset="-122"/>
                <a:ea typeface="汉仪大宋简" panose="02010609000101010101" charset="-122"/>
              </a:defRPr>
            </a:lvl5pPr>
          </a:lstStyle>
          <a:p>
            <a:pPr lvl="0"/>
            <a:r>
              <a:rPr lang="zh-CN" altLang="en-US" dirty="0"/>
              <a:t>DATE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22" hasCustomPrompt="1"/>
          </p:nvPr>
        </p:nvSpPr>
        <p:spPr>
          <a:xfrm>
            <a:off x="5718175" y="2734652"/>
            <a:ext cx="5788025" cy="276923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600" spc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pc="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spcAft>
                <a:spcPts val="0"/>
              </a:spcAft>
              <a:defRPr spc="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Aft>
                <a:spcPts val="0"/>
              </a:spcAft>
              <a:defRPr spc="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spcAft>
                <a:spcPts val="0"/>
              </a:spcAft>
              <a:defRPr spc="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ABSTRACT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7124700" y="6108065"/>
            <a:ext cx="3636645" cy="398780"/>
            <a:chOff x="11220" y="9619"/>
            <a:chExt cx="5727" cy="628"/>
          </a:xfrm>
        </p:grpSpPr>
        <p:grpSp>
          <p:nvGrpSpPr>
            <p:cNvPr id="2" name="组合 1"/>
            <p:cNvGrpSpPr/>
            <p:nvPr userDrawn="1"/>
          </p:nvGrpSpPr>
          <p:grpSpPr>
            <a:xfrm>
              <a:off x="11220" y="9619"/>
              <a:ext cx="5727" cy="628"/>
              <a:chOff x="3465" y="574"/>
              <a:chExt cx="5727" cy="628"/>
            </a:xfrm>
          </p:grpSpPr>
          <p:cxnSp>
            <p:nvCxnSpPr>
              <p:cNvPr id="6" name="直接连接符 5"/>
              <p:cNvCxnSpPr/>
              <p:nvPr/>
            </p:nvCxnSpPr>
            <p:spPr>
              <a:xfrm flipH="1">
                <a:off x="3465" y="672"/>
                <a:ext cx="2" cy="458"/>
              </a:xfrm>
              <a:prstGeom prst="line">
                <a:avLst/>
              </a:prstGeom>
              <a:ln w="28575" cap="rnd" cmpd="sng">
                <a:solidFill>
                  <a:srgbClr val="FAFAFA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文本框 6"/>
              <p:cNvSpPr txBox="1"/>
              <p:nvPr/>
            </p:nvSpPr>
            <p:spPr>
              <a:xfrm>
                <a:off x="3604" y="574"/>
                <a:ext cx="5588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b="1" i="1">
                    <a:solidFill>
                      <a:schemeClr val="bg1"/>
                    </a:solidFill>
                    <a:latin typeface="Times New Roman" panose="02020603050405020304" pitchFamily="18" charset="0"/>
                    <a:ea typeface="汉仪大宋简" panose="02010609000101010101" charset="-122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zh-CN" sz="2000" b="1" i="1">
                    <a:solidFill>
                      <a:schemeClr val="bg1"/>
                    </a:solidFill>
                    <a:latin typeface="Times New Roman" panose="02020603050405020304" pitchFamily="18" charset="0"/>
                    <a:ea typeface="汉仪大宋简" panose="02010609000101010101" charset="-122"/>
                    <a:cs typeface="Times New Roman" panose="02020603050405020304" pitchFamily="18" charset="0"/>
                    <a:sym typeface="+mn-ea"/>
                  </a:rPr>
                  <a:t>eport</a:t>
                </a:r>
                <a:r>
                  <a:rPr lang="en-US" altLang="zh-CN" sz="2000" b="1" i="1">
                    <a:solidFill>
                      <a:schemeClr val="bg1"/>
                    </a:solidFill>
                    <a:latin typeface="Times New Roman" panose="02020603050405020304" pitchFamily="18" charset="0"/>
                    <a:ea typeface="汉仪大宋简" panose="02010609000101010101" charset="-122"/>
                    <a:cs typeface="Times New Roman" panose="02020603050405020304" pitchFamily="18" charset="0"/>
                    <a:sym typeface="+mn-ea"/>
                  </a:rPr>
                  <a:t>ing</a:t>
                </a:r>
                <a:r>
                  <a:rPr lang="zh-CN" sz="2000" b="1" i="1">
                    <a:solidFill>
                      <a:schemeClr val="bg1"/>
                    </a:solidFill>
                    <a:latin typeface="Times New Roman" panose="02020603050405020304" pitchFamily="18" charset="0"/>
                    <a:ea typeface="汉仪大宋简" panose="0201060900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000" b="1" i="1">
                    <a:solidFill>
                      <a:schemeClr val="bg1"/>
                    </a:solidFill>
                    <a:latin typeface="Times New Roman" panose="02020603050405020304" pitchFamily="18" charset="0"/>
                    <a:ea typeface="汉仪大宋简" panose="02010609000101010101" charset="-122"/>
                    <a:cs typeface="Times New Roman" panose="02020603050405020304" pitchFamily="18" charset="0"/>
                    <a:sym typeface="+mn-ea"/>
                  </a:rPr>
                  <a:t>&amp; S</a:t>
                </a:r>
                <a:r>
                  <a:rPr lang="zh-CN" sz="2000" b="1" i="1">
                    <a:solidFill>
                      <a:schemeClr val="bg1"/>
                    </a:solidFill>
                    <a:latin typeface="Times New Roman" panose="02020603050405020304" pitchFamily="18" charset="0"/>
                    <a:ea typeface="汉仪大宋简" panose="02010609000101010101" charset="-122"/>
                    <a:cs typeface="Times New Roman" panose="02020603050405020304" pitchFamily="18" charset="0"/>
                    <a:sym typeface="+mn-ea"/>
                  </a:rPr>
                  <a:t>haring</a:t>
                </a:r>
                <a:endParaRPr lang="zh-CN" sz="2000" b="1" i="1">
                  <a:solidFill>
                    <a:schemeClr val="bg1"/>
                  </a:solidFill>
                  <a:latin typeface="Times New Roman" panose="02020603050405020304" pitchFamily="18" charset="0"/>
                  <a:ea typeface="汉仪大宋简" panose="0201060900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cxnSp>
          <p:nvCxnSpPr>
            <p:cNvPr id="17" name="直接连接符 16"/>
            <p:cNvCxnSpPr/>
            <p:nvPr/>
          </p:nvCxnSpPr>
          <p:spPr>
            <a:xfrm flipH="1">
              <a:off x="15218" y="9717"/>
              <a:ext cx="2" cy="458"/>
            </a:xfrm>
            <a:prstGeom prst="line">
              <a:avLst/>
            </a:prstGeom>
            <a:ln w="28575" cap="rnd" cmpd="sng">
              <a:solidFill>
                <a:srgbClr val="FAFAF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 userDrawn="1"/>
        </p:nvSpPr>
        <p:spPr>
          <a:xfrm>
            <a:off x="1005205" y="3930650"/>
            <a:ext cx="27520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3600">
                <a:solidFill>
                  <a:srgbClr val="212771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  <a:sym typeface="+mn-ea"/>
              </a:rPr>
              <a:t>含弘</a:t>
            </a:r>
            <a:endParaRPr lang="zh-CN" sz="3600">
              <a:solidFill>
                <a:srgbClr val="212771"/>
              </a:solidFill>
              <a:latin typeface="Times New Roman" panose="02020603050405020304" pitchFamily="18" charset="0"/>
              <a:ea typeface="汉仪大宋简" panose="02010609000101010101" charset="-122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zh-CN" sz="3600">
                <a:solidFill>
                  <a:srgbClr val="212771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  <a:sym typeface="+mn-ea"/>
              </a:rPr>
              <a:t>光大</a:t>
            </a:r>
            <a:endParaRPr lang="zh-CN" sz="3600">
              <a:solidFill>
                <a:srgbClr val="212771"/>
              </a:solidFill>
              <a:latin typeface="Times New Roman" panose="02020603050405020304" pitchFamily="18" charset="0"/>
              <a:ea typeface="汉仪大宋简" panose="02010609000101010101" charset="-122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zh-CN" sz="3600">
                <a:solidFill>
                  <a:srgbClr val="212771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  <a:sym typeface="+mn-ea"/>
              </a:rPr>
              <a:t>继往</a:t>
            </a:r>
            <a:endParaRPr lang="zh-CN" sz="3600">
              <a:solidFill>
                <a:srgbClr val="212771"/>
              </a:solidFill>
              <a:latin typeface="Times New Roman" panose="02020603050405020304" pitchFamily="18" charset="0"/>
              <a:ea typeface="汉仪大宋简" panose="02010609000101010101" charset="-122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zh-CN" sz="3600">
                <a:solidFill>
                  <a:srgbClr val="212771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  <a:sym typeface="+mn-ea"/>
              </a:rPr>
              <a:t>开来</a:t>
            </a:r>
            <a:endParaRPr lang="zh-CN" sz="3600">
              <a:solidFill>
                <a:srgbClr val="212771"/>
              </a:solidFill>
              <a:latin typeface="Times New Roman" panose="02020603050405020304" pitchFamily="18" charset="0"/>
              <a:ea typeface="汉仪大宋简" panose="0201060900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988695" y="4214495"/>
            <a:ext cx="27520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3600">
                <a:noFill/>
                <a:latin typeface="汉仪大宋简" panose="02010609000101010101" charset="-122"/>
                <a:ea typeface="汉仪大宋简" panose="02010609000101010101" charset="-122"/>
                <a:cs typeface="Plaster of Paris" panose="02000000000000000000" charset="0"/>
                <a:sym typeface="+mn-ea"/>
              </a:rPr>
              <a:t>自立</a:t>
            </a:r>
            <a:endParaRPr lang="zh-CN" sz="3600">
              <a:solidFill>
                <a:srgbClr val="911941"/>
              </a:solidFill>
              <a:latin typeface="汉仪大宋简" panose="02010609000101010101" charset="-122"/>
              <a:ea typeface="汉仪大宋简" panose="02010609000101010101" charset="-122"/>
              <a:cs typeface="Plaster of Paris" panose="02000000000000000000" charset="0"/>
              <a:sym typeface="+mn-ea"/>
            </a:endParaRPr>
          </a:p>
          <a:p>
            <a:pPr algn="ctr"/>
            <a:r>
              <a:rPr lang="en-US" altLang="zh-CN" sz="3600">
                <a:solidFill>
                  <a:srgbClr val="212771"/>
                </a:solidFill>
                <a:latin typeface="汉仪大宋简" panose="02010609000101010101" charset="-122"/>
                <a:ea typeface="汉仪大宋简" panose="02010609000101010101" charset="-122"/>
                <a:cs typeface="Plaster of Paris" panose="02000000000000000000" charset="0"/>
                <a:sym typeface="+mn-ea"/>
              </a:rPr>
              <a:t>·</a:t>
            </a:r>
            <a:r>
              <a:rPr lang="zh-CN" sz="3600">
                <a:noFill/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  <a:sym typeface="+mn-ea"/>
              </a:rPr>
              <a:t>自律</a:t>
            </a:r>
            <a:r>
              <a:rPr lang="en-US" altLang="zh-CN" sz="3600">
                <a:solidFill>
                  <a:srgbClr val="212771"/>
                </a:solidFill>
                <a:latin typeface="汉仪大宋简" panose="02010609000101010101" charset="-122"/>
                <a:ea typeface="汉仪大宋简" panose="02010609000101010101" charset="-122"/>
                <a:cs typeface="Plaster of Paris" panose="02000000000000000000" charset="0"/>
                <a:sym typeface="+mn-ea"/>
              </a:rPr>
              <a:t>·</a:t>
            </a:r>
            <a:endParaRPr lang="zh-CN" sz="3600">
              <a:solidFill>
                <a:srgbClr val="911941"/>
              </a:solidFill>
              <a:latin typeface="Times New Roman" panose="02020603050405020304" pitchFamily="18" charset="0"/>
              <a:ea typeface="汉仪大宋简" panose="02010609000101010101" charset="-122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zh-CN" sz="3600">
                <a:noFill/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  <a:sym typeface="+mn-ea"/>
              </a:rPr>
              <a:t>自强</a:t>
            </a:r>
            <a:endParaRPr lang="zh-CN" sz="3600">
              <a:solidFill>
                <a:srgbClr val="911941"/>
              </a:solidFill>
              <a:latin typeface="Times New Roman" panose="02020603050405020304" pitchFamily="18" charset="0"/>
              <a:ea typeface="汉仪大宋简" panose="02010609000101010101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0" name="图片 19" descr="西南大学校徽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0630" y="1242695"/>
            <a:ext cx="2301240" cy="2301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章节分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110230" y="174625"/>
            <a:ext cx="8173720" cy="7080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pc="0"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2pPr>
            <a:lvl3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3pPr>
            <a:lvl4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4pPr>
            <a:lvl5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5pPr>
          </a:lstStyle>
          <a:p>
            <a:pPr lvl="0"/>
            <a:r>
              <a:rPr lang="zh-CN" altLang="en-US" dirty="0"/>
              <a:t>HEADER</a:t>
            </a:r>
            <a:endParaRPr lang="zh-CN" altLang="en-US" dirty="0"/>
          </a:p>
        </p:txBody>
      </p:sp>
      <p:sp>
        <p:nvSpPr>
          <p:cNvPr id="4" name=" 220"/>
          <p:cNvSpPr/>
          <p:nvPr userDrawn="1"/>
        </p:nvSpPr>
        <p:spPr>
          <a:xfrm>
            <a:off x="-3800475" y="2964815"/>
            <a:ext cx="15043150" cy="926465"/>
          </a:xfrm>
          <a:prstGeom prst="homePlate">
            <a:avLst/>
          </a:prstGeom>
          <a:solidFill>
            <a:srgbClr val="212771"/>
          </a:solidFill>
          <a:ln>
            <a:noFill/>
          </a:ln>
          <a:effectLst>
            <a:outerShdw blurRad="50800" dist="152400" dir="48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600" b="1">
              <a:solidFill>
                <a:schemeClr val="bg1"/>
              </a:solidFill>
              <a:latin typeface="汉仪大宋简" panose="02010609000101010101" charset="-122"/>
              <a:ea typeface="汉仪大宋简" panose="02010609000101010101" charset="-122"/>
              <a:cs typeface="汉仪大宋简" panose="02010609000101010101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-3800475" y="2964815"/>
            <a:ext cx="15043150" cy="927100"/>
          </a:xfrm>
          <a:prstGeom prst="rect">
            <a:avLst/>
          </a:prstGeom>
        </p:spPr>
        <p:txBody>
          <a:bodyPr/>
          <a:lstStyle>
            <a:lvl1pPr algn="r">
              <a:spcAft>
                <a:spcPts val="0"/>
              </a:spcAft>
              <a:defRPr sz="3600" b="1" spc="0">
                <a:solidFill>
                  <a:schemeClr val="bg1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</a:defRPr>
            </a:lvl1pPr>
            <a:lvl2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2pPr>
            <a:lvl3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3pPr>
            <a:lvl4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4pPr>
            <a:lvl5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5pPr>
          </a:lstStyle>
          <a:p>
            <a:pPr lvl="0"/>
            <a:r>
              <a:rPr lang="en-US" altLang="zh-CN" dirty="0"/>
              <a:t>• </a:t>
            </a:r>
            <a:r>
              <a:rPr lang="zh-CN" altLang="en-US" dirty="0"/>
              <a:t>TITLE</a:t>
            </a:r>
            <a:r>
              <a:rPr lang="en-US" altLang="zh-CN" dirty="0"/>
              <a:t> •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H="1">
            <a:off x="2945765" y="237490"/>
            <a:ext cx="635" cy="58166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378ae7e73ff09f88d55d15eb812134d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3860" y="161925"/>
            <a:ext cx="2170430" cy="732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1250 0.005556 L -0.000781 0.006945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0" y="1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1771 0.000000 L -0.002344 0.002130 " pathEditMode="relative" rAng="0" ptsTypes="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  <p:bldP spid="5" grpId="0" bldLvl="0" build="allAtOnce">
        <p:tmplLst>
          <p:tmpl lvl="1">
            <p:tnLst>
              <p:par>
                <p:cTn presetID="0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0.481771 0.000000 L -0.002344 0.002130 " pathEditMode="relative" rAng="0" ptsTypes="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40" y="1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级章节分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 userDrawn="1"/>
        </p:nvSpPr>
        <p:spPr>
          <a:xfrm>
            <a:off x="-3800475" y="2965450"/>
            <a:ext cx="15043150" cy="926465"/>
          </a:xfrm>
          <a:prstGeom prst="homePlate">
            <a:avLst/>
          </a:prstGeom>
          <a:solidFill>
            <a:srgbClr val="222A35"/>
          </a:solidFill>
          <a:ln>
            <a:noFill/>
          </a:ln>
          <a:effectLst>
            <a:outerShdw blurRad="50800" dist="152400" dir="48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600" b="1">
              <a:solidFill>
                <a:schemeClr val="bg1"/>
              </a:solidFill>
              <a:latin typeface="汉仪大宋简" panose="02010609000101010101" charset="-122"/>
              <a:ea typeface="汉仪大宋简" panose="02010609000101010101" charset="-122"/>
              <a:cs typeface="汉仪大宋简" panose="02010609000101010101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-3800475" y="2964815"/>
            <a:ext cx="15043150" cy="927100"/>
          </a:xfrm>
          <a:prstGeom prst="rect">
            <a:avLst/>
          </a:prstGeom>
        </p:spPr>
        <p:txBody>
          <a:bodyPr/>
          <a:lstStyle>
            <a:lvl1pPr algn="r">
              <a:spcAft>
                <a:spcPts val="0"/>
              </a:spcAft>
              <a:defRPr lang="en-US" altLang="zh-CN" sz="3600" b="1" i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</a:defRPr>
            </a:lvl1pPr>
            <a:lvl2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2pPr>
            <a:lvl3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3pPr>
            <a:lvl4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4pPr>
            <a:lvl5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5pPr>
          </a:lstStyle>
          <a:p>
            <a:pPr lvl="0"/>
            <a:r>
              <a:rPr lang="en-US" altLang="zh-CN" dirty="0"/>
              <a:t>•</a:t>
            </a:r>
            <a:r>
              <a:rPr lang="zh-CN" altLang="en-US" dirty="0"/>
              <a:t>TITLE</a:t>
            </a:r>
            <a:r>
              <a:rPr lang="en-US" altLang="zh-CN" dirty="0"/>
              <a:t> •</a:t>
            </a:r>
            <a:endParaRPr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3110230" y="174625"/>
            <a:ext cx="8173720" cy="7080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pc="0"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2pPr>
            <a:lvl3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3pPr>
            <a:lvl4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4pPr>
            <a:lvl5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5pPr>
          </a:lstStyle>
          <a:p>
            <a:pPr lvl="0"/>
            <a:r>
              <a:rPr lang="zh-CN" altLang="en-US" dirty="0"/>
              <a:t>HEADER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H="1">
            <a:off x="2945765" y="237490"/>
            <a:ext cx="635" cy="58166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378ae7e73ff09f88d55d15eb812134d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3860" y="161925"/>
            <a:ext cx="2170430" cy="732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1250 0.005556 L -0.000781 0.006945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0" y="1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177 3.7037E-7 L -0.00234 0.0020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7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  <p:bldP spid="9" grpId="0" bldLvl="0" build="allAtOnce">
        <p:tmplLst>
          <p:tmpl lvl="1">
            <p:tnLst>
              <p:par>
                <p:cTn presetID="0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0.48177 3.7037E-7 L -0.00234 0.00208 " pathEditMode="relative" rAng="0" ptsTypes="AA">
                      <p:cBhvr>
                        <p:cTn dur="2000" fill="hold"/>
                        <p:tgtEl>
                          <p:spTgt spid="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3971" y="9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入&amp;结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1257300" y="1215390"/>
            <a:ext cx="9880600" cy="5316220"/>
          </a:xfrm>
          <a:prstGeom prst="rect">
            <a:avLst/>
          </a:prstGeom>
        </p:spPr>
        <p:txBody>
          <a:bodyPr anchor="t" anchorCtr="0"/>
          <a:lstStyle>
            <a:lvl1pPr algn="l">
              <a:spcAft>
                <a:spcPts val="0"/>
              </a:spcAft>
              <a:defRPr sz="1800" spc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TEXT</a:t>
            </a:r>
            <a:endParaRPr lang="zh-CN" altLang="en-US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115945" y="174625"/>
            <a:ext cx="7931150" cy="7080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pc="0"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2pPr>
            <a:lvl3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3pPr>
            <a:lvl4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4pPr>
            <a:lvl5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5pPr>
          </a:lstStyle>
          <a:p>
            <a:pPr lvl="0"/>
            <a:r>
              <a:rPr lang="zh-CN" altLang="en-US" dirty="0"/>
              <a:t>HEADER</a:t>
            </a:r>
            <a:endParaRPr lang="zh-CN" altLang="en-US" dirty="0"/>
          </a:p>
        </p:txBody>
      </p:sp>
      <p:cxnSp>
        <p:nvCxnSpPr>
          <p:cNvPr id="2" name="直接连接符 1"/>
          <p:cNvCxnSpPr/>
          <p:nvPr userDrawn="1"/>
        </p:nvCxnSpPr>
        <p:spPr>
          <a:xfrm flipH="1">
            <a:off x="2947035" y="237490"/>
            <a:ext cx="635" cy="58166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378ae7e73ff09f88d55d15eb812134d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3860" y="161925"/>
            <a:ext cx="2170430" cy="732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10" grpId="1" build="p">
        <p:tmplLst>
          <p:tmpl lvl="1">
            <p:tnLst>
              <p:par>
                <p:cTn presetID="42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1000"/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"/>
                          </p:val>
                        </p:tav>
                      </p:tavLst>
                    </p:anim>
                    <p:anim calcmode="lin" valueType="num">
                      <p:cBhvr>
                        <p:cTn dur="1000"/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+.1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基本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111500" y="174625"/>
            <a:ext cx="8173720" cy="7080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pc="0"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2pPr>
            <a:lvl3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3pPr>
            <a:lvl4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4pPr>
            <a:lvl5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5pPr>
          </a:lstStyle>
          <a:p>
            <a:pPr lvl="0"/>
            <a:r>
              <a:rPr lang="zh-CN" altLang="en-US" dirty="0"/>
              <a:t>HEADER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1348288" y="1473119"/>
            <a:ext cx="3554412" cy="444528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400" i="1" spc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z="1400" spc="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spcAft>
                <a:spcPts val="0"/>
              </a:spcAft>
              <a:defRPr sz="1400" spc="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Aft>
                <a:spcPts val="0"/>
              </a:spcAft>
              <a:defRPr sz="1400" spc="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spcAft>
                <a:spcPts val="0"/>
              </a:spcAft>
              <a:defRPr sz="1400" spc="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Legend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5847715" y="1606164"/>
            <a:ext cx="5353050" cy="5009322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800" spc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TEXT</a:t>
            </a:r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5" hasCustomPrompt="1"/>
          </p:nvPr>
        </p:nvSpPr>
        <p:spPr>
          <a:xfrm>
            <a:off x="1447772" y="1789057"/>
            <a:ext cx="3552825" cy="481012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ctr">
              <a:defRPr sz="2800">
                <a:solidFill>
                  <a:schemeClr val="accent4">
                    <a:lumMod val="75000"/>
                  </a:schemeClr>
                </a:solidFill>
                <a:latin typeface="汉仪大宋简" panose="02010609000101010101" charset="-122"/>
                <a:ea typeface="汉仪大宋简" panose="02010609000101010101" charset="-122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PLEASE</a:t>
            </a:r>
            <a:endParaRPr lang="zh-CN" altLang="en-US" dirty="0"/>
          </a:p>
          <a:p>
            <a:r>
              <a:rPr lang="zh-CN" altLang="en-US" dirty="0"/>
              <a:t>INSERT</a:t>
            </a:r>
            <a:endParaRPr lang="zh-CN" altLang="en-US" dirty="0"/>
          </a:p>
          <a:p>
            <a:r>
              <a:rPr lang="zh-CN" altLang="en-US" dirty="0"/>
              <a:t>IMAGE</a:t>
            </a:r>
            <a:endParaRPr lang="zh-CN" altLang="en-US" dirty="0"/>
          </a:p>
          <a:p>
            <a:r>
              <a:rPr lang="zh-CN" altLang="en-US" dirty="0"/>
              <a:t>HERE</a:t>
            </a:r>
            <a:endParaRPr lang="zh-CN" altLang="en-US" dirty="0"/>
          </a:p>
        </p:txBody>
      </p:sp>
      <p:cxnSp>
        <p:nvCxnSpPr>
          <p:cNvPr id="2" name="直接连接符 1"/>
          <p:cNvCxnSpPr/>
          <p:nvPr userDrawn="1"/>
        </p:nvCxnSpPr>
        <p:spPr>
          <a:xfrm flipH="1">
            <a:off x="2947035" y="237490"/>
            <a:ext cx="635" cy="58166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378ae7e73ff09f88d55d15eb812134d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3860" y="161925"/>
            <a:ext cx="2170430" cy="7327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 userDrawn="1"/>
        </p:nvCxnSpPr>
        <p:spPr>
          <a:xfrm flipH="1">
            <a:off x="6144895" y="819785"/>
            <a:ext cx="8890" cy="25488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 userDrawn="1"/>
        </p:nvSpPr>
        <p:spPr>
          <a:xfrm>
            <a:off x="2612390" y="3522980"/>
            <a:ext cx="6966585" cy="2738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3350" indent="30480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600" b="1" i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</a:rPr>
              <a:t>Thank you for listening.</a:t>
            </a:r>
            <a:endParaRPr lang="en-US" altLang="zh-CN" sz="3600" b="1" i="1" kern="1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汉仪大宋简" panose="02010609000101010101" charset="-122"/>
              <a:cs typeface="Times New Roman" panose="02020603050405020304" pitchFamily="18" charset="0"/>
            </a:endParaRPr>
          </a:p>
          <a:p>
            <a:pPr marL="133350" indent="30480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600" b="1" i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</a:rPr>
              <a:t>Your feedback will be highly appreciated!</a:t>
            </a:r>
            <a:endParaRPr lang="en-US" altLang="zh-CN" sz="3600" b="1" i="1" kern="1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汉仪大宋简" panose="02010609000101010101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6604635" y="1691005"/>
            <a:ext cx="5311140" cy="64516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 i="1">
                <a:solidFill>
                  <a:srgbClr val="59595B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sz="3600" b="1" i="1">
                <a:solidFill>
                  <a:srgbClr val="59595B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  <a:sym typeface="+mn-ea"/>
              </a:rPr>
              <a:t>eport</a:t>
            </a:r>
            <a:r>
              <a:rPr lang="en-US" altLang="zh-CN" sz="3600" b="1" i="1">
                <a:solidFill>
                  <a:srgbClr val="59595B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  <a:sym typeface="+mn-ea"/>
              </a:rPr>
              <a:t>ing</a:t>
            </a:r>
            <a:r>
              <a:rPr lang="zh-CN" sz="3600" b="1" i="1">
                <a:solidFill>
                  <a:srgbClr val="59595B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600" b="1" i="1">
                <a:solidFill>
                  <a:srgbClr val="59595B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  <a:sym typeface="+mn-ea"/>
              </a:rPr>
              <a:t>&amp; S</a:t>
            </a:r>
            <a:r>
              <a:rPr lang="zh-CN" sz="3600" b="1" i="1">
                <a:solidFill>
                  <a:srgbClr val="59595B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  <a:sym typeface="+mn-ea"/>
              </a:rPr>
              <a:t>haring</a:t>
            </a:r>
            <a:endParaRPr lang="zh-CN" sz="3600" b="1" i="1">
              <a:solidFill>
                <a:srgbClr val="59595B"/>
              </a:solidFill>
              <a:latin typeface="Times New Roman" panose="02020603050405020304" pitchFamily="18" charset="0"/>
              <a:ea typeface="汉仪大宋简" panose="02010609000101010101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图片 3" descr="378ae7e73ff09f88d55d15eb812134d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43380" y="1551940"/>
            <a:ext cx="3825240" cy="1291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0" baseType="lpstr">
      <vt:lpstr>Arial</vt:lpstr>
      <vt:lpstr>宋体</vt:lpstr>
      <vt:lpstr>Wingdings</vt:lpstr>
      <vt:lpstr>Times New Roman</vt:lpstr>
      <vt:lpstr>汉仪大宋简</vt:lpstr>
      <vt:lpstr>Plaster of Paris</vt:lpstr>
      <vt:lpstr>Wide Latin</vt:lpstr>
      <vt:lpstr>微软雅黑</vt:lpstr>
      <vt:lpstr>Arial Unicode MS</vt:lpstr>
      <vt:lpstr>Office 主题​​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Kirov</cp:lastModifiedBy>
  <cp:revision>164</cp:revision>
  <dcterms:created xsi:type="dcterms:W3CDTF">2019-11-14T09:44:00Z</dcterms:created>
  <dcterms:modified xsi:type="dcterms:W3CDTF">2021-07-29T06:31:51Z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KSOSaveFontToCloudKey">
    <vt:lpwstr>327525020_embed</vt:lpwstr>
  </property>
  <property fmtid="{D5CDD505-2E9C-101B-9397-08002B2CF9AE}" pid="4" name="ICV">
    <vt:lpwstr>F59877AEEC724790989AAF79AC8997BD</vt:lpwstr>
  </property>
</Properties>
</file>