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51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21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17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developer.mozilla.org/es/docs/Glossary/HTML" TargetMode="External"/><Relationship Id="rId5" Type="http://schemas.openxmlformats.org/officeDocument/2006/relationships/hyperlink" Target="https://developer.mozilla.org/es/docs/Glossary/JavaScript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genier%C3%ADa_de_software" TargetMode="External"/><Relationship Id="rId13" Type="http://schemas.openxmlformats.org/officeDocument/2006/relationships/hyperlink" Target="https://es.wikipedia.org/wiki/Navegador_web" TargetMode="External"/><Relationship Id="rId18" Type="http://schemas.openxmlformats.org/officeDocument/2006/relationships/hyperlink" Target="https://es.wikipedia.org/wiki/Tienda_en_l%C3%ADnea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hyperlink" Target="https://es.wikipedia.org/wiki/Intranet" TargetMode="External"/><Relationship Id="rId17" Type="http://schemas.openxmlformats.org/officeDocument/2006/relationships/hyperlink" Target="https://es.wikipedia.org/wiki/Blog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s.wikipedia.org/wiki/Wiki" TargetMode="Externa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openxmlformats.org/officeDocument/2006/relationships/hyperlink" Target="https://es.wikipedia.org/wiki/Internet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es.wikipedia.org/wiki/Webmail" TargetMode="External"/><Relationship Id="rId10" Type="http://schemas.openxmlformats.org/officeDocument/2006/relationships/hyperlink" Target="https://es.wikipedia.org/wiki/Servidor_web" TargetMode="External"/><Relationship Id="rId19" Type="http://schemas.openxmlformats.org/officeDocument/2006/relationships/hyperlink" Target="https://es.wikipedia.org/wiki/Wikipedia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es.wikipedia.org/wiki/Aplicaci%C3%B3n_inform%C3%A1tica" TargetMode="External"/><Relationship Id="rId14" Type="http://schemas.openxmlformats.org/officeDocument/2006/relationships/hyperlink" Target="https://es.wikipedia.org/wiki/Cliente_liger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.jpeg"/><Relationship Id="rId9" Type="http://schemas.openxmlformats.org/officeDocument/2006/relationships/image" Target="../media/image11.sv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569167"/>
            <a:ext cx="6070773" cy="56453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JavaScript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 un robusto lenguaje de programación que se puede aplicar a un documento </a:t>
            </a:r>
            <a:r>
              <a:rPr lang="es-E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HTML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usarse para crear interactividad dinámica en los sitios web. Fue inventado por Brendan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Eich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cofundador del proyecto Mozilla, Mozilla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la Corporación Mozilla.</a:t>
            </a:r>
          </a:p>
          <a:p>
            <a:pPr>
              <a:lnSpc>
                <a:spcPct val="100000"/>
              </a:lnSpc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Puedes hacer casi cualquier cosa con JavaScript. Puedes empezar con pequeñas cosas como carruseles, galerías de imágenes, diseños fluctuantes, y respuestas a las pulsaciones de botones. Con más experiencia, serás capaz de crear juegos, animaciones 2D y gráficos 3D, aplicaciones integradas basadas en bases de datos ¡y mucho más!</a:t>
            </a:r>
          </a:p>
          <a:p>
            <a:pPr>
              <a:lnSpc>
                <a:spcPct val="100000"/>
              </a:lnSpc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por sí solo es bastante compacto aunque muy flexible, y los desarrolladores han escrito gran cantidad de herramientas encima del núcleo del lenguaje JavaScript, desbloqueando una gran cantidad de funcionalidad adicional con un mínimo esfuerzo.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7D1727E-6145-43BB-8258-ACB4FC5AFF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995" r="-1" b="-1"/>
          <a:stretch/>
        </p:blipFill>
        <p:spPr>
          <a:xfrm>
            <a:off x="7925270" y="643467"/>
            <a:ext cx="3546594" cy="2624667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94493A2B-36A0-4569-B26A-EA303EA332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255" r="-1" b="16951"/>
          <a:stretch/>
        </p:blipFill>
        <p:spPr>
          <a:xfrm>
            <a:off x="7948919" y="3589863"/>
            <a:ext cx="3499295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2A9E8D-9A0C-493E-ADFB-9603467EB9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54" r="4358" b="-4"/>
          <a:stretch/>
        </p:blipFill>
        <p:spPr>
          <a:xfrm>
            <a:off x="20" y="10"/>
            <a:ext cx="4571629" cy="338327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7D1727E-6145-43BB-8258-ACB4FC5AFF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994" r="-1" b="-1"/>
          <a:stretch/>
        </p:blipFill>
        <p:spPr>
          <a:xfrm>
            <a:off x="20" y="3429000"/>
            <a:ext cx="4571629" cy="3429000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447869"/>
            <a:ext cx="6554428" cy="6046237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Clr>
                <a:srgbClr val="F6DD1B"/>
              </a:buClr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la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 tooltip="Ingeniería de software"/>
              </a:rPr>
              <a:t>ingeniería de </a:t>
            </a:r>
            <a:r>
              <a:rPr lang="es-ES" sz="16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 tooltip="Ingeniería de software"/>
              </a:rPr>
              <a:t>software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denomina </a:t>
            </a:r>
            <a:r>
              <a:rPr lang="es-E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aplicación web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aquellas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 tooltip="Aplicación informática"/>
              </a:rPr>
              <a:t>herramientas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los usuarios pueden utilizar accediendo a un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 tooltip="Servidor web"/>
              </a:rPr>
              <a:t>servidor web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través de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 tooltip="Internet"/>
              </a:rPr>
              <a:t>internet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de una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2" tooltip="Intranet"/>
              </a:rPr>
              <a:t>intranet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mediante un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 tooltip="Navegador web"/>
              </a:rPr>
              <a:t>navegador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En otras palabras, es un programa que se codifica en un lenguaje interpretable por los navegadores web en la que se confía la ejecución al navegador. </a:t>
            </a:r>
          </a:p>
          <a:p>
            <a:pPr>
              <a:lnSpc>
                <a:spcPct val="100000"/>
              </a:lnSpc>
              <a:buClr>
                <a:srgbClr val="F6DD1B"/>
              </a:buClr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 aplicaciones web son populares debido a lo práctico del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3" tooltip="Navegador web"/>
              </a:rPr>
              <a:t>navegador web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como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4" tooltip="Cliente ligero"/>
              </a:rPr>
              <a:t>cliente ligero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la independencia del sistema operativo, así como a la facilidad para actualizar y mantener aplicaciones web sin distribuir e instalar </a:t>
            </a:r>
            <a:r>
              <a:rPr lang="es-E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miles de usuarios potenciales. Existen aplicaciones como los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5" tooltip="Webmail"/>
              </a:rPr>
              <a:t>correos web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6" tooltip="Wiki"/>
              </a:rPr>
              <a:t>wikis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7" tooltip="Blog"/>
              </a:rPr>
              <a:t>blogs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8" tooltip="Tienda en línea"/>
              </a:rPr>
              <a:t>tiendas en línea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la propia </a:t>
            </a:r>
            <a:r>
              <a:rPr lang="es-E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9" tooltip="Wikipedia"/>
              </a:rPr>
              <a:t>Wikipedia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son ejemplos bastante conocidos de aplicaciones web. </a:t>
            </a:r>
          </a:p>
          <a:p>
            <a:pPr>
              <a:lnSpc>
                <a:spcPct val="100000"/>
              </a:lnSpc>
              <a:buClr>
                <a:srgbClr val="F6DD1B"/>
              </a:buClr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importante mencionar que una página web puede contener elementos que permiten una comunicación activa entre el usuario y la información. Esto permite que el usuario acceda a los datos de modo interactivo, gracias a que la página responderá a cada una de sus acciones, como por ejemplo rellenar y enviar formularios, participar en juegos diversos y acceder a gestores de base de datos de todo tipo. </a:t>
            </a:r>
          </a:p>
        </p:txBody>
      </p:sp>
    </p:spTree>
    <p:extLst>
      <p:ext uri="{BB962C8B-B14F-4D97-AF65-F5344CB8AC3E}">
        <p14:creationId xmlns:p14="http://schemas.microsoft.com/office/powerpoint/2010/main" val="56310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7D1727E-6145-43BB-8258-ACB4FC5AFF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994" r="-1" b="-1"/>
          <a:stretch/>
        </p:blipFill>
        <p:spPr>
          <a:xfrm>
            <a:off x="20" y="3429000"/>
            <a:ext cx="4571629" cy="3429000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447870"/>
            <a:ext cx="6554428" cy="2102383"/>
          </a:xfrm>
        </p:spPr>
        <p:txBody>
          <a:bodyPr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General: modo desarrollador Google 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mozilla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Usado por el profe Visual Studio Code con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Muy opcional: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RunJs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jsbin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13337B9-9DB4-4CA1-9350-9A445B193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35" y="127021"/>
            <a:ext cx="860750" cy="8607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B689845-8340-4BE4-A640-24134FEAF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1484" y="132573"/>
            <a:ext cx="966884" cy="96688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AD6CBD-CAE3-4493-8CDC-EAAA9A84C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6235" y="1172860"/>
            <a:ext cx="1591660" cy="89530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3E517EF-927D-4F40-B7B0-63673FBA1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0676" y="1096386"/>
            <a:ext cx="1048255" cy="1048255"/>
          </a:xfrm>
          <a:prstGeom prst="rect">
            <a:avLst/>
          </a:prstGeom>
        </p:spPr>
      </p:pic>
      <p:pic>
        <p:nvPicPr>
          <p:cNvPr id="13" name="Picture 12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2BF62A94-B637-4B9F-8DD8-E44A85187A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149" y="1266032"/>
            <a:ext cx="1127120" cy="66546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537C1D6-9AE3-4962-87B0-C692451A7D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7026" y="2126202"/>
            <a:ext cx="1214846" cy="1214846"/>
          </a:xfrm>
          <a:prstGeom prst="rect">
            <a:avLst/>
          </a:prstGeom>
        </p:spPr>
      </p:pic>
      <p:pic>
        <p:nvPicPr>
          <p:cNvPr id="17" name="Picture 16" descr="Icon&#10;&#10;Description automatically generated with low confidence">
            <a:extLst>
              <a:ext uri="{FF2B5EF4-FFF2-40B4-BE49-F238E27FC236}">
                <a16:creationId xmlns:a16="http://schemas.microsoft.com/office/drawing/2014/main" id="{AB0D229F-F0E9-4BE6-ABFB-B115EACA07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3000" y="2370694"/>
            <a:ext cx="1343609" cy="755780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0462B9-26F4-424D-87FE-A37C93AC75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08760" y="2733625"/>
            <a:ext cx="5147388" cy="35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133" y="459635"/>
            <a:ext cx="6430560" cy="775842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s-ES" b="1" dirty="0"/>
              <a:t>Var, </a:t>
            </a:r>
            <a:r>
              <a:rPr lang="es-ES" b="1" dirty="0" err="1"/>
              <a:t>let</a:t>
            </a:r>
            <a:r>
              <a:rPr lang="es-ES" b="1" dirty="0"/>
              <a:t> y </a:t>
            </a:r>
            <a:r>
              <a:rPr lang="es-ES" b="1" dirty="0" err="1"/>
              <a:t>const.</a:t>
            </a:r>
            <a:r>
              <a:rPr lang="es-ES" b="1" dirty="0"/>
              <a:t> ¿Donde, cuando y por qué?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7D1727E-6145-43BB-8258-ACB4FC5AF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994" r="-1" b="-1"/>
          <a:stretch/>
        </p:blipFill>
        <p:spPr>
          <a:xfrm>
            <a:off x="643468" y="3002075"/>
            <a:ext cx="4010825" cy="3008369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BCD41FC-4F01-4C00-A942-74752346A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768" y="3573829"/>
            <a:ext cx="6430560" cy="1864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DD687-A91B-402C-8233-18F75CF7CB58}"/>
              </a:ext>
            </a:extLst>
          </p:cNvPr>
          <p:cNvSpPr txBox="1"/>
          <p:nvPr/>
        </p:nvSpPr>
        <p:spPr>
          <a:xfrm>
            <a:off x="1446278" y="1907889"/>
            <a:ext cx="901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https://medium.com/@tatymolys/var-let-y-const-donde-cuando-y-por-qu%C3%A9-d4a0ee66883b</a:t>
            </a:r>
          </a:p>
        </p:txBody>
      </p:sp>
    </p:spTree>
    <p:extLst>
      <p:ext uri="{BB962C8B-B14F-4D97-AF65-F5344CB8AC3E}">
        <p14:creationId xmlns:p14="http://schemas.microsoft.com/office/powerpoint/2010/main" val="3892506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{BAAD85FC-E371-4F21-88D1-76FA93DA7F8F}tf55705232_win32</Template>
  <TotalTime>99</TotalTime>
  <Words>402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Goudy Old Style</vt:lpstr>
      <vt:lpstr>Times New Roman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nardulli</dc:creator>
  <cp:lastModifiedBy>jose nardulli</cp:lastModifiedBy>
  <cp:revision>2</cp:revision>
  <dcterms:created xsi:type="dcterms:W3CDTF">2022-04-19T01:17:49Z</dcterms:created>
  <dcterms:modified xsi:type="dcterms:W3CDTF">2022-04-19T02:57:02Z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