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C86F-1735-4282-9BCB-861D0A76E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A038-8A6A-441D-ADB0-CC44A323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441F-1FB6-44DC-8445-05EB78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28E4-46CE-48F0-A4DD-7A8B7E2D59D5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892A-0CC4-4509-8488-1FBC6264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40E9-BF28-4606-A630-C7E9E9F8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039A-3DF9-4628-9B3B-6BD00BAF9F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34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F244-381E-4B45-8FD2-699FD36C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94E85-95F5-41EF-B5DE-938B58027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7F28A-7301-4EAB-9487-3FDC263C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28E4-46CE-48F0-A4DD-7A8B7E2D59D5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FDB7-7D45-4B47-A75B-D664553D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2951-1248-45AD-8213-257C7CF0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039A-3DF9-4628-9B3B-6BD00BAF9F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78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F3280-3F9D-47A2-8C06-98D139F41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3BCAA-EBBE-406D-9B2B-64318BA45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FBE3E-3796-4B56-A8CC-B841E9F9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28E4-46CE-48F0-A4DD-7A8B7E2D59D5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A7EF-2E58-429F-98A6-BAE8527D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FA55F-34FB-423F-89CE-5B17B94E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039A-3DF9-4628-9B3B-6BD00BAF9F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07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C58C-9ABB-4CA0-9CDE-5981B8F9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F120-3261-4BE5-B5D3-C9A96A27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FF11-DA37-46D3-8D0F-4A7DBCE9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28E4-46CE-48F0-A4DD-7A8B7E2D59D5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6F49-7FB2-44A3-9786-8570E06F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DCA7-FB99-4341-8D45-713B4971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039A-3DF9-4628-9B3B-6BD00BAF9F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3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3231-5030-462F-AC72-05EA9A99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224E8-9017-42C1-8C93-44D227F2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5EF87-D063-4433-9847-C10CA63D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28E4-46CE-48F0-A4DD-7A8B7E2D59D5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5A411-55CE-4160-BE91-EA35D2B0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860E-45D8-4267-800A-F77C446D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039A-3DF9-4628-9B3B-6BD00BAF9F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7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D78F-9C3F-434F-9D6E-56287B53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F8A0-4A80-49EC-9352-7BD2D69CC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1AFAD-4F66-48DD-BEB4-41810F0A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DDED4-C9AF-42D7-A961-499AB895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28E4-46CE-48F0-A4DD-7A8B7E2D59D5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E1BBF-48FF-446E-9950-2F16B563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7AD0E-43B2-4A31-BC5B-DD22213F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039A-3DF9-4628-9B3B-6BD00BAF9F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7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D641-FB87-4665-86A5-AE4E5A73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28D32-6AEC-4722-ADD1-9BD727D5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7CC19-F7C3-4F02-A60D-80A90BBA3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0A228-E2F4-4D53-A907-60DE1EE3F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10651-4FCE-4B36-AE48-A5AA554EF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DC241-66ED-47AB-B7DB-41F0083A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28E4-46CE-48F0-A4DD-7A8B7E2D59D5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58942-F738-44FF-911E-21EEE2D3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5EF72-BC27-4290-8A83-CC4430EB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039A-3DF9-4628-9B3B-6BD00BAF9F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51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D2D9-E5DA-4BC6-9C31-ED065B81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4798C-3544-4672-8CCA-8334CEF6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28E4-46CE-48F0-A4DD-7A8B7E2D59D5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2400C-3E6D-42A4-8E5A-08079A4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180DA-99DC-45F1-86C9-B91D09CE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039A-3DF9-4628-9B3B-6BD00BAF9F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47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3DFDB-672E-413F-9535-C28BA094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28E4-46CE-48F0-A4DD-7A8B7E2D59D5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83A05-E0E0-4B14-B82F-2C9E8DC4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62867-1E8A-4528-B1A0-A0A6F08C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039A-3DF9-4628-9B3B-6BD00BAF9F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3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8F46-3ADC-4CAF-AA36-E37054E5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92C8-32E4-4401-9AEC-8A61605A1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D6F50-F170-466B-BEA5-26CB7BA32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9AC2C-F958-40DA-9352-B06FA22D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28E4-46CE-48F0-A4DD-7A8B7E2D59D5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E210-0D47-47E6-A72F-C3F3CC96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8F4E3-4C7E-4F8D-8EF7-7555BF69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039A-3DF9-4628-9B3B-6BD00BAF9F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74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9022-76AC-49DA-B4CE-79EBAF58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AD3D1-91E8-45C2-AAD9-F2D5FA813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96B13-702E-4518-833A-3B78E732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D126A-E08F-4BDA-92F7-F7340EB9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28E4-46CE-48F0-A4DD-7A8B7E2D59D5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4D6CB-60BB-45B8-BA22-B2C8151E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E16D3-5B67-4D15-8A19-6E5137D8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039A-3DF9-4628-9B3B-6BD00BAF9F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80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E2C64-5EF8-4B27-80E0-3D0DAC04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98628-E408-494B-925E-52B2E028B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D4CB1-9248-4096-90C9-DC21DC0FD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B28E4-46CE-48F0-A4DD-7A8B7E2D59D5}" type="datetimeFigureOut">
              <a:rPr lang="es-ES" smtClean="0"/>
              <a:t>24/04/2022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FAC35-5B64-4EF5-8159-FC7F9EB4F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A9CF-2F23-4CFF-BA78-0E6F4D15F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039A-3DF9-4628-9B3B-6BD00BAF9F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18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899D16-61D4-48FF-973F-0B0F858D9345}"/>
              </a:ext>
            </a:extLst>
          </p:cNvPr>
          <p:cNvSpPr txBox="1"/>
          <p:nvPr/>
        </p:nvSpPr>
        <p:spPr>
          <a:xfrm>
            <a:off x="714756" y="321211"/>
            <a:ext cx="10762488" cy="1207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Switch case statement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B0727C6-AD4C-4649-89DE-EA9D26B1A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0" r="-2" b="8045"/>
          <a:stretch/>
        </p:blipFill>
        <p:spPr>
          <a:xfrm>
            <a:off x="609600" y="2423680"/>
            <a:ext cx="5212080" cy="3856948"/>
          </a:xfrm>
          <a:prstGeom prst="rect">
            <a:avLst/>
          </a:prstGeom>
        </p:spPr>
      </p:pic>
      <p:cxnSp>
        <p:nvCxnSpPr>
          <p:cNvPr id="1030" name="Straight Connector 72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JavaScript - Wikipedia, la enciclopedia libre">
            <a:extLst>
              <a:ext uri="{FF2B5EF4-FFF2-40B4-BE49-F238E27FC236}">
                <a16:creationId xmlns:a16="http://schemas.microsoft.com/office/drawing/2014/main" id="{CEF43EED-67D7-460D-9F8D-18DF642FF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88" r="1" b="1"/>
          <a:stretch/>
        </p:blipFill>
        <p:spPr bwMode="auto">
          <a:xfrm>
            <a:off x="6370320" y="2423040"/>
            <a:ext cx="5212080" cy="38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98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4585881B-0E59-429C-BDFD-2DD5F4822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48C67-5E87-4E93-9617-4D1BD3D8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Operadores ternarios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BC8B6C8-85BC-486C-8279-C77598FA8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DC4F95D-FA96-470C-B751-EAF07E412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ECC3741-3F28-4907-8CBC-95D7F0C0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46E1CFB-1A5D-4F0F-9CD8-236B43944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BFE2EBC-CCDF-40EE-A38F-E6906B2DD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6F7036C-9A80-41D1-9B21-EB35C93A5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53E5DAC-1407-40D3-83A4-48E134EEC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50" name="Picture 2" descr="JavaScript - Wikipedia, la enciclopedia libre">
            <a:extLst>
              <a:ext uri="{FF2B5EF4-FFF2-40B4-BE49-F238E27FC236}">
                <a16:creationId xmlns:a16="http://schemas.microsoft.com/office/drawing/2014/main" id="{F53818C4-6E9B-4FEC-81D3-FCC938B6F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6088" y="1353599"/>
            <a:ext cx="1630800" cy="16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E59F5-24E4-41C4-8D76-DA3402A2B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045" y="1707722"/>
            <a:ext cx="6951988" cy="1859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81BCA-2F6C-49D3-81C6-A66361FB3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657" y="672633"/>
            <a:ext cx="8570343" cy="7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Operadores ternarios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nardulli</dc:creator>
  <cp:lastModifiedBy>jose nardulli</cp:lastModifiedBy>
  <cp:revision>1</cp:revision>
  <dcterms:created xsi:type="dcterms:W3CDTF">2022-04-24T20:12:30Z</dcterms:created>
  <dcterms:modified xsi:type="dcterms:W3CDTF">2022-04-24T20:18:08Z</dcterms:modified>
</cp:coreProperties>
</file>