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F41"/>
    <a:srgbClr val="009900"/>
    <a:srgbClr val="5D4747"/>
    <a:srgbClr val="2F0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585" autoAdjust="0"/>
  </p:normalViewPr>
  <p:slideViewPr>
    <p:cSldViewPr>
      <p:cViewPr varScale="1">
        <p:scale>
          <a:sx n="103" d="100"/>
          <a:sy n="103" d="100"/>
        </p:scale>
        <p:origin x="2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58220-4877-4571-A4F3-276CE8F6D6CD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F6B56-A732-48AD-8EAB-01B48D123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6B56-A732-48AD-8EAB-01B48D1232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6B56-A732-48AD-8EAB-01B48D1232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3132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11682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8250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71294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9416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91787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19535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395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15212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10074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41670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9C56-FE82-4788-8523-F7C61B9FB1FA}" type="datetimeFigureOut">
              <a:rPr lang="ro-RO" smtClean="0"/>
              <a:pPr/>
              <a:t>26.02.2018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3724-ED56-4CB2-97A6-AE5CA8B4575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32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marian\Music\Free%20YouTube%20Downloader\Titanium%20%20Pavane%20(PianoCello%20Cover)%20-%20David%20Guetta%20%20Faure%20-%20The%20Piano%20Guys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75000">
              <a:srgbClr val="9CB86E"/>
            </a:gs>
            <a:gs pos="100000">
              <a:srgbClr val="156B13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6858000" cy="6858000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077200" cy="2536825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Greenfoot</a:t>
            </a:r>
            <a:r>
              <a:rPr lang="en-US" sz="8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/>
            </a:r>
            <a:br>
              <a:rPr lang="en-US" sz="8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</a:br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programming</a:t>
            </a:r>
            <a:endParaRPr lang="ro-RO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</p:txBody>
      </p:sp>
      <p:pic>
        <p:nvPicPr>
          <p:cNvPr id="12" name="Titanium  Pavane (PianoCello Cover) - David Guetta  Faure - The Piano Guy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839200" y="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772644"/>
      </p:ext>
    </p:extLst>
  </p:cSld>
  <p:clrMapOvr>
    <a:masterClrMapping/>
  </p:clrMapOvr>
  <p:transition spd="med" advTm="3719">
    <p:pull dir="d"/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2)">
                                      <p:cBhvr>
                                        <p:cTn id="9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67000" numSld="8" showWhenStopped="0">
                <p:cTn id="10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ea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742262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112500"/>
          </a:effectLst>
          <a:scene3d>
            <a:camera prst="obliqueBottomRight"/>
            <a:lightRig rig="threePt" dir="t"/>
          </a:scene3d>
        </p:spPr>
      </p:pic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00" cy="21336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5729877"/>
            <a:ext cx="54864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 </a:t>
            </a:r>
            <a:r>
              <a:rPr lang="en-US" sz="2400" b="1" i="1" dirty="0" err="1" smtClean="0"/>
              <a:t>Realizat</a:t>
            </a:r>
            <a:r>
              <a:rPr lang="en-US" sz="2400" b="1" i="1" dirty="0" smtClean="0"/>
              <a:t> de Ana-Maria &amp; </a:t>
            </a:r>
            <a:r>
              <a:rPr lang="en-US" sz="2400" b="1" i="1" dirty="0" err="1" smtClean="0"/>
              <a:t>Andreea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Comșa</a:t>
            </a:r>
            <a:r>
              <a:rPr lang="en-US" sz="2400" b="1" i="1" dirty="0" smtClean="0"/>
              <a:t> </a:t>
            </a:r>
            <a:endParaRPr lang="ro-RO" sz="2400" b="1" i="1" dirty="0" smtClean="0"/>
          </a:p>
          <a:p>
            <a:r>
              <a:rPr lang="ro-RO" dirty="0" smtClean="0"/>
              <a:t>     </a:t>
            </a:r>
            <a:r>
              <a:rPr lang="en-US" sz="1900" b="1" i="1" dirty="0" err="1"/>
              <a:t>Colegiul</a:t>
            </a:r>
            <a:r>
              <a:rPr lang="en-US" sz="1900" b="1" i="1" dirty="0"/>
              <a:t> Na</a:t>
            </a:r>
            <a:r>
              <a:rPr lang="ro-RO" sz="1900" b="1" i="1" dirty="0" err="1"/>
              <a:t>ţional</a:t>
            </a:r>
            <a:r>
              <a:rPr lang="en-US" sz="1900" b="1" i="1" dirty="0"/>
              <a:t> “Samuel von </a:t>
            </a:r>
            <a:r>
              <a:rPr lang="en-US" sz="1900" b="1" i="1" dirty="0" err="1"/>
              <a:t>Brukenthal</a:t>
            </a:r>
            <a:r>
              <a:rPr lang="en-US" sz="1900" b="1" i="1" dirty="0"/>
              <a:t>”</a:t>
            </a:r>
            <a:r>
              <a:rPr lang="ro-RO" sz="1900" b="1" i="1" dirty="0"/>
              <a:t>, Sibiu</a:t>
            </a:r>
            <a:r>
              <a:rPr lang="en-US" sz="1900" b="1" i="1" dirty="0"/>
              <a:t> 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3124200" y="5865241"/>
            <a:ext cx="762000" cy="685800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1752600"/>
            <a:ext cx="59691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 Stone</a:t>
            </a:r>
            <a:endParaRPr lang="en-US" sz="9600" b="1" i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267849"/>
      </p:ext>
    </p:extLst>
  </p:cSld>
  <p:clrMapOvr>
    <a:masterClrMapping/>
  </p:clrMapOvr>
  <p:transition spd="med" advTm="9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 animBg="1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u="sng" dirty="0" smtClean="0">
                <a:solidFill>
                  <a:schemeClr val="accent1">
                    <a:lumMod val="75000"/>
                  </a:schemeClr>
                </a:solidFill>
                <a:cs typeface="Vijaya" pitchFamily="34" charset="0"/>
              </a:rPr>
              <a:t>CE ESTE SEA STONE?</a:t>
            </a:r>
            <a:endParaRPr lang="en-US" sz="6600" b="1" u="sng" dirty="0">
              <a:solidFill>
                <a:schemeClr val="accent1">
                  <a:lumMod val="75000"/>
                </a:schemeClr>
              </a:solidFill>
              <a:cs typeface="Vijay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 Stone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un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joc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acțiune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în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juc</a:t>
            </a:r>
            <a:r>
              <a:rPr lang="vi-V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ă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tori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Acesta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prezint</a:t>
            </a:r>
            <a:r>
              <a:rPr lang="vi-V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ă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aventura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unei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pietre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o-RO" sz="4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ș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unei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stele de mare care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trebuie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</a:t>
            </a:r>
            <a:r>
              <a:rPr lang="vi-V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ă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salveze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marea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inamici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BUTOIUL </a:t>
            </a:r>
            <a:r>
              <a:rPr lang="ro-RO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ș</a:t>
            </a:r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ANCORA!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Tm="16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CUM SE JOAC</a:t>
            </a:r>
            <a:r>
              <a:rPr lang="vi-VN" b="1" i="1" u="sng" dirty="0" smtClean="0">
                <a:latin typeface="Calibri" pitchFamily="34" charset="0"/>
              </a:rPr>
              <a:t>Ă</a:t>
            </a:r>
            <a:r>
              <a:rPr lang="en-US" b="1" i="1" u="sng" dirty="0" smtClean="0"/>
              <a:t>?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Piatra (</a:t>
            </a:r>
            <a:r>
              <a:rPr lang="en-US" dirty="0" err="1" smtClean="0"/>
              <a:t>numit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Stein) se </a:t>
            </a:r>
            <a:r>
              <a:rPr lang="en-US" dirty="0" err="1" smtClean="0"/>
              <a:t>deplaseaz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din s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err="1" smtClean="0"/>
              <a:t>geți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Steaua</a:t>
            </a:r>
            <a:r>
              <a:rPr lang="en-US" dirty="0" smtClean="0"/>
              <a:t> de mare (</a:t>
            </a:r>
            <a:r>
              <a:rPr lang="en-US" dirty="0" err="1" smtClean="0"/>
              <a:t>numit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PersonStern</a:t>
            </a:r>
            <a:r>
              <a:rPr lang="en-US" dirty="0" smtClean="0"/>
              <a:t>) se </a:t>
            </a:r>
            <a:r>
              <a:rPr lang="en-US" dirty="0" err="1" smtClean="0"/>
              <a:t>deplaseaz</a:t>
            </a:r>
            <a:r>
              <a:rPr lang="vi-VN" dirty="0" smtClean="0">
                <a:latin typeface="Calibri" pitchFamily="34" charset="0"/>
              </a:rPr>
              <a:t>ă</a:t>
            </a:r>
            <a:r>
              <a:rPr lang="en-US" dirty="0" smtClean="0"/>
              <a:t> din </a:t>
            </a:r>
            <a:r>
              <a:rPr lang="en-US" dirty="0" err="1" smtClean="0"/>
              <a:t>tastele</a:t>
            </a:r>
            <a:r>
              <a:rPr lang="en-US" dirty="0" smtClean="0"/>
              <a:t> “WASD”:</a:t>
            </a:r>
          </a:p>
        </p:txBody>
      </p:sp>
      <p:pic>
        <p:nvPicPr>
          <p:cNvPr id="7" name="Picture 6" descr="Seaston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5020450"/>
            <a:ext cx="3048000" cy="1633378"/>
          </a:xfrm>
          <a:prstGeom prst="rect">
            <a:avLst/>
          </a:prstGeom>
        </p:spPr>
      </p:pic>
      <p:pic>
        <p:nvPicPr>
          <p:cNvPr id="8" name="Picture 7" descr="Seastone2.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2286000"/>
            <a:ext cx="2906887" cy="1524000"/>
          </a:xfrm>
          <a:prstGeom prst="rect">
            <a:avLst/>
          </a:prstGeom>
        </p:spPr>
      </p:pic>
    </p:spTree>
  </p:cSld>
  <p:clrMapOvr>
    <a:masterClrMapping/>
  </p:clrMapOvr>
  <p:transition advTm="1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>
                <a:alpha val="49000"/>
              </a:srgbClr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>
                <a:solidFill>
                  <a:schemeClr val="accent2">
                    <a:lumMod val="75000"/>
                  </a:schemeClr>
                </a:solidFill>
                <a:latin typeface="Script MT Bold" pitchFamily="66" charset="0"/>
              </a:rPr>
              <a:t>Detalii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  <a:latin typeface="Script MT Bold" pitchFamily="66" charset="0"/>
              </a:rPr>
              <a:t>…</a:t>
            </a:r>
            <a:endParaRPr lang="en-US" sz="9600" dirty="0">
              <a:solidFill>
                <a:schemeClr val="accent2">
                  <a:lumMod val="75000"/>
                </a:schemeClr>
              </a:solidFill>
              <a:latin typeface="Script MT Bold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Sea Stone are 3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nivele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în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care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protagoniștii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(Piatra </a:t>
            </a:r>
            <a:r>
              <a:rPr lang="ro-RO" b="1" i="1" dirty="0" err="1">
                <a:solidFill>
                  <a:schemeClr val="accent1">
                    <a:lumMod val="75000"/>
                  </a:schemeClr>
                </a:solidFill>
              </a:rPr>
              <a:t>ș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Steaua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Mare)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trebuie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vi-VN" b="1" i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curețe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plaja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și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marea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inamici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Între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timp</a:t>
            </a:r>
            <a:r>
              <a:rPr lang="en-US" b="1" i="1" dirty="0" smtClean="0">
                <a:solidFill>
                  <a:srgbClr val="FF0000"/>
                </a:solidFill>
              </a:rPr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ei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trebuie</a:t>
            </a:r>
            <a:r>
              <a:rPr lang="en-US" b="1" i="1" dirty="0" smtClean="0">
                <a:solidFill>
                  <a:srgbClr val="FF0000"/>
                </a:solidFill>
              </a:rPr>
              <a:t> s</a:t>
            </a:r>
            <a:r>
              <a:rPr lang="vi-VN" b="1" i="1" dirty="0" smtClean="0">
                <a:solidFill>
                  <a:srgbClr val="FF0000"/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 se </a:t>
            </a:r>
            <a:r>
              <a:rPr lang="en-US" b="1" i="1" dirty="0" err="1" smtClean="0">
                <a:solidFill>
                  <a:srgbClr val="FF0000"/>
                </a:solidFill>
              </a:rPr>
              <a:t>fereasc</a:t>
            </a:r>
            <a:r>
              <a:rPr lang="vi-VN" b="1" i="1" dirty="0" smtClean="0">
                <a:solidFill>
                  <a:srgbClr val="FF0000"/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 de </a:t>
            </a:r>
            <a:r>
              <a:rPr lang="en-US" b="1" i="1" dirty="0" err="1" smtClean="0">
                <a:solidFill>
                  <a:srgbClr val="FF0000"/>
                </a:solidFill>
              </a:rPr>
              <a:t>aricii</a:t>
            </a:r>
            <a:r>
              <a:rPr lang="en-US" b="1" i="1" dirty="0" smtClean="0">
                <a:solidFill>
                  <a:srgbClr val="FF0000"/>
                </a:solidFill>
              </a:rPr>
              <a:t> de mare care </a:t>
            </a:r>
            <a:r>
              <a:rPr lang="en-US" b="1" i="1" dirty="0" err="1" smtClean="0">
                <a:solidFill>
                  <a:srgbClr val="FF0000"/>
                </a:solidFill>
              </a:rPr>
              <a:t>înțeap</a:t>
            </a:r>
            <a:r>
              <a:rPr lang="vi-VN" b="1" i="1" dirty="0" smtClean="0">
                <a:solidFill>
                  <a:srgbClr val="FF0000"/>
                </a:solidFill>
                <a:latin typeface="Calibri" pitchFamily="34" charset="0"/>
              </a:rPr>
              <a:t>ă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b="1" i="1" dirty="0" err="1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>
                <a:alpha val="39000"/>
              </a:srgbClr>
            </a:gs>
            <a:gs pos="75000">
              <a:srgbClr val="21D6E0">
                <a:alpha val="24000"/>
              </a:srgbClr>
            </a:gs>
            <a:gs pos="75000">
              <a:srgbClr val="0087E6"/>
            </a:gs>
            <a:gs pos="100000">
              <a:srgbClr val="005C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astone.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43600" y="762000"/>
            <a:ext cx="1447800" cy="1494505"/>
          </a:xfrm>
        </p:spPr>
      </p:pic>
      <p:pic>
        <p:nvPicPr>
          <p:cNvPr id="13" name="Picture 12" descr="Seastone.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838200"/>
            <a:ext cx="1524000" cy="1390315"/>
          </a:xfrm>
          <a:prstGeom prst="rect">
            <a:avLst/>
          </a:prstGeom>
        </p:spPr>
      </p:pic>
      <p:pic>
        <p:nvPicPr>
          <p:cNvPr id="15" name="Picture 14" descr="SEASTONE.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4648200"/>
            <a:ext cx="1447800" cy="15476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76400" y="4495800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orte" pitchFamily="66" charset="0"/>
              </a:rPr>
              <a:t>A</a:t>
            </a:r>
          </a:p>
          <a:p>
            <a:r>
              <a:rPr lang="en-US" sz="2000" dirty="0" smtClean="0">
                <a:latin typeface="Forte" pitchFamily="66" charset="0"/>
              </a:rPr>
              <a:t>N</a:t>
            </a:r>
          </a:p>
          <a:p>
            <a:r>
              <a:rPr lang="en-US" sz="2000" dirty="0" smtClean="0">
                <a:latin typeface="Forte" pitchFamily="66" charset="0"/>
              </a:rPr>
              <a:t>C</a:t>
            </a:r>
          </a:p>
          <a:p>
            <a:r>
              <a:rPr lang="en-US" sz="2000" dirty="0" smtClean="0">
                <a:latin typeface="Forte" pitchFamily="66" charset="0"/>
              </a:rPr>
              <a:t>O</a:t>
            </a:r>
          </a:p>
          <a:p>
            <a:r>
              <a:rPr lang="en-US" sz="2000" dirty="0" smtClean="0">
                <a:latin typeface="Forte" pitchFamily="66" charset="0"/>
              </a:rPr>
              <a:t>R</a:t>
            </a:r>
          </a:p>
          <a:p>
            <a:r>
              <a:rPr lang="en-US" sz="2000" dirty="0" smtClean="0">
                <a:latin typeface="Forte" pitchFamily="66" charset="0"/>
              </a:rPr>
              <a:t>A</a:t>
            </a:r>
            <a:endParaRPr lang="en-US" sz="2000" dirty="0">
              <a:latin typeface="Forte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1400" y="4495800"/>
            <a:ext cx="60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orte" pitchFamily="66" charset="0"/>
              </a:rPr>
              <a:t>B</a:t>
            </a:r>
          </a:p>
          <a:p>
            <a:r>
              <a:rPr lang="en-US" sz="2000" dirty="0" smtClean="0">
                <a:latin typeface="Forte" pitchFamily="66" charset="0"/>
              </a:rPr>
              <a:t>U</a:t>
            </a:r>
          </a:p>
          <a:p>
            <a:r>
              <a:rPr lang="en-US" sz="2000" dirty="0" smtClean="0">
                <a:latin typeface="Forte" pitchFamily="66" charset="0"/>
              </a:rPr>
              <a:t>T</a:t>
            </a:r>
          </a:p>
          <a:p>
            <a:r>
              <a:rPr lang="en-US" sz="2000" dirty="0" smtClean="0">
                <a:latin typeface="Forte" pitchFamily="66" charset="0"/>
              </a:rPr>
              <a:t>O</a:t>
            </a:r>
          </a:p>
          <a:p>
            <a:r>
              <a:rPr lang="en-US" sz="2000" dirty="0" smtClean="0">
                <a:latin typeface="Forte" pitchFamily="66" charset="0"/>
              </a:rPr>
              <a:t>I</a:t>
            </a:r>
          </a:p>
          <a:p>
            <a:r>
              <a:rPr lang="en-US" sz="2000" dirty="0" smtClean="0">
                <a:latin typeface="Forte" pitchFamily="66" charset="0"/>
              </a:rPr>
              <a:t>U</a:t>
            </a:r>
          </a:p>
          <a:p>
            <a:r>
              <a:rPr lang="en-US" sz="2000" dirty="0" smtClean="0">
                <a:latin typeface="Forte" pitchFamily="66" charset="0"/>
              </a:rPr>
              <a:t>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838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Segoe Print" pitchFamily="2" charset="0"/>
              </a:rPr>
              <a:t>STEAUA DE      MARE</a:t>
            </a:r>
            <a:endParaRPr lang="en-US" b="1" u="sng" dirty="0">
              <a:latin typeface="Segoe Print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7600" y="99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Segoe Print" pitchFamily="2" charset="0"/>
              </a:rPr>
              <a:t>PIATRA</a:t>
            </a:r>
          </a:p>
        </p:txBody>
      </p:sp>
      <p:cxnSp>
        <p:nvCxnSpPr>
          <p:cNvPr id="29" name="Straight Arrow Connector 28"/>
          <p:cNvCxnSpPr>
            <a:stCxn id="13" idx="3"/>
          </p:cNvCxnSpPr>
          <p:nvPr/>
        </p:nvCxnSpPr>
        <p:spPr>
          <a:xfrm flipV="1">
            <a:off x="3657600" y="1524000"/>
            <a:ext cx="2057400" cy="9358"/>
          </a:xfrm>
          <a:prstGeom prst="straightConnector1">
            <a:avLst/>
          </a:prstGeom>
          <a:ln w="38100" cmpd="sng">
            <a:headEnd type="arrow"/>
            <a:tailEnd type="arrow"/>
          </a:ln>
          <a:effectLst>
            <a:outerShdw blurRad="50800" dist="50800" dir="5400000" algn="ctr" rotWithShape="0">
              <a:srgbClr val="0070C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2400" y="1143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Highlight LET" pitchFamily="2" charset="0"/>
              </a:rPr>
              <a:t>PRIETENI</a:t>
            </a:r>
            <a:endParaRPr lang="en-US" sz="2400" b="1" dirty="0">
              <a:solidFill>
                <a:srgbClr val="C00000"/>
              </a:solidFill>
              <a:latin typeface="Highlight LET" pitchFamily="2" charset="0"/>
            </a:endParaRPr>
          </a:p>
        </p:txBody>
      </p: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2895600" y="2228515"/>
            <a:ext cx="0" cy="2343485"/>
          </a:xfrm>
          <a:prstGeom prst="straightConnector1">
            <a:avLst/>
          </a:prstGeom>
          <a:ln w="44450" cmpd="sng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38900" y="2438400"/>
            <a:ext cx="38100" cy="2362200"/>
          </a:xfrm>
          <a:prstGeom prst="straightConnector1">
            <a:avLst/>
          </a:prstGeom>
          <a:ln w="41275" cmpd="sng"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0" y="2438400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D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U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Ș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M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A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N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67400" y="2590800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D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U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Ș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M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A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N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Ruach LET" pitchFamily="2" charset="0"/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0" y="4953000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R</a:t>
            </a:r>
            <a:r>
              <a:rPr lang="vi-VN" sz="2000" dirty="0" smtClean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UF</a:t>
            </a:r>
            <a:r>
              <a:rPr lang="ro-RO" sz="2000" dirty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C</a:t>
            </a:r>
            <a:r>
              <a:rPr lang="vi-VN" sz="2000" dirty="0" smtClean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TORI</a:t>
            </a:r>
          </a:p>
          <a:p>
            <a:endParaRPr lang="en-US" sz="2000" dirty="0" smtClean="0">
              <a:solidFill>
                <a:schemeClr val="accent4"/>
              </a:solidFill>
              <a:latin typeface="Algerian" pitchFamily="82" charset="0"/>
            </a:endParaRPr>
          </a:p>
          <a:p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     AI  M</a:t>
            </a:r>
            <a:r>
              <a:rPr lang="vi-VN" sz="2000" dirty="0" smtClean="0">
                <a:solidFill>
                  <a:schemeClr val="accent4"/>
                </a:solidFill>
                <a:latin typeface="Algerian" pitchFamily="82" charset="0"/>
              </a:rPr>
              <a:t>Ă</a:t>
            </a:r>
            <a:r>
              <a:rPr lang="en-US" sz="2000" dirty="0" smtClean="0">
                <a:solidFill>
                  <a:schemeClr val="accent4"/>
                </a:solidFill>
                <a:latin typeface="Algerian" pitchFamily="82" charset="0"/>
              </a:rPr>
              <a:t>RII </a:t>
            </a:r>
            <a:endParaRPr lang="en-US" sz="2000" dirty="0">
              <a:solidFill>
                <a:schemeClr val="accent4"/>
              </a:solidFill>
              <a:latin typeface="Algerian" pitchFamily="82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33800" y="5486400"/>
            <a:ext cx="2133600" cy="0"/>
          </a:xfrm>
          <a:prstGeom prst="straightConnector1">
            <a:avLst/>
          </a:prstGeom>
          <a:ln w="508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buto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4876800"/>
            <a:ext cx="1447800" cy="1403926"/>
          </a:xfrm>
          <a:prstGeom prst="rect">
            <a:avLst/>
          </a:prstGeom>
        </p:spPr>
      </p:pic>
    </p:spTree>
  </p:cSld>
  <p:clrMapOvr>
    <a:masterClrMapping/>
  </p:clrMapOvr>
  <p:transition advTm="16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Acest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joc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are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rolul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de a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ridica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moralul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copiilor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și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pe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al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celor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care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îl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joac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.</a:t>
            </a:r>
          </a:p>
          <a:p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Tehnologia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nu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mai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pare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așa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de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str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in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   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pentru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noi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în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urma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cre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rii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jocului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.</a:t>
            </a:r>
          </a:p>
          <a:p>
            <a:pPr>
              <a:buNone/>
            </a:pPr>
            <a:endParaRPr lang="en-US" sz="3600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Sper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m c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v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va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pl</a:t>
            </a:r>
            <a:r>
              <a:rPr lang="vi-VN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ă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cea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acest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joc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cademy Engraved LET" pitchFamily="2" charset="0"/>
              </a:rPr>
              <a:t>.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cademy Engraved LE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5334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Pe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langa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cele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spuse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haroni" pitchFamily="2" charset="-79"/>
              </a:rPr>
              <a:t>…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  <p:transition spd="slow" advTm="2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1981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</a:t>
            </a:r>
            <a:r>
              <a:rPr lang="vi-VN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Ă</a:t>
            </a:r>
            <a:r>
              <a:rPr lang="en-US" sz="8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MULȚUMIM!!!</a:t>
            </a:r>
            <a:endParaRPr lang="en-US" sz="8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581400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Un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proiect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realizat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de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ANA-MARIA &amp; ANDREEA COMȘA,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eleve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ale C</a:t>
            </a:r>
            <a:r>
              <a:rPr lang="ro-RO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olegiului</a:t>
            </a:r>
            <a:r>
              <a:rPr lang="ro-RO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</a:t>
            </a:r>
            <a:r>
              <a:rPr lang="ro-RO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aţional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“Samuel von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Brukenthal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”</a:t>
            </a:r>
            <a:r>
              <a:rPr lang="ro-RO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din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Sibiu, din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clasele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a XI-a </a:t>
            </a:r>
            <a:r>
              <a:rPr lang="ro-RO" sz="2800" dirty="0" err="1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ș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a IX-a, sub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îndrumarea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d-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nei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prof.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Florea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 Delilah 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 advTm="11000">
    <p:randomBar/>
    <p:sndAc>
      <p:stSnd loop="1"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200"/>
                            </p:stCondLst>
                            <p:childTnLst>
                              <p:par>
                                <p:cTn id="4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540</TotalTime>
  <Words>298</Words>
  <Application>Microsoft Office PowerPoint</Application>
  <PresentationFormat>On-screen Show (4:3)</PresentationFormat>
  <Paragraphs>62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Academy Engraved LET</vt:lpstr>
      <vt:lpstr>Aharoni</vt:lpstr>
      <vt:lpstr>Algerian</vt:lpstr>
      <vt:lpstr>Andalus</vt:lpstr>
      <vt:lpstr>Arial</vt:lpstr>
      <vt:lpstr>Calibri</vt:lpstr>
      <vt:lpstr>Cambria</vt:lpstr>
      <vt:lpstr>Forte</vt:lpstr>
      <vt:lpstr>Highlight LET</vt:lpstr>
      <vt:lpstr>Ruach LET</vt:lpstr>
      <vt:lpstr>Script MT Bold</vt:lpstr>
      <vt:lpstr>Segoe Print</vt:lpstr>
      <vt:lpstr>Segoe Script</vt:lpstr>
      <vt:lpstr>Snap ITC</vt:lpstr>
      <vt:lpstr>Vijaya</vt:lpstr>
      <vt:lpstr>Temă Office</vt:lpstr>
      <vt:lpstr>Greenfoot programming</vt:lpstr>
      <vt:lpstr>PowerPoint Presentation</vt:lpstr>
      <vt:lpstr>CE ESTE SEA STONE?</vt:lpstr>
      <vt:lpstr>CUM SE JOACĂ?</vt:lpstr>
      <vt:lpstr>Detalii…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Greenfoot programming</dc:title>
  <dc:creator>Floricele</dc:creator>
  <cp:lastModifiedBy>Elev</cp:lastModifiedBy>
  <cp:revision>57</cp:revision>
  <dcterms:created xsi:type="dcterms:W3CDTF">2018-02-23T13:33:08Z</dcterms:created>
  <dcterms:modified xsi:type="dcterms:W3CDTF">2018-02-26T07:42:21Z</dcterms:modified>
</cp:coreProperties>
</file>