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37FEE-6C13-4644-9A00-8A8145BCD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338AAA-E9D2-4581-BBDB-CC0EC30FD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73FA6-8C32-46E6-91A4-6B8B0037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A7DE5-F8E7-4742-BFFD-16EDE85A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FF74B-25F0-403F-9580-E4492219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4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81D8E-07CF-40EA-B109-9E3B6451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1BBF9-9F0F-4917-A1BF-16CFF887E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D9FFB-E634-43BB-8DD3-1F62D54A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60D0D-8CF1-4545-886F-8CDE4B52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CFC85-33DE-46A7-B1A0-7B03A8D0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D43F39-77C7-41DE-AAC8-BAAABDAF9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500ABD-DCA8-4CE8-9663-D3CE89E6C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50563-2806-4E22-B1AA-FE28F31F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027F4-70D6-4975-9D17-0290889A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83A6A-E055-49F8-8C66-43A6ACEC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2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34D1D-D74C-4AB9-8981-CB2FA9E4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ABBBC-E816-49F4-8661-BE3F691D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21FD5-EFD2-43B5-9A01-9F58CE6C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3E752-1887-4D48-A87C-9492F430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2D3CC-45C4-4B76-BCDD-3E08FC2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05F58-5923-483C-8A80-905A25E9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F3E9C-927F-426F-8478-22651D8F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A1974-7461-47B0-B673-AEDE71DA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0949F-F26D-437D-8FD6-CDA1DACC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E79E2-85BD-4194-9084-8F81FF72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637BB-744A-4BCC-8AEB-29BA8B03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24FAD-5CD9-49AB-8FBC-E2B2AF06E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CEE3BC-12E9-473B-857F-D41A20E6D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8D8CA-6194-4D01-93F5-B4F3DC18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B46FC8-C996-4FC4-975B-A984AE91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C2F0A-F246-483D-A42E-EDC56F62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EFD79-B245-4E75-83A8-B3C9C9BB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6C145-1F21-4382-BFBB-39922DEE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D546E-1957-47C7-AA2D-AC6F42296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F35614-D767-47C9-BC3C-7AB97A214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FF94D-0FFD-40EA-BCDB-523F85252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C32E13-8BE2-49B8-9761-058BD733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973FEB-5F6D-4054-BC30-E7DE8913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13A88-00A0-46CD-B047-E8BB22DB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1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88309-CF9C-430A-8BD0-5195C9E4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154317-1514-40F6-AF08-CEF79089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EA1DF1-5286-48B8-838F-BD5D6FFE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E9FA63-4578-4FEF-AF3F-A79BFF3E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C53DD8-3C0D-4406-9759-46FA8EF8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873C9B-862B-4769-8F9C-AB9EB68F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72401-FCF5-4F52-8FC1-FC474C2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7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07770-8473-4796-8C4E-0ADF81F4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9F8CE-5951-4B9D-954F-9706FF5BC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F6E8B-360F-4634-AEC9-3313173FA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EE954-18F6-44E4-BDD6-55443848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B013D6-96AC-484E-96DF-A09F269C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08E4F-C13B-4799-8774-0E6DBC51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2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2BBA6-1D40-4710-A28A-1ED20F81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EE8F3C-7E68-4014-8BFF-008752E39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6F2C9-003A-44CB-9B56-D45EEAED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8A947F-3D23-4164-A343-1A0B2FD5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FCB348-8FEB-4880-9796-27EE8296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64699-1EFA-49E5-A5B9-B0E0B7B5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2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5F9D27-101F-456A-B45B-5097791E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F1BB3-8F68-4F94-B47B-EC5EB2EF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B5F1B-E816-448F-99F5-74C374D77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BCC2-1587-4429-872B-3F268C5A7C8A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0A5A2-CAB4-4395-94B5-6BDCA7EA4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63A50-8376-4487-A34F-BD05D59DB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52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B5B7E-2FB1-4A4A-8D52-D7A2DFAD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040"/>
            <a:ext cx="9144000" cy="1092331"/>
          </a:xfrm>
        </p:spPr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UI/UX </a:t>
            </a:r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E6E4CA-19FE-4375-A8A7-16A6B19F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스타트업</a:t>
            </a:r>
            <a:r>
              <a:rPr lang="en-US" altLang="ko-KR" dirty="0"/>
              <a:t>&amp;</a:t>
            </a:r>
            <a:r>
              <a:rPr lang="ko-KR" altLang="en-US" dirty="0" err="1"/>
              <a:t>인디게임콘텐츠개발자양성과정</a:t>
            </a:r>
            <a:r>
              <a:rPr lang="ko-KR" altLang="en-US" dirty="0"/>
              <a:t> 김태수</a:t>
            </a:r>
          </a:p>
        </p:txBody>
      </p:sp>
    </p:spTree>
    <p:extLst>
      <p:ext uri="{BB962C8B-B14F-4D97-AF65-F5344CB8AC3E}">
        <p14:creationId xmlns:p14="http://schemas.microsoft.com/office/powerpoint/2010/main" val="322368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9E6E4CA-19FE-4375-A8A7-16A6B19F1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554" y="783337"/>
            <a:ext cx="4767743" cy="2421257"/>
          </a:xfrm>
        </p:spPr>
        <p:txBody>
          <a:bodyPr/>
          <a:lstStyle/>
          <a:p>
            <a:r>
              <a:rPr lang="ko-KR" altLang="en-US" dirty="0" err="1"/>
              <a:t>클리커</a:t>
            </a:r>
            <a:r>
              <a:rPr lang="ko-KR" altLang="en-US" dirty="0"/>
              <a:t> 광산게임 노다지</a:t>
            </a:r>
            <a:r>
              <a:rPr lang="en-US" altLang="ko-KR" dirty="0"/>
              <a:t>(</a:t>
            </a:r>
            <a:r>
              <a:rPr lang="en-US" altLang="ko-KR" dirty="0" err="1"/>
              <a:t>NoTouch</a:t>
            </a:r>
            <a:r>
              <a:rPr lang="en-US" altLang="ko-KR" dirty="0"/>
              <a:t>)</a:t>
            </a:r>
          </a:p>
          <a:p>
            <a:r>
              <a:rPr lang="en-US" altLang="ko-KR" sz="1400" dirty="0"/>
              <a:t>1.</a:t>
            </a:r>
            <a:r>
              <a:rPr lang="ko-KR" altLang="en-US" sz="1400" dirty="0"/>
              <a:t>화면 터치로 원석획득</a:t>
            </a:r>
            <a:endParaRPr lang="en-US" altLang="ko-KR" sz="1400" dirty="0"/>
          </a:p>
          <a:p>
            <a:r>
              <a:rPr lang="en-US" altLang="ko-KR" sz="1400" dirty="0"/>
              <a:t>2.</a:t>
            </a:r>
            <a:r>
              <a:rPr lang="ko-KR" altLang="en-US" sz="1400" dirty="0"/>
              <a:t>원석을 판매하여 자산 증가</a:t>
            </a:r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/>
              <a:t>자산을 이용하여 </a:t>
            </a:r>
            <a:endParaRPr lang="en-US" altLang="ko-KR" sz="1400" dirty="0"/>
          </a:p>
          <a:p>
            <a:r>
              <a:rPr lang="ko-KR" altLang="en-US" sz="1400" dirty="0"/>
              <a:t>플레이어업그레이드</a:t>
            </a:r>
            <a:r>
              <a:rPr lang="en-US" altLang="ko-KR" sz="1400" dirty="0"/>
              <a:t>,</a:t>
            </a:r>
            <a:r>
              <a:rPr lang="ko-KR" altLang="en-US" sz="1400" dirty="0"/>
              <a:t>땅굴추가</a:t>
            </a:r>
            <a:r>
              <a:rPr lang="en-US" altLang="ko-KR" sz="1400" dirty="0"/>
              <a:t>,</a:t>
            </a:r>
            <a:r>
              <a:rPr lang="ko-KR" altLang="en-US" sz="1400" dirty="0"/>
              <a:t>알바고용</a:t>
            </a:r>
            <a:r>
              <a:rPr lang="en-US" altLang="ko-KR" sz="1400" dirty="0"/>
              <a:t>,</a:t>
            </a:r>
            <a:r>
              <a:rPr lang="ko-KR" altLang="en-US" sz="1400" dirty="0"/>
              <a:t>광산구매</a:t>
            </a:r>
            <a:endParaRPr lang="en-US" altLang="ko-KR" sz="1400" dirty="0"/>
          </a:p>
          <a:p>
            <a:r>
              <a:rPr lang="en-US" altLang="ko-KR" sz="1400" dirty="0"/>
              <a:t>4.</a:t>
            </a:r>
            <a:r>
              <a:rPr lang="ko-KR" altLang="en-US" sz="1400" dirty="0"/>
              <a:t>깊은 땅굴일수록 비싼 원석획득</a:t>
            </a:r>
            <a:endParaRPr lang="en-US" altLang="ko-KR" sz="1400" dirty="0"/>
          </a:p>
          <a:p>
            <a:r>
              <a:rPr lang="en-US" altLang="ko-KR" sz="1400" dirty="0"/>
              <a:t>5.</a:t>
            </a:r>
            <a:r>
              <a:rPr lang="ko-KR" altLang="en-US" sz="1400" dirty="0"/>
              <a:t>원석을 가공하여 광물생성</a:t>
            </a:r>
            <a:r>
              <a:rPr lang="en-US" altLang="ko-KR" sz="1400" dirty="0"/>
              <a:t>, (A,S,SS,SSS</a:t>
            </a:r>
            <a:r>
              <a:rPr lang="ko-KR" altLang="en-US" sz="1400" dirty="0"/>
              <a:t>급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B035ED-0D91-4DE4-B7C6-E4722CA3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61" y="500062"/>
            <a:ext cx="35433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9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D336C8A-8648-4CFB-BDDC-D0F4A871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51" y="481012"/>
            <a:ext cx="38766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1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59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게임 UI/UX 기획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UI/UX 기획</dc:title>
  <dc:creator>김 태수</dc:creator>
  <cp:lastModifiedBy>김 태수</cp:lastModifiedBy>
  <cp:revision>5</cp:revision>
  <dcterms:created xsi:type="dcterms:W3CDTF">2020-05-05T10:59:18Z</dcterms:created>
  <dcterms:modified xsi:type="dcterms:W3CDTF">2020-05-05T15:25:04Z</dcterms:modified>
</cp:coreProperties>
</file>