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FDF78-5713-454C-B979-2B819898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E5A6F-B5C2-4094-9DF5-EBB30AFF9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F944D-83E4-4313-B565-8A64DAF4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CCA56-8057-4C25-AF40-2A1537FB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65791-2A24-45DF-B9E4-770D4D93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FD7A0-D8D2-4164-B389-B00D4BCC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BB3456-0DC7-48A0-876A-FBB60D6C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A48D8-CBF1-4E17-B23A-ADC04FEA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7BA0C-5284-4A88-A6AE-C0F55D42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DD550-C057-4D27-8036-9E8BB6A5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E03F19-A5D8-4D0A-8A19-5C7AA9CE9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C3C94-B02B-47AA-8A79-7A519884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6670E-B0D5-45F3-AEB7-CF9C15A3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69687-629A-4FB6-893D-E941A3E4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3F15A-01B2-4599-9950-D08EB0B4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6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9ED24-56DD-4651-9C75-251E37B7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484DA-E82C-4C76-BDD4-388865F2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BCB5C-6F2E-4858-8F8E-ED79C508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359FA-1382-4E38-9660-8D1862A4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8724E-C77F-4D94-A7B7-6CEC2705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7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2CA66-528B-4F31-A8AA-D88ADBAC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EB7E9-6E65-4BC4-B6EC-0FBD8032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B56C9-D8FF-48AD-8CAD-2961BF6E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6C677-ACE5-4539-B295-9B040033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ACB4B-79B2-4897-AB82-893868DE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1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6CA58-B695-4F34-84CF-B73142D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7A0AC-1784-4F55-BBEA-E166218A1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BF59F0-5DE6-46ED-8793-95C62C5EC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F9112-B06F-47E3-969B-2DA7A3F7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00EF8-4275-4FB4-B0D0-108E3E1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2CCCE-C426-46C4-90E4-63442DB3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0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A93A3-8463-4408-BBB3-1AE61ED5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C17F-6B81-4A8A-AC17-CD8552B5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E863C-3C85-4420-9570-BDEA03E8C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E1644F-5FD4-4C98-822D-8DADC6D29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84669-55EB-4653-98CA-66BA406A8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E0DBB6-53B4-4F3C-B246-4416B440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4C26B6-7EE6-4387-A1E7-2AED8237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C69105-AA5A-4113-B40C-53590502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B3E60-2FA1-4020-96DF-DF9105C9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9CFA0D-A126-40FD-B1F1-13293937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255B15-F935-4B10-93F8-4BC31597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4379B1-C0A4-4EB7-9712-4038DA65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8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2733BA-FE35-4848-9526-B2454DB5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BBBC81-66CC-460E-B0F9-52CD67D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87837-DA1F-4AED-AD28-DFA3EF53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7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6BFD8-082F-4530-889B-BDE9E4B6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64480-7245-4094-8332-BA17CD78F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1D988-D8A2-4B85-AFF8-868E6FF6F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EF8B3-073C-4D2D-96DD-734D81D7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CEFC6-72A3-4AB6-A854-A24F7ED4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60BDD-9B61-40DF-A8A5-A9F1569A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ADA5A-2204-405C-98ED-F961DC3A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1189F7-89F5-4D54-9836-4356ACAED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AC01E-B802-4449-B270-3F8F1B83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55B23-0A24-47A8-8AFA-74301880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8A589-1450-4628-B2D1-1BA3E9F6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BA285-CBC2-49FD-85E7-DDB956FC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7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7D775-A2A0-4A1C-B877-AB4B9BD2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851C-4DC1-4A0F-8803-B32446F4D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EA821-7B82-43C2-A428-27D4C8582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9BC1-B7EB-46CE-92B9-0CE9699C50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38ABC-B22F-4295-8A69-246FBCC5D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8ED2B-AA9B-4688-BB02-8B49AE9EF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04FD5-874F-46E1-95AB-80007B418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B5B7E-2FB1-4A4A-8D52-D7A2DFAD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2753"/>
            <a:ext cx="9144000" cy="1092331"/>
          </a:xfrm>
        </p:spPr>
        <p:txBody>
          <a:bodyPr/>
          <a:lstStyle/>
          <a:p>
            <a:r>
              <a:rPr lang="ko-KR" altLang="en-US" dirty="0"/>
              <a:t>게임 오디션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9878"/>
            <a:ext cx="9144000" cy="516956"/>
          </a:xfrm>
        </p:spPr>
        <p:txBody>
          <a:bodyPr/>
          <a:lstStyle/>
          <a:p>
            <a:r>
              <a:rPr lang="ko-KR" altLang="en-US" dirty="0"/>
              <a:t>그 동생 개발 그 누나 아트 </a:t>
            </a:r>
            <a:r>
              <a:rPr lang="en-US" altLang="ko-KR" dirty="0"/>
              <a:t>: </a:t>
            </a:r>
            <a:r>
              <a:rPr lang="ko-KR" altLang="en-US" dirty="0"/>
              <a:t>김태수</a:t>
            </a:r>
            <a:r>
              <a:rPr lang="en-US" altLang="ko-KR" dirty="0"/>
              <a:t>(</a:t>
            </a:r>
            <a:r>
              <a:rPr lang="ko-KR" altLang="en-US" dirty="0"/>
              <a:t>대표자</a:t>
            </a:r>
            <a:r>
              <a:rPr lang="en-US" altLang="ko-KR" dirty="0"/>
              <a:t>),</a:t>
            </a:r>
            <a:r>
              <a:rPr lang="ko-KR" altLang="en-US" dirty="0"/>
              <a:t>김경민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1D68F42-E184-44D5-835B-A8021B07AD68}"/>
              </a:ext>
            </a:extLst>
          </p:cNvPr>
          <p:cNvSpPr txBox="1">
            <a:spLocks/>
          </p:cNvSpPr>
          <p:nvPr/>
        </p:nvSpPr>
        <p:spPr>
          <a:xfrm>
            <a:off x="1524000" y="2805084"/>
            <a:ext cx="9144000" cy="5169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팀소개서</a:t>
            </a:r>
          </a:p>
        </p:txBody>
      </p:sp>
    </p:spTree>
    <p:extLst>
      <p:ext uri="{BB962C8B-B14F-4D97-AF65-F5344CB8AC3E}">
        <p14:creationId xmlns:p14="http://schemas.microsoft.com/office/powerpoint/2010/main" val="32236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6536" y="266474"/>
            <a:ext cx="5238925" cy="43808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그 동생 개발 그 누나 아트</a:t>
            </a:r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4F73C263-43E7-4047-9728-AACEA081A2D3}"/>
              </a:ext>
            </a:extLst>
          </p:cNvPr>
          <p:cNvSpPr txBox="1">
            <a:spLocks/>
          </p:cNvSpPr>
          <p:nvPr/>
        </p:nvSpPr>
        <p:spPr>
          <a:xfrm>
            <a:off x="7689636" y="1920961"/>
            <a:ext cx="4298231" cy="250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800" dirty="0"/>
              <a:t>그 누나 아트</a:t>
            </a:r>
            <a:endParaRPr lang="en-US" altLang="ko-KR" sz="18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800" dirty="0"/>
              <a:t>이름</a:t>
            </a:r>
            <a:r>
              <a:rPr lang="en-US" altLang="ko-KR" sz="1800" dirty="0"/>
              <a:t> : </a:t>
            </a:r>
            <a:r>
              <a:rPr lang="ko-KR" altLang="en-US" sz="1800" dirty="0"/>
              <a:t>김경민</a:t>
            </a:r>
            <a:endParaRPr lang="en-US" altLang="ko-KR" sz="18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800" dirty="0"/>
              <a:t>나이 </a:t>
            </a:r>
            <a:r>
              <a:rPr lang="en-US" altLang="ko-KR" sz="1800" dirty="0"/>
              <a:t>: 32</a:t>
            </a:r>
            <a:r>
              <a:rPr lang="ko-KR" altLang="en-US" sz="1800" dirty="0"/>
              <a:t>세 </a:t>
            </a:r>
            <a:endParaRPr lang="en-US" altLang="ko-KR" sz="18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800" dirty="0"/>
              <a:t>경희대학교 </a:t>
            </a:r>
            <a:r>
              <a:rPr lang="ko-KR" altLang="en-US" sz="1800" dirty="0" err="1"/>
              <a:t>디지털콘텐츠학과</a:t>
            </a:r>
            <a:r>
              <a:rPr lang="ko-KR" altLang="en-US" sz="1800" dirty="0"/>
              <a:t> 졸업</a:t>
            </a:r>
            <a:endParaRPr lang="en-US" altLang="ko-KR" sz="18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1800" dirty="0"/>
              <a:t>3D </a:t>
            </a:r>
            <a:r>
              <a:rPr lang="ko-KR" altLang="en-US" sz="1800" dirty="0"/>
              <a:t>모델링 아티스트 </a:t>
            </a:r>
            <a:r>
              <a:rPr lang="en-US" altLang="ko-KR" sz="1800" dirty="0"/>
              <a:t>(2014-</a:t>
            </a:r>
            <a:r>
              <a:rPr lang="ko-KR" altLang="en-US" sz="1800" dirty="0"/>
              <a:t>현재</a:t>
            </a:r>
            <a:r>
              <a:rPr lang="en-US" altLang="ko-KR" sz="1800" dirty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800" dirty="0"/>
              <a:t>그래픽 디자인 인턴쉽 </a:t>
            </a:r>
            <a:r>
              <a:rPr lang="en-US" altLang="ko-KR" sz="1800" dirty="0"/>
              <a:t>(2012)</a:t>
            </a:r>
          </a:p>
          <a:p>
            <a:pPr algn="l"/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E7AD9A-F6FA-4846-97DA-A661BDA4E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920961"/>
            <a:ext cx="1463045" cy="1950727"/>
          </a:xfrm>
          <a:prstGeom prst="rect">
            <a:avLst/>
          </a:prstGeom>
        </p:spPr>
      </p:pic>
      <p:sp>
        <p:nvSpPr>
          <p:cNvPr id="19" name="부제목 2">
            <a:extLst>
              <a:ext uri="{FF2B5EF4-FFF2-40B4-BE49-F238E27FC236}">
                <a16:creationId xmlns:a16="http://schemas.microsoft.com/office/drawing/2014/main" id="{0B51D1E9-8EBF-4397-B662-CB7D75A2A644}"/>
              </a:ext>
            </a:extLst>
          </p:cNvPr>
          <p:cNvSpPr txBox="1">
            <a:spLocks/>
          </p:cNvSpPr>
          <p:nvPr/>
        </p:nvSpPr>
        <p:spPr>
          <a:xfrm>
            <a:off x="1797771" y="1920961"/>
            <a:ext cx="4298231" cy="23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800" dirty="0"/>
              <a:t>그 동생 개발</a:t>
            </a:r>
            <a:endParaRPr lang="en-US" altLang="ko-KR" sz="18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800" dirty="0"/>
              <a:t>이름</a:t>
            </a:r>
            <a:r>
              <a:rPr lang="en-US" altLang="ko-KR" sz="1800" dirty="0"/>
              <a:t> : </a:t>
            </a:r>
            <a:r>
              <a:rPr lang="ko-KR" altLang="en-US" sz="1800" dirty="0"/>
              <a:t>김태수</a:t>
            </a:r>
            <a:endParaRPr lang="en-US" altLang="ko-KR" sz="18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800" dirty="0"/>
              <a:t>나이 </a:t>
            </a:r>
            <a:r>
              <a:rPr lang="en-US" altLang="ko-KR" sz="1800" dirty="0"/>
              <a:t>: 28</a:t>
            </a:r>
            <a:r>
              <a:rPr lang="ko-KR" altLang="en-US" sz="1800" dirty="0"/>
              <a:t>세 </a:t>
            </a:r>
            <a:endParaRPr lang="en-US" altLang="ko-KR" sz="18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800" dirty="0" err="1"/>
              <a:t>연암공과대학교</a:t>
            </a:r>
            <a:r>
              <a:rPr lang="ko-KR" altLang="en-US" sz="1800" dirty="0"/>
              <a:t> 전기전자과 졸업</a:t>
            </a:r>
            <a:endParaRPr lang="en-US" altLang="ko-KR" sz="18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800" dirty="0"/>
              <a:t>전직</a:t>
            </a:r>
            <a:r>
              <a:rPr lang="en-US" altLang="ko-KR" sz="1800" dirty="0"/>
              <a:t> PLC </a:t>
            </a:r>
            <a:r>
              <a:rPr lang="ko-KR" altLang="en-US" sz="1800" dirty="0"/>
              <a:t>프로그래머</a:t>
            </a:r>
            <a:r>
              <a:rPr lang="en-US" altLang="ko-KR" sz="1800" dirty="0"/>
              <a:t>(2017-2019)</a:t>
            </a:r>
          </a:p>
          <a:p>
            <a:pPr algn="l"/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18338F3-A196-46B2-9B44-606830CF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3" y="1920961"/>
            <a:ext cx="1463045" cy="195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3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부제목 2">
            <a:extLst>
              <a:ext uri="{FF2B5EF4-FFF2-40B4-BE49-F238E27FC236}">
                <a16:creationId xmlns:a16="http://schemas.microsoft.com/office/drawing/2014/main" id="{4F73C263-43E7-4047-9728-AACEA081A2D3}"/>
              </a:ext>
            </a:extLst>
          </p:cNvPr>
          <p:cNvSpPr txBox="1">
            <a:spLocks/>
          </p:cNvSpPr>
          <p:nvPr/>
        </p:nvSpPr>
        <p:spPr>
          <a:xfrm>
            <a:off x="299206" y="1233063"/>
            <a:ext cx="11593585" cy="420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2019</a:t>
            </a:r>
            <a:r>
              <a:rPr lang="ko-KR" altLang="en-US" sz="1800" dirty="0"/>
              <a:t>년 </a:t>
            </a:r>
            <a:r>
              <a:rPr lang="en-US" altLang="ko-KR" sz="1800" dirty="0"/>
              <a:t>12</a:t>
            </a:r>
            <a:r>
              <a:rPr lang="ko-KR" altLang="en-US" sz="1800" dirty="0"/>
              <a:t>월 퇴사 후</a:t>
            </a:r>
            <a:r>
              <a:rPr lang="en-US" altLang="ko-KR" sz="1800" dirty="0"/>
              <a:t>…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개발 쪽에 흥미가 있어</a:t>
            </a:r>
            <a:r>
              <a:rPr lang="en-US" altLang="ko-KR" sz="1800" dirty="0"/>
              <a:t> </a:t>
            </a:r>
            <a:r>
              <a:rPr lang="ko-KR" altLang="en-US" sz="1800" dirty="0"/>
              <a:t>컴퓨터 프로그래머 관련 직종을 생각하던 중 </a:t>
            </a:r>
            <a:endParaRPr lang="en-US" altLang="ko-KR" sz="1800" dirty="0"/>
          </a:p>
          <a:p>
            <a:pPr algn="l"/>
            <a:r>
              <a:rPr lang="ko-KR" altLang="en-US" sz="1800" dirty="0"/>
              <a:t>아트관련 일을 하던 누나가 같이 게임을 만들어 보자 하여 재밌을 것 같아서 공부하면서 개발 중입니다</a:t>
            </a:r>
            <a:r>
              <a:rPr lang="en-US" altLang="ko-KR" sz="1800" dirty="0"/>
              <a:t>.</a:t>
            </a:r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/>
              <a:t>첫 게임을 </a:t>
            </a:r>
            <a:r>
              <a:rPr lang="en-US" altLang="ko-KR" sz="1800" dirty="0"/>
              <a:t>“</a:t>
            </a:r>
            <a:r>
              <a:rPr lang="ko-KR" altLang="en-US" sz="1800" dirty="0" err="1"/>
              <a:t>거지키우기</a:t>
            </a:r>
            <a:r>
              <a:rPr lang="en-US" altLang="ko-KR" sz="1800" dirty="0"/>
              <a:t>”</a:t>
            </a:r>
            <a:r>
              <a:rPr lang="ko-KR" altLang="en-US" sz="1800" dirty="0"/>
              <a:t>와 같은 </a:t>
            </a:r>
            <a:r>
              <a:rPr lang="ko-KR" altLang="en-US" sz="1800" dirty="0" err="1"/>
              <a:t>클리커</a:t>
            </a:r>
            <a:r>
              <a:rPr lang="ko-KR" altLang="en-US" sz="1800" dirty="0"/>
              <a:t> 장르를 택한 이유</a:t>
            </a:r>
            <a:endParaRPr lang="en-US" altLang="ko-KR" sz="1800" dirty="0"/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dirty="0"/>
              <a:t>클릭만으로 게임을 진행할 수 있는 간단하며 단순하지만 업그레이드</a:t>
            </a:r>
            <a:r>
              <a:rPr lang="en-US" altLang="ko-KR" sz="1800" dirty="0"/>
              <a:t>,</a:t>
            </a:r>
            <a:r>
              <a:rPr lang="ko-KR" altLang="en-US" sz="1800" dirty="0"/>
              <a:t>동료</a:t>
            </a:r>
            <a:r>
              <a:rPr lang="en-US" altLang="ko-KR" sz="1800" dirty="0"/>
              <a:t> </a:t>
            </a:r>
            <a:r>
              <a:rPr lang="ko-KR" altLang="en-US" sz="1800" dirty="0"/>
              <a:t>자산증가를 통한 중독성이 강한 게임이라 판단하였습니다</a:t>
            </a:r>
            <a:r>
              <a:rPr lang="en-US" altLang="ko-KR" sz="1800" dirty="0"/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n-US" altLang="ko-KR" sz="1800" dirty="0"/>
          </a:p>
          <a:p>
            <a:pPr algn="l"/>
            <a:r>
              <a:rPr lang="ko-KR" altLang="en-US" sz="1800" dirty="0"/>
              <a:t>향후에는 </a:t>
            </a:r>
            <a:r>
              <a:rPr lang="ko-KR" altLang="en-US" sz="1800" dirty="0" err="1"/>
              <a:t>림보</a:t>
            </a:r>
            <a:r>
              <a:rPr lang="en-US" altLang="ko-KR" sz="1800" dirty="0"/>
              <a:t>, </a:t>
            </a:r>
            <a:r>
              <a:rPr lang="ko-KR" altLang="en-US" sz="1800" dirty="0"/>
              <a:t>인사이드와 같은 </a:t>
            </a:r>
            <a:r>
              <a:rPr lang="ko-KR" altLang="en-US" sz="1800" dirty="0" err="1"/>
              <a:t>퍼즐어드</a:t>
            </a:r>
            <a:r>
              <a:rPr lang="ko-KR" altLang="en-US" sz="1800" dirty="0"/>
              <a:t> 벤처게임을 만들어 보고 싶습니다</a:t>
            </a:r>
            <a:r>
              <a:rPr lang="en-US" altLang="ko-KR" sz="1800" dirty="0"/>
              <a:t>.</a:t>
            </a:r>
          </a:p>
          <a:p>
            <a:pPr algn="l"/>
            <a:endParaRPr lang="en-US" altLang="ko-KR" sz="18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86ADA69-10DE-438A-BDFC-691E8D1E66A6}"/>
              </a:ext>
            </a:extLst>
          </p:cNvPr>
          <p:cNvSpPr txBox="1">
            <a:spLocks/>
          </p:cNvSpPr>
          <p:nvPr/>
        </p:nvSpPr>
        <p:spPr>
          <a:xfrm>
            <a:off x="3476536" y="266474"/>
            <a:ext cx="5238925" cy="438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게임 개발하게 된 계기</a:t>
            </a:r>
          </a:p>
        </p:txBody>
      </p:sp>
    </p:spTree>
    <p:extLst>
      <p:ext uri="{BB962C8B-B14F-4D97-AF65-F5344CB8AC3E}">
        <p14:creationId xmlns:p14="http://schemas.microsoft.com/office/powerpoint/2010/main" val="304201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142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게임 오디션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오디션</dc:title>
  <dc:creator>김 태수</dc:creator>
  <cp:lastModifiedBy>김 태수</cp:lastModifiedBy>
  <cp:revision>8</cp:revision>
  <dcterms:created xsi:type="dcterms:W3CDTF">2020-09-14T12:29:45Z</dcterms:created>
  <dcterms:modified xsi:type="dcterms:W3CDTF">2020-09-14T13:51:52Z</dcterms:modified>
</cp:coreProperties>
</file>