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1532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582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98FE-CBA6-4D80-8EA7-AAC1B63654F3}" type="datetimeFigureOut">
              <a:rPr lang="es-ES" smtClean="0"/>
              <a:pPr/>
              <a:t>28/10/2019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A02FA-A340-4681-95D8-328223AEAD1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advClick="0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98FE-CBA6-4D80-8EA7-AAC1B63654F3}" type="datetimeFigureOut">
              <a:rPr lang="es-ES" smtClean="0"/>
              <a:pPr/>
              <a:t>28/10/2019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A02FA-A340-4681-95D8-328223AEAD1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advClick="0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98FE-CBA6-4D80-8EA7-AAC1B63654F3}" type="datetimeFigureOut">
              <a:rPr lang="es-ES" smtClean="0"/>
              <a:pPr/>
              <a:t>28/10/2019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A02FA-A340-4681-95D8-328223AEAD1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advClick="0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98FE-CBA6-4D80-8EA7-AAC1B63654F3}" type="datetimeFigureOut">
              <a:rPr lang="es-ES" smtClean="0"/>
              <a:pPr/>
              <a:t>28/10/2019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A02FA-A340-4681-95D8-328223AEAD1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advClick="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98FE-CBA6-4D80-8EA7-AAC1B63654F3}" type="datetimeFigureOut">
              <a:rPr lang="es-ES" smtClean="0"/>
              <a:pPr/>
              <a:t>28/10/2019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A02FA-A340-4681-95D8-328223AEAD1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advClick="0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98FE-CBA6-4D80-8EA7-AAC1B63654F3}" type="datetimeFigureOut">
              <a:rPr lang="es-ES" smtClean="0"/>
              <a:pPr/>
              <a:t>28/10/2019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A02FA-A340-4681-95D8-328223AEAD1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advClick="0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98FE-CBA6-4D80-8EA7-AAC1B63654F3}" type="datetimeFigureOut">
              <a:rPr lang="es-ES" smtClean="0"/>
              <a:pPr/>
              <a:t>28/10/2019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A02FA-A340-4681-95D8-328223AEAD1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advClick="0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98FE-CBA6-4D80-8EA7-AAC1B63654F3}" type="datetimeFigureOut">
              <a:rPr lang="es-ES" smtClean="0"/>
              <a:pPr/>
              <a:t>28/10/2019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A02FA-A340-4681-95D8-328223AEAD1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advClick="0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98FE-CBA6-4D80-8EA7-AAC1B63654F3}" type="datetimeFigureOut">
              <a:rPr lang="es-ES" smtClean="0"/>
              <a:pPr/>
              <a:t>28/10/2019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A02FA-A340-4681-95D8-328223AEAD1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advClick="0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98FE-CBA6-4D80-8EA7-AAC1B63654F3}" type="datetimeFigureOut">
              <a:rPr lang="es-ES" smtClean="0"/>
              <a:pPr/>
              <a:t>28/10/2019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A02FA-A340-4681-95D8-328223AEAD1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advClick="0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98FE-CBA6-4D80-8EA7-AAC1B63654F3}" type="datetimeFigureOut">
              <a:rPr lang="es-ES" smtClean="0"/>
              <a:pPr/>
              <a:t>28/10/2019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A02FA-A340-4681-95D8-328223AEAD1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advClick="0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F98FE-CBA6-4D80-8EA7-AAC1B63654F3}" type="datetimeFigureOut">
              <a:rPr lang="es-ES" smtClean="0"/>
              <a:pPr/>
              <a:t>28/10/2019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A02FA-A340-4681-95D8-328223AEAD1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423592" y="2420888"/>
            <a:ext cx="75033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76200" cmpd="sng">
                  <a:solidFill>
                    <a:srgbClr val="0070C0"/>
                  </a:solidFill>
                  <a:prstDash val="dash"/>
                </a:ln>
                <a:solidFill>
                  <a:srgbClr val="00B0F0"/>
                </a:solidFill>
              </a:rPr>
              <a:t>MasterHero10000 Games</a:t>
            </a:r>
          </a:p>
        </p:txBody>
      </p:sp>
      <p:grpSp>
        <p:nvGrpSpPr>
          <p:cNvPr id="8" name="7 Grupo"/>
          <p:cNvGrpSpPr/>
          <p:nvPr/>
        </p:nvGrpSpPr>
        <p:grpSpPr>
          <a:xfrm>
            <a:off x="1631268" y="-27384"/>
            <a:ext cx="2376500" cy="1107996"/>
            <a:chOff x="0" y="1340768"/>
            <a:chExt cx="2376500" cy="1107996"/>
          </a:xfrm>
        </p:grpSpPr>
        <p:grpSp>
          <p:nvGrpSpPr>
            <p:cNvPr id="9" name="10 Grupo"/>
            <p:cNvGrpSpPr/>
            <p:nvPr/>
          </p:nvGrpSpPr>
          <p:grpSpPr>
            <a:xfrm>
              <a:off x="0" y="1340768"/>
              <a:ext cx="1800436" cy="1107996"/>
              <a:chOff x="0" y="1340768"/>
              <a:chExt cx="1800436" cy="1107996"/>
            </a:xfrm>
          </p:grpSpPr>
          <p:sp>
            <p:nvSpPr>
              <p:cNvPr id="11" name="10 Rectángulo"/>
              <p:cNvSpPr/>
              <p:nvPr/>
            </p:nvSpPr>
            <p:spPr>
              <a:xfrm flipH="1">
                <a:off x="0" y="1340768"/>
                <a:ext cx="540804" cy="110799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ES" sz="6600" b="1" dirty="0">
                    <a:ln w="76200" cmpd="sng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</a:ln>
                    <a:solidFill>
                      <a:srgbClr val="FF0000"/>
                    </a:solidFill>
                  </a:rPr>
                  <a:t>M</a:t>
                </a:r>
              </a:p>
            </p:txBody>
          </p:sp>
          <p:sp>
            <p:nvSpPr>
              <p:cNvPr id="12" name="11 Rectángulo"/>
              <p:cNvSpPr/>
              <p:nvPr/>
            </p:nvSpPr>
            <p:spPr>
              <a:xfrm flipH="1">
                <a:off x="683568" y="1340768"/>
                <a:ext cx="540804" cy="110799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ES" sz="6600" b="1" dirty="0">
                    <a:ln w="76200" cmpd="sng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</a:ln>
                    <a:solidFill>
                      <a:srgbClr val="0070C0"/>
                    </a:solidFill>
                  </a:rPr>
                  <a:t>G</a:t>
                </a:r>
              </a:p>
            </p:txBody>
          </p:sp>
          <p:sp>
            <p:nvSpPr>
              <p:cNvPr id="13" name="12 Rectángulo"/>
              <p:cNvSpPr/>
              <p:nvPr/>
            </p:nvSpPr>
            <p:spPr>
              <a:xfrm flipH="1">
                <a:off x="1259632" y="1340768"/>
                <a:ext cx="540804" cy="110799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ES" sz="6600" b="1" dirty="0">
                    <a:ln w="76200" cmpd="sng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</a:ln>
                    <a:solidFill>
                      <a:srgbClr val="00B050"/>
                    </a:solidFill>
                  </a:rPr>
                  <a:t>P</a:t>
                </a:r>
              </a:p>
            </p:txBody>
          </p:sp>
        </p:grpSp>
        <p:sp>
          <p:nvSpPr>
            <p:cNvPr id="10" name="9 Rectángulo"/>
            <p:cNvSpPr/>
            <p:nvPr/>
          </p:nvSpPr>
          <p:spPr>
            <a:xfrm flipH="1">
              <a:off x="1835696" y="1340768"/>
              <a:ext cx="540804" cy="110799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6600" b="1" dirty="0">
                  <a:ln w="76200" cmpd="sng">
                    <a:solidFill>
                      <a:schemeClr val="bg1">
                        <a:lumMod val="50000"/>
                      </a:schemeClr>
                    </a:solidFill>
                    <a:prstDash val="dash"/>
                  </a:ln>
                  <a:solidFill>
                    <a:srgbClr val="FFFF00"/>
                  </a:solidFill>
                </a:rPr>
                <a:t>O</a:t>
              </a:r>
            </a:p>
          </p:txBody>
        </p:sp>
      </p:grpSp>
      <p:sp>
        <p:nvSpPr>
          <p:cNvPr id="14" name="13 Rectángulo"/>
          <p:cNvSpPr/>
          <p:nvPr/>
        </p:nvSpPr>
        <p:spPr>
          <a:xfrm>
            <a:off x="3341636" y="4963816"/>
            <a:ext cx="549066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76200" cmpd="sng">
                  <a:solidFill>
                    <a:schemeClr val="accent2">
                      <a:lumMod val="75000"/>
                    </a:schemeClr>
                  </a:solidFill>
                  <a:prstDash val="dash"/>
                </a:ln>
                <a:solidFill>
                  <a:srgbClr val="FF0000"/>
                </a:solidFill>
              </a:rPr>
              <a:t>Producciones Presenta</a:t>
            </a:r>
          </a:p>
        </p:txBody>
      </p:sp>
    </p:spTree>
  </p:cSld>
  <p:clrMapOvr>
    <a:masterClrMapping/>
  </p:clrMapOvr>
  <p:transition advClick="0" advTm="8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53255"/>
            </a:gs>
            <a:gs pos="99000">
              <a:schemeClr val="accent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upo 83">
            <a:extLst>
              <a:ext uri="{FF2B5EF4-FFF2-40B4-BE49-F238E27FC236}">
                <a16:creationId xmlns:a16="http://schemas.microsoft.com/office/drawing/2014/main" id="{7BF889E4-9216-4385-9981-E59796DFCC29}"/>
              </a:ext>
            </a:extLst>
          </p:cNvPr>
          <p:cNvGrpSpPr/>
          <p:nvPr/>
        </p:nvGrpSpPr>
        <p:grpSpPr>
          <a:xfrm>
            <a:off x="-744760" y="0"/>
            <a:ext cx="12936760" cy="9586633"/>
            <a:chOff x="-744760" y="0"/>
            <a:chExt cx="12936760" cy="9586633"/>
          </a:xfrm>
        </p:grpSpPr>
        <p:sp>
          <p:nvSpPr>
            <p:cNvPr id="14" name="13 Estrella de 5 puntas"/>
            <p:cNvSpPr/>
            <p:nvPr/>
          </p:nvSpPr>
          <p:spPr>
            <a:xfrm>
              <a:off x="10379179" y="1500808"/>
              <a:ext cx="360040" cy="360040"/>
            </a:xfrm>
            <a:prstGeom prst="star5">
              <a:avLst/>
            </a:prstGeom>
            <a:solidFill>
              <a:srgbClr val="00B0F0"/>
            </a:solidFill>
            <a:ln>
              <a:noFill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  <a:scene3d>
              <a:camera prst="orthographicFront">
                <a:rot lat="0" lon="0" rev="19799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11 Estrella de 5 puntas"/>
            <p:cNvSpPr/>
            <p:nvPr/>
          </p:nvSpPr>
          <p:spPr>
            <a:xfrm>
              <a:off x="9048328" y="404664"/>
              <a:ext cx="144016" cy="144016"/>
            </a:xfrm>
            <a:prstGeom prst="star5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10 Estrella de 5 puntas"/>
            <p:cNvSpPr/>
            <p:nvPr/>
          </p:nvSpPr>
          <p:spPr>
            <a:xfrm>
              <a:off x="2431976" y="1700808"/>
              <a:ext cx="72000" cy="72000"/>
            </a:xfrm>
            <a:prstGeom prst="star5">
              <a:avLst/>
            </a:prstGeom>
            <a:solidFill>
              <a:srgbClr val="00B0F0"/>
            </a:solidFill>
            <a:ln>
              <a:noFill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  <a:scene3d>
              <a:camera prst="orthographicFront">
                <a:rot lat="0" lon="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9 Estrella de 5 puntas"/>
            <p:cNvSpPr/>
            <p:nvPr/>
          </p:nvSpPr>
          <p:spPr>
            <a:xfrm>
              <a:off x="875182" y="686875"/>
              <a:ext cx="216024" cy="216024"/>
            </a:xfrm>
            <a:prstGeom prst="star5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  <a:scene3d>
              <a:camera prst="orthographicFront">
                <a:rot lat="0" lon="0" rev="19799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12 Estrella de 5 puntas"/>
            <p:cNvSpPr/>
            <p:nvPr/>
          </p:nvSpPr>
          <p:spPr>
            <a:xfrm>
              <a:off x="4085756" y="4453283"/>
              <a:ext cx="288032" cy="288032"/>
            </a:xfrm>
            <a:prstGeom prst="star5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  <a:scene3d>
              <a:camera prst="orthographicFront">
                <a:rot lat="0" lon="0" rev="183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C6760133-6F6F-4675-8B60-4E993B0F31AD}"/>
                </a:ext>
              </a:extLst>
            </p:cNvPr>
            <p:cNvGrpSpPr/>
            <p:nvPr/>
          </p:nvGrpSpPr>
          <p:grpSpPr>
            <a:xfrm>
              <a:off x="-744760" y="2703322"/>
              <a:ext cx="2843808" cy="2564904"/>
              <a:chOff x="12697072" y="0"/>
              <a:chExt cx="2843808" cy="2564904"/>
            </a:xfrm>
          </p:grpSpPr>
          <p:sp>
            <p:nvSpPr>
              <p:cNvPr id="9" name="8 Elipse"/>
              <p:cNvSpPr/>
              <p:nvPr/>
            </p:nvSpPr>
            <p:spPr>
              <a:xfrm>
                <a:off x="12697072" y="0"/>
                <a:ext cx="2843808" cy="256490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" name="15 Elipse"/>
              <p:cNvSpPr/>
              <p:nvPr/>
            </p:nvSpPr>
            <p:spPr>
              <a:xfrm>
                <a:off x="13956704" y="1196752"/>
                <a:ext cx="1080120" cy="504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" name="14 Elipse"/>
              <p:cNvSpPr/>
              <p:nvPr/>
            </p:nvSpPr>
            <p:spPr>
              <a:xfrm>
                <a:off x="13020600" y="476672"/>
                <a:ext cx="864096" cy="64807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" name="16 Elipse"/>
              <p:cNvSpPr/>
              <p:nvPr/>
            </p:nvSpPr>
            <p:spPr>
              <a:xfrm>
                <a:off x="14172728" y="332656"/>
                <a:ext cx="855712" cy="57606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31" name="8 Elipse">
              <a:extLst>
                <a:ext uri="{FF2B5EF4-FFF2-40B4-BE49-F238E27FC236}">
                  <a16:creationId xmlns:a16="http://schemas.microsoft.com/office/drawing/2014/main" id="{169FACAE-AD46-473A-95ED-B2C49B2EF353}"/>
                </a:ext>
              </a:extLst>
            </p:cNvPr>
            <p:cNvSpPr/>
            <p:nvPr/>
          </p:nvSpPr>
          <p:spPr>
            <a:xfrm>
              <a:off x="10379179" y="3900074"/>
              <a:ext cx="1226729" cy="110641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8 Elipse">
              <a:extLst>
                <a:ext uri="{FF2B5EF4-FFF2-40B4-BE49-F238E27FC236}">
                  <a16:creationId xmlns:a16="http://schemas.microsoft.com/office/drawing/2014/main" id="{CB258D44-E1EE-441F-A92B-1CA5C28AC592}"/>
                </a:ext>
              </a:extLst>
            </p:cNvPr>
            <p:cNvSpPr/>
            <p:nvPr/>
          </p:nvSpPr>
          <p:spPr>
            <a:xfrm>
              <a:off x="3935760" y="1124744"/>
              <a:ext cx="588025" cy="53035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10 Estrella de 5 puntas">
              <a:extLst>
                <a:ext uri="{FF2B5EF4-FFF2-40B4-BE49-F238E27FC236}">
                  <a16:creationId xmlns:a16="http://schemas.microsoft.com/office/drawing/2014/main" id="{87C74842-E02F-4138-81BC-23324985526C}"/>
                </a:ext>
              </a:extLst>
            </p:cNvPr>
            <p:cNvSpPr/>
            <p:nvPr/>
          </p:nvSpPr>
          <p:spPr>
            <a:xfrm>
              <a:off x="1036478" y="5855473"/>
              <a:ext cx="207640" cy="207640"/>
            </a:xfrm>
            <a:prstGeom prst="star5">
              <a:avLst/>
            </a:prstGeom>
            <a:solidFill>
              <a:srgbClr val="00B0F0"/>
            </a:solidFill>
            <a:ln>
              <a:noFill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  <a:scene3d>
              <a:camera prst="orthographicFront">
                <a:rot lat="0" lon="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10 Estrella de 5 puntas">
              <a:extLst>
                <a:ext uri="{FF2B5EF4-FFF2-40B4-BE49-F238E27FC236}">
                  <a16:creationId xmlns:a16="http://schemas.microsoft.com/office/drawing/2014/main" id="{D9292F15-B89D-46CB-8BE2-89B8627EA049}"/>
                </a:ext>
              </a:extLst>
            </p:cNvPr>
            <p:cNvSpPr/>
            <p:nvPr/>
          </p:nvSpPr>
          <p:spPr>
            <a:xfrm rot="2386987">
              <a:off x="11478002" y="5779273"/>
              <a:ext cx="360040" cy="360040"/>
            </a:xfrm>
            <a:prstGeom prst="star5">
              <a:avLst/>
            </a:prstGeom>
            <a:solidFill>
              <a:srgbClr val="00B0F0"/>
            </a:solidFill>
            <a:ln>
              <a:noFill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  <a:scene3d>
              <a:camera prst="orthographicFront">
                <a:rot lat="0" lon="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10 Estrella de 5 puntas">
              <a:extLst>
                <a:ext uri="{FF2B5EF4-FFF2-40B4-BE49-F238E27FC236}">
                  <a16:creationId xmlns:a16="http://schemas.microsoft.com/office/drawing/2014/main" id="{16A4E5C6-0C4D-4C6F-9B49-541DAFE67573}"/>
                </a:ext>
              </a:extLst>
            </p:cNvPr>
            <p:cNvSpPr/>
            <p:nvPr/>
          </p:nvSpPr>
          <p:spPr>
            <a:xfrm>
              <a:off x="6312032" y="1412776"/>
              <a:ext cx="72000" cy="72000"/>
            </a:xfrm>
            <a:prstGeom prst="star5">
              <a:avLst/>
            </a:prstGeom>
            <a:solidFill>
              <a:srgbClr val="00B0F0"/>
            </a:solidFill>
            <a:ln>
              <a:noFill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  <a:scene3d>
              <a:camera prst="orthographicFront">
                <a:rot lat="0" lon="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Arco 6">
              <a:extLst>
                <a:ext uri="{FF2B5EF4-FFF2-40B4-BE49-F238E27FC236}">
                  <a16:creationId xmlns:a16="http://schemas.microsoft.com/office/drawing/2014/main" id="{29A3A700-8E64-4B96-A410-53570316F8CC}"/>
                </a:ext>
              </a:extLst>
            </p:cNvPr>
            <p:cNvSpPr/>
            <p:nvPr/>
          </p:nvSpPr>
          <p:spPr>
            <a:xfrm rot="10957627">
              <a:off x="3791744" y="1196752"/>
              <a:ext cx="1224136" cy="432048"/>
            </a:xfrm>
            <a:prstGeom prst="arc">
              <a:avLst>
                <a:gd name="adj1" fmla="val 6250299"/>
                <a:gd name="adj2" fmla="val 1106629"/>
              </a:avLst>
            </a:prstGeom>
            <a:ln w="25400">
              <a:solidFill>
                <a:schemeClr val="accent6">
                  <a:lumMod val="50000"/>
                </a:schemeClr>
              </a:solidFill>
            </a:ln>
            <a:effectLst>
              <a:outerShdw blurRad="63500" dist="25400" dir="18900000" algn="bl" rotWithShape="0">
                <a:schemeClr val="accent6">
                  <a:lumMod val="60000"/>
                  <a:lumOff val="40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3190EB83-F16F-480A-89EB-D088AD7B31D3}"/>
                </a:ext>
              </a:extLst>
            </p:cNvPr>
            <p:cNvSpPr/>
            <p:nvPr/>
          </p:nvSpPr>
          <p:spPr>
            <a:xfrm>
              <a:off x="9257714" y="3733058"/>
              <a:ext cx="2046514" cy="1306680"/>
            </a:xfrm>
            <a:custGeom>
              <a:avLst/>
              <a:gdLst>
                <a:gd name="connsiteX0" fmla="*/ 769257 w 2046514"/>
                <a:gd name="connsiteY0" fmla="*/ 174565 h 1306680"/>
                <a:gd name="connsiteX1" fmla="*/ 769257 w 2046514"/>
                <a:gd name="connsiteY1" fmla="*/ 174565 h 1306680"/>
                <a:gd name="connsiteX2" fmla="*/ 899886 w 2046514"/>
                <a:gd name="connsiteY2" fmla="*/ 160051 h 1306680"/>
                <a:gd name="connsiteX3" fmla="*/ 1001486 w 2046514"/>
                <a:gd name="connsiteY3" fmla="*/ 58451 h 1306680"/>
                <a:gd name="connsiteX4" fmla="*/ 1045029 w 2046514"/>
                <a:gd name="connsiteY4" fmla="*/ 43937 h 1306680"/>
                <a:gd name="connsiteX5" fmla="*/ 1088572 w 2046514"/>
                <a:gd name="connsiteY5" fmla="*/ 58451 h 1306680"/>
                <a:gd name="connsiteX6" fmla="*/ 1132114 w 2046514"/>
                <a:gd name="connsiteY6" fmla="*/ 174565 h 1306680"/>
                <a:gd name="connsiteX7" fmla="*/ 1161143 w 2046514"/>
                <a:gd name="connsiteY7" fmla="*/ 218108 h 1306680"/>
                <a:gd name="connsiteX8" fmla="*/ 1219200 w 2046514"/>
                <a:gd name="connsiteY8" fmla="*/ 203594 h 1306680"/>
                <a:gd name="connsiteX9" fmla="*/ 1262743 w 2046514"/>
                <a:gd name="connsiteY9" fmla="*/ 131023 h 1306680"/>
                <a:gd name="connsiteX10" fmla="*/ 1291772 w 2046514"/>
                <a:gd name="connsiteY10" fmla="*/ 87480 h 1306680"/>
                <a:gd name="connsiteX11" fmla="*/ 1320800 w 2046514"/>
                <a:gd name="connsiteY11" fmla="*/ 394 h 1306680"/>
                <a:gd name="connsiteX12" fmla="*/ 1393372 w 2046514"/>
                <a:gd name="connsiteY12" fmla="*/ 14908 h 1306680"/>
                <a:gd name="connsiteX13" fmla="*/ 1480457 w 2046514"/>
                <a:gd name="connsiteY13" fmla="*/ 43937 h 1306680"/>
                <a:gd name="connsiteX14" fmla="*/ 1669143 w 2046514"/>
                <a:gd name="connsiteY14" fmla="*/ 87480 h 1306680"/>
                <a:gd name="connsiteX15" fmla="*/ 1712686 w 2046514"/>
                <a:gd name="connsiteY15" fmla="*/ 72965 h 1306680"/>
                <a:gd name="connsiteX16" fmla="*/ 1857829 w 2046514"/>
                <a:gd name="connsiteY16" fmla="*/ 87480 h 1306680"/>
                <a:gd name="connsiteX17" fmla="*/ 1828800 w 2046514"/>
                <a:gd name="connsiteY17" fmla="*/ 131023 h 1306680"/>
                <a:gd name="connsiteX18" fmla="*/ 1741714 w 2046514"/>
                <a:gd name="connsiteY18" fmla="*/ 203594 h 1306680"/>
                <a:gd name="connsiteX19" fmla="*/ 1698172 w 2046514"/>
                <a:gd name="connsiteY19" fmla="*/ 218108 h 1306680"/>
                <a:gd name="connsiteX20" fmla="*/ 1712686 w 2046514"/>
                <a:gd name="connsiteY20" fmla="*/ 261651 h 1306680"/>
                <a:gd name="connsiteX21" fmla="*/ 1799772 w 2046514"/>
                <a:gd name="connsiteY21" fmla="*/ 290680 h 1306680"/>
                <a:gd name="connsiteX22" fmla="*/ 1843314 w 2046514"/>
                <a:gd name="connsiteY22" fmla="*/ 319708 h 1306680"/>
                <a:gd name="connsiteX23" fmla="*/ 1872343 w 2046514"/>
                <a:gd name="connsiteY23" fmla="*/ 406794 h 1306680"/>
                <a:gd name="connsiteX24" fmla="*/ 1886857 w 2046514"/>
                <a:gd name="connsiteY24" fmla="*/ 450337 h 1306680"/>
                <a:gd name="connsiteX25" fmla="*/ 1930400 w 2046514"/>
                <a:gd name="connsiteY25" fmla="*/ 508394 h 1306680"/>
                <a:gd name="connsiteX26" fmla="*/ 1988457 w 2046514"/>
                <a:gd name="connsiteY26" fmla="*/ 566451 h 1306680"/>
                <a:gd name="connsiteX27" fmla="*/ 2046514 w 2046514"/>
                <a:gd name="connsiteY27" fmla="*/ 653537 h 1306680"/>
                <a:gd name="connsiteX28" fmla="*/ 1828800 w 2046514"/>
                <a:gd name="connsiteY28" fmla="*/ 668051 h 1306680"/>
                <a:gd name="connsiteX29" fmla="*/ 1799772 w 2046514"/>
                <a:gd name="connsiteY29" fmla="*/ 711594 h 1306680"/>
                <a:gd name="connsiteX30" fmla="*/ 1785257 w 2046514"/>
                <a:gd name="connsiteY30" fmla="*/ 871251 h 1306680"/>
                <a:gd name="connsiteX31" fmla="*/ 1770743 w 2046514"/>
                <a:gd name="connsiteY31" fmla="*/ 914794 h 1306680"/>
                <a:gd name="connsiteX32" fmla="*/ 1828800 w 2046514"/>
                <a:gd name="connsiteY32" fmla="*/ 1001880 h 1306680"/>
                <a:gd name="connsiteX33" fmla="*/ 1886857 w 2046514"/>
                <a:gd name="connsiteY33" fmla="*/ 1088965 h 1306680"/>
                <a:gd name="connsiteX34" fmla="*/ 1828800 w 2046514"/>
                <a:gd name="connsiteY34" fmla="*/ 1103480 h 1306680"/>
                <a:gd name="connsiteX35" fmla="*/ 1770743 w 2046514"/>
                <a:gd name="connsiteY35" fmla="*/ 1306680 h 1306680"/>
                <a:gd name="connsiteX36" fmla="*/ 1524000 w 2046514"/>
                <a:gd name="connsiteY36" fmla="*/ 1263137 h 1306680"/>
                <a:gd name="connsiteX37" fmla="*/ 1451429 w 2046514"/>
                <a:gd name="connsiteY37" fmla="*/ 1277651 h 1306680"/>
                <a:gd name="connsiteX38" fmla="*/ 1407886 w 2046514"/>
                <a:gd name="connsiteY38" fmla="*/ 1292165 h 1306680"/>
                <a:gd name="connsiteX39" fmla="*/ 1132114 w 2046514"/>
                <a:gd name="connsiteY39" fmla="*/ 1277651 h 1306680"/>
                <a:gd name="connsiteX40" fmla="*/ 1117600 w 2046514"/>
                <a:gd name="connsiteY40" fmla="*/ 1234108 h 1306680"/>
                <a:gd name="connsiteX41" fmla="*/ 1103086 w 2046514"/>
                <a:gd name="connsiteY41" fmla="*/ 1176051 h 1306680"/>
                <a:gd name="connsiteX42" fmla="*/ 1059543 w 2046514"/>
                <a:gd name="connsiteY42" fmla="*/ 1161537 h 1306680"/>
                <a:gd name="connsiteX43" fmla="*/ 957943 w 2046514"/>
                <a:gd name="connsiteY43" fmla="*/ 1176051 h 1306680"/>
                <a:gd name="connsiteX44" fmla="*/ 914400 w 2046514"/>
                <a:gd name="connsiteY44" fmla="*/ 1205080 h 1306680"/>
                <a:gd name="connsiteX45" fmla="*/ 870857 w 2046514"/>
                <a:gd name="connsiteY45" fmla="*/ 1219594 h 1306680"/>
                <a:gd name="connsiteX46" fmla="*/ 827314 w 2046514"/>
                <a:gd name="connsiteY46" fmla="*/ 1132508 h 1306680"/>
                <a:gd name="connsiteX47" fmla="*/ 812800 w 2046514"/>
                <a:gd name="connsiteY47" fmla="*/ 1088965 h 1306680"/>
                <a:gd name="connsiteX48" fmla="*/ 769257 w 2046514"/>
                <a:gd name="connsiteY48" fmla="*/ 1074451 h 1306680"/>
                <a:gd name="connsiteX49" fmla="*/ 740229 w 2046514"/>
                <a:gd name="connsiteY49" fmla="*/ 1030908 h 1306680"/>
                <a:gd name="connsiteX50" fmla="*/ 725714 w 2046514"/>
                <a:gd name="connsiteY50" fmla="*/ 987365 h 1306680"/>
                <a:gd name="connsiteX51" fmla="*/ 667657 w 2046514"/>
                <a:gd name="connsiteY51" fmla="*/ 943823 h 1306680"/>
                <a:gd name="connsiteX52" fmla="*/ 638629 w 2046514"/>
                <a:gd name="connsiteY52" fmla="*/ 900280 h 1306680"/>
                <a:gd name="connsiteX53" fmla="*/ 624114 w 2046514"/>
                <a:gd name="connsiteY53" fmla="*/ 827708 h 1306680"/>
                <a:gd name="connsiteX54" fmla="*/ 566057 w 2046514"/>
                <a:gd name="connsiteY54" fmla="*/ 914794 h 1306680"/>
                <a:gd name="connsiteX55" fmla="*/ 493486 w 2046514"/>
                <a:gd name="connsiteY55" fmla="*/ 827708 h 1306680"/>
                <a:gd name="connsiteX56" fmla="*/ 522514 w 2046514"/>
                <a:gd name="connsiteY56" fmla="*/ 740623 h 1306680"/>
                <a:gd name="connsiteX57" fmla="*/ 609600 w 2046514"/>
                <a:gd name="connsiteY57" fmla="*/ 697080 h 1306680"/>
                <a:gd name="connsiteX58" fmla="*/ 638629 w 2046514"/>
                <a:gd name="connsiteY58" fmla="*/ 653537 h 1306680"/>
                <a:gd name="connsiteX59" fmla="*/ 682172 w 2046514"/>
                <a:gd name="connsiteY59" fmla="*/ 624508 h 1306680"/>
                <a:gd name="connsiteX60" fmla="*/ 667657 w 2046514"/>
                <a:gd name="connsiteY60" fmla="*/ 566451 h 1306680"/>
                <a:gd name="connsiteX61" fmla="*/ 580572 w 2046514"/>
                <a:gd name="connsiteY61" fmla="*/ 508394 h 1306680"/>
                <a:gd name="connsiteX62" fmla="*/ 537029 w 2046514"/>
                <a:gd name="connsiteY62" fmla="*/ 479365 h 1306680"/>
                <a:gd name="connsiteX63" fmla="*/ 449943 w 2046514"/>
                <a:gd name="connsiteY63" fmla="*/ 421308 h 1306680"/>
                <a:gd name="connsiteX64" fmla="*/ 406400 w 2046514"/>
                <a:gd name="connsiteY64" fmla="*/ 392280 h 1306680"/>
                <a:gd name="connsiteX65" fmla="*/ 304800 w 2046514"/>
                <a:gd name="connsiteY65" fmla="*/ 363251 h 1306680"/>
                <a:gd name="connsiteX66" fmla="*/ 101600 w 2046514"/>
                <a:gd name="connsiteY66" fmla="*/ 334223 h 1306680"/>
                <a:gd name="connsiteX67" fmla="*/ 0 w 2046514"/>
                <a:gd name="connsiteY67" fmla="*/ 305194 h 1306680"/>
                <a:gd name="connsiteX68" fmla="*/ 116114 w 2046514"/>
                <a:gd name="connsiteY68" fmla="*/ 377765 h 1306680"/>
                <a:gd name="connsiteX69" fmla="*/ 159657 w 2046514"/>
                <a:gd name="connsiteY69" fmla="*/ 392280 h 1306680"/>
                <a:gd name="connsiteX70" fmla="*/ 319314 w 2046514"/>
                <a:gd name="connsiteY70" fmla="*/ 377765 h 1306680"/>
                <a:gd name="connsiteX71" fmla="*/ 377372 w 2046514"/>
                <a:gd name="connsiteY71" fmla="*/ 348737 h 1306680"/>
                <a:gd name="connsiteX72" fmla="*/ 435429 w 2046514"/>
                <a:gd name="connsiteY72" fmla="*/ 334223 h 1306680"/>
                <a:gd name="connsiteX73" fmla="*/ 508000 w 2046514"/>
                <a:gd name="connsiteY73" fmla="*/ 319708 h 1306680"/>
                <a:gd name="connsiteX74" fmla="*/ 624114 w 2046514"/>
                <a:gd name="connsiteY74" fmla="*/ 290680 h 1306680"/>
                <a:gd name="connsiteX75" fmla="*/ 740229 w 2046514"/>
                <a:gd name="connsiteY75" fmla="*/ 261651 h 1306680"/>
                <a:gd name="connsiteX76" fmla="*/ 783772 w 2046514"/>
                <a:gd name="connsiteY76" fmla="*/ 232623 h 1306680"/>
                <a:gd name="connsiteX77" fmla="*/ 841829 w 2046514"/>
                <a:gd name="connsiteY77" fmla="*/ 247137 h 1306680"/>
                <a:gd name="connsiteX78" fmla="*/ 885372 w 2046514"/>
                <a:gd name="connsiteY78" fmla="*/ 261651 h 1306680"/>
                <a:gd name="connsiteX79" fmla="*/ 870857 w 2046514"/>
                <a:gd name="connsiteY79" fmla="*/ 218108 h 1306680"/>
                <a:gd name="connsiteX80" fmla="*/ 885372 w 2046514"/>
                <a:gd name="connsiteY80" fmla="*/ 174565 h 1306680"/>
                <a:gd name="connsiteX81" fmla="*/ 928914 w 2046514"/>
                <a:gd name="connsiteY81" fmla="*/ 160051 h 1306680"/>
                <a:gd name="connsiteX82" fmla="*/ 914400 w 2046514"/>
                <a:gd name="connsiteY82" fmla="*/ 145537 h 13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2046514" h="1306680">
                  <a:moveTo>
                    <a:pt x="769257" y="174565"/>
                  </a:moveTo>
                  <a:lnTo>
                    <a:pt x="769257" y="174565"/>
                  </a:lnTo>
                  <a:cubicBezTo>
                    <a:pt x="812800" y="169727"/>
                    <a:pt x="858012" y="172935"/>
                    <a:pt x="899886" y="160051"/>
                  </a:cubicBezTo>
                  <a:cubicBezTo>
                    <a:pt x="967383" y="139283"/>
                    <a:pt x="953341" y="98571"/>
                    <a:pt x="1001486" y="58451"/>
                  </a:cubicBezTo>
                  <a:cubicBezTo>
                    <a:pt x="1013239" y="48657"/>
                    <a:pt x="1030515" y="48775"/>
                    <a:pt x="1045029" y="43937"/>
                  </a:cubicBezTo>
                  <a:cubicBezTo>
                    <a:pt x="1059543" y="48775"/>
                    <a:pt x="1078778" y="46698"/>
                    <a:pt x="1088572" y="58451"/>
                  </a:cubicBezTo>
                  <a:cubicBezTo>
                    <a:pt x="1115312" y="90539"/>
                    <a:pt x="1114041" y="138420"/>
                    <a:pt x="1132114" y="174565"/>
                  </a:cubicBezTo>
                  <a:cubicBezTo>
                    <a:pt x="1139915" y="190167"/>
                    <a:pt x="1151467" y="203594"/>
                    <a:pt x="1161143" y="218108"/>
                  </a:cubicBezTo>
                  <a:cubicBezTo>
                    <a:pt x="1180495" y="213270"/>
                    <a:pt x="1204054" y="216576"/>
                    <a:pt x="1219200" y="203594"/>
                  </a:cubicBezTo>
                  <a:cubicBezTo>
                    <a:pt x="1240619" y="185235"/>
                    <a:pt x="1247791" y="154945"/>
                    <a:pt x="1262743" y="131023"/>
                  </a:cubicBezTo>
                  <a:cubicBezTo>
                    <a:pt x="1271988" y="116230"/>
                    <a:pt x="1282096" y="101994"/>
                    <a:pt x="1291772" y="87480"/>
                  </a:cubicBezTo>
                  <a:cubicBezTo>
                    <a:pt x="1301448" y="58451"/>
                    <a:pt x="1290795" y="-5607"/>
                    <a:pt x="1320800" y="394"/>
                  </a:cubicBezTo>
                  <a:cubicBezTo>
                    <a:pt x="1344991" y="5232"/>
                    <a:pt x="1369572" y="8417"/>
                    <a:pt x="1393372" y="14908"/>
                  </a:cubicBezTo>
                  <a:cubicBezTo>
                    <a:pt x="1422892" y="22959"/>
                    <a:pt x="1450453" y="37936"/>
                    <a:pt x="1480457" y="43937"/>
                  </a:cubicBezTo>
                  <a:cubicBezTo>
                    <a:pt x="1640602" y="75965"/>
                    <a:pt x="1578793" y="57362"/>
                    <a:pt x="1669143" y="87480"/>
                  </a:cubicBezTo>
                  <a:cubicBezTo>
                    <a:pt x="1683657" y="82642"/>
                    <a:pt x="1697386" y="72965"/>
                    <a:pt x="1712686" y="72965"/>
                  </a:cubicBezTo>
                  <a:cubicBezTo>
                    <a:pt x="1761308" y="72965"/>
                    <a:pt x="1814340" y="65735"/>
                    <a:pt x="1857829" y="87480"/>
                  </a:cubicBezTo>
                  <a:cubicBezTo>
                    <a:pt x="1873431" y="95281"/>
                    <a:pt x="1839968" y="117622"/>
                    <a:pt x="1828800" y="131023"/>
                  </a:cubicBezTo>
                  <a:cubicBezTo>
                    <a:pt x="1805873" y="158535"/>
                    <a:pt x="1774333" y="187285"/>
                    <a:pt x="1741714" y="203594"/>
                  </a:cubicBezTo>
                  <a:cubicBezTo>
                    <a:pt x="1728030" y="210436"/>
                    <a:pt x="1712686" y="213270"/>
                    <a:pt x="1698172" y="218108"/>
                  </a:cubicBezTo>
                  <a:cubicBezTo>
                    <a:pt x="1703010" y="232622"/>
                    <a:pt x="1700236" y="252758"/>
                    <a:pt x="1712686" y="261651"/>
                  </a:cubicBezTo>
                  <a:cubicBezTo>
                    <a:pt x="1737585" y="279436"/>
                    <a:pt x="1774312" y="273707"/>
                    <a:pt x="1799772" y="290680"/>
                  </a:cubicBezTo>
                  <a:lnTo>
                    <a:pt x="1843314" y="319708"/>
                  </a:lnTo>
                  <a:lnTo>
                    <a:pt x="1872343" y="406794"/>
                  </a:lnTo>
                  <a:cubicBezTo>
                    <a:pt x="1877181" y="421308"/>
                    <a:pt x="1877677" y="438097"/>
                    <a:pt x="1886857" y="450337"/>
                  </a:cubicBezTo>
                  <a:cubicBezTo>
                    <a:pt x="1901371" y="469689"/>
                    <a:pt x="1914470" y="490189"/>
                    <a:pt x="1930400" y="508394"/>
                  </a:cubicBezTo>
                  <a:cubicBezTo>
                    <a:pt x="1948422" y="528991"/>
                    <a:pt x="1971360" y="545080"/>
                    <a:pt x="1988457" y="566451"/>
                  </a:cubicBezTo>
                  <a:cubicBezTo>
                    <a:pt x="2010251" y="593694"/>
                    <a:pt x="2046514" y="653537"/>
                    <a:pt x="2046514" y="653537"/>
                  </a:cubicBezTo>
                  <a:cubicBezTo>
                    <a:pt x="1973943" y="658375"/>
                    <a:pt x="1899599" y="651392"/>
                    <a:pt x="1828800" y="668051"/>
                  </a:cubicBezTo>
                  <a:cubicBezTo>
                    <a:pt x="1811820" y="672046"/>
                    <a:pt x="1803427" y="694537"/>
                    <a:pt x="1799772" y="711594"/>
                  </a:cubicBezTo>
                  <a:cubicBezTo>
                    <a:pt x="1788575" y="763846"/>
                    <a:pt x="1792814" y="818350"/>
                    <a:pt x="1785257" y="871251"/>
                  </a:cubicBezTo>
                  <a:cubicBezTo>
                    <a:pt x="1783093" y="886397"/>
                    <a:pt x="1775581" y="900280"/>
                    <a:pt x="1770743" y="914794"/>
                  </a:cubicBezTo>
                  <a:cubicBezTo>
                    <a:pt x="1790095" y="943823"/>
                    <a:pt x="1807381" y="974341"/>
                    <a:pt x="1828800" y="1001880"/>
                  </a:cubicBezTo>
                  <a:cubicBezTo>
                    <a:pt x="1892221" y="1083422"/>
                    <a:pt x="1859099" y="1005691"/>
                    <a:pt x="1886857" y="1088965"/>
                  </a:cubicBezTo>
                  <a:cubicBezTo>
                    <a:pt x="1867505" y="1093803"/>
                    <a:pt x="1847135" y="1095622"/>
                    <a:pt x="1828800" y="1103480"/>
                  </a:cubicBezTo>
                  <a:cubicBezTo>
                    <a:pt x="1738676" y="1142105"/>
                    <a:pt x="1780383" y="1190999"/>
                    <a:pt x="1770743" y="1306680"/>
                  </a:cubicBezTo>
                  <a:cubicBezTo>
                    <a:pt x="1632961" y="1260752"/>
                    <a:pt x="1714130" y="1280421"/>
                    <a:pt x="1524000" y="1263137"/>
                  </a:cubicBezTo>
                  <a:cubicBezTo>
                    <a:pt x="1499810" y="1267975"/>
                    <a:pt x="1475362" y="1271668"/>
                    <a:pt x="1451429" y="1277651"/>
                  </a:cubicBezTo>
                  <a:cubicBezTo>
                    <a:pt x="1436586" y="1281362"/>
                    <a:pt x="1423185" y="1292165"/>
                    <a:pt x="1407886" y="1292165"/>
                  </a:cubicBezTo>
                  <a:cubicBezTo>
                    <a:pt x="1315835" y="1292165"/>
                    <a:pt x="1224038" y="1282489"/>
                    <a:pt x="1132114" y="1277651"/>
                  </a:cubicBezTo>
                  <a:cubicBezTo>
                    <a:pt x="1127276" y="1263137"/>
                    <a:pt x="1121803" y="1248819"/>
                    <a:pt x="1117600" y="1234108"/>
                  </a:cubicBezTo>
                  <a:cubicBezTo>
                    <a:pt x="1112120" y="1214928"/>
                    <a:pt x="1115547" y="1191628"/>
                    <a:pt x="1103086" y="1176051"/>
                  </a:cubicBezTo>
                  <a:cubicBezTo>
                    <a:pt x="1093529" y="1164104"/>
                    <a:pt x="1074057" y="1166375"/>
                    <a:pt x="1059543" y="1161537"/>
                  </a:cubicBezTo>
                  <a:cubicBezTo>
                    <a:pt x="1025676" y="1166375"/>
                    <a:pt x="990711" y="1166221"/>
                    <a:pt x="957943" y="1176051"/>
                  </a:cubicBezTo>
                  <a:cubicBezTo>
                    <a:pt x="941235" y="1181064"/>
                    <a:pt x="930002" y="1197279"/>
                    <a:pt x="914400" y="1205080"/>
                  </a:cubicBezTo>
                  <a:cubicBezTo>
                    <a:pt x="900716" y="1211922"/>
                    <a:pt x="885371" y="1214756"/>
                    <a:pt x="870857" y="1219594"/>
                  </a:cubicBezTo>
                  <a:cubicBezTo>
                    <a:pt x="834376" y="1110148"/>
                    <a:pt x="883587" y="1245054"/>
                    <a:pt x="827314" y="1132508"/>
                  </a:cubicBezTo>
                  <a:cubicBezTo>
                    <a:pt x="820472" y="1118824"/>
                    <a:pt x="823618" y="1099783"/>
                    <a:pt x="812800" y="1088965"/>
                  </a:cubicBezTo>
                  <a:cubicBezTo>
                    <a:pt x="801982" y="1078147"/>
                    <a:pt x="783771" y="1079289"/>
                    <a:pt x="769257" y="1074451"/>
                  </a:cubicBezTo>
                  <a:cubicBezTo>
                    <a:pt x="759581" y="1059937"/>
                    <a:pt x="748030" y="1046510"/>
                    <a:pt x="740229" y="1030908"/>
                  </a:cubicBezTo>
                  <a:cubicBezTo>
                    <a:pt x="733387" y="1017224"/>
                    <a:pt x="735509" y="999118"/>
                    <a:pt x="725714" y="987365"/>
                  </a:cubicBezTo>
                  <a:cubicBezTo>
                    <a:pt x="710228" y="968782"/>
                    <a:pt x="687009" y="958337"/>
                    <a:pt x="667657" y="943823"/>
                  </a:cubicBezTo>
                  <a:cubicBezTo>
                    <a:pt x="657981" y="929309"/>
                    <a:pt x="644754" y="916613"/>
                    <a:pt x="638629" y="900280"/>
                  </a:cubicBezTo>
                  <a:cubicBezTo>
                    <a:pt x="629967" y="877181"/>
                    <a:pt x="648305" y="822870"/>
                    <a:pt x="624114" y="827708"/>
                  </a:cubicBezTo>
                  <a:cubicBezTo>
                    <a:pt x="589903" y="834550"/>
                    <a:pt x="566057" y="914794"/>
                    <a:pt x="566057" y="914794"/>
                  </a:cubicBezTo>
                  <a:cubicBezTo>
                    <a:pt x="557734" y="906471"/>
                    <a:pt x="493486" y="847916"/>
                    <a:pt x="493486" y="827708"/>
                  </a:cubicBezTo>
                  <a:cubicBezTo>
                    <a:pt x="493486" y="797109"/>
                    <a:pt x="493486" y="750299"/>
                    <a:pt x="522514" y="740623"/>
                  </a:cubicBezTo>
                  <a:cubicBezTo>
                    <a:pt x="582606" y="720592"/>
                    <a:pt x="553327" y="734595"/>
                    <a:pt x="609600" y="697080"/>
                  </a:cubicBezTo>
                  <a:cubicBezTo>
                    <a:pt x="619276" y="682566"/>
                    <a:pt x="626294" y="665872"/>
                    <a:pt x="638629" y="653537"/>
                  </a:cubicBezTo>
                  <a:cubicBezTo>
                    <a:pt x="650964" y="641202"/>
                    <a:pt x="676656" y="641057"/>
                    <a:pt x="682172" y="624508"/>
                  </a:cubicBezTo>
                  <a:cubicBezTo>
                    <a:pt x="688480" y="605584"/>
                    <a:pt x="680793" y="581463"/>
                    <a:pt x="667657" y="566451"/>
                  </a:cubicBezTo>
                  <a:cubicBezTo>
                    <a:pt x="644683" y="540195"/>
                    <a:pt x="609600" y="527746"/>
                    <a:pt x="580572" y="508394"/>
                  </a:cubicBezTo>
                  <a:lnTo>
                    <a:pt x="537029" y="479365"/>
                  </a:lnTo>
                  <a:lnTo>
                    <a:pt x="449943" y="421308"/>
                  </a:lnTo>
                  <a:cubicBezTo>
                    <a:pt x="435429" y="411632"/>
                    <a:pt x="423173" y="397072"/>
                    <a:pt x="406400" y="392280"/>
                  </a:cubicBezTo>
                  <a:cubicBezTo>
                    <a:pt x="372533" y="382604"/>
                    <a:pt x="339400" y="369841"/>
                    <a:pt x="304800" y="363251"/>
                  </a:cubicBezTo>
                  <a:cubicBezTo>
                    <a:pt x="237587" y="350449"/>
                    <a:pt x="167978" y="350818"/>
                    <a:pt x="101600" y="334223"/>
                  </a:cubicBezTo>
                  <a:cubicBezTo>
                    <a:pt x="28700" y="315997"/>
                    <a:pt x="62467" y="326016"/>
                    <a:pt x="0" y="305194"/>
                  </a:cubicBezTo>
                  <a:cubicBezTo>
                    <a:pt x="34545" y="328224"/>
                    <a:pt x="81096" y="360256"/>
                    <a:pt x="116114" y="377765"/>
                  </a:cubicBezTo>
                  <a:cubicBezTo>
                    <a:pt x="129798" y="384607"/>
                    <a:pt x="145143" y="387442"/>
                    <a:pt x="159657" y="392280"/>
                  </a:cubicBezTo>
                  <a:cubicBezTo>
                    <a:pt x="212876" y="387442"/>
                    <a:pt x="266913" y="388245"/>
                    <a:pt x="319314" y="377765"/>
                  </a:cubicBezTo>
                  <a:cubicBezTo>
                    <a:pt x="340531" y="373522"/>
                    <a:pt x="357113" y="356334"/>
                    <a:pt x="377372" y="348737"/>
                  </a:cubicBezTo>
                  <a:cubicBezTo>
                    <a:pt x="396050" y="341733"/>
                    <a:pt x="415956" y="338550"/>
                    <a:pt x="435429" y="334223"/>
                  </a:cubicBezTo>
                  <a:cubicBezTo>
                    <a:pt x="459511" y="328871"/>
                    <a:pt x="483962" y="325255"/>
                    <a:pt x="508000" y="319708"/>
                  </a:cubicBezTo>
                  <a:cubicBezTo>
                    <a:pt x="546874" y="310737"/>
                    <a:pt x="584993" y="298505"/>
                    <a:pt x="624114" y="290680"/>
                  </a:cubicBezTo>
                  <a:cubicBezTo>
                    <a:pt x="651714" y="285160"/>
                    <a:pt x="710476" y="276527"/>
                    <a:pt x="740229" y="261651"/>
                  </a:cubicBezTo>
                  <a:cubicBezTo>
                    <a:pt x="755831" y="253850"/>
                    <a:pt x="769258" y="242299"/>
                    <a:pt x="783772" y="232623"/>
                  </a:cubicBezTo>
                  <a:cubicBezTo>
                    <a:pt x="803124" y="237461"/>
                    <a:pt x="822649" y="241657"/>
                    <a:pt x="841829" y="247137"/>
                  </a:cubicBezTo>
                  <a:cubicBezTo>
                    <a:pt x="856540" y="251340"/>
                    <a:pt x="874554" y="272470"/>
                    <a:pt x="885372" y="261651"/>
                  </a:cubicBezTo>
                  <a:cubicBezTo>
                    <a:pt x="896190" y="250832"/>
                    <a:pt x="875695" y="232622"/>
                    <a:pt x="870857" y="218108"/>
                  </a:cubicBezTo>
                  <a:cubicBezTo>
                    <a:pt x="875695" y="203594"/>
                    <a:pt x="874554" y="185383"/>
                    <a:pt x="885372" y="174565"/>
                  </a:cubicBezTo>
                  <a:cubicBezTo>
                    <a:pt x="896190" y="163747"/>
                    <a:pt x="928914" y="160051"/>
                    <a:pt x="928914" y="160051"/>
                  </a:cubicBezTo>
                  <a:lnTo>
                    <a:pt x="914400" y="145537"/>
                  </a:lnTo>
                </a:path>
              </a:pathLst>
            </a:custGeom>
            <a:solidFill>
              <a:schemeClr val="accent3">
                <a:lumMod val="50000"/>
                <a:alpha val="64000"/>
              </a:schemeClr>
            </a:solidFill>
            <a:ln>
              <a:noFill/>
            </a:ln>
            <a:effectLst>
              <a:outerShdw blurRad="177800" dist="190500" dir="10800000" algn="r" rotWithShape="0">
                <a:schemeClr val="accent3">
                  <a:lumMod val="60000"/>
                  <a:lumOff val="40000"/>
                  <a:alpha val="40000"/>
                </a:schemeClr>
              </a:out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7" name="10 Estrella de 5 puntas">
              <a:extLst>
                <a:ext uri="{FF2B5EF4-FFF2-40B4-BE49-F238E27FC236}">
                  <a16:creationId xmlns:a16="http://schemas.microsoft.com/office/drawing/2014/main" id="{65E86E48-364E-4A64-A177-2467EF71D574}"/>
                </a:ext>
              </a:extLst>
            </p:cNvPr>
            <p:cNvSpPr/>
            <p:nvPr/>
          </p:nvSpPr>
          <p:spPr>
            <a:xfrm rot="114538">
              <a:off x="6449637" y="5468888"/>
              <a:ext cx="72000" cy="72000"/>
            </a:xfrm>
            <a:prstGeom prst="star5">
              <a:avLst/>
            </a:prstGeom>
            <a:solidFill>
              <a:srgbClr val="00B0F0"/>
            </a:solidFill>
            <a:ln>
              <a:noFill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  <a:scene3d>
              <a:camera prst="orthographicFront">
                <a:rot lat="0" lon="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10 Estrella de 5 puntas">
              <a:extLst>
                <a:ext uri="{FF2B5EF4-FFF2-40B4-BE49-F238E27FC236}">
                  <a16:creationId xmlns:a16="http://schemas.microsoft.com/office/drawing/2014/main" id="{7E0ACFF1-F9E2-4FD4-9826-7A3521AA23CC}"/>
                </a:ext>
              </a:extLst>
            </p:cNvPr>
            <p:cNvSpPr/>
            <p:nvPr/>
          </p:nvSpPr>
          <p:spPr>
            <a:xfrm rot="114538">
              <a:off x="10022287" y="2883315"/>
              <a:ext cx="207640" cy="207640"/>
            </a:xfrm>
            <a:prstGeom prst="star5">
              <a:avLst/>
            </a:prstGeom>
            <a:solidFill>
              <a:srgbClr val="00B0F0"/>
            </a:solidFill>
            <a:ln>
              <a:noFill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  <a:scene3d>
              <a:camera prst="orthographicFront">
                <a:rot lat="0" lon="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D54B4576-C1A0-4F2B-9ECC-967CF67B8EB3}"/>
                </a:ext>
              </a:extLst>
            </p:cNvPr>
            <p:cNvGrpSpPr/>
            <p:nvPr/>
          </p:nvGrpSpPr>
          <p:grpSpPr>
            <a:xfrm rot="17162808">
              <a:off x="8274663" y="2555521"/>
              <a:ext cx="1467498" cy="4362305"/>
              <a:chOff x="6990485" y="1853208"/>
              <a:chExt cx="1467498" cy="4362305"/>
            </a:xfrm>
          </p:grpSpPr>
          <p:sp>
            <p:nvSpPr>
              <p:cNvPr id="41" name="10 Estrella de 5 puntas">
                <a:extLst>
                  <a:ext uri="{FF2B5EF4-FFF2-40B4-BE49-F238E27FC236}">
                    <a16:creationId xmlns:a16="http://schemas.microsoft.com/office/drawing/2014/main" id="{9A38D264-654D-4065-80E5-0B20569DD889}"/>
                  </a:ext>
                </a:extLst>
              </p:cNvPr>
              <p:cNvSpPr/>
              <p:nvPr/>
            </p:nvSpPr>
            <p:spPr>
              <a:xfrm rot="8641889">
                <a:off x="8385983" y="1853208"/>
                <a:ext cx="72000" cy="72000"/>
              </a:xfrm>
              <a:prstGeom prst="star5">
                <a:avLst/>
              </a:prstGeom>
              <a:solidFill>
                <a:srgbClr val="00B0F0"/>
              </a:solidFill>
              <a:ln>
                <a:noFill/>
              </a:ln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scene3d>
                <a:camera prst="orthographicFront">
                  <a:rot lat="0" lon="0" rev="18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2" name="10 Estrella de 5 puntas">
                <a:extLst>
                  <a:ext uri="{FF2B5EF4-FFF2-40B4-BE49-F238E27FC236}">
                    <a16:creationId xmlns:a16="http://schemas.microsoft.com/office/drawing/2014/main" id="{3F0AE5EF-E546-408B-B927-7BA2ACDCDC9E}"/>
                  </a:ext>
                </a:extLst>
              </p:cNvPr>
              <p:cNvSpPr/>
              <p:nvPr/>
            </p:nvSpPr>
            <p:spPr>
              <a:xfrm rot="8641889">
                <a:off x="6990485" y="6007873"/>
                <a:ext cx="207640" cy="207640"/>
              </a:xfrm>
              <a:prstGeom prst="star5">
                <a:avLst/>
              </a:prstGeom>
              <a:solidFill>
                <a:srgbClr val="00B0F0"/>
              </a:solidFill>
              <a:ln>
                <a:noFill/>
              </a:ln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scene3d>
                <a:camera prst="orthographicFront">
                  <a:rot lat="0" lon="0" rev="18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8" name="17 Elipse"/>
            <p:cNvSpPr/>
            <p:nvPr/>
          </p:nvSpPr>
          <p:spPr>
            <a:xfrm>
              <a:off x="1199456" y="5338161"/>
              <a:ext cx="9793088" cy="4248472"/>
            </a:xfrm>
            <a:prstGeom prst="ellipse">
              <a:avLst/>
            </a:prstGeom>
            <a:solidFill>
              <a:srgbClr val="FFFF00"/>
            </a:solidFill>
            <a:ln w="76200">
              <a:solidFill>
                <a:srgbClr val="FFC000"/>
              </a:solidFill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innerShdw blurRad="1270000">
                <a:schemeClr val="accent6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E962E233-B37E-47E5-B2F0-569B9B6DB12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6000"/>
              </a:schemeClr>
            </a:solidFill>
            <a:ln>
              <a:noFill/>
            </a:ln>
            <a:effectLst>
              <a:innerShdw blurRad="317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1" name="Forma libre: forma 80">
              <a:extLst>
                <a:ext uri="{FF2B5EF4-FFF2-40B4-BE49-F238E27FC236}">
                  <a16:creationId xmlns:a16="http://schemas.microsoft.com/office/drawing/2014/main" id="{0EFA2157-EBB5-452F-8C6A-83BEC5902DB4}"/>
                </a:ext>
              </a:extLst>
            </p:cNvPr>
            <p:cNvSpPr/>
            <p:nvPr/>
          </p:nvSpPr>
          <p:spPr>
            <a:xfrm>
              <a:off x="8456815" y="5386647"/>
              <a:ext cx="1130530" cy="448888"/>
            </a:xfrm>
            <a:custGeom>
              <a:avLst/>
              <a:gdLst>
                <a:gd name="connsiteX0" fmla="*/ 99752 w 1130530"/>
                <a:gd name="connsiteY0" fmla="*/ 0 h 448888"/>
                <a:gd name="connsiteX1" fmla="*/ 0 w 1130530"/>
                <a:gd name="connsiteY1" fmla="*/ 66502 h 448888"/>
                <a:gd name="connsiteX2" fmla="*/ 94210 w 1130530"/>
                <a:gd name="connsiteY2" fmla="*/ 166255 h 448888"/>
                <a:gd name="connsiteX3" fmla="*/ 1130530 w 1130530"/>
                <a:gd name="connsiteY3" fmla="*/ 448888 h 448888"/>
                <a:gd name="connsiteX4" fmla="*/ 459970 w 1130530"/>
                <a:gd name="connsiteY4" fmla="*/ 216131 h 448888"/>
                <a:gd name="connsiteX5" fmla="*/ 365760 w 1130530"/>
                <a:gd name="connsiteY5" fmla="*/ 121920 h 448888"/>
                <a:gd name="connsiteX6" fmla="*/ 415636 w 1130530"/>
                <a:gd name="connsiteY6" fmla="*/ 105295 h 448888"/>
                <a:gd name="connsiteX7" fmla="*/ 520930 w 1130530"/>
                <a:gd name="connsiteY7" fmla="*/ 127462 h 448888"/>
                <a:gd name="connsiteX8" fmla="*/ 393469 w 1130530"/>
                <a:gd name="connsiteY8" fmla="*/ 38793 h 448888"/>
                <a:gd name="connsiteX9" fmla="*/ 99752 w 1130530"/>
                <a:gd name="connsiteY9" fmla="*/ 0 h 448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530" h="448888">
                  <a:moveTo>
                    <a:pt x="99752" y="0"/>
                  </a:moveTo>
                  <a:lnTo>
                    <a:pt x="0" y="66502"/>
                  </a:lnTo>
                  <a:lnTo>
                    <a:pt x="94210" y="166255"/>
                  </a:lnTo>
                  <a:lnTo>
                    <a:pt x="1130530" y="448888"/>
                  </a:lnTo>
                  <a:lnTo>
                    <a:pt x="459970" y="216131"/>
                  </a:lnTo>
                  <a:lnTo>
                    <a:pt x="365760" y="121920"/>
                  </a:lnTo>
                  <a:lnTo>
                    <a:pt x="415636" y="105295"/>
                  </a:lnTo>
                  <a:lnTo>
                    <a:pt x="520930" y="127462"/>
                  </a:lnTo>
                  <a:lnTo>
                    <a:pt x="393469" y="38793"/>
                  </a:lnTo>
                  <a:lnTo>
                    <a:pt x="99752" y="0"/>
                  </a:lnTo>
                  <a:close/>
                </a:path>
              </a:pathLst>
            </a:custGeom>
            <a:gradFill>
              <a:gsLst>
                <a:gs pos="26000">
                  <a:schemeClr val="accent6">
                    <a:lumMod val="75000"/>
                  </a:schemeClr>
                </a:gs>
                <a:gs pos="0">
                  <a:srgbClr val="C00000"/>
                </a:gs>
                <a:gs pos="99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77800" dist="88900" dir="2700000" sx="115000" sy="115000" algn="tl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2" name="Forma libre: forma 81">
              <a:extLst>
                <a:ext uri="{FF2B5EF4-FFF2-40B4-BE49-F238E27FC236}">
                  <a16:creationId xmlns:a16="http://schemas.microsoft.com/office/drawing/2014/main" id="{30B2E54B-10A4-4813-BF79-F75E8A6493C8}"/>
                </a:ext>
              </a:extLst>
            </p:cNvPr>
            <p:cNvSpPr/>
            <p:nvPr/>
          </p:nvSpPr>
          <p:spPr>
            <a:xfrm>
              <a:off x="7280780" y="4997080"/>
              <a:ext cx="1130530" cy="448888"/>
            </a:xfrm>
            <a:custGeom>
              <a:avLst/>
              <a:gdLst>
                <a:gd name="connsiteX0" fmla="*/ 99752 w 1130530"/>
                <a:gd name="connsiteY0" fmla="*/ 0 h 448888"/>
                <a:gd name="connsiteX1" fmla="*/ 0 w 1130530"/>
                <a:gd name="connsiteY1" fmla="*/ 66502 h 448888"/>
                <a:gd name="connsiteX2" fmla="*/ 94210 w 1130530"/>
                <a:gd name="connsiteY2" fmla="*/ 166255 h 448888"/>
                <a:gd name="connsiteX3" fmla="*/ 1130530 w 1130530"/>
                <a:gd name="connsiteY3" fmla="*/ 448888 h 448888"/>
                <a:gd name="connsiteX4" fmla="*/ 459970 w 1130530"/>
                <a:gd name="connsiteY4" fmla="*/ 216131 h 448888"/>
                <a:gd name="connsiteX5" fmla="*/ 365760 w 1130530"/>
                <a:gd name="connsiteY5" fmla="*/ 121920 h 448888"/>
                <a:gd name="connsiteX6" fmla="*/ 415636 w 1130530"/>
                <a:gd name="connsiteY6" fmla="*/ 105295 h 448888"/>
                <a:gd name="connsiteX7" fmla="*/ 520930 w 1130530"/>
                <a:gd name="connsiteY7" fmla="*/ 127462 h 448888"/>
                <a:gd name="connsiteX8" fmla="*/ 393469 w 1130530"/>
                <a:gd name="connsiteY8" fmla="*/ 38793 h 448888"/>
                <a:gd name="connsiteX9" fmla="*/ 99752 w 1130530"/>
                <a:gd name="connsiteY9" fmla="*/ 0 h 448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530" h="448888">
                  <a:moveTo>
                    <a:pt x="99752" y="0"/>
                  </a:moveTo>
                  <a:lnTo>
                    <a:pt x="0" y="66502"/>
                  </a:lnTo>
                  <a:lnTo>
                    <a:pt x="94210" y="166255"/>
                  </a:lnTo>
                  <a:lnTo>
                    <a:pt x="1130530" y="448888"/>
                  </a:lnTo>
                  <a:lnTo>
                    <a:pt x="459970" y="216131"/>
                  </a:lnTo>
                  <a:lnTo>
                    <a:pt x="365760" y="121920"/>
                  </a:lnTo>
                  <a:lnTo>
                    <a:pt x="415636" y="105295"/>
                  </a:lnTo>
                  <a:lnTo>
                    <a:pt x="520930" y="127462"/>
                  </a:lnTo>
                  <a:lnTo>
                    <a:pt x="393469" y="38793"/>
                  </a:lnTo>
                  <a:lnTo>
                    <a:pt x="99752" y="0"/>
                  </a:lnTo>
                  <a:close/>
                </a:path>
              </a:pathLst>
            </a:custGeom>
            <a:gradFill>
              <a:gsLst>
                <a:gs pos="26000">
                  <a:schemeClr val="accent6">
                    <a:lumMod val="75000"/>
                  </a:schemeClr>
                </a:gs>
                <a:gs pos="0">
                  <a:srgbClr val="C00000"/>
                </a:gs>
                <a:gs pos="99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77800" dist="88900" dir="2700000" sx="115000" sy="115000" algn="tl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3" name="Forma libre: forma 82">
              <a:extLst>
                <a:ext uri="{FF2B5EF4-FFF2-40B4-BE49-F238E27FC236}">
                  <a16:creationId xmlns:a16="http://schemas.microsoft.com/office/drawing/2014/main" id="{0E384A0B-C0D3-45AD-9EC0-F1B6277E6E38}"/>
                </a:ext>
              </a:extLst>
            </p:cNvPr>
            <p:cNvSpPr/>
            <p:nvPr/>
          </p:nvSpPr>
          <p:spPr>
            <a:xfrm>
              <a:off x="7975754" y="4826624"/>
              <a:ext cx="1130530" cy="448888"/>
            </a:xfrm>
            <a:custGeom>
              <a:avLst/>
              <a:gdLst>
                <a:gd name="connsiteX0" fmla="*/ 99752 w 1130530"/>
                <a:gd name="connsiteY0" fmla="*/ 0 h 448888"/>
                <a:gd name="connsiteX1" fmla="*/ 0 w 1130530"/>
                <a:gd name="connsiteY1" fmla="*/ 66502 h 448888"/>
                <a:gd name="connsiteX2" fmla="*/ 94210 w 1130530"/>
                <a:gd name="connsiteY2" fmla="*/ 166255 h 448888"/>
                <a:gd name="connsiteX3" fmla="*/ 1130530 w 1130530"/>
                <a:gd name="connsiteY3" fmla="*/ 448888 h 448888"/>
                <a:gd name="connsiteX4" fmla="*/ 459970 w 1130530"/>
                <a:gd name="connsiteY4" fmla="*/ 216131 h 448888"/>
                <a:gd name="connsiteX5" fmla="*/ 365760 w 1130530"/>
                <a:gd name="connsiteY5" fmla="*/ 121920 h 448888"/>
                <a:gd name="connsiteX6" fmla="*/ 415636 w 1130530"/>
                <a:gd name="connsiteY6" fmla="*/ 105295 h 448888"/>
                <a:gd name="connsiteX7" fmla="*/ 520930 w 1130530"/>
                <a:gd name="connsiteY7" fmla="*/ 127462 h 448888"/>
                <a:gd name="connsiteX8" fmla="*/ 393469 w 1130530"/>
                <a:gd name="connsiteY8" fmla="*/ 38793 h 448888"/>
                <a:gd name="connsiteX9" fmla="*/ 99752 w 1130530"/>
                <a:gd name="connsiteY9" fmla="*/ 0 h 448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530" h="448888">
                  <a:moveTo>
                    <a:pt x="99752" y="0"/>
                  </a:moveTo>
                  <a:lnTo>
                    <a:pt x="0" y="66502"/>
                  </a:lnTo>
                  <a:lnTo>
                    <a:pt x="94210" y="166255"/>
                  </a:lnTo>
                  <a:lnTo>
                    <a:pt x="1130530" y="448888"/>
                  </a:lnTo>
                  <a:lnTo>
                    <a:pt x="459970" y="216131"/>
                  </a:lnTo>
                  <a:lnTo>
                    <a:pt x="365760" y="121920"/>
                  </a:lnTo>
                  <a:lnTo>
                    <a:pt x="415636" y="105295"/>
                  </a:lnTo>
                  <a:lnTo>
                    <a:pt x="520930" y="127462"/>
                  </a:lnTo>
                  <a:lnTo>
                    <a:pt x="393469" y="38793"/>
                  </a:lnTo>
                  <a:lnTo>
                    <a:pt x="99752" y="0"/>
                  </a:lnTo>
                  <a:close/>
                </a:path>
              </a:pathLst>
            </a:custGeom>
            <a:gradFill>
              <a:gsLst>
                <a:gs pos="26000">
                  <a:schemeClr val="accent6">
                    <a:lumMod val="75000"/>
                  </a:schemeClr>
                </a:gs>
                <a:gs pos="0">
                  <a:srgbClr val="C00000"/>
                </a:gs>
                <a:gs pos="99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77800" dist="88900" dir="2700000" sx="115000" sy="115000" algn="tl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7" name="Forma libre: forma 76">
              <a:extLst>
                <a:ext uri="{FF2B5EF4-FFF2-40B4-BE49-F238E27FC236}">
                  <a16:creationId xmlns:a16="http://schemas.microsoft.com/office/drawing/2014/main" id="{EEDB8A48-5C28-4DDA-B110-A1EE5A52AF3D}"/>
                </a:ext>
              </a:extLst>
            </p:cNvPr>
            <p:cNvSpPr/>
            <p:nvPr/>
          </p:nvSpPr>
          <p:spPr>
            <a:xfrm rot="550232">
              <a:off x="7320254" y="4790882"/>
              <a:ext cx="1037809" cy="207486"/>
            </a:xfrm>
            <a:custGeom>
              <a:avLst/>
              <a:gdLst>
                <a:gd name="connsiteX0" fmla="*/ 0 w 1879600"/>
                <a:gd name="connsiteY0" fmla="*/ 389467 h 745067"/>
                <a:gd name="connsiteX1" fmla="*/ 643467 w 1879600"/>
                <a:gd name="connsiteY1" fmla="*/ 372534 h 745067"/>
                <a:gd name="connsiteX2" fmla="*/ 1236134 w 1879600"/>
                <a:gd name="connsiteY2" fmla="*/ 16934 h 745067"/>
                <a:gd name="connsiteX3" fmla="*/ 1761067 w 1879600"/>
                <a:gd name="connsiteY3" fmla="*/ 0 h 745067"/>
                <a:gd name="connsiteX4" fmla="*/ 1456267 w 1879600"/>
                <a:gd name="connsiteY4" fmla="*/ 169334 h 745067"/>
                <a:gd name="connsiteX5" fmla="*/ 1422400 w 1879600"/>
                <a:gd name="connsiteY5" fmla="*/ 474134 h 745067"/>
                <a:gd name="connsiteX6" fmla="*/ 1727200 w 1879600"/>
                <a:gd name="connsiteY6" fmla="*/ 508000 h 745067"/>
                <a:gd name="connsiteX7" fmla="*/ 1879600 w 1879600"/>
                <a:gd name="connsiteY7" fmla="*/ 745067 h 745067"/>
                <a:gd name="connsiteX8" fmla="*/ 1236134 w 1879600"/>
                <a:gd name="connsiteY8" fmla="*/ 575734 h 745067"/>
                <a:gd name="connsiteX9" fmla="*/ 254000 w 1879600"/>
                <a:gd name="connsiteY9" fmla="*/ 558800 h 745067"/>
                <a:gd name="connsiteX10" fmla="*/ 0 w 1879600"/>
                <a:gd name="connsiteY10" fmla="*/ 389467 h 74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9600" h="745067">
                  <a:moveTo>
                    <a:pt x="0" y="389467"/>
                  </a:moveTo>
                  <a:lnTo>
                    <a:pt x="643467" y="372534"/>
                  </a:lnTo>
                  <a:lnTo>
                    <a:pt x="1236134" y="16934"/>
                  </a:lnTo>
                  <a:lnTo>
                    <a:pt x="1761067" y="0"/>
                  </a:lnTo>
                  <a:lnTo>
                    <a:pt x="1456267" y="169334"/>
                  </a:lnTo>
                  <a:lnTo>
                    <a:pt x="1422400" y="474134"/>
                  </a:lnTo>
                  <a:lnTo>
                    <a:pt x="1727200" y="508000"/>
                  </a:lnTo>
                  <a:lnTo>
                    <a:pt x="1879600" y="745067"/>
                  </a:lnTo>
                  <a:lnTo>
                    <a:pt x="1236134" y="575734"/>
                  </a:lnTo>
                  <a:lnTo>
                    <a:pt x="254000" y="558800"/>
                  </a:lnTo>
                  <a:lnTo>
                    <a:pt x="0" y="38946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8" name="Forma libre: forma 77">
              <a:extLst>
                <a:ext uri="{FF2B5EF4-FFF2-40B4-BE49-F238E27FC236}">
                  <a16:creationId xmlns:a16="http://schemas.microsoft.com/office/drawing/2014/main" id="{824A682E-4250-4817-9BEE-F633E1521AC6}"/>
                </a:ext>
              </a:extLst>
            </p:cNvPr>
            <p:cNvSpPr/>
            <p:nvPr/>
          </p:nvSpPr>
          <p:spPr>
            <a:xfrm rot="550232">
              <a:off x="7778024" y="5330579"/>
              <a:ext cx="1037809" cy="207486"/>
            </a:xfrm>
            <a:custGeom>
              <a:avLst/>
              <a:gdLst>
                <a:gd name="connsiteX0" fmla="*/ 0 w 1879600"/>
                <a:gd name="connsiteY0" fmla="*/ 389467 h 745067"/>
                <a:gd name="connsiteX1" fmla="*/ 643467 w 1879600"/>
                <a:gd name="connsiteY1" fmla="*/ 372534 h 745067"/>
                <a:gd name="connsiteX2" fmla="*/ 1236134 w 1879600"/>
                <a:gd name="connsiteY2" fmla="*/ 16934 h 745067"/>
                <a:gd name="connsiteX3" fmla="*/ 1761067 w 1879600"/>
                <a:gd name="connsiteY3" fmla="*/ 0 h 745067"/>
                <a:gd name="connsiteX4" fmla="*/ 1456267 w 1879600"/>
                <a:gd name="connsiteY4" fmla="*/ 169334 h 745067"/>
                <a:gd name="connsiteX5" fmla="*/ 1422400 w 1879600"/>
                <a:gd name="connsiteY5" fmla="*/ 474134 h 745067"/>
                <a:gd name="connsiteX6" fmla="*/ 1727200 w 1879600"/>
                <a:gd name="connsiteY6" fmla="*/ 508000 h 745067"/>
                <a:gd name="connsiteX7" fmla="*/ 1879600 w 1879600"/>
                <a:gd name="connsiteY7" fmla="*/ 745067 h 745067"/>
                <a:gd name="connsiteX8" fmla="*/ 1236134 w 1879600"/>
                <a:gd name="connsiteY8" fmla="*/ 575734 h 745067"/>
                <a:gd name="connsiteX9" fmla="*/ 254000 w 1879600"/>
                <a:gd name="connsiteY9" fmla="*/ 558800 h 745067"/>
                <a:gd name="connsiteX10" fmla="*/ 0 w 1879600"/>
                <a:gd name="connsiteY10" fmla="*/ 389467 h 74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9600" h="745067">
                  <a:moveTo>
                    <a:pt x="0" y="389467"/>
                  </a:moveTo>
                  <a:lnTo>
                    <a:pt x="643467" y="372534"/>
                  </a:lnTo>
                  <a:lnTo>
                    <a:pt x="1236134" y="16934"/>
                  </a:lnTo>
                  <a:lnTo>
                    <a:pt x="1761067" y="0"/>
                  </a:lnTo>
                  <a:lnTo>
                    <a:pt x="1456267" y="169334"/>
                  </a:lnTo>
                  <a:lnTo>
                    <a:pt x="1422400" y="474134"/>
                  </a:lnTo>
                  <a:lnTo>
                    <a:pt x="1727200" y="508000"/>
                  </a:lnTo>
                  <a:lnTo>
                    <a:pt x="1879600" y="745067"/>
                  </a:lnTo>
                  <a:lnTo>
                    <a:pt x="1236134" y="575734"/>
                  </a:lnTo>
                  <a:lnTo>
                    <a:pt x="254000" y="558800"/>
                  </a:lnTo>
                  <a:lnTo>
                    <a:pt x="0" y="38946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9" name="Forma libre: forma 78">
              <a:extLst>
                <a:ext uri="{FF2B5EF4-FFF2-40B4-BE49-F238E27FC236}">
                  <a16:creationId xmlns:a16="http://schemas.microsoft.com/office/drawing/2014/main" id="{B22390AD-E742-4BC5-9C15-34592D23B938}"/>
                </a:ext>
              </a:extLst>
            </p:cNvPr>
            <p:cNvSpPr/>
            <p:nvPr/>
          </p:nvSpPr>
          <p:spPr>
            <a:xfrm rot="550232">
              <a:off x="6623773" y="4939783"/>
              <a:ext cx="1037809" cy="207486"/>
            </a:xfrm>
            <a:custGeom>
              <a:avLst/>
              <a:gdLst>
                <a:gd name="connsiteX0" fmla="*/ 0 w 1879600"/>
                <a:gd name="connsiteY0" fmla="*/ 389467 h 745067"/>
                <a:gd name="connsiteX1" fmla="*/ 643467 w 1879600"/>
                <a:gd name="connsiteY1" fmla="*/ 372534 h 745067"/>
                <a:gd name="connsiteX2" fmla="*/ 1236134 w 1879600"/>
                <a:gd name="connsiteY2" fmla="*/ 16934 h 745067"/>
                <a:gd name="connsiteX3" fmla="*/ 1761067 w 1879600"/>
                <a:gd name="connsiteY3" fmla="*/ 0 h 745067"/>
                <a:gd name="connsiteX4" fmla="*/ 1456267 w 1879600"/>
                <a:gd name="connsiteY4" fmla="*/ 169334 h 745067"/>
                <a:gd name="connsiteX5" fmla="*/ 1422400 w 1879600"/>
                <a:gd name="connsiteY5" fmla="*/ 474134 h 745067"/>
                <a:gd name="connsiteX6" fmla="*/ 1727200 w 1879600"/>
                <a:gd name="connsiteY6" fmla="*/ 508000 h 745067"/>
                <a:gd name="connsiteX7" fmla="*/ 1879600 w 1879600"/>
                <a:gd name="connsiteY7" fmla="*/ 745067 h 745067"/>
                <a:gd name="connsiteX8" fmla="*/ 1236134 w 1879600"/>
                <a:gd name="connsiteY8" fmla="*/ 575734 h 745067"/>
                <a:gd name="connsiteX9" fmla="*/ 254000 w 1879600"/>
                <a:gd name="connsiteY9" fmla="*/ 558800 h 745067"/>
                <a:gd name="connsiteX10" fmla="*/ 0 w 1879600"/>
                <a:gd name="connsiteY10" fmla="*/ 389467 h 74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9600" h="745067">
                  <a:moveTo>
                    <a:pt x="0" y="389467"/>
                  </a:moveTo>
                  <a:lnTo>
                    <a:pt x="643467" y="372534"/>
                  </a:lnTo>
                  <a:lnTo>
                    <a:pt x="1236134" y="16934"/>
                  </a:lnTo>
                  <a:lnTo>
                    <a:pt x="1761067" y="0"/>
                  </a:lnTo>
                  <a:lnTo>
                    <a:pt x="1456267" y="169334"/>
                  </a:lnTo>
                  <a:lnTo>
                    <a:pt x="1422400" y="474134"/>
                  </a:lnTo>
                  <a:lnTo>
                    <a:pt x="1727200" y="508000"/>
                  </a:lnTo>
                  <a:lnTo>
                    <a:pt x="1879600" y="745067"/>
                  </a:lnTo>
                  <a:lnTo>
                    <a:pt x="1236134" y="575734"/>
                  </a:lnTo>
                  <a:lnTo>
                    <a:pt x="254000" y="558800"/>
                  </a:lnTo>
                  <a:lnTo>
                    <a:pt x="0" y="38946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8" name="7 Rectángulo"/>
          <p:cNvSpPr/>
          <p:nvPr/>
        </p:nvSpPr>
        <p:spPr>
          <a:xfrm>
            <a:off x="2442884" y="1844824"/>
            <a:ext cx="7048340" cy="21544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6600" b="1" dirty="0">
                <a:ln w="762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pperplate Gothic Bold" pitchFamily="34" charset="0"/>
              </a:rPr>
              <a:t>H</a:t>
            </a:r>
            <a:r>
              <a:rPr lang="es-ES" sz="6000" b="1" dirty="0">
                <a:ln w="762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pperplate Gothic Bold" pitchFamily="34" charset="0"/>
              </a:rPr>
              <a:t>alo</a:t>
            </a:r>
            <a:r>
              <a:rPr lang="es-ES" sz="5400" b="1" dirty="0">
                <a:ln w="762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pperplate Gothic Bold" pitchFamily="34" charset="0"/>
              </a:rPr>
              <a:t> </a:t>
            </a:r>
            <a:r>
              <a:rPr lang="es-ES" sz="8000" b="1" dirty="0">
                <a:ln w="762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pperplate Gothic Bold" pitchFamily="34" charset="0"/>
              </a:rPr>
              <a:t>7</a:t>
            </a:r>
            <a:r>
              <a:rPr lang="es-ES" sz="5400" b="1" dirty="0">
                <a:ln w="762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pperplate Gothic Bold" pitchFamily="34" charset="0"/>
              </a:rPr>
              <a:t> the final</a:t>
            </a:r>
          </a:p>
          <a:p>
            <a:pPr algn="ctr"/>
            <a:r>
              <a:rPr lang="es-ES" sz="5400" b="1" dirty="0" err="1">
                <a:ln w="762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pperplate Gothic Bold" pitchFamily="34" charset="0"/>
              </a:rPr>
              <a:t>war</a:t>
            </a:r>
            <a:endParaRPr lang="es-ES" sz="5400" b="1" dirty="0">
              <a:ln w="76200">
                <a:solidFill>
                  <a:schemeClr val="tx1"/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pperplate Gothic Bold" pitchFamily="34" charset="0"/>
            </a:endParaRPr>
          </a:p>
        </p:txBody>
      </p:sp>
      <p:grpSp>
        <p:nvGrpSpPr>
          <p:cNvPr id="76" name="Grupo 75">
            <a:extLst>
              <a:ext uri="{FF2B5EF4-FFF2-40B4-BE49-F238E27FC236}">
                <a16:creationId xmlns:a16="http://schemas.microsoft.com/office/drawing/2014/main" id="{6C3B702B-98A3-499F-9426-A773CBFF4D62}"/>
              </a:ext>
            </a:extLst>
          </p:cNvPr>
          <p:cNvGrpSpPr/>
          <p:nvPr/>
        </p:nvGrpSpPr>
        <p:grpSpPr>
          <a:xfrm>
            <a:off x="2342192" y="4567460"/>
            <a:ext cx="2714118" cy="3916435"/>
            <a:chOff x="2342192" y="4567460"/>
            <a:chExt cx="2714118" cy="3916435"/>
          </a:xfrm>
        </p:grpSpPr>
        <p:sp>
          <p:nvSpPr>
            <p:cNvPr id="74" name="Forma libre: forma 73">
              <a:extLst>
                <a:ext uri="{FF2B5EF4-FFF2-40B4-BE49-F238E27FC236}">
                  <a16:creationId xmlns:a16="http://schemas.microsoft.com/office/drawing/2014/main" id="{6C5A68F0-F368-47F4-A3CA-108497D3765E}"/>
                </a:ext>
              </a:extLst>
            </p:cNvPr>
            <p:cNvSpPr/>
            <p:nvPr/>
          </p:nvSpPr>
          <p:spPr>
            <a:xfrm>
              <a:off x="4095262" y="6357815"/>
              <a:ext cx="750276" cy="629139"/>
            </a:xfrm>
            <a:custGeom>
              <a:avLst/>
              <a:gdLst>
                <a:gd name="connsiteX0" fmla="*/ 379046 w 750276"/>
                <a:gd name="connsiteY0" fmla="*/ 113323 h 629139"/>
                <a:gd name="connsiteX1" fmla="*/ 277446 w 750276"/>
                <a:gd name="connsiteY1" fmla="*/ 0 h 629139"/>
                <a:gd name="connsiteX2" fmla="*/ 78153 w 750276"/>
                <a:gd name="connsiteY2" fmla="*/ 39077 h 629139"/>
                <a:gd name="connsiteX3" fmla="*/ 0 w 750276"/>
                <a:gd name="connsiteY3" fmla="*/ 214923 h 629139"/>
                <a:gd name="connsiteX4" fmla="*/ 74246 w 750276"/>
                <a:gd name="connsiteY4" fmla="*/ 250093 h 629139"/>
                <a:gd name="connsiteX5" fmla="*/ 238369 w 750276"/>
                <a:gd name="connsiteY5" fmla="*/ 148493 h 629139"/>
                <a:gd name="connsiteX6" fmla="*/ 433753 w 750276"/>
                <a:gd name="connsiteY6" fmla="*/ 324339 h 629139"/>
                <a:gd name="connsiteX7" fmla="*/ 527538 w 750276"/>
                <a:gd name="connsiteY7" fmla="*/ 480647 h 629139"/>
                <a:gd name="connsiteX8" fmla="*/ 527538 w 750276"/>
                <a:gd name="connsiteY8" fmla="*/ 558800 h 629139"/>
                <a:gd name="connsiteX9" fmla="*/ 386861 w 750276"/>
                <a:gd name="connsiteY9" fmla="*/ 629139 h 629139"/>
                <a:gd name="connsiteX10" fmla="*/ 691661 w 750276"/>
                <a:gd name="connsiteY10" fmla="*/ 629139 h 629139"/>
                <a:gd name="connsiteX11" fmla="*/ 750276 w 750276"/>
                <a:gd name="connsiteY11" fmla="*/ 398585 h 629139"/>
                <a:gd name="connsiteX12" fmla="*/ 379046 w 750276"/>
                <a:gd name="connsiteY12" fmla="*/ 113323 h 62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0276" h="629139">
                  <a:moveTo>
                    <a:pt x="379046" y="113323"/>
                  </a:moveTo>
                  <a:lnTo>
                    <a:pt x="277446" y="0"/>
                  </a:lnTo>
                  <a:lnTo>
                    <a:pt x="78153" y="39077"/>
                  </a:lnTo>
                  <a:lnTo>
                    <a:pt x="0" y="214923"/>
                  </a:lnTo>
                  <a:lnTo>
                    <a:pt x="74246" y="250093"/>
                  </a:lnTo>
                  <a:lnTo>
                    <a:pt x="238369" y="148493"/>
                  </a:lnTo>
                  <a:lnTo>
                    <a:pt x="433753" y="324339"/>
                  </a:lnTo>
                  <a:lnTo>
                    <a:pt x="527538" y="480647"/>
                  </a:lnTo>
                  <a:lnTo>
                    <a:pt x="527538" y="558800"/>
                  </a:lnTo>
                  <a:lnTo>
                    <a:pt x="386861" y="629139"/>
                  </a:lnTo>
                  <a:lnTo>
                    <a:pt x="691661" y="629139"/>
                  </a:lnTo>
                  <a:lnTo>
                    <a:pt x="750276" y="398585"/>
                  </a:lnTo>
                  <a:lnTo>
                    <a:pt x="379046" y="11332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5" name="7 Forma libre">
              <a:extLst>
                <a:ext uri="{FF2B5EF4-FFF2-40B4-BE49-F238E27FC236}">
                  <a16:creationId xmlns:a16="http://schemas.microsoft.com/office/drawing/2014/main" id="{5E7BE03D-1033-4572-A660-FBD2F3590F66}"/>
                </a:ext>
              </a:extLst>
            </p:cNvPr>
            <p:cNvSpPr/>
            <p:nvPr/>
          </p:nvSpPr>
          <p:spPr>
            <a:xfrm rot="20783679">
              <a:off x="2342192" y="5430533"/>
              <a:ext cx="936104" cy="1678472"/>
            </a:xfrm>
            <a:custGeom>
              <a:avLst/>
              <a:gdLst>
                <a:gd name="connsiteX0" fmla="*/ 1371600 w 1401096"/>
                <a:gd name="connsiteY0" fmla="*/ 44245 h 1961535"/>
                <a:gd name="connsiteX1" fmla="*/ 737419 w 1401096"/>
                <a:gd name="connsiteY1" fmla="*/ 103238 h 1961535"/>
                <a:gd name="connsiteX2" fmla="*/ 0 w 1401096"/>
                <a:gd name="connsiteY2" fmla="*/ 589935 h 1961535"/>
                <a:gd name="connsiteX3" fmla="*/ 58993 w 1401096"/>
                <a:gd name="connsiteY3" fmla="*/ 1607574 h 1961535"/>
                <a:gd name="connsiteX4" fmla="*/ 412955 w 1401096"/>
                <a:gd name="connsiteY4" fmla="*/ 1961535 h 1961535"/>
                <a:gd name="connsiteX5" fmla="*/ 663677 w 1401096"/>
                <a:gd name="connsiteY5" fmla="*/ 1740309 h 1961535"/>
                <a:gd name="connsiteX6" fmla="*/ 516193 w 1401096"/>
                <a:gd name="connsiteY6" fmla="*/ 1150374 h 1961535"/>
                <a:gd name="connsiteX7" fmla="*/ 575187 w 1401096"/>
                <a:gd name="connsiteY7" fmla="*/ 781664 h 1961535"/>
                <a:gd name="connsiteX8" fmla="*/ 884903 w 1401096"/>
                <a:gd name="connsiteY8" fmla="*/ 604683 h 1961535"/>
                <a:gd name="connsiteX9" fmla="*/ 1297858 w 1401096"/>
                <a:gd name="connsiteY9" fmla="*/ 619432 h 1961535"/>
                <a:gd name="connsiteX10" fmla="*/ 1401096 w 1401096"/>
                <a:gd name="connsiteY10" fmla="*/ 88490 h 1961535"/>
                <a:gd name="connsiteX11" fmla="*/ 1401096 w 1401096"/>
                <a:gd name="connsiteY11" fmla="*/ 0 h 1961535"/>
                <a:gd name="connsiteX12" fmla="*/ 1297858 w 1401096"/>
                <a:gd name="connsiteY12" fmla="*/ 58993 h 1961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01096" h="1961535">
                  <a:moveTo>
                    <a:pt x="1371600" y="44245"/>
                  </a:moveTo>
                  <a:lnTo>
                    <a:pt x="737419" y="103238"/>
                  </a:lnTo>
                  <a:lnTo>
                    <a:pt x="0" y="589935"/>
                  </a:lnTo>
                  <a:lnTo>
                    <a:pt x="58993" y="1607574"/>
                  </a:lnTo>
                  <a:lnTo>
                    <a:pt x="412955" y="1961535"/>
                  </a:lnTo>
                  <a:lnTo>
                    <a:pt x="663677" y="1740309"/>
                  </a:lnTo>
                  <a:lnTo>
                    <a:pt x="516193" y="1150374"/>
                  </a:lnTo>
                  <a:lnTo>
                    <a:pt x="575187" y="781664"/>
                  </a:lnTo>
                  <a:lnTo>
                    <a:pt x="884903" y="604683"/>
                  </a:lnTo>
                  <a:lnTo>
                    <a:pt x="1297858" y="619432"/>
                  </a:lnTo>
                  <a:lnTo>
                    <a:pt x="1401096" y="88490"/>
                  </a:lnTo>
                  <a:lnTo>
                    <a:pt x="1401096" y="0"/>
                  </a:lnTo>
                  <a:lnTo>
                    <a:pt x="1297858" y="58993"/>
                  </a:lnTo>
                </a:path>
              </a:pathLst>
            </a:custGeom>
            <a:solidFill>
              <a:srgbClr val="00B050"/>
            </a:solidFill>
            <a:ln w="28575"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6 Forma libre">
              <a:extLst>
                <a:ext uri="{FF2B5EF4-FFF2-40B4-BE49-F238E27FC236}">
                  <a16:creationId xmlns:a16="http://schemas.microsoft.com/office/drawing/2014/main" id="{2022A9F2-0A45-4B22-939B-0E5D9A9511AB}"/>
                </a:ext>
              </a:extLst>
            </p:cNvPr>
            <p:cNvSpPr/>
            <p:nvPr/>
          </p:nvSpPr>
          <p:spPr>
            <a:xfrm rot="1344814" flipH="1">
              <a:off x="3947358" y="5319968"/>
              <a:ext cx="1096625" cy="1539773"/>
            </a:xfrm>
            <a:custGeom>
              <a:avLst/>
              <a:gdLst>
                <a:gd name="connsiteX0" fmla="*/ 1371600 w 1401096"/>
                <a:gd name="connsiteY0" fmla="*/ 44245 h 1961535"/>
                <a:gd name="connsiteX1" fmla="*/ 737419 w 1401096"/>
                <a:gd name="connsiteY1" fmla="*/ 103238 h 1961535"/>
                <a:gd name="connsiteX2" fmla="*/ 0 w 1401096"/>
                <a:gd name="connsiteY2" fmla="*/ 589935 h 1961535"/>
                <a:gd name="connsiteX3" fmla="*/ 58993 w 1401096"/>
                <a:gd name="connsiteY3" fmla="*/ 1607574 h 1961535"/>
                <a:gd name="connsiteX4" fmla="*/ 412955 w 1401096"/>
                <a:gd name="connsiteY4" fmla="*/ 1961535 h 1961535"/>
                <a:gd name="connsiteX5" fmla="*/ 663677 w 1401096"/>
                <a:gd name="connsiteY5" fmla="*/ 1740309 h 1961535"/>
                <a:gd name="connsiteX6" fmla="*/ 516193 w 1401096"/>
                <a:gd name="connsiteY6" fmla="*/ 1150374 h 1961535"/>
                <a:gd name="connsiteX7" fmla="*/ 575187 w 1401096"/>
                <a:gd name="connsiteY7" fmla="*/ 781664 h 1961535"/>
                <a:gd name="connsiteX8" fmla="*/ 884903 w 1401096"/>
                <a:gd name="connsiteY8" fmla="*/ 604683 h 1961535"/>
                <a:gd name="connsiteX9" fmla="*/ 1297858 w 1401096"/>
                <a:gd name="connsiteY9" fmla="*/ 619432 h 1961535"/>
                <a:gd name="connsiteX10" fmla="*/ 1401096 w 1401096"/>
                <a:gd name="connsiteY10" fmla="*/ 88490 h 1961535"/>
                <a:gd name="connsiteX11" fmla="*/ 1401096 w 1401096"/>
                <a:gd name="connsiteY11" fmla="*/ 0 h 1961535"/>
                <a:gd name="connsiteX12" fmla="*/ 1297858 w 1401096"/>
                <a:gd name="connsiteY12" fmla="*/ 58993 h 1961535"/>
                <a:gd name="connsiteX0" fmla="*/ 1371600 w 1401096"/>
                <a:gd name="connsiteY0" fmla="*/ 44245 h 1961535"/>
                <a:gd name="connsiteX1" fmla="*/ 737419 w 1401096"/>
                <a:gd name="connsiteY1" fmla="*/ 103238 h 1961535"/>
                <a:gd name="connsiteX2" fmla="*/ 0 w 1401096"/>
                <a:gd name="connsiteY2" fmla="*/ 589935 h 1961535"/>
                <a:gd name="connsiteX3" fmla="*/ 58993 w 1401096"/>
                <a:gd name="connsiteY3" fmla="*/ 1607574 h 1961535"/>
                <a:gd name="connsiteX4" fmla="*/ 412955 w 1401096"/>
                <a:gd name="connsiteY4" fmla="*/ 1961535 h 1961535"/>
                <a:gd name="connsiteX5" fmla="*/ 663677 w 1401096"/>
                <a:gd name="connsiteY5" fmla="*/ 1740309 h 1961535"/>
                <a:gd name="connsiteX6" fmla="*/ 516193 w 1401096"/>
                <a:gd name="connsiteY6" fmla="*/ 1150374 h 1961535"/>
                <a:gd name="connsiteX7" fmla="*/ 504627 w 1401096"/>
                <a:gd name="connsiteY7" fmla="*/ 704184 h 1961535"/>
                <a:gd name="connsiteX8" fmla="*/ 884903 w 1401096"/>
                <a:gd name="connsiteY8" fmla="*/ 604683 h 1961535"/>
                <a:gd name="connsiteX9" fmla="*/ 1297858 w 1401096"/>
                <a:gd name="connsiteY9" fmla="*/ 619432 h 1961535"/>
                <a:gd name="connsiteX10" fmla="*/ 1401096 w 1401096"/>
                <a:gd name="connsiteY10" fmla="*/ 88490 h 1961535"/>
                <a:gd name="connsiteX11" fmla="*/ 1401096 w 1401096"/>
                <a:gd name="connsiteY11" fmla="*/ 0 h 1961535"/>
                <a:gd name="connsiteX12" fmla="*/ 1297858 w 1401096"/>
                <a:gd name="connsiteY12" fmla="*/ 58993 h 1961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01096" h="1961535">
                  <a:moveTo>
                    <a:pt x="1371600" y="44245"/>
                  </a:moveTo>
                  <a:lnTo>
                    <a:pt x="737419" y="103238"/>
                  </a:lnTo>
                  <a:lnTo>
                    <a:pt x="0" y="589935"/>
                  </a:lnTo>
                  <a:lnTo>
                    <a:pt x="58993" y="1607574"/>
                  </a:lnTo>
                  <a:lnTo>
                    <a:pt x="412955" y="1961535"/>
                  </a:lnTo>
                  <a:lnTo>
                    <a:pt x="663677" y="1740309"/>
                  </a:lnTo>
                  <a:lnTo>
                    <a:pt x="516193" y="1150374"/>
                  </a:lnTo>
                  <a:lnTo>
                    <a:pt x="504627" y="704184"/>
                  </a:lnTo>
                  <a:lnTo>
                    <a:pt x="884903" y="604683"/>
                  </a:lnTo>
                  <a:lnTo>
                    <a:pt x="1297858" y="619432"/>
                  </a:lnTo>
                  <a:lnTo>
                    <a:pt x="1401096" y="88490"/>
                  </a:lnTo>
                  <a:lnTo>
                    <a:pt x="1401096" y="0"/>
                  </a:lnTo>
                  <a:lnTo>
                    <a:pt x="1297858" y="58993"/>
                  </a:lnTo>
                </a:path>
              </a:pathLst>
            </a:custGeom>
            <a:solidFill>
              <a:srgbClr val="00B050"/>
            </a:solidFill>
            <a:ln w="28575"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11 Forma libre">
              <a:extLst>
                <a:ext uri="{FF2B5EF4-FFF2-40B4-BE49-F238E27FC236}">
                  <a16:creationId xmlns:a16="http://schemas.microsoft.com/office/drawing/2014/main" id="{B7BC55CE-F58E-4897-B2FE-D92767EEF23D}"/>
                </a:ext>
              </a:extLst>
            </p:cNvPr>
            <p:cNvSpPr/>
            <p:nvPr/>
          </p:nvSpPr>
          <p:spPr>
            <a:xfrm rot="21356326" flipH="1">
              <a:off x="2998401" y="4567460"/>
              <a:ext cx="1053194" cy="759816"/>
            </a:xfrm>
            <a:custGeom>
              <a:avLst/>
              <a:gdLst>
                <a:gd name="connsiteX0" fmla="*/ 132735 w 1002890"/>
                <a:gd name="connsiteY0" fmla="*/ 781665 h 796413"/>
                <a:gd name="connsiteX1" fmla="*/ 693174 w 1002890"/>
                <a:gd name="connsiteY1" fmla="*/ 796413 h 796413"/>
                <a:gd name="connsiteX2" fmla="*/ 1002890 w 1002890"/>
                <a:gd name="connsiteY2" fmla="*/ 560439 h 796413"/>
                <a:gd name="connsiteX3" fmla="*/ 973394 w 1002890"/>
                <a:gd name="connsiteY3" fmla="*/ 132736 h 796413"/>
                <a:gd name="connsiteX4" fmla="*/ 560439 w 1002890"/>
                <a:gd name="connsiteY4" fmla="*/ 0 h 796413"/>
                <a:gd name="connsiteX5" fmla="*/ 117987 w 1002890"/>
                <a:gd name="connsiteY5" fmla="*/ 0 h 796413"/>
                <a:gd name="connsiteX6" fmla="*/ 58994 w 1002890"/>
                <a:gd name="connsiteY6" fmla="*/ 58994 h 796413"/>
                <a:gd name="connsiteX7" fmla="*/ 147484 w 1002890"/>
                <a:gd name="connsiteY7" fmla="*/ 103239 h 796413"/>
                <a:gd name="connsiteX8" fmla="*/ 0 w 1002890"/>
                <a:gd name="connsiteY8" fmla="*/ 442452 h 796413"/>
                <a:gd name="connsiteX9" fmla="*/ 176981 w 1002890"/>
                <a:gd name="connsiteY9" fmla="*/ 648929 h 796413"/>
                <a:gd name="connsiteX10" fmla="*/ 250723 w 1002890"/>
                <a:gd name="connsiteY10" fmla="*/ 796413 h 796413"/>
                <a:gd name="connsiteX11" fmla="*/ 250723 w 1002890"/>
                <a:gd name="connsiteY11" fmla="*/ 796413 h 796413"/>
                <a:gd name="connsiteX12" fmla="*/ 309716 w 1002890"/>
                <a:gd name="connsiteY12" fmla="*/ 781665 h 79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2890" h="796413">
                  <a:moveTo>
                    <a:pt x="132735" y="781665"/>
                  </a:moveTo>
                  <a:lnTo>
                    <a:pt x="693174" y="796413"/>
                  </a:lnTo>
                  <a:lnTo>
                    <a:pt x="1002890" y="560439"/>
                  </a:lnTo>
                  <a:lnTo>
                    <a:pt x="973394" y="132736"/>
                  </a:lnTo>
                  <a:lnTo>
                    <a:pt x="560439" y="0"/>
                  </a:lnTo>
                  <a:lnTo>
                    <a:pt x="117987" y="0"/>
                  </a:lnTo>
                  <a:lnTo>
                    <a:pt x="58994" y="58994"/>
                  </a:lnTo>
                  <a:lnTo>
                    <a:pt x="147484" y="103239"/>
                  </a:lnTo>
                  <a:lnTo>
                    <a:pt x="0" y="442452"/>
                  </a:lnTo>
                  <a:lnTo>
                    <a:pt x="176981" y="648929"/>
                  </a:lnTo>
                  <a:lnTo>
                    <a:pt x="250723" y="796413"/>
                  </a:lnTo>
                  <a:lnTo>
                    <a:pt x="250723" y="796413"/>
                  </a:lnTo>
                  <a:lnTo>
                    <a:pt x="309716" y="781665"/>
                  </a:lnTo>
                </a:path>
              </a:pathLst>
            </a:custGeom>
            <a:solidFill>
              <a:srgbClr val="00B050"/>
            </a:solidFill>
            <a:ln w="28575"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4 Forma libre">
              <a:extLst>
                <a:ext uri="{FF2B5EF4-FFF2-40B4-BE49-F238E27FC236}">
                  <a16:creationId xmlns:a16="http://schemas.microsoft.com/office/drawing/2014/main" id="{14B87EAC-9D2E-4201-A789-340829CFBD4A}"/>
                </a:ext>
              </a:extLst>
            </p:cNvPr>
            <p:cNvSpPr/>
            <p:nvPr/>
          </p:nvSpPr>
          <p:spPr>
            <a:xfrm rot="1344814" flipH="1">
              <a:off x="2969330" y="5004620"/>
              <a:ext cx="1244923" cy="1409119"/>
            </a:xfrm>
            <a:custGeom>
              <a:avLst/>
              <a:gdLst>
                <a:gd name="connsiteX0" fmla="*/ 191729 w 1371600"/>
                <a:gd name="connsiteY0" fmla="*/ 0 h 1622322"/>
                <a:gd name="connsiteX1" fmla="*/ 678426 w 1371600"/>
                <a:gd name="connsiteY1" fmla="*/ 280219 h 1622322"/>
                <a:gd name="connsiteX2" fmla="*/ 353962 w 1371600"/>
                <a:gd name="connsiteY2" fmla="*/ 796413 h 1622322"/>
                <a:gd name="connsiteX3" fmla="*/ 840658 w 1371600"/>
                <a:gd name="connsiteY3" fmla="*/ 1091380 h 1622322"/>
                <a:gd name="connsiteX4" fmla="*/ 1091381 w 1371600"/>
                <a:gd name="connsiteY4" fmla="*/ 516193 h 1622322"/>
                <a:gd name="connsiteX5" fmla="*/ 1371600 w 1371600"/>
                <a:gd name="connsiteY5" fmla="*/ 722671 h 1622322"/>
                <a:gd name="connsiteX6" fmla="*/ 1076633 w 1371600"/>
                <a:gd name="connsiteY6" fmla="*/ 1224116 h 1622322"/>
                <a:gd name="connsiteX7" fmla="*/ 235975 w 1371600"/>
                <a:gd name="connsiteY7" fmla="*/ 1622322 h 1622322"/>
                <a:gd name="connsiteX8" fmla="*/ 0 w 1371600"/>
                <a:gd name="connsiteY8" fmla="*/ 988142 h 1622322"/>
                <a:gd name="connsiteX9" fmla="*/ 191729 w 1371600"/>
                <a:gd name="connsiteY9" fmla="*/ 0 h 16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1600" h="1622322">
                  <a:moveTo>
                    <a:pt x="191729" y="0"/>
                  </a:moveTo>
                  <a:lnTo>
                    <a:pt x="678426" y="280219"/>
                  </a:lnTo>
                  <a:lnTo>
                    <a:pt x="353962" y="796413"/>
                  </a:lnTo>
                  <a:lnTo>
                    <a:pt x="840658" y="1091380"/>
                  </a:lnTo>
                  <a:lnTo>
                    <a:pt x="1091381" y="516193"/>
                  </a:lnTo>
                  <a:lnTo>
                    <a:pt x="1371600" y="722671"/>
                  </a:lnTo>
                  <a:lnTo>
                    <a:pt x="1076633" y="1224116"/>
                  </a:lnTo>
                  <a:lnTo>
                    <a:pt x="235975" y="1622322"/>
                  </a:lnTo>
                  <a:lnTo>
                    <a:pt x="0" y="988142"/>
                  </a:lnTo>
                  <a:lnTo>
                    <a:pt x="191729" y="0"/>
                  </a:lnTo>
                  <a:close/>
                </a:path>
              </a:pathLst>
            </a:cu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0" name="10 Forma libre">
              <a:extLst>
                <a:ext uri="{FF2B5EF4-FFF2-40B4-BE49-F238E27FC236}">
                  <a16:creationId xmlns:a16="http://schemas.microsoft.com/office/drawing/2014/main" id="{D79A1CC3-F62F-4AC7-B37D-916344083553}"/>
                </a:ext>
              </a:extLst>
            </p:cNvPr>
            <p:cNvSpPr/>
            <p:nvPr/>
          </p:nvSpPr>
          <p:spPr>
            <a:xfrm rot="21356326" flipH="1">
              <a:off x="3131136" y="4651884"/>
              <a:ext cx="737420" cy="576897"/>
            </a:xfrm>
            <a:custGeom>
              <a:avLst/>
              <a:gdLst>
                <a:gd name="connsiteX0" fmla="*/ 73742 w 737420"/>
                <a:gd name="connsiteY0" fmla="*/ 530942 h 604684"/>
                <a:gd name="connsiteX1" fmla="*/ 471949 w 737420"/>
                <a:gd name="connsiteY1" fmla="*/ 604684 h 604684"/>
                <a:gd name="connsiteX2" fmla="*/ 737420 w 737420"/>
                <a:gd name="connsiteY2" fmla="*/ 427704 h 604684"/>
                <a:gd name="connsiteX3" fmla="*/ 737420 w 737420"/>
                <a:gd name="connsiteY3" fmla="*/ 132736 h 604684"/>
                <a:gd name="connsiteX4" fmla="*/ 545691 w 737420"/>
                <a:gd name="connsiteY4" fmla="*/ 29497 h 604684"/>
                <a:gd name="connsiteX5" fmla="*/ 132736 w 737420"/>
                <a:gd name="connsiteY5" fmla="*/ 0 h 604684"/>
                <a:gd name="connsiteX6" fmla="*/ 0 w 737420"/>
                <a:gd name="connsiteY6" fmla="*/ 117988 h 604684"/>
                <a:gd name="connsiteX7" fmla="*/ 14749 w 737420"/>
                <a:gd name="connsiteY7" fmla="*/ 398207 h 604684"/>
                <a:gd name="connsiteX8" fmla="*/ 147484 w 737420"/>
                <a:gd name="connsiteY8" fmla="*/ 545691 h 604684"/>
                <a:gd name="connsiteX9" fmla="*/ 73742 w 737420"/>
                <a:gd name="connsiteY9" fmla="*/ 530942 h 60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7420" h="604684">
                  <a:moveTo>
                    <a:pt x="73742" y="530942"/>
                  </a:moveTo>
                  <a:lnTo>
                    <a:pt x="471949" y="604684"/>
                  </a:lnTo>
                  <a:lnTo>
                    <a:pt x="737420" y="427704"/>
                  </a:lnTo>
                  <a:lnTo>
                    <a:pt x="737420" y="132736"/>
                  </a:lnTo>
                  <a:lnTo>
                    <a:pt x="545691" y="29497"/>
                  </a:lnTo>
                  <a:lnTo>
                    <a:pt x="132736" y="0"/>
                  </a:lnTo>
                  <a:lnTo>
                    <a:pt x="0" y="117988"/>
                  </a:lnTo>
                  <a:lnTo>
                    <a:pt x="14749" y="398207"/>
                  </a:lnTo>
                  <a:lnTo>
                    <a:pt x="147484" y="545691"/>
                  </a:lnTo>
                  <a:lnTo>
                    <a:pt x="73742" y="530942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  <a:effectLst>
              <a:innerShdw blurRad="342900">
                <a:schemeClr val="accent6">
                  <a:lumMod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12 Forma libre">
              <a:extLst>
                <a:ext uri="{FF2B5EF4-FFF2-40B4-BE49-F238E27FC236}">
                  <a16:creationId xmlns:a16="http://schemas.microsoft.com/office/drawing/2014/main" id="{DC60A725-9E11-4E07-84A5-8790DE897314}"/>
                </a:ext>
              </a:extLst>
            </p:cNvPr>
            <p:cNvSpPr/>
            <p:nvPr/>
          </p:nvSpPr>
          <p:spPr>
            <a:xfrm flipH="1">
              <a:off x="3118122" y="5922695"/>
              <a:ext cx="1179871" cy="2082457"/>
            </a:xfrm>
            <a:custGeom>
              <a:avLst/>
              <a:gdLst>
                <a:gd name="connsiteX0" fmla="*/ 191729 w 1179871"/>
                <a:gd name="connsiteY0" fmla="*/ 176980 h 2182761"/>
                <a:gd name="connsiteX1" fmla="*/ 294968 w 1179871"/>
                <a:gd name="connsiteY1" fmla="*/ 840658 h 2182761"/>
                <a:gd name="connsiteX2" fmla="*/ 0 w 1179871"/>
                <a:gd name="connsiteY2" fmla="*/ 2050026 h 2182761"/>
                <a:gd name="connsiteX3" fmla="*/ 398207 w 1179871"/>
                <a:gd name="connsiteY3" fmla="*/ 2153264 h 2182761"/>
                <a:gd name="connsiteX4" fmla="*/ 575187 w 1179871"/>
                <a:gd name="connsiteY4" fmla="*/ 1253613 h 2182761"/>
                <a:gd name="connsiteX5" fmla="*/ 693175 w 1179871"/>
                <a:gd name="connsiteY5" fmla="*/ 2182761 h 2182761"/>
                <a:gd name="connsiteX6" fmla="*/ 1032387 w 1179871"/>
                <a:gd name="connsiteY6" fmla="*/ 2182761 h 2182761"/>
                <a:gd name="connsiteX7" fmla="*/ 929149 w 1179871"/>
                <a:gd name="connsiteY7" fmla="*/ 914400 h 2182761"/>
                <a:gd name="connsiteX8" fmla="*/ 1179871 w 1179871"/>
                <a:gd name="connsiteY8" fmla="*/ 14748 h 2182761"/>
                <a:gd name="connsiteX9" fmla="*/ 1179871 w 1179871"/>
                <a:gd name="connsiteY9" fmla="*/ 0 h 218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9871" h="2182761">
                  <a:moveTo>
                    <a:pt x="191729" y="176980"/>
                  </a:moveTo>
                  <a:lnTo>
                    <a:pt x="294968" y="840658"/>
                  </a:lnTo>
                  <a:lnTo>
                    <a:pt x="0" y="2050026"/>
                  </a:lnTo>
                  <a:lnTo>
                    <a:pt x="398207" y="2153264"/>
                  </a:lnTo>
                  <a:lnTo>
                    <a:pt x="575187" y="1253613"/>
                  </a:lnTo>
                  <a:lnTo>
                    <a:pt x="693175" y="2182761"/>
                  </a:lnTo>
                  <a:lnTo>
                    <a:pt x="1032387" y="2182761"/>
                  </a:lnTo>
                  <a:lnTo>
                    <a:pt x="929149" y="914400"/>
                  </a:lnTo>
                  <a:lnTo>
                    <a:pt x="1179871" y="14748"/>
                  </a:lnTo>
                  <a:lnTo>
                    <a:pt x="1179871" y="0"/>
                  </a:lnTo>
                </a:path>
              </a:pathLst>
            </a:cu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5" name="Forma libre: forma 74">
              <a:extLst>
                <a:ext uri="{FF2B5EF4-FFF2-40B4-BE49-F238E27FC236}">
                  <a16:creationId xmlns:a16="http://schemas.microsoft.com/office/drawing/2014/main" id="{0E96AA1B-7A46-49CF-BD43-6BC2A7E8C393}"/>
                </a:ext>
              </a:extLst>
            </p:cNvPr>
            <p:cNvSpPr/>
            <p:nvPr/>
          </p:nvSpPr>
          <p:spPr>
            <a:xfrm>
              <a:off x="3817815" y="6514123"/>
              <a:ext cx="398585" cy="480646"/>
            </a:xfrm>
            <a:custGeom>
              <a:avLst/>
              <a:gdLst>
                <a:gd name="connsiteX0" fmla="*/ 398585 w 398585"/>
                <a:gd name="connsiteY0" fmla="*/ 35169 h 480646"/>
                <a:gd name="connsiteX1" fmla="*/ 328247 w 398585"/>
                <a:gd name="connsiteY1" fmla="*/ 164123 h 480646"/>
                <a:gd name="connsiteX2" fmla="*/ 332154 w 398585"/>
                <a:gd name="connsiteY2" fmla="*/ 265723 h 480646"/>
                <a:gd name="connsiteX3" fmla="*/ 0 w 398585"/>
                <a:gd name="connsiteY3" fmla="*/ 480646 h 480646"/>
                <a:gd name="connsiteX4" fmla="*/ 183662 w 398585"/>
                <a:gd name="connsiteY4" fmla="*/ 222739 h 480646"/>
                <a:gd name="connsiteX5" fmla="*/ 164123 w 398585"/>
                <a:gd name="connsiteY5" fmla="*/ 140677 h 480646"/>
                <a:gd name="connsiteX6" fmla="*/ 312616 w 398585"/>
                <a:gd name="connsiteY6" fmla="*/ 0 h 480646"/>
                <a:gd name="connsiteX7" fmla="*/ 398585 w 398585"/>
                <a:gd name="connsiteY7" fmla="*/ 35169 h 480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8585" h="480646">
                  <a:moveTo>
                    <a:pt x="398585" y="35169"/>
                  </a:moveTo>
                  <a:lnTo>
                    <a:pt x="328247" y="164123"/>
                  </a:lnTo>
                  <a:lnTo>
                    <a:pt x="332154" y="265723"/>
                  </a:lnTo>
                  <a:lnTo>
                    <a:pt x="0" y="480646"/>
                  </a:lnTo>
                  <a:lnTo>
                    <a:pt x="183662" y="222739"/>
                  </a:lnTo>
                  <a:lnTo>
                    <a:pt x="164123" y="140677"/>
                  </a:lnTo>
                  <a:lnTo>
                    <a:pt x="312616" y="0"/>
                  </a:lnTo>
                  <a:lnTo>
                    <a:pt x="398585" y="35169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lumMod val="50000"/>
                  </a:schemeClr>
                </a:gs>
                <a:gs pos="100000">
                  <a:schemeClr val="accent5"/>
                </a:gs>
              </a:gsLst>
              <a:lin ang="5400000" scaled="1"/>
            </a:gradFill>
            <a:ln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8100000" algn="tr" rotWithShape="0">
                <a:schemeClr val="accent5">
                  <a:lumMod val="60000"/>
                  <a:lumOff val="4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2" name="13 Forma libre">
              <a:extLst>
                <a:ext uri="{FF2B5EF4-FFF2-40B4-BE49-F238E27FC236}">
                  <a16:creationId xmlns:a16="http://schemas.microsoft.com/office/drawing/2014/main" id="{501D734E-E409-400F-82D5-22564F2938CC}"/>
                </a:ext>
              </a:extLst>
            </p:cNvPr>
            <p:cNvSpPr/>
            <p:nvPr/>
          </p:nvSpPr>
          <p:spPr>
            <a:xfrm flipH="1">
              <a:off x="3265606" y="6316674"/>
              <a:ext cx="796412" cy="253272"/>
            </a:xfrm>
            <a:custGeom>
              <a:avLst/>
              <a:gdLst>
                <a:gd name="connsiteX0" fmla="*/ 0 w 796412"/>
                <a:gd name="connsiteY0" fmla="*/ 0 h 265471"/>
                <a:gd name="connsiteX1" fmla="*/ 796412 w 796412"/>
                <a:gd name="connsiteY1" fmla="*/ 88490 h 265471"/>
                <a:gd name="connsiteX2" fmla="*/ 737419 w 796412"/>
                <a:gd name="connsiteY2" fmla="*/ 265471 h 265471"/>
                <a:gd name="connsiteX3" fmla="*/ 14748 w 796412"/>
                <a:gd name="connsiteY3" fmla="*/ 221225 h 265471"/>
                <a:gd name="connsiteX4" fmla="*/ 0 w 796412"/>
                <a:gd name="connsiteY4" fmla="*/ 0 h 265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6412" h="265471">
                  <a:moveTo>
                    <a:pt x="0" y="0"/>
                  </a:moveTo>
                  <a:lnTo>
                    <a:pt x="796412" y="88490"/>
                  </a:lnTo>
                  <a:lnTo>
                    <a:pt x="737419" y="265471"/>
                  </a:lnTo>
                  <a:lnTo>
                    <a:pt x="14748" y="221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14 Forma libre">
              <a:extLst>
                <a:ext uri="{FF2B5EF4-FFF2-40B4-BE49-F238E27FC236}">
                  <a16:creationId xmlns:a16="http://schemas.microsoft.com/office/drawing/2014/main" id="{F5D65D45-73AE-4D7A-9CC1-317950092467}"/>
                </a:ext>
              </a:extLst>
            </p:cNvPr>
            <p:cNvSpPr/>
            <p:nvPr/>
          </p:nvSpPr>
          <p:spPr>
            <a:xfrm flipH="1">
              <a:off x="3914535" y="7850375"/>
              <a:ext cx="663677" cy="548756"/>
            </a:xfrm>
            <a:custGeom>
              <a:avLst/>
              <a:gdLst>
                <a:gd name="connsiteX0" fmla="*/ 265471 w 663677"/>
                <a:gd name="connsiteY0" fmla="*/ 0 h 575187"/>
                <a:gd name="connsiteX1" fmla="*/ 663677 w 663677"/>
                <a:gd name="connsiteY1" fmla="*/ 132735 h 575187"/>
                <a:gd name="connsiteX2" fmla="*/ 368710 w 663677"/>
                <a:gd name="connsiteY2" fmla="*/ 575187 h 575187"/>
                <a:gd name="connsiteX3" fmla="*/ 235974 w 663677"/>
                <a:gd name="connsiteY3" fmla="*/ 516193 h 575187"/>
                <a:gd name="connsiteX4" fmla="*/ 250723 w 663677"/>
                <a:gd name="connsiteY4" fmla="*/ 383458 h 575187"/>
                <a:gd name="connsiteX5" fmla="*/ 117987 w 663677"/>
                <a:gd name="connsiteY5" fmla="*/ 501445 h 575187"/>
                <a:gd name="connsiteX6" fmla="*/ 0 w 663677"/>
                <a:gd name="connsiteY6" fmla="*/ 412955 h 575187"/>
                <a:gd name="connsiteX7" fmla="*/ 265471 w 663677"/>
                <a:gd name="connsiteY7" fmla="*/ 0 h 575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677" h="575187">
                  <a:moveTo>
                    <a:pt x="265471" y="0"/>
                  </a:moveTo>
                  <a:lnTo>
                    <a:pt x="663677" y="132735"/>
                  </a:lnTo>
                  <a:lnTo>
                    <a:pt x="368710" y="575187"/>
                  </a:lnTo>
                  <a:lnTo>
                    <a:pt x="235974" y="516193"/>
                  </a:lnTo>
                  <a:lnTo>
                    <a:pt x="250723" y="383458"/>
                  </a:lnTo>
                  <a:lnTo>
                    <a:pt x="117987" y="501445"/>
                  </a:lnTo>
                  <a:lnTo>
                    <a:pt x="0" y="412955"/>
                  </a:lnTo>
                  <a:lnTo>
                    <a:pt x="26547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15 Forma libre">
              <a:extLst>
                <a:ext uri="{FF2B5EF4-FFF2-40B4-BE49-F238E27FC236}">
                  <a16:creationId xmlns:a16="http://schemas.microsoft.com/office/drawing/2014/main" id="{3B7B6C35-7FF7-4B22-B53E-0D6295CDA1DC}"/>
                </a:ext>
              </a:extLst>
            </p:cNvPr>
            <p:cNvSpPr/>
            <p:nvPr/>
          </p:nvSpPr>
          <p:spPr>
            <a:xfrm rot="1346380" flipH="1">
              <a:off x="3159251" y="7935139"/>
              <a:ext cx="663677" cy="548756"/>
            </a:xfrm>
            <a:custGeom>
              <a:avLst/>
              <a:gdLst>
                <a:gd name="connsiteX0" fmla="*/ 265471 w 663677"/>
                <a:gd name="connsiteY0" fmla="*/ 0 h 575187"/>
                <a:gd name="connsiteX1" fmla="*/ 663677 w 663677"/>
                <a:gd name="connsiteY1" fmla="*/ 132735 h 575187"/>
                <a:gd name="connsiteX2" fmla="*/ 368710 w 663677"/>
                <a:gd name="connsiteY2" fmla="*/ 575187 h 575187"/>
                <a:gd name="connsiteX3" fmla="*/ 235974 w 663677"/>
                <a:gd name="connsiteY3" fmla="*/ 516193 h 575187"/>
                <a:gd name="connsiteX4" fmla="*/ 250723 w 663677"/>
                <a:gd name="connsiteY4" fmla="*/ 383458 h 575187"/>
                <a:gd name="connsiteX5" fmla="*/ 117987 w 663677"/>
                <a:gd name="connsiteY5" fmla="*/ 501445 h 575187"/>
                <a:gd name="connsiteX6" fmla="*/ 0 w 663677"/>
                <a:gd name="connsiteY6" fmla="*/ 412955 h 575187"/>
                <a:gd name="connsiteX7" fmla="*/ 265471 w 663677"/>
                <a:gd name="connsiteY7" fmla="*/ 0 h 575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677" h="575187">
                  <a:moveTo>
                    <a:pt x="265471" y="0"/>
                  </a:moveTo>
                  <a:lnTo>
                    <a:pt x="663677" y="132735"/>
                  </a:lnTo>
                  <a:lnTo>
                    <a:pt x="368710" y="575187"/>
                  </a:lnTo>
                  <a:lnTo>
                    <a:pt x="235974" y="516193"/>
                  </a:lnTo>
                  <a:lnTo>
                    <a:pt x="250723" y="383458"/>
                  </a:lnTo>
                  <a:lnTo>
                    <a:pt x="117987" y="501445"/>
                  </a:lnTo>
                  <a:lnTo>
                    <a:pt x="0" y="412955"/>
                  </a:lnTo>
                  <a:lnTo>
                    <a:pt x="26547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Forma libre: forma 54">
              <a:extLst>
                <a:ext uri="{FF2B5EF4-FFF2-40B4-BE49-F238E27FC236}">
                  <a16:creationId xmlns:a16="http://schemas.microsoft.com/office/drawing/2014/main" id="{1504721D-375A-4E6C-B363-99DEFE352008}"/>
                </a:ext>
              </a:extLst>
            </p:cNvPr>
            <p:cNvSpPr/>
            <p:nvPr/>
          </p:nvSpPr>
          <p:spPr>
            <a:xfrm>
              <a:off x="3247292" y="5009662"/>
              <a:ext cx="382954" cy="117230"/>
            </a:xfrm>
            <a:custGeom>
              <a:avLst/>
              <a:gdLst>
                <a:gd name="connsiteX0" fmla="*/ 0 w 382954"/>
                <a:gd name="connsiteY0" fmla="*/ 0 h 117230"/>
                <a:gd name="connsiteX1" fmla="*/ 168031 w 382954"/>
                <a:gd name="connsiteY1" fmla="*/ 117230 h 117230"/>
                <a:gd name="connsiteX2" fmla="*/ 382954 w 382954"/>
                <a:gd name="connsiteY2" fmla="*/ 82061 h 11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2954" h="117230">
                  <a:moveTo>
                    <a:pt x="0" y="0"/>
                  </a:moveTo>
                  <a:lnTo>
                    <a:pt x="168031" y="117230"/>
                  </a:lnTo>
                  <a:lnTo>
                    <a:pt x="382954" y="8206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8" name="Forma libre: forma 57">
              <a:extLst>
                <a:ext uri="{FF2B5EF4-FFF2-40B4-BE49-F238E27FC236}">
                  <a16:creationId xmlns:a16="http://schemas.microsoft.com/office/drawing/2014/main" id="{1D7A0FEB-077C-4374-9C8D-44826F41D9A4}"/>
                </a:ext>
              </a:extLst>
            </p:cNvPr>
            <p:cNvSpPr/>
            <p:nvPr/>
          </p:nvSpPr>
          <p:spPr>
            <a:xfrm>
              <a:off x="3133969" y="5455138"/>
              <a:ext cx="93785" cy="234462"/>
            </a:xfrm>
            <a:custGeom>
              <a:avLst/>
              <a:gdLst>
                <a:gd name="connsiteX0" fmla="*/ 0 w 93785"/>
                <a:gd name="connsiteY0" fmla="*/ 0 h 234462"/>
                <a:gd name="connsiteX1" fmla="*/ 93785 w 93785"/>
                <a:gd name="connsiteY1" fmla="*/ 58616 h 234462"/>
                <a:gd name="connsiteX2" fmla="*/ 89877 w 93785"/>
                <a:gd name="connsiteY2" fmla="*/ 179754 h 234462"/>
                <a:gd name="connsiteX3" fmla="*/ 7816 w 93785"/>
                <a:gd name="connsiteY3" fmla="*/ 234462 h 23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85" h="234462">
                  <a:moveTo>
                    <a:pt x="0" y="0"/>
                  </a:moveTo>
                  <a:lnTo>
                    <a:pt x="93785" y="58616"/>
                  </a:lnTo>
                  <a:lnTo>
                    <a:pt x="89877" y="179754"/>
                  </a:lnTo>
                  <a:lnTo>
                    <a:pt x="7816" y="234462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9" name="Forma libre: forma 58">
              <a:extLst>
                <a:ext uri="{FF2B5EF4-FFF2-40B4-BE49-F238E27FC236}">
                  <a16:creationId xmlns:a16="http://schemas.microsoft.com/office/drawing/2014/main" id="{6C876A31-82BB-49E3-B2BF-BB1A7438469D}"/>
                </a:ext>
              </a:extLst>
            </p:cNvPr>
            <p:cNvSpPr/>
            <p:nvPr/>
          </p:nvSpPr>
          <p:spPr>
            <a:xfrm>
              <a:off x="3993662" y="5306646"/>
              <a:ext cx="152400" cy="257908"/>
            </a:xfrm>
            <a:custGeom>
              <a:avLst/>
              <a:gdLst>
                <a:gd name="connsiteX0" fmla="*/ 152400 w 152400"/>
                <a:gd name="connsiteY0" fmla="*/ 257908 h 257908"/>
                <a:gd name="connsiteX1" fmla="*/ 31261 w 152400"/>
                <a:gd name="connsiteY1" fmla="*/ 203200 h 257908"/>
                <a:gd name="connsiteX2" fmla="*/ 0 w 152400"/>
                <a:gd name="connsiteY2" fmla="*/ 78154 h 257908"/>
                <a:gd name="connsiteX3" fmla="*/ 136769 w 152400"/>
                <a:gd name="connsiteY3" fmla="*/ 0 h 257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257908">
                  <a:moveTo>
                    <a:pt x="152400" y="257908"/>
                  </a:moveTo>
                  <a:lnTo>
                    <a:pt x="31261" y="203200"/>
                  </a:lnTo>
                  <a:lnTo>
                    <a:pt x="0" y="78154"/>
                  </a:lnTo>
                  <a:lnTo>
                    <a:pt x="1367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0" name="Forma libre: forma 59">
              <a:extLst>
                <a:ext uri="{FF2B5EF4-FFF2-40B4-BE49-F238E27FC236}">
                  <a16:creationId xmlns:a16="http://schemas.microsoft.com/office/drawing/2014/main" id="{20A9DDE1-4004-41B6-BB0A-E15699B53D2B}"/>
                </a:ext>
              </a:extLst>
            </p:cNvPr>
            <p:cNvSpPr/>
            <p:nvPr/>
          </p:nvSpPr>
          <p:spPr>
            <a:xfrm>
              <a:off x="3309815" y="5799015"/>
              <a:ext cx="691662" cy="570523"/>
            </a:xfrm>
            <a:custGeom>
              <a:avLst/>
              <a:gdLst>
                <a:gd name="connsiteX0" fmla="*/ 0 w 691662"/>
                <a:gd name="connsiteY0" fmla="*/ 183662 h 570523"/>
                <a:gd name="connsiteX1" fmla="*/ 0 w 691662"/>
                <a:gd name="connsiteY1" fmla="*/ 183662 h 570523"/>
                <a:gd name="connsiteX2" fmla="*/ 113323 w 691662"/>
                <a:gd name="connsiteY2" fmla="*/ 300893 h 570523"/>
                <a:gd name="connsiteX3" fmla="*/ 132862 w 691662"/>
                <a:gd name="connsiteY3" fmla="*/ 468923 h 570523"/>
                <a:gd name="connsiteX4" fmla="*/ 46893 w 691662"/>
                <a:gd name="connsiteY4" fmla="*/ 570523 h 570523"/>
                <a:gd name="connsiteX5" fmla="*/ 691662 w 691662"/>
                <a:gd name="connsiteY5" fmla="*/ 500185 h 570523"/>
                <a:gd name="connsiteX6" fmla="*/ 609600 w 691662"/>
                <a:gd name="connsiteY6" fmla="*/ 410308 h 570523"/>
                <a:gd name="connsiteX7" fmla="*/ 547077 w 691662"/>
                <a:gd name="connsiteY7" fmla="*/ 246185 h 570523"/>
                <a:gd name="connsiteX8" fmla="*/ 668216 w 691662"/>
                <a:gd name="connsiteY8" fmla="*/ 58616 h 570523"/>
                <a:gd name="connsiteX9" fmla="*/ 550985 w 691662"/>
                <a:gd name="connsiteY9" fmla="*/ 0 h 570523"/>
                <a:gd name="connsiteX10" fmla="*/ 85970 w 691662"/>
                <a:gd name="connsiteY10" fmla="*/ 62523 h 570523"/>
                <a:gd name="connsiteX11" fmla="*/ 0 w 691662"/>
                <a:gd name="connsiteY11" fmla="*/ 183662 h 570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91662" h="570523">
                  <a:moveTo>
                    <a:pt x="0" y="183662"/>
                  </a:moveTo>
                  <a:lnTo>
                    <a:pt x="0" y="183662"/>
                  </a:lnTo>
                  <a:lnTo>
                    <a:pt x="113323" y="300893"/>
                  </a:lnTo>
                  <a:lnTo>
                    <a:pt x="132862" y="468923"/>
                  </a:lnTo>
                  <a:lnTo>
                    <a:pt x="46893" y="570523"/>
                  </a:lnTo>
                  <a:lnTo>
                    <a:pt x="691662" y="500185"/>
                  </a:lnTo>
                  <a:lnTo>
                    <a:pt x="609600" y="410308"/>
                  </a:lnTo>
                  <a:lnTo>
                    <a:pt x="547077" y="246185"/>
                  </a:lnTo>
                  <a:lnTo>
                    <a:pt x="668216" y="58616"/>
                  </a:lnTo>
                  <a:lnTo>
                    <a:pt x="550985" y="0"/>
                  </a:lnTo>
                  <a:lnTo>
                    <a:pt x="85970" y="62523"/>
                  </a:lnTo>
                  <a:lnTo>
                    <a:pt x="0" y="183662"/>
                  </a:lnTo>
                  <a:close/>
                </a:path>
              </a:pathLst>
            </a:cu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1" name="Forma libre: forma 60">
              <a:extLst>
                <a:ext uri="{FF2B5EF4-FFF2-40B4-BE49-F238E27FC236}">
                  <a16:creationId xmlns:a16="http://schemas.microsoft.com/office/drawing/2014/main" id="{C13AD91E-0583-4C44-BD86-0D24AB672FEC}"/>
                </a:ext>
              </a:extLst>
            </p:cNvPr>
            <p:cNvSpPr/>
            <p:nvPr/>
          </p:nvSpPr>
          <p:spPr>
            <a:xfrm>
              <a:off x="3544277" y="5771662"/>
              <a:ext cx="324338" cy="550984"/>
            </a:xfrm>
            <a:custGeom>
              <a:avLst/>
              <a:gdLst>
                <a:gd name="connsiteX0" fmla="*/ 35169 w 324338"/>
                <a:gd name="connsiteY0" fmla="*/ 550984 h 550984"/>
                <a:gd name="connsiteX1" fmla="*/ 0 w 324338"/>
                <a:gd name="connsiteY1" fmla="*/ 316523 h 550984"/>
                <a:gd name="connsiteX2" fmla="*/ 70338 w 324338"/>
                <a:gd name="connsiteY2" fmla="*/ 179753 h 550984"/>
                <a:gd name="connsiteX3" fmla="*/ 46892 w 324338"/>
                <a:gd name="connsiteY3" fmla="*/ 46892 h 550984"/>
                <a:gd name="connsiteX4" fmla="*/ 148492 w 324338"/>
                <a:gd name="connsiteY4" fmla="*/ 0 h 550984"/>
                <a:gd name="connsiteX5" fmla="*/ 164123 w 324338"/>
                <a:gd name="connsiteY5" fmla="*/ 203200 h 550984"/>
                <a:gd name="connsiteX6" fmla="*/ 265723 w 324338"/>
                <a:gd name="connsiteY6" fmla="*/ 265723 h 550984"/>
                <a:gd name="connsiteX7" fmla="*/ 324338 w 324338"/>
                <a:gd name="connsiteY7" fmla="*/ 535353 h 55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4338" h="550984">
                  <a:moveTo>
                    <a:pt x="35169" y="550984"/>
                  </a:moveTo>
                  <a:lnTo>
                    <a:pt x="0" y="316523"/>
                  </a:lnTo>
                  <a:lnTo>
                    <a:pt x="70338" y="179753"/>
                  </a:lnTo>
                  <a:lnTo>
                    <a:pt x="46892" y="46892"/>
                  </a:lnTo>
                  <a:lnTo>
                    <a:pt x="148492" y="0"/>
                  </a:lnTo>
                  <a:lnTo>
                    <a:pt x="164123" y="203200"/>
                  </a:lnTo>
                  <a:lnTo>
                    <a:pt x="265723" y="265723"/>
                  </a:lnTo>
                  <a:lnTo>
                    <a:pt x="324338" y="53535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9" name="9 Forma libre">
              <a:extLst>
                <a:ext uri="{FF2B5EF4-FFF2-40B4-BE49-F238E27FC236}">
                  <a16:creationId xmlns:a16="http://schemas.microsoft.com/office/drawing/2014/main" id="{0B5BC4B5-FBE5-4CEC-924D-C89B6C99B238}"/>
                </a:ext>
              </a:extLst>
            </p:cNvPr>
            <p:cNvSpPr/>
            <p:nvPr/>
          </p:nvSpPr>
          <p:spPr>
            <a:xfrm flipH="1">
              <a:off x="3354096" y="5261375"/>
              <a:ext cx="545690" cy="619109"/>
            </a:xfrm>
            <a:custGeom>
              <a:avLst/>
              <a:gdLst>
                <a:gd name="connsiteX0" fmla="*/ 88490 w 545690"/>
                <a:gd name="connsiteY0" fmla="*/ 0 h 648929"/>
                <a:gd name="connsiteX1" fmla="*/ 545690 w 545690"/>
                <a:gd name="connsiteY1" fmla="*/ 88490 h 648929"/>
                <a:gd name="connsiteX2" fmla="*/ 516193 w 545690"/>
                <a:gd name="connsiteY2" fmla="*/ 648929 h 648929"/>
                <a:gd name="connsiteX3" fmla="*/ 0 w 545690"/>
                <a:gd name="connsiteY3" fmla="*/ 560438 h 648929"/>
                <a:gd name="connsiteX4" fmla="*/ 103238 w 545690"/>
                <a:gd name="connsiteY4" fmla="*/ 58993 h 648929"/>
                <a:gd name="connsiteX5" fmla="*/ 147484 w 545690"/>
                <a:gd name="connsiteY5" fmla="*/ 14748 h 648929"/>
                <a:gd name="connsiteX6" fmla="*/ 530942 w 545690"/>
                <a:gd name="connsiteY6" fmla="*/ 88490 h 64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690" h="648929">
                  <a:moveTo>
                    <a:pt x="88490" y="0"/>
                  </a:moveTo>
                  <a:lnTo>
                    <a:pt x="545690" y="88490"/>
                  </a:lnTo>
                  <a:lnTo>
                    <a:pt x="516193" y="648929"/>
                  </a:lnTo>
                  <a:lnTo>
                    <a:pt x="0" y="560438"/>
                  </a:lnTo>
                  <a:lnTo>
                    <a:pt x="103238" y="58993"/>
                  </a:lnTo>
                  <a:lnTo>
                    <a:pt x="147484" y="14748"/>
                  </a:lnTo>
                  <a:lnTo>
                    <a:pt x="530942" y="88490"/>
                  </a:lnTo>
                </a:path>
              </a:pathLst>
            </a:custGeom>
            <a:solidFill>
              <a:srgbClr val="00B050"/>
            </a:solidFill>
            <a:ln w="28575"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Forma libre: forma 55">
              <a:extLst>
                <a:ext uri="{FF2B5EF4-FFF2-40B4-BE49-F238E27FC236}">
                  <a16:creationId xmlns:a16="http://schemas.microsoft.com/office/drawing/2014/main" id="{63BA7DEE-8347-4E13-AFEF-68EB6C0B956A}"/>
                </a:ext>
              </a:extLst>
            </p:cNvPr>
            <p:cNvSpPr/>
            <p:nvPr/>
          </p:nvSpPr>
          <p:spPr>
            <a:xfrm>
              <a:off x="3473938" y="5548923"/>
              <a:ext cx="70339" cy="211015"/>
            </a:xfrm>
            <a:custGeom>
              <a:avLst/>
              <a:gdLst>
                <a:gd name="connsiteX0" fmla="*/ 58616 w 70339"/>
                <a:gd name="connsiteY0" fmla="*/ 211015 h 211015"/>
                <a:gd name="connsiteX1" fmla="*/ 70339 w 70339"/>
                <a:gd name="connsiteY1" fmla="*/ 0 h 211015"/>
                <a:gd name="connsiteX2" fmla="*/ 0 w 70339"/>
                <a:gd name="connsiteY2" fmla="*/ 58615 h 21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339" h="211015">
                  <a:moveTo>
                    <a:pt x="58616" y="211015"/>
                  </a:moveTo>
                  <a:lnTo>
                    <a:pt x="70339" y="0"/>
                  </a:lnTo>
                  <a:lnTo>
                    <a:pt x="0" y="5861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7" name="Forma libre: forma 56">
              <a:extLst>
                <a:ext uri="{FF2B5EF4-FFF2-40B4-BE49-F238E27FC236}">
                  <a16:creationId xmlns:a16="http://schemas.microsoft.com/office/drawing/2014/main" id="{F8024E64-EDBA-4AAD-9536-8384860C7A98}"/>
                </a:ext>
              </a:extLst>
            </p:cNvPr>
            <p:cNvSpPr/>
            <p:nvPr/>
          </p:nvSpPr>
          <p:spPr>
            <a:xfrm>
              <a:off x="3700585" y="5548923"/>
              <a:ext cx="85969" cy="160215"/>
            </a:xfrm>
            <a:custGeom>
              <a:avLst/>
              <a:gdLst>
                <a:gd name="connsiteX0" fmla="*/ 15630 w 85969"/>
                <a:gd name="connsiteY0" fmla="*/ 160215 h 160215"/>
                <a:gd name="connsiteX1" fmla="*/ 0 w 85969"/>
                <a:gd name="connsiteY1" fmla="*/ 0 h 160215"/>
                <a:gd name="connsiteX2" fmla="*/ 85969 w 85969"/>
                <a:gd name="connsiteY2" fmla="*/ 35169 h 16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969" h="160215">
                  <a:moveTo>
                    <a:pt x="15630" y="160215"/>
                  </a:moveTo>
                  <a:lnTo>
                    <a:pt x="0" y="0"/>
                  </a:lnTo>
                  <a:lnTo>
                    <a:pt x="85969" y="3516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2" name="Forma libre: forma 61">
              <a:extLst>
                <a:ext uri="{FF2B5EF4-FFF2-40B4-BE49-F238E27FC236}">
                  <a16:creationId xmlns:a16="http://schemas.microsoft.com/office/drawing/2014/main" id="{32348051-FA43-42B6-B4BC-DFF75F00FA1B}"/>
                </a:ext>
              </a:extLst>
            </p:cNvPr>
            <p:cNvSpPr/>
            <p:nvPr/>
          </p:nvSpPr>
          <p:spPr>
            <a:xfrm>
              <a:off x="3505200" y="6650892"/>
              <a:ext cx="425938" cy="418123"/>
            </a:xfrm>
            <a:custGeom>
              <a:avLst/>
              <a:gdLst>
                <a:gd name="connsiteX0" fmla="*/ 39077 w 425938"/>
                <a:gd name="connsiteY0" fmla="*/ 418123 h 418123"/>
                <a:gd name="connsiteX1" fmla="*/ 66431 w 425938"/>
                <a:gd name="connsiteY1" fmla="*/ 211016 h 418123"/>
                <a:gd name="connsiteX2" fmla="*/ 7815 w 425938"/>
                <a:gd name="connsiteY2" fmla="*/ 105508 h 418123"/>
                <a:gd name="connsiteX3" fmla="*/ 0 w 425938"/>
                <a:gd name="connsiteY3" fmla="*/ 27354 h 418123"/>
                <a:gd name="connsiteX4" fmla="*/ 410308 w 425938"/>
                <a:gd name="connsiteY4" fmla="*/ 0 h 418123"/>
                <a:gd name="connsiteX5" fmla="*/ 414215 w 425938"/>
                <a:gd name="connsiteY5" fmla="*/ 93785 h 418123"/>
                <a:gd name="connsiteX6" fmla="*/ 355600 w 425938"/>
                <a:gd name="connsiteY6" fmla="*/ 179754 h 418123"/>
                <a:gd name="connsiteX7" fmla="*/ 425938 w 425938"/>
                <a:gd name="connsiteY7" fmla="*/ 406400 h 41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5938" h="418123">
                  <a:moveTo>
                    <a:pt x="39077" y="418123"/>
                  </a:moveTo>
                  <a:lnTo>
                    <a:pt x="66431" y="211016"/>
                  </a:lnTo>
                  <a:lnTo>
                    <a:pt x="7815" y="105508"/>
                  </a:lnTo>
                  <a:lnTo>
                    <a:pt x="0" y="27354"/>
                  </a:lnTo>
                  <a:lnTo>
                    <a:pt x="410308" y="0"/>
                  </a:lnTo>
                  <a:lnTo>
                    <a:pt x="414215" y="93785"/>
                  </a:lnTo>
                  <a:lnTo>
                    <a:pt x="355600" y="179754"/>
                  </a:lnTo>
                  <a:lnTo>
                    <a:pt x="425938" y="4064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3" name="Forma libre: forma 62">
              <a:extLst>
                <a:ext uri="{FF2B5EF4-FFF2-40B4-BE49-F238E27FC236}">
                  <a16:creationId xmlns:a16="http://schemas.microsoft.com/office/drawing/2014/main" id="{E3A52130-DA14-4773-A165-D6F39EC3F6A7}"/>
                </a:ext>
              </a:extLst>
            </p:cNvPr>
            <p:cNvSpPr/>
            <p:nvPr/>
          </p:nvSpPr>
          <p:spPr>
            <a:xfrm>
              <a:off x="2360246" y="5267569"/>
              <a:ext cx="738554" cy="480646"/>
            </a:xfrm>
            <a:custGeom>
              <a:avLst/>
              <a:gdLst>
                <a:gd name="connsiteX0" fmla="*/ 347785 w 738554"/>
                <a:gd name="connsiteY0" fmla="*/ 480646 h 480646"/>
                <a:gd name="connsiteX1" fmla="*/ 715108 w 738554"/>
                <a:gd name="connsiteY1" fmla="*/ 265723 h 480646"/>
                <a:gd name="connsiteX2" fmla="*/ 738554 w 738554"/>
                <a:gd name="connsiteY2" fmla="*/ 50800 h 480646"/>
                <a:gd name="connsiteX3" fmla="*/ 539262 w 738554"/>
                <a:gd name="connsiteY3" fmla="*/ 0 h 480646"/>
                <a:gd name="connsiteX4" fmla="*/ 132862 w 738554"/>
                <a:gd name="connsiteY4" fmla="*/ 203200 h 480646"/>
                <a:gd name="connsiteX5" fmla="*/ 0 w 738554"/>
                <a:gd name="connsiteY5" fmla="*/ 379046 h 480646"/>
                <a:gd name="connsiteX6" fmla="*/ 277446 w 738554"/>
                <a:gd name="connsiteY6" fmla="*/ 316523 h 480646"/>
                <a:gd name="connsiteX7" fmla="*/ 347785 w 738554"/>
                <a:gd name="connsiteY7" fmla="*/ 480646 h 480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8554" h="480646">
                  <a:moveTo>
                    <a:pt x="347785" y="480646"/>
                  </a:moveTo>
                  <a:lnTo>
                    <a:pt x="715108" y="265723"/>
                  </a:lnTo>
                  <a:lnTo>
                    <a:pt x="738554" y="50800"/>
                  </a:lnTo>
                  <a:lnTo>
                    <a:pt x="539262" y="0"/>
                  </a:lnTo>
                  <a:lnTo>
                    <a:pt x="132862" y="203200"/>
                  </a:lnTo>
                  <a:lnTo>
                    <a:pt x="0" y="379046"/>
                  </a:lnTo>
                  <a:lnTo>
                    <a:pt x="277446" y="316523"/>
                  </a:lnTo>
                  <a:lnTo>
                    <a:pt x="347785" y="480646"/>
                  </a:lnTo>
                  <a:close/>
                </a:path>
              </a:pathLst>
            </a:cu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4" name="Forma libre: forma 63">
              <a:extLst>
                <a:ext uri="{FF2B5EF4-FFF2-40B4-BE49-F238E27FC236}">
                  <a16:creationId xmlns:a16="http://schemas.microsoft.com/office/drawing/2014/main" id="{B0F7C5B4-8E31-4607-81F6-1485A7F556E4}"/>
                </a:ext>
              </a:extLst>
            </p:cNvPr>
            <p:cNvSpPr/>
            <p:nvPr/>
          </p:nvSpPr>
          <p:spPr>
            <a:xfrm flipH="1">
              <a:off x="4181732" y="5110694"/>
              <a:ext cx="738554" cy="480646"/>
            </a:xfrm>
            <a:custGeom>
              <a:avLst/>
              <a:gdLst>
                <a:gd name="connsiteX0" fmla="*/ 347785 w 738554"/>
                <a:gd name="connsiteY0" fmla="*/ 480646 h 480646"/>
                <a:gd name="connsiteX1" fmla="*/ 715108 w 738554"/>
                <a:gd name="connsiteY1" fmla="*/ 265723 h 480646"/>
                <a:gd name="connsiteX2" fmla="*/ 738554 w 738554"/>
                <a:gd name="connsiteY2" fmla="*/ 50800 h 480646"/>
                <a:gd name="connsiteX3" fmla="*/ 539262 w 738554"/>
                <a:gd name="connsiteY3" fmla="*/ 0 h 480646"/>
                <a:gd name="connsiteX4" fmla="*/ 132862 w 738554"/>
                <a:gd name="connsiteY4" fmla="*/ 203200 h 480646"/>
                <a:gd name="connsiteX5" fmla="*/ 0 w 738554"/>
                <a:gd name="connsiteY5" fmla="*/ 379046 h 480646"/>
                <a:gd name="connsiteX6" fmla="*/ 277446 w 738554"/>
                <a:gd name="connsiteY6" fmla="*/ 316523 h 480646"/>
                <a:gd name="connsiteX7" fmla="*/ 347785 w 738554"/>
                <a:gd name="connsiteY7" fmla="*/ 480646 h 480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8554" h="480646">
                  <a:moveTo>
                    <a:pt x="347785" y="480646"/>
                  </a:moveTo>
                  <a:lnTo>
                    <a:pt x="715108" y="265723"/>
                  </a:lnTo>
                  <a:lnTo>
                    <a:pt x="738554" y="50800"/>
                  </a:lnTo>
                  <a:lnTo>
                    <a:pt x="539262" y="0"/>
                  </a:lnTo>
                  <a:lnTo>
                    <a:pt x="132862" y="203200"/>
                  </a:lnTo>
                  <a:lnTo>
                    <a:pt x="0" y="379046"/>
                  </a:lnTo>
                  <a:lnTo>
                    <a:pt x="277446" y="316523"/>
                  </a:lnTo>
                  <a:lnTo>
                    <a:pt x="347785" y="480646"/>
                  </a:lnTo>
                  <a:close/>
                </a:path>
              </a:pathLst>
            </a:cu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5" name="Forma libre: forma 64">
              <a:extLst>
                <a:ext uri="{FF2B5EF4-FFF2-40B4-BE49-F238E27FC236}">
                  <a16:creationId xmlns:a16="http://schemas.microsoft.com/office/drawing/2014/main" id="{04EE122D-DCEA-4D89-9EAF-3C2599E5CE06}"/>
                </a:ext>
              </a:extLst>
            </p:cNvPr>
            <p:cNvSpPr/>
            <p:nvPr/>
          </p:nvSpPr>
          <p:spPr>
            <a:xfrm>
              <a:off x="2778369" y="5353538"/>
              <a:ext cx="222739" cy="222739"/>
            </a:xfrm>
            <a:custGeom>
              <a:avLst/>
              <a:gdLst>
                <a:gd name="connsiteX0" fmla="*/ 0 w 222739"/>
                <a:gd name="connsiteY0" fmla="*/ 222739 h 222739"/>
                <a:gd name="connsiteX1" fmla="*/ 222739 w 222739"/>
                <a:gd name="connsiteY1" fmla="*/ 66431 h 222739"/>
                <a:gd name="connsiteX2" fmla="*/ 136769 w 222739"/>
                <a:gd name="connsiteY2" fmla="*/ 0 h 222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2739" h="222739">
                  <a:moveTo>
                    <a:pt x="0" y="222739"/>
                  </a:moveTo>
                  <a:lnTo>
                    <a:pt x="222739" y="66431"/>
                  </a:lnTo>
                  <a:lnTo>
                    <a:pt x="1367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6" name="Forma libre: forma 65">
              <a:extLst>
                <a:ext uri="{FF2B5EF4-FFF2-40B4-BE49-F238E27FC236}">
                  <a16:creationId xmlns:a16="http://schemas.microsoft.com/office/drawing/2014/main" id="{0C454598-EE33-4831-A2D1-2513C20242A4}"/>
                </a:ext>
              </a:extLst>
            </p:cNvPr>
            <p:cNvSpPr/>
            <p:nvPr/>
          </p:nvSpPr>
          <p:spPr>
            <a:xfrm>
              <a:off x="4259385" y="5212862"/>
              <a:ext cx="218830" cy="234461"/>
            </a:xfrm>
            <a:custGeom>
              <a:avLst/>
              <a:gdLst>
                <a:gd name="connsiteX0" fmla="*/ 109415 w 218830"/>
                <a:gd name="connsiteY0" fmla="*/ 0 h 234461"/>
                <a:gd name="connsiteX1" fmla="*/ 0 w 218830"/>
                <a:gd name="connsiteY1" fmla="*/ 35169 h 234461"/>
                <a:gd name="connsiteX2" fmla="*/ 218830 w 218830"/>
                <a:gd name="connsiteY2" fmla="*/ 234461 h 234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830" h="234461">
                  <a:moveTo>
                    <a:pt x="109415" y="0"/>
                  </a:moveTo>
                  <a:lnTo>
                    <a:pt x="0" y="35169"/>
                  </a:lnTo>
                  <a:lnTo>
                    <a:pt x="218830" y="23446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7" name="Forma libre: forma 66">
              <a:extLst>
                <a:ext uri="{FF2B5EF4-FFF2-40B4-BE49-F238E27FC236}">
                  <a16:creationId xmlns:a16="http://schemas.microsoft.com/office/drawing/2014/main" id="{44B0DA4C-D057-46A3-8688-70CF41B4C2F2}"/>
                </a:ext>
              </a:extLst>
            </p:cNvPr>
            <p:cNvSpPr/>
            <p:nvPr/>
          </p:nvSpPr>
          <p:spPr>
            <a:xfrm>
              <a:off x="2442308" y="5728677"/>
              <a:ext cx="621323" cy="207108"/>
            </a:xfrm>
            <a:custGeom>
              <a:avLst/>
              <a:gdLst>
                <a:gd name="connsiteX0" fmla="*/ 621323 w 621323"/>
                <a:gd name="connsiteY0" fmla="*/ 35169 h 207108"/>
                <a:gd name="connsiteX1" fmla="*/ 472830 w 621323"/>
                <a:gd name="connsiteY1" fmla="*/ 23446 h 207108"/>
                <a:gd name="connsiteX2" fmla="*/ 211015 w 621323"/>
                <a:gd name="connsiteY2" fmla="*/ 144585 h 207108"/>
                <a:gd name="connsiteX3" fmla="*/ 187569 w 621323"/>
                <a:gd name="connsiteY3" fmla="*/ 0 h 207108"/>
                <a:gd name="connsiteX4" fmla="*/ 0 w 621323"/>
                <a:gd name="connsiteY4" fmla="*/ 207108 h 207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1323" h="207108">
                  <a:moveTo>
                    <a:pt x="621323" y="35169"/>
                  </a:moveTo>
                  <a:lnTo>
                    <a:pt x="472830" y="23446"/>
                  </a:lnTo>
                  <a:lnTo>
                    <a:pt x="211015" y="144585"/>
                  </a:lnTo>
                  <a:lnTo>
                    <a:pt x="187569" y="0"/>
                  </a:lnTo>
                  <a:lnTo>
                    <a:pt x="0" y="20710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8" name="Forma libre: forma 67">
              <a:extLst>
                <a:ext uri="{FF2B5EF4-FFF2-40B4-BE49-F238E27FC236}">
                  <a16:creationId xmlns:a16="http://schemas.microsoft.com/office/drawing/2014/main" id="{EECAC176-89C9-4288-AC03-35EDF5FD9F35}"/>
                </a:ext>
              </a:extLst>
            </p:cNvPr>
            <p:cNvSpPr/>
            <p:nvPr/>
          </p:nvSpPr>
          <p:spPr>
            <a:xfrm>
              <a:off x="4298462" y="5548923"/>
              <a:ext cx="613507" cy="375139"/>
            </a:xfrm>
            <a:custGeom>
              <a:avLst/>
              <a:gdLst>
                <a:gd name="connsiteX0" fmla="*/ 0 w 613507"/>
                <a:gd name="connsiteY0" fmla="*/ 0 h 375139"/>
                <a:gd name="connsiteX1" fmla="*/ 347784 w 613507"/>
                <a:gd name="connsiteY1" fmla="*/ 156308 h 375139"/>
                <a:gd name="connsiteX2" fmla="*/ 390769 w 613507"/>
                <a:gd name="connsiteY2" fmla="*/ 39077 h 375139"/>
                <a:gd name="connsiteX3" fmla="*/ 558800 w 613507"/>
                <a:gd name="connsiteY3" fmla="*/ 218831 h 375139"/>
                <a:gd name="connsiteX4" fmla="*/ 613507 w 613507"/>
                <a:gd name="connsiteY4" fmla="*/ 375139 h 37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3507" h="375139">
                  <a:moveTo>
                    <a:pt x="0" y="0"/>
                  </a:moveTo>
                  <a:lnTo>
                    <a:pt x="347784" y="156308"/>
                  </a:lnTo>
                  <a:lnTo>
                    <a:pt x="390769" y="39077"/>
                  </a:lnTo>
                  <a:lnTo>
                    <a:pt x="558800" y="218831"/>
                  </a:lnTo>
                  <a:lnTo>
                    <a:pt x="613507" y="37513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0" name="Forma libre: forma 69">
              <a:extLst>
                <a:ext uri="{FF2B5EF4-FFF2-40B4-BE49-F238E27FC236}">
                  <a16:creationId xmlns:a16="http://schemas.microsoft.com/office/drawing/2014/main" id="{29A360B5-63A0-4B22-AC17-9286927D9970}"/>
                </a:ext>
              </a:extLst>
            </p:cNvPr>
            <p:cNvSpPr/>
            <p:nvPr/>
          </p:nvSpPr>
          <p:spPr>
            <a:xfrm>
              <a:off x="2348523" y="6017846"/>
              <a:ext cx="480646" cy="676031"/>
            </a:xfrm>
            <a:custGeom>
              <a:avLst/>
              <a:gdLst>
                <a:gd name="connsiteX0" fmla="*/ 425939 w 480646"/>
                <a:gd name="connsiteY0" fmla="*/ 406400 h 676031"/>
                <a:gd name="connsiteX1" fmla="*/ 371231 w 480646"/>
                <a:gd name="connsiteY1" fmla="*/ 117231 h 676031"/>
                <a:gd name="connsiteX2" fmla="*/ 234462 w 480646"/>
                <a:gd name="connsiteY2" fmla="*/ 0 h 676031"/>
                <a:gd name="connsiteX3" fmla="*/ 269631 w 480646"/>
                <a:gd name="connsiteY3" fmla="*/ 148492 h 676031"/>
                <a:gd name="connsiteX4" fmla="*/ 0 w 480646"/>
                <a:gd name="connsiteY4" fmla="*/ 261816 h 676031"/>
                <a:gd name="connsiteX5" fmla="*/ 11723 w 480646"/>
                <a:gd name="connsiteY5" fmla="*/ 382954 h 676031"/>
                <a:gd name="connsiteX6" fmla="*/ 285262 w 480646"/>
                <a:gd name="connsiteY6" fmla="*/ 328246 h 676031"/>
                <a:gd name="connsiteX7" fmla="*/ 316523 w 480646"/>
                <a:gd name="connsiteY7" fmla="*/ 441569 h 676031"/>
                <a:gd name="connsiteX8" fmla="*/ 238369 w 480646"/>
                <a:gd name="connsiteY8" fmla="*/ 488462 h 676031"/>
                <a:gd name="connsiteX9" fmla="*/ 82062 w 480646"/>
                <a:gd name="connsiteY9" fmla="*/ 566616 h 676031"/>
                <a:gd name="connsiteX10" fmla="*/ 97692 w 480646"/>
                <a:gd name="connsiteY10" fmla="*/ 672123 h 676031"/>
                <a:gd name="connsiteX11" fmla="*/ 394677 w 480646"/>
                <a:gd name="connsiteY11" fmla="*/ 535354 h 676031"/>
                <a:gd name="connsiteX12" fmla="*/ 375139 w 480646"/>
                <a:gd name="connsiteY12" fmla="*/ 613508 h 676031"/>
                <a:gd name="connsiteX13" fmla="*/ 449385 w 480646"/>
                <a:gd name="connsiteY13" fmla="*/ 676031 h 676031"/>
                <a:gd name="connsiteX14" fmla="*/ 480646 w 480646"/>
                <a:gd name="connsiteY14" fmla="*/ 613508 h 676031"/>
                <a:gd name="connsiteX15" fmla="*/ 425939 w 480646"/>
                <a:gd name="connsiteY15" fmla="*/ 406400 h 676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0646" h="676031">
                  <a:moveTo>
                    <a:pt x="425939" y="406400"/>
                  </a:moveTo>
                  <a:lnTo>
                    <a:pt x="371231" y="117231"/>
                  </a:lnTo>
                  <a:lnTo>
                    <a:pt x="234462" y="0"/>
                  </a:lnTo>
                  <a:lnTo>
                    <a:pt x="269631" y="148492"/>
                  </a:lnTo>
                  <a:lnTo>
                    <a:pt x="0" y="261816"/>
                  </a:lnTo>
                  <a:lnTo>
                    <a:pt x="11723" y="382954"/>
                  </a:lnTo>
                  <a:lnTo>
                    <a:pt x="285262" y="328246"/>
                  </a:lnTo>
                  <a:lnTo>
                    <a:pt x="316523" y="441569"/>
                  </a:lnTo>
                  <a:lnTo>
                    <a:pt x="238369" y="488462"/>
                  </a:lnTo>
                  <a:lnTo>
                    <a:pt x="82062" y="566616"/>
                  </a:lnTo>
                  <a:lnTo>
                    <a:pt x="97692" y="672123"/>
                  </a:lnTo>
                  <a:lnTo>
                    <a:pt x="394677" y="535354"/>
                  </a:lnTo>
                  <a:lnTo>
                    <a:pt x="375139" y="613508"/>
                  </a:lnTo>
                  <a:lnTo>
                    <a:pt x="449385" y="676031"/>
                  </a:lnTo>
                  <a:lnTo>
                    <a:pt x="480646" y="613508"/>
                  </a:lnTo>
                  <a:lnTo>
                    <a:pt x="425939" y="4064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1" name="Forma libre: forma 70">
              <a:extLst>
                <a:ext uri="{FF2B5EF4-FFF2-40B4-BE49-F238E27FC236}">
                  <a16:creationId xmlns:a16="http://schemas.microsoft.com/office/drawing/2014/main" id="{27F07A38-0A59-4790-86E8-93F259D67901}"/>
                </a:ext>
              </a:extLst>
            </p:cNvPr>
            <p:cNvSpPr/>
            <p:nvPr/>
          </p:nvSpPr>
          <p:spPr>
            <a:xfrm rot="437178" flipH="1">
              <a:off x="4575664" y="5796809"/>
              <a:ext cx="480646" cy="676031"/>
            </a:xfrm>
            <a:custGeom>
              <a:avLst/>
              <a:gdLst>
                <a:gd name="connsiteX0" fmla="*/ 425939 w 480646"/>
                <a:gd name="connsiteY0" fmla="*/ 406400 h 676031"/>
                <a:gd name="connsiteX1" fmla="*/ 371231 w 480646"/>
                <a:gd name="connsiteY1" fmla="*/ 117231 h 676031"/>
                <a:gd name="connsiteX2" fmla="*/ 234462 w 480646"/>
                <a:gd name="connsiteY2" fmla="*/ 0 h 676031"/>
                <a:gd name="connsiteX3" fmla="*/ 269631 w 480646"/>
                <a:gd name="connsiteY3" fmla="*/ 148492 h 676031"/>
                <a:gd name="connsiteX4" fmla="*/ 0 w 480646"/>
                <a:gd name="connsiteY4" fmla="*/ 261816 h 676031"/>
                <a:gd name="connsiteX5" fmla="*/ 11723 w 480646"/>
                <a:gd name="connsiteY5" fmla="*/ 382954 h 676031"/>
                <a:gd name="connsiteX6" fmla="*/ 285262 w 480646"/>
                <a:gd name="connsiteY6" fmla="*/ 328246 h 676031"/>
                <a:gd name="connsiteX7" fmla="*/ 316523 w 480646"/>
                <a:gd name="connsiteY7" fmla="*/ 441569 h 676031"/>
                <a:gd name="connsiteX8" fmla="*/ 238369 w 480646"/>
                <a:gd name="connsiteY8" fmla="*/ 488462 h 676031"/>
                <a:gd name="connsiteX9" fmla="*/ 82062 w 480646"/>
                <a:gd name="connsiteY9" fmla="*/ 566616 h 676031"/>
                <a:gd name="connsiteX10" fmla="*/ 97692 w 480646"/>
                <a:gd name="connsiteY10" fmla="*/ 672123 h 676031"/>
                <a:gd name="connsiteX11" fmla="*/ 394677 w 480646"/>
                <a:gd name="connsiteY11" fmla="*/ 535354 h 676031"/>
                <a:gd name="connsiteX12" fmla="*/ 375139 w 480646"/>
                <a:gd name="connsiteY12" fmla="*/ 613508 h 676031"/>
                <a:gd name="connsiteX13" fmla="*/ 449385 w 480646"/>
                <a:gd name="connsiteY13" fmla="*/ 676031 h 676031"/>
                <a:gd name="connsiteX14" fmla="*/ 480646 w 480646"/>
                <a:gd name="connsiteY14" fmla="*/ 613508 h 676031"/>
                <a:gd name="connsiteX15" fmla="*/ 425939 w 480646"/>
                <a:gd name="connsiteY15" fmla="*/ 406400 h 676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0646" h="676031">
                  <a:moveTo>
                    <a:pt x="425939" y="406400"/>
                  </a:moveTo>
                  <a:lnTo>
                    <a:pt x="371231" y="117231"/>
                  </a:lnTo>
                  <a:lnTo>
                    <a:pt x="234462" y="0"/>
                  </a:lnTo>
                  <a:lnTo>
                    <a:pt x="269631" y="148492"/>
                  </a:lnTo>
                  <a:lnTo>
                    <a:pt x="0" y="261816"/>
                  </a:lnTo>
                  <a:lnTo>
                    <a:pt x="11723" y="382954"/>
                  </a:lnTo>
                  <a:lnTo>
                    <a:pt x="285262" y="328246"/>
                  </a:lnTo>
                  <a:lnTo>
                    <a:pt x="316523" y="441569"/>
                  </a:lnTo>
                  <a:lnTo>
                    <a:pt x="238369" y="488462"/>
                  </a:lnTo>
                  <a:lnTo>
                    <a:pt x="82062" y="566616"/>
                  </a:lnTo>
                  <a:lnTo>
                    <a:pt x="97692" y="672123"/>
                  </a:lnTo>
                  <a:lnTo>
                    <a:pt x="394677" y="535354"/>
                  </a:lnTo>
                  <a:lnTo>
                    <a:pt x="375139" y="613508"/>
                  </a:lnTo>
                  <a:lnTo>
                    <a:pt x="449385" y="676031"/>
                  </a:lnTo>
                  <a:lnTo>
                    <a:pt x="480646" y="613508"/>
                  </a:lnTo>
                  <a:lnTo>
                    <a:pt x="425939" y="4064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2" name="Forma libre: forma 71">
              <a:extLst>
                <a:ext uri="{FF2B5EF4-FFF2-40B4-BE49-F238E27FC236}">
                  <a16:creationId xmlns:a16="http://schemas.microsoft.com/office/drawing/2014/main" id="{605F8BD5-ECB6-4F5C-B0FD-1A35873CC06A}"/>
                </a:ext>
              </a:extLst>
            </p:cNvPr>
            <p:cNvSpPr/>
            <p:nvPr/>
          </p:nvSpPr>
          <p:spPr>
            <a:xfrm>
              <a:off x="4321908" y="6533662"/>
              <a:ext cx="254000" cy="152400"/>
            </a:xfrm>
            <a:custGeom>
              <a:avLst/>
              <a:gdLst>
                <a:gd name="connsiteX0" fmla="*/ 0 w 254000"/>
                <a:gd name="connsiteY0" fmla="*/ 152400 h 152400"/>
                <a:gd name="connsiteX1" fmla="*/ 121138 w 254000"/>
                <a:gd name="connsiteY1" fmla="*/ 74246 h 152400"/>
                <a:gd name="connsiteX2" fmla="*/ 187569 w 254000"/>
                <a:gd name="connsiteY2" fmla="*/ 0 h 152400"/>
                <a:gd name="connsiteX3" fmla="*/ 254000 w 254000"/>
                <a:gd name="connsiteY3" fmla="*/ 42984 h 152400"/>
                <a:gd name="connsiteX4" fmla="*/ 140677 w 254000"/>
                <a:gd name="connsiteY4" fmla="*/ 136769 h 152400"/>
                <a:gd name="connsiteX5" fmla="*/ 0 w 254000"/>
                <a:gd name="connsiteY5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000" h="152400">
                  <a:moveTo>
                    <a:pt x="0" y="152400"/>
                  </a:moveTo>
                  <a:lnTo>
                    <a:pt x="121138" y="74246"/>
                  </a:lnTo>
                  <a:lnTo>
                    <a:pt x="187569" y="0"/>
                  </a:lnTo>
                  <a:lnTo>
                    <a:pt x="254000" y="42984"/>
                  </a:lnTo>
                  <a:lnTo>
                    <a:pt x="140677" y="136769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3" name="Forma libre: forma 72">
              <a:extLst>
                <a:ext uri="{FF2B5EF4-FFF2-40B4-BE49-F238E27FC236}">
                  <a16:creationId xmlns:a16="http://schemas.microsoft.com/office/drawing/2014/main" id="{A66D09A5-B982-4F9B-A5BA-BF3AC8EB8BE8}"/>
                </a:ext>
              </a:extLst>
            </p:cNvPr>
            <p:cNvSpPr/>
            <p:nvPr/>
          </p:nvSpPr>
          <p:spPr>
            <a:xfrm>
              <a:off x="4388789" y="6650892"/>
              <a:ext cx="254000" cy="152400"/>
            </a:xfrm>
            <a:custGeom>
              <a:avLst/>
              <a:gdLst>
                <a:gd name="connsiteX0" fmla="*/ 0 w 254000"/>
                <a:gd name="connsiteY0" fmla="*/ 152400 h 152400"/>
                <a:gd name="connsiteX1" fmla="*/ 121138 w 254000"/>
                <a:gd name="connsiteY1" fmla="*/ 74246 h 152400"/>
                <a:gd name="connsiteX2" fmla="*/ 187569 w 254000"/>
                <a:gd name="connsiteY2" fmla="*/ 0 h 152400"/>
                <a:gd name="connsiteX3" fmla="*/ 254000 w 254000"/>
                <a:gd name="connsiteY3" fmla="*/ 42984 h 152400"/>
                <a:gd name="connsiteX4" fmla="*/ 140677 w 254000"/>
                <a:gd name="connsiteY4" fmla="*/ 136769 h 152400"/>
                <a:gd name="connsiteX5" fmla="*/ 0 w 254000"/>
                <a:gd name="connsiteY5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000" h="152400">
                  <a:moveTo>
                    <a:pt x="0" y="152400"/>
                  </a:moveTo>
                  <a:lnTo>
                    <a:pt x="121138" y="74246"/>
                  </a:lnTo>
                  <a:lnTo>
                    <a:pt x="187569" y="0"/>
                  </a:lnTo>
                  <a:lnTo>
                    <a:pt x="254000" y="42984"/>
                  </a:lnTo>
                  <a:lnTo>
                    <a:pt x="140677" y="136769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</p:cSld>
  <p:clrMapOvr>
    <a:masterClrMapping/>
  </p:clrMapOvr>
  <p:transition advClick="0" advTm="17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Elipse"/>
          <p:cNvSpPr/>
          <p:nvPr/>
        </p:nvSpPr>
        <p:spPr>
          <a:xfrm>
            <a:off x="1271464" y="4221088"/>
            <a:ext cx="9793088" cy="4248472"/>
          </a:xfrm>
          <a:prstGeom prst="ellipse">
            <a:avLst/>
          </a:prstGeom>
          <a:solidFill>
            <a:srgbClr val="FFFF00"/>
          </a:solidFill>
          <a:ln w="76200">
            <a:solidFill>
              <a:srgbClr val="FFC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Estrella de 5 puntas"/>
          <p:cNvSpPr/>
          <p:nvPr/>
        </p:nvSpPr>
        <p:spPr>
          <a:xfrm>
            <a:off x="8688288" y="1700808"/>
            <a:ext cx="360040" cy="360040"/>
          </a:xfrm>
          <a:prstGeom prst="star5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19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Estrella de 5 puntas"/>
          <p:cNvSpPr/>
          <p:nvPr/>
        </p:nvSpPr>
        <p:spPr>
          <a:xfrm>
            <a:off x="9048328" y="404664"/>
            <a:ext cx="144016" cy="144016"/>
          </a:xfrm>
          <a:prstGeom prst="star5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Estrella de 5 puntas"/>
          <p:cNvSpPr/>
          <p:nvPr/>
        </p:nvSpPr>
        <p:spPr>
          <a:xfrm>
            <a:off x="2431976" y="1700808"/>
            <a:ext cx="279648" cy="288032"/>
          </a:xfrm>
          <a:prstGeom prst="star5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Estrella de 5 puntas"/>
          <p:cNvSpPr/>
          <p:nvPr/>
        </p:nvSpPr>
        <p:spPr>
          <a:xfrm>
            <a:off x="2279576" y="836712"/>
            <a:ext cx="216024" cy="216024"/>
          </a:xfrm>
          <a:prstGeom prst="star5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19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Estrella de 5 puntas"/>
          <p:cNvSpPr/>
          <p:nvPr/>
        </p:nvSpPr>
        <p:spPr>
          <a:xfrm>
            <a:off x="6672064" y="1124744"/>
            <a:ext cx="288032" cy="288032"/>
          </a:xfrm>
          <a:prstGeom prst="star5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183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Elipse"/>
          <p:cNvSpPr/>
          <p:nvPr/>
        </p:nvSpPr>
        <p:spPr>
          <a:xfrm>
            <a:off x="12697072" y="0"/>
            <a:ext cx="2843808" cy="2564904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Forma libre"/>
          <p:cNvSpPr/>
          <p:nvPr/>
        </p:nvSpPr>
        <p:spPr>
          <a:xfrm>
            <a:off x="1537063" y="5590904"/>
            <a:ext cx="9130937" cy="1267097"/>
          </a:xfrm>
          <a:custGeom>
            <a:avLst/>
            <a:gdLst>
              <a:gd name="connsiteX0" fmla="*/ 0 w 8778240"/>
              <a:gd name="connsiteY0" fmla="*/ 1240971 h 1240971"/>
              <a:gd name="connsiteX1" fmla="*/ 1149531 w 8778240"/>
              <a:gd name="connsiteY1" fmla="*/ 0 h 1240971"/>
              <a:gd name="connsiteX2" fmla="*/ 6858000 w 8778240"/>
              <a:gd name="connsiteY2" fmla="*/ 0 h 1240971"/>
              <a:gd name="connsiteX3" fmla="*/ 8778240 w 8778240"/>
              <a:gd name="connsiteY3" fmla="*/ 1240971 h 124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78240" h="1240971">
                <a:moveTo>
                  <a:pt x="0" y="1240971"/>
                </a:moveTo>
                <a:lnTo>
                  <a:pt x="1149531" y="0"/>
                </a:lnTo>
                <a:lnTo>
                  <a:pt x="6858000" y="0"/>
                </a:lnTo>
                <a:lnTo>
                  <a:pt x="8778240" y="1240971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Forma libre"/>
          <p:cNvSpPr/>
          <p:nvPr/>
        </p:nvSpPr>
        <p:spPr>
          <a:xfrm>
            <a:off x="1537064" y="-13063"/>
            <a:ext cx="9130937" cy="339634"/>
          </a:xfrm>
          <a:custGeom>
            <a:avLst/>
            <a:gdLst>
              <a:gd name="connsiteX0" fmla="*/ 0 w 9130937"/>
              <a:gd name="connsiteY0" fmla="*/ 0 h 339634"/>
              <a:gd name="connsiteX1" fmla="*/ 822960 w 9130937"/>
              <a:gd name="connsiteY1" fmla="*/ 222069 h 339634"/>
              <a:gd name="connsiteX2" fmla="*/ 1711234 w 9130937"/>
              <a:gd name="connsiteY2" fmla="*/ 339634 h 339634"/>
              <a:gd name="connsiteX3" fmla="*/ 6583680 w 9130937"/>
              <a:gd name="connsiteY3" fmla="*/ 326572 h 339634"/>
              <a:gd name="connsiteX4" fmla="*/ 7903028 w 9130937"/>
              <a:gd name="connsiteY4" fmla="*/ 235132 h 339634"/>
              <a:gd name="connsiteX5" fmla="*/ 9130937 w 9130937"/>
              <a:gd name="connsiteY5" fmla="*/ 52252 h 339634"/>
              <a:gd name="connsiteX6" fmla="*/ 9117874 w 9130937"/>
              <a:gd name="connsiteY6" fmla="*/ 52252 h 33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30937" h="339634">
                <a:moveTo>
                  <a:pt x="0" y="0"/>
                </a:moveTo>
                <a:lnTo>
                  <a:pt x="822960" y="222069"/>
                </a:lnTo>
                <a:lnTo>
                  <a:pt x="1711234" y="339634"/>
                </a:lnTo>
                <a:lnTo>
                  <a:pt x="6583680" y="326572"/>
                </a:lnTo>
                <a:lnTo>
                  <a:pt x="7903028" y="235132"/>
                </a:lnTo>
                <a:lnTo>
                  <a:pt x="9130937" y="52252"/>
                </a:lnTo>
                <a:lnTo>
                  <a:pt x="9117874" y="5225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Elipse"/>
          <p:cNvSpPr/>
          <p:nvPr/>
        </p:nvSpPr>
        <p:spPr>
          <a:xfrm>
            <a:off x="13956704" y="1196752"/>
            <a:ext cx="1080120" cy="50405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Elipse"/>
          <p:cNvSpPr/>
          <p:nvPr/>
        </p:nvSpPr>
        <p:spPr>
          <a:xfrm>
            <a:off x="13020600" y="476672"/>
            <a:ext cx="864096" cy="6480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Elipse"/>
          <p:cNvSpPr/>
          <p:nvPr/>
        </p:nvSpPr>
        <p:spPr>
          <a:xfrm>
            <a:off x="14172728" y="332656"/>
            <a:ext cx="855712" cy="57606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4864194" y="44624"/>
            <a:ext cx="5768310" cy="178510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dirty="0">
                <a:ln w="5715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pperplate Gothic Bold" pitchFamily="34" charset="0"/>
              </a:rPr>
              <a:t>H</a:t>
            </a:r>
            <a:r>
              <a:rPr lang="es-ES" sz="4800" b="1" dirty="0">
                <a:ln w="5715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pperplate Gothic Bold" pitchFamily="34" charset="0"/>
              </a:rPr>
              <a:t>alo</a:t>
            </a:r>
            <a:r>
              <a:rPr lang="es-ES" sz="4400" b="1" dirty="0">
                <a:ln w="5715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pperplate Gothic Bold" pitchFamily="34" charset="0"/>
              </a:rPr>
              <a:t> </a:t>
            </a:r>
            <a:r>
              <a:rPr lang="es-ES" sz="6600" b="1" dirty="0">
                <a:ln w="5715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pperplate Gothic Bold" pitchFamily="34" charset="0"/>
              </a:rPr>
              <a:t>7</a:t>
            </a:r>
            <a:r>
              <a:rPr lang="es-ES" sz="4400" b="1" dirty="0">
                <a:ln w="5715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pperplate Gothic Bold" pitchFamily="34" charset="0"/>
              </a:rPr>
              <a:t> the final</a:t>
            </a:r>
          </a:p>
          <a:p>
            <a:pPr algn="ctr"/>
            <a:r>
              <a:rPr lang="es-ES" sz="4400" b="1" dirty="0" err="1">
                <a:ln w="5715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pperplate Gothic Bold" pitchFamily="34" charset="0"/>
              </a:rPr>
              <a:t>war</a:t>
            </a:r>
            <a:endParaRPr lang="es-ES" sz="4400" b="1" dirty="0">
              <a:ln w="57150">
                <a:solidFill>
                  <a:schemeClr val="tx1"/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1524000" y="0"/>
            <a:ext cx="899592" cy="55892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Rectángulo">
            <a:hlinkClick r:id="rId2" action="ppaction://hlinksldjump"/>
          </p:cNvPr>
          <p:cNvSpPr/>
          <p:nvPr/>
        </p:nvSpPr>
        <p:spPr>
          <a:xfrm>
            <a:off x="2028056" y="1556792"/>
            <a:ext cx="3131840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Empezar </a:t>
            </a:r>
            <a:r>
              <a:rPr lang="es-ES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DEMO</a:t>
            </a:r>
          </a:p>
        </p:txBody>
      </p:sp>
      <p:sp>
        <p:nvSpPr>
          <p:cNvPr id="20" name="19 Rectángulo"/>
          <p:cNvSpPr/>
          <p:nvPr/>
        </p:nvSpPr>
        <p:spPr>
          <a:xfrm>
            <a:off x="2028056" y="1988840"/>
            <a:ext cx="3131840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Sobrevivencia </a:t>
            </a:r>
            <a:r>
              <a:rPr lang="es-E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SOLO EN FULL</a:t>
            </a:r>
          </a:p>
        </p:txBody>
      </p:sp>
      <p:sp>
        <p:nvSpPr>
          <p:cNvPr id="21" name="20 Rectángulo"/>
          <p:cNvSpPr/>
          <p:nvPr/>
        </p:nvSpPr>
        <p:spPr>
          <a:xfrm>
            <a:off x="2028056" y="2420888"/>
            <a:ext cx="3131840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Versus </a:t>
            </a:r>
            <a:r>
              <a:rPr lang="es-E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SOLO EN FULL</a:t>
            </a:r>
          </a:p>
        </p:txBody>
      </p:sp>
      <p:sp>
        <p:nvSpPr>
          <p:cNvPr id="22" name="21 Rectángulo">
            <a:hlinkClick r:id="rId3" action="ppaction://hlinksldjump"/>
          </p:cNvPr>
          <p:cNvSpPr/>
          <p:nvPr/>
        </p:nvSpPr>
        <p:spPr>
          <a:xfrm>
            <a:off x="2028056" y="2852936"/>
            <a:ext cx="3131840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Perfil</a:t>
            </a:r>
          </a:p>
        </p:txBody>
      </p:sp>
      <p:sp>
        <p:nvSpPr>
          <p:cNvPr id="23" name="22 Rectángulo">
            <a:hlinkClick r:id="" action="ppaction://hlinkshowjump?jump=endshow"/>
          </p:cNvPr>
          <p:cNvSpPr/>
          <p:nvPr/>
        </p:nvSpPr>
        <p:spPr>
          <a:xfrm>
            <a:off x="2028056" y="3284984"/>
            <a:ext cx="3131840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Cerrar Juego</a:t>
            </a:r>
          </a:p>
        </p:txBody>
      </p:sp>
      <p:sp>
        <p:nvSpPr>
          <p:cNvPr id="25" name="24 Rectángulo"/>
          <p:cNvSpPr/>
          <p:nvPr/>
        </p:nvSpPr>
        <p:spPr>
          <a:xfrm>
            <a:off x="2956300" y="6105490"/>
            <a:ext cx="76762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dirty="0">
                <a:ln w="28575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Todos los derechos reservados 2012</a:t>
            </a:r>
          </a:p>
        </p:txBody>
      </p:sp>
      <p:grpSp>
        <p:nvGrpSpPr>
          <p:cNvPr id="26" name="25 Grupo"/>
          <p:cNvGrpSpPr/>
          <p:nvPr/>
        </p:nvGrpSpPr>
        <p:grpSpPr>
          <a:xfrm>
            <a:off x="8472264" y="5013176"/>
            <a:ext cx="2123728" cy="1107996"/>
            <a:chOff x="0" y="1340768"/>
            <a:chExt cx="2376500" cy="1107996"/>
          </a:xfrm>
        </p:grpSpPr>
        <p:grpSp>
          <p:nvGrpSpPr>
            <p:cNvPr id="27" name="10 Grupo"/>
            <p:cNvGrpSpPr/>
            <p:nvPr/>
          </p:nvGrpSpPr>
          <p:grpSpPr>
            <a:xfrm>
              <a:off x="0" y="1340768"/>
              <a:ext cx="1800436" cy="1107996"/>
              <a:chOff x="0" y="1340768"/>
              <a:chExt cx="1800436" cy="1107996"/>
            </a:xfrm>
          </p:grpSpPr>
          <p:sp>
            <p:nvSpPr>
              <p:cNvPr id="29" name="28 Rectángulo"/>
              <p:cNvSpPr/>
              <p:nvPr/>
            </p:nvSpPr>
            <p:spPr>
              <a:xfrm flipH="1">
                <a:off x="0" y="1340768"/>
                <a:ext cx="540804" cy="110799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ES" sz="6600" b="1" dirty="0">
                    <a:ln w="76200" cmpd="sng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</a:ln>
                    <a:solidFill>
                      <a:srgbClr val="FF0000"/>
                    </a:solidFill>
                  </a:rPr>
                  <a:t>M</a:t>
                </a:r>
              </a:p>
            </p:txBody>
          </p:sp>
          <p:sp>
            <p:nvSpPr>
              <p:cNvPr id="30" name="29 Rectángulo"/>
              <p:cNvSpPr/>
              <p:nvPr/>
            </p:nvSpPr>
            <p:spPr>
              <a:xfrm flipH="1">
                <a:off x="683568" y="1340768"/>
                <a:ext cx="540804" cy="110799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ES" sz="6600" b="1" dirty="0">
                    <a:ln w="76200" cmpd="sng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</a:ln>
                    <a:solidFill>
                      <a:srgbClr val="0070C0"/>
                    </a:solidFill>
                  </a:rPr>
                  <a:t>G</a:t>
                </a:r>
              </a:p>
            </p:txBody>
          </p:sp>
          <p:sp>
            <p:nvSpPr>
              <p:cNvPr id="31" name="30 Rectángulo"/>
              <p:cNvSpPr/>
              <p:nvPr/>
            </p:nvSpPr>
            <p:spPr>
              <a:xfrm flipH="1">
                <a:off x="1259632" y="1340768"/>
                <a:ext cx="540804" cy="110799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ES" sz="6600" b="1" dirty="0">
                    <a:ln w="76200" cmpd="sng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</a:ln>
                    <a:solidFill>
                      <a:srgbClr val="00B050"/>
                    </a:solidFill>
                  </a:rPr>
                  <a:t>P</a:t>
                </a:r>
              </a:p>
            </p:txBody>
          </p:sp>
        </p:grpSp>
        <p:sp>
          <p:nvSpPr>
            <p:cNvPr id="28" name="27 Rectángulo"/>
            <p:cNvSpPr/>
            <p:nvPr/>
          </p:nvSpPr>
          <p:spPr>
            <a:xfrm flipH="1">
              <a:off x="1835696" y="1340768"/>
              <a:ext cx="540804" cy="110799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6600" b="1" dirty="0">
                  <a:ln w="76200" cmpd="sng">
                    <a:solidFill>
                      <a:schemeClr val="bg1">
                        <a:lumMod val="50000"/>
                      </a:schemeClr>
                    </a:solidFill>
                    <a:prstDash val="dash"/>
                  </a:ln>
                  <a:solidFill>
                    <a:srgbClr val="FFFF00"/>
                  </a:solidFill>
                </a:rPr>
                <a:t>O</a:t>
              </a:r>
            </a:p>
          </p:txBody>
        </p:sp>
      </p:grpSp>
    </p:spTree>
  </p:cSld>
  <p:clrMapOvr>
    <a:masterClrMapping/>
  </p:clrMapOvr>
  <p:transition spd="slow" advClick="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5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96296E-6 L -1.66354 -0.00209 " pathEditMode="relative" rAng="0" ptsTypes="AA">
                                      <p:cBhvr>
                                        <p:cTn id="10" dur="1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200" y="-1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96296E-6 L -1.66354 -0.00209 " pathEditMode="relative" rAng="0" ptsTypes="AA">
                                      <p:cBhvr>
                                        <p:cTn id="12" dur="1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200" y="-1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96296E-6 L -1.66354 -0.00209 " pathEditMode="relative" rAng="0" ptsTypes="AA">
                                      <p:cBhvr>
                                        <p:cTn id="14" dur="1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200" y="-1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96296E-6 L -1.66354 -0.00209 " pathEditMode="relative" rAng="0" ptsTypes="AA">
                                      <p:cBhvr>
                                        <p:cTn id="16" dur="1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2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5" grpId="0" animBg="1"/>
      <p:bldP spid="1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16 Grupo"/>
          <p:cNvGrpSpPr/>
          <p:nvPr/>
        </p:nvGrpSpPr>
        <p:grpSpPr>
          <a:xfrm>
            <a:off x="7896201" y="188641"/>
            <a:ext cx="2701791" cy="3916435"/>
            <a:chOff x="4371700" y="364043"/>
            <a:chExt cx="2701791" cy="4105075"/>
          </a:xfrm>
        </p:grpSpPr>
        <p:sp>
          <p:nvSpPr>
            <p:cNvPr id="8" name="7 Forma libre"/>
            <p:cNvSpPr/>
            <p:nvPr/>
          </p:nvSpPr>
          <p:spPr>
            <a:xfrm rot="816321" flipH="1">
              <a:off x="6137387" y="1268687"/>
              <a:ext cx="936104" cy="1759318"/>
            </a:xfrm>
            <a:custGeom>
              <a:avLst/>
              <a:gdLst>
                <a:gd name="connsiteX0" fmla="*/ 1371600 w 1401096"/>
                <a:gd name="connsiteY0" fmla="*/ 44245 h 1961535"/>
                <a:gd name="connsiteX1" fmla="*/ 737419 w 1401096"/>
                <a:gd name="connsiteY1" fmla="*/ 103238 h 1961535"/>
                <a:gd name="connsiteX2" fmla="*/ 0 w 1401096"/>
                <a:gd name="connsiteY2" fmla="*/ 589935 h 1961535"/>
                <a:gd name="connsiteX3" fmla="*/ 58993 w 1401096"/>
                <a:gd name="connsiteY3" fmla="*/ 1607574 h 1961535"/>
                <a:gd name="connsiteX4" fmla="*/ 412955 w 1401096"/>
                <a:gd name="connsiteY4" fmla="*/ 1961535 h 1961535"/>
                <a:gd name="connsiteX5" fmla="*/ 663677 w 1401096"/>
                <a:gd name="connsiteY5" fmla="*/ 1740309 h 1961535"/>
                <a:gd name="connsiteX6" fmla="*/ 516193 w 1401096"/>
                <a:gd name="connsiteY6" fmla="*/ 1150374 h 1961535"/>
                <a:gd name="connsiteX7" fmla="*/ 575187 w 1401096"/>
                <a:gd name="connsiteY7" fmla="*/ 781664 h 1961535"/>
                <a:gd name="connsiteX8" fmla="*/ 884903 w 1401096"/>
                <a:gd name="connsiteY8" fmla="*/ 604683 h 1961535"/>
                <a:gd name="connsiteX9" fmla="*/ 1297858 w 1401096"/>
                <a:gd name="connsiteY9" fmla="*/ 619432 h 1961535"/>
                <a:gd name="connsiteX10" fmla="*/ 1401096 w 1401096"/>
                <a:gd name="connsiteY10" fmla="*/ 88490 h 1961535"/>
                <a:gd name="connsiteX11" fmla="*/ 1401096 w 1401096"/>
                <a:gd name="connsiteY11" fmla="*/ 0 h 1961535"/>
                <a:gd name="connsiteX12" fmla="*/ 1297858 w 1401096"/>
                <a:gd name="connsiteY12" fmla="*/ 58993 h 1961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01096" h="1961535">
                  <a:moveTo>
                    <a:pt x="1371600" y="44245"/>
                  </a:moveTo>
                  <a:lnTo>
                    <a:pt x="737419" y="103238"/>
                  </a:lnTo>
                  <a:lnTo>
                    <a:pt x="0" y="589935"/>
                  </a:lnTo>
                  <a:lnTo>
                    <a:pt x="58993" y="1607574"/>
                  </a:lnTo>
                  <a:lnTo>
                    <a:pt x="412955" y="1961535"/>
                  </a:lnTo>
                  <a:lnTo>
                    <a:pt x="663677" y="1740309"/>
                  </a:lnTo>
                  <a:lnTo>
                    <a:pt x="516193" y="1150374"/>
                  </a:lnTo>
                  <a:lnTo>
                    <a:pt x="575187" y="781664"/>
                  </a:lnTo>
                  <a:lnTo>
                    <a:pt x="884903" y="604683"/>
                  </a:lnTo>
                  <a:lnTo>
                    <a:pt x="1297858" y="619432"/>
                  </a:lnTo>
                  <a:lnTo>
                    <a:pt x="1401096" y="88490"/>
                  </a:lnTo>
                  <a:lnTo>
                    <a:pt x="1401096" y="0"/>
                  </a:lnTo>
                  <a:lnTo>
                    <a:pt x="1297858" y="58993"/>
                  </a:lnTo>
                </a:path>
              </a:pathLst>
            </a:cu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6 Forma libre"/>
            <p:cNvSpPr/>
            <p:nvPr/>
          </p:nvSpPr>
          <p:spPr>
            <a:xfrm rot="20255186">
              <a:off x="4371700" y="1152797"/>
              <a:ext cx="1096625" cy="1613938"/>
            </a:xfrm>
            <a:custGeom>
              <a:avLst/>
              <a:gdLst>
                <a:gd name="connsiteX0" fmla="*/ 1371600 w 1401096"/>
                <a:gd name="connsiteY0" fmla="*/ 44245 h 1961535"/>
                <a:gd name="connsiteX1" fmla="*/ 737419 w 1401096"/>
                <a:gd name="connsiteY1" fmla="*/ 103238 h 1961535"/>
                <a:gd name="connsiteX2" fmla="*/ 0 w 1401096"/>
                <a:gd name="connsiteY2" fmla="*/ 589935 h 1961535"/>
                <a:gd name="connsiteX3" fmla="*/ 58993 w 1401096"/>
                <a:gd name="connsiteY3" fmla="*/ 1607574 h 1961535"/>
                <a:gd name="connsiteX4" fmla="*/ 412955 w 1401096"/>
                <a:gd name="connsiteY4" fmla="*/ 1961535 h 1961535"/>
                <a:gd name="connsiteX5" fmla="*/ 663677 w 1401096"/>
                <a:gd name="connsiteY5" fmla="*/ 1740309 h 1961535"/>
                <a:gd name="connsiteX6" fmla="*/ 516193 w 1401096"/>
                <a:gd name="connsiteY6" fmla="*/ 1150374 h 1961535"/>
                <a:gd name="connsiteX7" fmla="*/ 575187 w 1401096"/>
                <a:gd name="connsiteY7" fmla="*/ 781664 h 1961535"/>
                <a:gd name="connsiteX8" fmla="*/ 884903 w 1401096"/>
                <a:gd name="connsiteY8" fmla="*/ 604683 h 1961535"/>
                <a:gd name="connsiteX9" fmla="*/ 1297858 w 1401096"/>
                <a:gd name="connsiteY9" fmla="*/ 619432 h 1961535"/>
                <a:gd name="connsiteX10" fmla="*/ 1401096 w 1401096"/>
                <a:gd name="connsiteY10" fmla="*/ 88490 h 1961535"/>
                <a:gd name="connsiteX11" fmla="*/ 1401096 w 1401096"/>
                <a:gd name="connsiteY11" fmla="*/ 0 h 1961535"/>
                <a:gd name="connsiteX12" fmla="*/ 1297858 w 1401096"/>
                <a:gd name="connsiteY12" fmla="*/ 58993 h 1961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01096" h="1961535">
                  <a:moveTo>
                    <a:pt x="1371600" y="44245"/>
                  </a:moveTo>
                  <a:lnTo>
                    <a:pt x="737419" y="103238"/>
                  </a:lnTo>
                  <a:lnTo>
                    <a:pt x="0" y="589935"/>
                  </a:lnTo>
                  <a:lnTo>
                    <a:pt x="58993" y="1607574"/>
                  </a:lnTo>
                  <a:lnTo>
                    <a:pt x="412955" y="1961535"/>
                  </a:lnTo>
                  <a:lnTo>
                    <a:pt x="663677" y="1740309"/>
                  </a:lnTo>
                  <a:lnTo>
                    <a:pt x="516193" y="1150374"/>
                  </a:lnTo>
                  <a:lnTo>
                    <a:pt x="575187" y="781664"/>
                  </a:lnTo>
                  <a:lnTo>
                    <a:pt x="884903" y="604683"/>
                  </a:lnTo>
                  <a:lnTo>
                    <a:pt x="1297858" y="619432"/>
                  </a:lnTo>
                  <a:lnTo>
                    <a:pt x="1401096" y="88490"/>
                  </a:lnTo>
                  <a:lnTo>
                    <a:pt x="1401096" y="0"/>
                  </a:lnTo>
                  <a:lnTo>
                    <a:pt x="1297858" y="58993"/>
                  </a:lnTo>
                </a:path>
              </a:pathLst>
            </a:cu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11 Forma libre"/>
            <p:cNvSpPr/>
            <p:nvPr/>
          </p:nvSpPr>
          <p:spPr>
            <a:xfrm rot="243674">
              <a:off x="5364088" y="364043"/>
              <a:ext cx="1053194" cy="796413"/>
            </a:xfrm>
            <a:custGeom>
              <a:avLst/>
              <a:gdLst>
                <a:gd name="connsiteX0" fmla="*/ 132735 w 1002890"/>
                <a:gd name="connsiteY0" fmla="*/ 781665 h 796413"/>
                <a:gd name="connsiteX1" fmla="*/ 693174 w 1002890"/>
                <a:gd name="connsiteY1" fmla="*/ 796413 h 796413"/>
                <a:gd name="connsiteX2" fmla="*/ 1002890 w 1002890"/>
                <a:gd name="connsiteY2" fmla="*/ 560439 h 796413"/>
                <a:gd name="connsiteX3" fmla="*/ 973394 w 1002890"/>
                <a:gd name="connsiteY3" fmla="*/ 132736 h 796413"/>
                <a:gd name="connsiteX4" fmla="*/ 560439 w 1002890"/>
                <a:gd name="connsiteY4" fmla="*/ 0 h 796413"/>
                <a:gd name="connsiteX5" fmla="*/ 117987 w 1002890"/>
                <a:gd name="connsiteY5" fmla="*/ 0 h 796413"/>
                <a:gd name="connsiteX6" fmla="*/ 58994 w 1002890"/>
                <a:gd name="connsiteY6" fmla="*/ 58994 h 796413"/>
                <a:gd name="connsiteX7" fmla="*/ 147484 w 1002890"/>
                <a:gd name="connsiteY7" fmla="*/ 103239 h 796413"/>
                <a:gd name="connsiteX8" fmla="*/ 0 w 1002890"/>
                <a:gd name="connsiteY8" fmla="*/ 442452 h 796413"/>
                <a:gd name="connsiteX9" fmla="*/ 176981 w 1002890"/>
                <a:gd name="connsiteY9" fmla="*/ 648929 h 796413"/>
                <a:gd name="connsiteX10" fmla="*/ 250723 w 1002890"/>
                <a:gd name="connsiteY10" fmla="*/ 796413 h 796413"/>
                <a:gd name="connsiteX11" fmla="*/ 250723 w 1002890"/>
                <a:gd name="connsiteY11" fmla="*/ 796413 h 796413"/>
                <a:gd name="connsiteX12" fmla="*/ 309716 w 1002890"/>
                <a:gd name="connsiteY12" fmla="*/ 781665 h 79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2890" h="796413">
                  <a:moveTo>
                    <a:pt x="132735" y="781665"/>
                  </a:moveTo>
                  <a:lnTo>
                    <a:pt x="693174" y="796413"/>
                  </a:lnTo>
                  <a:lnTo>
                    <a:pt x="1002890" y="560439"/>
                  </a:lnTo>
                  <a:lnTo>
                    <a:pt x="973394" y="132736"/>
                  </a:lnTo>
                  <a:lnTo>
                    <a:pt x="560439" y="0"/>
                  </a:lnTo>
                  <a:lnTo>
                    <a:pt x="117987" y="0"/>
                  </a:lnTo>
                  <a:lnTo>
                    <a:pt x="58994" y="58994"/>
                  </a:lnTo>
                  <a:lnTo>
                    <a:pt x="147484" y="103239"/>
                  </a:lnTo>
                  <a:lnTo>
                    <a:pt x="0" y="442452"/>
                  </a:lnTo>
                  <a:lnTo>
                    <a:pt x="176981" y="648929"/>
                  </a:lnTo>
                  <a:lnTo>
                    <a:pt x="250723" y="796413"/>
                  </a:lnTo>
                  <a:lnTo>
                    <a:pt x="250723" y="796413"/>
                  </a:lnTo>
                  <a:lnTo>
                    <a:pt x="309716" y="781665"/>
                  </a:lnTo>
                </a:path>
              </a:pathLst>
            </a:cu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4 Forma libre"/>
            <p:cNvSpPr/>
            <p:nvPr/>
          </p:nvSpPr>
          <p:spPr>
            <a:xfrm rot="20255186">
              <a:off x="5201430" y="822259"/>
              <a:ext cx="1244923" cy="1476991"/>
            </a:xfrm>
            <a:custGeom>
              <a:avLst/>
              <a:gdLst>
                <a:gd name="connsiteX0" fmla="*/ 191729 w 1371600"/>
                <a:gd name="connsiteY0" fmla="*/ 0 h 1622322"/>
                <a:gd name="connsiteX1" fmla="*/ 678426 w 1371600"/>
                <a:gd name="connsiteY1" fmla="*/ 280219 h 1622322"/>
                <a:gd name="connsiteX2" fmla="*/ 353962 w 1371600"/>
                <a:gd name="connsiteY2" fmla="*/ 796413 h 1622322"/>
                <a:gd name="connsiteX3" fmla="*/ 840658 w 1371600"/>
                <a:gd name="connsiteY3" fmla="*/ 1091380 h 1622322"/>
                <a:gd name="connsiteX4" fmla="*/ 1091381 w 1371600"/>
                <a:gd name="connsiteY4" fmla="*/ 516193 h 1622322"/>
                <a:gd name="connsiteX5" fmla="*/ 1371600 w 1371600"/>
                <a:gd name="connsiteY5" fmla="*/ 722671 h 1622322"/>
                <a:gd name="connsiteX6" fmla="*/ 1076633 w 1371600"/>
                <a:gd name="connsiteY6" fmla="*/ 1224116 h 1622322"/>
                <a:gd name="connsiteX7" fmla="*/ 235975 w 1371600"/>
                <a:gd name="connsiteY7" fmla="*/ 1622322 h 1622322"/>
                <a:gd name="connsiteX8" fmla="*/ 0 w 1371600"/>
                <a:gd name="connsiteY8" fmla="*/ 988142 h 1622322"/>
                <a:gd name="connsiteX9" fmla="*/ 191729 w 1371600"/>
                <a:gd name="connsiteY9" fmla="*/ 0 h 16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1600" h="1622322">
                  <a:moveTo>
                    <a:pt x="191729" y="0"/>
                  </a:moveTo>
                  <a:lnTo>
                    <a:pt x="678426" y="280219"/>
                  </a:lnTo>
                  <a:lnTo>
                    <a:pt x="353962" y="796413"/>
                  </a:lnTo>
                  <a:lnTo>
                    <a:pt x="840658" y="1091380"/>
                  </a:lnTo>
                  <a:lnTo>
                    <a:pt x="1091381" y="516193"/>
                  </a:lnTo>
                  <a:lnTo>
                    <a:pt x="1371600" y="722671"/>
                  </a:lnTo>
                  <a:lnTo>
                    <a:pt x="1076633" y="1224116"/>
                  </a:lnTo>
                  <a:lnTo>
                    <a:pt x="235975" y="1622322"/>
                  </a:lnTo>
                  <a:lnTo>
                    <a:pt x="0" y="988142"/>
                  </a:lnTo>
                  <a:lnTo>
                    <a:pt x="191729" y="0"/>
                  </a:lnTo>
                  <a:close/>
                </a:path>
              </a:pathLst>
            </a:cu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9 Forma libre"/>
            <p:cNvSpPr/>
            <p:nvPr/>
          </p:nvSpPr>
          <p:spPr>
            <a:xfrm>
              <a:off x="5515897" y="1091381"/>
              <a:ext cx="545690" cy="648929"/>
            </a:xfrm>
            <a:custGeom>
              <a:avLst/>
              <a:gdLst>
                <a:gd name="connsiteX0" fmla="*/ 88490 w 545690"/>
                <a:gd name="connsiteY0" fmla="*/ 0 h 648929"/>
                <a:gd name="connsiteX1" fmla="*/ 545690 w 545690"/>
                <a:gd name="connsiteY1" fmla="*/ 88490 h 648929"/>
                <a:gd name="connsiteX2" fmla="*/ 516193 w 545690"/>
                <a:gd name="connsiteY2" fmla="*/ 648929 h 648929"/>
                <a:gd name="connsiteX3" fmla="*/ 0 w 545690"/>
                <a:gd name="connsiteY3" fmla="*/ 560438 h 648929"/>
                <a:gd name="connsiteX4" fmla="*/ 103238 w 545690"/>
                <a:gd name="connsiteY4" fmla="*/ 58993 h 648929"/>
                <a:gd name="connsiteX5" fmla="*/ 147484 w 545690"/>
                <a:gd name="connsiteY5" fmla="*/ 14748 h 648929"/>
                <a:gd name="connsiteX6" fmla="*/ 530942 w 545690"/>
                <a:gd name="connsiteY6" fmla="*/ 88490 h 64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690" h="648929">
                  <a:moveTo>
                    <a:pt x="88490" y="0"/>
                  </a:moveTo>
                  <a:lnTo>
                    <a:pt x="545690" y="88490"/>
                  </a:lnTo>
                  <a:lnTo>
                    <a:pt x="516193" y="648929"/>
                  </a:lnTo>
                  <a:lnTo>
                    <a:pt x="0" y="560438"/>
                  </a:lnTo>
                  <a:lnTo>
                    <a:pt x="103238" y="58993"/>
                  </a:lnTo>
                  <a:lnTo>
                    <a:pt x="147484" y="14748"/>
                  </a:lnTo>
                  <a:lnTo>
                    <a:pt x="530942" y="88490"/>
                  </a:lnTo>
                </a:path>
              </a:pathLst>
            </a:cu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10 Forma libre"/>
            <p:cNvSpPr/>
            <p:nvPr/>
          </p:nvSpPr>
          <p:spPr>
            <a:xfrm rot="243674">
              <a:off x="5547127" y="452533"/>
              <a:ext cx="737420" cy="604684"/>
            </a:xfrm>
            <a:custGeom>
              <a:avLst/>
              <a:gdLst>
                <a:gd name="connsiteX0" fmla="*/ 73742 w 737420"/>
                <a:gd name="connsiteY0" fmla="*/ 530942 h 604684"/>
                <a:gd name="connsiteX1" fmla="*/ 471949 w 737420"/>
                <a:gd name="connsiteY1" fmla="*/ 604684 h 604684"/>
                <a:gd name="connsiteX2" fmla="*/ 737420 w 737420"/>
                <a:gd name="connsiteY2" fmla="*/ 427704 h 604684"/>
                <a:gd name="connsiteX3" fmla="*/ 737420 w 737420"/>
                <a:gd name="connsiteY3" fmla="*/ 132736 h 604684"/>
                <a:gd name="connsiteX4" fmla="*/ 545691 w 737420"/>
                <a:gd name="connsiteY4" fmla="*/ 29497 h 604684"/>
                <a:gd name="connsiteX5" fmla="*/ 132736 w 737420"/>
                <a:gd name="connsiteY5" fmla="*/ 0 h 604684"/>
                <a:gd name="connsiteX6" fmla="*/ 0 w 737420"/>
                <a:gd name="connsiteY6" fmla="*/ 117988 h 604684"/>
                <a:gd name="connsiteX7" fmla="*/ 14749 w 737420"/>
                <a:gd name="connsiteY7" fmla="*/ 398207 h 604684"/>
                <a:gd name="connsiteX8" fmla="*/ 147484 w 737420"/>
                <a:gd name="connsiteY8" fmla="*/ 545691 h 604684"/>
                <a:gd name="connsiteX9" fmla="*/ 73742 w 737420"/>
                <a:gd name="connsiteY9" fmla="*/ 530942 h 60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7420" h="604684">
                  <a:moveTo>
                    <a:pt x="73742" y="530942"/>
                  </a:moveTo>
                  <a:lnTo>
                    <a:pt x="471949" y="604684"/>
                  </a:lnTo>
                  <a:lnTo>
                    <a:pt x="737420" y="427704"/>
                  </a:lnTo>
                  <a:lnTo>
                    <a:pt x="737420" y="132736"/>
                  </a:lnTo>
                  <a:lnTo>
                    <a:pt x="545691" y="29497"/>
                  </a:lnTo>
                  <a:lnTo>
                    <a:pt x="132736" y="0"/>
                  </a:lnTo>
                  <a:lnTo>
                    <a:pt x="0" y="117988"/>
                  </a:lnTo>
                  <a:lnTo>
                    <a:pt x="14749" y="398207"/>
                  </a:lnTo>
                  <a:lnTo>
                    <a:pt x="147484" y="545691"/>
                  </a:lnTo>
                  <a:lnTo>
                    <a:pt x="73742" y="530942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12 Forma libre"/>
            <p:cNvSpPr/>
            <p:nvPr/>
          </p:nvSpPr>
          <p:spPr>
            <a:xfrm>
              <a:off x="5117690" y="1784555"/>
              <a:ext cx="1179871" cy="2182761"/>
            </a:xfrm>
            <a:custGeom>
              <a:avLst/>
              <a:gdLst>
                <a:gd name="connsiteX0" fmla="*/ 191729 w 1179871"/>
                <a:gd name="connsiteY0" fmla="*/ 176980 h 2182761"/>
                <a:gd name="connsiteX1" fmla="*/ 294968 w 1179871"/>
                <a:gd name="connsiteY1" fmla="*/ 840658 h 2182761"/>
                <a:gd name="connsiteX2" fmla="*/ 0 w 1179871"/>
                <a:gd name="connsiteY2" fmla="*/ 2050026 h 2182761"/>
                <a:gd name="connsiteX3" fmla="*/ 398207 w 1179871"/>
                <a:gd name="connsiteY3" fmla="*/ 2153264 h 2182761"/>
                <a:gd name="connsiteX4" fmla="*/ 575187 w 1179871"/>
                <a:gd name="connsiteY4" fmla="*/ 1253613 h 2182761"/>
                <a:gd name="connsiteX5" fmla="*/ 693175 w 1179871"/>
                <a:gd name="connsiteY5" fmla="*/ 2182761 h 2182761"/>
                <a:gd name="connsiteX6" fmla="*/ 1032387 w 1179871"/>
                <a:gd name="connsiteY6" fmla="*/ 2182761 h 2182761"/>
                <a:gd name="connsiteX7" fmla="*/ 929149 w 1179871"/>
                <a:gd name="connsiteY7" fmla="*/ 914400 h 2182761"/>
                <a:gd name="connsiteX8" fmla="*/ 1179871 w 1179871"/>
                <a:gd name="connsiteY8" fmla="*/ 14748 h 2182761"/>
                <a:gd name="connsiteX9" fmla="*/ 1179871 w 1179871"/>
                <a:gd name="connsiteY9" fmla="*/ 0 h 218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9871" h="2182761">
                  <a:moveTo>
                    <a:pt x="191729" y="176980"/>
                  </a:moveTo>
                  <a:lnTo>
                    <a:pt x="294968" y="840658"/>
                  </a:lnTo>
                  <a:lnTo>
                    <a:pt x="0" y="2050026"/>
                  </a:lnTo>
                  <a:lnTo>
                    <a:pt x="398207" y="2153264"/>
                  </a:lnTo>
                  <a:lnTo>
                    <a:pt x="575187" y="1253613"/>
                  </a:lnTo>
                  <a:lnTo>
                    <a:pt x="693175" y="2182761"/>
                  </a:lnTo>
                  <a:lnTo>
                    <a:pt x="1032387" y="2182761"/>
                  </a:lnTo>
                  <a:lnTo>
                    <a:pt x="929149" y="914400"/>
                  </a:lnTo>
                  <a:lnTo>
                    <a:pt x="1179871" y="14748"/>
                  </a:lnTo>
                  <a:lnTo>
                    <a:pt x="1179871" y="0"/>
                  </a:lnTo>
                </a:path>
              </a:pathLst>
            </a:cu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13 Forma libre"/>
            <p:cNvSpPr/>
            <p:nvPr/>
          </p:nvSpPr>
          <p:spPr>
            <a:xfrm>
              <a:off x="5353665" y="2197510"/>
              <a:ext cx="796412" cy="265471"/>
            </a:xfrm>
            <a:custGeom>
              <a:avLst/>
              <a:gdLst>
                <a:gd name="connsiteX0" fmla="*/ 0 w 796412"/>
                <a:gd name="connsiteY0" fmla="*/ 0 h 265471"/>
                <a:gd name="connsiteX1" fmla="*/ 796412 w 796412"/>
                <a:gd name="connsiteY1" fmla="*/ 88490 h 265471"/>
                <a:gd name="connsiteX2" fmla="*/ 737419 w 796412"/>
                <a:gd name="connsiteY2" fmla="*/ 265471 h 265471"/>
                <a:gd name="connsiteX3" fmla="*/ 14748 w 796412"/>
                <a:gd name="connsiteY3" fmla="*/ 221225 h 265471"/>
                <a:gd name="connsiteX4" fmla="*/ 0 w 796412"/>
                <a:gd name="connsiteY4" fmla="*/ 0 h 265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6412" h="265471">
                  <a:moveTo>
                    <a:pt x="0" y="0"/>
                  </a:moveTo>
                  <a:lnTo>
                    <a:pt x="796412" y="88490"/>
                  </a:lnTo>
                  <a:lnTo>
                    <a:pt x="737419" y="265471"/>
                  </a:lnTo>
                  <a:lnTo>
                    <a:pt x="14748" y="221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14 Forma libre"/>
            <p:cNvSpPr/>
            <p:nvPr/>
          </p:nvSpPr>
          <p:spPr>
            <a:xfrm>
              <a:off x="4837471" y="3805084"/>
              <a:ext cx="663677" cy="575187"/>
            </a:xfrm>
            <a:custGeom>
              <a:avLst/>
              <a:gdLst>
                <a:gd name="connsiteX0" fmla="*/ 265471 w 663677"/>
                <a:gd name="connsiteY0" fmla="*/ 0 h 575187"/>
                <a:gd name="connsiteX1" fmla="*/ 663677 w 663677"/>
                <a:gd name="connsiteY1" fmla="*/ 132735 h 575187"/>
                <a:gd name="connsiteX2" fmla="*/ 368710 w 663677"/>
                <a:gd name="connsiteY2" fmla="*/ 575187 h 575187"/>
                <a:gd name="connsiteX3" fmla="*/ 235974 w 663677"/>
                <a:gd name="connsiteY3" fmla="*/ 516193 h 575187"/>
                <a:gd name="connsiteX4" fmla="*/ 250723 w 663677"/>
                <a:gd name="connsiteY4" fmla="*/ 383458 h 575187"/>
                <a:gd name="connsiteX5" fmla="*/ 117987 w 663677"/>
                <a:gd name="connsiteY5" fmla="*/ 501445 h 575187"/>
                <a:gd name="connsiteX6" fmla="*/ 0 w 663677"/>
                <a:gd name="connsiteY6" fmla="*/ 412955 h 575187"/>
                <a:gd name="connsiteX7" fmla="*/ 265471 w 663677"/>
                <a:gd name="connsiteY7" fmla="*/ 0 h 575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677" h="575187">
                  <a:moveTo>
                    <a:pt x="265471" y="0"/>
                  </a:moveTo>
                  <a:lnTo>
                    <a:pt x="663677" y="132735"/>
                  </a:lnTo>
                  <a:lnTo>
                    <a:pt x="368710" y="575187"/>
                  </a:lnTo>
                  <a:lnTo>
                    <a:pt x="235974" y="516193"/>
                  </a:lnTo>
                  <a:lnTo>
                    <a:pt x="250723" y="383458"/>
                  </a:lnTo>
                  <a:lnTo>
                    <a:pt x="117987" y="501445"/>
                  </a:lnTo>
                  <a:lnTo>
                    <a:pt x="0" y="412955"/>
                  </a:lnTo>
                  <a:lnTo>
                    <a:pt x="26547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5 Forma libre"/>
            <p:cNvSpPr/>
            <p:nvPr/>
          </p:nvSpPr>
          <p:spPr>
            <a:xfrm rot="20253620">
              <a:off x="5592755" y="3893931"/>
              <a:ext cx="663677" cy="575187"/>
            </a:xfrm>
            <a:custGeom>
              <a:avLst/>
              <a:gdLst>
                <a:gd name="connsiteX0" fmla="*/ 265471 w 663677"/>
                <a:gd name="connsiteY0" fmla="*/ 0 h 575187"/>
                <a:gd name="connsiteX1" fmla="*/ 663677 w 663677"/>
                <a:gd name="connsiteY1" fmla="*/ 132735 h 575187"/>
                <a:gd name="connsiteX2" fmla="*/ 368710 w 663677"/>
                <a:gd name="connsiteY2" fmla="*/ 575187 h 575187"/>
                <a:gd name="connsiteX3" fmla="*/ 235974 w 663677"/>
                <a:gd name="connsiteY3" fmla="*/ 516193 h 575187"/>
                <a:gd name="connsiteX4" fmla="*/ 250723 w 663677"/>
                <a:gd name="connsiteY4" fmla="*/ 383458 h 575187"/>
                <a:gd name="connsiteX5" fmla="*/ 117987 w 663677"/>
                <a:gd name="connsiteY5" fmla="*/ 501445 h 575187"/>
                <a:gd name="connsiteX6" fmla="*/ 0 w 663677"/>
                <a:gd name="connsiteY6" fmla="*/ 412955 h 575187"/>
                <a:gd name="connsiteX7" fmla="*/ 265471 w 663677"/>
                <a:gd name="connsiteY7" fmla="*/ 0 h 575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677" h="575187">
                  <a:moveTo>
                    <a:pt x="265471" y="0"/>
                  </a:moveTo>
                  <a:lnTo>
                    <a:pt x="663677" y="132735"/>
                  </a:lnTo>
                  <a:lnTo>
                    <a:pt x="368710" y="575187"/>
                  </a:lnTo>
                  <a:lnTo>
                    <a:pt x="235974" y="516193"/>
                  </a:lnTo>
                  <a:lnTo>
                    <a:pt x="250723" y="383458"/>
                  </a:lnTo>
                  <a:lnTo>
                    <a:pt x="117987" y="501445"/>
                  </a:lnTo>
                  <a:lnTo>
                    <a:pt x="0" y="412955"/>
                  </a:lnTo>
                  <a:lnTo>
                    <a:pt x="26547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8" name="17 Rectángulo"/>
          <p:cNvSpPr/>
          <p:nvPr/>
        </p:nvSpPr>
        <p:spPr>
          <a:xfrm>
            <a:off x="1559497" y="44625"/>
            <a:ext cx="219906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4400" b="1" dirty="0">
                <a:ln w="5715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pperplate Gothic Bold" pitchFamily="34" charset="0"/>
              </a:rPr>
              <a:t>Perfil</a:t>
            </a:r>
          </a:p>
        </p:txBody>
      </p:sp>
      <p:cxnSp>
        <p:nvCxnSpPr>
          <p:cNvPr id="20" name="19 Conector recto"/>
          <p:cNvCxnSpPr/>
          <p:nvPr/>
        </p:nvCxnSpPr>
        <p:spPr>
          <a:xfrm>
            <a:off x="-3564904" y="836712"/>
            <a:ext cx="3491880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glow rad="101600">
              <a:schemeClr val="bg1">
                <a:lumMod val="5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"/>
          <p:cNvSpPr/>
          <p:nvPr/>
        </p:nvSpPr>
        <p:spPr>
          <a:xfrm>
            <a:off x="6023992" y="4365104"/>
            <a:ext cx="4644008" cy="720080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Forma libre"/>
          <p:cNvSpPr/>
          <p:nvPr/>
        </p:nvSpPr>
        <p:spPr>
          <a:xfrm>
            <a:off x="7364362" y="5102943"/>
            <a:ext cx="3288891" cy="707923"/>
          </a:xfrm>
          <a:custGeom>
            <a:avLst/>
            <a:gdLst>
              <a:gd name="connsiteX0" fmla="*/ 0 w 3288891"/>
              <a:gd name="connsiteY0" fmla="*/ 0 h 707923"/>
              <a:gd name="connsiteX1" fmla="*/ 14749 w 3288891"/>
              <a:gd name="connsiteY1" fmla="*/ 707923 h 707923"/>
              <a:gd name="connsiteX2" fmla="*/ 3288891 w 3288891"/>
              <a:gd name="connsiteY2" fmla="*/ 678426 h 707923"/>
              <a:gd name="connsiteX3" fmla="*/ 3288891 w 3288891"/>
              <a:gd name="connsiteY3" fmla="*/ 678426 h 707923"/>
              <a:gd name="connsiteX4" fmla="*/ 3288891 w 3288891"/>
              <a:gd name="connsiteY4" fmla="*/ 678426 h 707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8891" h="707923">
                <a:moveTo>
                  <a:pt x="0" y="0"/>
                </a:moveTo>
                <a:lnTo>
                  <a:pt x="14749" y="707923"/>
                </a:lnTo>
                <a:lnTo>
                  <a:pt x="3288891" y="678426"/>
                </a:lnTo>
                <a:lnTo>
                  <a:pt x="3288891" y="678426"/>
                </a:lnTo>
                <a:lnTo>
                  <a:pt x="3288891" y="678426"/>
                </a:lnTo>
              </a:path>
            </a:pathLst>
          </a:custGeom>
          <a:ln w="28575">
            <a:solidFill>
              <a:schemeClr val="accent1">
                <a:lumMod val="75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Rectángulo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Llamada rectangular"/>
          <p:cNvSpPr/>
          <p:nvPr/>
        </p:nvSpPr>
        <p:spPr>
          <a:xfrm>
            <a:off x="5951984" y="332656"/>
            <a:ext cx="1944216" cy="1224136"/>
          </a:xfrm>
          <a:prstGeom prst="wedgeRectCallout">
            <a:avLst>
              <a:gd name="adj1" fmla="val 45955"/>
              <a:gd name="adj2" fmla="val 7575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Copperplate Gothic Bold" pitchFamily="34" charset="0"/>
              </a:rPr>
              <a:t>Bienvenido</a:t>
            </a:r>
          </a:p>
          <a:p>
            <a:pPr algn="ctr"/>
            <a:r>
              <a:rPr lang="es-ES" dirty="0">
                <a:solidFill>
                  <a:schemeClr val="tx1"/>
                </a:solidFill>
                <a:latin typeface="Copperplate Gothic Bold" pitchFamily="34" charset="0"/>
              </a:rPr>
              <a:t>Soldado</a:t>
            </a:r>
          </a:p>
        </p:txBody>
      </p:sp>
      <p:sp>
        <p:nvSpPr>
          <p:cNvPr id="24" name="23 Llamada rectangular"/>
          <p:cNvSpPr/>
          <p:nvPr/>
        </p:nvSpPr>
        <p:spPr>
          <a:xfrm>
            <a:off x="5951984" y="332656"/>
            <a:ext cx="1944216" cy="1224136"/>
          </a:xfrm>
          <a:prstGeom prst="wedgeRectCallout">
            <a:avLst>
              <a:gd name="adj1" fmla="val 45955"/>
              <a:gd name="adj2" fmla="val 7575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Copperplate Gothic Bold" pitchFamily="34" charset="0"/>
              </a:rPr>
              <a:t>Introduzca su nombre</a:t>
            </a:r>
          </a:p>
        </p:txBody>
      </p:sp>
      <p:sp>
        <p:nvSpPr>
          <p:cNvPr id="25" name="24 Llamada rectangular"/>
          <p:cNvSpPr/>
          <p:nvPr/>
        </p:nvSpPr>
        <p:spPr>
          <a:xfrm>
            <a:off x="5951984" y="332656"/>
            <a:ext cx="1944216" cy="1224136"/>
          </a:xfrm>
          <a:prstGeom prst="wedgeRectCallout">
            <a:avLst>
              <a:gd name="adj1" fmla="val 45955"/>
              <a:gd name="adj2" fmla="val 7575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pperplate Gothic Bold" pitchFamily="34" charset="0"/>
              </a:rPr>
              <a:t>Oh cambie su aspecto de sobrevivencia</a:t>
            </a:r>
          </a:p>
        </p:txBody>
      </p:sp>
      <p:sp>
        <p:nvSpPr>
          <p:cNvPr id="26" name="25 Rectángulo">
            <a:hlinkClick r:id="rId4" action="ppaction://hlinksldjump"/>
          </p:cNvPr>
          <p:cNvSpPr/>
          <p:nvPr/>
        </p:nvSpPr>
        <p:spPr>
          <a:xfrm>
            <a:off x="7536160" y="5229200"/>
            <a:ext cx="2952328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Cambiar aspecto</a:t>
            </a:r>
          </a:p>
        </p:txBody>
      </p:sp>
      <p:sp>
        <p:nvSpPr>
          <p:cNvPr id="27" name="26 Rectángulo">
            <a:hlinkClick r:id="rId5" action="ppaction://hlinksldjump"/>
          </p:cNvPr>
          <p:cNvSpPr/>
          <p:nvPr/>
        </p:nvSpPr>
        <p:spPr>
          <a:xfrm>
            <a:off x="1703512" y="2852936"/>
            <a:ext cx="3131840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Ir al Menú de inicio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8" name="TextBox4" r:id="rId2" imgW="4286160" imgH="428760"/>
        </mc:Choice>
        <mc:Fallback>
          <p:control name="TextBox4" r:id="rId2" imgW="4286160" imgH="428760">
            <p:pic>
              <p:nvPicPr>
                <p:cNvPr id="2" name="TextBox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6167438" y="4508500"/>
                  <a:ext cx="4284662" cy="431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 advClick="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087 -7.40741E-7 L 0.39184 -7.40741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26 Rectángulo">
            <a:hlinkClick r:id="rId2" action="ppaction://hlinksldjump"/>
          </p:cNvPr>
          <p:cNvSpPr/>
          <p:nvPr/>
        </p:nvSpPr>
        <p:spPr>
          <a:xfrm>
            <a:off x="7536160" y="5805264"/>
            <a:ext cx="2952328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Ir al Menú de inicio</a:t>
            </a:r>
          </a:p>
        </p:txBody>
      </p:sp>
      <p:sp>
        <p:nvSpPr>
          <p:cNvPr id="8" name="7 Forma libre"/>
          <p:cNvSpPr/>
          <p:nvPr/>
        </p:nvSpPr>
        <p:spPr>
          <a:xfrm rot="816321" flipH="1">
            <a:off x="9373855" y="1771793"/>
            <a:ext cx="936104" cy="1678472"/>
          </a:xfrm>
          <a:custGeom>
            <a:avLst/>
            <a:gdLst>
              <a:gd name="connsiteX0" fmla="*/ 1371600 w 1401096"/>
              <a:gd name="connsiteY0" fmla="*/ 44245 h 1961535"/>
              <a:gd name="connsiteX1" fmla="*/ 737419 w 1401096"/>
              <a:gd name="connsiteY1" fmla="*/ 103238 h 1961535"/>
              <a:gd name="connsiteX2" fmla="*/ 0 w 1401096"/>
              <a:gd name="connsiteY2" fmla="*/ 589935 h 1961535"/>
              <a:gd name="connsiteX3" fmla="*/ 58993 w 1401096"/>
              <a:gd name="connsiteY3" fmla="*/ 1607574 h 1961535"/>
              <a:gd name="connsiteX4" fmla="*/ 412955 w 1401096"/>
              <a:gd name="connsiteY4" fmla="*/ 1961535 h 1961535"/>
              <a:gd name="connsiteX5" fmla="*/ 663677 w 1401096"/>
              <a:gd name="connsiteY5" fmla="*/ 1740309 h 1961535"/>
              <a:gd name="connsiteX6" fmla="*/ 516193 w 1401096"/>
              <a:gd name="connsiteY6" fmla="*/ 1150374 h 1961535"/>
              <a:gd name="connsiteX7" fmla="*/ 575187 w 1401096"/>
              <a:gd name="connsiteY7" fmla="*/ 781664 h 1961535"/>
              <a:gd name="connsiteX8" fmla="*/ 884903 w 1401096"/>
              <a:gd name="connsiteY8" fmla="*/ 604683 h 1961535"/>
              <a:gd name="connsiteX9" fmla="*/ 1297858 w 1401096"/>
              <a:gd name="connsiteY9" fmla="*/ 619432 h 1961535"/>
              <a:gd name="connsiteX10" fmla="*/ 1401096 w 1401096"/>
              <a:gd name="connsiteY10" fmla="*/ 88490 h 1961535"/>
              <a:gd name="connsiteX11" fmla="*/ 1401096 w 1401096"/>
              <a:gd name="connsiteY11" fmla="*/ 0 h 1961535"/>
              <a:gd name="connsiteX12" fmla="*/ 1297858 w 1401096"/>
              <a:gd name="connsiteY12" fmla="*/ 58993 h 19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01096" h="1961535">
                <a:moveTo>
                  <a:pt x="1371600" y="44245"/>
                </a:moveTo>
                <a:lnTo>
                  <a:pt x="737419" y="103238"/>
                </a:lnTo>
                <a:lnTo>
                  <a:pt x="0" y="589935"/>
                </a:lnTo>
                <a:lnTo>
                  <a:pt x="58993" y="1607574"/>
                </a:lnTo>
                <a:lnTo>
                  <a:pt x="412955" y="1961535"/>
                </a:lnTo>
                <a:lnTo>
                  <a:pt x="663677" y="1740309"/>
                </a:lnTo>
                <a:lnTo>
                  <a:pt x="516193" y="1150374"/>
                </a:lnTo>
                <a:lnTo>
                  <a:pt x="575187" y="781664"/>
                </a:lnTo>
                <a:lnTo>
                  <a:pt x="884903" y="604683"/>
                </a:lnTo>
                <a:lnTo>
                  <a:pt x="1297858" y="619432"/>
                </a:lnTo>
                <a:lnTo>
                  <a:pt x="1401096" y="88490"/>
                </a:lnTo>
                <a:lnTo>
                  <a:pt x="1401096" y="0"/>
                </a:lnTo>
                <a:lnTo>
                  <a:pt x="1297858" y="58993"/>
                </a:lnTo>
              </a:path>
            </a:pathLst>
          </a:cu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Forma libre"/>
          <p:cNvSpPr/>
          <p:nvPr/>
        </p:nvSpPr>
        <p:spPr>
          <a:xfrm rot="20255186">
            <a:off x="7608169" y="1661229"/>
            <a:ext cx="1096625" cy="1539773"/>
          </a:xfrm>
          <a:custGeom>
            <a:avLst/>
            <a:gdLst>
              <a:gd name="connsiteX0" fmla="*/ 1371600 w 1401096"/>
              <a:gd name="connsiteY0" fmla="*/ 44245 h 1961535"/>
              <a:gd name="connsiteX1" fmla="*/ 737419 w 1401096"/>
              <a:gd name="connsiteY1" fmla="*/ 103238 h 1961535"/>
              <a:gd name="connsiteX2" fmla="*/ 0 w 1401096"/>
              <a:gd name="connsiteY2" fmla="*/ 589935 h 1961535"/>
              <a:gd name="connsiteX3" fmla="*/ 58993 w 1401096"/>
              <a:gd name="connsiteY3" fmla="*/ 1607574 h 1961535"/>
              <a:gd name="connsiteX4" fmla="*/ 412955 w 1401096"/>
              <a:gd name="connsiteY4" fmla="*/ 1961535 h 1961535"/>
              <a:gd name="connsiteX5" fmla="*/ 663677 w 1401096"/>
              <a:gd name="connsiteY5" fmla="*/ 1740309 h 1961535"/>
              <a:gd name="connsiteX6" fmla="*/ 516193 w 1401096"/>
              <a:gd name="connsiteY6" fmla="*/ 1150374 h 1961535"/>
              <a:gd name="connsiteX7" fmla="*/ 575187 w 1401096"/>
              <a:gd name="connsiteY7" fmla="*/ 781664 h 1961535"/>
              <a:gd name="connsiteX8" fmla="*/ 884903 w 1401096"/>
              <a:gd name="connsiteY8" fmla="*/ 604683 h 1961535"/>
              <a:gd name="connsiteX9" fmla="*/ 1297858 w 1401096"/>
              <a:gd name="connsiteY9" fmla="*/ 619432 h 1961535"/>
              <a:gd name="connsiteX10" fmla="*/ 1401096 w 1401096"/>
              <a:gd name="connsiteY10" fmla="*/ 88490 h 1961535"/>
              <a:gd name="connsiteX11" fmla="*/ 1401096 w 1401096"/>
              <a:gd name="connsiteY11" fmla="*/ 0 h 1961535"/>
              <a:gd name="connsiteX12" fmla="*/ 1297858 w 1401096"/>
              <a:gd name="connsiteY12" fmla="*/ 58993 h 19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01096" h="1961535">
                <a:moveTo>
                  <a:pt x="1371600" y="44245"/>
                </a:moveTo>
                <a:lnTo>
                  <a:pt x="737419" y="103238"/>
                </a:lnTo>
                <a:lnTo>
                  <a:pt x="0" y="589935"/>
                </a:lnTo>
                <a:lnTo>
                  <a:pt x="58993" y="1607574"/>
                </a:lnTo>
                <a:lnTo>
                  <a:pt x="412955" y="1961535"/>
                </a:lnTo>
                <a:lnTo>
                  <a:pt x="663677" y="1740309"/>
                </a:lnTo>
                <a:lnTo>
                  <a:pt x="516193" y="1150374"/>
                </a:lnTo>
                <a:lnTo>
                  <a:pt x="575187" y="781664"/>
                </a:lnTo>
                <a:lnTo>
                  <a:pt x="884903" y="604683"/>
                </a:lnTo>
                <a:lnTo>
                  <a:pt x="1297858" y="619432"/>
                </a:lnTo>
                <a:lnTo>
                  <a:pt x="1401096" y="88490"/>
                </a:lnTo>
                <a:lnTo>
                  <a:pt x="1401096" y="0"/>
                </a:lnTo>
                <a:lnTo>
                  <a:pt x="1297858" y="58993"/>
                </a:lnTo>
              </a:path>
            </a:pathLst>
          </a:cu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Forma libre"/>
          <p:cNvSpPr/>
          <p:nvPr/>
        </p:nvSpPr>
        <p:spPr>
          <a:xfrm rot="243674">
            <a:off x="8600556" y="908720"/>
            <a:ext cx="1053194" cy="759816"/>
          </a:xfrm>
          <a:custGeom>
            <a:avLst/>
            <a:gdLst>
              <a:gd name="connsiteX0" fmla="*/ 132735 w 1002890"/>
              <a:gd name="connsiteY0" fmla="*/ 781665 h 796413"/>
              <a:gd name="connsiteX1" fmla="*/ 693174 w 1002890"/>
              <a:gd name="connsiteY1" fmla="*/ 796413 h 796413"/>
              <a:gd name="connsiteX2" fmla="*/ 1002890 w 1002890"/>
              <a:gd name="connsiteY2" fmla="*/ 560439 h 796413"/>
              <a:gd name="connsiteX3" fmla="*/ 973394 w 1002890"/>
              <a:gd name="connsiteY3" fmla="*/ 132736 h 796413"/>
              <a:gd name="connsiteX4" fmla="*/ 560439 w 1002890"/>
              <a:gd name="connsiteY4" fmla="*/ 0 h 796413"/>
              <a:gd name="connsiteX5" fmla="*/ 117987 w 1002890"/>
              <a:gd name="connsiteY5" fmla="*/ 0 h 796413"/>
              <a:gd name="connsiteX6" fmla="*/ 58994 w 1002890"/>
              <a:gd name="connsiteY6" fmla="*/ 58994 h 796413"/>
              <a:gd name="connsiteX7" fmla="*/ 147484 w 1002890"/>
              <a:gd name="connsiteY7" fmla="*/ 103239 h 796413"/>
              <a:gd name="connsiteX8" fmla="*/ 0 w 1002890"/>
              <a:gd name="connsiteY8" fmla="*/ 442452 h 796413"/>
              <a:gd name="connsiteX9" fmla="*/ 176981 w 1002890"/>
              <a:gd name="connsiteY9" fmla="*/ 648929 h 796413"/>
              <a:gd name="connsiteX10" fmla="*/ 250723 w 1002890"/>
              <a:gd name="connsiteY10" fmla="*/ 796413 h 796413"/>
              <a:gd name="connsiteX11" fmla="*/ 250723 w 1002890"/>
              <a:gd name="connsiteY11" fmla="*/ 796413 h 796413"/>
              <a:gd name="connsiteX12" fmla="*/ 309716 w 1002890"/>
              <a:gd name="connsiteY12" fmla="*/ 781665 h 79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2890" h="796413">
                <a:moveTo>
                  <a:pt x="132735" y="781665"/>
                </a:moveTo>
                <a:lnTo>
                  <a:pt x="693174" y="796413"/>
                </a:lnTo>
                <a:lnTo>
                  <a:pt x="1002890" y="560439"/>
                </a:lnTo>
                <a:lnTo>
                  <a:pt x="973394" y="132736"/>
                </a:lnTo>
                <a:lnTo>
                  <a:pt x="560439" y="0"/>
                </a:lnTo>
                <a:lnTo>
                  <a:pt x="117987" y="0"/>
                </a:lnTo>
                <a:lnTo>
                  <a:pt x="58994" y="58994"/>
                </a:lnTo>
                <a:lnTo>
                  <a:pt x="147484" y="103239"/>
                </a:lnTo>
                <a:lnTo>
                  <a:pt x="0" y="442452"/>
                </a:lnTo>
                <a:lnTo>
                  <a:pt x="176981" y="648929"/>
                </a:lnTo>
                <a:lnTo>
                  <a:pt x="250723" y="796413"/>
                </a:lnTo>
                <a:lnTo>
                  <a:pt x="250723" y="796413"/>
                </a:lnTo>
                <a:lnTo>
                  <a:pt x="309716" y="781665"/>
                </a:lnTo>
              </a:path>
            </a:pathLst>
          </a:cu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Forma libre"/>
          <p:cNvSpPr/>
          <p:nvPr/>
        </p:nvSpPr>
        <p:spPr>
          <a:xfrm rot="20255186">
            <a:off x="8437899" y="1345881"/>
            <a:ext cx="1244923" cy="1409119"/>
          </a:xfrm>
          <a:custGeom>
            <a:avLst/>
            <a:gdLst>
              <a:gd name="connsiteX0" fmla="*/ 191729 w 1371600"/>
              <a:gd name="connsiteY0" fmla="*/ 0 h 1622322"/>
              <a:gd name="connsiteX1" fmla="*/ 678426 w 1371600"/>
              <a:gd name="connsiteY1" fmla="*/ 280219 h 1622322"/>
              <a:gd name="connsiteX2" fmla="*/ 353962 w 1371600"/>
              <a:gd name="connsiteY2" fmla="*/ 796413 h 1622322"/>
              <a:gd name="connsiteX3" fmla="*/ 840658 w 1371600"/>
              <a:gd name="connsiteY3" fmla="*/ 1091380 h 1622322"/>
              <a:gd name="connsiteX4" fmla="*/ 1091381 w 1371600"/>
              <a:gd name="connsiteY4" fmla="*/ 516193 h 1622322"/>
              <a:gd name="connsiteX5" fmla="*/ 1371600 w 1371600"/>
              <a:gd name="connsiteY5" fmla="*/ 722671 h 1622322"/>
              <a:gd name="connsiteX6" fmla="*/ 1076633 w 1371600"/>
              <a:gd name="connsiteY6" fmla="*/ 1224116 h 1622322"/>
              <a:gd name="connsiteX7" fmla="*/ 235975 w 1371600"/>
              <a:gd name="connsiteY7" fmla="*/ 1622322 h 1622322"/>
              <a:gd name="connsiteX8" fmla="*/ 0 w 1371600"/>
              <a:gd name="connsiteY8" fmla="*/ 988142 h 1622322"/>
              <a:gd name="connsiteX9" fmla="*/ 191729 w 1371600"/>
              <a:gd name="connsiteY9" fmla="*/ 0 h 162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1622322">
                <a:moveTo>
                  <a:pt x="191729" y="0"/>
                </a:moveTo>
                <a:lnTo>
                  <a:pt x="678426" y="280219"/>
                </a:lnTo>
                <a:lnTo>
                  <a:pt x="353962" y="796413"/>
                </a:lnTo>
                <a:lnTo>
                  <a:pt x="840658" y="1091380"/>
                </a:lnTo>
                <a:lnTo>
                  <a:pt x="1091381" y="516193"/>
                </a:lnTo>
                <a:lnTo>
                  <a:pt x="1371600" y="722671"/>
                </a:lnTo>
                <a:lnTo>
                  <a:pt x="1076633" y="1224116"/>
                </a:lnTo>
                <a:lnTo>
                  <a:pt x="235975" y="1622322"/>
                </a:lnTo>
                <a:lnTo>
                  <a:pt x="0" y="988142"/>
                </a:lnTo>
                <a:lnTo>
                  <a:pt x="191729" y="0"/>
                </a:lnTo>
                <a:close/>
              </a:path>
            </a:pathLst>
          </a:cu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Forma libre"/>
          <p:cNvSpPr/>
          <p:nvPr/>
        </p:nvSpPr>
        <p:spPr>
          <a:xfrm>
            <a:off x="8752365" y="1602636"/>
            <a:ext cx="545690" cy="619109"/>
          </a:xfrm>
          <a:custGeom>
            <a:avLst/>
            <a:gdLst>
              <a:gd name="connsiteX0" fmla="*/ 88490 w 545690"/>
              <a:gd name="connsiteY0" fmla="*/ 0 h 648929"/>
              <a:gd name="connsiteX1" fmla="*/ 545690 w 545690"/>
              <a:gd name="connsiteY1" fmla="*/ 88490 h 648929"/>
              <a:gd name="connsiteX2" fmla="*/ 516193 w 545690"/>
              <a:gd name="connsiteY2" fmla="*/ 648929 h 648929"/>
              <a:gd name="connsiteX3" fmla="*/ 0 w 545690"/>
              <a:gd name="connsiteY3" fmla="*/ 560438 h 648929"/>
              <a:gd name="connsiteX4" fmla="*/ 103238 w 545690"/>
              <a:gd name="connsiteY4" fmla="*/ 58993 h 648929"/>
              <a:gd name="connsiteX5" fmla="*/ 147484 w 545690"/>
              <a:gd name="connsiteY5" fmla="*/ 14748 h 648929"/>
              <a:gd name="connsiteX6" fmla="*/ 530942 w 545690"/>
              <a:gd name="connsiteY6" fmla="*/ 88490 h 648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690" h="648929">
                <a:moveTo>
                  <a:pt x="88490" y="0"/>
                </a:moveTo>
                <a:lnTo>
                  <a:pt x="545690" y="88490"/>
                </a:lnTo>
                <a:lnTo>
                  <a:pt x="516193" y="648929"/>
                </a:lnTo>
                <a:lnTo>
                  <a:pt x="0" y="560438"/>
                </a:lnTo>
                <a:lnTo>
                  <a:pt x="103238" y="58993"/>
                </a:lnTo>
                <a:lnTo>
                  <a:pt x="147484" y="14748"/>
                </a:lnTo>
                <a:lnTo>
                  <a:pt x="530942" y="88490"/>
                </a:lnTo>
              </a:path>
            </a:pathLst>
          </a:cu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Forma libre"/>
          <p:cNvSpPr/>
          <p:nvPr/>
        </p:nvSpPr>
        <p:spPr>
          <a:xfrm rot="243674">
            <a:off x="8783595" y="993145"/>
            <a:ext cx="737420" cy="576897"/>
          </a:xfrm>
          <a:custGeom>
            <a:avLst/>
            <a:gdLst>
              <a:gd name="connsiteX0" fmla="*/ 73742 w 737420"/>
              <a:gd name="connsiteY0" fmla="*/ 530942 h 604684"/>
              <a:gd name="connsiteX1" fmla="*/ 471949 w 737420"/>
              <a:gd name="connsiteY1" fmla="*/ 604684 h 604684"/>
              <a:gd name="connsiteX2" fmla="*/ 737420 w 737420"/>
              <a:gd name="connsiteY2" fmla="*/ 427704 h 604684"/>
              <a:gd name="connsiteX3" fmla="*/ 737420 w 737420"/>
              <a:gd name="connsiteY3" fmla="*/ 132736 h 604684"/>
              <a:gd name="connsiteX4" fmla="*/ 545691 w 737420"/>
              <a:gd name="connsiteY4" fmla="*/ 29497 h 604684"/>
              <a:gd name="connsiteX5" fmla="*/ 132736 w 737420"/>
              <a:gd name="connsiteY5" fmla="*/ 0 h 604684"/>
              <a:gd name="connsiteX6" fmla="*/ 0 w 737420"/>
              <a:gd name="connsiteY6" fmla="*/ 117988 h 604684"/>
              <a:gd name="connsiteX7" fmla="*/ 14749 w 737420"/>
              <a:gd name="connsiteY7" fmla="*/ 398207 h 604684"/>
              <a:gd name="connsiteX8" fmla="*/ 147484 w 737420"/>
              <a:gd name="connsiteY8" fmla="*/ 545691 h 604684"/>
              <a:gd name="connsiteX9" fmla="*/ 73742 w 737420"/>
              <a:gd name="connsiteY9" fmla="*/ 530942 h 60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7420" h="604684">
                <a:moveTo>
                  <a:pt x="73742" y="530942"/>
                </a:moveTo>
                <a:lnTo>
                  <a:pt x="471949" y="604684"/>
                </a:lnTo>
                <a:lnTo>
                  <a:pt x="737420" y="427704"/>
                </a:lnTo>
                <a:lnTo>
                  <a:pt x="737420" y="132736"/>
                </a:lnTo>
                <a:lnTo>
                  <a:pt x="545691" y="29497"/>
                </a:lnTo>
                <a:lnTo>
                  <a:pt x="132736" y="0"/>
                </a:lnTo>
                <a:lnTo>
                  <a:pt x="0" y="117988"/>
                </a:lnTo>
                <a:lnTo>
                  <a:pt x="14749" y="398207"/>
                </a:lnTo>
                <a:lnTo>
                  <a:pt x="147484" y="545691"/>
                </a:lnTo>
                <a:lnTo>
                  <a:pt x="73742" y="530942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Forma libre"/>
          <p:cNvSpPr/>
          <p:nvPr/>
        </p:nvSpPr>
        <p:spPr>
          <a:xfrm>
            <a:off x="8354159" y="2263956"/>
            <a:ext cx="1179871" cy="2082457"/>
          </a:xfrm>
          <a:custGeom>
            <a:avLst/>
            <a:gdLst>
              <a:gd name="connsiteX0" fmla="*/ 191729 w 1179871"/>
              <a:gd name="connsiteY0" fmla="*/ 176980 h 2182761"/>
              <a:gd name="connsiteX1" fmla="*/ 294968 w 1179871"/>
              <a:gd name="connsiteY1" fmla="*/ 840658 h 2182761"/>
              <a:gd name="connsiteX2" fmla="*/ 0 w 1179871"/>
              <a:gd name="connsiteY2" fmla="*/ 2050026 h 2182761"/>
              <a:gd name="connsiteX3" fmla="*/ 398207 w 1179871"/>
              <a:gd name="connsiteY3" fmla="*/ 2153264 h 2182761"/>
              <a:gd name="connsiteX4" fmla="*/ 575187 w 1179871"/>
              <a:gd name="connsiteY4" fmla="*/ 1253613 h 2182761"/>
              <a:gd name="connsiteX5" fmla="*/ 693175 w 1179871"/>
              <a:gd name="connsiteY5" fmla="*/ 2182761 h 2182761"/>
              <a:gd name="connsiteX6" fmla="*/ 1032387 w 1179871"/>
              <a:gd name="connsiteY6" fmla="*/ 2182761 h 2182761"/>
              <a:gd name="connsiteX7" fmla="*/ 929149 w 1179871"/>
              <a:gd name="connsiteY7" fmla="*/ 914400 h 2182761"/>
              <a:gd name="connsiteX8" fmla="*/ 1179871 w 1179871"/>
              <a:gd name="connsiteY8" fmla="*/ 14748 h 2182761"/>
              <a:gd name="connsiteX9" fmla="*/ 1179871 w 1179871"/>
              <a:gd name="connsiteY9" fmla="*/ 0 h 2182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9871" h="2182761">
                <a:moveTo>
                  <a:pt x="191729" y="176980"/>
                </a:moveTo>
                <a:lnTo>
                  <a:pt x="294968" y="840658"/>
                </a:lnTo>
                <a:lnTo>
                  <a:pt x="0" y="2050026"/>
                </a:lnTo>
                <a:lnTo>
                  <a:pt x="398207" y="2153264"/>
                </a:lnTo>
                <a:lnTo>
                  <a:pt x="575187" y="1253613"/>
                </a:lnTo>
                <a:lnTo>
                  <a:pt x="693175" y="2182761"/>
                </a:lnTo>
                <a:lnTo>
                  <a:pt x="1032387" y="2182761"/>
                </a:lnTo>
                <a:lnTo>
                  <a:pt x="929149" y="914400"/>
                </a:lnTo>
                <a:lnTo>
                  <a:pt x="1179871" y="14748"/>
                </a:lnTo>
                <a:lnTo>
                  <a:pt x="1179871" y="0"/>
                </a:lnTo>
              </a:path>
            </a:pathLst>
          </a:cu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Forma libre"/>
          <p:cNvSpPr/>
          <p:nvPr/>
        </p:nvSpPr>
        <p:spPr>
          <a:xfrm>
            <a:off x="8590133" y="2657934"/>
            <a:ext cx="796412" cy="253272"/>
          </a:xfrm>
          <a:custGeom>
            <a:avLst/>
            <a:gdLst>
              <a:gd name="connsiteX0" fmla="*/ 0 w 796412"/>
              <a:gd name="connsiteY0" fmla="*/ 0 h 265471"/>
              <a:gd name="connsiteX1" fmla="*/ 796412 w 796412"/>
              <a:gd name="connsiteY1" fmla="*/ 88490 h 265471"/>
              <a:gd name="connsiteX2" fmla="*/ 737419 w 796412"/>
              <a:gd name="connsiteY2" fmla="*/ 265471 h 265471"/>
              <a:gd name="connsiteX3" fmla="*/ 14748 w 796412"/>
              <a:gd name="connsiteY3" fmla="*/ 221225 h 265471"/>
              <a:gd name="connsiteX4" fmla="*/ 0 w 796412"/>
              <a:gd name="connsiteY4" fmla="*/ 0 h 265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412" h="265471">
                <a:moveTo>
                  <a:pt x="0" y="0"/>
                </a:moveTo>
                <a:lnTo>
                  <a:pt x="796412" y="88490"/>
                </a:lnTo>
                <a:lnTo>
                  <a:pt x="737419" y="265471"/>
                </a:lnTo>
                <a:lnTo>
                  <a:pt x="14748" y="221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Forma libre"/>
          <p:cNvSpPr/>
          <p:nvPr/>
        </p:nvSpPr>
        <p:spPr>
          <a:xfrm>
            <a:off x="8073940" y="4191635"/>
            <a:ext cx="663677" cy="548756"/>
          </a:xfrm>
          <a:custGeom>
            <a:avLst/>
            <a:gdLst>
              <a:gd name="connsiteX0" fmla="*/ 265471 w 663677"/>
              <a:gd name="connsiteY0" fmla="*/ 0 h 575187"/>
              <a:gd name="connsiteX1" fmla="*/ 663677 w 663677"/>
              <a:gd name="connsiteY1" fmla="*/ 132735 h 575187"/>
              <a:gd name="connsiteX2" fmla="*/ 368710 w 663677"/>
              <a:gd name="connsiteY2" fmla="*/ 575187 h 575187"/>
              <a:gd name="connsiteX3" fmla="*/ 235974 w 663677"/>
              <a:gd name="connsiteY3" fmla="*/ 516193 h 575187"/>
              <a:gd name="connsiteX4" fmla="*/ 250723 w 663677"/>
              <a:gd name="connsiteY4" fmla="*/ 383458 h 575187"/>
              <a:gd name="connsiteX5" fmla="*/ 117987 w 663677"/>
              <a:gd name="connsiteY5" fmla="*/ 501445 h 575187"/>
              <a:gd name="connsiteX6" fmla="*/ 0 w 663677"/>
              <a:gd name="connsiteY6" fmla="*/ 412955 h 575187"/>
              <a:gd name="connsiteX7" fmla="*/ 265471 w 663677"/>
              <a:gd name="connsiteY7" fmla="*/ 0 h 575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3677" h="575187">
                <a:moveTo>
                  <a:pt x="265471" y="0"/>
                </a:moveTo>
                <a:lnTo>
                  <a:pt x="663677" y="132735"/>
                </a:lnTo>
                <a:lnTo>
                  <a:pt x="368710" y="575187"/>
                </a:lnTo>
                <a:lnTo>
                  <a:pt x="235974" y="516193"/>
                </a:lnTo>
                <a:lnTo>
                  <a:pt x="250723" y="383458"/>
                </a:lnTo>
                <a:lnTo>
                  <a:pt x="117987" y="501445"/>
                </a:lnTo>
                <a:lnTo>
                  <a:pt x="0" y="412955"/>
                </a:lnTo>
                <a:lnTo>
                  <a:pt x="265471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Forma libre"/>
          <p:cNvSpPr/>
          <p:nvPr/>
        </p:nvSpPr>
        <p:spPr>
          <a:xfrm rot="20253620">
            <a:off x="8829224" y="4276399"/>
            <a:ext cx="663677" cy="548756"/>
          </a:xfrm>
          <a:custGeom>
            <a:avLst/>
            <a:gdLst>
              <a:gd name="connsiteX0" fmla="*/ 265471 w 663677"/>
              <a:gd name="connsiteY0" fmla="*/ 0 h 575187"/>
              <a:gd name="connsiteX1" fmla="*/ 663677 w 663677"/>
              <a:gd name="connsiteY1" fmla="*/ 132735 h 575187"/>
              <a:gd name="connsiteX2" fmla="*/ 368710 w 663677"/>
              <a:gd name="connsiteY2" fmla="*/ 575187 h 575187"/>
              <a:gd name="connsiteX3" fmla="*/ 235974 w 663677"/>
              <a:gd name="connsiteY3" fmla="*/ 516193 h 575187"/>
              <a:gd name="connsiteX4" fmla="*/ 250723 w 663677"/>
              <a:gd name="connsiteY4" fmla="*/ 383458 h 575187"/>
              <a:gd name="connsiteX5" fmla="*/ 117987 w 663677"/>
              <a:gd name="connsiteY5" fmla="*/ 501445 h 575187"/>
              <a:gd name="connsiteX6" fmla="*/ 0 w 663677"/>
              <a:gd name="connsiteY6" fmla="*/ 412955 h 575187"/>
              <a:gd name="connsiteX7" fmla="*/ 265471 w 663677"/>
              <a:gd name="connsiteY7" fmla="*/ 0 h 575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3677" h="575187">
                <a:moveTo>
                  <a:pt x="265471" y="0"/>
                </a:moveTo>
                <a:lnTo>
                  <a:pt x="663677" y="132735"/>
                </a:lnTo>
                <a:lnTo>
                  <a:pt x="368710" y="575187"/>
                </a:lnTo>
                <a:lnTo>
                  <a:pt x="235974" y="516193"/>
                </a:lnTo>
                <a:lnTo>
                  <a:pt x="250723" y="383458"/>
                </a:lnTo>
                <a:lnTo>
                  <a:pt x="117987" y="501445"/>
                </a:lnTo>
                <a:lnTo>
                  <a:pt x="0" y="412955"/>
                </a:lnTo>
                <a:lnTo>
                  <a:pt x="265471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Rectángulo"/>
          <p:cNvSpPr/>
          <p:nvPr/>
        </p:nvSpPr>
        <p:spPr>
          <a:xfrm>
            <a:off x="1559592" y="44625"/>
            <a:ext cx="619259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4400" b="1" dirty="0">
                <a:ln w="5715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pperplate Gothic Bold" pitchFamily="34" charset="0"/>
              </a:rPr>
              <a:t>Aspecto armadura</a:t>
            </a:r>
          </a:p>
        </p:txBody>
      </p:sp>
      <p:cxnSp>
        <p:nvCxnSpPr>
          <p:cNvPr id="20" name="19 Conector recto"/>
          <p:cNvCxnSpPr/>
          <p:nvPr/>
        </p:nvCxnSpPr>
        <p:spPr>
          <a:xfrm>
            <a:off x="-3564904" y="836712"/>
            <a:ext cx="3491880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glow rad="101600">
              <a:schemeClr val="bg1">
                <a:lumMod val="5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Forma libre"/>
          <p:cNvSpPr/>
          <p:nvPr/>
        </p:nvSpPr>
        <p:spPr>
          <a:xfrm>
            <a:off x="7364362" y="5102943"/>
            <a:ext cx="3288891" cy="707923"/>
          </a:xfrm>
          <a:custGeom>
            <a:avLst/>
            <a:gdLst>
              <a:gd name="connsiteX0" fmla="*/ 0 w 3288891"/>
              <a:gd name="connsiteY0" fmla="*/ 0 h 707923"/>
              <a:gd name="connsiteX1" fmla="*/ 14749 w 3288891"/>
              <a:gd name="connsiteY1" fmla="*/ 707923 h 707923"/>
              <a:gd name="connsiteX2" fmla="*/ 3288891 w 3288891"/>
              <a:gd name="connsiteY2" fmla="*/ 678426 h 707923"/>
              <a:gd name="connsiteX3" fmla="*/ 3288891 w 3288891"/>
              <a:gd name="connsiteY3" fmla="*/ 678426 h 707923"/>
              <a:gd name="connsiteX4" fmla="*/ 3288891 w 3288891"/>
              <a:gd name="connsiteY4" fmla="*/ 678426 h 707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8891" h="707923">
                <a:moveTo>
                  <a:pt x="0" y="0"/>
                </a:moveTo>
                <a:lnTo>
                  <a:pt x="14749" y="707923"/>
                </a:lnTo>
                <a:lnTo>
                  <a:pt x="3288891" y="678426"/>
                </a:lnTo>
                <a:lnTo>
                  <a:pt x="3288891" y="678426"/>
                </a:lnTo>
                <a:lnTo>
                  <a:pt x="3288891" y="678426"/>
                </a:lnTo>
              </a:path>
            </a:pathLst>
          </a:custGeom>
          <a:ln w="28575">
            <a:solidFill>
              <a:schemeClr val="accent1">
                <a:lumMod val="75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21 Rectángulo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Rectángulo">
            <a:hlinkClick r:id="rId3" action="ppaction://hlinksldjump"/>
          </p:cNvPr>
          <p:cNvSpPr/>
          <p:nvPr/>
        </p:nvSpPr>
        <p:spPr>
          <a:xfrm>
            <a:off x="7536160" y="5229200"/>
            <a:ext cx="2952328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Perfil</a:t>
            </a:r>
          </a:p>
        </p:txBody>
      </p:sp>
      <p:sp>
        <p:nvSpPr>
          <p:cNvPr id="28" name="27 Rectángulo"/>
          <p:cNvSpPr/>
          <p:nvPr/>
        </p:nvSpPr>
        <p:spPr>
          <a:xfrm>
            <a:off x="1523617" y="1628800"/>
            <a:ext cx="307327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Armadura</a:t>
            </a:r>
          </a:p>
          <a:p>
            <a:pPr algn="ctr"/>
            <a:r>
              <a:rPr lang="es-E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     P    Cu</a:t>
            </a:r>
          </a:p>
        </p:txBody>
      </p:sp>
      <p:sp>
        <p:nvSpPr>
          <p:cNvPr id="29" name="28 Rectángulo"/>
          <p:cNvSpPr/>
          <p:nvPr/>
        </p:nvSpPr>
        <p:spPr>
          <a:xfrm>
            <a:off x="1631504" y="3284984"/>
            <a:ext cx="720080" cy="64807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</a:t>
            </a:r>
          </a:p>
        </p:txBody>
      </p:sp>
      <p:sp>
        <p:nvSpPr>
          <p:cNvPr id="30" name="29 Rectángulo"/>
          <p:cNvSpPr/>
          <p:nvPr/>
        </p:nvSpPr>
        <p:spPr>
          <a:xfrm>
            <a:off x="1631504" y="3933056"/>
            <a:ext cx="720080" cy="64807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</a:p>
        </p:txBody>
      </p:sp>
      <p:sp>
        <p:nvSpPr>
          <p:cNvPr id="31" name="30 Rectángulo"/>
          <p:cNvSpPr/>
          <p:nvPr/>
        </p:nvSpPr>
        <p:spPr>
          <a:xfrm>
            <a:off x="1631504" y="4581128"/>
            <a:ext cx="720080" cy="64807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</a:t>
            </a:r>
          </a:p>
        </p:txBody>
      </p:sp>
      <p:sp>
        <p:nvSpPr>
          <p:cNvPr id="32" name="31 Rectángulo"/>
          <p:cNvSpPr/>
          <p:nvPr/>
        </p:nvSpPr>
        <p:spPr>
          <a:xfrm>
            <a:off x="1631504" y="5229200"/>
            <a:ext cx="720080" cy="6480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</a:t>
            </a:r>
          </a:p>
        </p:txBody>
      </p:sp>
      <p:sp>
        <p:nvSpPr>
          <p:cNvPr id="33" name="32 Rectángulo"/>
          <p:cNvSpPr/>
          <p:nvPr/>
        </p:nvSpPr>
        <p:spPr>
          <a:xfrm>
            <a:off x="3719736" y="3284984"/>
            <a:ext cx="720080" cy="64807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</a:t>
            </a:r>
          </a:p>
        </p:txBody>
      </p:sp>
      <p:sp>
        <p:nvSpPr>
          <p:cNvPr id="34" name="33 Rectángulo"/>
          <p:cNvSpPr/>
          <p:nvPr/>
        </p:nvSpPr>
        <p:spPr>
          <a:xfrm>
            <a:off x="3719736" y="3933056"/>
            <a:ext cx="720080" cy="64807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</a:p>
        </p:txBody>
      </p:sp>
      <p:sp>
        <p:nvSpPr>
          <p:cNvPr id="35" name="34 Rectángulo"/>
          <p:cNvSpPr/>
          <p:nvPr/>
        </p:nvSpPr>
        <p:spPr>
          <a:xfrm>
            <a:off x="3719736" y="4581128"/>
            <a:ext cx="720080" cy="64807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</a:t>
            </a:r>
          </a:p>
        </p:txBody>
      </p:sp>
      <p:sp>
        <p:nvSpPr>
          <p:cNvPr id="36" name="35 Rectángulo"/>
          <p:cNvSpPr/>
          <p:nvPr/>
        </p:nvSpPr>
        <p:spPr>
          <a:xfrm>
            <a:off x="3719736" y="5229200"/>
            <a:ext cx="720080" cy="6480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</a:t>
            </a:r>
          </a:p>
        </p:txBody>
      </p:sp>
      <p:sp>
        <p:nvSpPr>
          <p:cNvPr id="37" name="36 Rectángulo"/>
          <p:cNvSpPr/>
          <p:nvPr/>
        </p:nvSpPr>
        <p:spPr>
          <a:xfrm>
            <a:off x="2639616" y="3284984"/>
            <a:ext cx="720080" cy="64807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</a:t>
            </a:r>
          </a:p>
        </p:txBody>
      </p:sp>
      <p:sp>
        <p:nvSpPr>
          <p:cNvPr id="38" name="37 Rectángulo"/>
          <p:cNvSpPr/>
          <p:nvPr/>
        </p:nvSpPr>
        <p:spPr>
          <a:xfrm>
            <a:off x="2639616" y="3933056"/>
            <a:ext cx="720080" cy="64807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</a:p>
        </p:txBody>
      </p:sp>
      <p:sp>
        <p:nvSpPr>
          <p:cNvPr id="39" name="38 Rectángulo"/>
          <p:cNvSpPr/>
          <p:nvPr/>
        </p:nvSpPr>
        <p:spPr>
          <a:xfrm>
            <a:off x="2639616" y="4581128"/>
            <a:ext cx="720080" cy="64807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</a:t>
            </a:r>
          </a:p>
        </p:txBody>
      </p:sp>
      <p:sp>
        <p:nvSpPr>
          <p:cNvPr id="40" name="39 Rectángulo"/>
          <p:cNvSpPr/>
          <p:nvPr/>
        </p:nvSpPr>
        <p:spPr>
          <a:xfrm>
            <a:off x="2639616" y="5229200"/>
            <a:ext cx="720080" cy="6480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</a:t>
            </a:r>
          </a:p>
        </p:txBody>
      </p:sp>
    </p:spTree>
  </p:cSld>
  <p:clrMapOvr>
    <a:masterClrMapping/>
  </p:clrMapOvr>
  <p:transition advClick="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087 -7.40741E-7 L 0.39184 -7.40741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33CC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33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9933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9933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33CC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3300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9933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33CC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94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" fill="hold">
                      <p:stCondLst>
                        <p:cond delay="0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3300"/>
                                      </p:to>
                                    </p:animClr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18" grpId="0"/>
      <p:bldP spid="21" grpId="0" animBg="1"/>
      <p:bldP spid="22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4511824" y="1484784"/>
            <a:ext cx="3384376" cy="3240360"/>
            <a:chOff x="2987824" y="1484784"/>
            <a:chExt cx="3384376" cy="3240360"/>
          </a:xfrm>
        </p:grpSpPr>
        <p:sp>
          <p:nvSpPr>
            <p:cNvPr id="2" name="1 Elipse"/>
            <p:cNvSpPr/>
            <p:nvPr/>
          </p:nvSpPr>
          <p:spPr>
            <a:xfrm>
              <a:off x="2987824" y="1484784"/>
              <a:ext cx="3384376" cy="324036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" name="2 Elipse"/>
            <p:cNvSpPr/>
            <p:nvPr/>
          </p:nvSpPr>
          <p:spPr>
            <a:xfrm>
              <a:off x="3347864" y="1772816"/>
              <a:ext cx="2664296" cy="2736304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" name="4 Rectángulo"/>
          <p:cNvSpPr/>
          <p:nvPr/>
        </p:nvSpPr>
        <p:spPr>
          <a:xfrm>
            <a:off x="3891782" y="5085184"/>
            <a:ext cx="47965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opperplate Gothic Bold" pitchFamily="34" charset="0"/>
              </a:rPr>
              <a:t>Cargando</a:t>
            </a:r>
          </a:p>
        </p:txBody>
      </p:sp>
    </p:spTree>
  </p:cSld>
  <p:clrMapOvr>
    <a:masterClrMapping/>
  </p:clrMapOvr>
  <p:transition advClick="0" advTm="10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19320" y="4228054"/>
            <a:ext cx="6013185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s-ES" sz="5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Año 2112 Spartan</a:t>
            </a:r>
          </a:p>
          <a:p>
            <a:pPr algn="ctr"/>
            <a:r>
              <a:rPr lang="es-ES" sz="5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(Jorge) Elite especial</a:t>
            </a:r>
          </a:p>
          <a:p>
            <a:pPr algn="ctr"/>
            <a:r>
              <a:rPr lang="es-ES" sz="5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Elite Delta</a:t>
            </a:r>
          </a:p>
        </p:txBody>
      </p:sp>
    </p:spTree>
  </p:cSld>
  <p:clrMapOvr>
    <a:masterClrMapping/>
  </p:clrMapOvr>
  <p:transition advClick="0" advTm="5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55" presetClass="exit" presetSubtype="0" fill="hold" grpId="1" nodeType="afterEffect">
                                  <p:stCondLst>
                                    <p:cond delay="3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42 Rectángulo"/>
          <p:cNvSpPr/>
          <p:nvPr/>
        </p:nvSpPr>
        <p:spPr>
          <a:xfrm rot="7962668">
            <a:off x="880580" y="4984383"/>
            <a:ext cx="5363823" cy="163976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41 Rectángulo"/>
          <p:cNvSpPr/>
          <p:nvPr/>
        </p:nvSpPr>
        <p:spPr>
          <a:xfrm rot="1874970">
            <a:off x="5373525" y="5728685"/>
            <a:ext cx="4622356" cy="147378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7" name="16 Grupo"/>
          <p:cNvGrpSpPr/>
          <p:nvPr/>
        </p:nvGrpSpPr>
        <p:grpSpPr>
          <a:xfrm>
            <a:off x="4079776" y="476672"/>
            <a:ext cx="3888432" cy="720080"/>
            <a:chOff x="2339752" y="692696"/>
            <a:chExt cx="3888432" cy="72008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" name="4 Rectángulo redondeado"/>
            <p:cNvSpPr/>
            <p:nvPr/>
          </p:nvSpPr>
          <p:spPr>
            <a:xfrm>
              <a:off x="2339752" y="692696"/>
              <a:ext cx="3888432" cy="720080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Vitalidad</a:t>
              </a:r>
            </a:p>
          </p:txBody>
        </p:sp>
        <p:cxnSp>
          <p:nvCxnSpPr>
            <p:cNvPr id="7" name="6 Conector recto"/>
            <p:cNvCxnSpPr/>
            <p:nvPr/>
          </p:nvCxnSpPr>
          <p:spPr>
            <a:xfrm>
              <a:off x="2771800" y="692696"/>
              <a:ext cx="0" cy="72008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7 Conector recto"/>
            <p:cNvCxnSpPr/>
            <p:nvPr/>
          </p:nvCxnSpPr>
          <p:spPr>
            <a:xfrm>
              <a:off x="3059832" y="692696"/>
              <a:ext cx="0" cy="72008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/>
            <p:nvPr/>
          </p:nvCxnSpPr>
          <p:spPr>
            <a:xfrm>
              <a:off x="3347864" y="692696"/>
              <a:ext cx="0" cy="72008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/>
            <p:nvPr/>
          </p:nvCxnSpPr>
          <p:spPr>
            <a:xfrm>
              <a:off x="3635896" y="692696"/>
              <a:ext cx="0" cy="72008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>
              <a:off x="5796136" y="692696"/>
              <a:ext cx="0" cy="72008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>
              <a:off x="5508104" y="692696"/>
              <a:ext cx="0" cy="72008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>
              <a:off x="5220072" y="692696"/>
              <a:ext cx="0" cy="72008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>
              <a:off x="4932040" y="692696"/>
              <a:ext cx="0" cy="72008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2 Recortar rectángulo de esquina del mismo lado"/>
          <p:cNvSpPr/>
          <p:nvPr/>
        </p:nvSpPr>
        <p:spPr>
          <a:xfrm flipV="1">
            <a:off x="3863752" y="0"/>
            <a:ext cx="4320480" cy="576064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4943872" y="44624"/>
            <a:ext cx="194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Energía del Escudo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1" name="20 Grupo"/>
          <p:cNvGrpSpPr/>
          <p:nvPr/>
        </p:nvGrpSpPr>
        <p:grpSpPr>
          <a:xfrm>
            <a:off x="1703513" y="260648"/>
            <a:ext cx="648929" cy="691440"/>
            <a:chOff x="7831394" y="1009368"/>
            <a:chExt cx="648929" cy="691440"/>
          </a:xfrm>
        </p:grpSpPr>
        <p:sp>
          <p:nvSpPr>
            <p:cNvPr id="19" name="18 Elipse"/>
            <p:cNvSpPr/>
            <p:nvPr/>
          </p:nvSpPr>
          <p:spPr>
            <a:xfrm>
              <a:off x="7956376" y="1196752"/>
              <a:ext cx="451082" cy="50405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0" name="19 Forma libre"/>
            <p:cNvSpPr/>
            <p:nvPr/>
          </p:nvSpPr>
          <p:spPr>
            <a:xfrm>
              <a:off x="7831394" y="1009368"/>
              <a:ext cx="648929" cy="619432"/>
            </a:xfrm>
            <a:custGeom>
              <a:avLst/>
              <a:gdLst>
                <a:gd name="connsiteX0" fmla="*/ 117987 w 648929"/>
                <a:gd name="connsiteY0" fmla="*/ 294967 h 619432"/>
                <a:gd name="connsiteX1" fmla="*/ 117987 w 648929"/>
                <a:gd name="connsiteY1" fmla="*/ 294967 h 619432"/>
                <a:gd name="connsiteX2" fmla="*/ 294967 w 648929"/>
                <a:gd name="connsiteY2" fmla="*/ 191729 h 619432"/>
                <a:gd name="connsiteX3" fmla="*/ 457200 w 648929"/>
                <a:gd name="connsiteY3" fmla="*/ 294967 h 619432"/>
                <a:gd name="connsiteX4" fmla="*/ 648929 w 648929"/>
                <a:gd name="connsiteY4" fmla="*/ 280219 h 619432"/>
                <a:gd name="connsiteX5" fmla="*/ 486696 w 648929"/>
                <a:gd name="connsiteY5" fmla="*/ 0 h 619432"/>
                <a:gd name="connsiteX6" fmla="*/ 0 w 648929"/>
                <a:gd name="connsiteY6" fmla="*/ 117987 h 619432"/>
                <a:gd name="connsiteX7" fmla="*/ 0 w 648929"/>
                <a:gd name="connsiteY7" fmla="*/ 619432 h 619432"/>
                <a:gd name="connsiteX8" fmla="*/ 117987 w 648929"/>
                <a:gd name="connsiteY8" fmla="*/ 294967 h 619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8929" h="619432">
                  <a:moveTo>
                    <a:pt x="117987" y="294967"/>
                  </a:moveTo>
                  <a:lnTo>
                    <a:pt x="117987" y="294967"/>
                  </a:lnTo>
                  <a:lnTo>
                    <a:pt x="294967" y="191729"/>
                  </a:lnTo>
                  <a:lnTo>
                    <a:pt x="457200" y="294967"/>
                  </a:lnTo>
                  <a:lnTo>
                    <a:pt x="648929" y="280219"/>
                  </a:lnTo>
                  <a:lnTo>
                    <a:pt x="486696" y="0"/>
                  </a:lnTo>
                  <a:lnTo>
                    <a:pt x="0" y="117987"/>
                  </a:lnTo>
                  <a:lnTo>
                    <a:pt x="0" y="619432"/>
                  </a:lnTo>
                  <a:lnTo>
                    <a:pt x="117987" y="29496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" name="21 Grupo"/>
          <p:cNvGrpSpPr/>
          <p:nvPr/>
        </p:nvGrpSpPr>
        <p:grpSpPr>
          <a:xfrm>
            <a:off x="1846672" y="260648"/>
            <a:ext cx="648929" cy="691440"/>
            <a:chOff x="7831394" y="1009368"/>
            <a:chExt cx="648929" cy="691440"/>
          </a:xfrm>
        </p:grpSpPr>
        <p:sp>
          <p:nvSpPr>
            <p:cNvPr id="23" name="22 Elipse"/>
            <p:cNvSpPr/>
            <p:nvPr/>
          </p:nvSpPr>
          <p:spPr>
            <a:xfrm>
              <a:off x="7956376" y="1196752"/>
              <a:ext cx="451082" cy="50405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23 Forma libre"/>
            <p:cNvSpPr/>
            <p:nvPr/>
          </p:nvSpPr>
          <p:spPr>
            <a:xfrm>
              <a:off x="7831394" y="1009368"/>
              <a:ext cx="648929" cy="619432"/>
            </a:xfrm>
            <a:custGeom>
              <a:avLst/>
              <a:gdLst>
                <a:gd name="connsiteX0" fmla="*/ 117987 w 648929"/>
                <a:gd name="connsiteY0" fmla="*/ 294967 h 619432"/>
                <a:gd name="connsiteX1" fmla="*/ 117987 w 648929"/>
                <a:gd name="connsiteY1" fmla="*/ 294967 h 619432"/>
                <a:gd name="connsiteX2" fmla="*/ 294967 w 648929"/>
                <a:gd name="connsiteY2" fmla="*/ 191729 h 619432"/>
                <a:gd name="connsiteX3" fmla="*/ 457200 w 648929"/>
                <a:gd name="connsiteY3" fmla="*/ 294967 h 619432"/>
                <a:gd name="connsiteX4" fmla="*/ 648929 w 648929"/>
                <a:gd name="connsiteY4" fmla="*/ 280219 h 619432"/>
                <a:gd name="connsiteX5" fmla="*/ 486696 w 648929"/>
                <a:gd name="connsiteY5" fmla="*/ 0 h 619432"/>
                <a:gd name="connsiteX6" fmla="*/ 0 w 648929"/>
                <a:gd name="connsiteY6" fmla="*/ 117987 h 619432"/>
                <a:gd name="connsiteX7" fmla="*/ 0 w 648929"/>
                <a:gd name="connsiteY7" fmla="*/ 619432 h 619432"/>
                <a:gd name="connsiteX8" fmla="*/ 117987 w 648929"/>
                <a:gd name="connsiteY8" fmla="*/ 294967 h 619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8929" h="619432">
                  <a:moveTo>
                    <a:pt x="117987" y="294967"/>
                  </a:moveTo>
                  <a:lnTo>
                    <a:pt x="117987" y="294967"/>
                  </a:lnTo>
                  <a:lnTo>
                    <a:pt x="294967" y="191729"/>
                  </a:lnTo>
                  <a:lnTo>
                    <a:pt x="457200" y="294967"/>
                  </a:lnTo>
                  <a:lnTo>
                    <a:pt x="648929" y="280219"/>
                  </a:lnTo>
                  <a:lnTo>
                    <a:pt x="486696" y="0"/>
                  </a:lnTo>
                  <a:lnTo>
                    <a:pt x="0" y="117987"/>
                  </a:lnTo>
                  <a:lnTo>
                    <a:pt x="0" y="619432"/>
                  </a:lnTo>
                  <a:lnTo>
                    <a:pt x="117987" y="29496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0" name="29 Grupo"/>
          <p:cNvGrpSpPr/>
          <p:nvPr/>
        </p:nvGrpSpPr>
        <p:grpSpPr>
          <a:xfrm>
            <a:off x="8485239" y="604684"/>
            <a:ext cx="1769806" cy="752168"/>
            <a:chOff x="6961239" y="604684"/>
            <a:chExt cx="1769806" cy="752168"/>
          </a:xfrm>
        </p:grpSpPr>
        <p:grpSp>
          <p:nvGrpSpPr>
            <p:cNvPr id="28" name="27 Grupo"/>
            <p:cNvGrpSpPr/>
            <p:nvPr/>
          </p:nvGrpSpPr>
          <p:grpSpPr>
            <a:xfrm>
              <a:off x="6961239" y="604684"/>
              <a:ext cx="1769806" cy="752168"/>
              <a:chOff x="6961239" y="604684"/>
              <a:chExt cx="1769806" cy="752168"/>
            </a:xfrm>
          </p:grpSpPr>
          <p:sp>
            <p:nvSpPr>
              <p:cNvPr id="25" name="24 Forma libre"/>
              <p:cNvSpPr/>
              <p:nvPr/>
            </p:nvSpPr>
            <p:spPr>
              <a:xfrm>
                <a:off x="6961239" y="604684"/>
                <a:ext cx="1769806" cy="752168"/>
              </a:xfrm>
              <a:custGeom>
                <a:avLst/>
                <a:gdLst>
                  <a:gd name="connsiteX0" fmla="*/ 280219 w 1769806"/>
                  <a:gd name="connsiteY0" fmla="*/ 398206 h 752168"/>
                  <a:gd name="connsiteX1" fmla="*/ 1681316 w 1769806"/>
                  <a:gd name="connsiteY1" fmla="*/ 427703 h 752168"/>
                  <a:gd name="connsiteX2" fmla="*/ 1769806 w 1769806"/>
                  <a:gd name="connsiteY2" fmla="*/ 14748 h 752168"/>
                  <a:gd name="connsiteX3" fmla="*/ 280219 w 1769806"/>
                  <a:gd name="connsiteY3" fmla="*/ 73742 h 752168"/>
                  <a:gd name="connsiteX4" fmla="*/ 58993 w 1769806"/>
                  <a:gd name="connsiteY4" fmla="*/ 0 h 752168"/>
                  <a:gd name="connsiteX5" fmla="*/ 0 w 1769806"/>
                  <a:gd name="connsiteY5" fmla="*/ 442451 h 752168"/>
                  <a:gd name="connsiteX6" fmla="*/ 324464 w 1769806"/>
                  <a:gd name="connsiteY6" fmla="*/ 752168 h 752168"/>
                  <a:gd name="connsiteX7" fmla="*/ 530942 w 1769806"/>
                  <a:gd name="connsiteY7" fmla="*/ 589935 h 752168"/>
                  <a:gd name="connsiteX8" fmla="*/ 280219 w 1769806"/>
                  <a:gd name="connsiteY8" fmla="*/ 398206 h 752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9806" h="752168">
                    <a:moveTo>
                      <a:pt x="280219" y="398206"/>
                    </a:moveTo>
                    <a:lnTo>
                      <a:pt x="1681316" y="427703"/>
                    </a:lnTo>
                    <a:lnTo>
                      <a:pt x="1769806" y="14748"/>
                    </a:lnTo>
                    <a:lnTo>
                      <a:pt x="280219" y="73742"/>
                    </a:lnTo>
                    <a:lnTo>
                      <a:pt x="58993" y="0"/>
                    </a:lnTo>
                    <a:lnTo>
                      <a:pt x="0" y="442451"/>
                    </a:lnTo>
                    <a:lnTo>
                      <a:pt x="324464" y="752168"/>
                    </a:lnTo>
                    <a:lnTo>
                      <a:pt x="530942" y="589935"/>
                    </a:lnTo>
                    <a:lnTo>
                      <a:pt x="280219" y="39820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25 Rectángulo"/>
              <p:cNvSpPr/>
              <p:nvPr/>
            </p:nvSpPr>
            <p:spPr>
              <a:xfrm>
                <a:off x="8028384" y="620688"/>
                <a:ext cx="360040" cy="43204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26 CuadroTexto"/>
              <p:cNvSpPr txBox="1"/>
              <p:nvPr/>
            </p:nvSpPr>
            <p:spPr>
              <a:xfrm rot="5400000">
                <a:off x="8023340" y="656510"/>
                <a:ext cx="3794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/>
                  <a:t>30</a:t>
                </a:r>
              </a:p>
            </p:txBody>
          </p:sp>
        </p:grpSp>
        <p:sp>
          <p:nvSpPr>
            <p:cNvPr id="29" name="28 Elipse"/>
            <p:cNvSpPr/>
            <p:nvPr/>
          </p:nvSpPr>
          <p:spPr>
            <a:xfrm>
              <a:off x="8532440" y="620688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40 Grupo"/>
          <p:cNvGrpSpPr/>
          <p:nvPr/>
        </p:nvGrpSpPr>
        <p:grpSpPr>
          <a:xfrm>
            <a:off x="4667240" y="2924945"/>
            <a:ext cx="1857388" cy="3945027"/>
            <a:chOff x="3143240" y="2924944"/>
            <a:chExt cx="1857388" cy="3945027"/>
          </a:xfrm>
        </p:grpSpPr>
        <p:sp>
          <p:nvSpPr>
            <p:cNvPr id="39" name="38 Rectángulo"/>
            <p:cNvSpPr/>
            <p:nvPr/>
          </p:nvSpPr>
          <p:spPr>
            <a:xfrm>
              <a:off x="3143240" y="2928934"/>
              <a:ext cx="142876" cy="3929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0" name="39 Rectángulo"/>
            <p:cNvSpPr/>
            <p:nvPr/>
          </p:nvSpPr>
          <p:spPr>
            <a:xfrm>
              <a:off x="4857752" y="2928934"/>
              <a:ext cx="142876" cy="3929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36" name="35 Grupo"/>
            <p:cNvGrpSpPr/>
            <p:nvPr/>
          </p:nvGrpSpPr>
          <p:grpSpPr>
            <a:xfrm>
              <a:off x="3275857" y="2924944"/>
              <a:ext cx="1566638" cy="3945027"/>
              <a:chOff x="3275856" y="2708920"/>
              <a:chExt cx="2448272" cy="4149080"/>
            </a:xfrm>
          </p:grpSpPr>
          <p:sp>
            <p:nvSpPr>
              <p:cNvPr id="32" name="31 Rectángulo"/>
              <p:cNvSpPr/>
              <p:nvPr/>
            </p:nvSpPr>
            <p:spPr>
              <a:xfrm>
                <a:off x="3275856" y="2708920"/>
                <a:ext cx="2448272" cy="4149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30 Rectángulo"/>
              <p:cNvSpPr/>
              <p:nvPr/>
            </p:nvSpPr>
            <p:spPr>
              <a:xfrm>
                <a:off x="3275856" y="3464447"/>
                <a:ext cx="2448272" cy="146891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7200" dirty="0">
                    <a:solidFill>
                      <a:schemeClr val="tx2">
                        <a:lumMod val="50000"/>
                      </a:schemeClr>
                    </a:solidFill>
                    <a:latin typeface="Copperplate Gothic Bold" pitchFamily="34" charset="0"/>
                    <a:ea typeface="Microsoft JhengHei" pitchFamily="34" charset="-120"/>
                  </a:rPr>
                  <a:t>30</a:t>
                </a:r>
              </a:p>
            </p:txBody>
          </p:sp>
          <p:sp>
            <p:nvSpPr>
              <p:cNvPr id="34" name="33 Elipse"/>
              <p:cNvSpPr/>
              <p:nvPr/>
            </p:nvSpPr>
            <p:spPr>
              <a:xfrm>
                <a:off x="5220072" y="2708920"/>
                <a:ext cx="504056" cy="43204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" name="34 Rectángulo redondeado"/>
              <p:cNvSpPr/>
              <p:nvPr/>
            </p:nvSpPr>
            <p:spPr>
              <a:xfrm>
                <a:off x="3275856" y="2708920"/>
                <a:ext cx="1800200" cy="648072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37" name="36 Rectángulo"/>
          <p:cNvSpPr/>
          <p:nvPr/>
        </p:nvSpPr>
        <p:spPr>
          <a:xfrm>
            <a:off x="8400256" y="0"/>
            <a:ext cx="2267744" cy="1556792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pperplate Gothic Bold" pitchFamily="34" charset="0"/>
              </a:rPr>
              <a:t>Spartan Asualt Rifle</a:t>
            </a:r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38" name="37 Rectángulo"/>
          <p:cNvSpPr/>
          <p:nvPr/>
        </p:nvSpPr>
        <p:spPr>
          <a:xfrm>
            <a:off x="1524000" y="0"/>
            <a:ext cx="1763688" cy="1196752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pperplate Gothic Bold" pitchFamily="34" charset="0"/>
              </a:rPr>
              <a:t>Granade X 2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r>
              <a:rPr lang="es-ES" dirty="0"/>
              <a:t> </a:t>
            </a:r>
          </a:p>
        </p:txBody>
      </p:sp>
      <p:sp>
        <p:nvSpPr>
          <p:cNvPr id="44" name="43 Rectángulo"/>
          <p:cNvSpPr/>
          <p:nvPr/>
        </p:nvSpPr>
        <p:spPr>
          <a:xfrm>
            <a:off x="1524000" y="1558342"/>
            <a:ext cx="9144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s-ES" sz="4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Copperplate Gothic Bold" pitchFamily="34" charset="0"/>
              </a:rPr>
              <a:t>Pero qué y mis tropas creo que continuare sin ellas</a:t>
            </a:r>
          </a:p>
        </p:txBody>
      </p:sp>
      <p:sp>
        <p:nvSpPr>
          <p:cNvPr id="45" name="44 Elipse"/>
          <p:cNvSpPr/>
          <p:nvPr/>
        </p:nvSpPr>
        <p:spPr>
          <a:xfrm>
            <a:off x="8024826" y="4429132"/>
            <a:ext cx="2643174" cy="24288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Movimiento a</a:t>
            </a:r>
            <a:endParaRPr lang="es-MX" dirty="0"/>
          </a:p>
        </p:txBody>
      </p:sp>
      <p:sp>
        <p:nvSpPr>
          <p:cNvPr id="46" name="45 Arco de bloque">
            <a:hlinkClick r:id="rId2" action="ppaction://hlinksldjump"/>
          </p:cNvPr>
          <p:cNvSpPr/>
          <p:nvPr/>
        </p:nvSpPr>
        <p:spPr>
          <a:xfrm>
            <a:off x="8024826" y="4429132"/>
            <a:ext cx="2643174" cy="2428868"/>
          </a:xfrm>
          <a:prstGeom prst="blockArc">
            <a:avLst>
              <a:gd name="adj1" fmla="val 10729144"/>
              <a:gd name="adj2" fmla="val 0"/>
              <a:gd name="adj3" fmla="val 2500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7" name="46 Arco de bloque"/>
          <p:cNvSpPr/>
          <p:nvPr/>
        </p:nvSpPr>
        <p:spPr>
          <a:xfrm rot="10800000">
            <a:off x="8024826" y="4429132"/>
            <a:ext cx="2643174" cy="2428868"/>
          </a:xfrm>
          <a:prstGeom prst="blockArc">
            <a:avLst>
              <a:gd name="adj1" fmla="val 10729144"/>
              <a:gd name="adj2" fmla="val 0"/>
              <a:gd name="adj3" fmla="val 2500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48" name="47 Flecha arriba">
            <a:hlinkClick r:id="rId2" action="ppaction://hlinksldjump"/>
          </p:cNvPr>
          <p:cNvSpPr/>
          <p:nvPr/>
        </p:nvSpPr>
        <p:spPr>
          <a:xfrm>
            <a:off x="9096396" y="4429132"/>
            <a:ext cx="428628" cy="571504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48 Flecha arriba"/>
          <p:cNvSpPr/>
          <p:nvPr/>
        </p:nvSpPr>
        <p:spPr>
          <a:xfrm rot="10800000">
            <a:off x="9096397" y="6286520"/>
            <a:ext cx="428628" cy="500066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49 Elipse"/>
          <p:cNvSpPr/>
          <p:nvPr/>
        </p:nvSpPr>
        <p:spPr>
          <a:xfrm>
            <a:off x="1524000" y="4429132"/>
            <a:ext cx="2643174" cy="24288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1" name="50 Elipse"/>
          <p:cNvSpPr/>
          <p:nvPr/>
        </p:nvSpPr>
        <p:spPr>
          <a:xfrm>
            <a:off x="1738282" y="4643446"/>
            <a:ext cx="2214578" cy="20002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51 Elipse"/>
          <p:cNvSpPr/>
          <p:nvPr/>
        </p:nvSpPr>
        <p:spPr>
          <a:xfrm>
            <a:off x="2666976" y="6357958"/>
            <a:ext cx="428628" cy="2857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58 Arco de bloque"/>
          <p:cNvSpPr/>
          <p:nvPr/>
        </p:nvSpPr>
        <p:spPr>
          <a:xfrm>
            <a:off x="2309786" y="6015038"/>
            <a:ext cx="1128714" cy="842962"/>
          </a:xfrm>
          <a:prstGeom prst="blockArc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xit" presetSubtype="0" fill="hold" grpId="1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59"/>
                                        </p:tgtEl>
                                      </p:cBhvr>
                                      <p:by x="113000" y="113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4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18316E-6 L -0.00191 -0.1861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-9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59" grpId="0" animBg="1"/>
      <p:bldP spid="5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42 Rectángulo"/>
          <p:cNvSpPr/>
          <p:nvPr/>
        </p:nvSpPr>
        <p:spPr>
          <a:xfrm rot="7962668">
            <a:off x="880580" y="4984383"/>
            <a:ext cx="5363823" cy="163976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41 Rectángulo"/>
          <p:cNvSpPr/>
          <p:nvPr/>
        </p:nvSpPr>
        <p:spPr>
          <a:xfrm rot="1874970">
            <a:off x="5373525" y="5728685"/>
            <a:ext cx="4622356" cy="147378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" name="16 Grupo"/>
          <p:cNvGrpSpPr/>
          <p:nvPr/>
        </p:nvGrpSpPr>
        <p:grpSpPr>
          <a:xfrm>
            <a:off x="4079776" y="476672"/>
            <a:ext cx="3888432" cy="720080"/>
            <a:chOff x="2339752" y="692696"/>
            <a:chExt cx="3888432" cy="72008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" name="4 Rectángulo redondeado"/>
            <p:cNvSpPr/>
            <p:nvPr/>
          </p:nvSpPr>
          <p:spPr>
            <a:xfrm>
              <a:off x="2339752" y="692696"/>
              <a:ext cx="3888432" cy="720080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Vitalidad</a:t>
              </a:r>
            </a:p>
          </p:txBody>
        </p:sp>
        <p:cxnSp>
          <p:nvCxnSpPr>
            <p:cNvPr id="7" name="6 Conector recto"/>
            <p:cNvCxnSpPr/>
            <p:nvPr/>
          </p:nvCxnSpPr>
          <p:spPr>
            <a:xfrm>
              <a:off x="2771800" y="692696"/>
              <a:ext cx="0" cy="72008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7 Conector recto"/>
            <p:cNvCxnSpPr/>
            <p:nvPr/>
          </p:nvCxnSpPr>
          <p:spPr>
            <a:xfrm>
              <a:off x="3059832" y="692696"/>
              <a:ext cx="0" cy="72008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/>
            <p:nvPr/>
          </p:nvCxnSpPr>
          <p:spPr>
            <a:xfrm>
              <a:off x="3347864" y="692696"/>
              <a:ext cx="0" cy="72008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/>
            <p:nvPr/>
          </p:nvCxnSpPr>
          <p:spPr>
            <a:xfrm>
              <a:off x="3635896" y="692696"/>
              <a:ext cx="0" cy="72008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>
              <a:off x="5796136" y="692696"/>
              <a:ext cx="0" cy="72008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>
              <a:off x="5508104" y="692696"/>
              <a:ext cx="0" cy="72008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>
              <a:off x="5220072" y="692696"/>
              <a:ext cx="0" cy="72008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>
              <a:off x="4932040" y="692696"/>
              <a:ext cx="0" cy="72008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2 Recortar rectángulo de esquina del mismo lado"/>
          <p:cNvSpPr/>
          <p:nvPr/>
        </p:nvSpPr>
        <p:spPr>
          <a:xfrm flipV="1">
            <a:off x="3863752" y="0"/>
            <a:ext cx="4320480" cy="576064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4943872" y="44624"/>
            <a:ext cx="194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Energía del Escudo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20 Grupo"/>
          <p:cNvGrpSpPr/>
          <p:nvPr/>
        </p:nvGrpSpPr>
        <p:grpSpPr>
          <a:xfrm>
            <a:off x="1703513" y="260648"/>
            <a:ext cx="648929" cy="691440"/>
            <a:chOff x="7831394" y="1009368"/>
            <a:chExt cx="648929" cy="691440"/>
          </a:xfrm>
        </p:grpSpPr>
        <p:sp>
          <p:nvSpPr>
            <p:cNvPr id="19" name="18 Elipse"/>
            <p:cNvSpPr/>
            <p:nvPr/>
          </p:nvSpPr>
          <p:spPr>
            <a:xfrm>
              <a:off x="7956376" y="1196752"/>
              <a:ext cx="451082" cy="50405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0" name="19 Forma libre"/>
            <p:cNvSpPr/>
            <p:nvPr/>
          </p:nvSpPr>
          <p:spPr>
            <a:xfrm>
              <a:off x="7831394" y="1009368"/>
              <a:ext cx="648929" cy="619432"/>
            </a:xfrm>
            <a:custGeom>
              <a:avLst/>
              <a:gdLst>
                <a:gd name="connsiteX0" fmla="*/ 117987 w 648929"/>
                <a:gd name="connsiteY0" fmla="*/ 294967 h 619432"/>
                <a:gd name="connsiteX1" fmla="*/ 117987 w 648929"/>
                <a:gd name="connsiteY1" fmla="*/ 294967 h 619432"/>
                <a:gd name="connsiteX2" fmla="*/ 294967 w 648929"/>
                <a:gd name="connsiteY2" fmla="*/ 191729 h 619432"/>
                <a:gd name="connsiteX3" fmla="*/ 457200 w 648929"/>
                <a:gd name="connsiteY3" fmla="*/ 294967 h 619432"/>
                <a:gd name="connsiteX4" fmla="*/ 648929 w 648929"/>
                <a:gd name="connsiteY4" fmla="*/ 280219 h 619432"/>
                <a:gd name="connsiteX5" fmla="*/ 486696 w 648929"/>
                <a:gd name="connsiteY5" fmla="*/ 0 h 619432"/>
                <a:gd name="connsiteX6" fmla="*/ 0 w 648929"/>
                <a:gd name="connsiteY6" fmla="*/ 117987 h 619432"/>
                <a:gd name="connsiteX7" fmla="*/ 0 w 648929"/>
                <a:gd name="connsiteY7" fmla="*/ 619432 h 619432"/>
                <a:gd name="connsiteX8" fmla="*/ 117987 w 648929"/>
                <a:gd name="connsiteY8" fmla="*/ 294967 h 619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8929" h="619432">
                  <a:moveTo>
                    <a:pt x="117987" y="294967"/>
                  </a:moveTo>
                  <a:lnTo>
                    <a:pt x="117987" y="294967"/>
                  </a:lnTo>
                  <a:lnTo>
                    <a:pt x="294967" y="191729"/>
                  </a:lnTo>
                  <a:lnTo>
                    <a:pt x="457200" y="294967"/>
                  </a:lnTo>
                  <a:lnTo>
                    <a:pt x="648929" y="280219"/>
                  </a:lnTo>
                  <a:lnTo>
                    <a:pt x="486696" y="0"/>
                  </a:lnTo>
                  <a:lnTo>
                    <a:pt x="0" y="117987"/>
                  </a:lnTo>
                  <a:lnTo>
                    <a:pt x="0" y="619432"/>
                  </a:lnTo>
                  <a:lnTo>
                    <a:pt x="117987" y="29496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21 Grupo"/>
          <p:cNvGrpSpPr/>
          <p:nvPr/>
        </p:nvGrpSpPr>
        <p:grpSpPr>
          <a:xfrm>
            <a:off x="1846672" y="260648"/>
            <a:ext cx="648929" cy="691440"/>
            <a:chOff x="7831394" y="1009368"/>
            <a:chExt cx="648929" cy="691440"/>
          </a:xfrm>
        </p:grpSpPr>
        <p:sp>
          <p:nvSpPr>
            <p:cNvPr id="23" name="22 Elipse"/>
            <p:cNvSpPr/>
            <p:nvPr/>
          </p:nvSpPr>
          <p:spPr>
            <a:xfrm>
              <a:off x="7956376" y="1196752"/>
              <a:ext cx="451082" cy="50405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23 Forma libre"/>
            <p:cNvSpPr/>
            <p:nvPr/>
          </p:nvSpPr>
          <p:spPr>
            <a:xfrm>
              <a:off x="7831394" y="1009368"/>
              <a:ext cx="648929" cy="619432"/>
            </a:xfrm>
            <a:custGeom>
              <a:avLst/>
              <a:gdLst>
                <a:gd name="connsiteX0" fmla="*/ 117987 w 648929"/>
                <a:gd name="connsiteY0" fmla="*/ 294967 h 619432"/>
                <a:gd name="connsiteX1" fmla="*/ 117987 w 648929"/>
                <a:gd name="connsiteY1" fmla="*/ 294967 h 619432"/>
                <a:gd name="connsiteX2" fmla="*/ 294967 w 648929"/>
                <a:gd name="connsiteY2" fmla="*/ 191729 h 619432"/>
                <a:gd name="connsiteX3" fmla="*/ 457200 w 648929"/>
                <a:gd name="connsiteY3" fmla="*/ 294967 h 619432"/>
                <a:gd name="connsiteX4" fmla="*/ 648929 w 648929"/>
                <a:gd name="connsiteY4" fmla="*/ 280219 h 619432"/>
                <a:gd name="connsiteX5" fmla="*/ 486696 w 648929"/>
                <a:gd name="connsiteY5" fmla="*/ 0 h 619432"/>
                <a:gd name="connsiteX6" fmla="*/ 0 w 648929"/>
                <a:gd name="connsiteY6" fmla="*/ 117987 h 619432"/>
                <a:gd name="connsiteX7" fmla="*/ 0 w 648929"/>
                <a:gd name="connsiteY7" fmla="*/ 619432 h 619432"/>
                <a:gd name="connsiteX8" fmla="*/ 117987 w 648929"/>
                <a:gd name="connsiteY8" fmla="*/ 294967 h 619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8929" h="619432">
                  <a:moveTo>
                    <a:pt x="117987" y="294967"/>
                  </a:moveTo>
                  <a:lnTo>
                    <a:pt x="117987" y="294967"/>
                  </a:lnTo>
                  <a:lnTo>
                    <a:pt x="294967" y="191729"/>
                  </a:lnTo>
                  <a:lnTo>
                    <a:pt x="457200" y="294967"/>
                  </a:lnTo>
                  <a:lnTo>
                    <a:pt x="648929" y="280219"/>
                  </a:lnTo>
                  <a:lnTo>
                    <a:pt x="486696" y="0"/>
                  </a:lnTo>
                  <a:lnTo>
                    <a:pt x="0" y="117987"/>
                  </a:lnTo>
                  <a:lnTo>
                    <a:pt x="0" y="619432"/>
                  </a:lnTo>
                  <a:lnTo>
                    <a:pt x="117987" y="29496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" name="29 Grupo"/>
          <p:cNvGrpSpPr/>
          <p:nvPr/>
        </p:nvGrpSpPr>
        <p:grpSpPr>
          <a:xfrm>
            <a:off x="8485239" y="604684"/>
            <a:ext cx="1769806" cy="752168"/>
            <a:chOff x="6961239" y="604684"/>
            <a:chExt cx="1769806" cy="752168"/>
          </a:xfrm>
        </p:grpSpPr>
        <p:grpSp>
          <p:nvGrpSpPr>
            <p:cNvPr id="17" name="27 Grupo"/>
            <p:cNvGrpSpPr/>
            <p:nvPr/>
          </p:nvGrpSpPr>
          <p:grpSpPr>
            <a:xfrm>
              <a:off x="6961239" y="604684"/>
              <a:ext cx="1769806" cy="752168"/>
              <a:chOff x="6961239" y="604684"/>
              <a:chExt cx="1769806" cy="752168"/>
            </a:xfrm>
          </p:grpSpPr>
          <p:sp>
            <p:nvSpPr>
              <p:cNvPr id="25" name="24 Forma libre"/>
              <p:cNvSpPr/>
              <p:nvPr/>
            </p:nvSpPr>
            <p:spPr>
              <a:xfrm>
                <a:off x="6961239" y="604684"/>
                <a:ext cx="1769806" cy="752168"/>
              </a:xfrm>
              <a:custGeom>
                <a:avLst/>
                <a:gdLst>
                  <a:gd name="connsiteX0" fmla="*/ 280219 w 1769806"/>
                  <a:gd name="connsiteY0" fmla="*/ 398206 h 752168"/>
                  <a:gd name="connsiteX1" fmla="*/ 1681316 w 1769806"/>
                  <a:gd name="connsiteY1" fmla="*/ 427703 h 752168"/>
                  <a:gd name="connsiteX2" fmla="*/ 1769806 w 1769806"/>
                  <a:gd name="connsiteY2" fmla="*/ 14748 h 752168"/>
                  <a:gd name="connsiteX3" fmla="*/ 280219 w 1769806"/>
                  <a:gd name="connsiteY3" fmla="*/ 73742 h 752168"/>
                  <a:gd name="connsiteX4" fmla="*/ 58993 w 1769806"/>
                  <a:gd name="connsiteY4" fmla="*/ 0 h 752168"/>
                  <a:gd name="connsiteX5" fmla="*/ 0 w 1769806"/>
                  <a:gd name="connsiteY5" fmla="*/ 442451 h 752168"/>
                  <a:gd name="connsiteX6" fmla="*/ 324464 w 1769806"/>
                  <a:gd name="connsiteY6" fmla="*/ 752168 h 752168"/>
                  <a:gd name="connsiteX7" fmla="*/ 530942 w 1769806"/>
                  <a:gd name="connsiteY7" fmla="*/ 589935 h 752168"/>
                  <a:gd name="connsiteX8" fmla="*/ 280219 w 1769806"/>
                  <a:gd name="connsiteY8" fmla="*/ 398206 h 752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9806" h="752168">
                    <a:moveTo>
                      <a:pt x="280219" y="398206"/>
                    </a:moveTo>
                    <a:lnTo>
                      <a:pt x="1681316" y="427703"/>
                    </a:lnTo>
                    <a:lnTo>
                      <a:pt x="1769806" y="14748"/>
                    </a:lnTo>
                    <a:lnTo>
                      <a:pt x="280219" y="73742"/>
                    </a:lnTo>
                    <a:lnTo>
                      <a:pt x="58993" y="0"/>
                    </a:lnTo>
                    <a:lnTo>
                      <a:pt x="0" y="442451"/>
                    </a:lnTo>
                    <a:lnTo>
                      <a:pt x="324464" y="752168"/>
                    </a:lnTo>
                    <a:lnTo>
                      <a:pt x="530942" y="589935"/>
                    </a:lnTo>
                    <a:lnTo>
                      <a:pt x="280219" y="39820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25 Rectángulo"/>
              <p:cNvSpPr/>
              <p:nvPr/>
            </p:nvSpPr>
            <p:spPr>
              <a:xfrm>
                <a:off x="8028384" y="620688"/>
                <a:ext cx="360040" cy="43204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26 CuadroTexto"/>
              <p:cNvSpPr txBox="1"/>
              <p:nvPr/>
            </p:nvSpPr>
            <p:spPr>
              <a:xfrm rot="5400000">
                <a:off x="8003698" y="64537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30</a:t>
                </a:r>
              </a:p>
            </p:txBody>
          </p:sp>
        </p:grpSp>
        <p:sp>
          <p:nvSpPr>
            <p:cNvPr id="29" name="28 Elipse"/>
            <p:cNvSpPr/>
            <p:nvPr/>
          </p:nvSpPr>
          <p:spPr>
            <a:xfrm>
              <a:off x="8532440" y="620688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1" name="40 Grupo"/>
          <p:cNvGrpSpPr/>
          <p:nvPr/>
        </p:nvGrpSpPr>
        <p:grpSpPr>
          <a:xfrm>
            <a:off x="4667240" y="2924945"/>
            <a:ext cx="1857388" cy="3945027"/>
            <a:chOff x="3143240" y="2924944"/>
            <a:chExt cx="1857388" cy="3945027"/>
          </a:xfrm>
        </p:grpSpPr>
        <p:sp>
          <p:nvSpPr>
            <p:cNvPr id="39" name="38 Rectángulo"/>
            <p:cNvSpPr/>
            <p:nvPr/>
          </p:nvSpPr>
          <p:spPr>
            <a:xfrm>
              <a:off x="3143240" y="2928934"/>
              <a:ext cx="142876" cy="3929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0" name="39 Rectángulo"/>
            <p:cNvSpPr/>
            <p:nvPr/>
          </p:nvSpPr>
          <p:spPr>
            <a:xfrm>
              <a:off x="4857752" y="2928934"/>
              <a:ext cx="142876" cy="3929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22" name="35 Grupo"/>
            <p:cNvGrpSpPr/>
            <p:nvPr/>
          </p:nvGrpSpPr>
          <p:grpSpPr>
            <a:xfrm>
              <a:off x="3275857" y="2924944"/>
              <a:ext cx="1566638" cy="3945027"/>
              <a:chOff x="3275856" y="2708920"/>
              <a:chExt cx="2448272" cy="4149080"/>
            </a:xfrm>
          </p:grpSpPr>
          <p:sp>
            <p:nvSpPr>
              <p:cNvPr id="32" name="31 Rectángulo"/>
              <p:cNvSpPr/>
              <p:nvPr/>
            </p:nvSpPr>
            <p:spPr>
              <a:xfrm>
                <a:off x="3275856" y="2708920"/>
                <a:ext cx="2448272" cy="4149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30 Rectángulo"/>
              <p:cNvSpPr/>
              <p:nvPr/>
            </p:nvSpPr>
            <p:spPr>
              <a:xfrm>
                <a:off x="3275856" y="3464447"/>
                <a:ext cx="2448272" cy="146891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7200" dirty="0">
                    <a:solidFill>
                      <a:schemeClr val="tx2">
                        <a:lumMod val="50000"/>
                      </a:schemeClr>
                    </a:solidFill>
                    <a:latin typeface="Copperplate Gothic Bold" pitchFamily="34" charset="0"/>
                    <a:ea typeface="Microsoft JhengHei" pitchFamily="34" charset="-120"/>
                  </a:rPr>
                  <a:t>30</a:t>
                </a:r>
              </a:p>
            </p:txBody>
          </p:sp>
          <p:sp>
            <p:nvSpPr>
              <p:cNvPr id="34" name="33 Elipse"/>
              <p:cNvSpPr/>
              <p:nvPr/>
            </p:nvSpPr>
            <p:spPr>
              <a:xfrm>
                <a:off x="5220072" y="2708920"/>
                <a:ext cx="504056" cy="43204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" name="34 Rectángulo redondeado"/>
              <p:cNvSpPr/>
              <p:nvPr/>
            </p:nvSpPr>
            <p:spPr>
              <a:xfrm>
                <a:off x="3275856" y="2708920"/>
                <a:ext cx="1800200" cy="648072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37" name="36 Rectángulo"/>
          <p:cNvSpPr/>
          <p:nvPr/>
        </p:nvSpPr>
        <p:spPr>
          <a:xfrm>
            <a:off x="8400256" y="0"/>
            <a:ext cx="2267744" cy="1556792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pperplate Gothic Bold" pitchFamily="34" charset="0"/>
              </a:rPr>
              <a:t>Spartan Asualt Rifle</a:t>
            </a:r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38" name="37 Rectángulo"/>
          <p:cNvSpPr/>
          <p:nvPr/>
        </p:nvSpPr>
        <p:spPr>
          <a:xfrm>
            <a:off x="1524000" y="0"/>
            <a:ext cx="1763688" cy="1196752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pperplate Gothic Bold" pitchFamily="34" charset="0"/>
              </a:rPr>
              <a:t>Granade X 2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r>
              <a:rPr lang="es-ES" dirty="0"/>
              <a:t> </a:t>
            </a:r>
          </a:p>
        </p:txBody>
      </p:sp>
      <p:sp>
        <p:nvSpPr>
          <p:cNvPr id="45" name="44 Elipse"/>
          <p:cNvSpPr/>
          <p:nvPr/>
        </p:nvSpPr>
        <p:spPr>
          <a:xfrm>
            <a:off x="8024826" y="4429132"/>
            <a:ext cx="2643174" cy="24288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Movimiento a</a:t>
            </a:r>
            <a:endParaRPr lang="es-MX" dirty="0"/>
          </a:p>
        </p:txBody>
      </p:sp>
      <p:sp>
        <p:nvSpPr>
          <p:cNvPr id="46" name="45 Arco de bloque"/>
          <p:cNvSpPr/>
          <p:nvPr/>
        </p:nvSpPr>
        <p:spPr>
          <a:xfrm>
            <a:off x="8024826" y="4429132"/>
            <a:ext cx="2643174" cy="2428868"/>
          </a:xfrm>
          <a:prstGeom prst="blockArc">
            <a:avLst>
              <a:gd name="adj1" fmla="val 10729144"/>
              <a:gd name="adj2" fmla="val 0"/>
              <a:gd name="adj3" fmla="val 2500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7" name="46 Arco de bloque">
            <a:hlinkClick r:id="rId2" action="ppaction://hlinksldjump"/>
          </p:cNvPr>
          <p:cNvSpPr/>
          <p:nvPr/>
        </p:nvSpPr>
        <p:spPr>
          <a:xfrm rot="10800000">
            <a:off x="8024826" y="4429132"/>
            <a:ext cx="2643174" cy="2428868"/>
          </a:xfrm>
          <a:prstGeom prst="blockArc">
            <a:avLst>
              <a:gd name="adj1" fmla="val 10729144"/>
              <a:gd name="adj2" fmla="val 0"/>
              <a:gd name="adj3" fmla="val 2500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48" name="47 Flecha arriba"/>
          <p:cNvSpPr/>
          <p:nvPr/>
        </p:nvSpPr>
        <p:spPr>
          <a:xfrm>
            <a:off x="9096396" y="4429132"/>
            <a:ext cx="428628" cy="571504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48 Flecha arriba">
            <a:hlinkClick r:id="rId2" action="ppaction://hlinksldjump"/>
          </p:cNvPr>
          <p:cNvSpPr/>
          <p:nvPr/>
        </p:nvSpPr>
        <p:spPr>
          <a:xfrm rot="10800000">
            <a:off x="9096397" y="6286520"/>
            <a:ext cx="428628" cy="500066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61" name="60 Grupo"/>
          <p:cNvGrpSpPr/>
          <p:nvPr/>
        </p:nvGrpSpPr>
        <p:grpSpPr>
          <a:xfrm>
            <a:off x="6810380" y="1571612"/>
            <a:ext cx="2143140" cy="2734594"/>
            <a:chOff x="6084168" y="908720"/>
            <a:chExt cx="2701791" cy="3916435"/>
          </a:xfrm>
        </p:grpSpPr>
        <p:sp>
          <p:nvSpPr>
            <p:cNvPr id="51" name="50 Forma libre"/>
            <p:cNvSpPr/>
            <p:nvPr/>
          </p:nvSpPr>
          <p:spPr>
            <a:xfrm rot="816321" flipH="1">
              <a:off x="7849855" y="1771793"/>
              <a:ext cx="936104" cy="1678472"/>
            </a:xfrm>
            <a:custGeom>
              <a:avLst/>
              <a:gdLst>
                <a:gd name="connsiteX0" fmla="*/ 1371600 w 1401096"/>
                <a:gd name="connsiteY0" fmla="*/ 44245 h 1961535"/>
                <a:gd name="connsiteX1" fmla="*/ 737419 w 1401096"/>
                <a:gd name="connsiteY1" fmla="*/ 103238 h 1961535"/>
                <a:gd name="connsiteX2" fmla="*/ 0 w 1401096"/>
                <a:gd name="connsiteY2" fmla="*/ 589935 h 1961535"/>
                <a:gd name="connsiteX3" fmla="*/ 58993 w 1401096"/>
                <a:gd name="connsiteY3" fmla="*/ 1607574 h 1961535"/>
                <a:gd name="connsiteX4" fmla="*/ 412955 w 1401096"/>
                <a:gd name="connsiteY4" fmla="*/ 1961535 h 1961535"/>
                <a:gd name="connsiteX5" fmla="*/ 663677 w 1401096"/>
                <a:gd name="connsiteY5" fmla="*/ 1740309 h 1961535"/>
                <a:gd name="connsiteX6" fmla="*/ 516193 w 1401096"/>
                <a:gd name="connsiteY6" fmla="*/ 1150374 h 1961535"/>
                <a:gd name="connsiteX7" fmla="*/ 575187 w 1401096"/>
                <a:gd name="connsiteY7" fmla="*/ 781664 h 1961535"/>
                <a:gd name="connsiteX8" fmla="*/ 884903 w 1401096"/>
                <a:gd name="connsiteY8" fmla="*/ 604683 h 1961535"/>
                <a:gd name="connsiteX9" fmla="*/ 1297858 w 1401096"/>
                <a:gd name="connsiteY9" fmla="*/ 619432 h 1961535"/>
                <a:gd name="connsiteX10" fmla="*/ 1401096 w 1401096"/>
                <a:gd name="connsiteY10" fmla="*/ 88490 h 1961535"/>
                <a:gd name="connsiteX11" fmla="*/ 1401096 w 1401096"/>
                <a:gd name="connsiteY11" fmla="*/ 0 h 1961535"/>
                <a:gd name="connsiteX12" fmla="*/ 1297858 w 1401096"/>
                <a:gd name="connsiteY12" fmla="*/ 58993 h 1961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01096" h="1961535">
                  <a:moveTo>
                    <a:pt x="1371600" y="44245"/>
                  </a:moveTo>
                  <a:lnTo>
                    <a:pt x="737419" y="103238"/>
                  </a:lnTo>
                  <a:lnTo>
                    <a:pt x="0" y="589935"/>
                  </a:lnTo>
                  <a:lnTo>
                    <a:pt x="58993" y="1607574"/>
                  </a:lnTo>
                  <a:lnTo>
                    <a:pt x="412955" y="1961535"/>
                  </a:lnTo>
                  <a:lnTo>
                    <a:pt x="663677" y="1740309"/>
                  </a:lnTo>
                  <a:lnTo>
                    <a:pt x="516193" y="1150374"/>
                  </a:lnTo>
                  <a:lnTo>
                    <a:pt x="575187" y="781664"/>
                  </a:lnTo>
                  <a:lnTo>
                    <a:pt x="884903" y="604683"/>
                  </a:lnTo>
                  <a:lnTo>
                    <a:pt x="1297858" y="619432"/>
                  </a:lnTo>
                  <a:lnTo>
                    <a:pt x="1401096" y="88490"/>
                  </a:lnTo>
                  <a:lnTo>
                    <a:pt x="1401096" y="0"/>
                  </a:lnTo>
                  <a:lnTo>
                    <a:pt x="1297858" y="58993"/>
                  </a:lnTo>
                </a:path>
              </a:pathLst>
            </a:cu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51 Forma libre"/>
            <p:cNvSpPr/>
            <p:nvPr/>
          </p:nvSpPr>
          <p:spPr>
            <a:xfrm rot="20255186">
              <a:off x="6084168" y="1661228"/>
              <a:ext cx="1096625" cy="1539773"/>
            </a:xfrm>
            <a:custGeom>
              <a:avLst/>
              <a:gdLst>
                <a:gd name="connsiteX0" fmla="*/ 1371600 w 1401096"/>
                <a:gd name="connsiteY0" fmla="*/ 44245 h 1961535"/>
                <a:gd name="connsiteX1" fmla="*/ 737419 w 1401096"/>
                <a:gd name="connsiteY1" fmla="*/ 103238 h 1961535"/>
                <a:gd name="connsiteX2" fmla="*/ 0 w 1401096"/>
                <a:gd name="connsiteY2" fmla="*/ 589935 h 1961535"/>
                <a:gd name="connsiteX3" fmla="*/ 58993 w 1401096"/>
                <a:gd name="connsiteY3" fmla="*/ 1607574 h 1961535"/>
                <a:gd name="connsiteX4" fmla="*/ 412955 w 1401096"/>
                <a:gd name="connsiteY4" fmla="*/ 1961535 h 1961535"/>
                <a:gd name="connsiteX5" fmla="*/ 663677 w 1401096"/>
                <a:gd name="connsiteY5" fmla="*/ 1740309 h 1961535"/>
                <a:gd name="connsiteX6" fmla="*/ 516193 w 1401096"/>
                <a:gd name="connsiteY6" fmla="*/ 1150374 h 1961535"/>
                <a:gd name="connsiteX7" fmla="*/ 575187 w 1401096"/>
                <a:gd name="connsiteY7" fmla="*/ 781664 h 1961535"/>
                <a:gd name="connsiteX8" fmla="*/ 884903 w 1401096"/>
                <a:gd name="connsiteY8" fmla="*/ 604683 h 1961535"/>
                <a:gd name="connsiteX9" fmla="*/ 1297858 w 1401096"/>
                <a:gd name="connsiteY9" fmla="*/ 619432 h 1961535"/>
                <a:gd name="connsiteX10" fmla="*/ 1401096 w 1401096"/>
                <a:gd name="connsiteY10" fmla="*/ 88490 h 1961535"/>
                <a:gd name="connsiteX11" fmla="*/ 1401096 w 1401096"/>
                <a:gd name="connsiteY11" fmla="*/ 0 h 1961535"/>
                <a:gd name="connsiteX12" fmla="*/ 1297858 w 1401096"/>
                <a:gd name="connsiteY12" fmla="*/ 58993 h 1961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01096" h="1961535">
                  <a:moveTo>
                    <a:pt x="1371600" y="44245"/>
                  </a:moveTo>
                  <a:lnTo>
                    <a:pt x="737419" y="103238"/>
                  </a:lnTo>
                  <a:lnTo>
                    <a:pt x="0" y="589935"/>
                  </a:lnTo>
                  <a:lnTo>
                    <a:pt x="58993" y="1607574"/>
                  </a:lnTo>
                  <a:lnTo>
                    <a:pt x="412955" y="1961535"/>
                  </a:lnTo>
                  <a:lnTo>
                    <a:pt x="663677" y="1740309"/>
                  </a:lnTo>
                  <a:lnTo>
                    <a:pt x="516193" y="1150374"/>
                  </a:lnTo>
                  <a:lnTo>
                    <a:pt x="575187" y="781664"/>
                  </a:lnTo>
                  <a:lnTo>
                    <a:pt x="884903" y="604683"/>
                  </a:lnTo>
                  <a:lnTo>
                    <a:pt x="1297858" y="619432"/>
                  </a:lnTo>
                  <a:lnTo>
                    <a:pt x="1401096" y="88490"/>
                  </a:lnTo>
                  <a:lnTo>
                    <a:pt x="1401096" y="0"/>
                  </a:lnTo>
                  <a:lnTo>
                    <a:pt x="1297858" y="58993"/>
                  </a:lnTo>
                </a:path>
              </a:pathLst>
            </a:cu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52 Forma libre"/>
            <p:cNvSpPr/>
            <p:nvPr/>
          </p:nvSpPr>
          <p:spPr>
            <a:xfrm rot="243674">
              <a:off x="7076556" y="908720"/>
              <a:ext cx="1053194" cy="759816"/>
            </a:xfrm>
            <a:custGeom>
              <a:avLst/>
              <a:gdLst>
                <a:gd name="connsiteX0" fmla="*/ 132735 w 1002890"/>
                <a:gd name="connsiteY0" fmla="*/ 781665 h 796413"/>
                <a:gd name="connsiteX1" fmla="*/ 693174 w 1002890"/>
                <a:gd name="connsiteY1" fmla="*/ 796413 h 796413"/>
                <a:gd name="connsiteX2" fmla="*/ 1002890 w 1002890"/>
                <a:gd name="connsiteY2" fmla="*/ 560439 h 796413"/>
                <a:gd name="connsiteX3" fmla="*/ 973394 w 1002890"/>
                <a:gd name="connsiteY3" fmla="*/ 132736 h 796413"/>
                <a:gd name="connsiteX4" fmla="*/ 560439 w 1002890"/>
                <a:gd name="connsiteY4" fmla="*/ 0 h 796413"/>
                <a:gd name="connsiteX5" fmla="*/ 117987 w 1002890"/>
                <a:gd name="connsiteY5" fmla="*/ 0 h 796413"/>
                <a:gd name="connsiteX6" fmla="*/ 58994 w 1002890"/>
                <a:gd name="connsiteY6" fmla="*/ 58994 h 796413"/>
                <a:gd name="connsiteX7" fmla="*/ 147484 w 1002890"/>
                <a:gd name="connsiteY7" fmla="*/ 103239 h 796413"/>
                <a:gd name="connsiteX8" fmla="*/ 0 w 1002890"/>
                <a:gd name="connsiteY8" fmla="*/ 442452 h 796413"/>
                <a:gd name="connsiteX9" fmla="*/ 176981 w 1002890"/>
                <a:gd name="connsiteY9" fmla="*/ 648929 h 796413"/>
                <a:gd name="connsiteX10" fmla="*/ 250723 w 1002890"/>
                <a:gd name="connsiteY10" fmla="*/ 796413 h 796413"/>
                <a:gd name="connsiteX11" fmla="*/ 250723 w 1002890"/>
                <a:gd name="connsiteY11" fmla="*/ 796413 h 796413"/>
                <a:gd name="connsiteX12" fmla="*/ 309716 w 1002890"/>
                <a:gd name="connsiteY12" fmla="*/ 781665 h 79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2890" h="796413">
                  <a:moveTo>
                    <a:pt x="132735" y="781665"/>
                  </a:moveTo>
                  <a:lnTo>
                    <a:pt x="693174" y="796413"/>
                  </a:lnTo>
                  <a:lnTo>
                    <a:pt x="1002890" y="560439"/>
                  </a:lnTo>
                  <a:lnTo>
                    <a:pt x="973394" y="132736"/>
                  </a:lnTo>
                  <a:lnTo>
                    <a:pt x="560439" y="0"/>
                  </a:lnTo>
                  <a:lnTo>
                    <a:pt x="117987" y="0"/>
                  </a:lnTo>
                  <a:lnTo>
                    <a:pt x="58994" y="58994"/>
                  </a:lnTo>
                  <a:lnTo>
                    <a:pt x="147484" y="103239"/>
                  </a:lnTo>
                  <a:lnTo>
                    <a:pt x="0" y="442452"/>
                  </a:lnTo>
                  <a:lnTo>
                    <a:pt x="176981" y="648929"/>
                  </a:lnTo>
                  <a:lnTo>
                    <a:pt x="250723" y="796413"/>
                  </a:lnTo>
                  <a:lnTo>
                    <a:pt x="250723" y="796413"/>
                  </a:lnTo>
                  <a:lnTo>
                    <a:pt x="309716" y="781665"/>
                  </a:lnTo>
                </a:path>
              </a:pathLst>
            </a:cu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53 Forma libre"/>
            <p:cNvSpPr/>
            <p:nvPr/>
          </p:nvSpPr>
          <p:spPr>
            <a:xfrm rot="20255186">
              <a:off x="6913898" y="1345880"/>
              <a:ext cx="1244923" cy="1409119"/>
            </a:xfrm>
            <a:custGeom>
              <a:avLst/>
              <a:gdLst>
                <a:gd name="connsiteX0" fmla="*/ 191729 w 1371600"/>
                <a:gd name="connsiteY0" fmla="*/ 0 h 1622322"/>
                <a:gd name="connsiteX1" fmla="*/ 678426 w 1371600"/>
                <a:gd name="connsiteY1" fmla="*/ 280219 h 1622322"/>
                <a:gd name="connsiteX2" fmla="*/ 353962 w 1371600"/>
                <a:gd name="connsiteY2" fmla="*/ 796413 h 1622322"/>
                <a:gd name="connsiteX3" fmla="*/ 840658 w 1371600"/>
                <a:gd name="connsiteY3" fmla="*/ 1091380 h 1622322"/>
                <a:gd name="connsiteX4" fmla="*/ 1091381 w 1371600"/>
                <a:gd name="connsiteY4" fmla="*/ 516193 h 1622322"/>
                <a:gd name="connsiteX5" fmla="*/ 1371600 w 1371600"/>
                <a:gd name="connsiteY5" fmla="*/ 722671 h 1622322"/>
                <a:gd name="connsiteX6" fmla="*/ 1076633 w 1371600"/>
                <a:gd name="connsiteY6" fmla="*/ 1224116 h 1622322"/>
                <a:gd name="connsiteX7" fmla="*/ 235975 w 1371600"/>
                <a:gd name="connsiteY7" fmla="*/ 1622322 h 1622322"/>
                <a:gd name="connsiteX8" fmla="*/ 0 w 1371600"/>
                <a:gd name="connsiteY8" fmla="*/ 988142 h 1622322"/>
                <a:gd name="connsiteX9" fmla="*/ 191729 w 1371600"/>
                <a:gd name="connsiteY9" fmla="*/ 0 h 16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1600" h="1622322">
                  <a:moveTo>
                    <a:pt x="191729" y="0"/>
                  </a:moveTo>
                  <a:lnTo>
                    <a:pt x="678426" y="280219"/>
                  </a:lnTo>
                  <a:lnTo>
                    <a:pt x="353962" y="796413"/>
                  </a:lnTo>
                  <a:lnTo>
                    <a:pt x="840658" y="1091380"/>
                  </a:lnTo>
                  <a:lnTo>
                    <a:pt x="1091381" y="516193"/>
                  </a:lnTo>
                  <a:lnTo>
                    <a:pt x="1371600" y="722671"/>
                  </a:lnTo>
                  <a:lnTo>
                    <a:pt x="1076633" y="1224116"/>
                  </a:lnTo>
                  <a:lnTo>
                    <a:pt x="235975" y="1622322"/>
                  </a:lnTo>
                  <a:lnTo>
                    <a:pt x="0" y="988142"/>
                  </a:lnTo>
                  <a:lnTo>
                    <a:pt x="191729" y="0"/>
                  </a:lnTo>
                  <a:close/>
                </a:path>
              </a:pathLst>
            </a:cu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54 Forma libre"/>
            <p:cNvSpPr/>
            <p:nvPr/>
          </p:nvSpPr>
          <p:spPr>
            <a:xfrm>
              <a:off x="7228365" y="1602635"/>
              <a:ext cx="545690" cy="619109"/>
            </a:xfrm>
            <a:custGeom>
              <a:avLst/>
              <a:gdLst>
                <a:gd name="connsiteX0" fmla="*/ 88490 w 545690"/>
                <a:gd name="connsiteY0" fmla="*/ 0 h 648929"/>
                <a:gd name="connsiteX1" fmla="*/ 545690 w 545690"/>
                <a:gd name="connsiteY1" fmla="*/ 88490 h 648929"/>
                <a:gd name="connsiteX2" fmla="*/ 516193 w 545690"/>
                <a:gd name="connsiteY2" fmla="*/ 648929 h 648929"/>
                <a:gd name="connsiteX3" fmla="*/ 0 w 545690"/>
                <a:gd name="connsiteY3" fmla="*/ 560438 h 648929"/>
                <a:gd name="connsiteX4" fmla="*/ 103238 w 545690"/>
                <a:gd name="connsiteY4" fmla="*/ 58993 h 648929"/>
                <a:gd name="connsiteX5" fmla="*/ 147484 w 545690"/>
                <a:gd name="connsiteY5" fmla="*/ 14748 h 648929"/>
                <a:gd name="connsiteX6" fmla="*/ 530942 w 545690"/>
                <a:gd name="connsiteY6" fmla="*/ 88490 h 64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690" h="648929">
                  <a:moveTo>
                    <a:pt x="88490" y="0"/>
                  </a:moveTo>
                  <a:lnTo>
                    <a:pt x="545690" y="88490"/>
                  </a:lnTo>
                  <a:lnTo>
                    <a:pt x="516193" y="648929"/>
                  </a:lnTo>
                  <a:lnTo>
                    <a:pt x="0" y="560438"/>
                  </a:lnTo>
                  <a:lnTo>
                    <a:pt x="103238" y="58993"/>
                  </a:lnTo>
                  <a:lnTo>
                    <a:pt x="147484" y="14748"/>
                  </a:lnTo>
                  <a:lnTo>
                    <a:pt x="530942" y="88490"/>
                  </a:lnTo>
                </a:path>
              </a:pathLst>
            </a:cu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55 Forma libre"/>
            <p:cNvSpPr/>
            <p:nvPr/>
          </p:nvSpPr>
          <p:spPr>
            <a:xfrm rot="243674">
              <a:off x="7259595" y="993144"/>
              <a:ext cx="737420" cy="576897"/>
            </a:xfrm>
            <a:custGeom>
              <a:avLst/>
              <a:gdLst>
                <a:gd name="connsiteX0" fmla="*/ 73742 w 737420"/>
                <a:gd name="connsiteY0" fmla="*/ 530942 h 604684"/>
                <a:gd name="connsiteX1" fmla="*/ 471949 w 737420"/>
                <a:gd name="connsiteY1" fmla="*/ 604684 h 604684"/>
                <a:gd name="connsiteX2" fmla="*/ 737420 w 737420"/>
                <a:gd name="connsiteY2" fmla="*/ 427704 h 604684"/>
                <a:gd name="connsiteX3" fmla="*/ 737420 w 737420"/>
                <a:gd name="connsiteY3" fmla="*/ 132736 h 604684"/>
                <a:gd name="connsiteX4" fmla="*/ 545691 w 737420"/>
                <a:gd name="connsiteY4" fmla="*/ 29497 h 604684"/>
                <a:gd name="connsiteX5" fmla="*/ 132736 w 737420"/>
                <a:gd name="connsiteY5" fmla="*/ 0 h 604684"/>
                <a:gd name="connsiteX6" fmla="*/ 0 w 737420"/>
                <a:gd name="connsiteY6" fmla="*/ 117988 h 604684"/>
                <a:gd name="connsiteX7" fmla="*/ 14749 w 737420"/>
                <a:gd name="connsiteY7" fmla="*/ 398207 h 604684"/>
                <a:gd name="connsiteX8" fmla="*/ 147484 w 737420"/>
                <a:gd name="connsiteY8" fmla="*/ 545691 h 604684"/>
                <a:gd name="connsiteX9" fmla="*/ 73742 w 737420"/>
                <a:gd name="connsiteY9" fmla="*/ 530942 h 60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7420" h="604684">
                  <a:moveTo>
                    <a:pt x="73742" y="530942"/>
                  </a:moveTo>
                  <a:lnTo>
                    <a:pt x="471949" y="604684"/>
                  </a:lnTo>
                  <a:lnTo>
                    <a:pt x="737420" y="427704"/>
                  </a:lnTo>
                  <a:lnTo>
                    <a:pt x="737420" y="132736"/>
                  </a:lnTo>
                  <a:lnTo>
                    <a:pt x="545691" y="29497"/>
                  </a:lnTo>
                  <a:lnTo>
                    <a:pt x="132736" y="0"/>
                  </a:lnTo>
                  <a:lnTo>
                    <a:pt x="0" y="117988"/>
                  </a:lnTo>
                  <a:lnTo>
                    <a:pt x="14749" y="398207"/>
                  </a:lnTo>
                  <a:lnTo>
                    <a:pt x="147484" y="545691"/>
                  </a:lnTo>
                  <a:lnTo>
                    <a:pt x="73742" y="530942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7" name="56 Forma libre"/>
            <p:cNvSpPr/>
            <p:nvPr/>
          </p:nvSpPr>
          <p:spPr>
            <a:xfrm>
              <a:off x="6830158" y="2263955"/>
              <a:ext cx="1145264" cy="2082456"/>
            </a:xfrm>
            <a:custGeom>
              <a:avLst/>
              <a:gdLst>
                <a:gd name="connsiteX0" fmla="*/ 191729 w 1179871"/>
                <a:gd name="connsiteY0" fmla="*/ 176980 h 2182761"/>
                <a:gd name="connsiteX1" fmla="*/ 294968 w 1179871"/>
                <a:gd name="connsiteY1" fmla="*/ 840658 h 2182761"/>
                <a:gd name="connsiteX2" fmla="*/ 0 w 1179871"/>
                <a:gd name="connsiteY2" fmla="*/ 2050026 h 2182761"/>
                <a:gd name="connsiteX3" fmla="*/ 398207 w 1179871"/>
                <a:gd name="connsiteY3" fmla="*/ 2153264 h 2182761"/>
                <a:gd name="connsiteX4" fmla="*/ 575187 w 1179871"/>
                <a:gd name="connsiteY4" fmla="*/ 1253613 h 2182761"/>
                <a:gd name="connsiteX5" fmla="*/ 693175 w 1179871"/>
                <a:gd name="connsiteY5" fmla="*/ 2182761 h 2182761"/>
                <a:gd name="connsiteX6" fmla="*/ 1032387 w 1179871"/>
                <a:gd name="connsiteY6" fmla="*/ 2182761 h 2182761"/>
                <a:gd name="connsiteX7" fmla="*/ 929149 w 1179871"/>
                <a:gd name="connsiteY7" fmla="*/ 914400 h 2182761"/>
                <a:gd name="connsiteX8" fmla="*/ 1179871 w 1179871"/>
                <a:gd name="connsiteY8" fmla="*/ 14748 h 2182761"/>
                <a:gd name="connsiteX9" fmla="*/ 1179871 w 1179871"/>
                <a:gd name="connsiteY9" fmla="*/ 0 h 218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9871" h="2182761">
                  <a:moveTo>
                    <a:pt x="191729" y="176980"/>
                  </a:moveTo>
                  <a:lnTo>
                    <a:pt x="294968" y="840658"/>
                  </a:lnTo>
                  <a:lnTo>
                    <a:pt x="0" y="2050026"/>
                  </a:lnTo>
                  <a:lnTo>
                    <a:pt x="398207" y="2153264"/>
                  </a:lnTo>
                  <a:lnTo>
                    <a:pt x="575187" y="1253613"/>
                  </a:lnTo>
                  <a:lnTo>
                    <a:pt x="693175" y="2182761"/>
                  </a:lnTo>
                  <a:lnTo>
                    <a:pt x="1032387" y="2182761"/>
                  </a:lnTo>
                  <a:lnTo>
                    <a:pt x="929149" y="914400"/>
                  </a:lnTo>
                  <a:lnTo>
                    <a:pt x="1179871" y="14748"/>
                  </a:lnTo>
                  <a:lnTo>
                    <a:pt x="1179871" y="0"/>
                  </a:lnTo>
                </a:path>
              </a:pathLst>
            </a:cu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8" name="57 Forma libre"/>
            <p:cNvSpPr/>
            <p:nvPr/>
          </p:nvSpPr>
          <p:spPr>
            <a:xfrm>
              <a:off x="7066133" y="2657934"/>
              <a:ext cx="796412" cy="253272"/>
            </a:xfrm>
            <a:custGeom>
              <a:avLst/>
              <a:gdLst>
                <a:gd name="connsiteX0" fmla="*/ 0 w 796412"/>
                <a:gd name="connsiteY0" fmla="*/ 0 h 265471"/>
                <a:gd name="connsiteX1" fmla="*/ 796412 w 796412"/>
                <a:gd name="connsiteY1" fmla="*/ 88490 h 265471"/>
                <a:gd name="connsiteX2" fmla="*/ 737419 w 796412"/>
                <a:gd name="connsiteY2" fmla="*/ 265471 h 265471"/>
                <a:gd name="connsiteX3" fmla="*/ 14748 w 796412"/>
                <a:gd name="connsiteY3" fmla="*/ 221225 h 265471"/>
                <a:gd name="connsiteX4" fmla="*/ 0 w 796412"/>
                <a:gd name="connsiteY4" fmla="*/ 0 h 265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6412" h="265471">
                  <a:moveTo>
                    <a:pt x="0" y="0"/>
                  </a:moveTo>
                  <a:lnTo>
                    <a:pt x="796412" y="88490"/>
                  </a:lnTo>
                  <a:lnTo>
                    <a:pt x="737419" y="265471"/>
                  </a:lnTo>
                  <a:lnTo>
                    <a:pt x="14748" y="221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9" name="58 Forma libre"/>
            <p:cNvSpPr/>
            <p:nvPr/>
          </p:nvSpPr>
          <p:spPr>
            <a:xfrm>
              <a:off x="6549939" y="4191635"/>
              <a:ext cx="663677" cy="548756"/>
            </a:xfrm>
            <a:custGeom>
              <a:avLst/>
              <a:gdLst>
                <a:gd name="connsiteX0" fmla="*/ 265471 w 663677"/>
                <a:gd name="connsiteY0" fmla="*/ 0 h 575187"/>
                <a:gd name="connsiteX1" fmla="*/ 663677 w 663677"/>
                <a:gd name="connsiteY1" fmla="*/ 132735 h 575187"/>
                <a:gd name="connsiteX2" fmla="*/ 368710 w 663677"/>
                <a:gd name="connsiteY2" fmla="*/ 575187 h 575187"/>
                <a:gd name="connsiteX3" fmla="*/ 235974 w 663677"/>
                <a:gd name="connsiteY3" fmla="*/ 516193 h 575187"/>
                <a:gd name="connsiteX4" fmla="*/ 250723 w 663677"/>
                <a:gd name="connsiteY4" fmla="*/ 383458 h 575187"/>
                <a:gd name="connsiteX5" fmla="*/ 117987 w 663677"/>
                <a:gd name="connsiteY5" fmla="*/ 501445 h 575187"/>
                <a:gd name="connsiteX6" fmla="*/ 0 w 663677"/>
                <a:gd name="connsiteY6" fmla="*/ 412955 h 575187"/>
                <a:gd name="connsiteX7" fmla="*/ 265471 w 663677"/>
                <a:gd name="connsiteY7" fmla="*/ 0 h 575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677" h="575187">
                  <a:moveTo>
                    <a:pt x="265471" y="0"/>
                  </a:moveTo>
                  <a:lnTo>
                    <a:pt x="663677" y="132735"/>
                  </a:lnTo>
                  <a:lnTo>
                    <a:pt x="368710" y="575187"/>
                  </a:lnTo>
                  <a:lnTo>
                    <a:pt x="235974" y="516193"/>
                  </a:lnTo>
                  <a:lnTo>
                    <a:pt x="250723" y="383458"/>
                  </a:lnTo>
                  <a:lnTo>
                    <a:pt x="117987" y="501445"/>
                  </a:lnTo>
                  <a:lnTo>
                    <a:pt x="0" y="412955"/>
                  </a:lnTo>
                  <a:lnTo>
                    <a:pt x="26547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59 Forma libre"/>
            <p:cNvSpPr/>
            <p:nvPr/>
          </p:nvSpPr>
          <p:spPr>
            <a:xfrm rot="20253620">
              <a:off x="7305223" y="4276399"/>
              <a:ext cx="663677" cy="548756"/>
            </a:xfrm>
            <a:custGeom>
              <a:avLst/>
              <a:gdLst>
                <a:gd name="connsiteX0" fmla="*/ 265471 w 663677"/>
                <a:gd name="connsiteY0" fmla="*/ 0 h 575187"/>
                <a:gd name="connsiteX1" fmla="*/ 663677 w 663677"/>
                <a:gd name="connsiteY1" fmla="*/ 132735 h 575187"/>
                <a:gd name="connsiteX2" fmla="*/ 368710 w 663677"/>
                <a:gd name="connsiteY2" fmla="*/ 575187 h 575187"/>
                <a:gd name="connsiteX3" fmla="*/ 235974 w 663677"/>
                <a:gd name="connsiteY3" fmla="*/ 516193 h 575187"/>
                <a:gd name="connsiteX4" fmla="*/ 250723 w 663677"/>
                <a:gd name="connsiteY4" fmla="*/ 383458 h 575187"/>
                <a:gd name="connsiteX5" fmla="*/ 117987 w 663677"/>
                <a:gd name="connsiteY5" fmla="*/ 501445 h 575187"/>
                <a:gd name="connsiteX6" fmla="*/ 0 w 663677"/>
                <a:gd name="connsiteY6" fmla="*/ 412955 h 575187"/>
                <a:gd name="connsiteX7" fmla="*/ 265471 w 663677"/>
                <a:gd name="connsiteY7" fmla="*/ 0 h 575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677" h="575187">
                  <a:moveTo>
                    <a:pt x="265471" y="0"/>
                  </a:moveTo>
                  <a:lnTo>
                    <a:pt x="663677" y="132735"/>
                  </a:lnTo>
                  <a:lnTo>
                    <a:pt x="368710" y="575187"/>
                  </a:lnTo>
                  <a:lnTo>
                    <a:pt x="235974" y="516193"/>
                  </a:lnTo>
                  <a:lnTo>
                    <a:pt x="250723" y="383458"/>
                  </a:lnTo>
                  <a:lnTo>
                    <a:pt x="117987" y="501445"/>
                  </a:lnTo>
                  <a:lnTo>
                    <a:pt x="0" y="412955"/>
                  </a:lnTo>
                  <a:lnTo>
                    <a:pt x="26547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2" name="61 Elipse"/>
          <p:cNvSpPr/>
          <p:nvPr/>
        </p:nvSpPr>
        <p:spPr>
          <a:xfrm>
            <a:off x="1524000" y="4429132"/>
            <a:ext cx="2643174" cy="24288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3" name="62 Elipse"/>
          <p:cNvSpPr/>
          <p:nvPr/>
        </p:nvSpPr>
        <p:spPr>
          <a:xfrm>
            <a:off x="1738282" y="4643446"/>
            <a:ext cx="2214578" cy="20002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63 Elipse"/>
          <p:cNvSpPr/>
          <p:nvPr/>
        </p:nvSpPr>
        <p:spPr>
          <a:xfrm>
            <a:off x="2666976" y="6357958"/>
            <a:ext cx="428628" cy="2857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65 Elipse"/>
          <p:cNvSpPr/>
          <p:nvPr/>
        </p:nvSpPr>
        <p:spPr>
          <a:xfrm>
            <a:off x="3238480" y="5072074"/>
            <a:ext cx="285752" cy="21431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64 Arco de bloque"/>
          <p:cNvSpPr/>
          <p:nvPr/>
        </p:nvSpPr>
        <p:spPr>
          <a:xfrm>
            <a:off x="2309786" y="6015038"/>
            <a:ext cx="1128714" cy="842962"/>
          </a:xfrm>
          <a:prstGeom prst="blockArc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5"/>
                                        </p:tgtEl>
                                      </p:cBhvr>
                                      <p:by x="113000" y="113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4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18316E-6 L -0.00191 -0.1861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-93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5" grpId="0" animBg="1"/>
      <p:bldP spid="65" grpId="1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134</Words>
  <Application>Microsoft Office PowerPoint</Application>
  <PresentationFormat>Panorámica</PresentationFormat>
  <Paragraphs>71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Copperplate Gothic 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Leon</dc:creator>
  <cp:lastModifiedBy>Jorge Luis Lemus Ovalle</cp:lastModifiedBy>
  <cp:revision>29</cp:revision>
  <dcterms:created xsi:type="dcterms:W3CDTF">2011-11-25T19:17:20Z</dcterms:created>
  <dcterms:modified xsi:type="dcterms:W3CDTF">2019-10-28T23:29:11Z</dcterms:modified>
</cp:coreProperties>
</file>