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9" r:id="rId2"/>
    <p:sldId id="340" r:id="rId3"/>
    <p:sldId id="341" r:id="rId4"/>
    <p:sldId id="342" r:id="rId5"/>
    <p:sldId id="343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9EF1C5B-FE8A-41AC-A09E-DAE4B973D5A5}">
          <p14:sldIdLst>
            <p14:sldId id="339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Catalina Giraldo Alzate" initials="SCGA" lastIdx="15" clrIdx="0">
    <p:extLst/>
  </p:cmAuthor>
  <p:cmAuthor id="2" name="Juan David Franco Castro" initials="JDFC" lastIdx="1" clrIdx="1">
    <p:extLst>
      <p:ext uri="{19B8F6BF-5375-455C-9EA6-DF929625EA0E}">
        <p15:presenceInfo xmlns:p15="http://schemas.microsoft.com/office/powerpoint/2012/main" userId="S-1-5-21-3680993589-597157021-4124642704-39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A6D"/>
    <a:srgbClr val="3366FF"/>
    <a:srgbClr val="00CC99"/>
    <a:srgbClr val="33CCCC"/>
    <a:srgbClr val="00CCFF"/>
    <a:srgbClr val="0D0DA3"/>
    <a:srgbClr val="0000FF"/>
    <a:srgbClr val="FFD204"/>
    <a:srgbClr val="FAD200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0" autoAdjust="0"/>
    <p:restoredTop sz="84133" autoAdjust="0"/>
  </p:normalViewPr>
  <p:slideViewPr>
    <p:cSldViewPr snapToGrid="0" snapToObjects="1">
      <p:cViewPr varScale="1">
        <p:scale>
          <a:sx n="60" d="100"/>
          <a:sy n="60" d="100"/>
        </p:scale>
        <p:origin x="1152" y="108"/>
      </p:cViewPr>
      <p:guideLst/>
    </p:cSldViewPr>
  </p:slideViewPr>
  <p:outlineViewPr>
    <p:cViewPr>
      <p:scale>
        <a:sx n="33" d="100"/>
        <a:sy n="33" d="100"/>
      </p:scale>
      <p:origin x="0" y="-8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82"/>
    </p:cViewPr>
  </p:sorterViewPr>
  <p:notesViewPr>
    <p:cSldViewPr snapToGrid="0" snapToObjects="1">
      <p:cViewPr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D049-1759-44C7-91B1-C09BD3C36852}" type="datetimeFigureOut">
              <a:rPr lang="es-CO" smtClean="0"/>
              <a:t>4/04/2019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2EB9-0205-4B58-B940-CD64F18E61A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05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62EB9-0205-4B58-B940-CD64F18E61A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47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otham Rounded" charset="0"/>
                <a:ea typeface="Gotham Rounded" charset="0"/>
                <a:cs typeface="Gotham Round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912C2D80-C33F-C346-BD97-50722E7172EC}" type="datetimeFigureOut">
              <a:rPr lang="es-ES_tradnl" smtClean="0"/>
              <a:pPr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F0B2A09C-87B9-0E44-9ADA-DDB78298ACC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71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0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31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71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621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2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29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5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5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2D80-C33F-C346-BD97-50722E7172EC}" type="datetimeFigureOut">
              <a:rPr lang="es-ES_tradnl" smtClean="0"/>
              <a:t>04/04/2019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A09C-87B9-0E44-9ADA-DDB78298AC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53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7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912C2D80-C33F-C346-BD97-50722E7172EC}" type="datetimeFigureOut">
              <a:rPr lang="es-ES_tradnl" smtClean="0"/>
              <a:pPr/>
              <a:t>04/04/2019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am Rounded" charset="0"/>
                <a:ea typeface="Gotham Rounded" charset="0"/>
                <a:cs typeface="Gotham Rounded" charset="0"/>
              </a:defRPr>
            </a:lvl1pPr>
          </a:lstStyle>
          <a:p>
            <a:fld id="{F0B2A09C-87B9-0E44-9ADA-DDB78298ACC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8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1D70E"/>
          </a:solidFill>
          <a:latin typeface="Gotham Rounded" charset="0"/>
          <a:ea typeface="Gotham Rounded" charset="0"/>
          <a:cs typeface="Gotham Round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Gotham Rounded" charset="0"/>
          <a:ea typeface="Gotham Rounded" charset="0"/>
          <a:cs typeface="Gotham Round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788577E-F864-491E-BD8A-0D169F6A25F9}"/>
              </a:ext>
            </a:extLst>
          </p:cNvPr>
          <p:cNvSpPr txBox="1">
            <a:spLocks/>
          </p:cNvSpPr>
          <p:nvPr/>
        </p:nvSpPr>
        <p:spPr>
          <a:xfrm>
            <a:off x="4654295" y="4522156"/>
            <a:ext cx="560922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3000" dirty="0">
                <a:solidFill>
                  <a:schemeClr val="tx1"/>
                </a:solidFill>
              </a:rPr>
            </a:b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E9A61B-20B4-45BB-AA63-91A20580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9" y="1950910"/>
            <a:ext cx="2743200" cy="278579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DA497-4711-451A-B07A-3DC1BB67A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82" y="471992"/>
            <a:ext cx="2308893" cy="185288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CEB2BC-EE70-43DC-A820-560FC33F46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3" t="29547" r="12347" b="31422"/>
          <a:stretch/>
        </p:blipFill>
        <p:spPr>
          <a:xfrm>
            <a:off x="9747682" y="1166205"/>
            <a:ext cx="2178429" cy="115792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359B82-386D-4AEE-9A31-3FB32C6C1340}"/>
              </a:ext>
            </a:extLst>
          </p:cNvPr>
          <p:cNvSpPr/>
          <p:nvPr/>
        </p:nvSpPr>
        <p:spPr>
          <a:xfrm>
            <a:off x="4100079" y="3305545"/>
            <a:ext cx="70251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Conversemos De</a:t>
            </a:r>
          </a:p>
          <a:p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 Nube (Foro Práctico)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368792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46CA03-3777-4BA8-8CEF-80ADC102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Condiciones minimas para Cloud Computing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&#10;            Escenario de grupos de seguridad de VPC y de EC2&#10;        ">
            <a:extLst>
              <a:ext uri="{FF2B5EF4-FFF2-40B4-BE49-F238E27FC236}">
                <a16:creationId xmlns:a16="http://schemas.microsoft.com/office/drawing/2014/main" id="{19B1540E-5347-4EC6-A732-10D71D351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"/>
          <a:stretch/>
        </p:blipFill>
        <p:spPr bwMode="auto">
          <a:xfrm>
            <a:off x="5192247" y="492573"/>
            <a:ext cx="6476695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3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47BC-79A9-4EFB-A1C6-30A2CFDA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CO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nuevo enlace crea la </a:t>
            </a:r>
            <a:r>
              <a:rPr lang="es-CO" altLang="es-CO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vpc</a:t>
            </a:r>
            <a:r>
              <a:rPr lang="es-CO" altLang="es-CO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 código </a:t>
            </a:r>
            <a:br>
              <a:rPr lang="es-CO" altLang="es-CO" sz="5400" dirty="0">
                <a:solidFill>
                  <a:schemeClr val="tx1"/>
                </a:solidFill>
              </a:rPr>
            </a:b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1C8F4-EC02-4961-B7B6-E759B5714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421" y="2715611"/>
            <a:ext cx="11650717" cy="304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79160" tIns="899829" rIns="1079160" bIns="8998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https://docs.aws.amazon.com/codebuild/latest/userguide/cloudformation-vpc-template.html</a:t>
            </a:r>
            <a:endParaRPr kumimoji="0" lang="es-CO" altLang="es-CO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05B1C-6259-4CDB-B533-B4D70B79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altLang="es-CO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otro enlace es la referencia de como se crea la instancia EC2</a:t>
            </a:r>
            <a:br>
              <a:rPr lang="es-CO" altLang="es-CO" sz="5400" dirty="0">
                <a:solidFill>
                  <a:schemeClr val="tx1"/>
                </a:solidFill>
              </a:rPr>
            </a:b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DE64D-0EB7-4D2F-B614-076E9DC1B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9818"/>
            <a:ext cx="10168758" cy="384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79160" tIns="899829" rIns="1079160" bIns="8998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https://docs.aws.amazon.com/es_es/AWSCloudFormation/latest/UserGuide/aws-properties-ec2-instance.html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4E586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s-CO" altLang="es-CO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4960C-4E26-4C50-9CD0-C2C5499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Links </a:t>
            </a:r>
            <a:r>
              <a:rPr lang="es-CO"/>
              <a:t>de referencia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0DFAE-F93C-4EEE-B47B-BD55ADCA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https://bit.ly/2FNUDyR</a:t>
            </a:r>
          </a:p>
        </p:txBody>
      </p:sp>
    </p:spTree>
    <p:extLst>
      <p:ext uri="{BB962C8B-B14F-4D97-AF65-F5344CB8AC3E}">
        <p14:creationId xmlns:p14="http://schemas.microsoft.com/office/powerpoint/2010/main" val="351734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28536</TotalTime>
  <Words>87</Words>
  <Application>Microsoft Office PowerPoint</Application>
  <PresentationFormat>Panorámica</PresentationFormat>
  <Paragraphs>13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Gotham Rounded</vt:lpstr>
      <vt:lpstr>Segoe UI</vt:lpstr>
      <vt:lpstr>Times New Roman</vt:lpstr>
      <vt:lpstr>Tema de Office</vt:lpstr>
      <vt:lpstr>Presentación de PowerPoint</vt:lpstr>
      <vt:lpstr>Condiciones minimas para Cloud Computing</vt:lpstr>
      <vt:lpstr>Este nuevo enlace crea la vpc por código  </vt:lpstr>
      <vt:lpstr>Este otro enlace es la referencia de como se crea la instancia EC2 </vt:lpstr>
      <vt:lpstr>Links de referencia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Duarte</dc:creator>
  <cp:lastModifiedBy>Danny Andres Barrientos Agudelo</cp:lastModifiedBy>
  <cp:revision>717</cp:revision>
  <dcterms:created xsi:type="dcterms:W3CDTF">2017-05-30T18:35:07Z</dcterms:created>
  <dcterms:modified xsi:type="dcterms:W3CDTF">2019-04-04T13:18:56Z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