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4" r:id="rId4"/>
    <p:sldId id="273" r:id="rId5"/>
    <p:sldId id="269" r:id="rId6"/>
    <p:sldId id="270" r:id="rId7"/>
    <p:sldId id="271" r:id="rId8"/>
    <p:sldId id="256" r:id="rId9"/>
    <p:sldId id="257" r:id="rId10"/>
    <p:sldId id="258" r:id="rId11"/>
    <p:sldId id="259" r:id="rId12"/>
    <p:sldId id="261" r:id="rId13"/>
    <p:sldId id="262" r:id="rId14"/>
    <p:sldId id="263" r:id="rId15"/>
    <p:sldId id="264" r:id="rId16"/>
    <p:sldId id="266" r:id="rId17"/>
    <p:sldId id="265" r:id="rId18"/>
    <p:sldId id="272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5997E-847C-4D4F-8E82-7D45A0D785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439F97-1B07-4068-9FDB-C336BBC3A291}">
      <dgm:prSet phldrT="[Text]" custT="1"/>
      <dgm:spPr/>
      <dgm:t>
        <a:bodyPr/>
        <a:lstStyle/>
        <a:p>
          <a:r>
            <a:rPr lang="en-US" sz="2400" dirty="0"/>
            <a:t>ID: </a:t>
          </a:r>
          <a:r>
            <a:rPr lang="en-US" sz="2000" dirty="0" err="1"/>
            <a:t>Es</a:t>
          </a:r>
          <a:r>
            <a:rPr lang="en-US" sz="2000" dirty="0"/>
            <a:t> </a:t>
          </a:r>
          <a:r>
            <a:rPr lang="en-US" sz="2000" dirty="0" err="1"/>
            <a:t>unico</a:t>
          </a:r>
          <a:r>
            <a:rPr lang="en-US" sz="2000" dirty="0"/>
            <a:t> </a:t>
          </a:r>
        </a:p>
      </dgm:t>
    </dgm:pt>
    <dgm:pt modelId="{9385FF33-5B8C-460B-8275-48E9271C8E51}" type="parTrans" cxnId="{C7774E75-D3F3-4C6D-838C-856A9A74FFFD}">
      <dgm:prSet/>
      <dgm:spPr/>
      <dgm:t>
        <a:bodyPr/>
        <a:lstStyle/>
        <a:p>
          <a:endParaRPr lang="en-US"/>
        </a:p>
      </dgm:t>
    </dgm:pt>
    <dgm:pt modelId="{6F955283-17DE-41A8-B43A-8A61D86EF09D}" type="sibTrans" cxnId="{C7774E75-D3F3-4C6D-838C-856A9A74FFFD}">
      <dgm:prSet/>
      <dgm:spPr/>
      <dgm:t>
        <a:bodyPr/>
        <a:lstStyle/>
        <a:p>
          <a:endParaRPr lang="en-US"/>
        </a:p>
      </dgm:t>
    </dgm:pt>
    <dgm:pt modelId="{6DB16C94-E37F-484A-80DD-7989B76A427A}">
      <dgm:prSet phldrT="[Text]" phldr="1"/>
      <dgm:spPr/>
      <dgm:t>
        <a:bodyPr/>
        <a:lstStyle/>
        <a:p>
          <a:endParaRPr lang="en-US" sz="900" dirty="0"/>
        </a:p>
      </dgm:t>
    </dgm:pt>
    <dgm:pt modelId="{66A720D4-1F43-41CB-A677-CBE785F6B83F}" type="parTrans" cxnId="{77BD41E7-D6D3-4D08-88A4-1FDCC992C80C}">
      <dgm:prSet/>
      <dgm:spPr/>
      <dgm:t>
        <a:bodyPr/>
        <a:lstStyle/>
        <a:p>
          <a:endParaRPr lang="en-US"/>
        </a:p>
      </dgm:t>
    </dgm:pt>
    <dgm:pt modelId="{B49E7E80-6420-418C-8610-43C48EC53B17}" type="sibTrans" cxnId="{77BD41E7-D6D3-4D08-88A4-1FDCC992C80C}">
      <dgm:prSet/>
      <dgm:spPr/>
      <dgm:t>
        <a:bodyPr/>
        <a:lstStyle/>
        <a:p>
          <a:endParaRPr lang="en-US"/>
        </a:p>
      </dgm:t>
    </dgm:pt>
    <dgm:pt modelId="{024CF18F-CB0A-4443-A131-0964554E5915}">
      <dgm:prSet phldrT="[Text]" phldr="1"/>
      <dgm:spPr/>
      <dgm:t>
        <a:bodyPr/>
        <a:lstStyle/>
        <a:p>
          <a:endParaRPr lang="en-US" sz="900"/>
        </a:p>
      </dgm:t>
    </dgm:pt>
    <dgm:pt modelId="{306A3D60-7EAF-4251-8B28-562F6F352AA2}" type="parTrans" cxnId="{33A45D28-BBA1-4CEB-89A7-DE055B8D2F94}">
      <dgm:prSet/>
      <dgm:spPr/>
      <dgm:t>
        <a:bodyPr/>
        <a:lstStyle/>
        <a:p>
          <a:endParaRPr lang="en-US"/>
        </a:p>
      </dgm:t>
    </dgm:pt>
    <dgm:pt modelId="{3980B524-1720-434A-B4E1-CACD930AD8FA}" type="sibTrans" cxnId="{33A45D28-BBA1-4CEB-89A7-DE055B8D2F94}">
      <dgm:prSet/>
      <dgm:spPr/>
      <dgm:t>
        <a:bodyPr/>
        <a:lstStyle/>
        <a:p>
          <a:endParaRPr lang="en-US"/>
        </a:p>
      </dgm:t>
    </dgm:pt>
    <dgm:pt modelId="{B0496649-DD0A-4B70-95C5-782BAE43FF42}">
      <dgm:prSet phldrT="[Text]" custT="1"/>
      <dgm:spPr/>
      <dgm:t>
        <a:bodyPr/>
        <a:lstStyle/>
        <a:p>
          <a:r>
            <a:rPr lang="en-US" sz="2400" dirty="0"/>
            <a:t>NAME:</a:t>
          </a:r>
          <a:r>
            <a:rPr lang="es-ES" sz="2000" dirty="0"/>
            <a:t>puede no ser único, pero normalmente lo es.</a:t>
          </a:r>
          <a:endParaRPr lang="en-US" sz="2000" dirty="0"/>
        </a:p>
      </dgm:t>
    </dgm:pt>
    <dgm:pt modelId="{2E0C85CF-4F1C-43A8-A39B-90C6A19E8080}" type="parTrans" cxnId="{B693055E-E8D1-4FA4-99D5-B9A2A35AC11E}">
      <dgm:prSet/>
      <dgm:spPr/>
      <dgm:t>
        <a:bodyPr/>
        <a:lstStyle/>
        <a:p>
          <a:endParaRPr lang="en-US"/>
        </a:p>
      </dgm:t>
    </dgm:pt>
    <dgm:pt modelId="{D8B0C653-56ED-43EC-91D8-A459CCBEC387}" type="sibTrans" cxnId="{B693055E-E8D1-4FA4-99D5-B9A2A35AC11E}">
      <dgm:prSet/>
      <dgm:spPr/>
      <dgm:t>
        <a:bodyPr/>
        <a:lstStyle/>
        <a:p>
          <a:endParaRPr lang="en-US"/>
        </a:p>
      </dgm:t>
    </dgm:pt>
    <dgm:pt modelId="{FAE8E6B9-5029-46D2-BFB5-FAEA3F8362E5}">
      <dgm:prSet phldrT="[Text]" phldr="1"/>
      <dgm:spPr/>
      <dgm:t>
        <a:bodyPr/>
        <a:lstStyle/>
        <a:p>
          <a:endParaRPr lang="en-US" sz="900"/>
        </a:p>
      </dgm:t>
    </dgm:pt>
    <dgm:pt modelId="{6B211C89-212D-4079-9D21-3E2B2387577D}" type="parTrans" cxnId="{4F747737-B865-42DF-A2E0-35218104C942}">
      <dgm:prSet/>
      <dgm:spPr/>
      <dgm:t>
        <a:bodyPr/>
        <a:lstStyle/>
        <a:p>
          <a:endParaRPr lang="en-US"/>
        </a:p>
      </dgm:t>
    </dgm:pt>
    <dgm:pt modelId="{7F91C154-A6F1-4217-927E-C33F2ADD17F0}" type="sibTrans" cxnId="{4F747737-B865-42DF-A2E0-35218104C942}">
      <dgm:prSet/>
      <dgm:spPr/>
      <dgm:t>
        <a:bodyPr/>
        <a:lstStyle/>
        <a:p>
          <a:endParaRPr lang="en-US"/>
        </a:p>
      </dgm:t>
    </dgm:pt>
    <dgm:pt modelId="{578BAD9D-AE10-463B-B414-53E62823E7DC}">
      <dgm:prSet phldrT="[Text]" phldr="1"/>
      <dgm:spPr/>
      <dgm:t>
        <a:bodyPr/>
        <a:lstStyle/>
        <a:p>
          <a:endParaRPr lang="en-US" sz="900"/>
        </a:p>
      </dgm:t>
    </dgm:pt>
    <dgm:pt modelId="{D127FE44-627B-40FB-8FE4-11B2D808789A}" type="parTrans" cxnId="{71BE6E37-A758-495F-9CA4-B3E089321602}">
      <dgm:prSet/>
      <dgm:spPr/>
      <dgm:t>
        <a:bodyPr/>
        <a:lstStyle/>
        <a:p>
          <a:endParaRPr lang="en-US"/>
        </a:p>
      </dgm:t>
    </dgm:pt>
    <dgm:pt modelId="{6DA8C872-F5BD-4D7C-8E89-CE0A77D98D71}" type="sibTrans" cxnId="{71BE6E37-A758-495F-9CA4-B3E089321602}">
      <dgm:prSet/>
      <dgm:spPr/>
      <dgm:t>
        <a:bodyPr/>
        <a:lstStyle/>
        <a:p>
          <a:endParaRPr lang="en-US"/>
        </a:p>
      </dgm:t>
    </dgm:pt>
    <dgm:pt modelId="{10E8FCE2-5134-4172-9815-65B113CB5E34}">
      <dgm:prSet phldrT="[Text]" custT="1"/>
      <dgm:spPr/>
      <dgm:t>
        <a:bodyPr/>
        <a:lstStyle/>
        <a:p>
          <a:r>
            <a:rPr lang="en-US" sz="2400" dirty="0"/>
            <a:t>CSS:</a:t>
          </a:r>
          <a:r>
            <a:rPr lang="en-US" sz="2000" dirty="0"/>
            <a:t>Es</a:t>
          </a:r>
          <a:r>
            <a:rPr lang="en-US" sz="2400" dirty="0"/>
            <a:t> </a:t>
          </a:r>
          <a:r>
            <a:rPr lang="es-ES" sz="2000" dirty="0"/>
            <a:t>menos estable y lento.</a:t>
          </a:r>
          <a:endParaRPr lang="en-US" sz="2000" dirty="0"/>
        </a:p>
      </dgm:t>
    </dgm:pt>
    <dgm:pt modelId="{AF0C11C0-6215-42A5-9D9B-E46AE3BBB33E}" type="parTrans" cxnId="{6C2137CE-3BA9-44FF-882B-769688FA5138}">
      <dgm:prSet/>
      <dgm:spPr/>
      <dgm:t>
        <a:bodyPr/>
        <a:lstStyle/>
        <a:p>
          <a:endParaRPr lang="en-US"/>
        </a:p>
      </dgm:t>
    </dgm:pt>
    <dgm:pt modelId="{89D90DEB-4AB3-4F63-BC20-9F5078C42FB8}" type="sibTrans" cxnId="{6C2137CE-3BA9-44FF-882B-769688FA5138}">
      <dgm:prSet/>
      <dgm:spPr/>
      <dgm:t>
        <a:bodyPr/>
        <a:lstStyle/>
        <a:p>
          <a:endParaRPr lang="en-US"/>
        </a:p>
      </dgm:t>
    </dgm:pt>
    <dgm:pt modelId="{9219FA81-103B-496B-891B-B5847B195596}">
      <dgm:prSet phldrT="[Text]" phldr="1"/>
      <dgm:spPr/>
      <dgm:t>
        <a:bodyPr/>
        <a:lstStyle/>
        <a:p>
          <a:endParaRPr lang="en-US" sz="900"/>
        </a:p>
      </dgm:t>
    </dgm:pt>
    <dgm:pt modelId="{2713844D-C9DD-43F7-8A12-8F274B167AF0}" type="parTrans" cxnId="{B914DF16-C12D-4B64-9074-592BA17C8C1B}">
      <dgm:prSet/>
      <dgm:spPr/>
      <dgm:t>
        <a:bodyPr/>
        <a:lstStyle/>
        <a:p>
          <a:endParaRPr lang="en-US"/>
        </a:p>
      </dgm:t>
    </dgm:pt>
    <dgm:pt modelId="{9B865881-7227-4597-9060-046C98A257AF}" type="sibTrans" cxnId="{B914DF16-C12D-4B64-9074-592BA17C8C1B}">
      <dgm:prSet/>
      <dgm:spPr/>
      <dgm:t>
        <a:bodyPr/>
        <a:lstStyle/>
        <a:p>
          <a:endParaRPr lang="en-US"/>
        </a:p>
      </dgm:t>
    </dgm:pt>
    <dgm:pt modelId="{F83E14D0-1EDC-4756-A0EB-E47F2C54D608}">
      <dgm:prSet phldrT="[Text]" phldr="1"/>
      <dgm:spPr/>
      <dgm:t>
        <a:bodyPr/>
        <a:lstStyle/>
        <a:p>
          <a:endParaRPr lang="en-US" sz="900" dirty="0"/>
        </a:p>
      </dgm:t>
    </dgm:pt>
    <dgm:pt modelId="{28882E20-4535-41A7-BCCE-938F413BDAE3}" type="parTrans" cxnId="{AEB69A03-7C49-4FDA-BEEC-2BE518DD2820}">
      <dgm:prSet/>
      <dgm:spPr/>
      <dgm:t>
        <a:bodyPr/>
        <a:lstStyle/>
        <a:p>
          <a:endParaRPr lang="en-US"/>
        </a:p>
      </dgm:t>
    </dgm:pt>
    <dgm:pt modelId="{A0B77C3B-6671-44AE-A621-625A887AC23D}" type="sibTrans" cxnId="{AEB69A03-7C49-4FDA-BEEC-2BE518DD2820}">
      <dgm:prSet/>
      <dgm:spPr/>
      <dgm:t>
        <a:bodyPr/>
        <a:lstStyle/>
        <a:p>
          <a:endParaRPr lang="en-US"/>
        </a:p>
      </dgm:t>
    </dgm:pt>
    <dgm:pt modelId="{882E51A1-654B-48CC-84E2-5057226FA9BE}">
      <dgm:prSet custT="1"/>
      <dgm:spPr/>
      <dgm:t>
        <a:bodyPr/>
        <a:lstStyle/>
        <a:p>
          <a:r>
            <a:rPr lang="en-US" sz="2400" dirty="0"/>
            <a:t>CLASS</a:t>
          </a:r>
        </a:p>
      </dgm:t>
    </dgm:pt>
    <dgm:pt modelId="{C9BC1360-17FF-48C4-AC68-B2C1625F128D}" type="parTrans" cxnId="{C54B766A-D097-4F53-AF47-F883371AE5BB}">
      <dgm:prSet/>
      <dgm:spPr/>
      <dgm:t>
        <a:bodyPr/>
        <a:lstStyle/>
        <a:p>
          <a:endParaRPr lang="en-US"/>
        </a:p>
      </dgm:t>
    </dgm:pt>
    <dgm:pt modelId="{D7E3AF2F-68B8-44C9-B8B4-72036481FBAD}" type="sibTrans" cxnId="{C54B766A-D097-4F53-AF47-F883371AE5BB}">
      <dgm:prSet/>
      <dgm:spPr/>
      <dgm:t>
        <a:bodyPr/>
        <a:lstStyle/>
        <a:p>
          <a:endParaRPr lang="en-US"/>
        </a:p>
      </dgm:t>
    </dgm:pt>
    <dgm:pt modelId="{AED82A7E-376E-4F21-9A74-6635C4726F31}">
      <dgm:prSet custT="1"/>
      <dgm:spPr/>
      <dgm:t>
        <a:bodyPr/>
        <a:lstStyle/>
        <a:p>
          <a:r>
            <a:rPr lang="en-US" sz="2500" dirty="0"/>
            <a:t>XPATH: </a:t>
          </a:r>
          <a:r>
            <a:rPr lang="en-US" sz="2000" dirty="0" err="1"/>
            <a:t>Es</a:t>
          </a:r>
          <a:r>
            <a:rPr lang="en-US" sz="2000" dirty="0"/>
            <a:t> </a:t>
          </a:r>
          <a:r>
            <a:rPr lang="en-US" sz="2000" dirty="0" err="1"/>
            <a:t>menos</a:t>
          </a:r>
          <a:r>
            <a:rPr lang="en-US" sz="2000" dirty="0"/>
            <a:t> </a:t>
          </a:r>
          <a:r>
            <a:rPr lang="en-US" sz="2000" dirty="0" err="1"/>
            <a:t>estable</a:t>
          </a:r>
          <a:r>
            <a:rPr lang="en-US" sz="2000" dirty="0"/>
            <a:t> y lento. </a:t>
          </a:r>
        </a:p>
      </dgm:t>
    </dgm:pt>
    <dgm:pt modelId="{DD9B6440-9B7D-4048-A071-1B6FBC5B7072}" type="parTrans" cxnId="{D51457C7-1795-45AF-8533-5E30BE5918D1}">
      <dgm:prSet/>
      <dgm:spPr/>
      <dgm:t>
        <a:bodyPr/>
        <a:lstStyle/>
        <a:p>
          <a:endParaRPr lang="en-US"/>
        </a:p>
      </dgm:t>
    </dgm:pt>
    <dgm:pt modelId="{D85C8C8D-4BC0-4086-8374-B6E8D6BEDE56}" type="sibTrans" cxnId="{D51457C7-1795-45AF-8533-5E30BE5918D1}">
      <dgm:prSet/>
      <dgm:spPr/>
      <dgm:t>
        <a:bodyPr/>
        <a:lstStyle/>
        <a:p>
          <a:endParaRPr lang="en-US"/>
        </a:p>
      </dgm:t>
    </dgm:pt>
    <dgm:pt modelId="{543CC712-BCA4-48A3-BF44-ED7D98A1DF75}" type="pres">
      <dgm:prSet presAssocID="{DB65997E-847C-4D4F-8E82-7D45A0D785CB}" presName="Name0" presStyleCnt="0">
        <dgm:presLayoutVars>
          <dgm:chMax val="7"/>
          <dgm:chPref val="7"/>
          <dgm:dir/>
        </dgm:presLayoutVars>
      </dgm:prSet>
      <dgm:spPr/>
    </dgm:pt>
    <dgm:pt modelId="{7D3051CD-42B1-4EA3-8BB5-C716E611D7CD}" type="pres">
      <dgm:prSet presAssocID="{DB65997E-847C-4D4F-8E82-7D45A0D785CB}" presName="Name1" presStyleCnt="0"/>
      <dgm:spPr/>
    </dgm:pt>
    <dgm:pt modelId="{02D37C8A-A56C-4B2B-8B4E-D53C7949832B}" type="pres">
      <dgm:prSet presAssocID="{DB65997E-847C-4D4F-8E82-7D45A0D785CB}" presName="cycle" presStyleCnt="0"/>
      <dgm:spPr/>
    </dgm:pt>
    <dgm:pt modelId="{02270D84-A9E8-4524-A971-DB2B2AC9C543}" type="pres">
      <dgm:prSet presAssocID="{DB65997E-847C-4D4F-8E82-7D45A0D785CB}" presName="srcNode" presStyleLbl="node1" presStyleIdx="0" presStyleCnt="5"/>
      <dgm:spPr/>
    </dgm:pt>
    <dgm:pt modelId="{483D7F15-23BB-4DD6-8495-8A27E54FB99C}" type="pres">
      <dgm:prSet presAssocID="{DB65997E-847C-4D4F-8E82-7D45A0D785CB}" presName="conn" presStyleLbl="parChTrans1D2" presStyleIdx="0" presStyleCnt="1"/>
      <dgm:spPr/>
    </dgm:pt>
    <dgm:pt modelId="{BEEB1081-BF89-4BCF-AFFD-84D6C3247E2B}" type="pres">
      <dgm:prSet presAssocID="{DB65997E-847C-4D4F-8E82-7D45A0D785CB}" presName="extraNode" presStyleLbl="node1" presStyleIdx="0" presStyleCnt="5"/>
      <dgm:spPr/>
    </dgm:pt>
    <dgm:pt modelId="{66D93731-BE38-4658-87E5-C6BA59B83C13}" type="pres">
      <dgm:prSet presAssocID="{DB65997E-847C-4D4F-8E82-7D45A0D785CB}" presName="dstNode" presStyleLbl="node1" presStyleIdx="0" presStyleCnt="5"/>
      <dgm:spPr/>
    </dgm:pt>
    <dgm:pt modelId="{EE030B67-27AB-46A9-9775-5318696268F5}" type="pres">
      <dgm:prSet presAssocID="{DE439F97-1B07-4068-9FDB-C336BBC3A291}" presName="text_1" presStyleLbl="node1" presStyleIdx="0" presStyleCnt="5">
        <dgm:presLayoutVars>
          <dgm:bulletEnabled val="1"/>
        </dgm:presLayoutVars>
      </dgm:prSet>
      <dgm:spPr/>
    </dgm:pt>
    <dgm:pt modelId="{6069A57F-9411-4FFA-893B-550511941201}" type="pres">
      <dgm:prSet presAssocID="{DE439F97-1B07-4068-9FDB-C336BBC3A291}" presName="accent_1" presStyleCnt="0"/>
      <dgm:spPr/>
    </dgm:pt>
    <dgm:pt modelId="{79695F3D-01E2-40D1-BCD3-133D06E09CD9}" type="pres">
      <dgm:prSet presAssocID="{DE439F97-1B07-4068-9FDB-C336BBC3A291}" presName="accentRepeatNode" presStyleLbl="solidFgAcc1" presStyleIdx="0" presStyleCnt="5"/>
      <dgm:spPr/>
    </dgm:pt>
    <dgm:pt modelId="{4EEB5AD5-4B27-4BAD-94EA-E740007C35A3}" type="pres">
      <dgm:prSet presAssocID="{B0496649-DD0A-4B70-95C5-782BAE43FF42}" presName="text_2" presStyleLbl="node1" presStyleIdx="1" presStyleCnt="5" custScaleY="121633">
        <dgm:presLayoutVars>
          <dgm:bulletEnabled val="1"/>
        </dgm:presLayoutVars>
      </dgm:prSet>
      <dgm:spPr/>
    </dgm:pt>
    <dgm:pt modelId="{A9BB018A-FC4F-4287-8F9C-38EE40BC4156}" type="pres">
      <dgm:prSet presAssocID="{B0496649-DD0A-4B70-95C5-782BAE43FF42}" presName="accent_2" presStyleCnt="0"/>
      <dgm:spPr/>
    </dgm:pt>
    <dgm:pt modelId="{8E6159CE-57C7-4914-8CF1-DA909DCDA7C1}" type="pres">
      <dgm:prSet presAssocID="{B0496649-DD0A-4B70-95C5-782BAE43FF42}" presName="accentRepeatNode" presStyleLbl="solidFgAcc1" presStyleIdx="1" presStyleCnt="5"/>
      <dgm:spPr/>
    </dgm:pt>
    <dgm:pt modelId="{267ADB2A-C4CE-40B3-B492-0784EC574789}" type="pres">
      <dgm:prSet presAssocID="{882E51A1-654B-48CC-84E2-5057226FA9BE}" presName="text_3" presStyleLbl="node1" presStyleIdx="2" presStyleCnt="5">
        <dgm:presLayoutVars>
          <dgm:bulletEnabled val="1"/>
        </dgm:presLayoutVars>
      </dgm:prSet>
      <dgm:spPr/>
    </dgm:pt>
    <dgm:pt modelId="{65CE2800-6111-485B-9E3E-290B4A011B98}" type="pres">
      <dgm:prSet presAssocID="{882E51A1-654B-48CC-84E2-5057226FA9BE}" presName="accent_3" presStyleCnt="0"/>
      <dgm:spPr/>
    </dgm:pt>
    <dgm:pt modelId="{9E2783E2-F702-4A56-96FA-59BA4B0592E0}" type="pres">
      <dgm:prSet presAssocID="{882E51A1-654B-48CC-84E2-5057226FA9BE}" presName="accentRepeatNode" presStyleLbl="solidFgAcc1" presStyleIdx="2" presStyleCnt="5"/>
      <dgm:spPr/>
    </dgm:pt>
    <dgm:pt modelId="{DAB01C8D-CA51-4EB1-96F5-8FB933A62A99}" type="pres">
      <dgm:prSet presAssocID="{10E8FCE2-5134-4172-9815-65B113CB5E34}" presName="text_4" presStyleLbl="node1" presStyleIdx="3" presStyleCnt="5" custScaleY="71463">
        <dgm:presLayoutVars>
          <dgm:bulletEnabled val="1"/>
        </dgm:presLayoutVars>
      </dgm:prSet>
      <dgm:spPr/>
    </dgm:pt>
    <dgm:pt modelId="{A774D682-DF20-40F1-9749-C0B74654A3DA}" type="pres">
      <dgm:prSet presAssocID="{10E8FCE2-5134-4172-9815-65B113CB5E34}" presName="accent_4" presStyleCnt="0"/>
      <dgm:spPr/>
    </dgm:pt>
    <dgm:pt modelId="{B7A39688-D436-4F29-A15E-BFA43F8EA4EC}" type="pres">
      <dgm:prSet presAssocID="{10E8FCE2-5134-4172-9815-65B113CB5E34}" presName="accentRepeatNode" presStyleLbl="solidFgAcc1" presStyleIdx="3" presStyleCnt="5"/>
      <dgm:spPr/>
    </dgm:pt>
    <dgm:pt modelId="{640CA01C-3AAF-4E7D-8CEE-6BBA258D3535}" type="pres">
      <dgm:prSet presAssocID="{AED82A7E-376E-4F21-9A74-6635C4726F31}" presName="text_5" presStyleLbl="node1" presStyleIdx="4" presStyleCnt="5">
        <dgm:presLayoutVars>
          <dgm:bulletEnabled val="1"/>
        </dgm:presLayoutVars>
      </dgm:prSet>
      <dgm:spPr/>
    </dgm:pt>
    <dgm:pt modelId="{E2606F05-7EC0-4571-B751-C0C5005A013B}" type="pres">
      <dgm:prSet presAssocID="{AED82A7E-376E-4F21-9A74-6635C4726F31}" presName="accent_5" presStyleCnt="0"/>
      <dgm:spPr/>
    </dgm:pt>
    <dgm:pt modelId="{AECC3730-BCB9-422C-8285-0FEF9EB6FACD}" type="pres">
      <dgm:prSet presAssocID="{AED82A7E-376E-4F21-9A74-6635C4726F31}" presName="accentRepeatNode" presStyleLbl="solidFgAcc1" presStyleIdx="4" presStyleCnt="5"/>
      <dgm:spPr/>
    </dgm:pt>
  </dgm:ptLst>
  <dgm:cxnLst>
    <dgm:cxn modelId="{AEB69A03-7C49-4FDA-BEEC-2BE518DD2820}" srcId="{10E8FCE2-5134-4172-9815-65B113CB5E34}" destId="{F83E14D0-1EDC-4756-A0EB-E47F2C54D608}" srcOrd="1" destOrd="0" parTransId="{28882E20-4535-41A7-BCCE-938F413BDAE3}" sibTransId="{A0B77C3B-6671-44AE-A621-625A887AC23D}"/>
    <dgm:cxn modelId="{B914DF16-C12D-4B64-9074-592BA17C8C1B}" srcId="{10E8FCE2-5134-4172-9815-65B113CB5E34}" destId="{9219FA81-103B-496B-891B-B5847B195596}" srcOrd="0" destOrd="0" parTransId="{2713844D-C9DD-43F7-8A12-8F274B167AF0}" sibTransId="{9B865881-7227-4597-9060-046C98A257AF}"/>
    <dgm:cxn modelId="{AC729C23-62A5-4AE5-941B-4DE1F9468610}" type="presOf" srcId="{B49E7E80-6420-418C-8610-43C48EC53B17}" destId="{483D7F15-23BB-4DD6-8495-8A27E54FB99C}" srcOrd="0" destOrd="0" presId="urn:microsoft.com/office/officeart/2008/layout/VerticalCurvedList"/>
    <dgm:cxn modelId="{33A45D28-BBA1-4CEB-89A7-DE055B8D2F94}" srcId="{DE439F97-1B07-4068-9FDB-C336BBC3A291}" destId="{024CF18F-CB0A-4443-A131-0964554E5915}" srcOrd="1" destOrd="0" parTransId="{306A3D60-7EAF-4251-8B28-562F6F352AA2}" sibTransId="{3980B524-1720-434A-B4E1-CACD930AD8FA}"/>
    <dgm:cxn modelId="{71BE6E37-A758-495F-9CA4-B3E089321602}" srcId="{B0496649-DD0A-4B70-95C5-782BAE43FF42}" destId="{578BAD9D-AE10-463B-B414-53E62823E7DC}" srcOrd="1" destOrd="0" parTransId="{D127FE44-627B-40FB-8FE4-11B2D808789A}" sibTransId="{6DA8C872-F5BD-4D7C-8E89-CE0A77D98D71}"/>
    <dgm:cxn modelId="{4F747737-B865-42DF-A2E0-35218104C942}" srcId="{B0496649-DD0A-4B70-95C5-782BAE43FF42}" destId="{FAE8E6B9-5029-46D2-BFB5-FAEA3F8362E5}" srcOrd="0" destOrd="0" parTransId="{6B211C89-212D-4079-9D21-3E2B2387577D}" sibTransId="{7F91C154-A6F1-4217-927E-C33F2ADD17F0}"/>
    <dgm:cxn modelId="{B693055E-E8D1-4FA4-99D5-B9A2A35AC11E}" srcId="{DB65997E-847C-4D4F-8E82-7D45A0D785CB}" destId="{B0496649-DD0A-4B70-95C5-782BAE43FF42}" srcOrd="1" destOrd="0" parTransId="{2E0C85CF-4F1C-43A8-A39B-90C6A19E8080}" sibTransId="{D8B0C653-56ED-43EC-91D8-A459CCBEC387}"/>
    <dgm:cxn modelId="{8C73AD42-B469-46C2-857B-3AF6E14B4D23}" type="presOf" srcId="{9219FA81-103B-496B-891B-B5847B195596}" destId="{DAB01C8D-CA51-4EB1-96F5-8FB933A62A99}" srcOrd="0" destOrd="1" presId="urn:microsoft.com/office/officeart/2008/layout/VerticalCurvedList"/>
    <dgm:cxn modelId="{719FE262-C3BF-4CE6-A65D-37E67F22A187}" type="presOf" srcId="{F83E14D0-1EDC-4756-A0EB-E47F2C54D608}" destId="{DAB01C8D-CA51-4EB1-96F5-8FB933A62A99}" srcOrd="0" destOrd="2" presId="urn:microsoft.com/office/officeart/2008/layout/VerticalCurvedList"/>
    <dgm:cxn modelId="{C54B766A-D097-4F53-AF47-F883371AE5BB}" srcId="{DB65997E-847C-4D4F-8E82-7D45A0D785CB}" destId="{882E51A1-654B-48CC-84E2-5057226FA9BE}" srcOrd="2" destOrd="0" parTransId="{C9BC1360-17FF-48C4-AC68-B2C1625F128D}" sibTransId="{D7E3AF2F-68B8-44C9-B8B4-72036481FBAD}"/>
    <dgm:cxn modelId="{7C9F0750-91C9-421E-9F90-6C8CB050380F}" type="presOf" srcId="{6DB16C94-E37F-484A-80DD-7989B76A427A}" destId="{EE030B67-27AB-46A9-9775-5318696268F5}" srcOrd="0" destOrd="1" presId="urn:microsoft.com/office/officeart/2008/layout/VerticalCurvedList"/>
    <dgm:cxn modelId="{C7774E75-D3F3-4C6D-838C-856A9A74FFFD}" srcId="{DB65997E-847C-4D4F-8E82-7D45A0D785CB}" destId="{DE439F97-1B07-4068-9FDB-C336BBC3A291}" srcOrd="0" destOrd="0" parTransId="{9385FF33-5B8C-460B-8275-48E9271C8E51}" sibTransId="{6F955283-17DE-41A8-B43A-8A61D86EF09D}"/>
    <dgm:cxn modelId="{47600659-D208-48F0-908F-E6ED3F314B75}" type="presOf" srcId="{DE439F97-1B07-4068-9FDB-C336BBC3A291}" destId="{EE030B67-27AB-46A9-9775-5318696268F5}" srcOrd="0" destOrd="0" presId="urn:microsoft.com/office/officeart/2008/layout/VerticalCurvedList"/>
    <dgm:cxn modelId="{A7F85082-DF8A-48E1-A1F0-B9C4635EDE12}" type="presOf" srcId="{10E8FCE2-5134-4172-9815-65B113CB5E34}" destId="{DAB01C8D-CA51-4EB1-96F5-8FB933A62A99}" srcOrd="0" destOrd="0" presId="urn:microsoft.com/office/officeart/2008/layout/VerticalCurvedList"/>
    <dgm:cxn modelId="{2E30D68B-9D80-43F5-A6E1-609281332ED1}" type="presOf" srcId="{FAE8E6B9-5029-46D2-BFB5-FAEA3F8362E5}" destId="{4EEB5AD5-4B27-4BAD-94EA-E740007C35A3}" srcOrd="0" destOrd="1" presId="urn:microsoft.com/office/officeart/2008/layout/VerticalCurvedList"/>
    <dgm:cxn modelId="{B216788E-15AA-48E8-8615-DEEFFFC40186}" type="presOf" srcId="{AED82A7E-376E-4F21-9A74-6635C4726F31}" destId="{640CA01C-3AAF-4E7D-8CEE-6BBA258D3535}" srcOrd="0" destOrd="0" presId="urn:microsoft.com/office/officeart/2008/layout/VerticalCurvedList"/>
    <dgm:cxn modelId="{D360C0B0-5B79-48F4-AC7A-7BEE62F37F37}" type="presOf" srcId="{578BAD9D-AE10-463B-B414-53E62823E7DC}" destId="{4EEB5AD5-4B27-4BAD-94EA-E740007C35A3}" srcOrd="0" destOrd="2" presId="urn:microsoft.com/office/officeart/2008/layout/VerticalCurvedList"/>
    <dgm:cxn modelId="{6BBC14BB-EDC8-404A-A51A-1054B40725B6}" type="presOf" srcId="{024CF18F-CB0A-4443-A131-0964554E5915}" destId="{EE030B67-27AB-46A9-9775-5318696268F5}" srcOrd="0" destOrd="2" presId="urn:microsoft.com/office/officeart/2008/layout/VerticalCurvedList"/>
    <dgm:cxn modelId="{DB9FBDBD-CA2B-4C77-80BA-A73BC96C8FF5}" type="presOf" srcId="{B0496649-DD0A-4B70-95C5-782BAE43FF42}" destId="{4EEB5AD5-4B27-4BAD-94EA-E740007C35A3}" srcOrd="0" destOrd="0" presId="urn:microsoft.com/office/officeart/2008/layout/VerticalCurvedList"/>
    <dgm:cxn modelId="{E4081BC3-94F6-48E4-A517-0B44084BB9B2}" type="presOf" srcId="{882E51A1-654B-48CC-84E2-5057226FA9BE}" destId="{267ADB2A-C4CE-40B3-B492-0784EC574789}" srcOrd="0" destOrd="0" presId="urn:microsoft.com/office/officeart/2008/layout/VerticalCurvedList"/>
    <dgm:cxn modelId="{D51457C7-1795-45AF-8533-5E30BE5918D1}" srcId="{DB65997E-847C-4D4F-8E82-7D45A0D785CB}" destId="{AED82A7E-376E-4F21-9A74-6635C4726F31}" srcOrd="4" destOrd="0" parTransId="{DD9B6440-9B7D-4048-A071-1B6FBC5B7072}" sibTransId="{D85C8C8D-4BC0-4086-8374-B6E8D6BEDE56}"/>
    <dgm:cxn modelId="{6C2137CE-3BA9-44FF-882B-769688FA5138}" srcId="{DB65997E-847C-4D4F-8E82-7D45A0D785CB}" destId="{10E8FCE2-5134-4172-9815-65B113CB5E34}" srcOrd="3" destOrd="0" parTransId="{AF0C11C0-6215-42A5-9D9B-E46AE3BBB33E}" sibTransId="{89D90DEB-4AB3-4F63-BC20-9F5078C42FB8}"/>
    <dgm:cxn modelId="{EA6E2AE3-673F-4877-988C-7ABD8CB90FBF}" type="presOf" srcId="{DB65997E-847C-4D4F-8E82-7D45A0D785CB}" destId="{543CC712-BCA4-48A3-BF44-ED7D98A1DF75}" srcOrd="0" destOrd="0" presId="urn:microsoft.com/office/officeart/2008/layout/VerticalCurvedList"/>
    <dgm:cxn modelId="{77BD41E7-D6D3-4D08-88A4-1FDCC992C80C}" srcId="{DE439F97-1B07-4068-9FDB-C336BBC3A291}" destId="{6DB16C94-E37F-484A-80DD-7989B76A427A}" srcOrd="0" destOrd="0" parTransId="{66A720D4-1F43-41CB-A677-CBE785F6B83F}" sibTransId="{B49E7E80-6420-418C-8610-43C48EC53B17}"/>
    <dgm:cxn modelId="{BF9C3AE8-199B-46BB-95DA-8EFD80214F3C}" type="presParOf" srcId="{543CC712-BCA4-48A3-BF44-ED7D98A1DF75}" destId="{7D3051CD-42B1-4EA3-8BB5-C716E611D7CD}" srcOrd="0" destOrd="0" presId="urn:microsoft.com/office/officeart/2008/layout/VerticalCurvedList"/>
    <dgm:cxn modelId="{7D9064DE-0D93-476C-8369-2F6613EAB363}" type="presParOf" srcId="{7D3051CD-42B1-4EA3-8BB5-C716E611D7CD}" destId="{02D37C8A-A56C-4B2B-8B4E-D53C7949832B}" srcOrd="0" destOrd="0" presId="urn:microsoft.com/office/officeart/2008/layout/VerticalCurvedList"/>
    <dgm:cxn modelId="{48A18E58-29E1-4A84-A6DF-E3C5390119FD}" type="presParOf" srcId="{02D37C8A-A56C-4B2B-8B4E-D53C7949832B}" destId="{02270D84-A9E8-4524-A971-DB2B2AC9C543}" srcOrd="0" destOrd="0" presId="urn:microsoft.com/office/officeart/2008/layout/VerticalCurvedList"/>
    <dgm:cxn modelId="{86912C28-3DC5-4188-858F-3D6AC92F269F}" type="presParOf" srcId="{02D37C8A-A56C-4B2B-8B4E-D53C7949832B}" destId="{483D7F15-23BB-4DD6-8495-8A27E54FB99C}" srcOrd="1" destOrd="0" presId="urn:microsoft.com/office/officeart/2008/layout/VerticalCurvedList"/>
    <dgm:cxn modelId="{0D9B9B4C-D109-4BEB-9002-DDEFED9B34A9}" type="presParOf" srcId="{02D37C8A-A56C-4B2B-8B4E-D53C7949832B}" destId="{BEEB1081-BF89-4BCF-AFFD-84D6C3247E2B}" srcOrd="2" destOrd="0" presId="urn:microsoft.com/office/officeart/2008/layout/VerticalCurvedList"/>
    <dgm:cxn modelId="{AFA07CBF-EA56-439D-B479-6DA34BB9EA6F}" type="presParOf" srcId="{02D37C8A-A56C-4B2B-8B4E-D53C7949832B}" destId="{66D93731-BE38-4658-87E5-C6BA59B83C13}" srcOrd="3" destOrd="0" presId="urn:microsoft.com/office/officeart/2008/layout/VerticalCurvedList"/>
    <dgm:cxn modelId="{C16D7A34-5AD1-4C62-9FFB-5A1664082A95}" type="presParOf" srcId="{7D3051CD-42B1-4EA3-8BB5-C716E611D7CD}" destId="{EE030B67-27AB-46A9-9775-5318696268F5}" srcOrd="1" destOrd="0" presId="urn:microsoft.com/office/officeart/2008/layout/VerticalCurvedList"/>
    <dgm:cxn modelId="{D7D1B3CD-453A-474F-A7DF-134E102F9066}" type="presParOf" srcId="{7D3051CD-42B1-4EA3-8BB5-C716E611D7CD}" destId="{6069A57F-9411-4FFA-893B-550511941201}" srcOrd="2" destOrd="0" presId="urn:microsoft.com/office/officeart/2008/layout/VerticalCurvedList"/>
    <dgm:cxn modelId="{25ACAA81-EA92-4347-B5A4-2B4F3CC0BB39}" type="presParOf" srcId="{6069A57F-9411-4FFA-893B-550511941201}" destId="{79695F3D-01E2-40D1-BCD3-133D06E09CD9}" srcOrd="0" destOrd="0" presId="urn:microsoft.com/office/officeart/2008/layout/VerticalCurvedList"/>
    <dgm:cxn modelId="{0235AFCA-2750-4446-8938-18B4F1C327D0}" type="presParOf" srcId="{7D3051CD-42B1-4EA3-8BB5-C716E611D7CD}" destId="{4EEB5AD5-4B27-4BAD-94EA-E740007C35A3}" srcOrd="3" destOrd="0" presId="urn:microsoft.com/office/officeart/2008/layout/VerticalCurvedList"/>
    <dgm:cxn modelId="{19E857E5-08D3-42BB-9CCF-4EBC6F67DCA0}" type="presParOf" srcId="{7D3051CD-42B1-4EA3-8BB5-C716E611D7CD}" destId="{A9BB018A-FC4F-4287-8F9C-38EE40BC4156}" srcOrd="4" destOrd="0" presId="urn:microsoft.com/office/officeart/2008/layout/VerticalCurvedList"/>
    <dgm:cxn modelId="{E5859A17-F1CC-4ACA-9ACD-08148A882C8F}" type="presParOf" srcId="{A9BB018A-FC4F-4287-8F9C-38EE40BC4156}" destId="{8E6159CE-57C7-4914-8CF1-DA909DCDA7C1}" srcOrd="0" destOrd="0" presId="urn:microsoft.com/office/officeart/2008/layout/VerticalCurvedList"/>
    <dgm:cxn modelId="{94E329E7-237A-45EF-8A02-3393C566C77B}" type="presParOf" srcId="{7D3051CD-42B1-4EA3-8BB5-C716E611D7CD}" destId="{267ADB2A-C4CE-40B3-B492-0784EC574789}" srcOrd="5" destOrd="0" presId="urn:microsoft.com/office/officeart/2008/layout/VerticalCurvedList"/>
    <dgm:cxn modelId="{02FC5B47-6B01-4D0C-B1F8-2F7530EB370F}" type="presParOf" srcId="{7D3051CD-42B1-4EA3-8BB5-C716E611D7CD}" destId="{65CE2800-6111-485B-9E3E-290B4A011B98}" srcOrd="6" destOrd="0" presId="urn:microsoft.com/office/officeart/2008/layout/VerticalCurvedList"/>
    <dgm:cxn modelId="{C152E33B-BADB-4BED-9472-3F1A83E8DD08}" type="presParOf" srcId="{65CE2800-6111-485B-9E3E-290B4A011B98}" destId="{9E2783E2-F702-4A56-96FA-59BA4B0592E0}" srcOrd="0" destOrd="0" presId="urn:microsoft.com/office/officeart/2008/layout/VerticalCurvedList"/>
    <dgm:cxn modelId="{D35ACBA9-A2A0-41C1-BD2C-F094E2B23D75}" type="presParOf" srcId="{7D3051CD-42B1-4EA3-8BB5-C716E611D7CD}" destId="{DAB01C8D-CA51-4EB1-96F5-8FB933A62A99}" srcOrd="7" destOrd="0" presId="urn:microsoft.com/office/officeart/2008/layout/VerticalCurvedList"/>
    <dgm:cxn modelId="{EA0BFD05-B254-4F56-8034-25E9562A35B2}" type="presParOf" srcId="{7D3051CD-42B1-4EA3-8BB5-C716E611D7CD}" destId="{A774D682-DF20-40F1-9749-C0B74654A3DA}" srcOrd="8" destOrd="0" presId="urn:microsoft.com/office/officeart/2008/layout/VerticalCurvedList"/>
    <dgm:cxn modelId="{CC8E7998-EA1B-4E56-85E3-CBF4499F3EC9}" type="presParOf" srcId="{A774D682-DF20-40F1-9749-C0B74654A3DA}" destId="{B7A39688-D436-4F29-A15E-BFA43F8EA4EC}" srcOrd="0" destOrd="0" presId="urn:microsoft.com/office/officeart/2008/layout/VerticalCurvedList"/>
    <dgm:cxn modelId="{658C0170-78D8-4AFA-B933-9FC23DA8E09F}" type="presParOf" srcId="{7D3051CD-42B1-4EA3-8BB5-C716E611D7CD}" destId="{640CA01C-3AAF-4E7D-8CEE-6BBA258D3535}" srcOrd="9" destOrd="0" presId="urn:microsoft.com/office/officeart/2008/layout/VerticalCurvedList"/>
    <dgm:cxn modelId="{84F777F2-A31F-43EC-9870-3162BB5EBE2C}" type="presParOf" srcId="{7D3051CD-42B1-4EA3-8BB5-C716E611D7CD}" destId="{E2606F05-7EC0-4571-B751-C0C5005A013B}" srcOrd="10" destOrd="0" presId="urn:microsoft.com/office/officeart/2008/layout/VerticalCurvedList"/>
    <dgm:cxn modelId="{DC3D2CE4-3635-479F-9142-5748A9769EE0}" type="presParOf" srcId="{E2606F05-7EC0-4571-B751-C0C5005A013B}" destId="{AECC3730-BCB9-422C-8285-0FEF9EB6FA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D7F15-23BB-4DD6-8495-8A27E54FB99C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30B67-27AB-46A9-9775-5318696268F5}">
      <dsp:nvSpPr>
        <dsp:cNvPr id="0" name=""/>
        <dsp:cNvSpPr/>
      </dsp:nvSpPr>
      <dsp:spPr>
        <a:xfrm>
          <a:off x="411090" y="271871"/>
          <a:ext cx="4710785" cy="5440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ID: </a:t>
          </a:r>
          <a:r>
            <a:rPr lang="en-US" sz="2000" kern="1200" dirty="0" err="1"/>
            <a:t>Es</a:t>
          </a:r>
          <a:r>
            <a:rPr lang="en-US" sz="2000" kern="1200" dirty="0"/>
            <a:t> </a:t>
          </a:r>
          <a:r>
            <a:rPr lang="en-US" sz="2000" kern="1200" dirty="0" err="1"/>
            <a:t>unico</a:t>
          </a:r>
          <a:r>
            <a:rPr lang="en-US" sz="2000" kern="1200" dirty="0"/>
            <a:t>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</dsp:txBody>
      <dsp:txXfrm>
        <a:off x="411090" y="271871"/>
        <a:ext cx="4710785" cy="544091"/>
      </dsp:txXfrm>
    </dsp:sp>
    <dsp:sp modelId="{79695F3D-01E2-40D1-BCD3-133D06E09CD9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B5AD5-4B27-4BAD-94EA-E740007C35A3}">
      <dsp:nvSpPr>
        <dsp:cNvPr id="0" name=""/>
        <dsp:cNvSpPr/>
      </dsp:nvSpPr>
      <dsp:spPr>
        <a:xfrm>
          <a:off x="800969" y="1028895"/>
          <a:ext cx="4320905" cy="661794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NAME:</a:t>
          </a:r>
          <a:r>
            <a:rPr lang="es-ES" sz="2000" kern="1200" dirty="0"/>
            <a:t>puede no ser único, pero normalmente lo es.</a:t>
          </a:r>
          <a:endParaRPr lang="en-US" sz="2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</dsp:txBody>
      <dsp:txXfrm>
        <a:off x="800969" y="1028895"/>
        <a:ext cx="4320905" cy="661794"/>
      </dsp:txXfrm>
    </dsp:sp>
    <dsp:sp modelId="{8E6159CE-57C7-4914-8CF1-DA909DCDA7C1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ADB2A-C4CE-40B3-B492-0784EC574789}">
      <dsp:nvSpPr>
        <dsp:cNvPr id="0" name=""/>
        <dsp:cNvSpPr/>
      </dsp:nvSpPr>
      <dsp:spPr>
        <a:xfrm>
          <a:off x="920631" y="1903623"/>
          <a:ext cx="4201243" cy="54409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</a:t>
          </a:r>
        </a:p>
      </dsp:txBody>
      <dsp:txXfrm>
        <a:off x="920631" y="1903623"/>
        <a:ext cx="4201243" cy="544091"/>
      </dsp:txXfrm>
    </dsp:sp>
    <dsp:sp modelId="{9E2783E2-F702-4A56-96FA-59BA4B0592E0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1C8D-CA51-4EB1-96F5-8FB933A62A99}">
      <dsp:nvSpPr>
        <dsp:cNvPr id="0" name=""/>
        <dsp:cNvSpPr/>
      </dsp:nvSpPr>
      <dsp:spPr>
        <a:xfrm>
          <a:off x="800969" y="2797132"/>
          <a:ext cx="4320905" cy="388823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CSS:</a:t>
          </a:r>
          <a:r>
            <a:rPr lang="en-US" sz="2000" kern="1200" dirty="0"/>
            <a:t>Es</a:t>
          </a:r>
          <a:r>
            <a:rPr lang="en-US" sz="2400" kern="1200" dirty="0"/>
            <a:t> </a:t>
          </a:r>
          <a:r>
            <a:rPr lang="es-ES" sz="2000" kern="1200" dirty="0"/>
            <a:t>menos estable y lento.</a:t>
          </a:r>
          <a:endParaRPr lang="en-US" sz="2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800969" y="2797132"/>
        <a:ext cx="4320905" cy="388823"/>
      </dsp:txXfrm>
    </dsp:sp>
    <dsp:sp modelId="{B7A39688-D436-4F29-A15E-BFA43F8EA4EC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CA01C-3AAF-4E7D-8CEE-6BBA258D3535}">
      <dsp:nvSpPr>
        <dsp:cNvPr id="0" name=""/>
        <dsp:cNvSpPr/>
      </dsp:nvSpPr>
      <dsp:spPr>
        <a:xfrm>
          <a:off x="411090" y="3535375"/>
          <a:ext cx="4710785" cy="54409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XPATH: </a:t>
          </a:r>
          <a:r>
            <a:rPr lang="en-US" sz="2000" kern="1200" dirty="0" err="1"/>
            <a:t>Es</a:t>
          </a:r>
          <a:r>
            <a:rPr lang="en-US" sz="2000" kern="1200" dirty="0"/>
            <a:t> </a:t>
          </a:r>
          <a:r>
            <a:rPr lang="en-US" sz="2000" kern="1200" dirty="0" err="1"/>
            <a:t>menos</a:t>
          </a:r>
          <a:r>
            <a:rPr lang="en-US" sz="2000" kern="1200" dirty="0"/>
            <a:t> </a:t>
          </a:r>
          <a:r>
            <a:rPr lang="en-US" sz="2000" kern="1200" dirty="0" err="1"/>
            <a:t>estable</a:t>
          </a:r>
          <a:r>
            <a:rPr lang="en-US" sz="2000" kern="1200" dirty="0"/>
            <a:t> y lento. </a:t>
          </a:r>
        </a:p>
      </dsp:txBody>
      <dsp:txXfrm>
        <a:off x="411090" y="3535375"/>
        <a:ext cx="4710785" cy="544091"/>
      </dsp:txXfrm>
    </dsp:sp>
    <dsp:sp modelId="{AECC3730-BCB9-422C-8285-0FEF9EB6FACD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20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20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8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1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5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70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9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3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3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26E1-DAAB-47AA-886F-4CC1B2CFA0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9A0D-AE8F-4FE6-8E3D-5CEBA720A8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41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51350" cy="2306637"/>
          </a:xfrm>
        </p:spPr>
        <p:txBody>
          <a:bodyPr/>
          <a:lstStyle/>
          <a:p>
            <a:r>
              <a:rPr lang="es-CO" dirty="0">
                <a:latin typeface="+mn-lt"/>
              </a:rPr>
              <a:t>Comunidad de Automatización de Pruebas </a:t>
            </a:r>
            <a:endParaRPr lang="es-E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Sesión 1: Mis primeros pasos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" y="4121281"/>
            <a:ext cx="11678194" cy="2457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271" y="0"/>
            <a:ext cx="8742175" cy="29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4602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9627"/>
            <a:ext cx="10515600" cy="1325563"/>
          </a:xfrm>
        </p:spPr>
        <p:txBody>
          <a:bodyPr/>
          <a:lstStyle/>
          <a:p>
            <a:r>
              <a:rPr lang="es-CO" b="1" dirty="0" err="1">
                <a:solidFill>
                  <a:schemeClr val="bg1"/>
                </a:solidFill>
              </a:rPr>
              <a:t>Comenzemos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dirty="0" err="1">
                <a:latin typeface="+mj-lt"/>
                <a:ea typeface="+mj-ea"/>
                <a:cs typeface="+mj-cs"/>
              </a:rPr>
              <a:t>Locators</a:t>
            </a:r>
            <a:endParaRPr lang="es-E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Cada persona tiene una identificación, esto mismo sucede con cada elemento en un sitio web.</a:t>
            </a:r>
            <a:endParaRPr lang="es-E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b="0" i="1" dirty="0" err="1"/>
              <a:t>Selenium</a:t>
            </a:r>
            <a:r>
              <a:rPr lang="es-CO" b="0" i="1" dirty="0"/>
              <a:t> </a:t>
            </a:r>
            <a:r>
              <a:rPr lang="es-CO" b="0" i="1" dirty="0" err="1"/>
              <a:t>webdriver</a:t>
            </a:r>
            <a:r>
              <a:rPr lang="es-CO" b="0" i="1" dirty="0"/>
              <a:t> nos permite identificar cada uno de estos elementos, de diferentes formas.</a:t>
            </a:r>
            <a:endParaRPr lang="es-ES" b="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306410"/>
            <a:ext cx="11260183" cy="2369234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908639"/>
            <a:ext cx="5183188" cy="23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1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4305767"/>
            <a:ext cx="11355388" cy="238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58" y="-58783"/>
            <a:ext cx="5077687" cy="1600200"/>
          </a:xfrm>
        </p:spPr>
        <p:txBody>
          <a:bodyPr>
            <a:noAutofit/>
          </a:bodyPr>
          <a:lstStyle/>
          <a:p>
            <a:r>
              <a:rPr lang="es-CO" sz="4400" b="1" dirty="0">
                <a:solidFill>
                  <a:schemeClr val="bg1"/>
                </a:solidFill>
              </a:rPr>
              <a:t>¿Cómo inspeccionar un sitio web?</a:t>
            </a:r>
            <a:endParaRPr lang="es-ES" sz="44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3188" y="1541417"/>
            <a:ext cx="6155635" cy="326571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17829" cy="3811588"/>
          </a:xfrm>
        </p:spPr>
        <p:txBody>
          <a:bodyPr/>
          <a:lstStyle/>
          <a:p>
            <a:r>
              <a:rPr lang="es-CO" sz="2400" dirty="0"/>
              <a:t>Estando en un sitio web, damos clic izquierdo y seleccionaremos inspeccionar.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28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675208"/>
            <a:ext cx="10515600" cy="5149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88201"/>
            <a:ext cx="11355388" cy="238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88201"/>
            <a:ext cx="11355388" cy="238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85" y="0"/>
            <a:ext cx="10515600" cy="1325563"/>
          </a:xfrm>
        </p:spPr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Tipos de </a:t>
            </a:r>
            <a:br>
              <a:rPr lang="es-CO" b="1" dirty="0">
                <a:solidFill>
                  <a:schemeClr val="bg1"/>
                </a:solidFill>
              </a:rPr>
            </a:br>
            <a:r>
              <a:rPr lang="es-CO" b="1" dirty="0">
                <a:solidFill>
                  <a:schemeClr val="bg1"/>
                </a:solidFill>
              </a:rPr>
              <a:t>localizadores: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23" y="2124395"/>
            <a:ext cx="5181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O" sz="2400" b="1" dirty="0"/>
              <a:t>Id: </a:t>
            </a:r>
            <a:r>
              <a:rPr lang="es-CO" sz="2400" dirty="0"/>
              <a:t>El atributo global id define un identificador único (ID) el cual no debe repetirse en todo el documento.</a:t>
            </a:r>
          </a:p>
          <a:p>
            <a:pPr marL="0" indent="0">
              <a:buNone/>
            </a:pPr>
            <a:r>
              <a:rPr lang="es-CO" sz="2400" dirty="0"/>
              <a:t>Realizaremos la búsqueda del atributo id en la pagina de www.wikipedia.org</a:t>
            </a:r>
            <a:endParaRPr lang="es-ES" sz="2400" dirty="0"/>
          </a:p>
        </p:txBody>
      </p:sp>
      <p:sp>
        <p:nvSpPr>
          <p:cNvPr id="9" name="Folded Corner 8"/>
          <p:cNvSpPr/>
          <p:nvPr/>
        </p:nvSpPr>
        <p:spPr>
          <a:xfrm>
            <a:off x="6479178" y="4590931"/>
            <a:ext cx="4314507" cy="647275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driver.findElement</a:t>
            </a:r>
            <a:r>
              <a:rPr lang="es-ES" dirty="0">
                <a:solidFill>
                  <a:schemeClr val="tx1"/>
                </a:solidFill>
              </a:rPr>
              <a:t>(By.id(‘</a:t>
            </a:r>
            <a:r>
              <a:rPr lang="es-ES" dirty="0" err="1">
                <a:solidFill>
                  <a:schemeClr val="tx1"/>
                </a:solidFill>
              </a:rPr>
              <a:t>searchInput</a:t>
            </a:r>
            <a:r>
              <a:rPr lang="es-ES" dirty="0">
                <a:solidFill>
                  <a:schemeClr val="tx1"/>
                </a:solidFill>
              </a:rPr>
              <a:t>‘));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99762" y="2124395"/>
            <a:ext cx="5773739" cy="19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8483" y="457012"/>
            <a:ext cx="3932237" cy="530413"/>
          </a:xfrm>
        </p:spPr>
        <p:txBody>
          <a:bodyPr>
            <a:normAutofit fontScale="90000"/>
          </a:bodyPr>
          <a:lstStyle/>
          <a:p>
            <a:r>
              <a:rPr lang="es-CO" sz="4900" b="1" dirty="0" err="1">
                <a:solidFill>
                  <a:schemeClr val="bg1"/>
                </a:solidFill>
              </a:rPr>
              <a:t>Name</a:t>
            </a:r>
            <a:r>
              <a:rPr lang="es-CO" sz="4800" b="1" dirty="0">
                <a:solidFill>
                  <a:schemeClr val="bg1"/>
                </a:solidFill>
              </a:rPr>
              <a:t>:</a:t>
            </a:r>
            <a:endParaRPr lang="es-ES" sz="48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39788" y="1899583"/>
            <a:ext cx="4337330" cy="3811588"/>
          </a:xfrm>
        </p:spPr>
        <p:txBody>
          <a:bodyPr/>
          <a:lstStyle/>
          <a:p>
            <a:r>
              <a:rPr lang="es-ES" sz="2400" dirty="0"/>
              <a:t>Tiende a ser único, aunque no siempre lo sea nos permite identificar claramente elementos con un nombre descriptivo</a:t>
            </a:r>
            <a:r>
              <a:rPr lang="es-ES" sz="2800" dirty="0"/>
              <a:t>.</a:t>
            </a:r>
          </a:p>
          <a:p>
            <a:endParaRPr lang="es-E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30967"/>
          <a:stretch/>
        </p:blipFill>
        <p:spPr>
          <a:xfrm>
            <a:off x="5183188" y="1257300"/>
            <a:ext cx="6166130" cy="3761905"/>
          </a:xfrm>
          <a:prstGeom prst="rect">
            <a:avLst/>
          </a:prstGeom>
        </p:spPr>
      </p:pic>
      <p:sp>
        <p:nvSpPr>
          <p:cNvPr id="23" name="Folded Corner 22"/>
          <p:cNvSpPr/>
          <p:nvPr/>
        </p:nvSpPr>
        <p:spPr>
          <a:xfrm>
            <a:off x="5042262" y="5214067"/>
            <a:ext cx="5460275" cy="497104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driver.findElement</a:t>
            </a:r>
            <a:r>
              <a:rPr lang="es-ES" dirty="0">
                <a:solidFill>
                  <a:schemeClr val="tx1"/>
                </a:solidFill>
              </a:rPr>
              <a:t>(By.name(“</a:t>
            </a:r>
            <a:r>
              <a:rPr lang="es-ES" dirty="0" err="1">
                <a:solidFill>
                  <a:schemeClr val="tx1"/>
                </a:solidFill>
              </a:rPr>
              <a:t>search</a:t>
            </a:r>
            <a:r>
              <a:rPr lang="es-ES" dirty="0">
                <a:solidFill>
                  <a:schemeClr val="tx1"/>
                </a:solidFill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37041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0523" y="235700"/>
            <a:ext cx="10515600" cy="1163229"/>
          </a:xfrm>
        </p:spPr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XPATH: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xpath</a:t>
            </a:r>
            <a:r>
              <a:rPr lang="es-ES" sz="2400" dirty="0"/>
              <a:t> es un tipo de localizador que nos permite navegar el árbol de elementos </a:t>
            </a:r>
            <a:r>
              <a:rPr lang="es-ES" sz="2400" dirty="0" err="1"/>
              <a:t>html</a:t>
            </a:r>
            <a:r>
              <a:rPr lang="es-ES" sz="2400" dirty="0"/>
              <a:t> traducido a </a:t>
            </a:r>
            <a:r>
              <a:rPr lang="es-ES" sz="2400" dirty="0" err="1"/>
              <a:t>xml</a:t>
            </a:r>
            <a:r>
              <a:rPr lang="es-ES" sz="2400" dirty="0"/>
              <a:t>, </a:t>
            </a:r>
            <a:r>
              <a:rPr lang="es-ES" sz="2400" dirty="0" err="1"/>
              <a:t>identidificando</a:t>
            </a:r>
            <a:r>
              <a:rPr lang="es-ES" sz="2400" dirty="0"/>
              <a:t> cualquier elemento.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 Este método es efectivo cuando no contamos con </a:t>
            </a:r>
            <a:r>
              <a:rPr lang="es-ES" sz="2400" dirty="0" err="1"/>
              <a:t>ids</a:t>
            </a:r>
            <a:r>
              <a:rPr lang="es-ES" sz="2400" dirty="0"/>
              <a:t> o </a:t>
            </a:r>
            <a:r>
              <a:rPr lang="es-ES" sz="2400" dirty="0" err="1"/>
              <a:t>names</a:t>
            </a:r>
            <a:r>
              <a:rPr lang="es-ES" sz="2400" dirty="0"/>
              <a:t> para identificar un elemento, pero es el menos recomendado dado su lentitud y alto mantenimiento.</a:t>
            </a:r>
          </a:p>
          <a:p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sp>
        <p:nvSpPr>
          <p:cNvPr id="12" name="Folded Corner 11"/>
          <p:cNvSpPr/>
          <p:nvPr/>
        </p:nvSpPr>
        <p:spPr>
          <a:xfrm>
            <a:off x="6488973" y="4214393"/>
            <a:ext cx="2942410" cy="1036876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//input[@id='</a:t>
            </a:r>
            <a:r>
              <a:rPr lang="es-ES" dirty="0" err="1">
                <a:solidFill>
                  <a:schemeClr val="tx1"/>
                </a:solidFill>
              </a:rPr>
              <a:t>searchInput</a:t>
            </a:r>
            <a:r>
              <a:rPr lang="es-ES" dirty="0">
                <a:solidFill>
                  <a:schemeClr val="tx1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98235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>
                <a:solidFill>
                  <a:schemeClr val="bg1"/>
                </a:solidFill>
              </a:rPr>
              <a:t>Class</a:t>
            </a:r>
            <a:r>
              <a:rPr lang="es-CO" b="1" dirty="0">
                <a:solidFill>
                  <a:schemeClr val="bg1"/>
                </a:solidFill>
              </a:rPr>
              <a:t>: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En este caso se refiere al atributo. A menudo, en el uso práctico hay muchos elementos con el mismo nombre de clase, por lo que encontrar múltiples elementos se convierte en la opción más práctica para encontrar el primer elemento.</a:t>
            </a:r>
            <a:endParaRPr lang="es-E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959136"/>
            <a:ext cx="5181600" cy="2364670"/>
          </a:xfrm>
          <a:prstGeom prst="rect">
            <a:avLst/>
          </a:prstGeom>
        </p:spPr>
      </p:pic>
      <p:sp>
        <p:nvSpPr>
          <p:cNvPr id="11" name="Folded Corner 10"/>
          <p:cNvSpPr/>
          <p:nvPr/>
        </p:nvSpPr>
        <p:spPr>
          <a:xfrm>
            <a:off x="6096000" y="4676503"/>
            <a:ext cx="5390017" cy="773237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@</a:t>
            </a:r>
            <a:r>
              <a:rPr lang="es-ES" dirty="0" err="1">
                <a:solidFill>
                  <a:schemeClr val="tx1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='</a:t>
            </a:r>
            <a:r>
              <a:rPr lang="es-ES" dirty="0" err="1">
                <a:solidFill>
                  <a:schemeClr val="tx1"/>
                </a:solidFill>
              </a:rPr>
              <a:t>pure-button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pure-button-primary-progressive</a:t>
            </a:r>
            <a:r>
              <a:rPr lang="es-ES" dirty="0">
                <a:solidFill>
                  <a:schemeClr val="tx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6055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00" y="-1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66" y="58482"/>
            <a:ext cx="10515600" cy="1325563"/>
          </a:xfrm>
        </p:spPr>
        <p:txBody>
          <a:bodyPr/>
          <a:lstStyle/>
          <a:p>
            <a:r>
              <a:rPr lang="es-ES" b="1" dirty="0" err="1">
                <a:solidFill>
                  <a:schemeClr val="bg1"/>
                </a:solidFill>
              </a:rPr>
              <a:t>Locators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 recomendados: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332" y="2291998"/>
            <a:ext cx="518160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No todas son iguales de efectivas o estables, por ejemplo, si un elemento cambia de lugar, su </a:t>
            </a:r>
            <a:r>
              <a:rPr lang="es-ES" sz="2400" dirty="0" err="1"/>
              <a:t>xpath</a:t>
            </a:r>
            <a:r>
              <a:rPr lang="es-ES" sz="2400" dirty="0"/>
              <a:t> cambiaría. Es por esto, que es una buena práctica usar </a:t>
            </a:r>
            <a:r>
              <a:rPr lang="es-ES" sz="2400" dirty="0" err="1"/>
              <a:t>locators</a:t>
            </a:r>
            <a:r>
              <a:rPr lang="es-ES" sz="2400" dirty="0"/>
              <a:t> más estables, que se mantengan en el tiempo.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839850"/>
              </p:ext>
            </p:extLst>
          </p:nvPr>
        </p:nvGraphicFramePr>
        <p:xfrm>
          <a:off x="6172200" y="1544229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5685" y="1922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6826280" y="271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6959706" y="3506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6808863" y="436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6425685" y="518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464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00" y="-1"/>
            <a:ext cx="8987245" cy="3088459"/>
          </a:xfrm>
          <a:prstGeom prst="rect">
            <a:avLst/>
          </a:prstGeom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995A4D07-886C-4997-9CFF-78D4ADB7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3781"/>
            <a:ext cx="9144000" cy="1655762"/>
          </a:xfrm>
        </p:spPr>
        <p:txBody>
          <a:bodyPr>
            <a:noAutofit/>
          </a:bodyPr>
          <a:lstStyle/>
          <a:p>
            <a:r>
              <a:rPr lang="es-CO" sz="6000" dirty="0"/>
              <a:t>Aprendamos Jugando</a:t>
            </a:r>
          </a:p>
          <a:p>
            <a:r>
              <a:rPr lang="es-ES" sz="6000" dirty="0"/>
              <a:t>https://goo.gl/XB6gsr</a:t>
            </a:r>
          </a:p>
        </p:txBody>
      </p:sp>
    </p:spTree>
    <p:extLst>
      <p:ext uri="{BB962C8B-B14F-4D97-AF65-F5344CB8AC3E}">
        <p14:creationId xmlns:p14="http://schemas.microsoft.com/office/powerpoint/2010/main" val="388901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00" y="-1"/>
            <a:ext cx="8987245" cy="30884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1D6226F-7721-4A33-BEA7-AB343EB56838}"/>
              </a:ext>
            </a:extLst>
          </p:cNvPr>
          <p:cNvSpPr txBox="1">
            <a:spLocks/>
          </p:cNvSpPr>
          <p:nvPr/>
        </p:nvSpPr>
        <p:spPr>
          <a:xfrm>
            <a:off x="-1073425" y="92766"/>
            <a:ext cx="6454366" cy="1187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</a:rPr>
              <a:t>Calificación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3" name="Imagen 2" descr="Imagen que contiene interior, negro, crucigrama&#10;&#10;Descripción generada automáticamente">
            <a:extLst>
              <a:ext uri="{FF2B5EF4-FFF2-40B4-BE49-F238E27FC236}">
                <a16:creationId xmlns:a16="http://schemas.microsoft.com/office/drawing/2014/main" id="{354122A6-C24E-4719-9A9C-949FDEE24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23" y="1372638"/>
            <a:ext cx="5310554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4447538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815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132073"/>
            <a:ext cx="10515600" cy="1325563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Inscripción</a:t>
            </a:r>
            <a:endParaRPr lang="es-ES" sz="6000" b="1" dirty="0">
              <a:solidFill>
                <a:schemeClr val="bg1"/>
              </a:solidFill>
            </a:endParaRPr>
          </a:p>
        </p:txBody>
      </p:sp>
      <p:pic>
        <p:nvPicPr>
          <p:cNvPr id="12" name="Marcador de contenido 11" descr="Imagen que contiene interior, crucigrama&#10;&#10;Descripción generada automáticamente">
            <a:extLst>
              <a:ext uri="{FF2B5EF4-FFF2-40B4-BE49-F238E27FC236}">
                <a16:creationId xmlns:a16="http://schemas.microsoft.com/office/drawing/2014/main" id="{6B8373B5-8E86-4551-928E-8EBEFC4E43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72702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8364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4447538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54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132073"/>
            <a:ext cx="10515600" cy="1325563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Agenda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355" y="1903880"/>
            <a:ext cx="7298542" cy="2543658"/>
          </a:xfrm>
        </p:spPr>
        <p:txBody>
          <a:bodyPr>
            <a:normAutofit/>
          </a:bodyPr>
          <a:lstStyle/>
          <a:p>
            <a:r>
              <a:rPr lang="es-CO" dirty="0"/>
              <a:t>Introducción</a:t>
            </a:r>
          </a:p>
          <a:p>
            <a:r>
              <a:rPr lang="es-CO" dirty="0"/>
              <a:t>¿Qué es Automatización?.</a:t>
            </a:r>
          </a:p>
          <a:p>
            <a:r>
              <a:rPr lang="es-CO" dirty="0"/>
              <a:t>Ejecución Automatización vs Ejecución Manual.</a:t>
            </a:r>
          </a:p>
          <a:p>
            <a:r>
              <a:rPr lang="es-CO" dirty="0"/>
              <a:t>Introducción </a:t>
            </a:r>
            <a:r>
              <a:rPr lang="es-CO" dirty="0" err="1"/>
              <a:t>Selenium</a:t>
            </a:r>
            <a:r>
              <a:rPr lang="es-CO" dirty="0"/>
              <a:t> </a:t>
            </a:r>
            <a:r>
              <a:rPr lang="es-CO" dirty="0" err="1"/>
              <a:t>WebDriver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es-CO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07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4447538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54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132073"/>
            <a:ext cx="10515600" cy="1325563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Introducción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9268" y="1903880"/>
            <a:ext cx="5181600" cy="4351338"/>
          </a:xfrm>
        </p:spPr>
        <p:txBody>
          <a:bodyPr>
            <a:normAutofit/>
          </a:bodyPr>
          <a:lstStyle/>
          <a:p>
            <a:r>
              <a:rPr lang="es-CO" sz="2400" b="1" dirty="0">
                <a:latin typeface="+mj-lt"/>
              </a:rPr>
              <a:t>¿Qué son Pruebas Automatizadas?</a:t>
            </a:r>
          </a:p>
          <a:p>
            <a:pPr marL="0" indent="0" algn="just">
              <a:buNone/>
            </a:pPr>
            <a:r>
              <a:rPr lang="es-CO" sz="2400" dirty="0"/>
              <a:t>El es proceso de evaluar un sistema o sus componentes con el fin de validar si se encuentran diferencias , errores o se cumplen unos requerimientos específicos.</a:t>
            </a:r>
          </a:p>
          <a:p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C3CDCBC-4BAA-46EF-AC48-92C1407A4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Nos permite simular el trabajo manual.</a:t>
            </a:r>
          </a:p>
          <a:p>
            <a:pPr algn="just"/>
            <a:r>
              <a:rPr lang="es-CO" sz="2400" dirty="0"/>
              <a:t>No suplanta al testing manual</a:t>
            </a:r>
          </a:p>
          <a:p>
            <a:pPr algn="just"/>
            <a:r>
              <a:rPr lang="es-CO" sz="2400" dirty="0"/>
              <a:t>(Regresión) Nos permite validar si todo sigue funcionando.</a:t>
            </a:r>
          </a:p>
          <a:p>
            <a:pPr algn="just"/>
            <a:r>
              <a:rPr lang="es-CO" sz="2400" dirty="0"/>
              <a:t>Nos permite obtener un feedback rápido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19470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4469840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996" y="0"/>
            <a:ext cx="8987245" cy="30884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6485B6-F562-41BA-9159-0F4E44371E86}"/>
              </a:ext>
            </a:extLst>
          </p:cNvPr>
          <p:cNvSpPr txBox="1">
            <a:spLocks/>
          </p:cNvSpPr>
          <p:nvPr/>
        </p:nvSpPr>
        <p:spPr>
          <a:xfrm>
            <a:off x="367937" y="132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</a:rPr>
              <a:t>¿Cuándo se usa?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1359CA9-71E1-444E-9028-1CD051CFD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44" y="1959440"/>
            <a:ext cx="10703312" cy="4351338"/>
          </a:xfrm>
        </p:spPr>
        <p:txBody>
          <a:bodyPr/>
          <a:lstStyle/>
          <a:p>
            <a:pPr lvl="0" algn="just" fontAlgn="base"/>
            <a:r>
              <a:rPr lang="es-CO" sz="2400" dirty="0"/>
              <a:t>Una aplicación que garantiza cierta estabilidad.</a:t>
            </a:r>
          </a:p>
          <a:p>
            <a:pPr algn="just"/>
            <a:r>
              <a:rPr lang="es-CO" sz="2400" dirty="0"/>
              <a:t>Test que son necesarios cada vez que la aplicación sea modificada.</a:t>
            </a:r>
          </a:p>
          <a:p>
            <a:pPr algn="just"/>
            <a:r>
              <a:rPr lang="es-CO" sz="2400" dirty="0"/>
              <a:t>Test que requieren información detallada de estados internos (Bases de datos).</a:t>
            </a:r>
          </a:p>
          <a:p>
            <a:pPr algn="just"/>
            <a:r>
              <a:rPr lang="es-CO" sz="2400" dirty="0"/>
              <a:t>Test que deban ser ejecutados en varios ambientes.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362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7538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363" y="0"/>
            <a:ext cx="8987245" cy="30884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6485B6-F562-41BA-9159-0F4E44371E8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090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>
                <a:solidFill>
                  <a:schemeClr val="bg1"/>
                </a:solidFill>
              </a:rPr>
              <a:t>Pruebas manuales vs</a:t>
            </a:r>
            <a:br>
              <a:rPr lang="es-CO" sz="4000" b="1" dirty="0">
                <a:solidFill>
                  <a:schemeClr val="bg1"/>
                </a:solidFill>
              </a:rPr>
            </a:br>
            <a:r>
              <a:rPr lang="es-CO" sz="4000" b="1" dirty="0">
                <a:solidFill>
                  <a:schemeClr val="bg1"/>
                </a:solidFill>
              </a:rPr>
              <a:t> Automatizadas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22C5123-689A-47A2-AEAA-E81046A99B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8182532"/>
              </p:ext>
            </p:extLst>
          </p:nvPr>
        </p:nvGraphicFramePr>
        <p:xfrm>
          <a:off x="2664575" y="1585807"/>
          <a:ext cx="9316628" cy="40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345">
                  <a:extLst>
                    <a:ext uri="{9D8B030D-6E8A-4147-A177-3AD203B41FA5}">
                      <a16:colId xmlns:a16="http://schemas.microsoft.com/office/drawing/2014/main" val="1474571087"/>
                    </a:ext>
                  </a:extLst>
                </a:gridCol>
                <a:gridCol w="4737283">
                  <a:extLst>
                    <a:ext uri="{9D8B030D-6E8A-4147-A177-3AD203B41FA5}">
                      <a16:colId xmlns:a16="http://schemas.microsoft.com/office/drawing/2014/main" val="2172603563"/>
                    </a:ext>
                  </a:extLst>
                </a:gridCol>
              </a:tblGrid>
              <a:tr h="57276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Automatizada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83354"/>
                  </a:ext>
                </a:extLst>
              </a:tr>
              <a:tr h="909677">
                <a:tc>
                  <a:txBody>
                    <a:bodyPr/>
                    <a:lstStyle/>
                    <a:p>
                      <a:pPr algn="l"/>
                      <a:r>
                        <a:rPr lang="es-CO" sz="2400" dirty="0"/>
                        <a:t>El éxito depende de la pericia de quien ejecuta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92455" marR="614680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 resultado no depende de quien la ejecute.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1887444636"/>
                  </a:ext>
                </a:extLst>
              </a:tr>
              <a:tr h="569092">
                <a:tc>
                  <a:txBody>
                    <a:bodyPr/>
                    <a:lstStyle/>
                    <a:p>
                      <a:pPr algn="l"/>
                      <a:r>
                        <a:rPr lang="es-CO" sz="2400" dirty="0"/>
                        <a:t>Difícil de documentar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225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Auto-documentada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3339327439"/>
                  </a:ext>
                </a:extLst>
              </a:tr>
              <a:tr h="877249">
                <a:tc>
                  <a:txBody>
                    <a:bodyPr/>
                    <a:lstStyle/>
                    <a:p>
                      <a:pPr marL="0" marR="2286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Difícil de mantener actualizado</a:t>
                      </a:r>
                    </a:p>
                  </a:txBody>
                  <a:tcPr marL="22225" marR="0" marT="39370" marB="0"/>
                </a:tc>
                <a:tc>
                  <a:txBody>
                    <a:bodyPr/>
                    <a:lstStyle/>
                    <a:p>
                      <a:pPr marL="568325" marR="590550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Auto-actualizable ante cambios en aplicativo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3393822954"/>
                  </a:ext>
                </a:extLst>
              </a:tr>
              <a:tr h="569092">
                <a:tc>
                  <a:txBody>
                    <a:bodyPr/>
                    <a:lstStyle/>
                    <a:p>
                      <a:pPr marL="0" marR="22225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Más lento y tedioso</a:t>
                      </a:r>
                    </a:p>
                  </a:txBody>
                  <a:tcPr marL="22225" marR="0" marT="39370" marB="0"/>
                </a:tc>
                <a:tc>
                  <a:txBody>
                    <a:bodyPr/>
                    <a:lstStyle/>
                    <a:p>
                      <a:pPr marL="0" marR="22225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Más rápido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3010269874"/>
                  </a:ext>
                </a:extLst>
              </a:tr>
              <a:tr h="569092">
                <a:tc>
                  <a:txBody>
                    <a:bodyPr/>
                    <a:lstStyle/>
                    <a:p>
                      <a:pPr marL="0" marR="22225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reutilizable</a:t>
                      </a:r>
                    </a:p>
                  </a:txBody>
                  <a:tcPr marL="22225" marR="0" marT="39370" marB="0" anchor="ctr"/>
                </a:tc>
                <a:tc>
                  <a:txBody>
                    <a:bodyPr/>
                    <a:lstStyle/>
                    <a:p>
                      <a:pPr marL="0" marR="22225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Reutilizable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100219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3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966" y="4427034"/>
            <a:ext cx="11553574" cy="243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996" y="0"/>
            <a:ext cx="8987245" cy="30884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6485B6-F562-41BA-9159-0F4E44371E86}"/>
              </a:ext>
            </a:extLst>
          </p:cNvPr>
          <p:cNvSpPr txBox="1">
            <a:spLocks/>
          </p:cNvSpPr>
          <p:nvPr/>
        </p:nvSpPr>
        <p:spPr>
          <a:xfrm>
            <a:off x="123860" y="10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</a:rPr>
              <a:t>Estrategias de 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78B21-8392-4A2E-A10D-9D540F6D6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3113" y="1544229"/>
            <a:ext cx="9674087" cy="4043201"/>
          </a:xfrm>
        </p:spPr>
        <p:txBody>
          <a:bodyPr>
            <a:normAutofit/>
          </a:bodyPr>
          <a:lstStyle/>
          <a:p>
            <a:r>
              <a:rPr lang="en-US" sz="2400" b="1" dirty="0"/>
              <a:t>Record and Playback</a:t>
            </a:r>
          </a:p>
          <a:p>
            <a:pPr marL="0" indent="0">
              <a:buNone/>
            </a:pPr>
            <a:r>
              <a:rPr lang="en-US" sz="2400" dirty="0"/>
              <a:t>Se </a:t>
            </a:r>
            <a:r>
              <a:rPr lang="es-CO" sz="2400" dirty="0"/>
              <a:t>basa</a:t>
            </a:r>
            <a:r>
              <a:rPr lang="en-US" sz="2400" dirty="0"/>
              <a:t> </a:t>
            </a:r>
            <a:r>
              <a:rPr lang="es-CO" sz="2400" dirty="0"/>
              <a:t>simplemente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grabar</a:t>
            </a:r>
            <a:r>
              <a:rPr lang="en-US" sz="2400" dirty="0"/>
              <a:t> las </a:t>
            </a:r>
            <a:r>
              <a:rPr lang="en-US" sz="2400" dirty="0" err="1"/>
              <a:t>acciones</a:t>
            </a:r>
            <a:r>
              <a:rPr lang="en-US" sz="2400" dirty="0"/>
              <a:t> que </a:t>
            </a:r>
            <a:r>
              <a:rPr lang="en-US" sz="2400" dirty="0" err="1"/>
              <a:t>realiza</a:t>
            </a:r>
            <a:r>
              <a:rPr lang="en-US" sz="2400" dirty="0"/>
              <a:t> el </a:t>
            </a:r>
            <a:r>
              <a:rPr lang="en-US" sz="2400" dirty="0" err="1"/>
              <a:t>usuario</a:t>
            </a:r>
            <a:r>
              <a:rPr lang="en-US" sz="2400" dirty="0"/>
              <a:t>.</a:t>
            </a:r>
            <a:endParaRPr lang="en-US" sz="2400" b="1" dirty="0"/>
          </a:p>
          <a:p>
            <a:r>
              <a:rPr lang="es-CO" sz="2400" b="1" dirty="0"/>
              <a:t>Data </a:t>
            </a:r>
            <a:r>
              <a:rPr lang="es-CO" sz="2400" b="1" dirty="0" err="1"/>
              <a:t>driven</a:t>
            </a:r>
            <a:r>
              <a:rPr lang="es-CO" sz="2400" b="1" dirty="0"/>
              <a:t> testing</a:t>
            </a:r>
          </a:p>
          <a:p>
            <a:pPr marL="0" indent="0">
              <a:buNone/>
            </a:pPr>
            <a:r>
              <a:rPr lang="es-CO" sz="2400" dirty="0"/>
              <a:t>Es una estrategia que se basa en la obtención de información para la prueba de un archivo </a:t>
            </a:r>
            <a:r>
              <a:rPr lang="es-CO" sz="2400" dirty="0" err="1"/>
              <a:t>XSL,XML,Base</a:t>
            </a:r>
            <a:r>
              <a:rPr lang="es-CO" sz="2400" dirty="0"/>
              <a:t> de </a:t>
            </a:r>
            <a:r>
              <a:rPr lang="es-CO" sz="2400" dirty="0" err="1"/>
              <a:t>datos,etc</a:t>
            </a:r>
            <a:r>
              <a:rPr lang="es-CO" sz="2400" dirty="0"/>
              <a:t>.</a:t>
            </a:r>
          </a:p>
          <a:p>
            <a:r>
              <a:rPr lang="es-CO" sz="2400" b="1" dirty="0" err="1"/>
              <a:t>Keyword-driven</a:t>
            </a:r>
            <a:endParaRPr lang="es-CO" sz="2400" b="1" dirty="0"/>
          </a:p>
          <a:p>
            <a:pPr marL="0" indent="0">
              <a:buNone/>
            </a:pPr>
            <a:r>
              <a:rPr lang="es-CO" sz="2400" dirty="0"/>
              <a:t>Es una estrategia que implementa los pasos del test mediante una tabla muy semejante a una prueba manual. </a:t>
            </a:r>
          </a:p>
        </p:txBody>
      </p:sp>
    </p:spTree>
    <p:extLst>
      <p:ext uri="{BB962C8B-B14F-4D97-AF65-F5344CB8AC3E}">
        <p14:creationId xmlns:p14="http://schemas.microsoft.com/office/powerpoint/2010/main" val="312713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>
                <a:latin typeface="+mn-lt"/>
              </a:rPr>
              <a:t>Selenium</a:t>
            </a:r>
            <a:r>
              <a:rPr lang="es-CO" dirty="0">
                <a:latin typeface="+mn-lt"/>
              </a:rPr>
              <a:t> Web-Driver</a:t>
            </a:r>
            <a:endParaRPr lang="es-E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" y="4121281"/>
            <a:ext cx="11678194" cy="2457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271" y="0"/>
            <a:ext cx="8742175" cy="29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6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4266579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Introducción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sz="2400" b="1" dirty="0">
                <a:latin typeface="+mj-lt"/>
              </a:rPr>
              <a:t>¿Qué es?</a:t>
            </a:r>
          </a:p>
          <a:p>
            <a:pPr marL="0" indent="0">
              <a:buNone/>
            </a:pPr>
            <a:r>
              <a:rPr lang="es-CO" sz="2400" dirty="0" err="1"/>
              <a:t>Selenium</a:t>
            </a:r>
            <a:r>
              <a:rPr lang="es-CO" sz="2400" dirty="0"/>
              <a:t> es un </a:t>
            </a:r>
            <a:r>
              <a:rPr lang="es-CO" sz="2400" dirty="0" err="1"/>
              <a:t>framework</a:t>
            </a:r>
            <a:r>
              <a:rPr lang="es-CO" sz="2400" dirty="0"/>
              <a:t> de automatización, </a:t>
            </a:r>
            <a:r>
              <a:rPr lang="es-CO" sz="2400" dirty="0" err="1"/>
              <a:t>Selenium</a:t>
            </a:r>
            <a:r>
              <a:rPr lang="es-CO" sz="2400" dirty="0"/>
              <a:t> </a:t>
            </a:r>
            <a:r>
              <a:rPr lang="es-CO" sz="2400" dirty="0" err="1"/>
              <a:t>webdriver</a:t>
            </a:r>
            <a:r>
              <a:rPr lang="es-CO" sz="2400" dirty="0"/>
              <a:t> fue una actualización de este, con la cual podemos realizar acciones sobre un navegador web.</a:t>
            </a:r>
          </a:p>
          <a:p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¿</a:t>
            </a:r>
            <a:r>
              <a:rPr lang="es-CO" sz="2400" b="1" dirty="0">
                <a:latin typeface="+mj-lt"/>
              </a:rPr>
              <a:t>Cómo funciona?</a:t>
            </a:r>
          </a:p>
          <a:p>
            <a:r>
              <a:rPr lang="es-ES" sz="2400" dirty="0"/>
              <a:t>Se tiene un driver específico implementado en cada uno de los navegadores, que envía los comandos al navegador y devuelve un resultado.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81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627</Words>
  <Application>Microsoft Office PowerPoint</Application>
  <PresentationFormat>Panorámica</PresentationFormat>
  <Paragraphs>81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Comunidad de Automatización de Pruebas </vt:lpstr>
      <vt:lpstr>Inscripción</vt:lpstr>
      <vt:lpstr>Agenda</vt:lpstr>
      <vt:lpstr>Introducción</vt:lpstr>
      <vt:lpstr>Presentación de PowerPoint</vt:lpstr>
      <vt:lpstr>Presentación de PowerPoint</vt:lpstr>
      <vt:lpstr>Presentación de PowerPoint</vt:lpstr>
      <vt:lpstr>Selenium Web-Driver</vt:lpstr>
      <vt:lpstr>Introducción</vt:lpstr>
      <vt:lpstr>Comenzemos</vt:lpstr>
      <vt:lpstr>¿Cómo inspeccionar un sitio web?</vt:lpstr>
      <vt:lpstr>Presentación de PowerPoint</vt:lpstr>
      <vt:lpstr>Tipos de  localizadores:</vt:lpstr>
      <vt:lpstr>Name:</vt:lpstr>
      <vt:lpstr>XPATH:</vt:lpstr>
      <vt:lpstr>Class:</vt:lpstr>
      <vt:lpstr>Locators  recomendados: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Estefania Bernal Munoz</dc:creator>
  <cp:lastModifiedBy>Danny Andres Barrientos Agudelo</cp:lastModifiedBy>
  <cp:revision>45</cp:revision>
  <dcterms:created xsi:type="dcterms:W3CDTF">2018-11-26T16:17:13Z</dcterms:created>
  <dcterms:modified xsi:type="dcterms:W3CDTF">2018-12-03T21:04:03Z</dcterms:modified>
</cp:coreProperties>
</file>