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97CF-1CF2-5CDF-AF45-485172E4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75E6-59A1-9A26-B704-79DBB99F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1E78-00E2-2535-BD3F-F28DC5E9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A670-8EA4-BAAC-6729-0AAC196A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0C35-1B3E-7EF3-7E54-46DD553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2546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F8CB-59FF-7F8C-7C85-570140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F4C9-3B22-75A2-BCD6-B76BADA6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8051-B605-9CEC-6AE6-5E84CCE7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1297-2AD8-98F8-D6AC-63E3B67B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7B1D-3171-C56F-4183-1102C845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517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DBBB5-17B9-7818-EECF-99A1E4E05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3394-DF7F-F3D5-2E30-8CFF5F36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814-1C18-D833-474E-B60B8BD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DC1D-19DF-5AC3-A936-A5EC705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E2D-B183-4D7E-BA39-932ECA8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060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6CB9-F046-AB34-1264-D512B53F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E869-1702-F731-9B34-46A0300F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3B98-B258-758B-DC14-8C3BA82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2EEA-79FA-06B7-6886-0883AF53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86DB-062D-130C-E037-A668439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696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A6A-38D9-6E75-6B5A-90B8487E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38DA-AA1D-DD89-8831-80596594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04AA-CEB3-7826-CAA8-90D1860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49CC-792C-B322-E005-6B80474A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04BF-569D-D734-307D-4FB4444B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14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13B2-2657-BB88-70E6-CD1FAA1F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4F33-1AB1-695B-CB18-A3F4229D3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B42E-917D-CB59-BBD9-DDBD7483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A703-9B3A-F871-8CD2-6210F81D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55FE-3159-6E69-0A97-0D4E3778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7F41-E747-0FBF-D4A1-97A70FD8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2489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B99D-2C74-8488-FC84-EEFA35CF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C100-BA78-74FE-0E2F-4AE47238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AFF-5C64-E0F6-E4A4-26A4F6D9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FF2A6-34C4-A1EE-4EFF-8D5D22E7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C76EC-0F65-CF44-9852-BB4C5DD5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2883C-3337-EA3D-6904-61938CC6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30C26-A99D-74B1-1E17-6D0583CC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EDCD0-513B-38B2-FA19-7105A7F0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689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A4D-FEC7-07E6-1064-832B6E4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2E3D-602F-D428-8549-B1028A86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71A6E-5213-AE38-D3E2-BEB002AA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94115-3832-3F99-2014-9E61E8F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535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97F45-D4AF-A29C-F536-7796AAB7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EC2A-64A5-6EFD-EBFE-A84CB68D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DCBE-0CC3-5C37-25C1-F29D499F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017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B96-24F1-397E-6432-EBA41465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35F9-AE44-5A38-6209-80CAB8B7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75D4-DD22-CFF0-13C7-D812324E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9DDF-0198-0209-2C06-632F339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6053-E81F-48D3-37F5-1C69B5FD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C7A8-ED31-09C2-8E27-631368F1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970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FC5-950A-8439-B75C-8B6D6A1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6DA94-8634-8F86-113E-A63F8C7A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8277-D63E-02EA-6D1D-255C9A34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9F10-4446-3D9F-933F-BB82D0E7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A15C-6F35-6272-ADBE-60F45201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91EB-5291-040E-7E56-7D43CFB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667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6389C-66F6-2B4A-98E8-DCB8F70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C82C-80B1-A075-01C2-24078A31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FDA8-E25A-9975-BBC3-D0C47CB7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8D7F-8D89-9644-9E16-BA2DE641EE0D}" type="datetimeFigureOut">
              <a:rPr lang="en-MX" smtClean="0"/>
              <a:t>05/08/23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FF1C-7641-5A0B-8BF3-A1238695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2102-EA4B-0E11-9711-CFD22F94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DB25-E2DB-8D45-8667-C55A7129B2D6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956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0885B-1780-D994-FF50-1B816090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77"/>
          <a:stretch/>
        </p:blipFill>
        <p:spPr>
          <a:xfrm>
            <a:off x="883721" y="1512907"/>
            <a:ext cx="2156935" cy="2979663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65B81-7AE6-3C7A-1F21-7C2510F5FEAB}"/>
              </a:ext>
            </a:extLst>
          </p:cNvPr>
          <p:cNvSpPr txBox="1"/>
          <p:nvPr/>
        </p:nvSpPr>
        <p:spPr>
          <a:xfrm>
            <a:off x="1024568" y="4649118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Dra. Evelia Lorena Coss Navarrete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F5D0F-4E78-260A-86B4-251B2CFB9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3" t="16750" r="25678" b="31901"/>
          <a:stretch/>
        </p:blipFill>
        <p:spPr>
          <a:xfrm>
            <a:off x="3448280" y="1512907"/>
            <a:ext cx="2330037" cy="2979664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5F33B-9097-F789-4783-E44934E653BD}"/>
              </a:ext>
            </a:extLst>
          </p:cNvPr>
          <p:cNvSpPr txBox="1"/>
          <p:nvPr/>
        </p:nvSpPr>
        <p:spPr>
          <a:xfrm>
            <a:off x="3605254" y="4649117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Andrés Arredondo Cruz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1A54E-799A-E9C8-5B88-0777AB68F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74" t="6908" r="12588" b="22060"/>
          <a:stretch/>
        </p:blipFill>
        <p:spPr>
          <a:xfrm>
            <a:off x="6193005" y="1512907"/>
            <a:ext cx="2376507" cy="2979664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03E947-07FA-D7A0-5222-F43543928F8B}"/>
              </a:ext>
            </a:extLst>
          </p:cNvPr>
          <p:cNvSpPr txBox="1"/>
          <p:nvPr/>
        </p:nvSpPr>
        <p:spPr>
          <a:xfrm>
            <a:off x="6570660" y="4649117"/>
            <a:ext cx="211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M. C. Diego Ramírez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E2FBF-3CD8-FCC8-6AF4-C1AEB7090388}"/>
              </a:ext>
            </a:extLst>
          </p:cNvPr>
          <p:cNvSpPr txBox="1"/>
          <p:nvPr/>
        </p:nvSpPr>
        <p:spPr>
          <a:xfrm>
            <a:off x="9321172" y="4649116"/>
            <a:ext cx="20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dirty="0"/>
              <a:t>M. C. Luis Alberto Meza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0936D6-9F4B-671C-C2A8-A91DE9BAA2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30" t="12530" r="14150" b="17911"/>
          <a:stretch/>
        </p:blipFill>
        <p:spPr>
          <a:xfrm>
            <a:off x="9065348" y="1472461"/>
            <a:ext cx="2348200" cy="30201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142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B96E4-802E-5797-8582-610FDD9D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54" y="2697615"/>
            <a:ext cx="3872292" cy="1503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C918D-64F2-AE87-DB99-050E9248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08" y="2656655"/>
            <a:ext cx="3540639" cy="1477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6AABC1-8091-F505-92C3-E0A32D9C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5" y="2849301"/>
            <a:ext cx="3719407" cy="12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Chavez</dc:creator>
  <cp:lastModifiedBy>Joselyn Chavez</cp:lastModifiedBy>
  <cp:revision>12</cp:revision>
  <dcterms:created xsi:type="dcterms:W3CDTF">2023-07-11T23:09:13Z</dcterms:created>
  <dcterms:modified xsi:type="dcterms:W3CDTF">2023-08-05T19:50:57Z</dcterms:modified>
</cp:coreProperties>
</file>