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8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97CF-1CF2-5CDF-AF45-485172E4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75E6-59A1-9A26-B704-79DBB99F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1E78-00E2-2535-BD3F-F28DC5E9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A670-8EA4-BAAC-6729-0AAC196A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0C35-1B3E-7EF3-7E54-46DD553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54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8CB-59FF-7F8C-7C85-570140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F4C9-3B22-75A2-BCD6-B76BADA6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8051-B605-9CEC-6AE6-5E84CCE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1297-2AD8-98F8-D6AC-63E3B67B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7B1D-3171-C56F-4183-1102C845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17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DBBB5-17B9-7818-EECF-99A1E4E05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3394-DF7F-F3D5-2E30-8CFF5F36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814-1C18-D833-474E-B60B8BD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DC1D-19DF-5AC3-A936-A5EC705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E2D-B183-4D7E-BA39-932ECA8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060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6CB9-F046-AB34-1264-D512B53F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E869-1702-F731-9B34-46A0300F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3B98-B258-758B-DC14-8C3BA82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2EEA-79FA-06B7-6886-0883AF53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86DB-062D-130C-E037-A668439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696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A6A-38D9-6E75-6B5A-90B8487E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38DA-AA1D-DD89-8831-80596594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04AA-CEB3-7826-CAA8-90D1860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49CC-792C-B322-E005-6B80474A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04BF-569D-D734-307D-4FB4444B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14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3B2-2657-BB88-70E6-CD1FAA1F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4F33-1AB1-695B-CB18-A3F4229D3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B42E-917D-CB59-BBD9-DDBD7483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A703-9B3A-F871-8CD2-6210F81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55FE-3159-6E69-0A97-0D4E3778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7F41-E747-0FBF-D4A1-97A70FD8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248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B99D-2C74-8488-FC84-EEFA35CF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C100-BA78-74FE-0E2F-4AE47238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AFF-5C64-E0F6-E4A4-26A4F6D9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F2A6-34C4-A1EE-4EFF-8D5D22E7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76EC-0F65-CF44-9852-BB4C5DD5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2883C-3337-EA3D-6904-61938CC6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30C26-A99D-74B1-1E17-6D0583C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DCD0-513B-38B2-FA19-7105A7F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689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A4D-FEC7-07E6-1064-832B6E4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2E3D-602F-D428-8549-B1028A8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71A6E-5213-AE38-D3E2-BEB002A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4115-3832-3F99-2014-9E61E8F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535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97F45-D4AF-A29C-F536-7796AAB7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EC2A-64A5-6EFD-EBFE-A84CB68D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DCBE-0CC3-5C37-25C1-F29D499F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17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B96-24F1-397E-6432-EBA41465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35F9-AE44-5A38-6209-80CAB8B7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5D4-DD22-CFF0-13C7-D812324E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9DDF-0198-0209-2C06-632F339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6053-E81F-48D3-37F5-1C69B5F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C7A8-ED31-09C2-8E27-631368F1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970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FC5-950A-8439-B75C-8B6D6A1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6DA94-8634-8F86-113E-A63F8C7A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8277-D63E-02EA-6D1D-255C9A34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9F10-4446-3D9F-933F-BB82D0E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A15C-6F35-6272-ADBE-60F45201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91EB-5291-040E-7E56-7D43CFB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667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6389C-66F6-2B4A-98E8-DCB8F70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C82C-80B1-A075-01C2-24078A31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FDA8-E25A-9975-BBC3-D0C47CB7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8D7F-8D89-9644-9E16-BA2DE641EE0D}" type="datetimeFigureOut">
              <a:rPr lang="en-MX" smtClean="0"/>
              <a:t>26/10/24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FF1C-7641-5A0B-8BF3-A1238695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2102-EA4B-0E11-9711-CFD22F94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956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E65B81-7AE6-3C7A-1F21-7C2510F5FEAB}"/>
              </a:ext>
            </a:extLst>
          </p:cNvPr>
          <p:cNvSpPr txBox="1"/>
          <p:nvPr/>
        </p:nvSpPr>
        <p:spPr>
          <a:xfrm>
            <a:off x="2267437" y="4456391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Dra. Evelia Lorena Coss Navarrete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CBFA4-A3B6-FDE3-157F-85F160E8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50" y="1270536"/>
            <a:ext cx="2979663" cy="2979663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B57E-0207-2591-05DE-B3CD0C77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10" y="1270535"/>
            <a:ext cx="2979663" cy="2979663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E33C7-AE5E-B1E3-9404-25A12BB6F435}"/>
              </a:ext>
            </a:extLst>
          </p:cNvPr>
          <p:cNvSpPr txBox="1"/>
          <p:nvPr/>
        </p:nvSpPr>
        <p:spPr>
          <a:xfrm>
            <a:off x="6181697" y="4445450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M.C. José Antonio Ovando </a:t>
            </a:r>
            <a:r>
              <a:rPr lang="en-US" dirty="0" err="1"/>
              <a:t>Ricárdez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7142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B96E4-802E-5797-8582-610FDD9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54" y="2697615"/>
            <a:ext cx="3872292" cy="1503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C918D-64F2-AE87-DB99-050E9248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08" y="2656655"/>
            <a:ext cx="3540639" cy="1477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6AABC1-8091-F505-92C3-E0A32D9C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5" y="2849301"/>
            <a:ext cx="3719407" cy="12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14</cp:revision>
  <dcterms:created xsi:type="dcterms:W3CDTF">2023-07-11T23:09:13Z</dcterms:created>
  <dcterms:modified xsi:type="dcterms:W3CDTF">2024-10-26T19:50:15Z</dcterms:modified>
</cp:coreProperties>
</file>