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B79"/>
    <a:srgbClr val="527571"/>
    <a:srgbClr val="0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816-8089-7A3E-E585-371A91EE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BE5C3-3D90-A586-84C4-3F471707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8E27-F3D1-9F52-6ABF-05CA7337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FF3F-BD3B-9206-C658-3B455F71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DD72-43DA-FBF3-59BB-E8CEDBD8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90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F42F-E68A-B04B-6E25-08DB136A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46F0D-21B3-5611-7DF0-D1395C2C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330-49B7-C1F5-0F3D-1FB66CF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A19F-ADAA-4C89-07D3-366EB42C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1651-B106-8228-2FEC-F20BF70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31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932B-6C54-AAAE-731E-F462E8D9A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89D5-B9B8-4680-9F09-66922D69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C4B6-8FE0-8659-C1B2-2947227F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169D-1C3A-B4B8-E31E-EB70530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819E-A607-CCFB-87B2-AF84408D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6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EAF-97F5-BFB1-119A-A3154DF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E796-EF0B-8623-C784-F2EA5FC5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88F4-0BC9-B3B4-6353-A65ECE2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EF3-11F2-1B8A-00DB-7419018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F500-DEBE-40CB-196A-6F8F5250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1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670E-069B-80B2-AB4C-807E6B73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6D53-9115-E175-604F-609E193D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D65F-8A42-D6F7-46ED-3A179F53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2ED9-8490-7D6F-5B68-C26EF47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DE67-4A1F-7D05-5939-5C07F0C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56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7DA5-255B-F95E-161E-91F0EEA1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98F-E287-C785-E5A4-1ECC387F6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6F41-ADD5-8379-24DB-4F9BA0EF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9ACF-3DFE-2D37-C1C8-F33071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7374-E60D-E672-D57C-1BCC9E3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81B1-3E3A-3417-849D-B538D996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05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3CA-5051-31E4-A0BB-B9647185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E0BB-E2A1-5B40-5A45-9E15152C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2820-92A4-B871-C6BE-A0706477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2A60-6495-4B79-1CBD-D225D977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CCFD-ED3C-A380-DF0B-E686F8CE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80BF5-3613-F0DF-5B3F-6511A09A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56FEE-4A85-041C-AE32-6F2A67D0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CDB2-D974-41AB-5735-68A3C26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039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F0F-136F-F348-E32A-08E40076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D47DC-250C-3BF3-F318-70134EB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4A43-433F-C328-E7F2-BDEE18E0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D4D73-E22C-4A86-ADD5-0C4C1613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058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39428-EB5F-7448-C7C7-3F6BD2E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6698-9988-1640-B259-F8088184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B7CA-62FA-E9EE-30B5-F329BED7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410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71CC-2CD4-DF82-977B-84A95DA7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21B6-D935-BA4B-7145-3461B0F3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1021-AADF-9CAF-FA60-964E7220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8E80-C4E9-7D76-8A55-AEE8296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857A-3E8B-3F22-CA36-00D3E7C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2596-DD4B-FA05-6AD2-46D3AA44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265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87D-2AEC-EC3C-0237-F24DDE56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CB28A-917C-41E2-6BAA-3AB9BC495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53A3-D4D8-C9D3-FBED-F893B866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1398-771C-FBB4-AA61-DF7231DF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4B0C-D2F2-9F3A-DCFD-D07A80C9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8B8E-E457-2AE0-56AF-B532EC25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93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50F7-0471-74C1-7427-018AB106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C386-1927-E54D-415F-D9D8452F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9CD1-E5BB-6CA6-65A7-DDACFD75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63DC-A0B0-9540-9D5D-5078E757E123}" type="datetimeFigureOut">
              <a:rPr lang="en-MX" smtClean="0"/>
              <a:t>12/07/23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635A-1318-594A-2BC0-236BED25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34DE-F0DF-0182-2D2D-B37E533C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157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3887A-A3B9-FCD4-995D-900D48BC5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3B7D-72D9-2F1E-E3FB-9D16F153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36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329E8-7CF8-BD41-E056-9EBA845BCCD6}"/>
              </a:ext>
            </a:extLst>
          </p:cNvPr>
          <p:cNvSpPr txBox="1"/>
          <p:nvPr/>
        </p:nvSpPr>
        <p:spPr>
          <a:xfrm>
            <a:off x="3604592" y="1351173"/>
            <a:ext cx="1619479" cy="707886"/>
          </a:xfrm>
          <a:prstGeom prst="rect">
            <a:avLst/>
          </a:prstGeom>
          <a:gradFill flip="none" rotWithShape="1">
            <a:gsLst>
              <a:gs pos="0">
                <a:srgbClr val="476B79"/>
              </a:gs>
              <a:gs pos="0">
                <a:srgbClr val="476B79"/>
              </a:gs>
              <a:gs pos="100000">
                <a:srgbClr val="527571"/>
              </a:gs>
              <a:gs pos="100000">
                <a:srgbClr val="527571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MX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3</cp:revision>
  <dcterms:created xsi:type="dcterms:W3CDTF">2023-05-29T18:46:19Z</dcterms:created>
  <dcterms:modified xsi:type="dcterms:W3CDTF">2023-07-12T20:11:09Z</dcterms:modified>
</cp:coreProperties>
</file>