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356" r:id="rId6"/>
    <p:sldId id="367" r:id="rId7"/>
    <p:sldId id="303" r:id="rId8"/>
    <p:sldId id="263" r:id="rId9"/>
    <p:sldId id="258" r:id="rId10"/>
    <p:sldId id="296" r:id="rId11"/>
    <p:sldId id="329" r:id="rId12"/>
    <p:sldId id="331" r:id="rId13"/>
    <p:sldId id="345" r:id="rId14"/>
    <p:sldId id="332" r:id="rId15"/>
    <p:sldId id="333" r:id="rId16"/>
    <p:sldId id="336" r:id="rId17"/>
    <p:sldId id="357" r:id="rId18"/>
    <p:sldId id="358" r:id="rId19"/>
    <p:sldId id="368" r:id="rId20"/>
    <p:sldId id="342" r:id="rId21"/>
    <p:sldId id="343" r:id="rId22"/>
    <p:sldId id="344" r:id="rId23"/>
    <p:sldId id="346" r:id="rId24"/>
    <p:sldId id="347" r:id="rId25"/>
    <p:sldId id="348" r:id="rId26"/>
    <p:sldId id="350" r:id="rId27"/>
    <p:sldId id="351" r:id="rId28"/>
    <p:sldId id="353" r:id="rId29"/>
    <p:sldId id="354" r:id="rId30"/>
    <p:sldId id="355" r:id="rId31"/>
    <p:sldId id="335" r:id="rId32"/>
    <p:sldId id="359" r:id="rId33"/>
    <p:sldId id="266" r:id="rId34"/>
    <p:sldId id="267" r:id="rId35"/>
    <p:sldId id="365" r:id="rId36"/>
    <p:sldId id="362" r:id="rId37"/>
    <p:sldId id="260" r:id="rId38"/>
    <p:sldId id="361" r:id="rId39"/>
    <p:sldId id="363" r:id="rId40"/>
    <p:sldId id="366" r:id="rId41"/>
    <p:sldId id="268" r:id="rId42"/>
    <p:sldId id="364" r:id="rId43"/>
    <p:sldId id="27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10" Type="http://schemas.openxmlformats.org/officeDocument/2006/relationships/image" Target="../media/image65.svg"/><Relationship Id="rId4" Type="http://schemas.openxmlformats.org/officeDocument/2006/relationships/image" Target="../media/image59.svg"/><Relationship Id="rId9" Type="http://schemas.openxmlformats.org/officeDocument/2006/relationships/image" Target="../media/image6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10" Type="http://schemas.openxmlformats.org/officeDocument/2006/relationships/image" Target="../media/image65.svg"/><Relationship Id="rId4" Type="http://schemas.openxmlformats.org/officeDocument/2006/relationships/image" Target="../media/image59.svg"/><Relationship Id="rId9" Type="http://schemas.openxmlformats.org/officeDocument/2006/relationships/image" Target="../media/image6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BA3BD-1290-4F5C-8400-33B9725E92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88605F-FD23-4357-9343-2F1029B77D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Haar Cascades</a:t>
          </a:r>
          <a:endParaRPr lang="en-US"/>
        </a:p>
      </dgm:t>
    </dgm:pt>
    <dgm:pt modelId="{DDE220DA-ECF7-4E6A-9B92-347FA9F53857}" type="parTrans" cxnId="{D954EE82-49E5-418B-A400-C81C6CCCE279}">
      <dgm:prSet/>
      <dgm:spPr/>
      <dgm:t>
        <a:bodyPr/>
        <a:lstStyle/>
        <a:p>
          <a:endParaRPr lang="en-US"/>
        </a:p>
      </dgm:t>
    </dgm:pt>
    <dgm:pt modelId="{051A662E-A3F4-4D45-BD0E-63D6D42870E1}" type="sibTrans" cxnId="{D954EE82-49E5-418B-A400-C81C6CCCE279}">
      <dgm:prSet/>
      <dgm:spPr/>
      <dgm:t>
        <a:bodyPr/>
        <a:lstStyle/>
        <a:p>
          <a:endParaRPr lang="en-US"/>
        </a:p>
      </dgm:t>
    </dgm:pt>
    <dgm:pt modelId="{39239408-80D0-4277-A4C7-8738345B02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LBPH</a:t>
          </a:r>
          <a:endParaRPr lang="en-US" dirty="0"/>
        </a:p>
      </dgm:t>
    </dgm:pt>
    <dgm:pt modelId="{D465E832-60CA-486D-84A1-72DE3FE400FC}" type="parTrans" cxnId="{CE6E5E08-CAC8-4ABD-BC20-FF0F7F3CD968}">
      <dgm:prSet/>
      <dgm:spPr/>
      <dgm:t>
        <a:bodyPr/>
        <a:lstStyle/>
        <a:p>
          <a:endParaRPr lang="en-US"/>
        </a:p>
      </dgm:t>
    </dgm:pt>
    <dgm:pt modelId="{38CC09F5-2F82-460E-8F6C-EC70B6AD01B8}" type="sibTrans" cxnId="{CE6E5E08-CAC8-4ABD-BC20-FF0F7F3CD968}">
      <dgm:prSet/>
      <dgm:spPr/>
      <dgm:t>
        <a:bodyPr/>
        <a:lstStyle/>
        <a:p>
          <a:endParaRPr lang="en-US"/>
        </a:p>
      </dgm:t>
    </dgm:pt>
    <dgm:pt modelId="{B3CE5C5B-10FD-4242-AA60-0ACE5325C8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HOG</a:t>
          </a:r>
          <a:endParaRPr lang="en-US" dirty="0"/>
        </a:p>
      </dgm:t>
    </dgm:pt>
    <dgm:pt modelId="{18CE23A4-4A31-4039-8EBC-0D3CE4E94F28}" type="parTrans" cxnId="{6AD7A080-108A-4939-AAC4-CE041A7F3AC4}">
      <dgm:prSet/>
      <dgm:spPr/>
      <dgm:t>
        <a:bodyPr/>
        <a:lstStyle/>
        <a:p>
          <a:endParaRPr lang="en-US"/>
        </a:p>
      </dgm:t>
    </dgm:pt>
    <dgm:pt modelId="{57EB4FCF-3B60-484F-8C1D-664A967BAC85}" type="sibTrans" cxnId="{6AD7A080-108A-4939-AAC4-CE041A7F3AC4}">
      <dgm:prSet/>
      <dgm:spPr/>
      <dgm:t>
        <a:bodyPr/>
        <a:lstStyle/>
        <a:p>
          <a:endParaRPr lang="en-US"/>
        </a:p>
      </dgm:t>
    </dgm:pt>
    <dgm:pt modelId="{2506C283-C5B9-4B6B-8B25-A879412291B8}" type="pres">
      <dgm:prSet presAssocID="{28FBA3BD-1290-4F5C-8400-33B9725E926F}" presName="root" presStyleCnt="0">
        <dgm:presLayoutVars>
          <dgm:dir/>
          <dgm:resizeHandles val="exact"/>
        </dgm:presLayoutVars>
      </dgm:prSet>
      <dgm:spPr/>
    </dgm:pt>
    <dgm:pt modelId="{85153802-3B7B-40A1-A0C2-CF7F0A23BBC1}" type="pres">
      <dgm:prSet presAssocID="{4688605F-FD23-4357-9343-2F1029B77D52}" presName="compNode" presStyleCnt="0"/>
      <dgm:spPr/>
    </dgm:pt>
    <dgm:pt modelId="{E4B04670-D20A-4CFB-B2B3-1058A97B8A85}" type="pres">
      <dgm:prSet presAssocID="{4688605F-FD23-4357-9343-2F1029B77D52}" presName="bgRect" presStyleLbl="bgShp" presStyleIdx="0" presStyleCnt="3"/>
      <dgm:spPr/>
    </dgm:pt>
    <dgm:pt modelId="{34FE649C-1F8C-47A5-9AB5-62623F6A7CD6}" type="pres">
      <dgm:prSet presAssocID="{4688605F-FD23-4357-9343-2F1029B77D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losión"/>
        </a:ext>
      </dgm:extLst>
    </dgm:pt>
    <dgm:pt modelId="{4D435288-A0D7-4FB5-AB38-1E520CD37957}" type="pres">
      <dgm:prSet presAssocID="{4688605F-FD23-4357-9343-2F1029B77D52}" presName="spaceRect" presStyleCnt="0"/>
      <dgm:spPr/>
    </dgm:pt>
    <dgm:pt modelId="{DDAE1C1D-B0D7-4D6C-A215-380B5D48EB6A}" type="pres">
      <dgm:prSet presAssocID="{4688605F-FD23-4357-9343-2F1029B77D52}" presName="parTx" presStyleLbl="revTx" presStyleIdx="0" presStyleCnt="3">
        <dgm:presLayoutVars>
          <dgm:chMax val="0"/>
          <dgm:chPref val="0"/>
        </dgm:presLayoutVars>
      </dgm:prSet>
      <dgm:spPr/>
    </dgm:pt>
    <dgm:pt modelId="{29B9FDFD-5227-4B66-AE7F-9C46DCA7999F}" type="pres">
      <dgm:prSet presAssocID="{051A662E-A3F4-4D45-BD0E-63D6D42870E1}" presName="sibTrans" presStyleCnt="0"/>
      <dgm:spPr/>
    </dgm:pt>
    <dgm:pt modelId="{E6365717-8346-458C-AE14-29DD3F6A2118}" type="pres">
      <dgm:prSet presAssocID="{39239408-80D0-4277-A4C7-8738345B022B}" presName="compNode" presStyleCnt="0"/>
      <dgm:spPr/>
    </dgm:pt>
    <dgm:pt modelId="{F8C8C509-1E15-4187-8ECF-6A905BBDBBD7}" type="pres">
      <dgm:prSet presAssocID="{39239408-80D0-4277-A4C7-8738345B022B}" presName="bgRect" presStyleLbl="bgShp" presStyleIdx="1" presStyleCnt="3"/>
      <dgm:spPr/>
    </dgm:pt>
    <dgm:pt modelId="{E1050C02-8031-473C-9A58-4381196C7644}" type="pres">
      <dgm:prSet presAssocID="{39239408-80D0-4277-A4C7-8738345B02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etti Ball"/>
        </a:ext>
      </dgm:extLst>
    </dgm:pt>
    <dgm:pt modelId="{9FFAF6FA-D69D-48D1-8742-D50AA36C3854}" type="pres">
      <dgm:prSet presAssocID="{39239408-80D0-4277-A4C7-8738345B022B}" presName="spaceRect" presStyleCnt="0"/>
      <dgm:spPr/>
    </dgm:pt>
    <dgm:pt modelId="{FBE04A08-7972-4B3E-9F76-7D2362610989}" type="pres">
      <dgm:prSet presAssocID="{39239408-80D0-4277-A4C7-8738345B022B}" presName="parTx" presStyleLbl="revTx" presStyleIdx="1" presStyleCnt="3">
        <dgm:presLayoutVars>
          <dgm:chMax val="0"/>
          <dgm:chPref val="0"/>
        </dgm:presLayoutVars>
      </dgm:prSet>
      <dgm:spPr/>
    </dgm:pt>
    <dgm:pt modelId="{E3052CBC-A14A-4A7F-83FE-8D72094415D0}" type="pres">
      <dgm:prSet presAssocID="{38CC09F5-2F82-460E-8F6C-EC70B6AD01B8}" presName="sibTrans" presStyleCnt="0"/>
      <dgm:spPr/>
    </dgm:pt>
    <dgm:pt modelId="{FDE15BA2-5927-4B33-8CDF-B208B634BA2B}" type="pres">
      <dgm:prSet presAssocID="{B3CE5C5B-10FD-4242-AA60-0ACE5325C820}" presName="compNode" presStyleCnt="0"/>
      <dgm:spPr/>
    </dgm:pt>
    <dgm:pt modelId="{4D75F770-4EA0-4F4A-8430-678ADEE19818}" type="pres">
      <dgm:prSet presAssocID="{B3CE5C5B-10FD-4242-AA60-0ACE5325C820}" presName="bgRect" presStyleLbl="bgShp" presStyleIdx="2" presStyleCnt="3"/>
      <dgm:spPr/>
    </dgm:pt>
    <dgm:pt modelId="{FBB4F70B-3249-468C-B781-BC34283F2A44}" type="pres">
      <dgm:prSet presAssocID="{B3CE5C5B-10FD-4242-AA60-0ACE5325C8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rdo"/>
        </a:ext>
      </dgm:extLst>
    </dgm:pt>
    <dgm:pt modelId="{D3F40B5A-C733-4C21-9D16-1FEBBBFB4F6B}" type="pres">
      <dgm:prSet presAssocID="{B3CE5C5B-10FD-4242-AA60-0ACE5325C820}" presName="spaceRect" presStyleCnt="0"/>
      <dgm:spPr/>
    </dgm:pt>
    <dgm:pt modelId="{B82AE7C6-4666-43A5-A993-1C8AAE747AC2}" type="pres">
      <dgm:prSet presAssocID="{B3CE5C5B-10FD-4242-AA60-0ACE5325C82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E6E5E08-CAC8-4ABD-BC20-FF0F7F3CD968}" srcId="{28FBA3BD-1290-4F5C-8400-33B9725E926F}" destId="{39239408-80D0-4277-A4C7-8738345B022B}" srcOrd="1" destOrd="0" parTransId="{D465E832-60CA-486D-84A1-72DE3FE400FC}" sibTransId="{38CC09F5-2F82-460E-8F6C-EC70B6AD01B8}"/>
    <dgm:cxn modelId="{8B5F3B42-80BC-4DE0-885F-F1FCD6B6EC75}" type="presOf" srcId="{4688605F-FD23-4357-9343-2F1029B77D52}" destId="{DDAE1C1D-B0D7-4D6C-A215-380B5D48EB6A}" srcOrd="0" destOrd="0" presId="urn:microsoft.com/office/officeart/2018/2/layout/IconVerticalSolidList"/>
    <dgm:cxn modelId="{04E0EA70-6078-408F-9FC8-148773CE8AE7}" type="presOf" srcId="{39239408-80D0-4277-A4C7-8738345B022B}" destId="{FBE04A08-7972-4B3E-9F76-7D2362610989}" srcOrd="0" destOrd="0" presId="urn:microsoft.com/office/officeart/2018/2/layout/IconVerticalSolidList"/>
    <dgm:cxn modelId="{6AD7A080-108A-4939-AAC4-CE041A7F3AC4}" srcId="{28FBA3BD-1290-4F5C-8400-33B9725E926F}" destId="{B3CE5C5B-10FD-4242-AA60-0ACE5325C820}" srcOrd="2" destOrd="0" parTransId="{18CE23A4-4A31-4039-8EBC-0D3CE4E94F28}" sibTransId="{57EB4FCF-3B60-484F-8C1D-664A967BAC85}"/>
    <dgm:cxn modelId="{D954EE82-49E5-418B-A400-C81C6CCCE279}" srcId="{28FBA3BD-1290-4F5C-8400-33B9725E926F}" destId="{4688605F-FD23-4357-9343-2F1029B77D52}" srcOrd="0" destOrd="0" parTransId="{DDE220DA-ECF7-4E6A-9B92-347FA9F53857}" sibTransId="{051A662E-A3F4-4D45-BD0E-63D6D42870E1}"/>
    <dgm:cxn modelId="{6BC32BB6-08AC-49A3-8018-727DFD53A1B5}" type="presOf" srcId="{B3CE5C5B-10FD-4242-AA60-0ACE5325C820}" destId="{B82AE7C6-4666-43A5-A993-1C8AAE747AC2}" srcOrd="0" destOrd="0" presId="urn:microsoft.com/office/officeart/2018/2/layout/IconVerticalSolidList"/>
    <dgm:cxn modelId="{0A0C26F3-6AC5-4776-BA35-800E5E153127}" type="presOf" srcId="{28FBA3BD-1290-4F5C-8400-33B9725E926F}" destId="{2506C283-C5B9-4B6B-8B25-A879412291B8}" srcOrd="0" destOrd="0" presId="urn:microsoft.com/office/officeart/2018/2/layout/IconVerticalSolidList"/>
    <dgm:cxn modelId="{D92A2AF0-6FA5-420D-AC4D-BA822FC9D87F}" type="presParOf" srcId="{2506C283-C5B9-4B6B-8B25-A879412291B8}" destId="{85153802-3B7B-40A1-A0C2-CF7F0A23BBC1}" srcOrd="0" destOrd="0" presId="urn:microsoft.com/office/officeart/2018/2/layout/IconVerticalSolidList"/>
    <dgm:cxn modelId="{B09AF8D1-44CF-4A4F-8252-3B9EDBF31B21}" type="presParOf" srcId="{85153802-3B7B-40A1-A0C2-CF7F0A23BBC1}" destId="{E4B04670-D20A-4CFB-B2B3-1058A97B8A85}" srcOrd="0" destOrd="0" presId="urn:microsoft.com/office/officeart/2018/2/layout/IconVerticalSolidList"/>
    <dgm:cxn modelId="{D9D28947-1561-4AEA-9DDE-1C73D49123B3}" type="presParOf" srcId="{85153802-3B7B-40A1-A0C2-CF7F0A23BBC1}" destId="{34FE649C-1F8C-47A5-9AB5-62623F6A7CD6}" srcOrd="1" destOrd="0" presId="urn:microsoft.com/office/officeart/2018/2/layout/IconVerticalSolidList"/>
    <dgm:cxn modelId="{1A3700B3-A327-4C7F-AFA2-FAB570BA2FD0}" type="presParOf" srcId="{85153802-3B7B-40A1-A0C2-CF7F0A23BBC1}" destId="{4D435288-A0D7-4FB5-AB38-1E520CD37957}" srcOrd="2" destOrd="0" presId="urn:microsoft.com/office/officeart/2018/2/layout/IconVerticalSolidList"/>
    <dgm:cxn modelId="{B9E0BF56-2D8A-4C88-9545-9A69384F2739}" type="presParOf" srcId="{85153802-3B7B-40A1-A0C2-CF7F0A23BBC1}" destId="{DDAE1C1D-B0D7-4D6C-A215-380B5D48EB6A}" srcOrd="3" destOrd="0" presId="urn:microsoft.com/office/officeart/2018/2/layout/IconVerticalSolidList"/>
    <dgm:cxn modelId="{2F964118-DE3B-44B7-B91C-57756BF13455}" type="presParOf" srcId="{2506C283-C5B9-4B6B-8B25-A879412291B8}" destId="{29B9FDFD-5227-4B66-AE7F-9C46DCA7999F}" srcOrd="1" destOrd="0" presId="urn:microsoft.com/office/officeart/2018/2/layout/IconVerticalSolidList"/>
    <dgm:cxn modelId="{D809A41C-4C49-4B33-8E77-AD884EEBD9FD}" type="presParOf" srcId="{2506C283-C5B9-4B6B-8B25-A879412291B8}" destId="{E6365717-8346-458C-AE14-29DD3F6A2118}" srcOrd="2" destOrd="0" presId="urn:microsoft.com/office/officeart/2018/2/layout/IconVerticalSolidList"/>
    <dgm:cxn modelId="{07EB877B-AF45-4EEC-901B-104AC477B4D8}" type="presParOf" srcId="{E6365717-8346-458C-AE14-29DD3F6A2118}" destId="{F8C8C509-1E15-4187-8ECF-6A905BBDBBD7}" srcOrd="0" destOrd="0" presId="urn:microsoft.com/office/officeart/2018/2/layout/IconVerticalSolidList"/>
    <dgm:cxn modelId="{728FBA6F-4503-405D-A294-2C5619018BF7}" type="presParOf" srcId="{E6365717-8346-458C-AE14-29DD3F6A2118}" destId="{E1050C02-8031-473C-9A58-4381196C7644}" srcOrd="1" destOrd="0" presId="urn:microsoft.com/office/officeart/2018/2/layout/IconVerticalSolidList"/>
    <dgm:cxn modelId="{134E2346-94DD-4AE9-A762-BD62DC3353A3}" type="presParOf" srcId="{E6365717-8346-458C-AE14-29DD3F6A2118}" destId="{9FFAF6FA-D69D-48D1-8742-D50AA36C3854}" srcOrd="2" destOrd="0" presId="urn:microsoft.com/office/officeart/2018/2/layout/IconVerticalSolidList"/>
    <dgm:cxn modelId="{6F95079F-F331-4184-B43D-46D2E2EF286A}" type="presParOf" srcId="{E6365717-8346-458C-AE14-29DD3F6A2118}" destId="{FBE04A08-7972-4B3E-9F76-7D2362610989}" srcOrd="3" destOrd="0" presId="urn:microsoft.com/office/officeart/2018/2/layout/IconVerticalSolidList"/>
    <dgm:cxn modelId="{7F3A5A15-B1B4-4136-A5B1-960F0862F8A6}" type="presParOf" srcId="{2506C283-C5B9-4B6B-8B25-A879412291B8}" destId="{E3052CBC-A14A-4A7F-83FE-8D72094415D0}" srcOrd="3" destOrd="0" presId="urn:microsoft.com/office/officeart/2018/2/layout/IconVerticalSolidList"/>
    <dgm:cxn modelId="{85069B6C-2A66-429E-BB04-CFDFAD88326D}" type="presParOf" srcId="{2506C283-C5B9-4B6B-8B25-A879412291B8}" destId="{FDE15BA2-5927-4B33-8CDF-B208B634BA2B}" srcOrd="4" destOrd="0" presId="urn:microsoft.com/office/officeart/2018/2/layout/IconVerticalSolidList"/>
    <dgm:cxn modelId="{8DFB0EB6-5EDD-4BF5-A867-B131A9125C8E}" type="presParOf" srcId="{FDE15BA2-5927-4B33-8CDF-B208B634BA2B}" destId="{4D75F770-4EA0-4F4A-8430-678ADEE19818}" srcOrd="0" destOrd="0" presId="urn:microsoft.com/office/officeart/2018/2/layout/IconVerticalSolidList"/>
    <dgm:cxn modelId="{2C893E6D-6048-435E-828F-8FF3D6B3AC48}" type="presParOf" srcId="{FDE15BA2-5927-4B33-8CDF-B208B634BA2B}" destId="{FBB4F70B-3249-468C-B781-BC34283F2A44}" srcOrd="1" destOrd="0" presId="urn:microsoft.com/office/officeart/2018/2/layout/IconVerticalSolidList"/>
    <dgm:cxn modelId="{F9E623A6-9857-4373-BB55-45F64A4501CD}" type="presParOf" srcId="{FDE15BA2-5927-4B33-8CDF-B208B634BA2B}" destId="{D3F40B5A-C733-4C21-9D16-1FEBBBFB4F6B}" srcOrd="2" destOrd="0" presId="urn:microsoft.com/office/officeart/2018/2/layout/IconVerticalSolidList"/>
    <dgm:cxn modelId="{A65EF35F-5F97-4A68-9623-86B8CFE4B3BC}" type="presParOf" srcId="{FDE15BA2-5927-4B33-8CDF-B208B634BA2B}" destId="{B82AE7C6-4666-43A5-A993-1C8AAE747A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141DC5-C677-4894-8E35-F8D7859065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31DF163-1AD8-4606-A7D1-CBA8712484B8}">
      <dgm:prSet/>
      <dgm:spPr/>
      <dgm:t>
        <a:bodyPr/>
        <a:lstStyle/>
        <a:p>
          <a:r>
            <a:rPr lang="es-MX" b="1"/>
            <a:t>Calidad de la Imagen</a:t>
          </a:r>
          <a:r>
            <a:rPr lang="es-MX"/>
            <a:t>: La iluminación, la resolución y el ángulo afectan la precisión de la detección y el reconocimiento.</a:t>
          </a:r>
          <a:endParaRPr lang="en-US"/>
        </a:p>
      </dgm:t>
    </dgm:pt>
    <dgm:pt modelId="{550BC021-BD4C-421A-B462-369FB790BC93}" type="parTrans" cxnId="{87AD2442-FA6F-4DFC-867F-00A12CDA86C4}">
      <dgm:prSet/>
      <dgm:spPr/>
      <dgm:t>
        <a:bodyPr/>
        <a:lstStyle/>
        <a:p>
          <a:endParaRPr lang="en-US"/>
        </a:p>
      </dgm:t>
    </dgm:pt>
    <dgm:pt modelId="{90659B8A-7F36-4DA3-9DD9-255EAA49477B}" type="sibTrans" cxnId="{87AD2442-FA6F-4DFC-867F-00A12CDA86C4}">
      <dgm:prSet/>
      <dgm:spPr/>
      <dgm:t>
        <a:bodyPr/>
        <a:lstStyle/>
        <a:p>
          <a:endParaRPr lang="en-US"/>
        </a:p>
      </dgm:t>
    </dgm:pt>
    <dgm:pt modelId="{1BABD594-08C0-4F70-AE2C-BAB36793014A}">
      <dgm:prSet/>
      <dgm:spPr/>
      <dgm:t>
        <a:bodyPr/>
        <a:lstStyle/>
        <a:p>
          <a:r>
            <a:rPr lang="es-MX" b="1"/>
            <a:t>Expresiones Faciales y Ocultamientos</a:t>
          </a:r>
          <a:r>
            <a:rPr lang="es-MX"/>
            <a:t>: Expresiones como sonrisas, oclusiones (gafas, mascarillas) y otros cambios pueden alterar el reconocimiento.</a:t>
          </a:r>
          <a:endParaRPr lang="en-US"/>
        </a:p>
      </dgm:t>
    </dgm:pt>
    <dgm:pt modelId="{356CCD75-D9CD-46C3-BF51-B069034D986D}" type="parTrans" cxnId="{D3523776-3DF3-4959-87AE-0CF08ED8B586}">
      <dgm:prSet/>
      <dgm:spPr/>
      <dgm:t>
        <a:bodyPr/>
        <a:lstStyle/>
        <a:p>
          <a:endParaRPr lang="en-US"/>
        </a:p>
      </dgm:t>
    </dgm:pt>
    <dgm:pt modelId="{1D4753A8-C0A2-4EB1-B439-A8F0165B5D9C}" type="sibTrans" cxnId="{D3523776-3DF3-4959-87AE-0CF08ED8B586}">
      <dgm:prSet/>
      <dgm:spPr/>
      <dgm:t>
        <a:bodyPr/>
        <a:lstStyle/>
        <a:p>
          <a:endParaRPr lang="en-US"/>
        </a:p>
      </dgm:t>
    </dgm:pt>
    <dgm:pt modelId="{37EB2207-5B62-4D21-B02A-47B24BBD030A}">
      <dgm:prSet/>
      <dgm:spPr/>
      <dgm:t>
        <a:bodyPr/>
        <a:lstStyle/>
        <a:p>
          <a:r>
            <a:rPr lang="es-MX" b="1"/>
            <a:t>Edad y Cambios Físicos</a:t>
          </a:r>
          <a:r>
            <a:rPr lang="es-MX"/>
            <a:t>: El envejecimiento y otros cambios físicos pueden reducir la precisión, aunque los modelos modernos suelen ser robustos ante estos cambios.</a:t>
          </a:r>
          <a:endParaRPr lang="en-US"/>
        </a:p>
      </dgm:t>
    </dgm:pt>
    <dgm:pt modelId="{C58C872D-A4D6-4912-9D51-91F786D75813}" type="parTrans" cxnId="{C8B93A9E-8BCF-4E0C-87C1-C18D4A77FB6C}">
      <dgm:prSet/>
      <dgm:spPr/>
      <dgm:t>
        <a:bodyPr/>
        <a:lstStyle/>
        <a:p>
          <a:endParaRPr lang="en-US"/>
        </a:p>
      </dgm:t>
    </dgm:pt>
    <dgm:pt modelId="{E984D20B-9172-4A2C-A175-936F9DED211F}" type="sibTrans" cxnId="{C8B93A9E-8BCF-4E0C-87C1-C18D4A77FB6C}">
      <dgm:prSet/>
      <dgm:spPr/>
      <dgm:t>
        <a:bodyPr/>
        <a:lstStyle/>
        <a:p>
          <a:endParaRPr lang="en-US"/>
        </a:p>
      </dgm:t>
    </dgm:pt>
    <dgm:pt modelId="{DA6C715C-EB9E-4D16-B276-87353B500D52}" type="pres">
      <dgm:prSet presAssocID="{6B141DC5-C677-4894-8E35-F8D78590653D}" presName="root" presStyleCnt="0">
        <dgm:presLayoutVars>
          <dgm:dir/>
          <dgm:resizeHandles val="exact"/>
        </dgm:presLayoutVars>
      </dgm:prSet>
      <dgm:spPr/>
    </dgm:pt>
    <dgm:pt modelId="{E6C09B38-B9FC-419C-9ED8-6D317EF07E35}" type="pres">
      <dgm:prSet presAssocID="{031DF163-1AD8-4606-A7D1-CBA8712484B8}" presName="compNode" presStyleCnt="0"/>
      <dgm:spPr/>
    </dgm:pt>
    <dgm:pt modelId="{2856B6AA-2AFB-4062-BF1D-98F157EBD3E4}" type="pres">
      <dgm:prSet presAssocID="{031DF163-1AD8-4606-A7D1-CBA8712484B8}" presName="bgRect" presStyleLbl="bgShp" presStyleIdx="0" presStyleCnt="3"/>
      <dgm:spPr/>
    </dgm:pt>
    <dgm:pt modelId="{6F9F62F2-9192-4329-BD88-4847BBBB6BD5}" type="pres">
      <dgm:prSet presAssocID="{031DF163-1AD8-4606-A7D1-CBA8712484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93540196-3C92-46BB-86D7-B1676CABDEE8}" type="pres">
      <dgm:prSet presAssocID="{031DF163-1AD8-4606-A7D1-CBA8712484B8}" presName="spaceRect" presStyleCnt="0"/>
      <dgm:spPr/>
    </dgm:pt>
    <dgm:pt modelId="{16FDADE8-60A4-4403-AE0F-85A8B8616479}" type="pres">
      <dgm:prSet presAssocID="{031DF163-1AD8-4606-A7D1-CBA8712484B8}" presName="parTx" presStyleLbl="revTx" presStyleIdx="0" presStyleCnt="3">
        <dgm:presLayoutVars>
          <dgm:chMax val="0"/>
          <dgm:chPref val="0"/>
        </dgm:presLayoutVars>
      </dgm:prSet>
      <dgm:spPr/>
    </dgm:pt>
    <dgm:pt modelId="{F45478B7-DF79-42FB-AC80-C14E793CC183}" type="pres">
      <dgm:prSet presAssocID="{90659B8A-7F36-4DA3-9DD9-255EAA49477B}" presName="sibTrans" presStyleCnt="0"/>
      <dgm:spPr/>
    </dgm:pt>
    <dgm:pt modelId="{28591C98-36B5-4C4E-B2EB-D6EA041AE996}" type="pres">
      <dgm:prSet presAssocID="{1BABD594-08C0-4F70-AE2C-BAB36793014A}" presName="compNode" presStyleCnt="0"/>
      <dgm:spPr/>
    </dgm:pt>
    <dgm:pt modelId="{6BD5A805-2904-44E9-A3C2-5077C0E534FA}" type="pres">
      <dgm:prSet presAssocID="{1BABD594-08C0-4F70-AE2C-BAB36793014A}" presName="bgRect" presStyleLbl="bgShp" presStyleIdx="1" presStyleCnt="3"/>
      <dgm:spPr/>
    </dgm:pt>
    <dgm:pt modelId="{7B013E36-799E-49A6-9325-917A47237033}" type="pres">
      <dgm:prSet presAssocID="{1BABD594-08C0-4F70-AE2C-BAB3679301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fas"/>
        </a:ext>
      </dgm:extLst>
    </dgm:pt>
    <dgm:pt modelId="{6CD8A6EE-4EF3-43CF-8CA8-79A40414C490}" type="pres">
      <dgm:prSet presAssocID="{1BABD594-08C0-4F70-AE2C-BAB36793014A}" presName="spaceRect" presStyleCnt="0"/>
      <dgm:spPr/>
    </dgm:pt>
    <dgm:pt modelId="{DDB6C1DF-F4E0-45A8-9548-4E995D1DF8E7}" type="pres">
      <dgm:prSet presAssocID="{1BABD594-08C0-4F70-AE2C-BAB36793014A}" presName="parTx" presStyleLbl="revTx" presStyleIdx="1" presStyleCnt="3">
        <dgm:presLayoutVars>
          <dgm:chMax val="0"/>
          <dgm:chPref val="0"/>
        </dgm:presLayoutVars>
      </dgm:prSet>
      <dgm:spPr/>
    </dgm:pt>
    <dgm:pt modelId="{B44A6F13-12D7-49B6-B02E-95167EA6CD2E}" type="pres">
      <dgm:prSet presAssocID="{1D4753A8-C0A2-4EB1-B439-A8F0165B5D9C}" presName="sibTrans" presStyleCnt="0"/>
      <dgm:spPr/>
    </dgm:pt>
    <dgm:pt modelId="{745022E7-BE3E-4EE9-9DDA-0E310EF7F5AA}" type="pres">
      <dgm:prSet presAssocID="{37EB2207-5B62-4D21-B02A-47B24BBD030A}" presName="compNode" presStyleCnt="0"/>
      <dgm:spPr/>
    </dgm:pt>
    <dgm:pt modelId="{70BAFE1A-8534-4002-8D6F-6A41B890F7F4}" type="pres">
      <dgm:prSet presAssocID="{37EB2207-5B62-4D21-B02A-47B24BBD030A}" presName="bgRect" presStyleLbl="bgShp" presStyleIdx="2" presStyleCnt="3"/>
      <dgm:spPr/>
    </dgm:pt>
    <dgm:pt modelId="{6634F4F2-2559-451F-9C6E-6F1C0609FD14}" type="pres">
      <dgm:prSet presAssocID="{37EB2207-5B62-4D21-B02A-47B24BBD03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35A1D71C-14F2-4C77-83AD-4F6C429BDC2F}" type="pres">
      <dgm:prSet presAssocID="{37EB2207-5B62-4D21-B02A-47B24BBD030A}" presName="spaceRect" presStyleCnt="0"/>
      <dgm:spPr/>
    </dgm:pt>
    <dgm:pt modelId="{801EF539-CF56-40CE-BBBE-7BF27C36AA91}" type="pres">
      <dgm:prSet presAssocID="{37EB2207-5B62-4D21-B02A-47B24BBD030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7AD2442-FA6F-4DFC-867F-00A12CDA86C4}" srcId="{6B141DC5-C677-4894-8E35-F8D78590653D}" destId="{031DF163-1AD8-4606-A7D1-CBA8712484B8}" srcOrd="0" destOrd="0" parTransId="{550BC021-BD4C-421A-B462-369FB790BC93}" sibTransId="{90659B8A-7F36-4DA3-9DD9-255EAA49477B}"/>
    <dgm:cxn modelId="{D3523776-3DF3-4959-87AE-0CF08ED8B586}" srcId="{6B141DC5-C677-4894-8E35-F8D78590653D}" destId="{1BABD594-08C0-4F70-AE2C-BAB36793014A}" srcOrd="1" destOrd="0" parTransId="{356CCD75-D9CD-46C3-BF51-B069034D986D}" sibTransId="{1D4753A8-C0A2-4EB1-B439-A8F0165B5D9C}"/>
    <dgm:cxn modelId="{12BF667E-F781-44C7-92E5-7040B6C6A153}" type="presOf" srcId="{1BABD594-08C0-4F70-AE2C-BAB36793014A}" destId="{DDB6C1DF-F4E0-45A8-9548-4E995D1DF8E7}" srcOrd="0" destOrd="0" presId="urn:microsoft.com/office/officeart/2018/2/layout/IconVerticalSolidList"/>
    <dgm:cxn modelId="{9D3D789C-CD9C-403B-9F18-E6433D199405}" type="presOf" srcId="{031DF163-1AD8-4606-A7D1-CBA8712484B8}" destId="{16FDADE8-60A4-4403-AE0F-85A8B8616479}" srcOrd="0" destOrd="0" presId="urn:microsoft.com/office/officeart/2018/2/layout/IconVerticalSolidList"/>
    <dgm:cxn modelId="{C8B93A9E-8BCF-4E0C-87C1-C18D4A77FB6C}" srcId="{6B141DC5-C677-4894-8E35-F8D78590653D}" destId="{37EB2207-5B62-4D21-B02A-47B24BBD030A}" srcOrd="2" destOrd="0" parTransId="{C58C872D-A4D6-4912-9D51-91F786D75813}" sibTransId="{E984D20B-9172-4A2C-A175-936F9DED211F}"/>
    <dgm:cxn modelId="{1FC602C4-8282-4BAB-BB55-F9920EA43C76}" type="presOf" srcId="{6B141DC5-C677-4894-8E35-F8D78590653D}" destId="{DA6C715C-EB9E-4D16-B276-87353B500D52}" srcOrd="0" destOrd="0" presId="urn:microsoft.com/office/officeart/2018/2/layout/IconVerticalSolidList"/>
    <dgm:cxn modelId="{6CF014F9-C235-40BD-8208-73179FF79C58}" type="presOf" srcId="{37EB2207-5B62-4D21-B02A-47B24BBD030A}" destId="{801EF539-CF56-40CE-BBBE-7BF27C36AA91}" srcOrd="0" destOrd="0" presId="urn:microsoft.com/office/officeart/2018/2/layout/IconVerticalSolidList"/>
    <dgm:cxn modelId="{A1298C56-D44E-4D39-BE01-6A44C42DAC80}" type="presParOf" srcId="{DA6C715C-EB9E-4D16-B276-87353B500D52}" destId="{E6C09B38-B9FC-419C-9ED8-6D317EF07E35}" srcOrd="0" destOrd="0" presId="urn:microsoft.com/office/officeart/2018/2/layout/IconVerticalSolidList"/>
    <dgm:cxn modelId="{CDBC45D9-D255-4C2B-8345-08763A7295E2}" type="presParOf" srcId="{E6C09B38-B9FC-419C-9ED8-6D317EF07E35}" destId="{2856B6AA-2AFB-4062-BF1D-98F157EBD3E4}" srcOrd="0" destOrd="0" presId="urn:microsoft.com/office/officeart/2018/2/layout/IconVerticalSolidList"/>
    <dgm:cxn modelId="{5A6B805C-0BC4-47C6-A43A-53DAF32477A3}" type="presParOf" srcId="{E6C09B38-B9FC-419C-9ED8-6D317EF07E35}" destId="{6F9F62F2-9192-4329-BD88-4847BBBB6BD5}" srcOrd="1" destOrd="0" presId="urn:microsoft.com/office/officeart/2018/2/layout/IconVerticalSolidList"/>
    <dgm:cxn modelId="{4B03D095-6909-432A-9832-B2E678843951}" type="presParOf" srcId="{E6C09B38-B9FC-419C-9ED8-6D317EF07E35}" destId="{93540196-3C92-46BB-86D7-B1676CABDEE8}" srcOrd="2" destOrd="0" presId="urn:microsoft.com/office/officeart/2018/2/layout/IconVerticalSolidList"/>
    <dgm:cxn modelId="{B20B97F9-ED0E-46FD-B2FB-A2F68F37D0C8}" type="presParOf" srcId="{E6C09B38-B9FC-419C-9ED8-6D317EF07E35}" destId="{16FDADE8-60A4-4403-AE0F-85A8B8616479}" srcOrd="3" destOrd="0" presId="urn:microsoft.com/office/officeart/2018/2/layout/IconVerticalSolidList"/>
    <dgm:cxn modelId="{D883FAF2-E7EE-4EDA-9726-FA55EF34944E}" type="presParOf" srcId="{DA6C715C-EB9E-4D16-B276-87353B500D52}" destId="{F45478B7-DF79-42FB-AC80-C14E793CC183}" srcOrd="1" destOrd="0" presId="urn:microsoft.com/office/officeart/2018/2/layout/IconVerticalSolidList"/>
    <dgm:cxn modelId="{B4ED9F92-2C68-4F59-975C-1ED8D150F340}" type="presParOf" srcId="{DA6C715C-EB9E-4D16-B276-87353B500D52}" destId="{28591C98-36B5-4C4E-B2EB-D6EA041AE996}" srcOrd="2" destOrd="0" presId="urn:microsoft.com/office/officeart/2018/2/layout/IconVerticalSolidList"/>
    <dgm:cxn modelId="{6CFE0544-860B-48CA-9987-5608EB39F9C7}" type="presParOf" srcId="{28591C98-36B5-4C4E-B2EB-D6EA041AE996}" destId="{6BD5A805-2904-44E9-A3C2-5077C0E534FA}" srcOrd="0" destOrd="0" presId="urn:microsoft.com/office/officeart/2018/2/layout/IconVerticalSolidList"/>
    <dgm:cxn modelId="{0C69750E-BA54-45B2-B7AB-0F65C62E636A}" type="presParOf" srcId="{28591C98-36B5-4C4E-B2EB-D6EA041AE996}" destId="{7B013E36-799E-49A6-9325-917A47237033}" srcOrd="1" destOrd="0" presId="urn:microsoft.com/office/officeart/2018/2/layout/IconVerticalSolidList"/>
    <dgm:cxn modelId="{FAFAFD7A-DE18-491D-B0FE-1B99516D6CA0}" type="presParOf" srcId="{28591C98-36B5-4C4E-B2EB-D6EA041AE996}" destId="{6CD8A6EE-4EF3-43CF-8CA8-79A40414C490}" srcOrd="2" destOrd="0" presId="urn:microsoft.com/office/officeart/2018/2/layout/IconVerticalSolidList"/>
    <dgm:cxn modelId="{21F68D58-11EA-4985-A9F8-7C75267C0E6F}" type="presParOf" srcId="{28591C98-36B5-4C4E-B2EB-D6EA041AE996}" destId="{DDB6C1DF-F4E0-45A8-9548-4E995D1DF8E7}" srcOrd="3" destOrd="0" presId="urn:microsoft.com/office/officeart/2018/2/layout/IconVerticalSolidList"/>
    <dgm:cxn modelId="{0D587BB8-B924-40F8-87E1-B39A2758EF86}" type="presParOf" srcId="{DA6C715C-EB9E-4D16-B276-87353B500D52}" destId="{B44A6F13-12D7-49B6-B02E-95167EA6CD2E}" srcOrd="3" destOrd="0" presId="urn:microsoft.com/office/officeart/2018/2/layout/IconVerticalSolidList"/>
    <dgm:cxn modelId="{DD2F848F-B9E7-4CC9-B210-CA92B3D212A5}" type="presParOf" srcId="{DA6C715C-EB9E-4D16-B276-87353B500D52}" destId="{745022E7-BE3E-4EE9-9DDA-0E310EF7F5AA}" srcOrd="4" destOrd="0" presId="urn:microsoft.com/office/officeart/2018/2/layout/IconVerticalSolidList"/>
    <dgm:cxn modelId="{77D5AF42-F50C-451D-B20A-BF9699A09366}" type="presParOf" srcId="{745022E7-BE3E-4EE9-9DDA-0E310EF7F5AA}" destId="{70BAFE1A-8534-4002-8D6F-6A41B890F7F4}" srcOrd="0" destOrd="0" presId="urn:microsoft.com/office/officeart/2018/2/layout/IconVerticalSolidList"/>
    <dgm:cxn modelId="{9506183B-DC1A-4798-B866-84118BDE25B0}" type="presParOf" srcId="{745022E7-BE3E-4EE9-9DDA-0E310EF7F5AA}" destId="{6634F4F2-2559-451F-9C6E-6F1C0609FD14}" srcOrd="1" destOrd="0" presId="urn:microsoft.com/office/officeart/2018/2/layout/IconVerticalSolidList"/>
    <dgm:cxn modelId="{46B2FD9E-F5C7-4242-8EC6-45AD9C5235CC}" type="presParOf" srcId="{745022E7-BE3E-4EE9-9DDA-0E310EF7F5AA}" destId="{35A1D71C-14F2-4C77-83AD-4F6C429BDC2F}" srcOrd="2" destOrd="0" presId="urn:microsoft.com/office/officeart/2018/2/layout/IconVerticalSolidList"/>
    <dgm:cxn modelId="{ED2AC2EE-803E-43E1-8876-6D2D1B968F59}" type="presParOf" srcId="{745022E7-BE3E-4EE9-9DDA-0E310EF7F5AA}" destId="{801EF539-CF56-40CE-BBBE-7BF27C36AA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64B946-07AE-486B-AC32-27E1F93D43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09CEFA-316D-4830-806C-6DAD3E7E6B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baseline="0"/>
            <a:t>• Latencia Reducida</a:t>
          </a:r>
          <a:endParaRPr lang="en-US"/>
        </a:p>
      </dgm:t>
    </dgm:pt>
    <dgm:pt modelId="{E57F266A-62B1-4936-BBD2-032D4F6B2595}" type="parTrans" cxnId="{25450341-807D-4CF1-8C62-25CA5F91F646}">
      <dgm:prSet/>
      <dgm:spPr/>
      <dgm:t>
        <a:bodyPr/>
        <a:lstStyle/>
        <a:p>
          <a:endParaRPr lang="en-US"/>
        </a:p>
      </dgm:t>
    </dgm:pt>
    <dgm:pt modelId="{12D35BB1-22DC-47D5-8FFD-72F3388B57B1}" type="sibTrans" cxnId="{25450341-807D-4CF1-8C62-25CA5F91F646}">
      <dgm:prSet/>
      <dgm:spPr/>
      <dgm:t>
        <a:bodyPr/>
        <a:lstStyle/>
        <a:p>
          <a:endParaRPr lang="en-US"/>
        </a:p>
      </dgm:t>
    </dgm:pt>
    <dgm:pt modelId="{0B1989BC-F183-4C44-BAFE-0D948B802C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baseline="0"/>
            <a:t>• Escalabilidad</a:t>
          </a:r>
          <a:endParaRPr lang="en-US"/>
        </a:p>
      </dgm:t>
    </dgm:pt>
    <dgm:pt modelId="{4A42872E-7759-46EF-8B17-DCFEA87874C5}" type="parTrans" cxnId="{C505C9D1-7C45-4227-BDA6-50C5C49D5AE8}">
      <dgm:prSet/>
      <dgm:spPr/>
      <dgm:t>
        <a:bodyPr/>
        <a:lstStyle/>
        <a:p>
          <a:endParaRPr lang="en-US"/>
        </a:p>
      </dgm:t>
    </dgm:pt>
    <dgm:pt modelId="{17824765-542B-4566-A0B1-325A0B06CE87}" type="sibTrans" cxnId="{C505C9D1-7C45-4227-BDA6-50C5C49D5AE8}">
      <dgm:prSet/>
      <dgm:spPr/>
      <dgm:t>
        <a:bodyPr/>
        <a:lstStyle/>
        <a:p>
          <a:endParaRPr lang="en-US"/>
        </a:p>
      </dgm:t>
    </dgm:pt>
    <dgm:pt modelId="{456A115C-243E-4D96-8AC4-562943B1D5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baseline="0"/>
            <a:t>• Optimización de costos</a:t>
          </a:r>
          <a:endParaRPr lang="en-US"/>
        </a:p>
      </dgm:t>
    </dgm:pt>
    <dgm:pt modelId="{3FA7A646-8EF2-4DEB-BE9D-3CD42DF63E02}" type="parTrans" cxnId="{40473B9F-BAF1-4BC0-A433-40AE48AD2261}">
      <dgm:prSet/>
      <dgm:spPr/>
      <dgm:t>
        <a:bodyPr/>
        <a:lstStyle/>
        <a:p>
          <a:endParaRPr lang="en-US"/>
        </a:p>
      </dgm:t>
    </dgm:pt>
    <dgm:pt modelId="{0BF8D920-7740-42BE-98D1-2161FE49D86C}" type="sibTrans" cxnId="{40473B9F-BAF1-4BC0-A433-40AE48AD2261}">
      <dgm:prSet/>
      <dgm:spPr/>
      <dgm:t>
        <a:bodyPr/>
        <a:lstStyle/>
        <a:p>
          <a:endParaRPr lang="en-US"/>
        </a:p>
      </dgm:t>
    </dgm:pt>
    <dgm:pt modelId="{3DD7F356-8A72-4149-BBA0-45D082154D1C}" type="pres">
      <dgm:prSet presAssocID="{9464B946-07AE-486B-AC32-27E1F93D4376}" presName="root" presStyleCnt="0">
        <dgm:presLayoutVars>
          <dgm:dir/>
          <dgm:resizeHandles val="exact"/>
        </dgm:presLayoutVars>
      </dgm:prSet>
      <dgm:spPr/>
    </dgm:pt>
    <dgm:pt modelId="{BCD0D0B7-5B1C-4337-B033-D7CE53AED2C6}" type="pres">
      <dgm:prSet presAssocID="{4309CEFA-316D-4830-806C-6DAD3E7E6B51}" presName="compNode" presStyleCnt="0"/>
      <dgm:spPr/>
    </dgm:pt>
    <dgm:pt modelId="{CE3646CB-16E0-4EE3-B49F-4571307D3366}" type="pres">
      <dgm:prSet presAssocID="{4309CEFA-316D-4830-806C-6DAD3E7E6B51}" presName="bgRect" presStyleLbl="bgShp" presStyleIdx="0" presStyleCnt="3"/>
      <dgm:spPr/>
    </dgm:pt>
    <dgm:pt modelId="{F05B53D4-02BD-468F-A2F4-7E560BE86CCD}" type="pres">
      <dgm:prSet presAssocID="{4309CEFA-316D-4830-806C-6DAD3E7E6B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466C68E5-C0A0-4561-AB9F-DDF8B4C15828}" type="pres">
      <dgm:prSet presAssocID="{4309CEFA-316D-4830-806C-6DAD3E7E6B51}" presName="spaceRect" presStyleCnt="0"/>
      <dgm:spPr/>
    </dgm:pt>
    <dgm:pt modelId="{E414B1C6-77E2-4106-932A-518AD169F8B0}" type="pres">
      <dgm:prSet presAssocID="{4309CEFA-316D-4830-806C-6DAD3E7E6B51}" presName="parTx" presStyleLbl="revTx" presStyleIdx="0" presStyleCnt="3">
        <dgm:presLayoutVars>
          <dgm:chMax val="0"/>
          <dgm:chPref val="0"/>
        </dgm:presLayoutVars>
      </dgm:prSet>
      <dgm:spPr/>
    </dgm:pt>
    <dgm:pt modelId="{4D8EED73-B5E6-47F7-8F46-0E695AB92EC1}" type="pres">
      <dgm:prSet presAssocID="{12D35BB1-22DC-47D5-8FFD-72F3388B57B1}" presName="sibTrans" presStyleCnt="0"/>
      <dgm:spPr/>
    </dgm:pt>
    <dgm:pt modelId="{250006F4-16BB-44D0-AED5-70E04F21D6B5}" type="pres">
      <dgm:prSet presAssocID="{0B1989BC-F183-4C44-BAFE-0D948B802CDA}" presName="compNode" presStyleCnt="0"/>
      <dgm:spPr/>
    </dgm:pt>
    <dgm:pt modelId="{1F22A65A-883D-473D-8098-7E699754F573}" type="pres">
      <dgm:prSet presAssocID="{0B1989BC-F183-4C44-BAFE-0D948B802CDA}" presName="bgRect" presStyleLbl="bgShp" presStyleIdx="1" presStyleCnt="3"/>
      <dgm:spPr/>
    </dgm:pt>
    <dgm:pt modelId="{3133D22F-F657-4B23-9EF6-C5321C53920B}" type="pres">
      <dgm:prSet presAssocID="{0B1989BC-F183-4C44-BAFE-0D948B802C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DBA9B29-8BA6-406D-B435-00237FE6B691}" type="pres">
      <dgm:prSet presAssocID="{0B1989BC-F183-4C44-BAFE-0D948B802CDA}" presName="spaceRect" presStyleCnt="0"/>
      <dgm:spPr/>
    </dgm:pt>
    <dgm:pt modelId="{41530B56-C942-47E2-80A1-32D1A58D6ACB}" type="pres">
      <dgm:prSet presAssocID="{0B1989BC-F183-4C44-BAFE-0D948B802CDA}" presName="parTx" presStyleLbl="revTx" presStyleIdx="1" presStyleCnt="3">
        <dgm:presLayoutVars>
          <dgm:chMax val="0"/>
          <dgm:chPref val="0"/>
        </dgm:presLayoutVars>
      </dgm:prSet>
      <dgm:spPr/>
    </dgm:pt>
    <dgm:pt modelId="{910B4F4E-27DD-4CD8-B277-88931FAA0E23}" type="pres">
      <dgm:prSet presAssocID="{17824765-542B-4566-A0B1-325A0B06CE87}" presName="sibTrans" presStyleCnt="0"/>
      <dgm:spPr/>
    </dgm:pt>
    <dgm:pt modelId="{8A2CAE15-71C9-47DB-8B94-9A82D45931BD}" type="pres">
      <dgm:prSet presAssocID="{456A115C-243E-4D96-8AC4-562943B1D5AE}" presName="compNode" presStyleCnt="0"/>
      <dgm:spPr/>
    </dgm:pt>
    <dgm:pt modelId="{238D9EC0-2B6F-4E56-A040-EFD3ED19004A}" type="pres">
      <dgm:prSet presAssocID="{456A115C-243E-4D96-8AC4-562943B1D5AE}" presName="bgRect" presStyleLbl="bgShp" presStyleIdx="2" presStyleCnt="3"/>
      <dgm:spPr/>
    </dgm:pt>
    <dgm:pt modelId="{CFAE47FE-B1E6-410D-B56D-B2FF07F46DD2}" type="pres">
      <dgm:prSet presAssocID="{456A115C-243E-4D96-8AC4-562943B1D5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6D7D7A3C-5B13-4792-94C8-788E185AF67B}" type="pres">
      <dgm:prSet presAssocID="{456A115C-243E-4D96-8AC4-562943B1D5AE}" presName="spaceRect" presStyleCnt="0"/>
      <dgm:spPr/>
    </dgm:pt>
    <dgm:pt modelId="{2ACCF57B-3693-4116-A7DC-9908E86C2EE1}" type="pres">
      <dgm:prSet presAssocID="{456A115C-243E-4D96-8AC4-562943B1D5A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5450341-807D-4CF1-8C62-25CA5F91F646}" srcId="{9464B946-07AE-486B-AC32-27E1F93D4376}" destId="{4309CEFA-316D-4830-806C-6DAD3E7E6B51}" srcOrd="0" destOrd="0" parTransId="{E57F266A-62B1-4936-BBD2-032D4F6B2595}" sibTransId="{12D35BB1-22DC-47D5-8FFD-72F3388B57B1}"/>
    <dgm:cxn modelId="{7EBEA852-25B7-4B90-9789-03262CC8B477}" type="presOf" srcId="{4309CEFA-316D-4830-806C-6DAD3E7E6B51}" destId="{E414B1C6-77E2-4106-932A-518AD169F8B0}" srcOrd="0" destOrd="0" presId="urn:microsoft.com/office/officeart/2018/2/layout/IconVerticalSolidList"/>
    <dgm:cxn modelId="{1880CE82-014C-428D-B563-669EF9FB774B}" type="presOf" srcId="{456A115C-243E-4D96-8AC4-562943B1D5AE}" destId="{2ACCF57B-3693-4116-A7DC-9908E86C2EE1}" srcOrd="0" destOrd="0" presId="urn:microsoft.com/office/officeart/2018/2/layout/IconVerticalSolidList"/>
    <dgm:cxn modelId="{40473B9F-BAF1-4BC0-A433-40AE48AD2261}" srcId="{9464B946-07AE-486B-AC32-27E1F93D4376}" destId="{456A115C-243E-4D96-8AC4-562943B1D5AE}" srcOrd="2" destOrd="0" parTransId="{3FA7A646-8EF2-4DEB-BE9D-3CD42DF63E02}" sibTransId="{0BF8D920-7740-42BE-98D1-2161FE49D86C}"/>
    <dgm:cxn modelId="{861054A8-DEB4-4D73-B555-5F298A47001B}" type="presOf" srcId="{0B1989BC-F183-4C44-BAFE-0D948B802CDA}" destId="{41530B56-C942-47E2-80A1-32D1A58D6ACB}" srcOrd="0" destOrd="0" presId="urn:microsoft.com/office/officeart/2018/2/layout/IconVerticalSolidList"/>
    <dgm:cxn modelId="{C505C9D1-7C45-4227-BDA6-50C5C49D5AE8}" srcId="{9464B946-07AE-486B-AC32-27E1F93D4376}" destId="{0B1989BC-F183-4C44-BAFE-0D948B802CDA}" srcOrd="1" destOrd="0" parTransId="{4A42872E-7759-46EF-8B17-DCFEA87874C5}" sibTransId="{17824765-542B-4566-A0B1-325A0B06CE87}"/>
    <dgm:cxn modelId="{CB013BFB-CCBE-4C82-B6D7-3AEDF7CBE7BA}" type="presOf" srcId="{9464B946-07AE-486B-AC32-27E1F93D4376}" destId="{3DD7F356-8A72-4149-BBA0-45D082154D1C}" srcOrd="0" destOrd="0" presId="urn:microsoft.com/office/officeart/2018/2/layout/IconVerticalSolidList"/>
    <dgm:cxn modelId="{3A161CB8-5F57-4C17-8353-4F33842B67F5}" type="presParOf" srcId="{3DD7F356-8A72-4149-BBA0-45D082154D1C}" destId="{BCD0D0B7-5B1C-4337-B033-D7CE53AED2C6}" srcOrd="0" destOrd="0" presId="urn:microsoft.com/office/officeart/2018/2/layout/IconVerticalSolidList"/>
    <dgm:cxn modelId="{1199F332-EDBD-4CFC-BC7E-9141482E3BA8}" type="presParOf" srcId="{BCD0D0B7-5B1C-4337-B033-D7CE53AED2C6}" destId="{CE3646CB-16E0-4EE3-B49F-4571307D3366}" srcOrd="0" destOrd="0" presId="urn:microsoft.com/office/officeart/2018/2/layout/IconVerticalSolidList"/>
    <dgm:cxn modelId="{B947639B-296D-43EF-87CD-C96CDD88AD9A}" type="presParOf" srcId="{BCD0D0B7-5B1C-4337-B033-D7CE53AED2C6}" destId="{F05B53D4-02BD-468F-A2F4-7E560BE86CCD}" srcOrd="1" destOrd="0" presId="urn:microsoft.com/office/officeart/2018/2/layout/IconVerticalSolidList"/>
    <dgm:cxn modelId="{118EE4C5-F6EB-432D-8DA8-D72254128A96}" type="presParOf" srcId="{BCD0D0B7-5B1C-4337-B033-D7CE53AED2C6}" destId="{466C68E5-C0A0-4561-AB9F-DDF8B4C15828}" srcOrd="2" destOrd="0" presId="urn:microsoft.com/office/officeart/2018/2/layout/IconVerticalSolidList"/>
    <dgm:cxn modelId="{E69F5395-4760-4734-9AA4-65DD3930DDB1}" type="presParOf" srcId="{BCD0D0B7-5B1C-4337-B033-D7CE53AED2C6}" destId="{E414B1C6-77E2-4106-932A-518AD169F8B0}" srcOrd="3" destOrd="0" presId="urn:microsoft.com/office/officeart/2018/2/layout/IconVerticalSolidList"/>
    <dgm:cxn modelId="{C01E99F7-580E-42A7-8397-1D1AEBE360B3}" type="presParOf" srcId="{3DD7F356-8A72-4149-BBA0-45D082154D1C}" destId="{4D8EED73-B5E6-47F7-8F46-0E695AB92EC1}" srcOrd="1" destOrd="0" presId="urn:microsoft.com/office/officeart/2018/2/layout/IconVerticalSolidList"/>
    <dgm:cxn modelId="{7FD66E53-5D3B-4786-B4FF-6E7647A1209F}" type="presParOf" srcId="{3DD7F356-8A72-4149-BBA0-45D082154D1C}" destId="{250006F4-16BB-44D0-AED5-70E04F21D6B5}" srcOrd="2" destOrd="0" presId="urn:microsoft.com/office/officeart/2018/2/layout/IconVerticalSolidList"/>
    <dgm:cxn modelId="{766C5058-7D1A-4065-916B-770EAC676C47}" type="presParOf" srcId="{250006F4-16BB-44D0-AED5-70E04F21D6B5}" destId="{1F22A65A-883D-473D-8098-7E699754F573}" srcOrd="0" destOrd="0" presId="urn:microsoft.com/office/officeart/2018/2/layout/IconVerticalSolidList"/>
    <dgm:cxn modelId="{741FEA92-7D0C-4BE0-9FD7-7C04CC246295}" type="presParOf" srcId="{250006F4-16BB-44D0-AED5-70E04F21D6B5}" destId="{3133D22F-F657-4B23-9EF6-C5321C53920B}" srcOrd="1" destOrd="0" presId="urn:microsoft.com/office/officeart/2018/2/layout/IconVerticalSolidList"/>
    <dgm:cxn modelId="{5A2D36E2-8957-454C-8609-154792448F9F}" type="presParOf" srcId="{250006F4-16BB-44D0-AED5-70E04F21D6B5}" destId="{6DBA9B29-8BA6-406D-B435-00237FE6B691}" srcOrd="2" destOrd="0" presId="urn:microsoft.com/office/officeart/2018/2/layout/IconVerticalSolidList"/>
    <dgm:cxn modelId="{3C63F07E-2219-4688-8A71-F2BC443B5681}" type="presParOf" srcId="{250006F4-16BB-44D0-AED5-70E04F21D6B5}" destId="{41530B56-C942-47E2-80A1-32D1A58D6ACB}" srcOrd="3" destOrd="0" presId="urn:microsoft.com/office/officeart/2018/2/layout/IconVerticalSolidList"/>
    <dgm:cxn modelId="{6A1200B1-910D-4D05-9698-3475076AFA9D}" type="presParOf" srcId="{3DD7F356-8A72-4149-BBA0-45D082154D1C}" destId="{910B4F4E-27DD-4CD8-B277-88931FAA0E23}" srcOrd="3" destOrd="0" presId="urn:microsoft.com/office/officeart/2018/2/layout/IconVerticalSolidList"/>
    <dgm:cxn modelId="{93C381D0-F93E-46BC-85B2-7F1DBACEFE48}" type="presParOf" srcId="{3DD7F356-8A72-4149-BBA0-45D082154D1C}" destId="{8A2CAE15-71C9-47DB-8B94-9A82D45931BD}" srcOrd="4" destOrd="0" presId="urn:microsoft.com/office/officeart/2018/2/layout/IconVerticalSolidList"/>
    <dgm:cxn modelId="{1ED7AF34-C908-4791-A873-7D4312FCDAC6}" type="presParOf" srcId="{8A2CAE15-71C9-47DB-8B94-9A82D45931BD}" destId="{238D9EC0-2B6F-4E56-A040-EFD3ED19004A}" srcOrd="0" destOrd="0" presId="urn:microsoft.com/office/officeart/2018/2/layout/IconVerticalSolidList"/>
    <dgm:cxn modelId="{F0869938-7E65-4DFC-BE1B-FD5FF8D1CEF4}" type="presParOf" srcId="{8A2CAE15-71C9-47DB-8B94-9A82D45931BD}" destId="{CFAE47FE-B1E6-410D-B56D-B2FF07F46DD2}" srcOrd="1" destOrd="0" presId="urn:microsoft.com/office/officeart/2018/2/layout/IconVerticalSolidList"/>
    <dgm:cxn modelId="{098C9610-F28D-4D94-8F06-D182336587E9}" type="presParOf" srcId="{8A2CAE15-71C9-47DB-8B94-9A82D45931BD}" destId="{6D7D7A3C-5B13-4792-94C8-788E185AF67B}" srcOrd="2" destOrd="0" presId="urn:microsoft.com/office/officeart/2018/2/layout/IconVerticalSolidList"/>
    <dgm:cxn modelId="{55A3967D-7FB7-4572-A701-F8DB6500087A}" type="presParOf" srcId="{8A2CAE15-71C9-47DB-8B94-9A82D45931BD}" destId="{2ACCF57B-3693-4116-A7DC-9908E86C2E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083DD4-38EF-4539-B2E8-072E8CED2D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90A31B4-1F10-401D-9C58-49D687D395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baseline="0" dirty="0"/>
            <a:t>• </a:t>
          </a:r>
          <a:r>
            <a:rPr lang="en-US" b="0" baseline="0" dirty="0" err="1"/>
            <a:t>Eficiencia</a:t>
          </a:r>
          <a:r>
            <a:rPr lang="en-US" b="0" baseline="0" dirty="0"/>
            <a:t> </a:t>
          </a:r>
          <a:r>
            <a:rPr lang="en-US" b="0" baseline="0" dirty="0" err="1"/>
            <a:t>en</a:t>
          </a:r>
          <a:r>
            <a:rPr lang="en-US" b="0" baseline="0" dirty="0"/>
            <a:t> </a:t>
          </a:r>
          <a:r>
            <a:rPr lang="en-US" b="0" baseline="0" dirty="0" err="1"/>
            <a:t>Tiempo</a:t>
          </a:r>
          <a:r>
            <a:rPr lang="en-US" b="0" baseline="0" dirty="0"/>
            <a:t> Real</a:t>
          </a:r>
          <a:endParaRPr lang="en-US" dirty="0"/>
        </a:p>
      </dgm:t>
    </dgm:pt>
    <dgm:pt modelId="{7808906B-E47E-4E09-9278-92B2693A2B40}" type="parTrans" cxnId="{272EDECB-994D-43C0-B783-8FF3F56BA3B2}">
      <dgm:prSet/>
      <dgm:spPr/>
      <dgm:t>
        <a:bodyPr/>
        <a:lstStyle/>
        <a:p>
          <a:endParaRPr lang="en-US"/>
        </a:p>
      </dgm:t>
    </dgm:pt>
    <dgm:pt modelId="{FB8FCB4A-5F96-494D-BA3C-C1645BF0DBFD}" type="sibTrans" cxnId="{272EDECB-994D-43C0-B783-8FF3F56BA3B2}">
      <dgm:prSet/>
      <dgm:spPr/>
      <dgm:t>
        <a:bodyPr/>
        <a:lstStyle/>
        <a:p>
          <a:endParaRPr lang="en-US"/>
        </a:p>
      </dgm:t>
    </dgm:pt>
    <dgm:pt modelId="{440B12F3-36D3-4BF6-9244-110B962302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baseline="0"/>
            <a:t>• Código Abierto</a:t>
          </a:r>
          <a:endParaRPr lang="en-US"/>
        </a:p>
      </dgm:t>
    </dgm:pt>
    <dgm:pt modelId="{687754C4-D451-490D-8918-709AD9DFD932}" type="parTrans" cxnId="{71C124BD-987D-4943-BBFF-227231643EEF}">
      <dgm:prSet/>
      <dgm:spPr/>
      <dgm:t>
        <a:bodyPr/>
        <a:lstStyle/>
        <a:p>
          <a:endParaRPr lang="en-US"/>
        </a:p>
      </dgm:t>
    </dgm:pt>
    <dgm:pt modelId="{2B49212B-927E-4E00-8415-69E299107458}" type="sibTrans" cxnId="{71C124BD-987D-4943-BBFF-227231643EEF}">
      <dgm:prSet/>
      <dgm:spPr/>
      <dgm:t>
        <a:bodyPr/>
        <a:lstStyle/>
        <a:p>
          <a:endParaRPr lang="en-US"/>
        </a:p>
      </dgm:t>
    </dgm:pt>
    <dgm:pt modelId="{053CEB7D-054D-4521-8679-626C385CC3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baseline="0"/>
            <a:t>• Integración Local</a:t>
          </a:r>
          <a:endParaRPr lang="en-US"/>
        </a:p>
      </dgm:t>
    </dgm:pt>
    <dgm:pt modelId="{4F3B9AE7-E9FA-4CB2-BF80-B006F5946AEA}" type="parTrans" cxnId="{6DD2D16C-5CB8-42E4-9162-97A5AF8B1936}">
      <dgm:prSet/>
      <dgm:spPr/>
      <dgm:t>
        <a:bodyPr/>
        <a:lstStyle/>
        <a:p>
          <a:endParaRPr lang="en-US"/>
        </a:p>
      </dgm:t>
    </dgm:pt>
    <dgm:pt modelId="{D5F2ED59-6016-4995-BA75-6F8773C20039}" type="sibTrans" cxnId="{6DD2D16C-5CB8-42E4-9162-97A5AF8B1936}">
      <dgm:prSet/>
      <dgm:spPr/>
      <dgm:t>
        <a:bodyPr/>
        <a:lstStyle/>
        <a:p>
          <a:endParaRPr lang="en-US"/>
        </a:p>
      </dgm:t>
    </dgm:pt>
    <dgm:pt modelId="{979322B1-FEA6-4112-B46B-964B35ACEBEA}" type="pres">
      <dgm:prSet presAssocID="{A6083DD4-38EF-4539-B2E8-072E8CED2D63}" presName="root" presStyleCnt="0">
        <dgm:presLayoutVars>
          <dgm:dir/>
          <dgm:resizeHandles val="exact"/>
        </dgm:presLayoutVars>
      </dgm:prSet>
      <dgm:spPr/>
    </dgm:pt>
    <dgm:pt modelId="{CEA2FDD9-37BF-4C31-9DFB-F3E474129D8F}" type="pres">
      <dgm:prSet presAssocID="{390A31B4-1F10-401D-9C58-49D687D3954C}" presName="compNode" presStyleCnt="0"/>
      <dgm:spPr/>
    </dgm:pt>
    <dgm:pt modelId="{43E89AC5-6042-4EF2-8061-A99F3541B634}" type="pres">
      <dgm:prSet presAssocID="{390A31B4-1F10-401D-9C58-49D687D3954C}" presName="bgRect" presStyleLbl="bgShp" presStyleIdx="0" presStyleCnt="3"/>
      <dgm:spPr/>
    </dgm:pt>
    <dgm:pt modelId="{B4FE7ACA-E8AB-44B9-ABD1-FE905CE186FB}" type="pres">
      <dgm:prSet presAssocID="{390A31B4-1F10-401D-9C58-49D687D395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ólar"/>
        </a:ext>
      </dgm:extLst>
    </dgm:pt>
    <dgm:pt modelId="{75C9438B-C5F1-43A2-ADD7-3F0ECA775976}" type="pres">
      <dgm:prSet presAssocID="{390A31B4-1F10-401D-9C58-49D687D3954C}" presName="spaceRect" presStyleCnt="0"/>
      <dgm:spPr/>
    </dgm:pt>
    <dgm:pt modelId="{3D6D65E1-2855-44B4-83DC-E204F32C85E4}" type="pres">
      <dgm:prSet presAssocID="{390A31B4-1F10-401D-9C58-49D687D3954C}" presName="parTx" presStyleLbl="revTx" presStyleIdx="0" presStyleCnt="3">
        <dgm:presLayoutVars>
          <dgm:chMax val="0"/>
          <dgm:chPref val="0"/>
        </dgm:presLayoutVars>
      </dgm:prSet>
      <dgm:spPr/>
    </dgm:pt>
    <dgm:pt modelId="{3D668007-3F89-4C9F-A8EB-11DB2747CD1B}" type="pres">
      <dgm:prSet presAssocID="{FB8FCB4A-5F96-494D-BA3C-C1645BF0DBFD}" presName="sibTrans" presStyleCnt="0"/>
      <dgm:spPr/>
    </dgm:pt>
    <dgm:pt modelId="{5A65AF1D-6E58-48F0-97F6-FC65B1A63F56}" type="pres">
      <dgm:prSet presAssocID="{440B12F3-36D3-4BF6-9244-110B96230246}" presName="compNode" presStyleCnt="0"/>
      <dgm:spPr/>
    </dgm:pt>
    <dgm:pt modelId="{3A5D3153-4984-4CFB-802F-F6BB601B9818}" type="pres">
      <dgm:prSet presAssocID="{440B12F3-36D3-4BF6-9244-110B96230246}" presName="bgRect" presStyleLbl="bgShp" presStyleIdx="1" presStyleCnt="3"/>
      <dgm:spPr/>
    </dgm:pt>
    <dgm:pt modelId="{D34B7A92-89FF-4CEE-839D-E71CB2F40692}" type="pres">
      <dgm:prSet presAssocID="{440B12F3-36D3-4BF6-9244-110B962302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ódigo de barras"/>
        </a:ext>
      </dgm:extLst>
    </dgm:pt>
    <dgm:pt modelId="{FD5B7E9C-4248-4F33-B3D4-61F89D9CA3D5}" type="pres">
      <dgm:prSet presAssocID="{440B12F3-36D3-4BF6-9244-110B96230246}" presName="spaceRect" presStyleCnt="0"/>
      <dgm:spPr/>
    </dgm:pt>
    <dgm:pt modelId="{0ED2DBBA-27F7-47EB-BBA4-3D968B7FC86E}" type="pres">
      <dgm:prSet presAssocID="{440B12F3-36D3-4BF6-9244-110B96230246}" presName="parTx" presStyleLbl="revTx" presStyleIdx="1" presStyleCnt="3">
        <dgm:presLayoutVars>
          <dgm:chMax val="0"/>
          <dgm:chPref val="0"/>
        </dgm:presLayoutVars>
      </dgm:prSet>
      <dgm:spPr/>
    </dgm:pt>
    <dgm:pt modelId="{93724F29-6134-4B5C-AAE3-30F6C5055A33}" type="pres">
      <dgm:prSet presAssocID="{2B49212B-927E-4E00-8415-69E299107458}" presName="sibTrans" presStyleCnt="0"/>
      <dgm:spPr/>
    </dgm:pt>
    <dgm:pt modelId="{19DBCD36-6E7D-4DDB-8127-981E8292EF67}" type="pres">
      <dgm:prSet presAssocID="{053CEB7D-054D-4521-8679-626C385CC378}" presName="compNode" presStyleCnt="0"/>
      <dgm:spPr/>
    </dgm:pt>
    <dgm:pt modelId="{014CFEAB-F9A4-44B2-944F-6DDBEFA8836C}" type="pres">
      <dgm:prSet presAssocID="{053CEB7D-054D-4521-8679-626C385CC378}" presName="bgRect" presStyleLbl="bgShp" presStyleIdx="2" presStyleCnt="3"/>
      <dgm:spPr/>
    </dgm:pt>
    <dgm:pt modelId="{CD11B6DD-18D3-438F-B6C8-2ED0FA2A7B3E}" type="pres">
      <dgm:prSet presAssocID="{053CEB7D-054D-4521-8679-626C385CC3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1B8CBA57-F5B0-4C6C-8031-5DC8EFB9968F}" type="pres">
      <dgm:prSet presAssocID="{053CEB7D-054D-4521-8679-626C385CC378}" presName="spaceRect" presStyleCnt="0"/>
      <dgm:spPr/>
    </dgm:pt>
    <dgm:pt modelId="{8012D7F5-E6E1-4819-8FF5-70A632255FB5}" type="pres">
      <dgm:prSet presAssocID="{053CEB7D-054D-4521-8679-626C385CC37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96D41B-99E6-4CD4-87FA-427B10808F84}" type="presOf" srcId="{A6083DD4-38EF-4539-B2E8-072E8CED2D63}" destId="{979322B1-FEA6-4112-B46B-964B35ACEBEA}" srcOrd="0" destOrd="0" presId="urn:microsoft.com/office/officeart/2018/2/layout/IconVerticalSolidList"/>
    <dgm:cxn modelId="{6DD2D16C-5CB8-42E4-9162-97A5AF8B1936}" srcId="{A6083DD4-38EF-4539-B2E8-072E8CED2D63}" destId="{053CEB7D-054D-4521-8679-626C385CC378}" srcOrd="2" destOrd="0" parTransId="{4F3B9AE7-E9FA-4CB2-BF80-B006F5946AEA}" sibTransId="{D5F2ED59-6016-4995-BA75-6F8773C20039}"/>
    <dgm:cxn modelId="{BBF1E386-513D-43D7-A98C-49C79CD41C5C}" type="presOf" srcId="{390A31B4-1F10-401D-9C58-49D687D3954C}" destId="{3D6D65E1-2855-44B4-83DC-E204F32C85E4}" srcOrd="0" destOrd="0" presId="urn:microsoft.com/office/officeart/2018/2/layout/IconVerticalSolidList"/>
    <dgm:cxn modelId="{0EF41E9C-A1E3-4800-83E8-2F60E1D5DE70}" type="presOf" srcId="{053CEB7D-054D-4521-8679-626C385CC378}" destId="{8012D7F5-E6E1-4819-8FF5-70A632255FB5}" srcOrd="0" destOrd="0" presId="urn:microsoft.com/office/officeart/2018/2/layout/IconVerticalSolidList"/>
    <dgm:cxn modelId="{71C124BD-987D-4943-BBFF-227231643EEF}" srcId="{A6083DD4-38EF-4539-B2E8-072E8CED2D63}" destId="{440B12F3-36D3-4BF6-9244-110B96230246}" srcOrd="1" destOrd="0" parTransId="{687754C4-D451-490D-8918-709AD9DFD932}" sibTransId="{2B49212B-927E-4E00-8415-69E299107458}"/>
    <dgm:cxn modelId="{272EDECB-994D-43C0-B783-8FF3F56BA3B2}" srcId="{A6083DD4-38EF-4539-B2E8-072E8CED2D63}" destId="{390A31B4-1F10-401D-9C58-49D687D3954C}" srcOrd="0" destOrd="0" parTransId="{7808906B-E47E-4E09-9278-92B2693A2B40}" sibTransId="{FB8FCB4A-5F96-494D-BA3C-C1645BF0DBFD}"/>
    <dgm:cxn modelId="{94250BF5-8A75-423A-AF7D-B5DB9B6CAFB0}" type="presOf" srcId="{440B12F3-36D3-4BF6-9244-110B96230246}" destId="{0ED2DBBA-27F7-47EB-BBA4-3D968B7FC86E}" srcOrd="0" destOrd="0" presId="urn:microsoft.com/office/officeart/2018/2/layout/IconVerticalSolidList"/>
    <dgm:cxn modelId="{6B00D530-264D-40B9-8FA1-6B55F3655FF2}" type="presParOf" srcId="{979322B1-FEA6-4112-B46B-964B35ACEBEA}" destId="{CEA2FDD9-37BF-4C31-9DFB-F3E474129D8F}" srcOrd="0" destOrd="0" presId="urn:microsoft.com/office/officeart/2018/2/layout/IconVerticalSolidList"/>
    <dgm:cxn modelId="{C617E3DA-4DCB-4025-AD09-66ED1A148B3E}" type="presParOf" srcId="{CEA2FDD9-37BF-4C31-9DFB-F3E474129D8F}" destId="{43E89AC5-6042-4EF2-8061-A99F3541B634}" srcOrd="0" destOrd="0" presId="urn:microsoft.com/office/officeart/2018/2/layout/IconVerticalSolidList"/>
    <dgm:cxn modelId="{98875281-7BBA-419C-87C3-B1004DA75D57}" type="presParOf" srcId="{CEA2FDD9-37BF-4C31-9DFB-F3E474129D8F}" destId="{B4FE7ACA-E8AB-44B9-ABD1-FE905CE186FB}" srcOrd="1" destOrd="0" presId="urn:microsoft.com/office/officeart/2018/2/layout/IconVerticalSolidList"/>
    <dgm:cxn modelId="{C5F53149-07CD-4AEE-BB3A-8F929D9F3634}" type="presParOf" srcId="{CEA2FDD9-37BF-4C31-9DFB-F3E474129D8F}" destId="{75C9438B-C5F1-43A2-ADD7-3F0ECA775976}" srcOrd="2" destOrd="0" presId="urn:microsoft.com/office/officeart/2018/2/layout/IconVerticalSolidList"/>
    <dgm:cxn modelId="{3504A0CF-35D8-4A6F-8E44-BFA94C0F471A}" type="presParOf" srcId="{CEA2FDD9-37BF-4C31-9DFB-F3E474129D8F}" destId="{3D6D65E1-2855-44B4-83DC-E204F32C85E4}" srcOrd="3" destOrd="0" presId="urn:microsoft.com/office/officeart/2018/2/layout/IconVerticalSolidList"/>
    <dgm:cxn modelId="{948B0AD7-CA73-4769-BCDE-587529986F80}" type="presParOf" srcId="{979322B1-FEA6-4112-B46B-964B35ACEBEA}" destId="{3D668007-3F89-4C9F-A8EB-11DB2747CD1B}" srcOrd="1" destOrd="0" presId="urn:microsoft.com/office/officeart/2018/2/layout/IconVerticalSolidList"/>
    <dgm:cxn modelId="{0C5FF90E-B16F-47CD-8070-478F4747AD36}" type="presParOf" srcId="{979322B1-FEA6-4112-B46B-964B35ACEBEA}" destId="{5A65AF1D-6E58-48F0-97F6-FC65B1A63F56}" srcOrd="2" destOrd="0" presId="urn:microsoft.com/office/officeart/2018/2/layout/IconVerticalSolidList"/>
    <dgm:cxn modelId="{61776BE4-DAFD-41EB-839B-CC033E79B0F7}" type="presParOf" srcId="{5A65AF1D-6E58-48F0-97F6-FC65B1A63F56}" destId="{3A5D3153-4984-4CFB-802F-F6BB601B9818}" srcOrd="0" destOrd="0" presId="urn:microsoft.com/office/officeart/2018/2/layout/IconVerticalSolidList"/>
    <dgm:cxn modelId="{B936DC8A-3170-49A0-9315-6EBC3BE08C73}" type="presParOf" srcId="{5A65AF1D-6E58-48F0-97F6-FC65B1A63F56}" destId="{D34B7A92-89FF-4CEE-839D-E71CB2F40692}" srcOrd="1" destOrd="0" presId="urn:microsoft.com/office/officeart/2018/2/layout/IconVerticalSolidList"/>
    <dgm:cxn modelId="{934446E6-AC11-4084-89EE-E1E9CB5F6DE0}" type="presParOf" srcId="{5A65AF1D-6E58-48F0-97F6-FC65B1A63F56}" destId="{FD5B7E9C-4248-4F33-B3D4-61F89D9CA3D5}" srcOrd="2" destOrd="0" presId="urn:microsoft.com/office/officeart/2018/2/layout/IconVerticalSolidList"/>
    <dgm:cxn modelId="{4C1FA74D-7B3D-42B9-87AB-9EFD74CCE198}" type="presParOf" srcId="{5A65AF1D-6E58-48F0-97F6-FC65B1A63F56}" destId="{0ED2DBBA-27F7-47EB-BBA4-3D968B7FC86E}" srcOrd="3" destOrd="0" presId="urn:microsoft.com/office/officeart/2018/2/layout/IconVerticalSolidList"/>
    <dgm:cxn modelId="{E97F02FA-1138-4820-959F-8B815A04185E}" type="presParOf" srcId="{979322B1-FEA6-4112-B46B-964B35ACEBEA}" destId="{93724F29-6134-4B5C-AAE3-30F6C5055A33}" srcOrd="3" destOrd="0" presId="urn:microsoft.com/office/officeart/2018/2/layout/IconVerticalSolidList"/>
    <dgm:cxn modelId="{B5F1D6AE-6F22-42A9-8A91-DF9C58E84710}" type="presParOf" srcId="{979322B1-FEA6-4112-B46B-964B35ACEBEA}" destId="{19DBCD36-6E7D-4DDB-8127-981E8292EF67}" srcOrd="4" destOrd="0" presId="urn:microsoft.com/office/officeart/2018/2/layout/IconVerticalSolidList"/>
    <dgm:cxn modelId="{8B327062-1BA6-40A0-AF77-E76336DA9000}" type="presParOf" srcId="{19DBCD36-6E7D-4DDB-8127-981E8292EF67}" destId="{014CFEAB-F9A4-44B2-944F-6DDBEFA8836C}" srcOrd="0" destOrd="0" presId="urn:microsoft.com/office/officeart/2018/2/layout/IconVerticalSolidList"/>
    <dgm:cxn modelId="{10A14C3B-0153-40CB-916A-69FCEEEF845F}" type="presParOf" srcId="{19DBCD36-6E7D-4DDB-8127-981E8292EF67}" destId="{CD11B6DD-18D3-438F-B6C8-2ED0FA2A7B3E}" srcOrd="1" destOrd="0" presId="urn:microsoft.com/office/officeart/2018/2/layout/IconVerticalSolidList"/>
    <dgm:cxn modelId="{34288227-34F4-41C4-B697-FD697D0FB1ED}" type="presParOf" srcId="{19DBCD36-6E7D-4DDB-8127-981E8292EF67}" destId="{1B8CBA57-F5B0-4C6C-8031-5DC8EFB9968F}" srcOrd="2" destOrd="0" presId="urn:microsoft.com/office/officeart/2018/2/layout/IconVerticalSolidList"/>
    <dgm:cxn modelId="{7D796D73-7058-4301-8BAE-216E325E0E60}" type="presParOf" srcId="{19DBCD36-6E7D-4DDB-8127-981E8292EF67}" destId="{8012D7F5-E6E1-4819-8FF5-70A632255F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55BCB5-44AA-4F3B-8183-3797B762F8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1C54A82-1C24-4E80-BC1C-876274FE8E7F}">
      <dgm:prSet/>
      <dgm:spPr/>
      <dgm:t>
        <a:bodyPr/>
        <a:lstStyle/>
        <a:p>
          <a:r>
            <a:rPr lang="es-MX" baseline="0"/>
            <a:t>Desbloqueo de teléfonos y autentificación en aplicaciones.</a:t>
          </a:r>
          <a:endParaRPr lang="en-US"/>
        </a:p>
      </dgm:t>
    </dgm:pt>
    <dgm:pt modelId="{4941BE09-86CD-4F16-9EA6-844863431C12}" type="parTrans" cxnId="{C6B43B66-6F2E-4BF5-B870-81BDBDEE7D86}">
      <dgm:prSet/>
      <dgm:spPr/>
      <dgm:t>
        <a:bodyPr/>
        <a:lstStyle/>
        <a:p>
          <a:endParaRPr lang="en-US"/>
        </a:p>
      </dgm:t>
    </dgm:pt>
    <dgm:pt modelId="{DD191407-51E5-4134-99A4-3F3A38E64E26}" type="sibTrans" cxnId="{C6B43B66-6F2E-4BF5-B870-81BDBDEE7D86}">
      <dgm:prSet/>
      <dgm:spPr/>
      <dgm:t>
        <a:bodyPr/>
        <a:lstStyle/>
        <a:p>
          <a:endParaRPr lang="en-US"/>
        </a:p>
      </dgm:t>
    </dgm:pt>
    <dgm:pt modelId="{C3EC1DD4-BCD8-4B03-B42A-07DC9D679FA3}">
      <dgm:prSet/>
      <dgm:spPr/>
      <dgm:t>
        <a:bodyPr/>
        <a:lstStyle/>
        <a:p>
          <a:r>
            <a:rPr lang="es-GT" baseline="0"/>
            <a:t>Análisis de atención a clientes</a:t>
          </a:r>
          <a:endParaRPr lang="en-US"/>
        </a:p>
      </dgm:t>
    </dgm:pt>
    <dgm:pt modelId="{923177DE-9A61-49EB-81B3-71E82FC45CE5}" type="parTrans" cxnId="{1C654F0D-D770-40BB-899B-F132DD30DD26}">
      <dgm:prSet/>
      <dgm:spPr/>
      <dgm:t>
        <a:bodyPr/>
        <a:lstStyle/>
        <a:p>
          <a:endParaRPr lang="en-US"/>
        </a:p>
      </dgm:t>
    </dgm:pt>
    <dgm:pt modelId="{A2412F08-14EA-4E5F-BE75-D2C9940A24EC}" type="sibTrans" cxnId="{1C654F0D-D770-40BB-899B-F132DD30DD26}">
      <dgm:prSet/>
      <dgm:spPr/>
      <dgm:t>
        <a:bodyPr/>
        <a:lstStyle/>
        <a:p>
          <a:endParaRPr lang="en-US"/>
        </a:p>
      </dgm:t>
    </dgm:pt>
    <dgm:pt modelId="{43DA3FEA-AE18-4A45-8E43-FB4583D17298}">
      <dgm:prSet/>
      <dgm:spPr/>
      <dgm:t>
        <a:bodyPr/>
        <a:lstStyle/>
        <a:p>
          <a:r>
            <a:rPr lang="es-GT" baseline="0"/>
            <a:t>Atención psicológica personalizada.</a:t>
          </a:r>
          <a:endParaRPr lang="en-US"/>
        </a:p>
      </dgm:t>
    </dgm:pt>
    <dgm:pt modelId="{E14CB324-EDBA-4CDB-A981-7FA3F4FE0D14}" type="parTrans" cxnId="{EC5F94D5-9781-467B-816A-6C836CB6245B}">
      <dgm:prSet/>
      <dgm:spPr/>
      <dgm:t>
        <a:bodyPr/>
        <a:lstStyle/>
        <a:p>
          <a:endParaRPr lang="en-US"/>
        </a:p>
      </dgm:t>
    </dgm:pt>
    <dgm:pt modelId="{7993B08A-991A-4C07-AC70-4238504BC038}" type="sibTrans" cxnId="{EC5F94D5-9781-467B-816A-6C836CB6245B}">
      <dgm:prSet/>
      <dgm:spPr/>
      <dgm:t>
        <a:bodyPr/>
        <a:lstStyle/>
        <a:p>
          <a:endParaRPr lang="en-US"/>
        </a:p>
      </dgm:t>
    </dgm:pt>
    <dgm:pt modelId="{049BEAEF-2F46-4976-BD81-BC92A92448C5}">
      <dgm:prSet/>
      <dgm:spPr/>
      <dgm:t>
        <a:bodyPr/>
        <a:lstStyle/>
        <a:p>
          <a:r>
            <a:rPr lang="es-MX" baseline="0"/>
            <a:t>Etiquetado de personas en fotos y organización de contenido visual.</a:t>
          </a:r>
          <a:endParaRPr lang="en-US"/>
        </a:p>
      </dgm:t>
    </dgm:pt>
    <dgm:pt modelId="{FC633EED-AFAC-4F55-9CDE-F2B8F89CCC7B}" type="parTrans" cxnId="{39393DF1-4DFE-44A8-8975-04280DC72DF2}">
      <dgm:prSet/>
      <dgm:spPr/>
      <dgm:t>
        <a:bodyPr/>
        <a:lstStyle/>
        <a:p>
          <a:endParaRPr lang="en-US"/>
        </a:p>
      </dgm:t>
    </dgm:pt>
    <dgm:pt modelId="{5D3103B0-10A0-4DF2-B32D-020B4E30A361}" type="sibTrans" cxnId="{39393DF1-4DFE-44A8-8975-04280DC72DF2}">
      <dgm:prSet/>
      <dgm:spPr/>
      <dgm:t>
        <a:bodyPr/>
        <a:lstStyle/>
        <a:p>
          <a:endParaRPr lang="en-US"/>
        </a:p>
      </dgm:t>
    </dgm:pt>
    <dgm:pt modelId="{0E9724AF-B5DD-40D0-BD25-549792524F12}">
      <dgm:prSet/>
      <dgm:spPr/>
      <dgm:t>
        <a:bodyPr/>
        <a:lstStyle/>
        <a:p>
          <a:r>
            <a:rPr lang="es-MX" baseline="0"/>
            <a:t>Para vigilancia, control de acceso a oficinas y verificación de identidad.</a:t>
          </a:r>
          <a:endParaRPr lang="en-US"/>
        </a:p>
      </dgm:t>
    </dgm:pt>
    <dgm:pt modelId="{CB4B8096-33EA-4A23-8D0C-53A82E4A03DE}" type="parTrans" cxnId="{78064346-5A7F-440F-A56E-AEE5503CA6F9}">
      <dgm:prSet/>
      <dgm:spPr/>
      <dgm:t>
        <a:bodyPr/>
        <a:lstStyle/>
        <a:p>
          <a:endParaRPr lang="en-US"/>
        </a:p>
      </dgm:t>
    </dgm:pt>
    <dgm:pt modelId="{001ACD93-224B-48C1-B26E-9AA9B0ADB337}" type="sibTrans" cxnId="{78064346-5A7F-440F-A56E-AEE5503CA6F9}">
      <dgm:prSet/>
      <dgm:spPr/>
      <dgm:t>
        <a:bodyPr/>
        <a:lstStyle/>
        <a:p>
          <a:endParaRPr lang="en-US"/>
        </a:p>
      </dgm:t>
    </dgm:pt>
    <dgm:pt modelId="{9FF2649E-F6CE-4570-A519-F9F67A24E3D0}" type="pres">
      <dgm:prSet presAssocID="{3355BCB5-44AA-4F3B-8183-3797B762F820}" presName="root" presStyleCnt="0">
        <dgm:presLayoutVars>
          <dgm:dir/>
          <dgm:resizeHandles val="exact"/>
        </dgm:presLayoutVars>
      </dgm:prSet>
      <dgm:spPr/>
    </dgm:pt>
    <dgm:pt modelId="{2D5261F1-FBF7-4152-B648-B0C4EE31C893}" type="pres">
      <dgm:prSet presAssocID="{41C54A82-1C24-4E80-BC1C-876274FE8E7F}" presName="compNode" presStyleCnt="0"/>
      <dgm:spPr/>
    </dgm:pt>
    <dgm:pt modelId="{CCCF40AD-7CF7-4258-A475-E08CE1FA506B}" type="pres">
      <dgm:prSet presAssocID="{41C54A82-1C24-4E80-BC1C-876274FE8E7F}" presName="bgRect" presStyleLbl="bgShp" presStyleIdx="0" presStyleCnt="5"/>
      <dgm:spPr/>
    </dgm:pt>
    <dgm:pt modelId="{94D57E48-5294-4C78-A20F-CD456B5DF1E0}" type="pres">
      <dgm:prSet presAssocID="{41C54A82-1C24-4E80-BC1C-876274FE8E7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CDE5C17D-4C62-471B-B4F4-7CF0B4150CD2}" type="pres">
      <dgm:prSet presAssocID="{41C54A82-1C24-4E80-BC1C-876274FE8E7F}" presName="spaceRect" presStyleCnt="0"/>
      <dgm:spPr/>
    </dgm:pt>
    <dgm:pt modelId="{CFC48B32-A02B-4197-B002-CFCA1419983F}" type="pres">
      <dgm:prSet presAssocID="{41C54A82-1C24-4E80-BC1C-876274FE8E7F}" presName="parTx" presStyleLbl="revTx" presStyleIdx="0" presStyleCnt="5">
        <dgm:presLayoutVars>
          <dgm:chMax val="0"/>
          <dgm:chPref val="0"/>
        </dgm:presLayoutVars>
      </dgm:prSet>
      <dgm:spPr/>
    </dgm:pt>
    <dgm:pt modelId="{CEBFD612-9514-4084-9565-D4798CEA1656}" type="pres">
      <dgm:prSet presAssocID="{DD191407-51E5-4134-99A4-3F3A38E64E26}" presName="sibTrans" presStyleCnt="0"/>
      <dgm:spPr/>
    </dgm:pt>
    <dgm:pt modelId="{C36F4F2C-4D47-4D0C-A816-7E499396ECB1}" type="pres">
      <dgm:prSet presAssocID="{C3EC1DD4-BCD8-4B03-B42A-07DC9D679FA3}" presName="compNode" presStyleCnt="0"/>
      <dgm:spPr/>
    </dgm:pt>
    <dgm:pt modelId="{CEC4C8B3-D33B-4828-B751-95B6F180FD8E}" type="pres">
      <dgm:prSet presAssocID="{C3EC1DD4-BCD8-4B03-B42A-07DC9D679FA3}" presName="bgRect" presStyleLbl="bgShp" presStyleIdx="1" presStyleCnt="5"/>
      <dgm:spPr/>
    </dgm:pt>
    <dgm:pt modelId="{E1A514DC-12E2-4BEC-9CA4-0E00E3EE8B80}" type="pres">
      <dgm:prSet presAssocID="{C3EC1DD4-BCD8-4B03-B42A-07DC9D679FA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87721F1-9894-4CB1-AB93-1D7F0775DAD9}" type="pres">
      <dgm:prSet presAssocID="{C3EC1DD4-BCD8-4B03-B42A-07DC9D679FA3}" presName="spaceRect" presStyleCnt="0"/>
      <dgm:spPr/>
    </dgm:pt>
    <dgm:pt modelId="{A90F3DF4-FDA1-492B-ADB8-D51A2CFD9003}" type="pres">
      <dgm:prSet presAssocID="{C3EC1DD4-BCD8-4B03-B42A-07DC9D679FA3}" presName="parTx" presStyleLbl="revTx" presStyleIdx="1" presStyleCnt="5">
        <dgm:presLayoutVars>
          <dgm:chMax val="0"/>
          <dgm:chPref val="0"/>
        </dgm:presLayoutVars>
      </dgm:prSet>
      <dgm:spPr/>
    </dgm:pt>
    <dgm:pt modelId="{9DC600AF-9A87-43F2-954A-AEEF70BC2438}" type="pres">
      <dgm:prSet presAssocID="{A2412F08-14EA-4E5F-BE75-D2C9940A24EC}" presName="sibTrans" presStyleCnt="0"/>
      <dgm:spPr/>
    </dgm:pt>
    <dgm:pt modelId="{91B77509-D12E-4DFA-BA4E-022C6BB28C6B}" type="pres">
      <dgm:prSet presAssocID="{43DA3FEA-AE18-4A45-8E43-FB4583D17298}" presName="compNode" presStyleCnt="0"/>
      <dgm:spPr/>
    </dgm:pt>
    <dgm:pt modelId="{4D4FF920-61BF-4F0D-A6A7-B2DC43924240}" type="pres">
      <dgm:prSet presAssocID="{43DA3FEA-AE18-4A45-8E43-FB4583D17298}" presName="bgRect" presStyleLbl="bgShp" presStyleIdx="2" presStyleCnt="5"/>
      <dgm:spPr/>
    </dgm:pt>
    <dgm:pt modelId="{5A8246F8-D271-40A8-9D19-0540C9BA839E}" type="pres">
      <dgm:prSet presAssocID="{43DA3FEA-AE18-4A45-8E43-FB4583D1729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C839EA49-834F-43FC-A867-5EE086DB809B}" type="pres">
      <dgm:prSet presAssocID="{43DA3FEA-AE18-4A45-8E43-FB4583D17298}" presName="spaceRect" presStyleCnt="0"/>
      <dgm:spPr/>
    </dgm:pt>
    <dgm:pt modelId="{CF4AEAB1-ADF3-41C9-9E0A-842F241A6E3B}" type="pres">
      <dgm:prSet presAssocID="{43DA3FEA-AE18-4A45-8E43-FB4583D17298}" presName="parTx" presStyleLbl="revTx" presStyleIdx="2" presStyleCnt="5">
        <dgm:presLayoutVars>
          <dgm:chMax val="0"/>
          <dgm:chPref val="0"/>
        </dgm:presLayoutVars>
      </dgm:prSet>
      <dgm:spPr/>
    </dgm:pt>
    <dgm:pt modelId="{3AEB8DCD-C0A2-44AD-9870-AAA52565971D}" type="pres">
      <dgm:prSet presAssocID="{7993B08A-991A-4C07-AC70-4238504BC038}" presName="sibTrans" presStyleCnt="0"/>
      <dgm:spPr/>
    </dgm:pt>
    <dgm:pt modelId="{E98D0D01-65FA-4DF7-9C22-3C3187B57B5D}" type="pres">
      <dgm:prSet presAssocID="{049BEAEF-2F46-4976-BD81-BC92A92448C5}" presName="compNode" presStyleCnt="0"/>
      <dgm:spPr/>
    </dgm:pt>
    <dgm:pt modelId="{18C1609F-D950-4F07-9192-261C27B71854}" type="pres">
      <dgm:prSet presAssocID="{049BEAEF-2F46-4976-BD81-BC92A92448C5}" presName="bgRect" presStyleLbl="bgShp" presStyleIdx="3" presStyleCnt="5"/>
      <dgm:spPr/>
    </dgm:pt>
    <dgm:pt modelId="{618992BD-12F7-4787-AAD6-85138F734BD3}" type="pres">
      <dgm:prSet presAssocID="{049BEAEF-2F46-4976-BD81-BC92A92448C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n"/>
        </a:ext>
      </dgm:extLst>
    </dgm:pt>
    <dgm:pt modelId="{DBA3897C-CA6E-4429-AF1B-D0EEE540D37E}" type="pres">
      <dgm:prSet presAssocID="{049BEAEF-2F46-4976-BD81-BC92A92448C5}" presName="spaceRect" presStyleCnt="0"/>
      <dgm:spPr/>
    </dgm:pt>
    <dgm:pt modelId="{79294186-C902-4938-8697-8F1A3FD343A4}" type="pres">
      <dgm:prSet presAssocID="{049BEAEF-2F46-4976-BD81-BC92A92448C5}" presName="parTx" presStyleLbl="revTx" presStyleIdx="3" presStyleCnt="5">
        <dgm:presLayoutVars>
          <dgm:chMax val="0"/>
          <dgm:chPref val="0"/>
        </dgm:presLayoutVars>
      </dgm:prSet>
      <dgm:spPr/>
    </dgm:pt>
    <dgm:pt modelId="{28CABB5A-8772-4DDD-AAF5-C935D772101E}" type="pres">
      <dgm:prSet presAssocID="{5D3103B0-10A0-4DF2-B32D-020B4E30A361}" presName="sibTrans" presStyleCnt="0"/>
      <dgm:spPr/>
    </dgm:pt>
    <dgm:pt modelId="{8574C479-89A4-49DC-BB0D-82A79A7B0926}" type="pres">
      <dgm:prSet presAssocID="{0E9724AF-B5DD-40D0-BD25-549792524F12}" presName="compNode" presStyleCnt="0"/>
      <dgm:spPr/>
    </dgm:pt>
    <dgm:pt modelId="{AB7CA030-9675-4FF8-BCDB-50F8B829F105}" type="pres">
      <dgm:prSet presAssocID="{0E9724AF-B5DD-40D0-BD25-549792524F12}" presName="bgRect" presStyleLbl="bgShp" presStyleIdx="4" presStyleCnt="5"/>
      <dgm:spPr/>
    </dgm:pt>
    <dgm:pt modelId="{5A97E657-7A5F-4175-B105-8218EFEB5047}" type="pres">
      <dgm:prSet presAssocID="{0E9724AF-B5DD-40D0-BD25-549792524F1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E61CDA5A-F24C-4781-9B10-4D21307E751E}" type="pres">
      <dgm:prSet presAssocID="{0E9724AF-B5DD-40D0-BD25-549792524F12}" presName="spaceRect" presStyleCnt="0"/>
      <dgm:spPr/>
    </dgm:pt>
    <dgm:pt modelId="{369D53B6-BCB2-48C5-B3E4-EC67914EA322}" type="pres">
      <dgm:prSet presAssocID="{0E9724AF-B5DD-40D0-BD25-549792524F1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C654F0D-D770-40BB-899B-F132DD30DD26}" srcId="{3355BCB5-44AA-4F3B-8183-3797B762F820}" destId="{C3EC1DD4-BCD8-4B03-B42A-07DC9D679FA3}" srcOrd="1" destOrd="0" parTransId="{923177DE-9A61-49EB-81B3-71E82FC45CE5}" sibTransId="{A2412F08-14EA-4E5F-BE75-D2C9940A24EC}"/>
    <dgm:cxn modelId="{4C3FB10D-7CD4-4FDC-8DCC-FAF3F03FC87A}" type="presOf" srcId="{41C54A82-1C24-4E80-BC1C-876274FE8E7F}" destId="{CFC48B32-A02B-4197-B002-CFCA1419983F}" srcOrd="0" destOrd="0" presId="urn:microsoft.com/office/officeart/2018/2/layout/IconVerticalSolidList"/>
    <dgm:cxn modelId="{41C25461-1802-45DD-A47D-8F23108F0295}" type="presOf" srcId="{049BEAEF-2F46-4976-BD81-BC92A92448C5}" destId="{79294186-C902-4938-8697-8F1A3FD343A4}" srcOrd="0" destOrd="0" presId="urn:microsoft.com/office/officeart/2018/2/layout/IconVerticalSolidList"/>
    <dgm:cxn modelId="{C6B43B66-6F2E-4BF5-B870-81BDBDEE7D86}" srcId="{3355BCB5-44AA-4F3B-8183-3797B762F820}" destId="{41C54A82-1C24-4E80-BC1C-876274FE8E7F}" srcOrd="0" destOrd="0" parTransId="{4941BE09-86CD-4F16-9EA6-844863431C12}" sibTransId="{DD191407-51E5-4134-99A4-3F3A38E64E26}"/>
    <dgm:cxn modelId="{78064346-5A7F-440F-A56E-AEE5503CA6F9}" srcId="{3355BCB5-44AA-4F3B-8183-3797B762F820}" destId="{0E9724AF-B5DD-40D0-BD25-549792524F12}" srcOrd="4" destOrd="0" parTransId="{CB4B8096-33EA-4A23-8D0C-53A82E4A03DE}" sibTransId="{001ACD93-224B-48C1-B26E-9AA9B0ADB337}"/>
    <dgm:cxn modelId="{59FB8F6A-9824-495F-BC17-2C2FA079A98D}" type="presOf" srcId="{C3EC1DD4-BCD8-4B03-B42A-07DC9D679FA3}" destId="{A90F3DF4-FDA1-492B-ADB8-D51A2CFD9003}" srcOrd="0" destOrd="0" presId="urn:microsoft.com/office/officeart/2018/2/layout/IconVerticalSolidList"/>
    <dgm:cxn modelId="{49AC734E-A55C-4D14-B76E-09A889A57C36}" type="presOf" srcId="{0E9724AF-B5DD-40D0-BD25-549792524F12}" destId="{369D53B6-BCB2-48C5-B3E4-EC67914EA322}" srcOrd="0" destOrd="0" presId="urn:microsoft.com/office/officeart/2018/2/layout/IconVerticalSolidList"/>
    <dgm:cxn modelId="{6BDCA6A6-13ED-4D07-A636-1AF92E02DEBB}" type="presOf" srcId="{43DA3FEA-AE18-4A45-8E43-FB4583D17298}" destId="{CF4AEAB1-ADF3-41C9-9E0A-842F241A6E3B}" srcOrd="0" destOrd="0" presId="urn:microsoft.com/office/officeart/2018/2/layout/IconVerticalSolidList"/>
    <dgm:cxn modelId="{246E3CB5-B86C-4156-B13C-A181497CA552}" type="presOf" srcId="{3355BCB5-44AA-4F3B-8183-3797B762F820}" destId="{9FF2649E-F6CE-4570-A519-F9F67A24E3D0}" srcOrd="0" destOrd="0" presId="urn:microsoft.com/office/officeart/2018/2/layout/IconVerticalSolidList"/>
    <dgm:cxn modelId="{EC5F94D5-9781-467B-816A-6C836CB6245B}" srcId="{3355BCB5-44AA-4F3B-8183-3797B762F820}" destId="{43DA3FEA-AE18-4A45-8E43-FB4583D17298}" srcOrd="2" destOrd="0" parTransId="{E14CB324-EDBA-4CDB-A981-7FA3F4FE0D14}" sibTransId="{7993B08A-991A-4C07-AC70-4238504BC038}"/>
    <dgm:cxn modelId="{39393DF1-4DFE-44A8-8975-04280DC72DF2}" srcId="{3355BCB5-44AA-4F3B-8183-3797B762F820}" destId="{049BEAEF-2F46-4976-BD81-BC92A92448C5}" srcOrd="3" destOrd="0" parTransId="{FC633EED-AFAC-4F55-9CDE-F2B8F89CCC7B}" sibTransId="{5D3103B0-10A0-4DF2-B32D-020B4E30A361}"/>
    <dgm:cxn modelId="{20551324-48F9-432A-AB21-025936FCF980}" type="presParOf" srcId="{9FF2649E-F6CE-4570-A519-F9F67A24E3D0}" destId="{2D5261F1-FBF7-4152-B648-B0C4EE31C893}" srcOrd="0" destOrd="0" presId="urn:microsoft.com/office/officeart/2018/2/layout/IconVerticalSolidList"/>
    <dgm:cxn modelId="{11531B60-3487-466D-834F-8BA7D15C1670}" type="presParOf" srcId="{2D5261F1-FBF7-4152-B648-B0C4EE31C893}" destId="{CCCF40AD-7CF7-4258-A475-E08CE1FA506B}" srcOrd="0" destOrd="0" presId="urn:microsoft.com/office/officeart/2018/2/layout/IconVerticalSolidList"/>
    <dgm:cxn modelId="{A1FEB518-1C34-4D87-8678-F53F6FC58F36}" type="presParOf" srcId="{2D5261F1-FBF7-4152-B648-B0C4EE31C893}" destId="{94D57E48-5294-4C78-A20F-CD456B5DF1E0}" srcOrd="1" destOrd="0" presId="urn:microsoft.com/office/officeart/2018/2/layout/IconVerticalSolidList"/>
    <dgm:cxn modelId="{A623EE53-539B-4CDD-B934-35E234483010}" type="presParOf" srcId="{2D5261F1-FBF7-4152-B648-B0C4EE31C893}" destId="{CDE5C17D-4C62-471B-B4F4-7CF0B4150CD2}" srcOrd="2" destOrd="0" presId="urn:microsoft.com/office/officeart/2018/2/layout/IconVerticalSolidList"/>
    <dgm:cxn modelId="{7A46D613-D74F-4868-B253-D952C13E5DA5}" type="presParOf" srcId="{2D5261F1-FBF7-4152-B648-B0C4EE31C893}" destId="{CFC48B32-A02B-4197-B002-CFCA1419983F}" srcOrd="3" destOrd="0" presId="urn:microsoft.com/office/officeart/2018/2/layout/IconVerticalSolidList"/>
    <dgm:cxn modelId="{110B81B6-892D-43A6-B713-DDAF1B4FCF9A}" type="presParOf" srcId="{9FF2649E-F6CE-4570-A519-F9F67A24E3D0}" destId="{CEBFD612-9514-4084-9565-D4798CEA1656}" srcOrd="1" destOrd="0" presId="urn:microsoft.com/office/officeart/2018/2/layout/IconVerticalSolidList"/>
    <dgm:cxn modelId="{528ED04E-BB7C-437D-9754-F468C8D1BAB0}" type="presParOf" srcId="{9FF2649E-F6CE-4570-A519-F9F67A24E3D0}" destId="{C36F4F2C-4D47-4D0C-A816-7E499396ECB1}" srcOrd="2" destOrd="0" presId="urn:microsoft.com/office/officeart/2018/2/layout/IconVerticalSolidList"/>
    <dgm:cxn modelId="{BD0FDD76-8DBC-439A-B0C7-B27AF5345D5F}" type="presParOf" srcId="{C36F4F2C-4D47-4D0C-A816-7E499396ECB1}" destId="{CEC4C8B3-D33B-4828-B751-95B6F180FD8E}" srcOrd="0" destOrd="0" presId="urn:microsoft.com/office/officeart/2018/2/layout/IconVerticalSolidList"/>
    <dgm:cxn modelId="{BEF380C5-662C-43FD-9EBB-5621B232870C}" type="presParOf" srcId="{C36F4F2C-4D47-4D0C-A816-7E499396ECB1}" destId="{E1A514DC-12E2-4BEC-9CA4-0E00E3EE8B80}" srcOrd="1" destOrd="0" presId="urn:microsoft.com/office/officeart/2018/2/layout/IconVerticalSolidList"/>
    <dgm:cxn modelId="{E9EF071D-24A8-4CAA-854C-03B345DA08BA}" type="presParOf" srcId="{C36F4F2C-4D47-4D0C-A816-7E499396ECB1}" destId="{A87721F1-9894-4CB1-AB93-1D7F0775DAD9}" srcOrd="2" destOrd="0" presId="urn:microsoft.com/office/officeart/2018/2/layout/IconVerticalSolidList"/>
    <dgm:cxn modelId="{3BBBA943-116B-433A-8147-EE5E1C511088}" type="presParOf" srcId="{C36F4F2C-4D47-4D0C-A816-7E499396ECB1}" destId="{A90F3DF4-FDA1-492B-ADB8-D51A2CFD9003}" srcOrd="3" destOrd="0" presId="urn:microsoft.com/office/officeart/2018/2/layout/IconVerticalSolidList"/>
    <dgm:cxn modelId="{9A257451-9AC6-4CA0-9637-5F1BCE5A5AC1}" type="presParOf" srcId="{9FF2649E-F6CE-4570-A519-F9F67A24E3D0}" destId="{9DC600AF-9A87-43F2-954A-AEEF70BC2438}" srcOrd="3" destOrd="0" presId="urn:microsoft.com/office/officeart/2018/2/layout/IconVerticalSolidList"/>
    <dgm:cxn modelId="{E138E4D7-5332-4EB0-97E4-0859DD80619B}" type="presParOf" srcId="{9FF2649E-F6CE-4570-A519-F9F67A24E3D0}" destId="{91B77509-D12E-4DFA-BA4E-022C6BB28C6B}" srcOrd="4" destOrd="0" presId="urn:microsoft.com/office/officeart/2018/2/layout/IconVerticalSolidList"/>
    <dgm:cxn modelId="{67CA1342-6AF6-4B21-BF9B-27B6754A1713}" type="presParOf" srcId="{91B77509-D12E-4DFA-BA4E-022C6BB28C6B}" destId="{4D4FF920-61BF-4F0D-A6A7-B2DC43924240}" srcOrd="0" destOrd="0" presId="urn:microsoft.com/office/officeart/2018/2/layout/IconVerticalSolidList"/>
    <dgm:cxn modelId="{B6A28E1C-E6CE-451E-A9E1-A9C222E6473B}" type="presParOf" srcId="{91B77509-D12E-4DFA-BA4E-022C6BB28C6B}" destId="{5A8246F8-D271-40A8-9D19-0540C9BA839E}" srcOrd="1" destOrd="0" presId="urn:microsoft.com/office/officeart/2018/2/layout/IconVerticalSolidList"/>
    <dgm:cxn modelId="{8F64530E-C1FE-47A1-92BA-CCC41D081A8D}" type="presParOf" srcId="{91B77509-D12E-4DFA-BA4E-022C6BB28C6B}" destId="{C839EA49-834F-43FC-A867-5EE086DB809B}" srcOrd="2" destOrd="0" presId="urn:microsoft.com/office/officeart/2018/2/layout/IconVerticalSolidList"/>
    <dgm:cxn modelId="{16216407-B133-400C-A251-22E6D03CFE9D}" type="presParOf" srcId="{91B77509-D12E-4DFA-BA4E-022C6BB28C6B}" destId="{CF4AEAB1-ADF3-41C9-9E0A-842F241A6E3B}" srcOrd="3" destOrd="0" presId="urn:microsoft.com/office/officeart/2018/2/layout/IconVerticalSolidList"/>
    <dgm:cxn modelId="{35F492DF-B95B-4311-A6AA-F2D44EC15DCB}" type="presParOf" srcId="{9FF2649E-F6CE-4570-A519-F9F67A24E3D0}" destId="{3AEB8DCD-C0A2-44AD-9870-AAA52565971D}" srcOrd="5" destOrd="0" presId="urn:microsoft.com/office/officeart/2018/2/layout/IconVerticalSolidList"/>
    <dgm:cxn modelId="{E8BD7DA2-D6C6-4BAC-93C5-CFC0FA7D7E98}" type="presParOf" srcId="{9FF2649E-F6CE-4570-A519-F9F67A24E3D0}" destId="{E98D0D01-65FA-4DF7-9C22-3C3187B57B5D}" srcOrd="6" destOrd="0" presId="urn:microsoft.com/office/officeart/2018/2/layout/IconVerticalSolidList"/>
    <dgm:cxn modelId="{7EA33368-F839-4962-86A9-3DDC4B02B09F}" type="presParOf" srcId="{E98D0D01-65FA-4DF7-9C22-3C3187B57B5D}" destId="{18C1609F-D950-4F07-9192-261C27B71854}" srcOrd="0" destOrd="0" presId="urn:microsoft.com/office/officeart/2018/2/layout/IconVerticalSolidList"/>
    <dgm:cxn modelId="{8C493D20-AFE5-454E-82BE-B9590A7E8FC7}" type="presParOf" srcId="{E98D0D01-65FA-4DF7-9C22-3C3187B57B5D}" destId="{618992BD-12F7-4787-AAD6-85138F734BD3}" srcOrd="1" destOrd="0" presId="urn:microsoft.com/office/officeart/2018/2/layout/IconVerticalSolidList"/>
    <dgm:cxn modelId="{A5293A13-715C-4E5D-8851-BDECC9082ED6}" type="presParOf" srcId="{E98D0D01-65FA-4DF7-9C22-3C3187B57B5D}" destId="{DBA3897C-CA6E-4429-AF1B-D0EEE540D37E}" srcOrd="2" destOrd="0" presId="urn:microsoft.com/office/officeart/2018/2/layout/IconVerticalSolidList"/>
    <dgm:cxn modelId="{F2F6C7A0-8715-49DF-9034-F74F9DEC3EC1}" type="presParOf" srcId="{E98D0D01-65FA-4DF7-9C22-3C3187B57B5D}" destId="{79294186-C902-4938-8697-8F1A3FD343A4}" srcOrd="3" destOrd="0" presId="urn:microsoft.com/office/officeart/2018/2/layout/IconVerticalSolidList"/>
    <dgm:cxn modelId="{59EA7B05-CA78-48D8-B494-6CDFA402A3DD}" type="presParOf" srcId="{9FF2649E-F6CE-4570-A519-F9F67A24E3D0}" destId="{28CABB5A-8772-4DDD-AAF5-C935D772101E}" srcOrd="7" destOrd="0" presId="urn:microsoft.com/office/officeart/2018/2/layout/IconVerticalSolidList"/>
    <dgm:cxn modelId="{FFB56E68-EFF5-4281-855F-4348138A3C61}" type="presParOf" srcId="{9FF2649E-F6CE-4570-A519-F9F67A24E3D0}" destId="{8574C479-89A4-49DC-BB0D-82A79A7B0926}" srcOrd="8" destOrd="0" presId="urn:microsoft.com/office/officeart/2018/2/layout/IconVerticalSolidList"/>
    <dgm:cxn modelId="{DC568A4C-A177-4D3F-859B-46398CA691DF}" type="presParOf" srcId="{8574C479-89A4-49DC-BB0D-82A79A7B0926}" destId="{AB7CA030-9675-4FF8-BCDB-50F8B829F105}" srcOrd="0" destOrd="0" presId="urn:microsoft.com/office/officeart/2018/2/layout/IconVerticalSolidList"/>
    <dgm:cxn modelId="{403649AC-8945-4FC3-932F-233A94913170}" type="presParOf" srcId="{8574C479-89A4-49DC-BB0D-82A79A7B0926}" destId="{5A97E657-7A5F-4175-B105-8218EFEB5047}" srcOrd="1" destOrd="0" presId="urn:microsoft.com/office/officeart/2018/2/layout/IconVerticalSolidList"/>
    <dgm:cxn modelId="{5C682754-2B7B-4635-98D4-B3AE0E4E1A9A}" type="presParOf" srcId="{8574C479-89A4-49DC-BB0D-82A79A7B0926}" destId="{E61CDA5A-F24C-4781-9B10-4D21307E751E}" srcOrd="2" destOrd="0" presId="urn:microsoft.com/office/officeart/2018/2/layout/IconVerticalSolidList"/>
    <dgm:cxn modelId="{864C8316-B1F7-427E-8407-9FD99126FE12}" type="presParOf" srcId="{8574C479-89A4-49DC-BB0D-82A79A7B0926}" destId="{369D53B6-BCB2-48C5-B3E4-EC67914EA3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04670-D20A-4CFB-B2B3-1058A97B8A85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E649C-1F8C-47A5-9AB5-62623F6A7CD6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E1C1D-B0D7-4D6C-A215-380B5D48EB6A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Haar Cascades</a:t>
          </a:r>
          <a:endParaRPr lang="en-US" sz="2500" kern="1200"/>
        </a:p>
      </dsp:txBody>
      <dsp:txXfrm>
        <a:off x="1840237" y="680"/>
        <a:ext cx="4666066" cy="1593279"/>
      </dsp:txXfrm>
    </dsp:sp>
    <dsp:sp modelId="{F8C8C509-1E15-4187-8ECF-6A905BBDBBD7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50C02-8031-473C-9A58-4381196C7644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04A08-7972-4B3E-9F76-7D2362610989}">
      <dsp:nvSpPr>
        <dsp:cNvPr id="0" name=""/>
        <dsp:cNvSpPr/>
      </dsp:nvSpPr>
      <dsp:spPr>
        <a:xfrm>
          <a:off x="1840237" y="19922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LBPH</a:t>
          </a:r>
          <a:endParaRPr lang="en-US" sz="2500" kern="1200" dirty="0"/>
        </a:p>
      </dsp:txBody>
      <dsp:txXfrm>
        <a:off x="1840237" y="1992280"/>
        <a:ext cx="4666066" cy="1593279"/>
      </dsp:txXfrm>
    </dsp:sp>
    <dsp:sp modelId="{4D75F770-4EA0-4F4A-8430-678ADEE19818}">
      <dsp:nvSpPr>
        <dsp:cNvPr id="0" name=""/>
        <dsp:cNvSpPr/>
      </dsp:nvSpPr>
      <dsp:spPr>
        <a:xfrm>
          <a:off x="0" y="3983879"/>
          <a:ext cx="6506304" cy="1593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4F70B-3249-468C-B781-BC34283F2A44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AE7C6-4666-43A5-A993-1C8AAE747AC2}">
      <dsp:nvSpPr>
        <dsp:cNvPr id="0" name=""/>
        <dsp:cNvSpPr/>
      </dsp:nvSpPr>
      <dsp:spPr>
        <a:xfrm>
          <a:off x="1840237" y="3983879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HOG</a:t>
          </a:r>
          <a:endParaRPr lang="en-US" sz="2500" kern="1200" dirty="0"/>
        </a:p>
      </dsp:txBody>
      <dsp:txXfrm>
        <a:off x="1840237" y="3983879"/>
        <a:ext cx="4666066" cy="1593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6B6AA-2AFB-4062-BF1D-98F157EBD3E4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9F62F2-9192-4329-BD88-4847BBBB6BD5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DADE8-60A4-4403-AE0F-85A8B8616479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/>
            <a:t>Calidad de la Imagen</a:t>
          </a:r>
          <a:r>
            <a:rPr lang="es-MX" sz="1900" kern="1200"/>
            <a:t>: La iluminación, la resolución y el ángulo afectan la precisión de la detección y el reconocimiento.</a:t>
          </a:r>
          <a:endParaRPr lang="en-US" sz="1900" kern="1200"/>
        </a:p>
      </dsp:txBody>
      <dsp:txXfrm>
        <a:off x="1840237" y="680"/>
        <a:ext cx="4666066" cy="1593279"/>
      </dsp:txXfrm>
    </dsp:sp>
    <dsp:sp modelId="{6BD5A805-2904-44E9-A3C2-5077C0E534FA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13E36-799E-49A6-9325-917A47237033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6C1DF-F4E0-45A8-9548-4E995D1DF8E7}">
      <dsp:nvSpPr>
        <dsp:cNvPr id="0" name=""/>
        <dsp:cNvSpPr/>
      </dsp:nvSpPr>
      <dsp:spPr>
        <a:xfrm>
          <a:off x="1840237" y="19922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/>
            <a:t>Expresiones Faciales y Ocultamientos</a:t>
          </a:r>
          <a:r>
            <a:rPr lang="es-MX" sz="1900" kern="1200"/>
            <a:t>: Expresiones como sonrisas, oclusiones (gafas, mascarillas) y otros cambios pueden alterar el reconocimiento.</a:t>
          </a:r>
          <a:endParaRPr lang="en-US" sz="1900" kern="1200"/>
        </a:p>
      </dsp:txBody>
      <dsp:txXfrm>
        <a:off x="1840237" y="1992280"/>
        <a:ext cx="4666066" cy="1593279"/>
      </dsp:txXfrm>
    </dsp:sp>
    <dsp:sp modelId="{70BAFE1A-8534-4002-8D6F-6A41B890F7F4}">
      <dsp:nvSpPr>
        <dsp:cNvPr id="0" name=""/>
        <dsp:cNvSpPr/>
      </dsp:nvSpPr>
      <dsp:spPr>
        <a:xfrm>
          <a:off x="0" y="3983879"/>
          <a:ext cx="6506304" cy="1593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4F4F2-2559-451F-9C6E-6F1C0609FD14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EF539-CF56-40CE-BBBE-7BF27C36AA91}">
      <dsp:nvSpPr>
        <dsp:cNvPr id="0" name=""/>
        <dsp:cNvSpPr/>
      </dsp:nvSpPr>
      <dsp:spPr>
        <a:xfrm>
          <a:off x="1840237" y="3983879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/>
            <a:t>Edad y Cambios Físicos</a:t>
          </a:r>
          <a:r>
            <a:rPr lang="es-MX" sz="1900" kern="1200"/>
            <a:t>: El envejecimiento y otros cambios físicos pueden reducir la precisión, aunque los modelos modernos suelen ser robustos ante estos cambios.</a:t>
          </a:r>
          <a:endParaRPr lang="en-US" sz="1900" kern="1200"/>
        </a:p>
      </dsp:txBody>
      <dsp:txXfrm>
        <a:off x="1840237" y="3983879"/>
        <a:ext cx="4666066" cy="1593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646CB-16E0-4EE3-B49F-4571307D3366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B53D4-02BD-468F-A2F4-7E560BE86CCD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4B1C6-77E2-4106-932A-518AD169F8B0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baseline="0"/>
            <a:t>• Latencia Reducida</a:t>
          </a:r>
          <a:endParaRPr lang="en-US" sz="2500" kern="1200"/>
        </a:p>
      </dsp:txBody>
      <dsp:txXfrm>
        <a:off x="1840237" y="680"/>
        <a:ext cx="4666066" cy="1593279"/>
      </dsp:txXfrm>
    </dsp:sp>
    <dsp:sp modelId="{1F22A65A-883D-473D-8098-7E699754F573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3D22F-F657-4B23-9EF6-C5321C53920B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30B56-C942-47E2-80A1-32D1A58D6ACB}">
      <dsp:nvSpPr>
        <dsp:cNvPr id="0" name=""/>
        <dsp:cNvSpPr/>
      </dsp:nvSpPr>
      <dsp:spPr>
        <a:xfrm>
          <a:off x="1840237" y="19922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baseline="0"/>
            <a:t>• Escalabilidad</a:t>
          </a:r>
          <a:endParaRPr lang="en-US" sz="2500" kern="1200"/>
        </a:p>
      </dsp:txBody>
      <dsp:txXfrm>
        <a:off x="1840237" y="1992280"/>
        <a:ext cx="4666066" cy="1593279"/>
      </dsp:txXfrm>
    </dsp:sp>
    <dsp:sp modelId="{238D9EC0-2B6F-4E56-A040-EFD3ED19004A}">
      <dsp:nvSpPr>
        <dsp:cNvPr id="0" name=""/>
        <dsp:cNvSpPr/>
      </dsp:nvSpPr>
      <dsp:spPr>
        <a:xfrm>
          <a:off x="0" y="3983879"/>
          <a:ext cx="6506304" cy="1593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E47FE-B1E6-410D-B56D-B2FF07F46DD2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CF57B-3693-4116-A7DC-9908E86C2EE1}">
      <dsp:nvSpPr>
        <dsp:cNvPr id="0" name=""/>
        <dsp:cNvSpPr/>
      </dsp:nvSpPr>
      <dsp:spPr>
        <a:xfrm>
          <a:off x="1840237" y="3983879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baseline="0"/>
            <a:t>• Optimización de costos</a:t>
          </a:r>
          <a:endParaRPr lang="en-US" sz="2500" kern="1200"/>
        </a:p>
      </dsp:txBody>
      <dsp:txXfrm>
        <a:off x="1840237" y="3983879"/>
        <a:ext cx="4666066" cy="1593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89AC5-6042-4EF2-8061-A99F3541B634}">
      <dsp:nvSpPr>
        <dsp:cNvPr id="0" name=""/>
        <dsp:cNvSpPr/>
      </dsp:nvSpPr>
      <dsp:spPr>
        <a:xfrm>
          <a:off x="0" y="680"/>
          <a:ext cx="5959475" cy="15932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E7ACA-E8AB-44B9-ABD1-FE905CE186FB}">
      <dsp:nvSpPr>
        <dsp:cNvPr id="0" name=""/>
        <dsp:cNvSpPr/>
      </dsp:nvSpPr>
      <dsp:spPr>
        <a:xfrm>
          <a:off x="481961" y="359164"/>
          <a:ext cx="876294" cy="8762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D65E1-2855-44B4-83DC-E204F32C85E4}">
      <dsp:nvSpPr>
        <dsp:cNvPr id="0" name=""/>
        <dsp:cNvSpPr/>
      </dsp:nvSpPr>
      <dsp:spPr>
        <a:xfrm>
          <a:off x="1840218" y="680"/>
          <a:ext cx="4119256" cy="1593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0" tIns="168620" rIns="168620" bIns="16862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baseline="0" dirty="0"/>
            <a:t>• </a:t>
          </a:r>
          <a:r>
            <a:rPr lang="en-US" sz="2500" b="0" kern="1200" baseline="0" dirty="0" err="1"/>
            <a:t>Eficiencia</a:t>
          </a:r>
          <a:r>
            <a:rPr lang="en-US" sz="2500" b="0" kern="1200" baseline="0" dirty="0"/>
            <a:t> </a:t>
          </a:r>
          <a:r>
            <a:rPr lang="en-US" sz="2500" b="0" kern="1200" baseline="0" dirty="0" err="1"/>
            <a:t>en</a:t>
          </a:r>
          <a:r>
            <a:rPr lang="en-US" sz="2500" b="0" kern="1200" baseline="0" dirty="0"/>
            <a:t> </a:t>
          </a:r>
          <a:r>
            <a:rPr lang="en-US" sz="2500" b="0" kern="1200" baseline="0" dirty="0" err="1"/>
            <a:t>Tiempo</a:t>
          </a:r>
          <a:r>
            <a:rPr lang="en-US" sz="2500" b="0" kern="1200" baseline="0" dirty="0"/>
            <a:t> Real</a:t>
          </a:r>
          <a:endParaRPr lang="en-US" sz="2500" kern="1200" dirty="0"/>
        </a:p>
      </dsp:txBody>
      <dsp:txXfrm>
        <a:off x="1840218" y="680"/>
        <a:ext cx="4119256" cy="1593262"/>
      </dsp:txXfrm>
    </dsp:sp>
    <dsp:sp modelId="{3A5D3153-4984-4CFB-802F-F6BB601B9818}">
      <dsp:nvSpPr>
        <dsp:cNvPr id="0" name=""/>
        <dsp:cNvSpPr/>
      </dsp:nvSpPr>
      <dsp:spPr>
        <a:xfrm>
          <a:off x="0" y="1992259"/>
          <a:ext cx="5959475" cy="15932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B7A92-89FF-4CEE-839D-E71CB2F40692}">
      <dsp:nvSpPr>
        <dsp:cNvPr id="0" name=""/>
        <dsp:cNvSpPr/>
      </dsp:nvSpPr>
      <dsp:spPr>
        <a:xfrm>
          <a:off x="481961" y="2350743"/>
          <a:ext cx="876294" cy="8762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2DBBA-27F7-47EB-BBA4-3D968B7FC86E}">
      <dsp:nvSpPr>
        <dsp:cNvPr id="0" name=""/>
        <dsp:cNvSpPr/>
      </dsp:nvSpPr>
      <dsp:spPr>
        <a:xfrm>
          <a:off x="1840218" y="1992259"/>
          <a:ext cx="4119256" cy="1593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0" tIns="168620" rIns="168620" bIns="16862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baseline="0"/>
            <a:t>• Código Abierto</a:t>
          </a:r>
          <a:endParaRPr lang="en-US" sz="2500" kern="1200"/>
        </a:p>
      </dsp:txBody>
      <dsp:txXfrm>
        <a:off x="1840218" y="1992259"/>
        <a:ext cx="4119256" cy="1593262"/>
      </dsp:txXfrm>
    </dsp:sp>
    <dsp:sp modelId="{014CFEAB-F9A4-44B2-944F-6DDBEFA8836C}">
      <dsp:nvSpPr>
        <dsp:cNvPr id="0" name=""/>
        <dsp:cNvSpPr/>
      </dsp:nvSpPr>
      <dsp:spPr>
        <a:xfrm>
          <a:off x="0" y="3983837"/>
          <a:ext cx="5959475" cy="15932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1B6DD-18D3-438F-B6C8-2ED0FA2A7B3E}">
      <dsp:nvSpPr>
        <dsp:cNvPr id="0" name=""/>
        <dsp:cNvSpPr/>
      </dsp:nvSpPr>
      <dsp:spPr>
        <a:xfrm>
          <a:off x="481961" y="4342321"/>
          <a:ext cx="876294" cy="8762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2D7F5-E6E1-4819-8FF5-70A632255FB5}">
      <dsp:nvSpPr>
        <dsp:cNvPr id="0" name=""/>
        <dsp:cNvSpPr/>
      </dsp:nvSpPr>
      <dsp:spPr>
        <a:xfrm>
          <a:off x="1840218" y="3983837"/>
          <a:ext cx="4119256" cy="1593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0" tIns="168620" rIns="168620" bIns="16862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baseline="0"/>
            <a:t>• Integración Local</a:t>
          </a:r>
          <a:endParaRPr lang="en-US" sz="2500" kern="1200"/>
        </a:p>
      </dsp:txBody>
      <dsp:txXfrm>
        <a:off x="1840218" y="3983837"/>
        <a:ext cx="4119256" cy="15932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F40AD-7CF7-4258-A475-E08CE1FA506B}">
      <dsp:nvSpPr>
        <dsp:cNvPr id="0" name=""/>
        <dsp:cNvSpPr/>
      </dsp:nvSpPr>
      <dsp:spPr>
        <a:xfrm>
          <a:off x="0" y="4357"/>
          <a:ext cx="6506304" cy="9281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57E48-5294-4C78-A20F-CD456B5DF1E0}">
      <dsp:nvSpPr>
        <dsp:cNvPr id="0" name=""/>
        <dsp:cNvSpPr/>
      </dsp:nvSpPr>
      <dsp:spPr>
        <a:xfrm>
          <a:off x="280776" y="213199"/>
          <a:ext cx="510503" cy="5105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48B32-A02B-4197-B002-CFCA1419983F}">
      <dsp:nvSpPr>
        <dsp:cNvPr id="0" name=""/>
        <dsp:cNvSpPr/>
      </dsp:nvSpPr>
      <dsp:spPr>
        <a:xfrm>
          <a:off x="1072056" y="4357"/>
          <a:ext cx="5434247" cy="92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3" tIns="98233" rIns="98233" bIns="982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baseline="0"/>
            <a:t>Desbloqueo de teléfonos y autentificación en aplicaciones.</a:t>
          </a:r>
          <a:endParaRPr lang="en-US" sz="1900" kern="1200"/>
        </a:p>
      </dsp:txBody>
      <dsp:txXfrm>
        <a:off x="1072056" y="4357"/>
        <a:ext cx="5434247" cy="928187"/>
      </dsp:txXfrm>
    </dsp:sp>
    <dsp:sp modelId="{CEC4C8B3-D33B-4828-B751-95B6F180FD8E}">
      <dsp:nvSpPr>
        <dsp:cNvPr id="0" name=""/>
        <dsp:cNvSpPr/>
      </dsp:nvSpPr>
      <dsp:spPr>
        <a:xfrm>
          <a:off x="0" y="1164591"/>
          <a:ext cx="6506304" cy="9281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514DC-12E2-4BEC-9CA4-0E00E3EE8B80}">
      <dsp:nvSpPr>
        <dsp:cNvPr id="0" name=""/>
        <dsp:cNvSpPr/>
      </dsp:nvSpPr>
      <dsp:spPr>
        <a:xfrm>
          <a:off x="280776" y="1373434"/>
          <a:ext cx="510503" cy="5105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F3DF4-FDA1-492B-ADB8-D51A2CFD9003}">
      <dsp:nvSpPr>
        <dsp:cNvPr id="0" name=""/>
        <dsp:cNvSpPr/>
      </dsp:nvSpPr>
      <dsp:spPr>
        <a:xfrm>
          <a:off x="1072056" y="1164591"/>
          <a:ext cx="5434247" cy="92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3" tIns="98233" rIns="98233" bIns="982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kern="1200" baseline="0"/>
            <a:t>Análisis de atención a clientes</a:t>
          </a:r>
          <a:endParaRPr lang="en-US" sz="1900" kern="1200"/>
        </a:p>
      </dsp:txBody>
      <dsp:txXfrm>
        <a:off x="1072056" y="1164591"/>
        <a:ext cx="5434247" cy="928187"/>
      </dsp:txXfrm>
    </dsp:sp>
    <dsp:sp modelId="{4D4FF920-61BF-4F0D-A6A7-B2DC43924240}">
      <dsp:nvSpPr>
        <dsp:cNvPr id="0" name=""/>
        <dsp:cNvSpPr/>
      </dsp:nvSpPr>
      <dsp:spPr>
        <a:xfrm>
          <a:off x="0" y="2324826"/>
          <a:ext cx="6506304" cy="9281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246F8-D271-40A8-9D19-0540C9BA839E}">
      <dsp:nvSpPr>
        <dsp:cNvPr id="0" name=""/>
        <dsp:cNvSpPr/>
      </dsp:nvSpPr>
      <dsp:spPr>
        <a:xfrm>
          <a:off x="280776" y="2533668"/>
          <a:ext cx="510503" cy="5105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AEAB1-ADF3-41C9-9E0A-842F241A6E3B}">
      <dsp:nvSpPr>
        <dsp:cNvPr id="0" name=""/>
        <dsp:cNvSpPr/>
      </dsp:nvSpPr>
      <dsp:spPr>
        <a:xfrm>
          <a:off x="1072056" y="2324826"/>
          <a:ext cx="5434247" cy="92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3" tIns="98233" rIns="98233" bIns="982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kern="1200" baseline="0"/>
            <a:t>Atención psicológica personalizada.</a:t>
          </a:r>
          <a:endParaRPr lang="en-US" sz="1900" kern="1200"/>
        </a:p>
      </dsp:txBody>
      <dsp:txXfrm>
        <a:off x="1072056" y="2324826"/>
        <a:ext cx="5434247" cy="928187"/>
      </dsp:txXfrm>
    </dsp:sp>
    <dsp:sp modelId="{18C1609F-D950-4F07-9192-261C27B71854}">
      <dsp:nvSpPr>
        <dsp:cNvPr id="0" name=""/>
        <dsp:cNvSpPr/>
      </dsp:nvSpPr>
      <dsp:spPr>
        <a:xfrm>
          <a:off x="0" y="3485060"/>
          <a:ext cx="6506304" cy="9281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992BD-12F7-4787-AAD6-85138F734BD3}">
      <dsp:nvSpPr>
        <dsp:cNvPr id="0" name=""/>
        <dsp:cNvSpPr/>
      </dsp:nvSpPr>
      <dsp:spPr>
        <a:xfrm>
          <a:off x="280776" y="3693902"/>
          <a:ext cx="510503" cy="5105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4186-C902-4938-8697-8F1A3FD343A4}">
      <dsp:nvSpPr>
        <dsp:cNvPr id="0" name=""/>
        <dsp:cNvSpPr/>
      </dsp:nvSpPr>
      <dsp:spPr>
        <a:xfrm>
          <a:off x="1072056" y="3485060"/>
          <a:ext cx="5434247" cy="92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3" tIns="98233" rIns="98233" bIns="982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baseline="0"/>
            <a:t>Etiquetado de personas en fotos y organización de contenido visual.</a:t>
          </a:r>
          <a:endParaRPr lang="en-US" sz="1900" kern="1200"/>
        </a:p>
      </dsp:txBody>
      <dsp:txXfrm>
        <a:off x="1072056" y="3485060"/>
        <a:ext cx="5434247" cy="928187"/>
      </dsp:txXfrm>
    </dsp:sp>
    <dsp:sp modelId="{AB7CA030-9675-4FF8-BCDB-50F8B829F105}">
      <dsp:nvSpPr>
        <dsp:cNvPr id="0" name=""/>
        <dsp:cNvSpPr/>
      </dsp:nvSpPr>
      <dsp:spPr>
        <a:xfrm>
          <a:off x="0" y="4645294"/>
          <a:ext cx="6506304" cy="9281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7E657-7A5F-4175-B105-8218EFEB5047}">
      <dsp:nvSpPr>
        <dsp:cNvPr id="0" name=""/>
        <dsp:cNvSpPr/>
      </dsp:nvSpPr>
      <dsp:spPr>
        <a:xfrm>
          <a:off x="280776" y="4854137"/>
          <a:ext cx="510503" cy="5105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D53B6-BCB2-48C5-B3E4-EC67914EA322}">
      <dsp:nvSpPr>
        <dsp:cNvPr id="0" name=""/>
        <dsp:cNvSpPr/>
      </dsp:nvSpPr>
      <dsp:spPr>
        <a:xfrm>
          <a:off x="1072056" y="4645294"/>
          <a:ext cx="5434247" cy="92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3" tIns="98233" rIns="98233" bIns="982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baseline="0"/>
            <a:t>Para vigilancia, control de acceso a oficinas y verificación de identidad.</a:t>
          </a:r>
          <a:endParaRPr lang="en-US" sz="1900" kern="1200"/>
        </a:p>
      </dsp:txBody>
      <dsp:txXfrm>
        <a:off x="1072056" y="4645294"/>
        <a:ext cx="5434247" cy="928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inedaWork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epineda.amezquita@gmail.com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s://github.com/epinedaWorks/ProcesadoDeImagen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inedaWork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2.png"/><Relationship Id="rId4" Type="http://schemas.openxmlformats.org/officeDocument/2006/relationships/image" Target="../media/image6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edx.org/course/course-v1:UC3Mx+ISA.1x+3T2020/block-v1:UC3Mx+ISA.1x+3T2020+type@sequential+block@1b3mlg1016h0eqnb4q1de118tfq/block-v1:UC3Mx+ISA.1x+3T2020+type@vertical+block@1b3mlg1010td3i1qqoc5n1qhji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61F3-0A96-433F-8F17-B7A0348D4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094" y="1947852"/>
            <a:ext cx="9444129" cy="1265871"/>
          </a:xfrm>
        </p:spPr>
        <p:txBody>
          <a:bodyPr/>
          <a:lstStyle/>
          <a:p>
            <a:br>
              <a:rPr lang="es-MX" sz="32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</a:br>
            <a:r>
              <a:rPr lang="es-MX" sz="32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Fusión Inteligente: </a:t>
            </a:r>
            <a:br>
              <a:rPr lang="es-MX" sz="32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</a:br>
            <a:r>
              <a:rPr lang="es-MX" sz="32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Reconocimiento Facial </a:t>
            </a:r>
            <a:br>
              <a:rPr lang="es-MX" sz="32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</a:br>
            <a:r>
              <a:rPr lang="es-MX" sz="32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usando </a:t>
            </a:r>
            <a:r>
              <a:rPr lang="es-MX" sz="3200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lang="es-MX" sz="32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y AWS </a:t>
            </a:r>
            <a:r>
              <a:rPr lang="es-MX" sz="3200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rekognition</a:t>
            </a:r>
            <a:endParaRPr lang="en-US" sz="11500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5E652-CFA1-471F-9057-27553DC80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748243"/>
          </a:xfrm>
        </p:spPr>
        <p:txBody>
          <a:bodyPr>
            <a:normAutofit/>
          </a:bodyPr>
          <a:lstStyle/>
          <a:p>
            <a:r>
              <a:rPr lang="es-GT" dirty="0"/>
              <a:t>Ing. Erick J. Pineda Amézquita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062A1-693D-4944-8AE3-8FC054206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17" y="4923764"/>
            <a:ext cx="523948" cy="562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D6980A-5B0C-4DF3-B17E-C16708F4570B}"/>
              </a:ext>
            </a:extLst>
          </p:cNvPr>
          <p:cNvSpPr txBox="1"/>
          <p:nvPr/>
        </p:nvSpPr>
        <p:spPr>
          <a:xfrm>
            <a:off x="2160104" y="4973458"/>
            <a:ext cx="3898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0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https://github.com/epinedaWorks</a:t>
            </a:r>
            <a:endParaRPr lang="es-GT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C87745-508B-4E26-BDC2-46AFACB86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054" y="4923764"/>
            <a:ext cx="718992" cy="507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4696B6-E524-45D6-A966-ADD8AF1D4BA6}"/>
              </a:ext>
            </a:extLst>
          </p:cNvPr>
          <p:cNvSpPr txBox="1"/>
          <p:nvPr/>
        </p:nvSpPr>
        <p:spPr>
          <a:xfrm>
            <a:off x="6997046" y="4973457"/>
            <a:ext cx="35661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000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epineda.amezquita@gmail.com</a:t>
            </a:r>
            <a:endParaRPr lang="es-GT" sz="2000" dirty="0">
              <a:solidFill>
                <a:srgbClr val="002060"/>
              </a:solidFill>
            </a:endParaRPr>
          </a:p>
          <a:p>
            <a:endParaRPr lang="es-GT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56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B8FCA-E8D0-CA97-C27C-A34FD511E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5190F-25FF-D283-7D74-49174583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s-GT" sz="5400" dirty="0"/>
            </a:br>
            <a:r>
              <a:rPr lang="es-GT" sz="5400" dirty="0"/>
              <a:t>Pixel de 8 bits = 256 posibles valores</a:t>
            </a:r>
            <a:br>
              <a:rPr lang="es-GT" sz="5400" dirty="0"/>
            </a:br>
            <a:br>
              <a:rPr lang="es-GT" sz="5400" dirty="0"/>
            </a:br>
            <a:r>
              <a:rPr lang="es-GT" sz="5400" dirty="0"/>
              <a:t>0  -&gt; Mas oscuro</a:t>
            </a:r>
            <a:br>
              <a:rPr lang="es-GT" sz="5400" dirty="0"/>
            </a:br>
            <a:r>
              <a:rPr lang="es-GT" sz="5400" dirty="0"/>
              <a:t>255 -&gt; Mas claro</a:t>
            </a:r>
          </a:p>
        </p:txBody>
      </p:sp>
    </p:spTree>
    <p:extLst>
      <p:ext uri="{BB962C8B-B14F-4D97-AF65-F5344CB8AC3E}">
        <p14:creationId xmlns:p14="http://schemas.microsoft.com/office/powerpoint/2010/main" val="406145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E2B40A-669B-4991-900E-6795C6A5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Lectura de imagenes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E97F0B-BEEC-48DC-9C19-7BF9A2002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Origen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Esquina</a:t>
            </a:r>
            <a:r>
              <a:rPr lang="en-US" dirty="0"/>
              <a:t> superior </a:t>
            </a:r>
            <a:r>
              <a:rPr lang="en-US" dirty="0" err="1"/>
              <a:t>izquierda</a:t>
            </a:r>
            <a:endParaRPr lang="en-US" dirty="0"/>
          </a:p>
          <a:p>
            <a:r>
              <a:rPr lang="en-US" dirty="0" err="1"/>
              <a:t>Derecha</a:t>
            </a:r>
            <a:r>
              <a:rPr lang="en-US" dirty="0"/>
              <a:t> +</a:t>
            </a:r>
          </a:p>
          <a:p>
            <a:r>
              <a:rPr lang="en-US" dirty="0"/>
              <a:t>Abajo +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780E4244-E717-481D-A918-6E57300C23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31467" y="1036885"/>
            <a:ext cx="7645705" cy="523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1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3A703-0824-4987-BA72-8E92D0AD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Traducción PC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9ADC09A-0B5E-4C15-BCF7-5F0E141F70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599" y="1256419"/>
            <a:ext cx="10218021" cy="5200651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DCD3B6-A135-4D69-A981-C70CF6BC3B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7670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0D5F1E8-F245-4F4D-90F5-890728C25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040" y="611113"/>
            <a:ext cx="7135207" cy="46950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28989E5-6303-4AB2-935C-3A45083BBB81}"/>
              </a:ext>
            </a:extLst>
          </p:cNvPr>
          <p:cNvSpPr txBox="1"/>
          <p:nvPr/>
        </p:nvSpPr>
        <p:spPr>
          <a:xfrm>
            <a:off x="2292625" y="560055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Resolución del objeto de interés más pequeño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Memoria del sistema</a:t>
            </a:r>
          </a:p>
        </p:txBody>
      </p:sp>
    </p:spTree>
    <p:extLst>
      <p:ext uri="{BB962C8B-B14F-4D97-AF65-F5344CB8AC3E}">
        <p14:creationId xmlns:p14="http://schemas.microsoft.com/office/powerpoint/2010/main" val="3982328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4A80F2B-20DE-45E8-96B3-6CD7DFF3C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3" y="449942"/>
            <a:ext cx="11567753" cy="552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0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6F5B2AB-F08B-443B-8642-25C4C671A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623" y="675037"/>
            <a:ext cx="6755694" cy="475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9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41B8B5-34F9-2B97-3A2F-576B51C9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099" y="1653731"/>
            <a:ext cx="8110584" cy="3935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800" cap="all"/>
              <a:t>Operaciones matemáticas con imágenes</a:t>
            </a:r>
          </a:p>
        </p:txBody>
      </p:sp>
    </p:spTree>
    <p:extLst>
      <p:ext uri="{BB962C8B-B14F-4D97-AF65-F5344CB8AC3E}">
        <p14:creationId xmlns:p14="http://schemas.microsoft.com/office/powerpoint/2010/main" val="3711280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48579-DC4B-4AE5-8CCA-D0EDFCCE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D29DFE-6C06-4ACF-AB6C-7E37480789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B41C7E95-B29B-44CE-9C6A-819275D142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0174" y="685800"/>
            <a:ext cx="4019826" cy="358243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6C56BE9-4B70-40A0-96BB-E0A398FD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828" y="363076"/>
            <a:ext cx="4935273" cy="373154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FB68EB3-741D-4BBB-A1B4-A2A7CF158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835" y="3977476"/>
            <a:ext cx="4157258" cy="331130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A7CDFD6-D521-4C94-8C57-612A5FCB9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253" y="4268236"/>
            <a:ext cx="3450661" cy="235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17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BFBA6-1902-42BC-8658-6B7D7A40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Operaciones Matemáticas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488796-5B5C-481C-8ABC-5A692457A2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DA3392A-9225-42FF-BF53-23ACC21157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1600" y="1480625"/>
            <a:ext cx="10311619" cy="5331655"/>
          </a:xfrm>
        </p:spPr>
      </p:pic>
    </p:spTree>
    <p:extLst>
      <p:ext uri="{BB962C8B-B14F-4D97-AF65-F5344CB8AC3E}">
        <p14:creationId xmlns:p14="http://schemas.microsoft.com/office/powerpoint/2010/main" val="4183971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6E140-D6D5-49E6-8670-94CE3F8A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4A2EDF-28F8-4237-8A40-3E75AB0BF5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344674-B27F-466D-956C-1290E9B6BC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659220A-39CC-4F07-A5B2-925E08796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69" y="643818"/>
            <a:ext cx="10198268" cy="557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7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s 5 sentidos - ABC Fichas">
            <a:extLst>
              <a:ext uri="{FF2B5EF4-FFF2-40B4-BE49-F238E27FC236}">
                <a16:creationId xmlns:a16="http://schemas.microsoft.com/office/drawing/2014/main" id="{4DE02344-19B0-4307-9C33-E0222264F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527240"/>
            <a:ext cx="8562976" cy="605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857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32603-4B75-428B-AB1B-5D270547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C59E96-EA28-4720-A2EB-779E4660E3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AEA76B-03B9-4E8D-9072-E60A924223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57831A-5825-4311-BB40-F2EDEB24B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250" y="685800"/>
            <a:ext cx="985630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63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7FA49-D0FE-406B-9F5E-9E915B9E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173" y="649395"/>
            <a:ext cx="4737653" cy="1485900"/>
          </a:xfrm>
        </p:spPr>
        <p:txBody>
          <a:bodyPr/>
          <a:lstStyle/>
          <a:p>
            <a:r>
              <a:rPr lang="es-GT" dirty="0">
                <a:solidFill>
                  <a:srgbClr val="002060"/>
                </a:solidFill>
              </a:rPr>
              <a:t>Resta de imágenes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B1CD68-F7F5-4D41-B700-C69FAF60EF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6E85CB-06AB-401C-BC62-78A066D133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591BCEA-CFBF-4245-928E-7BEF6F859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799" y="1644965"/>
            <a:ext cx="8570400" cy="399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68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B8A80-F95B-49AD-92DC-C3AB28F3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8939" y="471267"/>
            <a:ext cx="9601200" cy="1485900"/>
          </a:xfrm>
        </p:spPr>
        <p:txBody>
          <a:bodyPr/>
          <a:lstStyle/>
          <a:p>
            <a:r>
              <a:rPr lang="es-GT" dirty="0">
                <a:solidFill>
                  <a:srgbClr val="002060"/>
                </a:solidFill>
              </a:rPr>
              <a:t>Operaciones lógicas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77B3116-6B2E-4F2F-B9AD-B55B792EB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034" y="1591083"/>
            <a:ext cx="10026843" cy="420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9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AC770-6ECA-4412-9EFF-BC870598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002060"/>
                </a:solidFill>
              </a:rPr>
              <a:t>Convolución de imágenes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09D2B8-D3AB-44D1-B833-0C41E082F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75" y="1428750"/>
            <a:ext cx="7710329" cy="53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86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EF0A2-98B0-45BD-B1EA-42F4042B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D6B404-F0E9-44A3-9A91-C32DFEF3C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222" y="386457"/>
            <a:ext cx="8742155" cy="60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13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496A10A-FCB5-4D63-AC6D-9EB00021A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112" y="1573113"/>
            <a:ext cx="9180500" cy="452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40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1D21CF2-8B0D-42A1-B4A6-9B0A5BF25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046" y="380951"/>
            <a:ext cx="8542830" cy="60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94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E1C6E-CCD9-488A-82AC-01F59AD2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DDDA40-30E8-458D-A8B4-1E22374DF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591971"/>
            <a:ext cx="10800443" cy="558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34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4FEB7B-8032-4A91-A806-BE5AED7B4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743" y="685800"/>
            <a:ext cx="579347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/>
              <a:t>Ejemplos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FA84196-2057-4BD0-B0D9-3CC73F21A3C4}"/>
              </a:ext>
            </a:extLst>
          </p:cNvPr>
          <p:cNvSpPr txBox="1"/>
          <p:nvPr/>
        </p:nvSpPr>
        <p:spPr>
          <a:xfrm>
            <a:off x="478095" y="2286000"/>
            <a:ext cx="6100124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5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https://github.com/epinedaWorks/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5400" u="sng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ProcesadoDeImagen</a:t>
            </a:r>
            <a:r>
              <a:rPr lang="en-US" sz="5400" u="sng" dirty="0" err="1">
                <a:solidFill>
                  <a:srgbClr val="0070C0"/>
                </a:solidFill>
              </a:rPr>
              <a:t>es</a:t>
            </a:r>
            <a:endParaRPr lang="en-US" sz="5400" u="sng" dirty="0">
              <a:solidFill>
                <a:srgbClr val="0070C0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pic>
        <p:nvPicPr>
          <p:cNvPr id="20" name="Picture 19" descr="Chincheta en un mapa">
            <a:extLst>
              <a:ext uri="{FF2B5EF4-FFF2-40B4-BE49-F238E27FC236}">
                <a16:creationId xmlns:a16="http://schemas.microsoft.com/office/drawing/2014/main" id="{FC282B01-153B-2D0D-E736-AF27A4E276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650" r="26774" b="-1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09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</p:grpSp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164" y="1188717"/>
            <a:ext cx="5559478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>
                <a:solidFill>
                  <a:srgbClr val="FF4500"/>
                </a:solidFill>
              </a:defRPr>
            </a:pPr>
            <a:r>
              <a:rPr lang="en-US" sz="5100" cap="all">
                <a:solidFill>
                  <a:srgbClr val="FFFFFF"/>
                </a:solidFill>
              </a:rPr>
              <a:t>¿Qué es el Reconocimiento Facial?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09379" y="1188717"/>
            <a:ext cx="2808979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0066CC"/>
                </a:solidFill>
              </a:defRPr>
            </a:pPr>
            <a:r>
              <a:rPr lang="en-US" sz="2300"/>
              <a:t>Tecnología que permite identificar y verificar personas a partir de sus rasgos faciales. Aplicaciones: Seguridad, control de acceso, personalización de marketing, análisis de video.</a:t>
            </a:r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5B4F2F95-506B-4220-A118-B96AF1300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6280D-A985-F1BE-5CB0-73253BEB0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8083-0F38-F1D0-703B-CC6A9AA7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Sentido</a:t>
            </a:r>
            <a:r>
              <a:rPr lang="en-US" dirty="0">
                <a:solidFill>
                  <a:srgbClr val="002060"/>
                </a:solidFill>
              </a:rPr>
              <a:t> de la vista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29F30C7-C76F-FCBB-D561-D578BA6AF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91" r="2" b="2"/>
          <a:stretch/>
        </p:blipFill>
        <p:spPr>
          <a:xfrm>
            <a:off x="4987865" y="1872022"/>
            <a:ext cx="3211495" cy="346668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858D7D9-9106-B39C-27EE-53A656211700}"/>
              </a:ext>
            </a:extLst>
          </p:cNvPr>
          <p:cNvSpPr txBox="1"/>
          <p:nvPr/>
        </p:nvSpPr>
        <p:spPr>
          <a:xfrm>
            <a:off x="3901296" y="5581770"/>
            <a:ext cx="6094562" cy="352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1800" b="0" i="0" u="none" strike="noStrike" dirty="0">
                <a:solidFill>
                  <a:schemeClr val="tx2"/>
                </a:solidFill>
              </a:rPr>
              <a:t>La vista es </a:t>
            </a:r>
            <a:r>
              <a:rPr lang="en-US" sz="1800" b="0" i="0" u="none" strike="noStrike" dirty="0" err="1">
                <a:solidFill>
                  <a:schemeClr val="tx2"/>
                </a:solidFill>
              </a:rPr>
              <a:t>el</a:t>
            </a:r>
            <a:r>
              <a:rPr lang="en-US" sz="1800" b="0" i="0" u="none" strike="noStrike" dirty="0">
                <a:solidFill>
                  <a:schemeClr val="tx2"/>
                </a:solidFill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</a:rPr>
              <a:t>más</a:t>
            </a:r>
            <a:r>
              <a:rPr lang="en-US" sz="1800" b="0" i="0" u="none" strike="noStrike" dirty="0">
                <a:solidFill>
                  <a:schemeClr val="tx2"/>
                </a:solidFill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</a:rPr>
              <a:t>importante</a:t>
            </a:r>
            <a:r>
              <a:rPr lang="en-US" sz="1800" b="0" i="0" u="none" strike="noStrike" dirty="0">
                <a:solidFill>
                  <a:schemeClr val="tx2"/>
                </a:solidFill>
              </a:rPr>
              <a:t> y </a:t>
            </a:r>
            <a:r>
              <a:rPr lang="en-US" sz="1800" b="0" i="0" u="none" strike="noStrike" dirty="0" err="1">
                <a:solidFill>
                  <a:schemeClr val="tx2"/>
                </a:solidFill>
              </a:rPr>
              <a:t>complejo</a:t>
            </a:r>
            <a:r>
              <a:rPr lang="en-US" sz="1800" b="0" i="0" u="none" strike="noStrike" dirty="0">
                <a:solidFill>
                  <a:schemeClr val="tx2"/>
                </a:solidFill>
              </a:rPr>
              <a:t> de </a:t>
            </a:r>
            <a:r>
              <a:rPr lang="en-US" sz="1800" b="0" i="0" u="none" strike="noStrike" dirty="0" err="1">
                <a:solidFill>
                  <a:schemeClr val="tx2"/>
                </a:solidFill>
              </a:rPr>
              <a:t>los</a:t>
            </a:r>
            <a:r>
              <a:rPr lang="en-US" sz="1800" b="0" i="0" u="none" strike="noStrike" dirty="0">
                <a:solidFill>
                  <a:schemeClr val="tx2"/>
                </a:solidFill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</a:rPr>
              <a:t>sentidos</a:t>
            </a:r>
            <a:r>
              <a:rPr lang="en-US" sz="1800" b="0" i="0" u="none" strike="noStrike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678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>
                <a:solidFill>
                  <a:srgbClr val="FF4500"/>
                </a:solidFill>
              </a:defRPr>
            </a:pPr>
            <a:r>
              <a:rPr lang="en-US" dirty="0">
                <a:solidFill>
                  <a:srgbClr val="002060"/>
                </a:solidFill>
              </a:rPr>
              <a:t>OpenCV: </a:t>
            </a:r>
            <a:r>
              <a:rPr lang="en-US" dirty="0" err="1">
                <a:solidFill>
                  <a:srgbClr val="002060"/>
                </a:solidFill>
              </a:rPr>
              <a:t>Fundamentos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539322A-1616-C9DB-4025-0E033DE356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849" r="33404"/>
          <a:stretch/>
        </p:blipFill>
        <p:spPr>
          <a:xfrm>
            <a:off x="-1" y="10"/>
            <a:ext cx="4602146" cy="685799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080240" y="1971674"/>
            <a:ext cx="6427398" cy="3135164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 algn="just">
              <a:lnSpc>
                <a:spcPct val="94000"/>
              </a:lnSpc>
              <a:spcAft>
                <a:spcPts val="200"/>
              </a:spcAft>
              <a:defRPr sz="1800">
                <a:solidFill>
                  <a:srgbClr val="0066CC"/>
                </a:solidFill>
              </a:defRPr>
            </a:pPr>
            <a:r>
              <a:rPr lang="en-US" sz="3600" dirty="0" err="1"/>
              <a:t>Biblioteca</a:t>
            </a:r>
            <a:r>
              <a:rPr lang="en-US" sz="3600" dirty="0"/>
              <a:t> de </a:t>
            </a:r>
            <a:r>
              <a:rPr lang="en-US" sz="3600" dirty="0" err="1"/>
              <a:t>visión</a:t>
            </a:r>
            <a:r>
              <a:rPr lang="en-US" sz="3600" dirty="0"/>
              <a:t> artificial de </a:t>
            </a:r>
            <a:r>
              <a:rPr lang="en-US" sz="3600" dirty="0" err="1"/>
              <a:t>código</a:t>
            </a:r>
            <a:r>
              <a:rPr lang="en-US" sz="3600" dirty="0"/>
              <a:t> </a:t>
            </a:r>
            <a:r>
              <a:rPr lang="en-US" sz="3600" dirty="0" err="1"/>
              <a:t>abierto</a:t>
            </a:r>
            <a:r>
              <a:rPr lang="en-US" sz="3600" dirty="0"/>
              <a:t>, </a:t>
            </a:r>
            <a:r>
              <a:rPr lang="en-US" sz="3600" dirty="0" err="1"/>
              <a:t>ampliamente</a:t>
            </a:r>
            <a:r>
              <a:rPr lang="en-US" sz="3600" dirty="0"/>
              <a:t> </a:t>
            </a:r>
            <a:r>
              <a:rPr lang="en-US" sz="3600" dirty="0" err="1"/>
              <a:t>usada</a:t>
            </a:r>
            <a:r>
              <a:rPr lang="en-US" sz="3600" dirty="0"/>
              <a:t> para </a:t>
            </a:r>
            <a:r>
              <a:rPr lang="en-US" sz="3600" dirty="0" err="1"/>
              <a:t>detección</a:t>
            </a:r>
            <a:r>
              <a:rPr lang="en-US" sz="3600" dirty="0"/>
              <a:t> y </a:t>
            </a:r>
            <a:r>
              <a:rPr lang="en-US" sz="3600" dirty="0" err="1"/>
              <a:t>procesamiento</a:t>
            </a:r>
            <a:r>
              <a:rPr lang="en-US" sz="3600" dirty="0"/>
              <a:t> de </a:t>
            </a:r>
            <a:r>
              <a:rPr lang="en-US" sz="3600" dirty="0" err="1"/>
              <a:t>imágenes</a:t>
            </a:r>
            <a:r>
              <a:rPr lang="en-US" sz="3600" dirty="0"/>
              <a:t> y videos.</a:t>
            </a:r>
          </a:p>
        </p:txBody>
      </p:sp>
    </p:spTree>
    <p:extLst>
      <p:ext uri="{BB962C8B-B14F-4D97-AF65-F5344CB8AC3E}">
        <p14:creationId xmlns:p14="http://schemas.microsoft.com/office/powerpoint/2010/main" val="32506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>
              <a:defRPr>
                <a:solidFill>
                  <a:srgbClr val="FF4500"/>
                </a:solidFill>
              </a:defRPr>
            </a:pPr>
            <a:r>
              <a:rPr lang="es-MX" sz="3400" dirty="0">
                <a:solidFill>
                  <a:srgbClr val="002060"/>
                </a:solidFill>
              </a:rPr>
              <a:t>Algoritmos de </a:t>
            </a:r>
            <a:r>
              <a:rPr lang="es-MX" sz="3400" dirty="0" err="1">
                <a:solidFill>
                  <a:srgbClr val="002060"/>
                </a:solidFill>
              </a:rPr>
              <a:t>OpenCV</a:t>
            </a:r>
            <a:r>
              <a:rPr lang="es-MX" sz="3400" dirty="0">
                <a:solidFill>
                  <a:srgbClr val="002060"/>
                </a:solidFill>
              </a:rPr>
              <a:t> para Reconocimiento Facial</a:t>
            </a:r>
          </a:p>
        </p:txBody>
      </p:sp>
      <p:graphicFrame>
        <p:nvGraphicFramePr>
          <p:cNvPr id="15" name="Subtitle 2">
            <a:extLst>
              <a:ext uri="{FF2B5EF4-FFF2-40B4-BE49-F238E27FC236}">
                <a16:creationId xmlns:a16="http://schemas.microsoft.com/office/drawing/2014/main" id="{FA39FD72-532E-026F-E753-873ECA7952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425409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8642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D482A-CBF7-90BF-DE9B-A67D37E9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s-MX" sz="3400" b="1" dirty="0">
                <a:solidFill>
                  <a:srgbClr val="002060"/>
                </a:solidFill>
              </a:rPr>
              <a:t>Factores que Afectan el Reconocimiento Facial</a:t>
            </a:r>
            <a:br>
              <a:rPr lang="es-MX" sz="3400" b="1" dirty="0"/>
            </a:br>
            <a:endParaRPr lang="es-GT" sz="3400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472E5DB-6849-A2D0-D5A8-291773AA67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9649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FF4500"/>
                </a:solidFill>
              </a:defRPr>
            </a:pPr>
            <a:r>
              <a:rPr lang="es-MX" sz="3400" dirty="0">
                <a:solidFill>
                  <a:srgbClr val="002060"/>
                </a:solidFill>
              </a:rPr>
              <a:t>Implementación de un Detector de Rostros con </a:t>
            </a:r>
            <a:r>
              <a:rPr lang="es-MX" sz="3400" dirty="0" err="1">
                <a:solidFill>
                  <a:srgbClr val="002060"/>
                </a:solidFill>
              </a:rPr>
              <a:t>OpenCV</a:t>
            </a:r>
            <a:endParaRPr lang="es-MX" sz="3400" dirty="0">
              <a:solidFill>
                <a:srgbClr val="002060"/>
              </a:solidFill>
            </a:endParaRPr>
          </a:p>
        </p:txBody>
      </p:sp>
      <p:pic>
        <p:nvPicPr>
          <p:cNvPr id="5" name="Picture 4" descr="Resultados del análisis de un cerebro humano en una clínica neurológica">
            <a:extLst>
              <a:ext uri="{FF2B5EF4-FFF2-40B4-BE49-F238E27FC236}">
                <a16:creationId xmlns:a16="http://schemas.microsoft.com/office/drawing/2014/main" id="{C06203B5-135F-149F-5FC2-3E772ECE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829" r="1342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100824" y="2285999"/>
            <a:ext cx="6176776" cy="3324225"/>
          </a:xfrm>
        </p:spPr>
        <p:txBody>
          <a:bodyPr>
            <a:normAutofit/>
          </a:bodyPr>
          <a:lstStyle/>
          <a:p>
            <a:pPr marL="0" indent="0" algn="just">
              <a:buNone/>
              <a:defRPr sz="1800">
                <a:solidFill>
                  <a:srgbClr val="0066CC"/>
                </a:solidFill>
              </a:defRPr>
            </a:pPr>
            <a:r>
              <a:rPr lang="es-MX" sz="3600" dirty="0"/>
              <a:t>Uso de </a:t>
            </a:r>
            <a:r>
              <a:rPr lang="es-MX" sz="3600" dirty="0" err="1"/>
              <a:t>Haar</a:t>
            </a:r>
            <a:r>
              <a:rPr lang="es-MX" sz="3600" dirty="0"/>
              <a:t> Cascades en </a:t>
            </a:r>
            <a:r>
              <a:rPr lang="es-MX" sz="3600" dirty="0" err="1"/>
              <a:t>OpenCV</a:t>
            </a:r>
            <a:r>
              <a:rPr lang="es-MX" sz="3600" dirty="0"/>
              <a:t> para detección de rostros. Ejemplo de código para mostrar simplicidad de implementación.</a:t>
            </a:r>
          </a:p>
        </p:txBody>
      </p:sp>
    </p:spTree>
    <p:extLst>
      <p:ext uri="{BB962C8B-B14F-4D97-AF65-F5344CB8AC3E}">
        <p14:creationId xmlns:p14="http://schemas.microsoft.com/office/powerpoint/2010/main" val="1829555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defRPr>
                <a:solidFill>
                  <a:srgbClr val="FF4500"/>
                </a:solidFill>
              </a:defRPr>
            </a:pPr>
            <a:r>
              <a:rPr lang="en-US" dirty="0">
                <a:solidFill>
                  <a:srgbClr val="002060"/>
                </a:solidFill>
              </a:rPr>
              <a:t>¿Por </a:t>
            </a:r>
            <a:r>
              <a:rPr lang="en-US" dirty="0" err="1">
                <a:solidFill>
                  <a:srgbClr val="002060"/>
                </a:solidFill>
              </a:rPr>
              <a:t>qué</a:t>
            </a:r>
            <a:r>
              <a:rPr lang="en-US" dirty="0">
                <a:solidFill>
                  <a:srgbClr val="002060"/>
                </a:solidFill>
              </a:rPr>
              <a:t> un </a:t>
            </a:r>
            <a:r>
              <a:rPr lang="en-US" dirty="0" err="1">
                <a:solidFill>
                  <a:srgbClr val="002060"/>
                </a:solidFill>
              </a:rPr>
              <a:t>Enfoque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Híbrido</a:t>
            </a:r>
            <a:r>
              <a:rPr lang="en-US" dirty="0">
                <a:solidFill>
                  <a:srgbClr val="002060"/>
                </a:solidFill>
              </a:rPr>
              <a:t>?</a:t>
            </a:r>
          </a:p>
        </p:txBody>
      </p:sp>
      <p:graphicFrame>
        <p:nvGraphicFramePr>
          <p:cNvPr id="7" name="Subtitle 2">
            <a:extLst>
              <a:ext uri="{FF2B5EF4-FFF2-40B4-BE49-F238E27FC236}">
                <a16:creationId xmlns:a16="http://schemas.microsoft.com/office/drawing/2014/main" id="{89448538-A916-270E-1FFA-B9AE1241B7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985776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AC179-C790-4427-B1A0-AF7E55B8E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>
                <a:solidFill>
                  <a:srgbClr val="FF4500"/>
                </a:solidFill>
              </a:defRPr>
            </a:pPr>
            <a:r>
              <a:rPr lang="en-US" sz="3400" dirty="0" err="1">
                <a:solidFill>
                  <a:srgbClr val="002060"/>
                </a:solidFill>
              </a:rPr>
              <a:t>Ventajas</a:t>
            </a:r>
            <a:r>
              <a:rPr lang="en-US" sz="3400" dirty="0">
                <a:solidFill>
                  <a:srgbClr val="002060"/>
                </a:solidFill>
              </a:rPr>
              <a:t> de OpenCV </a:t>
            </a:r>
            <a:r>
              <a:rPr lang="en-US" sz="3400" dirty="0" err="1">
                <a:solidFill>
                  <a:srgbClr val="002060"/>
                </a:solidFill>
              </a:rPr>
              <a:t>en</a:t>
            </a:r>
            <a:r>
              <a:rPr lang="en-US" sz="3400" dirty="0">
                <a:solidFill>
                  <a:srgbClr val="002060"/>
                </a:solidFill>
              </a:rPr>
              <a:t> </a:t>
            </a:r>
            <a:r>
              <a:rPr lang="en-US" sz="3400" dirty="0" err="1">
                <a:solidFill>
                  <a:srgbClr val="002060"/>
                </a:solidFill>
              </a:rPr>
              <a:t>el</a:t>
            </a:r>
            <a:r>
              <a:rPr lang="en-US" sz="3400" dirty="0">
                <a:solidFill>
                  <a:srgbClr val="002060"/>
                </a:solidFill>
              </a:rPr>
              <a:t> </a:t>
            </a:r>
            <a:r>
              <a:rPr lang="en-US" sz="3400" dirty="0" err="1">
                <a:solidFill>
                  <a:srgbClr val="002060"/>
                </a:solidFill>
              </a:rPr>
              <a:t>Reconocimiento</a:t>
            </a:r>
            <a:r>
              <a:rPr lang="en-US" sz="3400" dirty="0">
                <a:solidFill>
                  <a:srgbClr val="002060"/>
                </a:solidFill>
              </a:rPr>
              <a:t> Facial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A392D87-3787-45D6-976E-B85674C0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FE8E04-DEE3-49FD-89A2-285FAD1C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graphicFrame>
        <p:nvGraphicFramePr>
          <p:cNvPr id="7" name="Subtitle 2">
            <a:extLst>
              <a:ext uri="{FF2B5EF4-FFF2-40B4-BE49-F238E27FC236}">
                <a16:creationId xmlns:a16="http://schemas.microsoft.com/office/drawing/2014/main" id="{1124A2EE-81B6-A7EA-DFDA-0D614B6463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4068645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A25AC1C-93A8-4F32-8BA0-8EF0ED643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6310" cy="6858000"/>
          </a:xfrm>
          <a:prstGeom prst="rect">
            <a:avLst/>
          </a:prstGeom>
          <a:solidFill>
            <a:srgbClr val="BAB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893930"/>
            <a:ext cx="5690286" cy="5070142"/>
          </a:xfrm>
        </p:spPr>
        <p:txBody>
          <a:bodyPr anchor="b">
            <a:normAutofit/>
          </a:bodyPr>
          <a:lstStyle/>
          <a:p>
            <a:pPr algn="r">
              <a:defRPr>
                <a:solidFill>
                  <a:srgbClr val="FF4500"/>
                </a:solidFill>
              </a:defRPr>
            </a:pPr>
            <a:r>
              <a:rPr lang="es-MX" sz="6100">
                <a:solidFill>
                  <a:srgbClr val="000000"/>
                </a:solidFill>
              </a:rPr>
              <a:t>AWS para Reconocimiento Facial: Amazon Rekognition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39223A-E317-40B7-B86E-6EF7BC45F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508" y="0"/>
            <a:ext cx="498049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7860667" y="893931"/>
            <a:ext cx="3656419" cy="5070142"/>
          </a:xfrm>
        </p:spPr>
        <p:txBody>
          <a:bodyPr anchor="t">
            <a:normAutofit/>
          </a:bodyPr>
          <a:lstStyle/>
          <a:p>
            <a:pPr marL="0" indent="0">
              <a:buNone/>
              <a:defRPr sz="1800">
                <a:solidFill>
                  <a:srgbClr val="0066CC"/>
                </a:solidFill>
              </a:defRPr>
            </a:pPr>
            <a:r>
              <a:rPr lang="es-MX" sz="3600" dirty="0">
                <a:solidFill>
                  <a:schemeClr val="tx1"/>
                </a:solidFill>
              </a:rPr>
              <a:t>Servicio de AWS para detectar, analizar y reconocer imágenes mediante IA avanzada.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91D99-379D-4726-B7B3-8967FC44F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2908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E27F59-64D8-857A-F5C5-7E2CBB1EE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s-MX" dirty="0"/>
              <a:t>Aplicaciones</a:t>
            </a:r>
            <a:endParaRPr lang="es-GT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A36AD7C-03EE-DC1B-B8D0-8BDAA2D43F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695817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7496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2A15-1667-4C88-878D-B006ED9B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CA31B-015B-48B2-A1E1-980205485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57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988314-D2E6-E4E9-A0FD-BA4B21DF4C2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35776" y="2878138"/>
            <a:ext cx="3879850" cy="1427162"/>
          </a:xfrm>
        </p:spPr>
        <p:txBody>
          <a:bodyPr>
            <a:normAutofit fontScale="90000"/>
          </a:bodyPr>
          <a:lstStyle/>
          <a:p>
            <a:r>
              <a:rPr lang="en-US" sz="9600" b="1" dirty="0"/>
              <a:t>Gracias</a:t>
            </a:r>
            <a:br>
              <a:rPr lang="en-US" sz="2000" b="1" dirty="0"/>
            </a:br>
            <a:endParaRPr lang="es-GT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EB633A-A99B-4AB4-8B3E-CCB68F97F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026" y="4483175"/>
            <a:ext cx="523948" cy="5620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B84D65-C7E2-4B26-A9C8-034F3C445EAD}"/>
              </a:ext>
            </a:extLst>
          </p:cNvPr>
          <p:cNvSpPr txBox="1"/>
          <p:nvPr/>
        </p:nvSpPr>
        <p:spPr>
          <a:xfrm>
            <a:off x="6464098" y="4483175"/>
            <a:ext cx="53540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https://github.com/epinedaWorks</a:t>
            </a:r>
            <a:endParaRPr lang="es-GT" sz="2800" dirty="0"/>
          </a:p>
          <a:p>
            <a:endParaRPr lang="es-GT" sz="2800" dirty="0"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s-GT" sz="2800" dirty="0"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epineda.amezquita@gmail.com</a:t>
            </a:r>
            <a:endParaRPr lang="es-GT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C19D4-D12B-D82F-99AE-E148C2ED2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826" y="430027"/>
            <a:ext cx="2448111" cy="244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0582D831-F274-4920-B3F9-B723B62B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106" y="5355200"/>
            <a:ext cx="718992" cy="50752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179B270-5E32-2C0B-40C0-8774DF4ED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908" y="850444"/>
            <a:ext cx="4717074" cy="491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0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CF1D3-62DB-4AA8-A89D-747DFDD73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Sentido</a:t>
            </a:r>
            <a:r>
              <a:rPr lang="en-US" dirty="0">
                <a:solidFill>
                  <a:srgbClr val="002060"/>
                </a:solidFill>
              </a:rPr>
              <a:t> de la vista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DCCA356-4E69-451A-B17E-73C04E25CE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91" r="2" b="2"/>
          <a:stretch/>
        </p:blipFill>
        <p:spPr>
          <a:xfrm>
            <a:off x="1390650" y="2171700"/>
            <a:ext cx="3211495" cy="34666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AD36378-50F6-4199-B546-4F46F83DEB4E}"/>
              </a:ext>
            </a:extLst>
          </p:cNvPr>
          <p:cNvSpPr txBox="1"/>
          <p:nvPr/>
        </p:nvSpPr>
        <p:spPr>
          <a:xfrm>
            <a:off x="5078394" y="1934746"/>
            <a:ext cx="6437331" cy="414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2800" b="0" i="0" u="none" strike="noStrike" dirty="0">
                <a:solidFill>
                  <a:schemeClr val="tx2"/>
                </a:solidFill>
              </a:rPr>
              <a:t>La vista es el </a:t>
            </a:r>
            <a:r>
              <a:rPr lang="en-US" sz="2800" b="0" i="0" u="none" strike="noStrike" dirty="0" err="1">
                <a:solidFill>
                  <a:schemeClr val="tx2"/>
                </a:solidFill>
              </a:rPr>
              <a:t>más</a:t>
            </a:r>
            <a:r>
              <a:rPr lang="en-US" sz="2800" b="0" i="0" u="none" strike="noStrike" dirty="0">
                <a:solidFill>
                  <a:schemeClr val="tx2"/>
                </a:solidFill>
              </a:rPr>
              <a:t> </a:t>
            </a:r>
            <a:r>
              <a:rPr lang="en-US" sz="2800" b="0" i="0" u="none" strike="noStrike" dirty="0" err="1">
                <a:solidFill>
                  <a:schemeClr val="tx2"/>
                </a:solidFill>
              </a:rPr>
              <a:t>importante</a:t>
            </a:r>
            <a:r>
              <a:rPr lang="en-US" sz="2800" b="0" i="0" u="none" strike="noStrike" dirty="0">
                <a:solidFill>
                  <a:schemeClr val="tx2"/>
                </a:solidFill>
              </a:rPr>
              <a:t> y </a:t>
            </a:r>
            <a:r>
              <a:rPr lang="en-US" sz="2800" b="0" i="0" u="none" strike="noStrike" dirty="0" err="1">
                <a:solidFill>
                  <a:schemeClr val="tx2"/>
                </a:solidFill>
              </a:rPr>
              <a:t>complejo</a:t>
            </a:r>
            <a:r>
              <a:rPr lang="en-US" sz="2800" b="0" i="0" u="none" strike="noStrike" dirty="0">
                <a:solidFill>
                  <a:schemeClr val="tx2"/>
                </a:solidFill>
              </a:rPr>
              <a:t> de </a:t>
            </a:r>
            <a:r>
              <a:rPr lang="en-US" sz="2800" b="0" i="0" u="none" strike="noStrike" dirty="0" err="1">
                <a:solidFill>
                  <a:schemeClr val="tx2"/>
                </a:solidFill>
              </a:rPr>
              <a:t>los</a:t>
            </a:r>
            <a:r>
              <a:rPr lang="en-US" sz="2800" b="0" i="0" u="none" strike="noStrike" dirty="0">
                <a:solidFill>
                  <a:schemeClr val="tx2"/>
                </a:solidFill>
              </a:rPr>
              <a:t> </a:t>
            </a:r>
            <a:r>
              <a:rPr lang="en-US" sz="2800" b="0" i="0" u="none" strike="noStrike" dirty="0" err="1">
                <a:solidFill>
                  <a:schemeClr val="tx2"/>
                </a:solidFill>
              </a:rPr>
              <a:t>sentidos</a:t>
            </a:r>
            <a:r>
              <a:rPr lang="en-US" sz="2800" b="0" i="0" u="none" strike="noStrike" dirty="0">
                <a:solidFill>
                  <a:schemeClr val="tx2"/>
                </a:solidFill>
              </a:rPr>
              <a:t>.</a:t>
            </a:r>
          </a:p>
          <a:p>
            <a:pPr marL="457200" indent="-457200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tx2"/>
                </a:solidFill>
              </a:rPr>
              <a:t>75% de la </a:t>
            </a:r>
            <a:r>
              <a:rPr lang="en-US" sz="2800" b="0" i="0" u="none" strike="noStrike" dirty="0" err="1">
                <a:solidFill>
                  <a:schemeClr val="tx2"/>
                </a:solidFill>
              </a:rPr>
              <a:t>información</a:t>
            </a:r>
            <a:r>
              <a:rPr lang="en-US" sz="2800" b="0" i="0" u="none" strike="noStrike" dirty="0">
                <a:solidFill>
                  <a:schemeClr val="tx2"/>
                </a:solidFill>
              </a:rPr>
              <a:t> </a:t>
            </a:r>
            <a:r>
              <a:rPr lang="en-US" sz="2800" b="0" i="0" u="none" strike="noStrike" dirty="0" err="1">
                <a:solidFill>
                  <a:schemeClr val="tx2"/>
                </a:solidFill>
              </a:rPr>
              <a:t>procesada</a:t>
            </a:r>
            <a:r>
              <a:rPr lang="en-US" sz="2800" b="0" i="0" u="none" strike="noStrike" dirty="0">
                <a:solidFill>
                  <a:schemeClr val="tx2"/>
                </a:solidFill>
              </a:rPr>
              <a:t> por </a:t>
            </a:r>
            <a:r>
              <a:rPr lang="en-US" sz="2800" b="0" i="0" u="none" strike="noStrike" dirty="0" err="1">
                <a:solidFill>
                  <a:schemeClr val="tx2"/>
                </a:solidFill>
              </a:rPr>
              <a:t>el</a:t>
            </a:r>
            <a:r>
              <a:rPr lang="en-US" sz="2800" b="0" i="0" u="none" strike="noStrike" dirty="0">
                <a:solidFill>
                  <a:schemeClr val="tx2"/>
                </a:solidFill>
              </a:rPr>
              <a:t> </a:t>
            </a:r>
            <a:r>
              <a:rPr lang="en-US" sz="2800" b="0" i="0" u="none" strike="noStrike" dirty="0" err="1">
                <a:solidFill>
                  <a:schemeClr val="tx2"/>
                </a:solidFill>
              </a:rPr>
              <a:t>cerebro</a:t>
            </a:r>
            <a:r>
              <a:rPr lang="en-US" sz="2800" b="0" i="0" u="none" strike="noStrike" dirty="0">
                <a:solidFill>
                  <a:schemeClr val="tx2"/>
                </a:solidFill>
              </a:rPr>
              <a:t>.</a:t>
            </a:r>
          </a:p>
          <a:p>
            <a:pPr marL="457200" indent="-457200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tx2"/>
                </a:solidFill>
              </a:rPr>
              <a:t>Brinda </a:t>
            </a:r>
            <a:r>
              <a:rPr lang="en-US" sz="2800" b="0" i="0" u="none" strike="noStrike" dirty="0" err="1">
                <a:solidFill>
                  <a:schemeClr val="tx2"/>
                </a:solidFill>
              </a:rPr>
              <a:t>información</a:t>
            </a:r>
            <a:r>
              <a:rPr lang="en-US" sz="2800" b="0" i="0" u="none" strike="noStrike" dirty="0">
                <a:solidFill>
                  <a:schemeClr val="tx2"/>
                </a:solidFill>
              </a:rPr>
              <a:t> de los </a:t>
            </a:r>
            <a:r>
              <a:rPr lang="en-US" sz="2800" b="0" i="0" u="none" strike="noStrike" dirty="0" err="1">
                <a:solidFill>
                  <a:schemeClr val="tx2"/>
                </a:solidFill>
              </a:rPr>
              <a:t>objetos</a:t>
            </a:r>
            <a:r>
              <a:rPr lang="en-US" sz="2800" b="0" i="0" u="none" strike="noStrike" dirty="0">
                <a:solidFill>
                  <a:schemeClr val="tx2"/>
                </a:solidFill>
              </a:rPr>
              <a:t> </a:t>
            </a:r>
            <a:r>
              <a:rPr lang="en-US" sz="3200" b="0" i="0" u="none" strike="noStrike" dirty="0">
                <a:solidFill>
                  <a:schemeClr val="tx2"/>
                </a:solidFill>
              </a:rPr>
              <a:t>del</a:t>
            </a:r>
            <a:r>
              <a:rPr lang="en-US" sz="2800" b="0" i="0" u="none" strike="noStrike" dirty="0">
                <a:solidFill>
                  <a:schemeClr val="tx2"/>
                </a:solidFill>
              </a:rPr>
              <a:t> </a:t>
            </a:r>
            <a:r>
              <a:rPr lang="en-US" sz="2800" b="0" i="0" u="none" strike="noStrike" dirty="0" err="1">
                <a:solidFill>
                  <a:schemeClr val="tx2"/>
                </a:solidFill>
              </a:rPr>
              <a:t>entorno</a:t>
            </a:r>
            <a:r>
              <a:rPr lang="en-US" sz="2800" b="0" i="0" u="none" strike="noStrike" dirty="0">
                <a:solidFill>
                  <a:schemeClr val="tx2"/>
                </a:solidFill>
              </a:rPr>
              <a:t>: </a:t>
            </a:r>
            <a:r>
              <a:rPr lang="en-US" sz="2800" b="0" i="0" u="none" strike="noStrike" dirty="0" err="1">
                <a:solidFill>
                  <a:schemeClr val="tx2"/>
                </a:solidFill>
              </a:rPr>
              <a:t>posición</a:t>
            </a:r>
            <a:r>
              <a:rPr lang="en-US" sz="2800" b="0" i="0" u="none" strike="noStrike" dirty="0">
                <a:solidFill>
                  <a:schemeClr val="tx2"/>
                </a:solidFill>
              </a:rPr>
              <a:t>, </a:t>
            </a:r>
            <a:r>
              <a:rPr lang="en-US" sz="2800" b="0" i="0" u="none" strike="noStrike" dirty="0" err="1">
                <a:solidFill>
                  <a:schemeClr val="tx2"/>
                </a:solidFill>
              </a:rPr>
              <a:t>trayectoria</a:t>
            </a:r>
            <a:r>
              <a:rPr lang="en-US" sz="2800" b="0" i="0" u="none" strike="noStrike" dirty="0">
                <a:solidFill>
                  <a:schemeClr val="tx2"/>
                </a:solidFill>
              </a:rPr>
              <a:t>.</a:t>
            </a:r>
          </a:p>
          <a:p>
            <a:pPr marL="457200" indent="-457200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 err="1">
                <a:solidFill>
                  <a:schemeClr val="tx2"/>
                </a:solidFill>
              </a:rPr>
              <a:t>Determinación</a:t>
            </a:r>
            <a:r>
              <a:rPr lang="en-US" sz="2800" b="0" i="0" u="none" strike="noStrike" dirty="0">
                <a:solidFill>
                  <a:schemeClr val="tx2"/>
                </a:solidFill>
              </a:rPr>
              <a:t> del </a:t>
            </a:r>
            <a:r>
              <a:rPr lang="en-US" sz="2800" b="0" i="0" u="none" strike="noStrike" dirty="0" err="1">
                <a:solidFill>
                  <a:schemeClr val="tx2"/>
                </a:solidFill>
              </a:rPr>
              <a:t>camino</a:t>
            </a:r>
            <a:r>
              <a:rPr lang="en-US" sz="2800" b="0" i="0" u="none" strike="noStrike" dirty="0">
                <a:solidFill>
                  <a:schemeClr val="tx2"/>
                </a:solidFill>
              </a:rPr>
              <a:t> libre de </a:t>
            </a:r>
            <a:r>
              <a:rPr lang="en-US" sz="2800" b="0" i="0" u="none" strike="noStrike" dirty="0" err="1">
                <a:solidFill>
                  <a:schemeClr val="tx2"/>
                </a:solidFill>
              </a:rPr>
              <a:t>obstáculos</a:t>
            </a:r>
            <a:r>
              <a:rPr lang="en-US" sz="2800" b="0" i="0" u="none" strike="noStrike" dirty="0">
                <a:solidFill>
                  <a:schemeClr val="tx2"/>
                </a:solidFill>
              </a:rPr>
              <a:t>.</a:t>
            </a:r>
          </a:p>
          <a:p>
            <a:pPr marL="457200" indent="-457200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 err="1">
                <a:solidFill>
                  <a:schemeClr val="tx2"/>
                </a:solidFill>
              </a:rPr>
              <a:t>Presencia</a:t>
            </a:r>
            <a:r>
              <a:rPr lang="en-US" sz="2800" b="0" i="0" u="none" strike="noStrike" dirty="0">
                <a:solidFill>
                  <a:schemeClr val="tx2"/>
                </a:solidFill>
              </a:rPr>
              <a:t> de </a:t>
            </a:r>
            <a:r>
              <a:rPr lang="en-US" sz="2800" b="0" i="0" u="none" strike="noStrike" dirty="0" err="1">
                <a:solidFill>
                  <a:schemeClr val="tx2"/>
                </a:solidFill>
              </a:rPr>
              <a:t>posibles</a:t>
            </a:r>
            <a:r>
              <a:rPr lang="en-US" sz="2800" b="0" i="0" u="none" strike="noStrike" dirty="0">
                <a:solidFill>
                  <a:schemeClr val="tx2"/>
                </a:solidFill>
              </a:rPr>
              <a:t> </a:t>
            </a:r>
            <a:r>
              <a:rPr lang="en-US" sz="2800" b="0" i="0" u="none" strike="noStrike" dirty="0" err="1">
                <a:solidFill>
                  <a:schemeClr val="tx2"/>
                </a:solidFill>
              </a:rPr>
              <a:t>peligros</a:t>
            </a:r>
            <a:r>
              <a:rPr lang="en-US" sz="2800" b="0" i="0" u="none" strike="noStrike" dirty="0">
                <a:solidFill>
                  <a:schemeClr val="tx2"/>
                </a:solidFill>
              </a:rPr>
              <a:t>.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89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8B4C-DDC5-4E95-845D-646A1E05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718147"/>
            <a:ext cx="5554205" cy="1143324"/>
          </a:xfrm>
        </p:spPr>
        <p:txBody>
          <a:bodyPr>
            <a:normAutofit fontScale="90000"/>
          </a:bodyPr>
          <a:lstStyle/>
          <a:p>
            <a:r>
              <a:rPr lang="es-GT" dirty="0"/>
              <a:t>Bibliografía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91496-CEC1-4679-9C7F-E35F02C47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12" y="2692327"/>
            <a:ext cx="10207775" cy="328644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EDX: </a:t>
            </a:r>
            <a:r>
              <a:rPr lang="es-MX" sz="1800" b="1" i="0" dirty="0">
                <a:solidFill>
                  <a:schemeClr val="tx1"/>
                </a:solidFill>
                <a:effectLst/>
                <a:latin typeface="Roboto"/>
              </a:rPr>
              <a:t>Introducción a la visión por computador: desarrollo de aplicaciones con </a:t>
            </a:r>
            <a:r>
              <a:rPr lang="es-MX" sz="1800" b="1" i="0" dirty="0" err="1">
                <a:solidFill>
                  <a:schemeClr val="tx1"/>
                </a:solidFill>
                <a:effectLst/>
                <a:latin typeface="Roboto"/>
              </a:rPr>
              <a:t>OpenCV</a:t>
            </a:r>
            <a:endParaRPr lang="es-MX" sz="1800" b="1" dirty="0">
              <a:solidFill>
                <a:schemeClr val="tx1"/>
              </a:solidFill>
              <a:latin typeface="Roboto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hlinkClick r:id="rId2"/>
              </a:rPr>
              <a:t>https://learning.edx.org/course/course-v1:UC3Mx+ISA.1x+3T2020/block-v1:UC3Mx+ISA.1x+3T2020+type@sequential+block@1b3mlg1016h0eqnb4q1de118tfq/block-v1:UC3Mx+ISA.1x+3T2020+type@vertical+block@1b3mlg1010td3i1qqoc5n1qhji</a:t>
            </a:r>
            <a:endParaRPr lang="es-MX" sz="1800" b="1" dirty="0">
              <a:solidFill>
                <a:schemeClr val="tx1"/>
              </a:solidFill>
              <a:latin typeface="Roboto"/>
            </a:endParaRPr>
          </a:p>
          <a:p>
            <a:pPr algn="l"/>
            <a:endParaRPr lang="es-MX" sz="1800" b="1" dirty="0">
              <a:solidFill>
                <a:schemeClr val="tx1"/>
              </a:solidFill>
              <a:latin typeface="Roboto"/>
            </a:endParaRPr>
          </a:p>
          <a:p>
            <a:pPr algn="l"/>
            <a:r>
              <a:rPr lang="es-MX" sz="1800" b="1" dirty="0" err="1">
                <a:solidFill>
                  <a:schemeClr val="tx1"/>
                </a:solidFill>
                <a:latin typeface="Roboto"/>
              </a:rPr>
              <a:t>Datacamp</a:t>
            </a:r>
            <a:r>
              <a:rPr lang="es-MX" sz="1800" b="1" dirty="0">
                <a:solidFill>
                  <a:schemeClr val="tx1"/>
                </a:solidFill>
                <a:latin typeface="Roboto"/>
              </a:rPr>
              <a:t>: Procesamiento de imágenes con Python.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2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2A15-1667-4C88-878D-B006ED9B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9791" y="-530086"/>
            <a:ext cx="9916226" cy="1344818"/>
          </a:xfrm>
        </p:spPr>
        <p:txBody>
          <a:bodyPr>
            <a:noAutofit/>
          </a:bodyPr>
          <a:lstStyle/>
          <a:p>
            <a:r>
              <a:rPr lang="en-US" sz="4000" dirty="0" err="1"/>
              <a:t>Inteligencia</a:t>
            </a:r>
            <a:r>
              <a:rPr lang="en-US" sz="4000" dirty="0"/>
              <a:t> Artificial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CA31B-015B-48B2-A1E1-980205485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4146998-158F-4970-BCDB-2E3CD5437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49" y="972171"/>
            <a:ext cx="9916226" cy="528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5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90EBB-B74E-4DBD-AB1E-204FE0BF6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574" r="-1" b="84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D612F8-F700-467B-8175-7E28FFC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10" y="4333009"/>
            <a:ext cx="5268177" cy="10862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dirty="0">
                <a:solidFill>
                  <a:srgbClr val="FFFFFF"/>
                </a:solidFill>
              </a:rPr>
              <a:t>¿Como se define la vision artificial?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78912-87E2-4B94-BDD0-B1E3B8F2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010" y="5419246"/>
            <a:ext cx="5268177" cy="53186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12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DA8E-C395-4001-8458-26D42E853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0" y="583416"/>
            <a:ext cx="4499113" cy="823912"/>
          </a:xfrm>
        </p:spPr>
        <p:txBody>
          <a:bodyPr/>
          <a:lstStyle/>
          <a:p>
            <a:pPr algn="ctr"/>
            <a:r>
              <a:rPr lang="es-GT" dirty="0">
                <a:solidFill>
                  <a:srgbClr val="002060"/>
                </a:solidFill>
              </a:rPr>
              <a:t>Visión artificial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E287-AD57-4F10-9983-9D67EB6D8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2015" y="3300436"/>
            <a:ext cx="3834385" cy="1814904"/>
          </a:xfrm>
        </p:spPr>
        <p:txBody>
          <a:bodyPr/>
          <a:lstStyle/>
          <a:p>
            <a:r>
              <a:rPr lang="es-MX" sz="3200" b="0" i="0" u="none" strike="noStrike" baseline="0" dirty="0">
                <a:latin typeface="ArialMT"/>
              </a:rPr>
              <a:t>Análisis de las imágenes a través</a:t>
            </a:r>
          </a:p>
          <a:p>
            <a:r>
              <a:rPr lang="es-MX" sz="3200" b="0" i="0" u="none" strike="noStrike" baseline="0" dirty="0">
                <a:latin typeface="ArialMT"/>
              </a:rPr>
              <a:t>de computadoras para obtener una</a:t>
            </a:r>
          </a:p>
          <a:p>
            <a:r>
              <a:rPr lang="es-MX" sz="3200" b="0" i="0" u="none" strike="noStrike" baseline="0" dirty="0">
                <a:latin typeface="ArialMT"/>
              </a:rPr>
              <a:t>descripción de los objetos físicos</a:t>
            </a:r>
          </a:p>
          <a:p>
            <a:r>
              <a:rPr lang="es-MX" sz="3200" b="0" i="0" u="none" strike="noStrike" baseline="0" dirty="0">
                <a:latin typeface="ArialMT"/>
              </a:rPr>
              <a:t>que son captados por la cámara</a:t>
            </a:r>
            <a:endParaRPr lang="en-US" sz="6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95A06-1B1F-400B-9843-704AA15AB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918713" y="2019338"/>
            <a:ext cx="2381589" cy="256219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s-GT" sz="2800" dirty="0"/>
              <a:t>Actualmente, la mayoría de dispositivos incluyen cámaras</a:t>
            </a:r>
            <a:endParaRPr lang="en-US" sz="28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06A14AF-86B8-4AA3-AF9C-2C17F98C9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95" b="2076"/>
          <a:stretch/>
        </p:blipFill>
        <p:spPr>
          <a:xfrm>
            <a:off x="5328285" y="1820756"/>
            <a:ext cx="3229120" cy="289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3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B28836-1911-4BD1-8B40-46A07C781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99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756EF-82CC-485E-BDB7-B34C79ACA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8010" y="4333009"/>
            <a:ext cx="5268177" cy="1086237"/>
          </a:xfrm>
        </p:spPr>
        <p:txBody>
          <a:bodyPr>
            <a:normAutofit/>
          </a:bodyPr>
          <a:lstStyle/>
          <a:p>
            <a:pPr algn="l"/>
            <a:r>
              <a:rPr lang="es-GT" sz="3600">
                <a:solidFill>
                  <a:srgbClr val="FFFFFF"/>
                </a:solidFill>
              </a:rPr>
              <a:t>Imágenes y su procesamiento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25E28D-2C30-4E64-8F08-317AD8DBA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8010" y="5419246"/>
            <a:ext cx="5268177" cy="531866"/>
          </a:xfrm>
        </p:spPr>
        <p:txBody>
          <a:bodyPr>
            <a:normAutofit/>
          </a:bodyPr>
          <a:lstStyle/>
          <a:p>
            <a:pPr algn="l"/>
            <a:endParaRPr lang="es-GT" sz="1800">
              <a:solidFill>
                <a:srgbClr val="FFFFFF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1668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760DE-F286-4A0C-A281-16476FB7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Una imagen es una matriz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312651-D5E2-47B4-9419-4152E49C05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A3B58D-F517-4F8B-B071-8B1F51937A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87FF773-45CD-43B9-BF82-4D0013C2A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92" y="1451941"/>
            <a:ext cx="10856422" cy="490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0543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8DB6A5FFB1094BBF0FA36746523FEF" ma:contentTypeVersion="12" ma:contentTypeDescription="Create a new document." ma:contentTypeScope="" ma:versionID="6358285d104108b6ab767e1b25ea5f31">
  <xsd:schema xmlns:xsd="http://www.w3.org/2001/XMLSchema" xmlns:xs="http://www.w3.org/2001/XMLSchema" xmlns:p="http://schemas.microsoft.com/office/2006/metadata/properties" xmlns:ns3="f523b25c-ba61-4d2d-a159-7de5b668e4c2" xmlns:ns4="8d2fa451-409e-479f-bc5f-dbfac79d2bff" targetNamespace="http://schemas.microsoft.com/office/2006/metadata/properties" ma:root="true" ma:fieldsID="246e56920ecb84b23bf297f8c3dd7c06" ns3:_="" ns4:_="">
    <xsd:import namespace="f523b25c-ba61-4d2d-a159-7de5b668e4c2"/>
    <xsd:import namespace="8d2fa451-409e-479f-bc5f-dbfac79d2bf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23b25c-ba61-4d2d-a159-7de5b668e4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2fa451-409e-479f-bc5f-dbfac79d2b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6F184A-3780-4F9A-A755-C6E2C04923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23b25c-ba61-4d2d-a159-7de5b668e4c2"/>
    <ds:schemaRef ds:uri="8d2fa451-409e-479f-bc5f-dbfac79d2b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7247A9-6A0F-458B-BA2E-7A0C08C267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BC099E-8395-44B7-93C0-6100600CD63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588</Words>
  <Application>Microsoft Office PowerPoint</Application>
  <PresentationFormat>Panorámica</PresentationFormat>
  <Paragraphs>80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5" baseType="lpstr">
      <vt:lpstr>Arial</vt:lpstr>
      <vt:lpstr>ArialMT</vt:lpstr>
      <vt:lpstr>Franklin Gothic Book</vt:lpstr>
      <vt:lpstr>Roboto</vt:lpstr>
      <vt:lpstr>Crop</vt:lpstr>
      <vt:lpstr> Fusión Inteligente:  Reconocimiento Facial  usando OpenCV y AWS rekognition</vt:lpstr>
      <vt:lpstr>Presentación de PowerPoint</vt:lpstr>
      <vt:lpstr>Sentido de la vista</vt:lpstr>
      <vt:lpstr>Sentido de la vista</vt:lpstr>
      <vt:lpstr>Inteligencia Artificial</vt:lpstr>
      <vt:lpstr>¿Como se define la vision artificial?</vt:lpstr>
      <vt:lpstr>Visión artificial</vt:lpstr>
      <vt:lpstr>Imágenes y su procesamiento</vt:lpstr>
      <vt:lpstr>Una imagen es una matriz</vt:lpstr>
      <vt:lpstr> Pixel de 8 bits = 256 posibles valores  0  -&gt; Mas oscuro 255 -&gt; Mas claro</vt:lpstr>
      <vt:lpstr>Lectura de imagenes</vt:lpstr>
      <vt:lpstr>Traducción PC</vt:lpstr>
      <vt:lpstr>Presentación de PowerPoint</vt:lpstr>
      <vt:lpstr>Presentación de PowerPoint</vt:lpstr>
      <vt:lpstr>Presentación de PowerPoint</vt:lpstr>
      <vt:lpstr>Operaciones matemáticas con imágenes</vt:lpstr>
      <vt:lpstr>Presentación de PowerPoint</vt:lpstr>
      <vt:lpstr>Operaciones Matemáticas </vt:lpstr>
      <vt:lpstr>Presentación de PowerPoint</vt:lpstr>
      <vt:lpstr>Presentación de PowerPoint</vt:lpstr>
      <vt:lpstr>Resta de imágenes</vt:lpstr>
      <vt:lpstr>Operaciones lógicas</vt:lpstr>
      <vt:lpstr>Convolución de imágenes</vt:lpstr>
      <vt:lpstr>Presentación de PowerPoint</vt:lpstr>
      <vt:lpstr>Presentación de PowerPoint</vt:lpstr>
      <vt:lpstr>Presentación de PowerPoint</vt:lpstr>
      <vt:lpstr>Presentación de PowerPoint</vt:lpstr>
      <vt:lpstr>Ejemplos</vt:lpstr>
      <vt:lpstr>¿Qué es el Reconocimiento Facial?</vt:lpstr>
      <vt:lpstr>OpenCV: Fundamentos</vt:lpstr>
      <vt:lpstr>Algoritmos de OpenCV para Reconocimiento Facial</vt:lpstr>
      <vt:lpstr>Factores que Afectan el Reconocimiento Facial </vt:lpstr>
      <vt:lpstr>Implementación de un Detector de Rostros con OpenCV</vt:lpstr>
      <vt:lpstr>¿Por qué un Enfoque Híbrido?</vt:lpstr>
      <vt:lpstr>Ventajas de OpenCV en el Reconocimiento Facial</vt:lpstr>
      <vt:lpstr>AWS para Reconocimiento Facial: Amazon Rekognition</vt:lpstr>
      <vt:lpstr>Aplicaciones</vt:lpstr>
      <vt:lpstr>Preguntas</vt:lpstr>
      <vt:lpstr>Gracias 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Visión artificial: ¿Cómo hace la computadora para interpretar imágenes?</dc:title>
  <dc:creator>81BH0000US</dc:creator>
  <cp:lastModifiedBy>Erick Jos? Pineda Am?zquita</cp:lastModifiedBy>
  <cp:revision>11</cp:revision>
  <dcterms:created xsi:type="dcterms:W3CDTF">2020-10-22T01:07:28Z</dcterms:created>
  <dcterms:modified xsi:type="dcterms:W3CDTF">2025-01-15T07:05:16Z</dcterms:modified>
</cp:coreProperties>
</file>