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19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61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9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184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15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141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462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92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64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5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63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8BB3F0C-4191-45D6-91DF-551947B60D23}" type="datetimeFigureOut">
              <a:rPr lang="pt-PT" smtClean="0"/>
              <a:t>31/05/2025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EA18FED-F24D-46F6-8715-E2A4A9FBBAF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420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Técnicas de Regularização em Deep Learning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656343" y="4965192"/>
            <a:ext cx="287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b="1" dirty="0" smtClean="0"/>
              <a:t>Gospel Fita</a:t>
            </a:r>
          </a:p>
          <a:p>
            <a:pPr algn="ctr"/>
            <a:endParaRPr lang="pt-PT" b="1" dirty="0"/>
          </a:p>
          <a:p>
            <a:pPr algn="ctr"/>
            <a:r>
              <a:rPr lang="pt-PT" b="1" dirty="0" smtClean="0"/>
              <a:t>Luanda, 31 de Maio de 2025</a:t>
            </a:r>
            <a:endParaRPr lang="pt-PT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752" y="342329"/>
            <a:ext cx="2882356" cy="9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3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344" y="24408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PT" sz="6000" b="1" dirty="0" smtClean="0">
                <a:solidFill>
                  <a:schemeClr val="tx1"/>
                </a:solidFill>
              </a:rPr>
              <a:t>O que é Overfitting?</a:t>
            </a:r>
            <a:endParaRPr lang="pt-PT" sz="60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37109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Learning -2 DropOut - Wenkang's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92" y="300357"/>
            <a:ext cx="7890352" cy="28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74656" y="3170627"/>
            <a:ext cx="5842096" cy="34932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PT" sz="1700" b="1" dirty="0" smtClean="0"/>
              <a:t>Scaling at Test Time</a:t>
            </a:r>
            <a:r>
              <a:rPr lang="pt-PT" sz="1700" dirty="0" smtClean="0"/>
              <a:t> (Escalonamento no Tempo de Teste - a forma original do Dropout):</a:t>
            </a:r>
          </a:p>
          <a:p>
            <a:endParaRPr lang="pt-PT" sz="1700" dirty="0"/>
          </a:p>
          <a:p>
            <a:r>
              <a:rPr lang="pt-PT" sz="1700" dirty="0" smtClean="0">
                <a:effectLst/>
              </a:rPr>
              <a:t>Durante o </a:t>
            </a:r>
            <a:r>
              <a:rPr lang="pt-PT" sz="1700" b="1" dirty="0" smtClean="0">
                <a:effectLst/>
              </a:rPr>
              <a:t>treinamento</a:t>
            </a:r>
            <a:r>
              <a:rPr lang="pt-PT" sz="1700" dirty="0" smtClean="0">
                <a:effectLst/>
              </a:rPr>
              <a:t>, você desactiva os neurônios com probabilidade p (taxa de dropout). Os neurônios que permanecem activos NÃO SÃO ESCALADOS.</a:t>
            </a:r>
            <a:r>
              <a:rPr lang="pt-PT" sz="1700" dirty="0" smtClean="0"/>
              <a:t/>
            </a:r>
            <a:br>
              <a:rPr lang="pt-PT" sz="1700" dirty="0" smtClean="0"/>
            </a:br>
            <a:endParaRPr lang="pt-PT" sz="1700" dirty="0" smtClean="0"/>
          </a:p>
          <a:p>
            <a:r>
              <a:rPr lang="pt-PT" sz="1700" b="1" dirty="0" smtClean="0">
                <a:effectLst/>
              </a:rPr>
              <a:t>Inferência/Teste</a:t>
            </a:r>
            <a:r>
              <a:rPr lang="pt-PT" sz="1700" dirty="0" smtClean="0">
                <a:effectLst/>
              </a:rPr>
              <a:t>: Aqui é onde entra a escala. Como durante o treinamento, em média, apenas uma fracção (1-p) dos neurônios estava activa, agora que todos estão activos, você precisa compensar. Portanto, as saídas de cada neurônio (ou os pesos das conexões) são multiplicadas por (1-p).</a:t>
            </a:r>
          </a:p>
          <a:p>
            <a:endParaRPr lang="pt-PT" sz="17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188360" y="3170627"/>
            <a:ext cx="5842096" cy="35394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Inverted Dropout (Dropout Invertido):</a:t>
            </a:r>
          </a:p>
          <a:p>
            <a:endParaRPr lang="pt-PT" sz="1600" dirty="0"/>
          </a:p>
          <a:p>
            <a:r>
              <a:rPr lang="pt-PT" sz="1600" dirty="0" smtClean="0"/>
              <a:t>Durante o </a:t>
            </a:r>
            <a:r>
              <a:rPr lang="pt-PT" sz="1600" b="1" dirty="0" smtClean="0"/>
              <a:t>treinamento</a:t>
            </a:r>
            <a:r>
              <a:rPr lang="pt-PT" sz="1600" dirty="0" smtClean="0"/>
              <a:t>, você desactiva os neurônios com probabilidade p. No entanto, os neurônios que permanecem activos são escalados por 1/(1−p).</a:t>
            </a:r>
          </a:p>
          <a:p>
            <a:endParaRPr lang="pt-PT" sz="1600" dirty="0"/>
          </a:p>
          <a:p>
            <a:r>
              <a:rPr lang="pt-PT" sz="1600" dirty="0" smtClean="0"/>
              <a:t>Exemplo: Se p = 0.5, os neurônios activos são multiplicados por 1/(1−0.5)=1/0.5=2. Se p = 0.2, os neurônios activos são multiplicados por 1/(1−0.2)=1/0.8=1.25.</a:t>
            </a:r>
          </a:p>
          <a:p>
            <a:endParaRPr lang="pt-PT" sz="1600" dirty="0"/>
          </a:p>
          <a:p>
            <a:r>
              <a:rPr lang="pt-PT" sz="1600" b="1" dirty="0" smtClean="0"/>
              <a:t>Inferência/Teste</a:t>
            </a:r>
            <a:r>
              <a:rPr lang="pt-PT" sz="1600" dirty="0" smtClean="0"/>
              <a:t>: A grande vantagem do Inverted Dropout é que, na inferência, NENHUMA ESCALA É NECESSÁRIA. A camada de Dropout se torna uma função de identidade (ela simplesmente passa a entrada para a saída sem fazer nada).</a:t>
            </a:r>
            <a:endParaRPr lang="pt-PT" sz="16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37109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6000" b="1" dirty="0" smtClean="0"/>
              <a:t>Outras Técnicas</a:t>
            </a:r>
            <a:endParaRPr lang="pt-PT" sz="6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31976" y="2758313"/>
            <a:ext cx="10515600" cy="1932559"/>
          </a:xfrm>
        </p:spPr>
        <p:txBody>
          <a:bodyPr>
            <a:normAutofit/>
          </a:bodyPr>
          <a:lstStyle/>
          <a:p>
            <a:r>
              <a:rPr lang="pt-PT" sz="3600" dirty="0" smtClean="0"/>
              <a:t>Early Stopping (Parada Antecipada)</a:t>
            </a:r>
          </a:p>
          <a:p>
            <a:r>
              <a:rPr lang="pt-PT" sz="3600" dirty="0" smtClean="0"/>
              <a:t>Batch Normalization</a:t>
            </a:r>
            <a:endParaRPr lang="pt-PT" sz="3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" y="237109"/>
            <a:ext cx="85344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1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137</TotalTime>
  <Words>248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Em Tiras</vt:lpstr>
      <vt:lpstr>Técnicas de Regularização em Deep Learning</vt:lpstr>
      <vt:lpstr>O que é Overfitting?</vt:lpstr>
      <vt:lpstr>Apresentação do PowerPoint</vt:lpstr>
      <vt:lpstr>Outras Técnicas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win10</dc:creator>
  <cp:lastModifiedBy>win10</cp:lastModifiedBy>
  <cp:revision>4</cp:revision>
  <dcterms:created xsi:type="dcterms:W3CDTF">2025-05-31T15:56:17Z</dcterms:created>
  <dcterms:modified xsi:type="dcterms:W3CDTF">2025-05-31T18:13:44Z</dcterms:modified>
</cp:coreProperties>
</file>