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4" r:id="rId4"/>
    <p:sldId id="265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543-43E2-4756-9D60-B8B6D13B15DC}" type="datetimeFigureOut">
              <a:rPr lang="pt-PT" smtClean="0"/>
              <a:t>17/05/2025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41E5-EA6B-4510-A0DE-8B2B59C8B6A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406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543-43E2-4756-9D60-B8B6D13B15DC}" type="datetimeFigureOut">
              <a:rPr lang="pt-PT" smtClean="0"/>
              <a:t>17/05/2025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41E5-EA6B-4510-A0DE-8B2B59C8B6A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0156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543-43E2-4756-9D60-B8B6D13B15DC}" type="datetimeFigureOut">
              <a:rPr lang="pt-PT" smtClean="0"/>
              <a:t>17/05/2025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41E5-EA6B-4510-A0DE-8B2B59C8B6A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868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543-43E2-4756-9D60-B8B6D13B15DC}" type="datetimeFigureOut">
              <a:rPr lang="pt-PT" smtClean="0"/>
              <a:t>17/05/2025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41E5-EA6B-4510-A0DE-8B2B59C8B6A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796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543-43E2-4756-9D60-B8B6D13B15DC}" type="datetimeFigureOut">
              <a:rPr lang="pt-PT" smtClean="0"/>
              <a:t>17/05/2025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41E5-EA6B-4510-A0DE-8B2B59C8B6A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465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543-43E2-4756-9D60-B8B6D13B15DC}" type="datetimeFigureOut">
              <a:rPr lang="pt-PT" smtClean="0"/>
              <a:t>17/05/2025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41E5-EA6B-4510-A0DE-8B2B59C8B6A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669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543-43E2-4756-9D60-B8B6D13B15DC}" type="datetimeFigureOut">
              <a:rPr lang="pt-PT" smtClean="0"/>
              <a:t>17/05/2025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41E5-EA6B-4510-A0DE-8B2B59C8B6A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089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543-43E2-4756-9D60-B8B6D13B15DC}" type="datetimeFigureOut">
              <a:rPr lang="pt-PT" smtClean="0"/>
              <a:t>17/05/2025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41E5-EA6B-4510-A0DE-8B2B59C8B6A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225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543-43E2-4756-9D60-B8B6D13B15DC}" type="datetimeFigureOut">
              <a:rPr lang="pt-PT" smtClean="0"/>
              <a:t>17/05/2025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41E5-EA6B-4510-A0DE-8B2B59C8B6A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361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543-43E2-4756-9D60-B8B6D13B15DC}" type="datetimeFigureOut">
              <a:rPr lang="pt-PT" smtClean="0"/>
              <a:t>17/05/2025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41E5-EA6B-4510-A0DE-8B2B59C8B6A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367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C543-43E2-4756-9D60-B8B6D13B15DC}" type="datetimeFigureOut">
              <a:rPr lang="pt-PT" smtClean="0"/>
              <a:t>17/05/2025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541E5-EA6B-4510-A0DE-8B2B59C8B6A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346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2C543-43E2-4756-9D60-B8B6D13B15DC}" type="datetimeFigureOut">
              <a:rPr lang="pt-PT" smtClean="0"/>
              <a:t>17/05/2025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41E5-EA6B-4510-A0DE-8B2B59C8B6A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0178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87793"/>
            <a:ext cx="9144000" cy="1789317"/>
          </a:xfrm>
        </p:spPr>
        <p:txBody>
          <a:bodyPr/>
          <a:lstStyle/>
          <a:p>
            <a:r>
              <a:rPr lang="pt-PT" b="1" dirty="0" smtClean="0"/>
              <a:t>Série sobre Inteligência Artificial</a:t>
            </a:r>
            <a:endParaRPr lang="pt-PT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40199"/>
            <a:ext cx="9144000" cy="721969"/>
          </a:xfrm>
        </p:spPr>
        <p:txBody>
          <a:bodyPr>
            <a:normAutofit/>
          </a:bodyPr>
          <a:lstStyle/>
          <a:p>
            <a:r>
              <a:rPr lang="pt-PT" sz="3200" b="1" dirty="0" smtClean="0"/>
              <a:t>T3E7 – Optimizadores – 1.ª Parte</a:t>
            </a:r>
            <a:endParaRPr lang="pt-PT" sz="32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2410190" y="4668080"/>
            <a:ext cx="6676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 smtClean="0"/>
              <a:t>Gospel Fita</a:t>
            </a:r>
            <a:r>
              <a:rPr lang="pt-PT" sz="2000" dirty="0" smtClean="0"/>
              <a:t>,</a:t>
            </a:r>
          </a:p>
          <a:p>
            <a:pPr algn="ctr"/>
            <a:r>
              <a:rPr lang="pt-PT" sz="2000" b="1" dirty="0" smtClean="0"/>
              <a:t>Master finalist</a:t>
            </a:r>
            <a:r>
              <a:rPr lang="pt-PT" sz="2000" dirty="0"/>
              <a:t> </a:t>
            </a:r>
            <a:r>
              <a:rPr lang="pt-PT" sz="2000" dirty="0" smtClean="0"/>
              <a:t>in Electrical Engineering – </a:t>
            </a:r>
            <a:r>
              <a:rPr lang="pt-PT" sz="2000" b="1" dirty="0" smtClean="0"/>
              <a:t>Signal Processing and Machine Learning</a:t>
            </a:r>
            <a:r>
              <a:rPr lang="pt-PT" sz="2000" dirty="0" smtClean="0"/>
              <a:t>,</a:t>
            </a:r>
          </a:p>
          <a:p>
            <a:pPr algn="ctr"/>
            <a:r>
              <a:rPr lang="pt-PT" sz="2000" b="1" dirty="0" smtClean="0"/>
              <a:t>Stellenbosch University</a:t>
            </a:r>
            <a:endParaRPr lang="pt-PT" sz="20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57" y="-674252"/>
            <a:ext cx="3419168" cy="341916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4607365" y="6239155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/>
              <a:t>17 de Maio de 2025, Luanda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307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20" y="1026029"/>
            <a:ext cx="8264931" cy="495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/>
              <a:t>Standard Momentum</a:t>
            </a:r>
            <a:endParaRPr lang="pt-PT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P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𝛳</m:t>
                        </m:r>
                      </m:e>
                      <m:sub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pt-PT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PT" sz="3600" dirty="0" smtClean="0"/>
                  <a:t> - </a:t>
                </a:r>
                <a14:m>
                  <m:oMath xmlns:m="http://schemas.openxmlformats.org/officeDocument/2006/math">
                    <m:r>
                      <a:rPr lang="pt-PT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PT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𝛻L</a:t>
                </a:r>
                <a:r>
                  <a:rPr lang="pt-PT" sz="3600" dirty="0" smtClean="0"/>
                  <a:t> </a:t>
                </a:r>
              </a:p>
              <a:p>
                <a:endParaRPr lang="pt-PT" sz="3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𝛳</m:t>
                        </m:r>
                      </m:e>
                      <m:sub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pt-PT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pt-PT" sz="3600" dirty="0" smtClean="0"/>
                      <m:t>− </m:t>
                    </m:r>
                    <m:sSub>
                      <m:sSubPr>
                        <m:ctrlPr>
                          <a:rPr lang="pt-PT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pt-PT" sz="3600" dirty="0"/>
              </a:p>
              <a:p>
                <a:endParaRPr lang="pt-PT" sz="3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PT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pt-PT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pt-PT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PT" sz="3600" dirty="0" smtClean="0"/>
                  <a:t> - </a:t>
                </a:r>
                <a:r>
                  <a:rPr lang="pt-PT" sz="3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𝛼𝛻L</a:t>
                </a:r>
                <a:endParaRPr lang="pt-PT" sz="36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58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 smtClean="0"/>
              <a:t>Nesterov Momentum</a:t>
            </a:r>
            <a:endParaRPr lang="pt-PT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3756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pt-PT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f-ZA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af-ZA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pt-PT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PT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PT" sz="4000" dirty="0" smtClean="0"/>
                  <a:t>- </a:t>
                </a:r>
                <a:r>
                  <a:rPr lang="pt-PT" sz="4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4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PT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pt-PT" sz="4000" dirty="0" smtClean="0"/>
              </a:p>
              <a:p>
                <a:pPr marL="0" indent="0">
                  <a:buNone/>
                </a:pPr>
                <a:endParaRPr lang="af-ZA" sz="4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PT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pt-PT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pt-PT" sz="4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pt-PT" sz="4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4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PT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PT" sz="4000" dirty="0" smtClean="0"/>
                  <a:t> - </a:t>
                </a:r>
                <a:r>
                  <a:rPr lang="pt-PT" sz="4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𝛼𝛻L(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PT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PT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f-ZA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af-ZA" sz="4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pt-PT" sz="4000" dirty="0" smtClean="0"/>
                  <a:t>)</a:t>
                </a:r>
              </a:p>
              <a:p>
                <a:endParaRPr lang="pt-PT" sz="4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𝛳</m:t>
                        </m:r>
                      </m:e>
                      <m:sub>
                        <m:r>
                          <a:rPr lang="pt-PT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PT" sz="4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pt-PT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4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PT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pt-PT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pt-PT" sz="4000" dirty="0" smtClean="0"/>
                      <m:t>- </m:t>
                    </m:r>
                    <m:sSub>
                      <m:sSubPr>
                        <m:ctrlPr>
                          <a:rPr lang="pt-PT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4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PT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PT" sz="4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pt-PT" sz="4000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375640"/>
              </a:xfrm>
              <a:blipFill>
                <a:blip r:embed="rId2"/>
                <a:stretch>
                  <a:fillRect t="-541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8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50" y="1248698"/>
            <a:ext cx="11296631" cy="413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60" y="1622323"/>
            <a:ext cx="11031788" cy="36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65" y="1738003"/>
            <a:ext cx="11051734" cy="324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53" y="1372768"/>
            <a:ext cx="11072111" cy="378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7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163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Série sobre Inteligência Artificial</vt:lpstr>
      <vt:lpstr>Apresentação do PowerPoint</vt:lpstr>
      <vt:lpstr>Standard Momentum</vt:lpstr>
      <vt:lpstr>Nesterov Momentum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Série sobre Inteligência Artificial</dc:title>
  <dc:creator>win10</dc:creator>
  <cp:lastModifiedBy>win10</cp:lastModifiedBy>
  <cp:revision>6</cp:revision>
  <dcterms:created xsi:type="dcterms:W3CDTF">2025-05-17T16:21:43Z</dcterms:created>
  <dcterms:modified xsi:type="dcterms:W3CDTF">2025-05-17T18:28:47Z</dcterms:modified>
</cp:coreProperties>
</file>