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01E3-41A0-41DC-8204-C7E8F2E18147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8477-6403-4616-895E-B6648D0A2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07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01E3-41A0-41DC-8204-C7E8F2E18147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8477-6403-4616-895E-B6648D0A2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44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01E3-41A0-41DC-8204-C7E8F2E18147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8477-6403-4616-895E-B6648D0A2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42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01E3-41A0-41DC-8204-C7E8F2E18147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8477-6403-4616-895E-B6648D0A2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01E3-41A0-41DC-8204-C7E8F2E18147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8477-6403-4616-895E-B6648D0A2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6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01E3-41A0-41DC-8204-C7E8F2E18147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8477-6403-4616-895E-B6648D0A2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6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01E3-41A0-41DC-8204-C7E8F2E18147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8477-6403-4616-895E-B6648D0A2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9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01E3-41A0-41DC-8204-C7E8F2E18147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8477-6403-4616-895E-B6648D0A2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71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01E3-41A0-41DC-8204-C7E8F2E18147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8477-6403-4616-895E-B6648D0A2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69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01E3-41A0-41DC-8204-C7E8F2E18147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8477-6403-4616-895E-B6648D0A2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01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01E3-41A0-41DC-8204-C7E8F2E18147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8477-6403-4616-895E-B6648D0A2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17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01E3-41A0-41DC-8204-C7E8F2E18147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C8477-6403-4616-895E-B6648D0A2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79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5888087" y="2901831"/>
            <a:ext cx="1369509" cy="1292793"/>
            <a:chOff x="5138349" y="2512540"/>
            <a:chExt cx="1180073" cy="1114169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8349" y="2512540"/>
              <a:ext cx="1180073" cy="1114169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435338" y="2899664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Robot</a:t>
              </a:r>
              <a:endPara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sp>
        <p:nvSpPr>
          <p:cNvPr id="25" name="모서리가 둥근 직사각형 24"/>
          <p:cNvSpPr/>
          <p:nvPr/>
        </p:nvSpPr>
        <p:spPr>
          <a:xfrm>
            <a:off x="5936580" y="2394976"/>
            <a:ext cx="1258333" cy="3180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Localization</a:t>
            </a:r>
            <a:endParaRPr lang="ko-KR" altLang="en-US" sz="1400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936581" y="1070229"/>
            <a:ext cx="1258333" cy="3180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Mapping</a:t>
            </a:r>
            <a:endParaRPr lang="ko-KR" altLang="en-US" sz="1400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3" name="U자형 화살표 32"/>
          <p:cNvSpPr/>
          <p:nvPr/>
        </p:nvSpPr>
        <p:spPr>
          <a:xfrm rot="5400000">
            <a:off x="6630571" y="2308858"/>
            <a:ext cx="1924257" cy="698587"/>
          </a:xfrm>
          <a:prstGeom prst="uturnArrow">
            <a:avLst>
              <a:gd name="adj1" fmla="val 25000"/>
              <a:gd name="adj2" fmla="val 25000"/>
              <a:gd name="adj3" fmla="val 43869"/>
              <a:gd name="adj4" fmla="val 0"/>
              <a:gd name="adj5" fmla="val 100000"/>
            </a:avLst>
          </a:prstGeom>
          <a:noFill/>
          <a:ln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rot="5400000">
            <a:off x="7313287" y="2610143"/>
            <a:ext cx="1565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Sensing Data</a:t>
            </a:r>
            <a:endParaRPr lang="ko-KR" altLang="en-US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126016" y="1388245"/>
            <a:ext cx="0" cy="1006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 flipV="1">
            <a:off x="7065114" y="1388245"/>
            <a:ext cx="1" cy="1006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812015" y="1388245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map</a:t>
            </a:r>
            <a:endParaRPr lang="ko-KR" altLang="en-US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36951" y="2036842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location</a:t>
            </a:r>
            <a:endParaRPr lang="ko-KR" altLang="en-US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73538" y="3170390"/>
            <a:ext cx="2089984" cy="7556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Autonomous Moving with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Obstacle Avoiding</a:t>
            </a:r>
            <a:endParaRPr lang="ko-KR" altLang="en-US" sz="1400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5" name="굽은 화살표 54"/>
          <p:cNvSpPr/>
          <p:nvPr/>
        </p:nvSpPr>
        <p:spPr>
          <a:xfrm rot="19369930">
            <a:off x="4540085" y="2345451"/>
            <a:ext cx="1327208" cy="1294156"/>
          </a:xfrm>
          <a:prstGeom prst="bentArrow">
            <a:avLst>
              <a:gd name="adj1" fmla="val 16924"/>
              <a:gd name="adj2" fmla="val 15926"/>
              <a:gd name="adj3" fmla="val 27632"/>
              <a:gd name="adj4" fmla="val 74922"/>
            </a:avLst>
          </a:prstGeom>
          <a:noFill/>
          <a:ln>
            <a:solidFill>
              <a:schemeClr val="tx1"/>
            </a:solidFill>
          </a:ln>
          <a:scene3d>
            <a:camera prst="orthographicFront">
              <a:rot lat="0" lon="1079997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U자형 화살표 57"/>
          <p:cNvSpPr/>
          <p:nvPr/>
        </p:nvSpPr>
        <p:spPr>
          <a:xfrm>
            <a:off x="4599164" y="4038605"/>
            <a:ext cx="2314820" cy="701345"/>
          </a:xfrm>
          <a:prstGeom prst="uturnArrow">
            <a:avLst/>
          </a:prstGeom>
          <a:noFill/>
          <a:ln>
            <a:solidFill>
              <a:schemeClr val="tx1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718530" y="4755061"/>
            <a:ext cx="1975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Movement Command</a:t>
            </a:r>
            <a:endParaRPr lang="ko-KR" altLang="en-US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82611" y="4998993"/>
            <a:ext cx="2247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(Monte Carlo Exploration)</a:t>
            </a:r>
            <a:endParaRPr lang="ko-KR" altLang="en-US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42846" y="2246207"/>
            <a:ext cx="1321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Sensing Data</a:t>
            </a:r>
            <a:endParaRPr lang="ko-KR" altLang="en-US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4399703" y="1723765"/>
            <a:ext cx="1536877" cy="331509"/>
          </a:xfrm>
          <a:prstGeom prst="rightArrow">
            <a:avLst/>
          </a:prstGeom>
          <a:noFill/>
          <a:ln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601159" y="1511682"/>
            <a:ext cx="703825" cy="7556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Print Map</a:t>
            </a:r>
            <a:endParaRPr lang="ko-KR" altLang="en-US" sz="1400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89450" y="1479833"/>
            <a:ext cx="82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openCV</a:t>
            </a:r>
            <a:endParaRPr lang="ko-KR" altLang="en-US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위로 굽은 화살표 4"/>
          <p:cNvSpPr/>
          <p:nvPr/>
        </p:nvSpPr>
        <p:spPr>
          <a:xfrm rot="16200000">
            <a:off x="5595508" y="4265938"/>
            <a:ext cx="1938983" cy="1602952"/>
          </a:xfrm>
          <a:prstGeom prst="bentUpArrow">
            <a:avLst>
              <a:gd name="adj1" fmla="val 10714"/>
              <a:gd name="adj2" fmla="val 14902"/>
              <a:gd name="adj3" fmla="val 27717"/>
            </a:avLst>
          </a:prstGeom>
          <a:noFill/>
          <a:ln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399703" y="5565813"/>
            <a:ext cx="1285941" cy="4327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Pattern Recognition</a:t>
            </a:r>
            <a:endParaRPr lang="ko-KR" altLang="en-US" sz="1400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9" name="구부러진 연결선 8"/>
          <p:cNvCxnSpPr>
            <a:stCxn id="28" idx="1"/>
            <a:endCxn id="24" idx="1"/>
          </p:cNvCxnSpPr>
          <p:nvPr/>
        </p:nvCxnSpPr>
        <p:spPr>
          <a:xfrm rot="10800000">
            <a:off x="3601159" y="1889520"/>
            <a:ext cx="798544" cy="3892687"/>
          </a:xfrm>
          <a:prstGeom prst="curvedConnector3">
            <a:avLst>
              <a:gd name="adj1" fmla="val 14148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5400000">
            <a:off x="6921951" y="4755061"/>
            <a:ext cx="119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RGB Camera</a:t>
            </a:r>
            <a:endParaRPr lang="ko-KR" altLang="en-US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98672" y="5329032"/>
            <a:ext cx="1001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marking</a:t>
            </a:r>
            <a:endParaRPr lang="ko-KR" altLang="en-US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2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18654" y="2038498"/>
            <a:ext cx="922638" cy="922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 rot="1989752">
            <a:off x="2491273" y="2584579"/>
            <a:ext cx="2209355" cy="1606883"/>
            <a:chOff x="4320073" y="2743200"/>
            <a:chExt cx="2209355" cy="1606883"/>
          </a:xfrm>
        </p:grpSpPr>
        <p:grpSp>
          <p:nvGrpSpPr>
            <p:cNvPr id="8" name="그룹 7"/>
            <p:cNvGrpSpPr/>
            <p:nvPr/>
          </p:nvGrpSpPr>
          <p:grpSpPr>
            <a:xfrm>
              <a:off x="4918493" y="3361542"/>
              <a:ext cx="988541" cy="988541"/>
              <a:chOff x="3031525" y="2907956"/>
              <a:chExt cx="988541" cy="988541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3031525" y="2907956"/>
                <a:ext cx="988541" cy="98854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" name="직선 연결선 4"/>
              <p:cNvCxnSpPr>
                <a:stCxn id="3" idx="0"/>
              </p:cNvCxnSpPr>
              <p:nvPr/>
            </p:nvCxnSpPr>
            <p:spPr>
              <a:xfrm>
                <a:off x="3525796" y="2907956"/>
                <a:ext cx="0" cy="49427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타원 6"/>
              <p:cNvSpPr/>
              <p:nvPr/>
            </p:nvSpPr>
            <p:spPr>
              <a:xfrm>
                <a:off x="3422823" y="3299253"/>
                <a:ext cx="205946" cy="20594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" name="직선 연결선 13"/>
            <p:cNvCxnSpPr>
              <a:stCxn id="3" idx="1"/>
            </p:cNvCxnSpPr>
            <p:nvPr/>
          </p:nvCxnSpPr>
          <p:spPr>
            <a:xfrm flipH="1" flipV="1">
              <a:off x="4320073" y="2743200"/>
              <a:ext cx="743188" cy="76311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3" idx="7"/>
            </p:cNvCxnSpPr>
            <p:nvPr/>
          </p:nvCxnSpPr>
          <p:spPr>
            <a:xfrm flipV="1">
              <a:off x="5762266" y="2743200"/>
              <a:ext cx="767162" cy="76311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/>
          <p:cNvSpPr/>
          <p:nvPr/>
        </p:nvSpPr>
        <p:spPr>
          <a:xfrm>
            <a:off x="3616915" y="1120858"/>
            <a:ext cx="922638" cy="922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39553" y="3474722"/>
            <a:ext cx="922638" cy="922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50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841637"/>
              </p:ext>
            </p:extLst>
          </p:nvPr>
        </p:nvGraphicFramePr>
        <p:xfrm>
          <a:off x="1070947" y="2053939"/>
          <a:ext cx="3081176" cy="2732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168"/>
                <a:gridCol w="440168"/>
                <a:gridCol w="440168"/>
                <a:gridCol w="440168"/>
                <a:gridCol w="440168"/>
                <a:gridCol w="440168"/>
                <a:gridCol w="440168"/>
              </a:tblGrid>
              <a:tr h="390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90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90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90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90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90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90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206186"/>
              </p:ext>
            </p:extLst>
          </p:nvPr>
        </p:nvGraphicFramePr>
        <p:xfrm>
          <a:off x="1182910" y="737118"/>
          <a:ext cx="5917685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513"/>
                <a:gridCol w="1956699"/>
                <a:gridCol w="1567543"/>
                <a:gridCol w="1380930"/>
              </a:tblGrid>
              <a:tr h="353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557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빈 곳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Turn</a:t>
                      </a:r>
                      <a:r>
                        <a:rPr lang="ko-KR" altLang="en-US" dirty="0" smtClean="0"/>
                        <a:t>이 </a:t>
                      </a:r>
                      <a:r>
                        <a:rPr lang="en-US" altLang="ko-KR" dirty="0" smtClean="0"/>
                        <a:t>false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일 때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스캔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Turn</a:t>
                      </a:r>
                      <a:r>
                        <a:rPr lang="ko-KR" altLang="en-US" baseline="0" dirty="0" smtClean="0"/>
                        <a:t>이 </a:t>
                      </a:r>
                      <a:r>
                        <a:rPr lang="en-US" altLang="ko-KR" baseline="0" dirty="0" smtClean="0"/>
                        <a:t>true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일 때 스캔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로봇 위치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731642"/>
              </p:ext>
            </p:extLst>
          </p:nvPr>
        </p:nvGraphicFramePr>
        <p:xfrm>
          <a:off x="4395754" y="2057049"/>
          <a:ext cx="3081176" cy="2732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168"/>
                <a:gridCol w="440168"/>
                <a:gridCol w="440168"/>
                <a:gridCol w="440168"/>
                <a:gridCol w="440168"/>
                <a:gridCol w="440168"/>
                <a:gridCol w="440168"/>
              </a:tblGrid>
              <a:tr h="390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90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90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90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90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90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90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82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70588" y="144094"/>
            <a:ext cx="3335655" cy="3003424"/>
            <a:chOff x="1968759" y="730691"/>
            <a:chExt cx="3335655" cy="3003424"/>
          </a:xfrm>
        </p:grpSpPr>
        <p:sp>
          <p:nvSpPr>
            <p:cNvPr id="2" name="자유형 1"/>
            <p:cNvSpPr/>
            <p:nvPr/>
          </p:nvSpPr>
          <p:spPr>
            <a:xfrm>
              <a:off x="1968759" y="730691"/>
              <a:ext cx="1306286" cy="1334278"/>
            </a:xfrm>
            <a:custGeom>
              <a:avLst/>
              <a:gdLst>
                <a:gd name="connsiteX0" fmla="*/ 93306 w 1306286"/>
                <a:gd name="connsiteY0" fmla="*/ 382556 h 1334278"/>
                <a:gd name="connsiteX1" fmla="*/ 65314 w 1306286"/>
                <a:gd name="connsiteY1" fmla="*/ 429209 h 1334278"/>
                <a:gd name="connsiteX2" fmla="*/ 37322 w 1306286"/>
                <a:gd name="connsiteY2" fmla="*/ 485192 h 1334278"/>
                <a:gd name="connsiteX3" fmla="*/ 9331 w 1306286"/>
                <a:gd name="connsiteY3" fmla="*/ 578498 h 1334278"/>
                <a:gd name="connsiteX4" fmla="*/ 0 w 1306286"/>
                <a:gd name="connsiteY4" fmla="*/ 606490 h 1334278"/>
                <a:gd name="connsiteX5" fmla="*/ 9331 w 1306286"/>
                <a:gd name="connsiteY5" fmla="*/ 1026368 h 1334278"/>
                <a:gd name="connsiteX6" fmla="*/ 27992 w 1306286"/>
                <a:gd name="connsiteY6" fmla="*/ 1110343 h 1334278"/>
                <a:gd name="connsiteX7" fmla="*/ 55984 w 1306286"/>
                <a:gd name="connsiteY7" fmla="*/ 1147666 h 1334278"/>
                <a:gd name="connsiteX8" fmla="*/ 130629 w 1306286"/>
                <a:gd name="connsiteY8" fmla="*/ 1231641 h 1334278"/>
                <a:gd name="connsiteX9" fmla="*/ 177282 w 1306286"/>
                <a:gd name="connsiteY9" fmla="*/ 1259633 h 1334278"/>
                <a:gd name="connsiteX10" fmla="*/ 233265 w 1306286"/>
                <a:gd name="connsiteY10" fmla="*/ 1287625 h 1334278"/>
                <a:gd name="connsiteX11" fmla="*/ 261257 w 1306286"/>
                <a:gd name="connsiteY11" fmla="*/ 1296956 h 1334278"/>
                <a:gd name="connsiteX12" fmla="*/ 363894 w 1306286"/>
                <a:gd name="connsiteY12" fmla="*/ 1315617 h 1334278"/>
                <a:gd name="connsiteX13" fmla="*/ 466531 w 1306286"/>
                <a:gd name="connsiteY13" fmla="*/ 1324947 h 1334278"/>
                <a:gd name="connsiteX14" fmla="*/ 625151 w 1306286"/>
                <a:gd name="connsiteY14" fmla="*/ 1334278 h 1334278"/>
                <a:gd name="connsiteX15" fmla="*/ 942392 w 1306286"/>
                <a:gd name="connsiteY15" fmla="*/ 1306286 h 1334278"/>
                <a:gd name="connsiteX16" fmla="*/ 979714 w 1306286"/>
                <a:gd name="connsiteY16" fmla="*/ 1296956 h 1334278"/>
                <a:gd name="connsiteX17" fmla="*/ 1007706 w 1306286"/>
                <a:gd name="connsiteY17" fmla="*/ 1278294 h 1334278"/>
                <a:gd name="connsiteX18" fmla="*/ 1045029 w 1306286"/>
                <a:gd name="connsiteY18" fmla="*/ 1259633 h 1334278"/>
                <a:gd name="connsiteX19" fmla="*/ 1119674 w 1306286"/>
                <a:gd name="connsiteY19" fmla="*/ 1184988 h 1334278"/>
                <a:gd name="connsiteX20" fmla="*/ 1175657 w 1306286"/>
                <a:gd name="connsiteY20" fmla="*/ 1119674 h 1334278"/>
                <a:gd name="connsiteX21" fmla="*/ 1194318 w 1306286"/>
                <a:gd name="connsiteY21" fmla="*/ 1073021 h 1334278"/>
                <a:gd name="connsiteX22" fmla="*/ 1240971 w 1306286"/>
                <a:gd name="connsiteY22" fmla="*/ 1026368 h 1334278"/>
                <a:gd name="connsiteX23" fmla="*/ 1287625 w 1306286"/>
                <a:gd name="connsiteY23" fmla="*/ 933062 h 1334278"/>
                <a:gd name="connsiteX24" fmla="*/ 1306286 w 1306286"/>
                <a:gd name="connsiteY24" fmla="*/ 765111 h 1334278"/>
                <a:gd name="connsiteX25" fmla="*/ 1296955 w 1306286"/>
                <a:gd name="connsiteY25" fmla="*/ 419878 h 1334278"/>
                <a:gd name="connsiteX26" fmla="*/ 1268963 w 1306286"/>
                <a:gd name="connsiteY26" fmla="*/ 298580 h 1334278"/>
                <a:gd name="connsiteX27" fmla="*/ 1259633 w 1306286"/>
                <a:gd name="connsiteY27" fmla="*/ 270588 h 1334278"/>
                <a:gd name="connsiteX28" fmla="*/ 1212980 w 1306286"/>
                <a:gd name="connsiteY28" fmla="*/ 186613 h 1334278"/>
                <a:gd name="connsiteX29" fmla="*/ 1091682 w 1306286"/>
                <a:gd name="connsiteY29" fmla="*/ 102637 h 1334278"/>
                <a:gd name="connsiteX30" fmla="*/ 989045 w 1306286"/>
                <a:gd name="connsiteY30" fmla="*/ 46654 h 1334278"/>
                <a:gd name="connsiteX31" fmla="*/ 914400 w 1306286"/>
                <a:gd name="connsiteY31" fmla="*/ 18662 h 1334278"/>
                <a:gd name="connsiteX32" fmla="*/ 877078 w 1306286"/>
                <a:gd name="connsiteY32" fmla="*/ 0 h 1334278"/>
                <a:gd name="connsiteX33" fmla="*/ 662474 w 1306286"/>
                <a:gd name="connsiteY33" fmla="*/ 9331 h 1334278"/>
                <a:gd name="connsiteX34" fmla="*/ 597159 w 1306286"/>
                <a:gd name="connsiteY34" fmla="*/ 46654 h 1334278"/>
                <a:gd name="connsiteX35" fmla="*/ 569167 w 1306286"/>
                <a:gd name="connsiteY35" fmla="*/ 55984 h 1334278"/>
                <a:gd name="connsiteX36" fmla="*/ 550506 w 1306286"/>
                <a:gd name="connsiteY36" fmla="*/ 83976 h 1334278"/>
                <a:gd name="connsiteX37" fmla="*/ 531845 w 1306286"/>
                <a:gd name="connsiteY37" fmla="*/ 158621 h 1334278"/>
                <a:gd name="connsiteX38" fmla="*/ 522514 w 1306286"/>
                <a:gd name="connsiteY38" fmla="*/ 261258 h 1334278"/>
                <a:gd name="connsiteX39" fmla="*/ 447869 w 1306286"/>
                <a:gd name="connsiteY39" fmla="*/ 326572 h 1334278"/>
                <a:gd name="connsiteX40" fmla="*/ 410547 w 1306286"/>
                <a:gd name="connsiteY40" fmla="*/ 345233 h 1334278"/>
                <a:gd name="connsiteX41" fmla="*/ 354563 w 1306286"/>
                <a:gd name="connsiteY41" fmla="*/ 382556 h 1334278"/>
                <a:gd name="connsiteX42" fmla="*/ 93306 w 1306286"/>
                <a:gd name="connsiteY42" fmla="*/ 382556 h 13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306286" h="1334278">
                  <a:moveTo>
                    <a:pt x="93306" y="382556"/>
                  </a:moveTo>
                  <a:cubicBezTo>
                    <a:pt x="45098" y="390332"/>
                    <a:pt x="73424" y="412988"/>
                    <a:pt x="65314" y="429209"/>
                  </a:cubicBezTo>
                  <a:cubicBezTo>
                    <a:pt x="26686" y="506466"/>
                    <a:pt x="90803" y="404973"/>
                    <a:pt x="37322" y="485192"/>
                  </a:cubicBezTo>
                  <a:cubicBezTo>
                    <a:pt x="23222" y="541596"/>
                    <a:pt x="32046" y="510352"/>
                    <a:pt x="9331" y="578498"/>
                  </a:cubicBezTo>
                  <a:lnTo>
                    <a:pt x="0" y="606490"/>
                  </a:lnTo>
                  <a:cubicBezTo>
                    <a:pt x="3110" y="746449"/>
                    <a:pt x="3736" y="886486"/>
                    <a:pt x="9331" y="1026368"/>
                  </a:cubicBezTo>
                  <a:cubicBezTo>
                    <a:pt x="9459" y="1029572"/>
                    <a:pt x="24289" y="1102936"/>
                    <a:pt x="27992" y="1110343"/>
                  </a:cubicBezTo>
                  <a:cubicBezTo>
                    <a:pt x="34947" y="1124252"/>
                    <a:pt x="46945" y="1135011"/>
                    <a:pt x="55984" y="1147666"/>
                  </a:cubicBezTo>
                  <a:cubicBezTo>
                    <a:pt x="86522" y="1190419"/>
                    <a:pt x="73216" y="1184667"/>
                    <a:pt x="130629" y="1231641"/>
                  </a:cubicBezTo>
                  <a:cubicBezTo>
                    <a:pt x="144665" y="1243125"/>
                    <a:pt x="161361" y="1250949"/>
                    <a:pt x="177282" y="1259633"/>
                  </a:cubicBezTo>
                  <a:cubicBezTo>
                    <a:pt x="195598" y="1269624"/>
                    <a:pt x="214200" y="1279151"/>
                    <a:pt x="233265" y="1287625"/>
                  </a:cubicBezTo>
                  <a:cubicBezTo>
                    <a:pt x="242253" y="1291620"/>
                    <a:pt x="251800" y="1294254"/>
                    <a:pt x="261257" y="1296956"/>
                  </a:cubicBezTo>
                  <a:cubicBezTo>
                    <a:pt x="299640" y="1307922"/>
                    <a:pt x="320658" y="1310813"/>
                    <a:pt x="363894" y="1315617"/>
                  </a:cubicBezTo>
                  <a:cubicBezTo>
                    <a:pt x="398037" y="1319411"/>
                    <a:pt x="432265" y="1322499"/>
                    <a:pt x="466531" y="1324947"/>
                  </a:cubicBezTo>
                  <a:cubicBezTo>
                    <a:pt x="519361" y="1328721"/>
                    <a:pt x="572278" y="1331168"/>
                    <a:pt x="625151" y="1334278"/>
                  </a:cubicBezTo>
                  <a:lnTo>
                    <a:pt x="942392" y="1306286"/>
                  </a:lnTo>
                  <a:cubicBezTo>
                    <a:pt x="955145" y="1304944"/>
                    <a:pt x="967927" y="1302007"/>
                    <a:pt x="979714" y="1296956"/>
                  </a:cubicBezTo>
                  <a:cubicBezTo>
                    <a:pt x="990021" y="1292538"/>
                    <a:pt x="997969" y="1283858"/>
                    <a:pt x="1007706" y="1278294"/>
                  </a:cubicBezTo>
                  <a:cubicBezTo>
                    <a:pt x="1019783" y="1271393"/>
                    <a:pt x="1032588" y="1265853"/>
                    <a:pt x="1045029" y="1259633"/>
                  </a:cubicBezTo>
                  <a:lnTo>
                    <a:pt x="1119674" y="1184988"/>
                  </a:lnTo>
                  <a:cubicBezTo>
                    <a:pt x="1140885" y="1163777"/>
                    <a:pt x="1160697" y="1146601"/>
                    <a:pt x="1175657" y="1119674"/>
                  </a:cubicBezTo>
                  <a:cubicBezTo>
                    <a:pt x="1183791" y="1105033"/>
                    <a:pt x="1184713" y="1086742"/>
                    <a:pt x="1194318" y="1073021"/>
                  </a:cubicBezTo>
                  <a:cubicBezTo>
                    <a:pt x="1206930" y="1055004"/>
                    <a:pt x="1228772" y="1044667"/>
                    <a:pt x="1240971" y="1026368"/>
                  </a:cubicBezTo>
                  <a:cubicBezTo>
                    <a:pt x="1260260" y="997435"/>
                    <a:pt x="1287625" y="933062"/>
                    <a:pt x="1287625" y="933062"/>
                  </a:cubicBezTo>
                  <a:cubicBezTo>
                    <a:pt x="1294564" y="884482"/>
                    <a:pt x="1306286" y="810388"/>
                    <a:pt x="1306286" y="765111"/>
                  </a:cubicBezTo>
                  <a:cubicBezTo>
                    <a:pt x="1306286" y="649991"/>
                    <a:pt x="1301955" y="534889"/>
                    <a:pt x="1296955" y="419878"/>
                  </a:cubicBezTo>
                  <a:cubicBezTo>
                    <a:pt x="1292429" y="315770"/>
                    <a:pt x="1297090" y="364209"/>
                    <a:pt x="1268963" y="298580"/>
                  </a:cubicBezTo>
                  <a:cubicBezTo>
                    <a:pt x="1265089" y="289540"/>
                    <a:pt x="1263627" y="279576"/>
                    <a:pt x="1259633" y="270588"/>
                  </a:cubicBezTo>
                  <a:cubicBezTo>
                    <a:pt x="1252227" y="253924"/>
                    <a:pt x="1229454" y="205440"/>
                    <a:pt x="1212980" y="186613"/>
                  </a:cubicBezTo>
                  <a:cubicBezTo>
                    <a:pt x="1146957" y="111157"/>
                    <a:pt x="1185618" y="161347"/>
                    <a:pt x="1091682" y="102637"/>
                  </a:cubicBezTo>
                  <a:cubicBezTo>
                    <a:pt x="1008697" y="50771"/>
                    <a:pt x="1044873" y="65262"/>
                    <a:pt x="989045" y="46654"/>
                  </a:cubicBezTo>
                  <a:cubicBezTo>
                    <a:pt x="931551" y="8323"/>
                    <a:pt x="995111" y="45566"/>
                    <a:pt x="914400" y="18662"/>
                  </a:cubicBezTo>
                  <a:cubicBezTo>
                    <a:pt x="901205" y="14263"/>
                    <a:pt x="889519" y="6221"/>
                    <a:pt x="877078" y="0"/>
                  </a:cubicBezTo>
                  <a:cubicBezTo>
                    <a:pt x="805543" y="3110"/>
                    <a:pt x="733638" y="1424"/>
                    <a:pt x="662474" y="9331"/>
                  </a:cubicBezTo>
                  <a:cubicBezTo>
                    <a:pt x="641438" y="11668"/>
                    <a:pt x="615507" y="37480"/>
                    <a:pt x="597159" y="46654"/>
                  </a:cubicBezTo>
                  <a:cubicBezTo>
                    <a:pt x="588362" y="51052"/>
                    <a:pt x="578498" y="52874"/>
                    <a:pt x="569167" y="55984"/>
                  </a:cubicBezTo>
                  <a:cubicBezTo>
                    <a:pt x="562947" y="65315"/>
                    <a:pt x="555521" y="73946"/>
                    <a:pt x="550506" y="83976"/>
                  </a:cubicBezTo>
                  <a:cubicBezTo>
                    <a:pt x="540944" y="103101"/>
                    <a:pt x="535393" y="140882"/>
                    <a:pt x="531845" y="158621"/>
                  </a:cubicBezTo>
                  <a:cubicBezTo>
                    <a:pt x="528735" y="192833"/>
                    <a:pt x="534576" y="229092"/>
                    <a:pt x="522514" y="261258"/>
                  </a:cubicBezTo>
                  <a:cubicBezTo>
                    <a:pt x="515475" y="280027"/>
                    <a:pt x="469917" y="313973"/>
                    <a:pt x="447869" y="326572"/>
                  </a:cubicBezTo>
                  <a:cubicBezTo>
                    <a:pt x="435793" y="333473"/>
                    <a:pt x="422474" y="338077"/>
                    <a:pt x="410547" y="345233"/>
                  </a:cubicBezTo>
                  <a:cubicBezTo>
                    <a:pt x="391315" y="356772"/>
                    <a:pt x="376556" y="378158"/>
                    <a:pt x="354563" y="382556"/>
                  </a:cubicBezTo>
                  <a:cubicBezTo>
                    <a:pt x="243864" y="404694"/>
                    <a:pt x="141514" y="374780"/>
                    <a:pt x="93306" y="382556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자유형 3"/>
            <p:cNvSpPr/>
            <p:nvPr/>
          </p:nvSpPr>
          <p:spPr>
            <a:xfrm>
              <a:off x="3666930" y="815715"/>
              <a:ext cx="1637484" cy="1164230"/>
            </a:xfrm>
            <a:custGeom>
              <a:avLst/>
              <a:gdLst>
                <a:gd name="connsiteX0" fmla="*/ 802433 w 1637484"/>
                <a:gd name="connsiteY0" fmla="*/ 15758 h 1164230"/>
                <a:gd name="connsiteX1" fmla="*/ 718457 w 1637484"/>
                <a:gd name="connsiteY1" fmla="*/ 118395 h 1164230"/>
                <a:gd name="connsiteX2" fmla="*/ 690466 w 1637484"/>
                <a:gd name="connsiteY2" fmla="*/ 174378 h 1164230"/>
                <a:gd name="connsiteX3" fmla="*/ 681135 w 1637484"/>
                <a:gd name="connsiteY3" fmla="*/ 202370 h 1164230"/>
                <a:gd name="connsiteX4" fmla="*/ 643813 w 1637484"/>
                <a:gd name="connsiteY4" fmla="*/ 267685 h 1164230"/>
                <a:gd name="connsiteX5" fmla="*/ 634482 w 1637484"/>
                <a:gd name="connsiteY5" fmla="*/ 295676 h 1164230"/>
                <a:gd name="connsiteX6" fmla="*/ 615821 w 1637484"/>
                <a:gd name="connsiteY6" fmla="*/ 314338 h 1164230"/>
                <a:gd name="connsiteX7" fmla="*/ 597159 w 1637484"/>
                <a:gd name="connsiteY7" fmla="*/ 351660 h 1164230"/>
                <a:gd name="connsiteX8" fmla="*/ 569168 w 1637484"/>
                <a:gd name="connsiteY8" fmla="*/ 379652 h 1164230"/>
                <a:gd name="connsiteX9" fmla="*/ 541176 w 1637484"/>
                <a:gd name="connsiteY9" fmla="*/ 416974 h 1164230"/>
                <a:gd name="connsiteX10" fmla="*/ 475862 w 1637484"/>
                <a:gd name="connsiteY10" fmla="*/ 482289 h 1164230"/>
                <a:gd name="connsiteX11" fmla="*/ 457200 w 1637484"/>
                <a:gd name="connsiteY11" fmla="*/ 510280 h 1164230"/>
                <a:gd name="connsiteX12" fmla="*/ 438539 w 1637484"/>
                <a:gd name="connsiteY12" fmla="*/ 528942 h 1164230"/>
                <a:gd name="connsiteX13" fmla="*/ 419878 w 1637484"/>
                <a:gd name="connsiteY13" fmla="*/ 556933 h 1164230"/>
                <a:gd name="connsiteX14" fmla="*/ 401217 w 1637484"/>
                <a:gd name="connsiteY14" fmla="*/ 575595 h 1164230"/>
                <a:gd name="connsiteX15" fmla="*/ 373225 w 1637484"/>
                <a:gd name="connsiteY15" fmla="*/ 622248 h 1164230"/>
                <a:gd name="connsiteX16" fmla="*/ 317241 w 1637484"/>
                <a:gd name="connsiteY16" fmla="*/ 678231 h 1164230"/>
                <a:gd name="connsiteX17" fmla="*/ 298580 w 1637484"/>
                <a:gd name="connsiteY17" fmla="*/ 696893 h 1164230"/>
                <a:gd name="connsiteX18" fmla="*/ 261257 w 1637484"/>
                <a:gd name="connsiteY18" fmla="*/ 752876 h 1164230"/>
                <a:gd name="connsiteX19" fmla="*/ 233266 w 1637484"/>
                <a:gd name="connsiteY19" fmla="*/ 790199 h 1164230"/>
                <a:gd name="connsiteX20" fmla="*/ 214604 w 1637484"/>
                <a:gd name="connsiteY20" fmla="*/ 818191 h 1164230"/>
                <a:gd name="connsiteX21" fmla="*/ 186613 w 1637484"/>
                <a:gd name="connsiteY21" fmla="*/ 846182 h 1164230"/>
                <a:gd name="connsiteX22" fmla="*/ 158621 w 1637484"/>
                <a:gd name="connsiteY22" fmla="*/ 892836 h 1164230"/>
                <a:gd name="connsiteX23" fmla="*/ 111968 w 1637484"/>
                <a:gd name="connsiteY23" fmla="*/ 958150 h 1164230"/>
                <a:gd name="connsiteX24" fmla="*/ 55984 w 1637484"/>
                <a:gd name="connsiteY24" fmla="*/ 1014133 h 1164230"/>
                <a:gd name="connsiteX25" fmla="*/ 37323 w 1637484"/>
                <a:gd name="connsiteY25" fmla="*/ 1051456 h 1164230"/>
                <a:gd name="connsiteX26" fmla="*/ 18662 w 1637484"/>
                <a:gd name="connsiteY26" fmla="*/ 1079448 h 1164230"/>
                <a:gd name="connsiteX27" fmla="*/ 0 w 1637484"/>
                <a:gd name="connsiteY27" fmla="*/ 1135431 h 1164230"/>
                <a:gd name="connsiteX28" fmla="*/ 429208 w 1637484"/>
                <a:gd name="connsiteY28" fmla="*/ 1135431 h 1164230"/>
                <a:gd name="connsiteX29" fmla="*/ 457200 w 1637484"/>
                <a:gd name="connsiteY29" fmla="*/ 1116770 h 1164230"/>
                <a:gd name="connsiteX30" fmla="*/ 475862 w 1637484"/>
                <a:gd name="connsiteY30" fmla="*/ 1098109 h 1164230"/>
                <a:gd name="connsiteX31" fmla="*/ 503853 w 1637484"/>
                <a:gd name="connsiteY31" fmla="*/ 1042125 h 1164230"/>
                <a:gd name="connsiteX32" fmla="*/ 522515 w 1637484"/>
                <a:gd name="connsiteY32" fmla="*/ 1023464 h 1164230"/>
                <a:gd name="connsiteX33" fmla="*/ 541176 w 1637484"/>
                <a:gd name="connsiteY33" fmla="*/ 995472 h 1164230"/>
                <a:gd name="connsiteX34" fmla="*/ 625151 w 1637484"/>
                <a:gd name="connsiteY34" fmla="*/ 948819 h 1164230"/>
                <a:gd name="connsiteX35" fmla="*/ 671804 w 1637484"/>
                <a:gd name="connsiteY35" fmla="*/ 920827 h 1164230"/>
                <a:gd name="connsiteX36" fmla="*/ 727788 w 1637484"/>
                <a:gd name="connsiteY36" fmla="*/ 892836 h 1164230"/>
                <a:gd name="connsiteX37" fmla="*/ 746449 w 1637484"/>
                <a:gd name="connsiteY37" fmla="*/ 874174 h 1164230"/>
                <a:gd name="connsiteX38" fmla="*/ 811764 w 1637484"/>
                <a:gd name="connsiteY38" fmla="*/ 902166 h 1164230"/>
                <a:gd name="connsiteX39" fmla="*/ 858417 w 1637484"/>
                <a:gd name="connsiteY39" fmla="*/ 883505 h 1164230"/>
                <a:gd name="connsiteX40" fmla="*/ 914400 w 1637484"/>
                <a:gd name="connsiteY40" fmla="*/ 799529 h 1164230"/>
                <a:gd name="connsiteX41" fmla="*/ 942392 w 1637484"/>
                <a:gd name="connsiteY41" fmla="*/ 752876 h 1164230"/>
                <a:gd name="connsiteX42" fmla="*/ 979715 w 1637484"/>
                <a:gd name="connsiteY42" fmla="*/ 799529 h 1164230"/>
                <a:gd name="connsiteX43" fmla="*/ 989045 w 1637484"/>
                <a:gd name="connsiteY43" fmla="*/ 864844 h 1164230"/>
                <a:gd name="connsiteX44" fmla="*/ 998376 w 1637484"/>
                <a:gd name="connsiteY44" fmla="*/ 911497 h 1164230"/>
                <a:gd name="connsiteX45" fmla="*/ 1007706 w 1637484"/>
                <a:gd name="connsiteY45" fmla="*/ 939489 h 1164230"/>
                <a:gd name="connsiteX46" fmla="*/ 1026368 w 1637484"/>
                <a:gd name="connsiteY46" fmla="*/ 958150 h 1164230"/>
                <a:gd name="connsiteX47" fmla="*/ 1054359 w 1637484"/>
                <a:gd name="connsiteY47" fmla="*/ 1042125 h 1164230"/>
                <a:gd name="connsiteX48" fmla="*/ 1101013 w 1637484"/>
                <a:gd name="connsiteY48" fmla="*/ 1032795 h 1164230"/>
                <a:gd name="connsiteX49" fmla="*/ 1604866 w 1637484"/>
                <a:gd name="connsiteY49" fmla="*/ 1014133 h 1164230"/>
                <a:gd name="connsiteX50" fmla="*/ 1623527 w 1637484"/>
                <a:gd name="connsiteY50" fmla="*/ 920827 h 1164230"/>
                <a:gd name="connsiteX51" fmla="*/ 1595535 w 1637484"/>
                <a:gd name="connsiteY51" fmla="*/ 874174 h 1164230"/>
                <a:gd name="connsiteX52" fmla="*/ 1558213 w 1637484"/>
                <a:gd name="connsiteY52" fmla="*/ 818191 h 1164230"/>
                <a:gd name="connsiteX53" fmla="*/ 1539551 w 1637484"/>
                <a:gd name="connsiteY53" fmla="*/ 790199 h 1164230"/>
                <a:gd name="connsiteX54" fmla="*/ 1520890 w 1637484"/>
                <a:gd name="connsiteY54" fmla="*/ 762207 h 1164230"/>
                <a:gd name="connsiteX55" fmla="*/ 1492898 w 1637484"/>
                <a:gd name="connsiteY55" fmla="*/ 743546 h 1164230"/>
                <a:gd name="connsiteX56" fmla="*/ 1474237 w 1637484"/>
                <a:gd name="connsiteY56" fmla="*/ 715554 h 1164230"/>
                <a:gd name="connsiteX57" fmla="*/ 1464906 w 1637484"/>
                <a:gd name="connsiteY57" fmla="*/ 687562 h 1164230"/>
                <a:gd name="connsiteX58" fmla="*/ 1418253 w 1637484"/>
                <a:gd name="connsiteY58" fmla="*/ 640909 h 1164230"/>
                <a:gd name="connsiteX59" fmla="*/ 1390262 w 1637484"/>
                <a:gd name="connsiteY59" fmla="*/ 584925 h 1164230"/>
                <a:gd name="connsiteX60" fmla="*/ 1371600 w 1637484"/>
                <a:gd name="connsiteY60" fmla="*/ 547603 h 1164230"/>
                <a:gd name="connsiteX61" fmla="*/ 1334278 w 1637484"/>
                <a:gd name="connsiteY61" fmla="*/ 491619 h 1164230"/>
                <a:gd name="connsiteX62" fmla="*/ 1315617 w 1637484"/>
                <a:gd name="connsiteY62" fmla="*/ 463627 h 1164230"/>
                <a:gd name="connsiteX63" fmla="*/ 1287625 w 1637484"/>
                <a:gd name="connsiteY63" fmla="*/ 407644 h 1164230"/>
                <a:gd name="connsiteX64" fmla="*/ 1268964 w 1637484"/>
                <a:gd name="connsiteY64" fmla="*/ 388982 h 1164230"/>
                <a:gd name="connsiteX65" fmla="*/ 1203649 w 1637484"/>
                <a:gd name="connsiteY65" fmla="*/ 305007 h 1164230"/>
                <a:gd name="connsiteX66" fmla="*/ 1156996 w 1637484"/>
                <a:gd name="connsiteY66" fmla="*/ 286346 h 1164230"/>
                <a:gd name="connsiteX67" fmla="*/ 1101013 w 1637484"/>
                <a:gd name="connsiteY67" fmla="*/ 305007 h 1164230"/>
                <a:gd name="connsiteX68" fmla="*/ 979715 w 1637484"/>
                <a:gd name="connsiteY68" fmla="*/ 323668 h 1164230"/>
                <a:gd name="connsiteX69" fmla="*/ 877078 w 1637484"/>
                <a:gd name="connsiteY69" fmla="*/ 314338 h 1164230"/>
                <a:gd name="connsiteX70" fmla="*/ 895739 w 1637484"/>
                <a:gd name="connsiteY70" fmla="*/ 127725 h 1164230"/>
                <a:gd name="connsiteX71" fmla="*/ 886408 w 1637484"/>
                <a:gd name="connsiteY71" fmla="*/ 53080 h 1164230"/>
                <a:gd name="connsiteX72" fmla="*/ 830425 w 1637484"/>
                <a:gd name="connsiteY72" fmla="*/ 34419 h 1164230"/>
                <a:gd name="connsiteX73" fmla="*/ 821094 w 1637484"/>
                <a:gd name="connsiteY73" fmla="*/ 6427 h 1164230"/>
                <a:gd name="connsiteX74" fmla="*/ 802433 w 1637484"/>
                <a:gd name="connsiteY74" fmla="*/ 15758 h 1164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637484" h="1164230">
                  <a:moveTo>
                    <a:pt x="802433" y="15758"/>
                  </a:moveTo>
                  <a:cubicBezTo>
                    <a:pt x="785327" y="34419"/>
                    <a:pt x="762194" y="74658"/>
                    <a:pt x="718457" y="118395"/>
                  </a:cubicBezTo>
                  <a:cubicBezTo>
                    <a:pt x="709127" y="137056"/>
                    <a:pt x="698939" y="155313"/>
                    <a:pt x="690466" y="174378"/>
                  </a:cubicBezTo>
                  <a:cubicBezTo>
                    <a:pt x="686471" y="183366"/>
                    <a:pt x="685009" y="193330"/>
                    <a:pt x="681135" y="202370"/>
                  </a:cubicBezTo>
                  <a:cubicBezTo>
                    <a:pt x="632067" y="316862"/>
                    <a:pt x="690661" y="173991"/>
                    <a:pt x="643813" y="267685"/>
                  </a:cubicBezTo>
                  <a:cubicBezTo>
                    <a:pt x="639415" y="276482"/>
                    <a:pt x="639542" y="287242"/>
                    <a:pt x="634482" y="295676"/>
                  </a:cubicBezTo>
                  <a:cubicBezTo>
                    <a:pt x="629956" y="303219"/>
                    <a:pt x="620701" y="307018"/>
                    <a:pt x="615821" y="314338"/>
                  </a:cubicBezTo>
                  <a:cubicBezTo>
                    <a:pt x="608105" y="325911"/>
                    <a:pt x="605244" y="340342"/>
                    <a:pt x="597159" y="351660"/>
                  </a:cubicBezTo>
                  <a:cubicBezTo>
                    <a:pt x="589489" y="362397"/>
                    <a:pt x="577755" y="369633"/>
                    <a:pt x="569168" y="379652"/>
                  </a:cubicBezTo>
                  <a:cubicBezTo>
                    <a:pt x="559048" y="391459"/>
                    <a:pt x="551637" y="405467"/>
                    <a:pt x="541176" y="416974"/>
                  </a:cubicBezTo>
                  <a:cubicBezTo>
                    <a:pt x="520465" y="439756"/>
                    <a:pt x="492942" y="456671"/>
                    <a:pt x="475862" y="482289"/>
                  </a:cubicBezTo>
                  <a:cubicBezTo>
                    <a:pt x="469641" y="491619"/>
                    <a:pt x="464205" y="501523"/>
                    <a:pt x="457200" y="510280"/>
                  </a:cubicBezTo>
                  <a:cubicBezTo>
                    <a:pt x="451704" y="517149"/>
                    <a:pt x="444034" y="522073"/>
                    <a:pt x="438539" y="528942"/>
                  </a:cubicBezTo>
                  <a:cubicBezTo>
                    <a:pt x="431534" y="537698"/>
                    <a:pt x="426883" y="548177"/>
                    <a:pt x="419878" y="556933"/>
                  </a:cubicBezTo>
                  <a:cubicBezTo>
                    <a:pt x="414383" y="563802"/>
                    <a:pt x="406330" y="568436"/>
                    <a:pt x="401217" y="575595"/>
                  </a:cubicBezTo>
                  <a:cubicBezTo>
                    <a:pt x="390676" y="590352"/>
                    <a:pt x="384709" y="608212"/>
                    <a:pt x="373225" y="622248"/>
                  </a:cubicBezTo>
                  <a:cubicBezTo>
                    <a:pt x="356513" y="642673"/>
                    <a:pt x="335902" y="659570"/>
                    <a:pt x="317241" y="678231"/>
                  </a:cubicBezTo>
                  <a:lnTo>
                    <a:pt x="298580" y="696893"/>
                  </a:lnTo>
                  <a:cubicBezTo>
                    <a:pt x="282707" y="744509"/>
                    <a:pt x="299382" y="708397"/>
                    <a:pt x="261257" y="752876"/>
                  </a:cubicBezTo>
                  <a:cubicBezTo>
                    <a:pt x="251137" y="764683"/>
                    <a:pt x="242305" y="777545"/>
                    <a:pt x="233266" y="790199"/>
                  </a:cubicBezTo>
                  <a:cubicBezTo>
                    <a:pt x="226748" y="799324"/>
                    <a:pt x="221783" y="809576"/>
                    <a:pt x="214604" y="818191"/>
                  </a:cubicBezTo>
                  <a:cubicBezTo>
                    <a:pt x="206157" y="828328"/>
                    <a:pt x="195943" y="836852"/>
                    <a:pt x="186613" y="846182"/>
                  </a:cubicBezTo>
                  <a:cubicBezTo>
                    <a:pt x="170410" y="894790"/>
                    <a:pt x="187895" y="856244"/>
                    <a:pt x="158621" y="892836"/>
                  </a:cubicBezTo>
                  <a:cubicBezTo>
                    <a:pt x="137440" y="919312"/>
                    <a:pt x="138217" y="931900"/>
                    <a:pt x="111968" y="958150"/>
                  </a:cubicBezTo>
                  <a:cubicBezTo>
                    <a:pt x="59424" y="1010695"/>
                    <a:pt x="106809" y="932813"/>
                    <a:pt x="55984" y="1014133"/>
                  </a:cubicBezTo>
                  <a:cubicBezTo>
                    <a:pt x="48612" y="1025928"/>
                    <a:pt x="44224" y="1039379"/>
                    <a:pt x="37323" y="1051456"/>
                  </a:cubicBezTo>
                  <a:cubicBezTo>
                    <a:pt x="31759" y="1061193"/>
                    <a:pt x="23217" y="1069201"/>
                    <a:pt x="18662" y="1079448"/>
                  </a:cubicBezTo>
                  <a:cubicBezTo>
                    <a:pt x="10673" y="1097423"/>
                    <a:pt x="0" y="1135431"/>
                    <a:pt x="0" y="1135431"/>
                  </a:cubicBezTo>
                  <a:cubicBezTo>
                    <a:pt x="151720" y="1186006"/>
                    <a:pt x="61435" y="1159416"/>
                    <a:pt x="429208" y="1135431"/>
                  </a:cubicBezTo>
                  <a:cubicBezTo>
                    <a:pt x="440398" y="1134701"/>
                    <a:pt x="448443" y="1123775"/>
                    <a:pt x="457200" y="1116770"/>
                  </a:cubicBezTo>
                  <a:cubicBezTo>
                    <a:pt x="464069" y="1111275"/>
                    <a:pt x="469641" y="1104329"/>
                    <a:pt x="475862" y="1098109"/>
                  </a:cubicBezTo>
                  <a:cubicBezTo>
                    <a:pt x="485716" y="1068544"/>
                    <a:pt x="483182" y="1067964"/>
                    <a:pt x="503853" y="1042125"/>
                  </a:cubicBezTo>
                  <a:cubicBezTo>
                    <a:pt x="509349" y="1035256"/>
                    <a:pt x="517019" y="1030333"/>
                    <a:pt x="522515" y="1023464"/>
                  </a:cubicBezTo>
                  <a:cubicBezTo>
                    <a:pt x="529520" y="1014707"/>
                    <a:pt x="532737" y="1002857"/>
                    <a:pt x="541176" y="995472"/>
                  </a:cubicBezTo>
                  <a:cubicBezTo>
                    <a:pt x="580662" y="960921"/>
                    <a:pt x="586706" y="961635"/>
                    <a:pt x="625151" y="948819"/>
                  </a:cubicBezTo>
                  <a:cubicBezTo>
                    <a:pt x="661602" y="912370"/>
                    <a:pt x="623355" y="945052"/>
                    <a:pt x="671804" y="920827"/>
                  </a:cubicBezTo>
                  <a:cubicBezTo>
                    <a:pt x="744143" y="884657"/>
                    <a:pt x="657440" y="916284"/>
                    <a:pt x="727788" y="892836"/>
                  </a:cubicBezTo>
                  <a:cubicBezTo>
                    <a:pt x="734008" y="886615"/>
                    <a:pt x="737772" y="875620"/>
                    <a:pt x="746449" y="874174"/>
                  </a:cubicBezTo>
                  <a:cubicBezTo>
                    <a:pt x="770549" y="870157"/>
                    <a:pt x="794178" y="890442"/>
                    <a:pt x="811764" y="902166"/>
                  </a:cubicBezTo>
                  <a:cubicBezTo>
                    <a:pt x="827315" y="895946"/>
                    <a:pt x="846574" y="895348"/>
                    <a:pt x="858417" y="883505"/>
                  </a:cubicBezTo>
                  <a:cubicBezTo>
                    <a:pt x="882205" y="859716"/>
                    <a:pt x="903761" y="831444"/>
                    <a:pt x="914400" y="799529"/>
                  </a:cubicBezTo>
                  <a:cubicBezTo>
                    <a:pt x="926513" y="763192"/>
                    <a:pt x="916777" y="778493"/>
                    <a:pt x="942392" y="752876"/>
                  </a:cubicBezTo>
                  <a:cubicBezTo>
                    <a:pt x="954470" y="764955"/>
                    <a:pt x="974672" y="782718"/>
                    <a:pt x="979715" y="799529"/>
                  </a:cubicBezTo>
                  <a:cubicBezTo>
                    <a:pt x="986035" y="820594"/>
                    <a:pt x="985429" y="843151"/>
                    <a:pt x="989045" y="864844"/>
                  </a:cubicBezTo>
                  <a:cubicBezTo>
                    <a:pt x="991652" y="880487"/>
                    <a:pt x="994530" y="896112"/>
                    <a:pt x="998376" y="911497"/>
                  </a:cubicBezTo>
                  <a:cubicBezTo>
                    <a:pt x="1000761" y="921039"/>
                    <a:pt x="1002646" y="931055"/>
                    <a:pt x="1007706" y="939489"/>
                  </a:cubicBezTo>
                  <a:cubicBezTo>
                    <a:pt x="1012232" y="947032"/>
                    <a:pt x="1020147" y="951930"/>
                    <a:pt x="1026368" y="958150"/>
                  </a:cubicBezTo>
                  <a:cubicBezTo>
                    <a:pt x="1029673" y="971370"/>
                    <a:pt x="1044111" y="1036269"/>
                    <a:pt x="1054359" y="1042125"/>
                  </a:cubicBezTo>
                  <a:cubicBezTo>
                    <a:pt x="1068129" y="1049993"/>
                    <a:pt x="1085174" y="1033600"/>
                    <a:pt x="1101013" y="1032795"/>
                  </a:cubicBezTo>
                  <a:cubicBezTo>
                    <a:pt x="1268862" y="1024260"/>
                    <a:pt x="1604866" y="1014133"/>
                    <a:pt x="1604866" y="1014133"/>
                  </a:cubicBezTo>
                  <a:cubicBezTo>
                    <a:pt x="1651777" y="982859"/>
                    <a:pt x="1638595" y="1003701"/>
                    <a:pt x="1623527" y="920827"/>
                  </a:cubicBezTo>
                  <a:cubicBezTo>
                    <a:pt x="1616392" y="881583"/>
                    <a:pt x="1616698" y="902392"/>
                    <a:pt x="1595535" y="874174"/>
                  </a:cubicBezTo>
                  <a:cubicBezTo>
                    <a:pt x="1582078" y="856232"/>
                    <a:pt x="1570654" y="836852"/>
                    <a:pt x="1558213" y="818191"/>
                  </a:cubicBezTo>
                  <a:lnTo>
                    <a:pt x="1539551" y="790199"/>
                  </a:lnTo>
                  <a:cubicBezTo>
                    <a:pt x="1533331" y="780868"/>
                    <a:pt x="1530221" y="768427"/>
                    <a:pt x="1520890" y="762207"/>
                  </a:cubicBezTo>
                  <a:lnTo>
                    <a:pt x="1492898" y="743546"/>
                  </a:lnTo>
                  <a:cubicBezTo>
                    <a:pt x="1486678" y="734215"/>
                    <a:pt x="1479252" y="725584"/>
                    <a:pt x="1474237" y="715554"/>
                  </a:cubicBezTo>
                  <a:cubicBezTo>
                    <a:pt x="1469838" y="706757"/>
                    <a:pt x="1470807" y="695430"/>
                    <a:pt x="1464906" y="687562"/>
                  </a:cubicBezTo>
                  <a:cubicBezTo>
                    <a:pt x="1451711" y="669968"/>
                    <a:pt x="1418253" y="640909"/>
                    <a:pt x="1418253" y="640909"/>
                  </a:cubicBezTo>
                  <a:cubicBezTo>
                    <a:pt x="1401149" y="589592"/>
                    <a:pt x="1419200" y="635565"/>
                    <a:pt x="1390262" y="584925"/>
                  </a:cubicBezTo>
                  <a:cubicBezTo>
                    <a:pt x="1383361" y="572848"/>
                    <a:pt x="1378756" y="559530"/>
                    <a:pt x="1371600" y="547603"/>
                  </a:cubicBezTo>
                  <a:cubicBezTo>
                    <a:pt x="1360061" y="528371"/>
                    <a:pt x="1346719" y="510280"/>
                    <a:pt x="1334278" y="491619"/>
                  </a:cubicBezTo>
                  <a:cubicBezTo>
                    <a:pt x="1328058" y="482288"/>
                    <a:pt x="1319163" y="474265"/>
                    <a:pt x="1315617" y="463627"/>
                  </a:cubicBezTo>
                  <a:cubicBezTo>
                    <a:pt x="1305761" y="434062"/>
                    <a:pt x="1308296" y="433484"/>
                    <a:pt x="1287625" y="407644"/>
                  </a:cubicBezTo>
                  <a:cubicBezTo>
                    <a:pt x="1282130" y="400775"/>
                    <a:pt x="1274242" y="396020"/>
                    <a:pt x="1268964" y="388982"/>
                  </a:cubicBezTo>
                  <a:cubicBezTo>
                    <a:pt x="1253277" y="368067"/>
                    <a:pt x="1230463" y="321766"/>
                    <a:pt x="1203649" y="305007"/>
                  </a:cubicBezTo>
                  <a:cubicBezTo>
                    <a:pt x="1189446" y="296130"/>
                    <a:pt x="1172547" y="292566"/>
                    <a:pt x="1156996" y="286346"/>
                  </a:cubicBezTo>
                  <a:cubicBezTo>
                    <a:pt x="1138335" y="292566"/>
                    <a:pt x="1120416" y="301773"/>
                    <a:pt x="1101013" y="305007"/>
                  </a:cubicBezTo>
                  <a:cubicBezTo>
                    <a:pt x="1023336" y="317954"/>
                    <a:pt x="1063758" y="311663"/>
                    <a:pt x="979715" y="323668"/>
                  </a:cubicBezTo>
                  <a:cubicBezTo>
                    <a:pt x="945503" y="320558"/>
                    <a:pt x="893762" y="344368"/>
                    <a:pt x="877078" y="314338"/>
                  </a:cubicBezTo>
                  <a:cubicBezTo>
                    <a:pt x="848178" y="262318"/>
                    <a:pt x="876865" y="184345"/>
                    <a:pt x="895739" y="127725"/>
                  </a:cubicBezTo>
                  <a:cubicBezTo>
                    <a:pt x="892629" y="102843"/>
                    <a:pt x="900788" y="73623"/>
                    <a:pt x="886408" y="53080"/>
                  </a:cubicBezTo>
                  <a:cubicBezTo>
                    <a:pt x="875128" y="36965"/>
                    <a:pt x="830425" y="34419"/>
                    <a:pt x="830425" y="34419"/>
                  </a:cubicBezTo>
                  <a:cubicBezTo>
                    <a:pt x="827315" y="25088"/>
                    <a:pt x="825493" y="15224"/>
                    <a:pt x="821094" y="6427"/>
                  </a:cubicBezTo>
                  <a:cubicBezTo>
                    <a:pt x="816079" y="-3603"/>
                    <a:pt x="819539" y="-2903"/>
                    <a:pt x="802433" y="1575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자유형 4"/>
            <p:cNvSpPr/>
            <p:nvPr/>
          </p:nvSpPr>
          <p:spPr>
            <a:xfrm>
              <a:off x="2735576" y="2390873"/>
              <a:ext cx="1575167" cy="1343242"/>
            </a:xfrm>
            <a:custGeom>
              <a:avLst/>
              <a:gdLst>
                <a:gd name="connsiteX0" fmla="*/ 26163 w 1575167"/>
                <a:gd name="connsiteY0" fmla="*/ 128392 h 1343242"/>
                <a:gd name="connsiteX1" fmla="*/ 16833 w 1575167"/>
                <a:gd name="connsiteY1" fmla="*/ 1229404 h 1343242"/>
                <a:gd name="connsiteX2" fmla="*/ 7502 w 1575167"/>
                <a:gd name="connsiteY2" fmla="*/ 1341371 h 1343242"/>
                <a:gd name="connsiteX3" fmla="*/ 119470 w 1575167"/>
                <a:gd name="connsiteY3" fmla="*/ 1322710 h 1343242"/>
                <a:gd name="connsiteX4" fmla="*/ 147461 w 1575167"/>
                <a:gd name="connsiteY4" fmla="*/ 1313379 h 1343242"/>
                <a:gd name="connsiteX5" fmla="*/ 343404 w 1575167"/>
                <a:gd name="connsiteY5" fmla="*/ 1304049 h 1343242"/>
                <a:gd name="connsiteX6" fmla="*/ 959225 w 1575167"/>
                <a:gd name="connsiteY6" fmla="*/ 1322710 h 1343242"/>
                <a:gd name="connsiteX7" fmla="*/ 1155168 w 1575167"/>
                <a:gd name="connsiteY7" fmla="*/ 1294718 h 1343242"/>
                <a:gd name="connsiteX8" fmla="*/ 1155168 w 1575167"/>
                <a:gd name="connsiteY8" fmla="*/ 1126767 h 1343242"/>
                <a:gd name="connsiteX9" fmla="*/ 1071192 w 1575167"/>
                <a:gd name="connsiteY9" fmla="*/ 1145428 h 1343242"/>
                <a:gd name="connsiteX10" fmla="*/ 1024539 w 1575167"/>
                <a:gd name="connsiteY10" fmla="*/ 1061453 h 1343242"/>
                <a:gd name="connsiteX11" fmla="*/ 1071192 w 1575167"/>
                <a:gd name="connsiteY11" fmla="*/ 1014800 h 1343242"/>
                <a:gd name="connsiteX12" fmla="*/ 1089853 w 1575167"/>
                <a:gd name="connsiteY12" fmla="*/ 996138 h 1343242"/>
                <a:gd name="connsiteX13" fmla="*/ 1145837 w 1575167"/>
                <a:gd name="connsiteY13" fmla="*/ 977477 h 1343242"/>
                <a:gd name="connsiteX14" fmla="*/ 1173829 w 1575167"/>
                <a:gd name="connsiteY14" fmla="*/ 968147 h 1343242"/>
                <a:gd name="connsiteX15" fmla="*/ 1211151 w 1575167"/>
                <a:gd name="connsiteY15" fmla="*/ 921494 h 1343242"/>
                <a:gd name="connsiteX16" fmla="*/ 1201821 w 1575167"/>
                <a:gd name="connsiteY16" fmla="*/ 828187 h 1343242"/>
                <a:gd name="connsiteX17" fmla="*/ 1164498 w 1575167"/>
                <a:gd name="connsiteY17" fmla="*/ 781534 h 1343242"/>
                <a:gd name="connsiteX18" fmla="*/ 1145837 w 1575167"/>
                <a:gd name="connsiteY18" fmla="*/ 753543 h 1343242"/>
                <a:gd name="connsiteX19" fmla="*/ 1164498 w 1575167"/>
                <a:gd name="connsiteY19" fmla="*/ 734881 h 1343242"/>
                <a:gd name="connsiteX20" fmla="*/ 1239143 w 1575167"/>
                <a:gd name="connsiteY20" fmla="*/ 734881 h 1343242"/>
                <a:gd name="connsiteX21" fmla="*/ 1332449 w 1575167"/>
                <a:gd name="connsiteY21" fmla="*/ 772204 h 1343242"/>
                <a:gd name="connsiteX22" fmla="*/ 1341780 w 1575167"/>
                <a:gd name="connsiteY22" fmla="*/ 818857 h 1343242"/>
                <a:gd name="connsiteX23" fmla="*/ 1360441 w 1575167"/>
                <a:gd name="connsiteY23" fmla="*/ 1304049 h 1343242"/>
                <a:gd name="connsiteX24" fmla="*/ 1407094 w 1575167"/>
                <a:gd name="connsiteY24" fmla="*/ 1294718 h 1343242"/>
                <a:gd name="connsiteX25" fmla="*/ 1519061 w 1575167"/>
                <a:gd name="connsiteY25" fmla="*/ 1276057 h 1343242"/>
                <a:gd name="connsiteX26" fmla="*/ 1528392 w 1575167"/>
                <a:gd name="connsiteY26" fmla="*/ 1192081 h 1343242"/>
                <a:gd name="connsiteX27" fmla="*/ 1547053 w 1575167"/>
                <a:gd name="connsiteY27" fmla="*/ 977477 h 1343242"/>
                <a:gd name="connsiteX28" fmla="*/ 1537723 w 1575167"/>
                <a:gd name="connsiteY28" fmla="*/ 324334 h 1343242"/>
                <a:gd name="connsiteX29" fmla="*/ 1481739 w 1575167"/>
                <a:gd name="connsiteY29" fmla="*/ 315004 h 1343242"/>
                <a:gd name="connsiteX30" fmla="*/ 1407094 w 1575167"/>
                <a:gd name="connsiteY30" fmla="*/ 324334 h 1343242"/>
                <a:gd name="connsiteX31" fmla="*/ 1323119 w 1575167"/>
                <a:gd name="connsiteY31" fmla="*/ 342996 h 1343242"/>
                <a:gd name="connsiteX32" fmla="*/ 1257804 w 1575167"/>
                <a:gd name="connsiteY32" fmla="*/ 380318 h 1343242"/>
                <a:gd name="connsiteX33" fmla="*/ 1257804 w 1575167"/>
                <a:gd name="connsiteY33" fmla="*/ 287012 h 1343242"/>
                <a:gd name="connsiteX34" fmla="*/ 1323119 w 1575167"/>
                <a:gd name="connsiteY34" fmla="*/ 259020 h 1343242"/>
                <a:gd name="connsiteX35" fmla="*/ 1351110 w 1575167"/>
                <a:gd name="connsiteY35" fmla="*/ 249689 h 1343242"/>
                <a:gd name="connsiteX36" fmla="*/ 1565715 w 1575167"/>
                <a:gd name="connsiteY36" fmla="*/ 240359 h 1343242"/>
                <a:gd name="connsiteX37" fmla="*/ 1575045 w 1575167"/>
                <a:gd name="connsiteY37" fmla="*/ 203036 h 1343242"/>
                <a:gd name="connsiteX38" fmla="*/ 1089853 w 1575167"/>
                <a:gd name="connsiteY38" fmla="*/ 44416 h 1343242"/>
                <a:gd name="connsiteX39" fmla="*/ 856588 w 1575167"/>
                <a:gd name="connsiteY39" fmla="*/ 53747 h 1343242"/>
                <a:gd name="connsiteX40" fmla="*/ 697968 w 1575167"/>
                <a:gd name="connsiteY40" fmla="*/ 100400 h 1343242"/>
                <a:gd name="connsiteX41" fmla="*/ 688637 w 1575167"/>
                <a:gd name="connsiteY41" fmla="*/ 156383 h 1343242"/>
                <a:gd name="connsiteX42" fmla="*/ 679306 w 1575167"/>
                <a:gd name="connsiteY42" fmla="*/ 445632 h 1343242"/>
                <a:gd name="connsiteX43" fmla="*/ 669976 w 1575167"/>
                <a:gd name="connsiteY43" fmla="*/ 482955 h 1343242"/>
                <a:gd name="connsiteX44" fmla="*/ 651315 w 1575167"/>
                <a:gd name="connsiteY44" fmla="*/ 520277 h 1343242"/>
                <a:gd name="connsiteX45" fmla="*/ 632653 w 1575167"/>
                <a:gd name="connsiteY45" fmla="*/ 538938 h 1343242"/>
                <a:gd name="connsiteX46" fmla="*/ 595331 w 1575167"/>
                <a:gd name="connsiteY46" fmla="*/ 482955 h 1343242"/>
                <a:gd name="connsiteX47" fmla="*/ 567339 w 1575167"/>
                <a:gd name="connsiteY47" fmla="*/ 398979 h 1343242"/>
                <a:gd name="connsiteX48" fmla="*/ 558008 w 1575167"/>
                <a:gd name="connsiteY48" fmla="*/ 370987 h 1343242"/>
                <a:gd name="connsiteX49" fmla="*/ 548678 w 1575167"/>
                <a:gd name="connsiteY49" fmla="*/ 342996 h 1343242"/>
                <a:gd name="connsiteX50" fmla="*/ 539347 w 1575167"/>
                <a:gd name="connsiteY50" fmla="*/ 259020 h 1343242"/>
                <a:gd name="connsiteX51" fmla="*/ 530017 w 1575167"/>
                <a:gd name="connsiteY51" fmla="*/ 231028 h 1343242"/>
                <a:gd name="connsiteX52" fmla="*/ 520686 w 1575167"/>
                <a:gd name="connsiteY52" fmla="*/ 193706 h 1343242"/>
                <a:gd name="connsiteX53" fmla="*/ 511355 w 1575167"/>
                <a:gd name="connsiteY53" fmla="*/ 165714 h 1343242"/>
                <a:gd name="connsiteX54" fmla="*/ 483363 w 1575167"/>
                <a:gd name="connsiteY54" fmla="*/ 156383 h 1343242"/>
                <a:gd name="connsiteX55" fmla="*/ 418049 w 1575167"/>
                <a:gd name="connsiteY55" fmla="*/ 137722 h 1343242"/>
                <a:gd name="connsiteX56" fmla="*/ 380727 w 1575167"/>
                <a:gd name="connsiteY56" fmla="*/ 119061 h 1343242"/>
                <a:gd name="connsiteX57" fmla="*/ 315412 w 1575167"/>
                <a:gd name="connsiteY57" fmla="*/ 100400 h 1343242"/>
                <a:gd name="connsiteX58" fmla="*/ 287421 w 1575167"/>
                <a:gd name="connsiteY58" fmla="*/ 91069 h 1343242"/>
                <a:gd name="connsiteX59" fmla="*/ 26163 w 1575167"/>
                <a:gd name="connsiteY59" fmla="*/ 128392 h 1343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575167" h="1343242">
                  <a:moveTo>
                    <a:pt x="26163" y="128392"/>
                  </a:moveTo>
                  <a:cubicBezTo>
                    <a:pt x="-18935" y="318115"/>
                    <a:pt x="106054" y="872491"/>
                    <a:pt x="16833" y="1229404"/>
                  </a:cubicBezTo>
                  <a:cubicBezTo>
                    <a:pt x="13723" y="1266726"/>
                    <a:pt x="-12605" y="1309774"/>
                    <a:pt x="7502" y="1341371"/>
                  </a:cubicBezTo>
                  <a:cubicBezTo>
                    <a:pt x="12743" y="1349607"/>
                    <a:pt x="99822" y="1328324"/>
                    <a:pt x="119470" y="1322710"/>
                  </a:cubicBezTo>
                  <a:cubicBezTo>
                    <a:pt x="128927" y="1320008"/>
                    <a:pt x="137660" y="1314196"/>
                    <a:pt x="147461" y="1313379"/>
                  </a:cubicBezTo>
                  <a:cubicBezTo>
                    <a:pt x="212623" y="1307949"/>
                    <a:pt x="278090" y="1307159"/>
                    <a:pt x="343404" y="1304049"/>
                  </a:cubicBezTo>
                  <a:lnTo>
                    <a:pt x="959225" y="1322710"/>
                  </a:lnTo>
                  <a:cubicBezTo>
                    <a:pt x="1133447" y="1324760"/>
                    <a:pt x="1096422" y="1353461"/>
                    <a:pt x="1155168" y="1294718"/>
                  </a:cubicBezTo>
                  <a:cubicBezTo>
                    <a:pt x="1174295" y="1237334"/>
                    <a:pt x="1188865" y="1205395"/>
                    <a:pt x="1155168" y="1126767"/>
                  </a:cubicBezTo>
                  <a:cubicBezTo>
                    <a:pt x="1154022" y="1124094"/>
                    <a:pt x="1076934" y="1143992"/>
                    <a:pt x="1071192" y="1145428"/>
                  </a:cubicBezTo>
                  <a:cubicBezTo>
                    <a:pt x="1028414" y="1081261"/>
                    <a:pt x="1040962" y="1110722"/>
                    <a:pt x="1024539" y="1061453"/>
                  </a:cubicBezTo>
                  <a:cubicBezTo>
                    <a:pt x="1040535" y="997470"/>
                    <a:pt x="1017874" y="1041459"/>
                    <a:pt x="1071192" y="1014800"/>
                  </a:cubicBezTo>
                  <a:cubicBezTo>
                    <a:pt x="1079060" y="1010866"/>
                    <a:pt x="1081985" y="1000072"/>
                    <a:pt x="1089853" y="996138"/>
                  </a:cubicBezTo>
                  <a:cubicBezTo>
                    <a:pt x="1107447" y="987341"/>
                    <a:pt x="1127176" y="983697"/>
                    <a:pt x="1145837" y="977477"/>
                  </a:cubicBezTo>
                  <a:lnTo>
                    <a:pt x="1173829" y="968147"/>
                  </a:lnTo>
                  <a:cubicBezTo>
                    <a:pt x="1182721" y="959255"/>
                    <a:pt x="1210170" y="934243"/>
                    <a:pt x="1211151" y="921494"/>
                  </a:cubicBezTo>
                  <a:cubicBezTo>
                    <a:pt x="1213548" y="890329"/>
                    <a:pt x="1208850" y="858644"/>
                    <a:pt x="1201821" y="828187"/>
                  </a:cubicBezTo>
                  <a:cubicBezTo>
                    <a:pt x="1197165" y="808012"/>
                    <a:pt x="1176272" y="796252"/>
                    <a:pt x="1164498" y="781534"/>
                  </a:cubicBezTo>
                  <a:cubicBezTo>
                    <a:pt x="1157493" y="772778"/>
                    <a:pt x="1152057" y="762873"/>
                    <a:pt x="1145837" y="753543"/>
                  </a:cubicBezTo>
                  <a:cubicBezTo>
                    <a:pt x="1152057" y="747322"/>
                    <a:pt x="1156955" y="739407"/>
                    <a:pt x="1164498" y="734881"/>
                  </a:cubicBezTo>
                  <a:cubicBezTo>
                    <a:pt x="1191474" y="718696"/>
                    <a:pt x="1208744" y="726590"/>
                    <a:pt x="1239143" y="734881"/>
                  </a:cubicBezTo>
                  <a:cubicBezTo>
                    <a:pt x="1289871" y="748716"/>
                    <a:pt x="1290580" y="751269"/>
                    <a:pt x="1332449" y="772204"/>
                  </a:cubicBezTo>
                  <a:cubicBezTo>
                    <a:pt x="1335559" y="787755"/>
                    <a:pt x="1340946" y="803020"/>
                    <a:pt x="1341780" y="818857"/>
                  </a:cubicBezTo>
                  <a:cubicBezTo>
                    <a:pt x="1350287" y="980484"/>
                    <a:pt x="1338433" y="1143702"/>
                    <a:pt x="1360441" y="1304049"/>
                  </a:cubicBezTo>
                  <a:cubicBezTo>
                    <a:pt x="1362597" y="1319761"/>
                    <a:pt x="1391476" y="1297474"/>
                    <a:pt x="1407094" y="1294718"/>
                  </a:cubicBezTo>
                  <a:lnTo>
                    <a:pt x="1519061" y="1276057"/>
                  </a:lnTo>
                  <a:cubicBezTo>
                    <a:pt x="1522171" y="1248065"/>
                    <a:pt x="1526232" y="1220162"/>
                    <a:pt x="1528392" y="1192081"/>
                  </a:cubicBezTo>
                  <a:cubicBezTo>
                    <a:pt x="1544801" y="978768"/>
                    <a:pt x="1526885" y="1098495"/>
                    <a:pt x="1547053" y="977477"/>
                  </a:cubicBezTo>
                  <a:cubicBezTo>
                    <a:pt x="1543943" y="759763"/>
                    <a:pt x="1559086" y="541020"/>
                    <a:pt x="1537723" y="324334"/>
                  </a:cubicBezTo>
                  <a:cubicBezTo>
                    <a:pt x="1535867" y="305507"/>
                    <a:pt x="1500658" y="315004"/>
                    <a:pt x="1481739" y="315004"/>
                  </a:cubicBezTo>
                  <a:cubicBezTo>
                    <a:pt x="1456664" y="315004"/>
                    <a:pt x="1431878" y="320521"/>
                    <a:pt x="1407094" y="324334"/>
                  </a:cubicBezTo>
                  <a:cubicBezTo>
                    <a:pt x="1397068" y="325876"/>
                    <a:pt x="1336042" y="338150"/>
                    <a:pt x="1323119" y="342996"/>
                  </a:cubicBezTo>
                  <a:cubicBezTo>
                    <a:pt x="1296059" y="353144"/>
                    <a:pt x="1281009" y="364848"/>
                    <a:pt x="1257804" y="380318"/>
                  </a:cubicBezTo>
                  <a:cubicBezTo>
                    <a:pt x="1245858" y="344477"/>
                    <a:pt x="1237383" y="332960"/>
                    <a:pt x="1257804" y="287012"/>
                  </a:cubicBezTo>
                  <a:cubicBezTo>
                    <a:pt x="1266068" y="268418"/>
                    <a:pt x="1309679" y="262860"/>
                    <a:pt x="1323119" y="259020"/>
                  </a:cubicBezTo>
                  <a:cubicBezTo>
                    <a:pt x="1332576" y="256318"/>
                    <a:pt x="1341304" y="250443"/>
                    <a:pt x="1351110" y="249689"/>
                  </a:cubicBezTo>
                  <a:cubicBezTo>
                    <a:pt x="1422502" y="244197"/>
                    <a:pt x="1494180" y="243469"/>
                    <a:pt x="1565715" y="240359"/>
                  </a:cubicBezTo>
                  <a:cubicBezTo>
                    <a:pt x="1568825" y="227918"/>
                    <a:pt x="1576206" y="215807"/>
                    <a:pt x="1575045" y="203036"/>
                  </a:cubicBezTo>
                  <a:cubicBezTo>
                    <a:pt x="1546162" y="-114659"/>
                    <a:pt x="1538885" y="32279"/>
                    <a:pt x="1089853" y="44416"/>
                  </a:cubicBezTo>
                  <a:cubicBezTo>
                    <a:pt x="1012064" y="46518"/>
                    <a:pt x="934343" y="50637"/>
                    <a:pt x="856588" y="53747"/>
                  </a:cubicBezTo>
                  <a:cubicBezTo>
                    <a:pt x="741567" y="68124"/>
                    <a:pt x="714521" y="25910"/>
                    <a:pt x="697968" y="100400"/>
                  </a:cubicBezTo>
                  <a:cubicBezTo>
                    <a:pt x="693864" y="118868"/>
                    <a:pt x="691747" y="137722"/>
                    <a:pt x="688637" y="156383"/>
                  </a:cubicBezTo>
                  <a:cubicBezTo>
                    <a:pt x="685527" y="252799"/>
                    <a:pt x="684809" y="349323"/>
                    <a:pt x="679306" y="445632"/>
                  </a:cubicBezTo>
                  <a:cubicBezTo>
                    <a:pt x="678574" y="458435"/>
                    <a:pt x="674479" y="470948"/>
                    <a:pt x="669976" y="482955"/>
                  </a:cubicBezTo>
                  <a:cubicBezTo>
                    <a:pt x="665092" y="495979"/>
                    <a:pt x="659031" y="508704"/>
                    <a:pt x="651315" y="520277"/>
                  </a:cubicBezTo>
                  <a:cubicBezTo>
                    <a:pt x="646435" y="527597"/>
                    <a:pt x="638874" y="532718"/>
                    <a:pt x="632653" y="538938"/>
                  </a:cubicBezTo>
                  <a:cubicBezTo>
                    <a:pt x="620212" y="520277"/>
                    <a:pt x="602423" y="504232"/>
                    <a:pt x="595331" y="482955"/>
                  </a:cubicBezTo>
                  <a:lnTo>
                    <a:pt x="567339" y="398979"/>
                  </a:lnTo>
                  <a:lnTo>
                    <a:pt x="558008" y="370987"/>
                  </a:lnTo>
                  <a:lnTo>
                    <a:pt x="548678" y="342996"/>
                  </a:lnTo>
                  <a:cubicBezTo>
                    <a:pt x="545568" y="315004"/>
                    <a:pt x="543977" y="286801"/>
                    <a:pt x="539347" y="259020"/>
                  </a:cubicBezTo>
                  <a:cubicBezTo>
                    <a:pt x="537730" y="249318"/>
                    <a:pt x="532719" y="240485"/>
                    <a:pt x="530017" y="231028"/>
                  </a:cubicBezTo>
                  <a:cubicBezTo>
                    <a:pt x="526494" y="218698"/>
                    <a:pt x="524209" y="206036"/>
                    <a:pt x="520686" y="193706"/>
                  </a:cubicBezTo>
                  <a:cubicBezTo>
                    <a:pt x="517984" y="184249"/>
                    <a:pt x="518310" y="172669"/>
                    <a:pt x="511355" y="165714"/>
                  </a:cubicBezTo>
                  <a:cubicBezTo>
                    <a:pt x="504400" y="158759"/>
                    <a:pt x="492820" y="159085"/>
                    <a:pt x="483363" y="156383"/>
                  </a:cubicBezTo>
                  <a:cubicBezTo>
                    <a:pt x="459681" y="149617"/>
                    <a:pt x="440426" y="147312"/>
                    <a:pt x="418049" y="137722"/>
                  </a:cubicBezTo>
                  <a:cubicBezTo>
                    <a:pt x="405265" y="132243"/>
                    <a:pt x="393799" y="123814"/>
                    <a:pt x="380727" y="119061"/>
                  </a:cubicBezTo>
                  <a:cubicBezTo>
                    <a:pt x="359447" y="111323"/>
                    <a:pt x="337100" y="106906"/>
                    <a:pt x="315412" y="100400"/>
                  </a:cubicBezTo>
                  <a:cubicBezTo>
                    <a:pt x="305992" y="97574"/>
                    <a:pt x="297251" y="91397"/>
                    <a:pt x="287421" y="91069"/>
                  </a:cubicBezTo>
                  <a:cubicBezTo>
                    <a:pt x="203492" y="88271"/>
                    <a:pt x="71261" y="-61331"/>
                    <a:pt x="26163" y="128392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998128" y="144094"/>
            <a:ext cx="3558209" cy="3045936"/>
            <a:chOff x="6927979" y="773203"/>
            <a:chExt cx="3558209" cy="3045936"/>
          </a:xfrm>
        </p:grpSpPr>
        <p:sp>
          <p:nvSpPr>
            <p:cNvPr id="6" name="자유형 5"/>
            <p:cNvSpPr/>
            <p:nvPr/>
          </p:nvSpPr>
          <p:spPr>
            <a:xfrm>
              <a:off x="6982408" y="815715"/>
              <a:ext cx="1306286" cy="1334278"/>
            </a:xfrm>
            <a:custGeom>
              <a:avLst/>
              <a:gdLst>
                <a:gd name="connsiteX0" fmla="*/ 93306 w 1306286"/>
                <a:gd name="connsiteY0" fmla="*/ 382556 h 1334278"/>
                <a:gd name="connsiteX1" fmla="*/ 65314 w 1306286"/>
                <a:gd name="connsiteY1" fmla="*/ 429209 h 1334278"/>
                <a:gd name="connsiteX2" fmla="*/ 37322 w 1306286"/>
                <a:gd name="connsiteY2" fmla="*/ 485192 h 1334278"/>
                <a:gd name="connsiteX3" fmla="*/ 9331 w 1306286"/>
                <a:gd name="connsiteY3" fmla="*/ 578498 h 1334278"/>
                <a:gd name="connsiteX4" fmla="*/ 0 w 1306286"/>
                <a:gd name="connsiteY4" fmla="*/ 606490 h 1334278"/>
                <a:gd name="connsiteX5" fmla="*/ 9331 w 1306286"/>
                <a:gd name="connsiteY5" fmla="*/ 1026368 h 1334278"/>
                <a:gd name="connsiteX6" fmla="*/ 27992 w 1306286"/>
                <a:gd name="connsiteY6" fmla="*/ 1110343 h 1334278"/>
                <a:gd name="connsiteX7" fmla="*/ 55984 w 1306286"/>
                <a:gd name="connsiteY7" fmla="*/ 1147666 h 1334278"/>
                <a:gd name="connsiteX8" fmla="*/ 130629 w 1306286"/>
                <a:gd name="connsiteY8" fmla="*/ 1231641 h 1334278"/>
                <a:gd name="connsiteX9" fmla="*/ 177282 w 1306286"/>
                <a:gd name="connsiteY9" fmla="*/ 1259633 h 1334278"/>
                <a:gd name="connsiteX10" fmla="*/ 233265 w 1306286"/>
                <a:gd name="connsiteY10" fmla="*/ 1287625 h 1334278"/>
                <a:gd name="connsiteX11" fmla="*/ 261257 w 1306286"/>
                <a:gd name="connsiteY11" fmla="*/ 1296956 h 1334278"/>
                <a:gd name="connsiteX12" fmla="*/ 363894 w 1306286"/>
                <a:gd name="connsiteY12" fmla="*/ 1315617 h 1334278"/>
                <a:gd name="connsiteX13" fmla="*/ 466531 w 1306286"/>
                <a:gd name="connsiteY13" fmla="*/ 1324947 h 1334278"/>
                <a:gd name="connsiteX14" fmla="*/ 625151 w 1306286"/>
                <a:gd name="connsiteY14" fmla="*/ 1334278 h 1334278"/>
                <a:gd name="connsiteX15" fmla="*/ 942392 w 1306286"/>
                <a:gd name="connsiteY15" fmla="*/ 1306286 h 1334278"/>
                <a:gd name="connsiteX16" fmla="*/ 979714 w 1306286"/>
                <a:gd name="connsiteY16" fmla="*/ 1296956 h 1334278"/>
                <a:gd name="connsiteX17" fmla="*/ 1007706 w 1306286"/>
                <a:gd name="connsiteY17" fmla="*/ 1278294 h 1334278"/>
                <a:gd name="connsiteX18" fmla="*/ 1045029 w 1306286"/>
                <a:gd name="connsiteY18" fmla="*/ 1259633 h 1334278"/>
                <a:gd name="connsiteX19" fmla="*/ 1119674 w 1306286"/>
                <a:gd name="connsiteY19" fmla="*/ 1184988 h 1334278"/>
                <a:gd name="connsiteX20" fmla="*/ 1175657 w 1306286"/>
                <a:gd name="connsiteY20" fmla="*/ 1119674 h 1334278"/>
                <a:gd name="connsiteX21" fmla="*/ 1194318 w 1306286"/>
                <a:gd name="connsiteY21" fmla="*/ 1073021 h 1334278"/>
                <a:gd name="connsiteX22" fmla="*/ 1240971 w 1306286"/>
                <a:gd name="connsiteY22" fmla="*/ 1026368 h 1334278"/>
                <a:gd name="connsiteX23" fmla="*/ 1287625 w 1306286"/>
                <a:gd name="connsiteY23" fmla="*/ 933062 h 1334278"/>
                <a:gd name="connsiteX24" fmla="*/ 1306286 w 1306286"/>
                <a:gd name="connsiteY24" fmla="*/ 765111 h 1334278"/>
                <a:gd name="connsiteX25" fmla="*/ 1296955 w 1306286"/>
                <a:gd name="connsiteY25" fmla="*/ 419878 h 1334278"/>
                <a:gd name="connsiteX26" fmla="*/ 1268963 w 1306286"/>
                <a:gd name="connsiteY26" fmla="*/ 298580 h 1334278"/>
                <a:gd name="connsiteX27" fmla="*/ 1259633 w 1306286"/>
                <a:gd name="connsiteY27" fmla="*/ 270588 h 1334278"/>
                <a:gd name="connsiteX28" fmla="*/ 1212980 w 1306286"/>
                <a:gd name="connsiteY28" fmla="*/ 186613 h 1334278"/>
                <a:gd name="connsiteX29" fmla="*/ 1091682 w 1306286"/>
                <a:gd name="connsiteY29" fmla="*/ 102637 h 1334278"/>
                <a:gd name="connsiteX30" fmla="*/ 989045 w 1306286"/>
                <a:gd name="connsiteY30" fmla="*/ 46654 h 1334278"/>
                <a:gd name="connsiteX31" fmla="*/ 914400 w 1306286"/>
                <a:gd name="connsiteY31" fmla="*/ 18662 h 1334278"/>
                <a:gd name="connsiteX32" fmla="*/ 877078 w 1306286"/>
                <a:gd name="connsiteY32" fmla="*/ 0 h 1334278"/>
                <a:gd name="connsiteX33" fmla="*/ 662474 w 1306286"/>
                <a:gd name="connsiteY33" fmla="*/ 9331 h 1334278"/>
                <a:gd name="connsiteX34" fmla="*/ 597159 w 1306286"/>
                <a:gd name="connsiteY34" fmla="*/ 46654 h 1334278"/>
                <a:gd name="connsiteX35" fmla="*/ 569167 w 1306286"/>
                <a:gd name="connsiteY35" fmla="*/ 55984 h 1334278"/>
                <a:gd name="connsiteX36" fmla="*/ 550506 w 1306286"/>
                <a:gd name="connsiteY36" fmla="*/ 83976 h 1334278"/>
                <a:gd name="connsiteX37" fmla="*/ 531845 w 1306286"/>
                <a:gd name="connsiteY37" fmla="*/ 158621 h 1334278"/>
                <a:gd name="connsiteX38" fmla="*/ 522514 w 1306286"/>
                <a:gd name="connsiteY38" fmla="*/ 261258 h 1334278"/>
                <a:gd name="connsiteX39" fmla="*/ 447869 w 1306286"/>
                <a:gd name="connsiteY39" fmla="*/ 326572 h 1334278"/>
                <a:gd name="connsiteX40" fmla="*/ 410547 w 1306286"/>
                <a:gd name="connsiteY40" fmla="*/ 345233 h 1334278"/>
                <a:gd name="connsiteX41" fmla="*/ 354563 w 1306286"/>
                <a:gd name="connsiteY41" fmla="*/ 382556 h 1334278"/>
                <a:gd name="connsiteX42" fmla="*/ 93306 w 1306286"/>
                <a:gd name="connsiteY42" fmla="*/ 382556 h 13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306286" h="1334278">
                  <a:moveTo>
                    <a:pt x="93306" y="382556"/>
                  </a:moveTo>
                  <a:cubicBezTo>
                    <a:pt x="45098" y="390332"/>
                    <a:pt x="73424" y="412988"/>
                    <a:pt x="65314" y="429209"/>
                  </a:cubicBezTo>
                  <a:cubicBezTo>
                    <a:pt x="26686" y="506466"/>
                    <a:pt x="90803" y="404973"/>
                    <a:pt x="37322" y="485192"/>
                  </a:cubicBezTo>
                  <a:cubicBezTo>
                    <a:pt x="23222" y="541596"/>
                    <a:pt x="32046" y="510352"/>
                    <a:pt x="9331" y="578498"/>
                  </a:cubicBezTo>
                  <a:lnTo>
                    <a:pt x="0" y="606490"/>
                  </a:lnTo>
                  <a:cubicBezTo>
                    <a:pt x="3110" y="746449"/>
                    <a:pt x="3736" y="886486"/>
                    <a:pt x="9331" y="1026368"/>
                  </a:cubicBezTo>
                  <a:cubicBezTo>
                    <a:pt x="9459" y="1029572"/>
                    <a:pt x="24289" y="1102936"/>
                    <a:pt x="27992" y="1110343"/>
                  </a:cubicBezTo>
                  <a:cubicBezTo>
                    <a:pt x="34947" y="1124252"/>
                    <a:pt x="46945" y="1135011"/>
                    <a:pt x="55984" y="1147666"/>
                  </a:cubicBezTo>
                  <a:cubicBezTo>
                    <a:pt x="86522" y="1190419"/>
                    <a:pt x="73216" y="1184667"/>
                    <a:pt x="130629" y="1231641"/>
                  </a:cubicBezTo>
                  <a:cubicBezTo>
                    <a:pt x="144665" y="1243125"/>
                    <a:pt x="161361" y="1250949"/>
                    <a:pt x="177282" y="1259633"/>
                  </a:cubicBezTo>
                  <a:cubicBezTo>
                    <a:pt x="195598" y="1269624"/>
                    <a:pt x="214200" y="1279151"/>
                    <a:pt x="233265" y="1287625"/>
                  </a:cubicBezTo>
                  <a:cubicBezTo>
                    <a:pt x="242253" y="1291620"/>
                    <a:pt x="251800" y="1294254"/>
                    <a:pt x="261257" y="1296956"/>
                  </a:cubicBezTo>
                  <a:cubicBezTo>
                    <a:pt x="299640" y="1307922"/>
                    <a:pt x="320658" y="1310813"/>
                    <a:pt x="363894" y="1315617"/>
                  </a:cubicBezTo>
                  <a:cubicBezTo>
                    <a:pt x="398037" y="1319411"/>
                    <a:pt x="432265" y="1322499"/>
                    <a:pt x="466531" y="1324947"/>
                  </a:cubicBezTo>
                  <a:cubicBezTo>
                    <a:pt x="519361" y="1328721"/>
                    <a:pt x="572278" y="1331168"/>
                    <a:pt x="625151" y="1334278"/>
                  </a:cubicBezTo>
                  <a:lnTo>
                    <a:pt x="942392" y="1306286"/>
                  </a:lnTo>
                  <a:cubicBezTo>
                    <a:pt x="955145" y="1304944"/>
                    <a:pt x="967927" y="1302007"/>
                    <a:pt x="979714" y="1296956"/>
                  </a:cubicBezTo>
                  <a:cubicBezTo>
                    <a:pt x="990021" y="1292538"/>
                    <a:pt x="997969" y="1283858"/>
                    <a:pt x="1007706" y="1278294"/>
                  </a:cubicBezTo>
                  <a:cubicBezTo>
                    <a:pt x="1019783" y="1271393"/>
                    <a:pt x="1032588" y="1265853"/>
                    <a:pt x="1045029" y="1259633"/>
                  </a:cubicBezTo>
                  <a:lnTo>
                    <a:pt x="1119674" y="1184988"/>
                  </a:lnTo>
                  <a:cubicBezTo>
                    <a:pt x="1140885" y="1163777"/>
                    <a:pt x="1160697" y="1146601"/>
                    <a:pt x="1175657" y="1119674"/>
                  </a:cubicBezTo>
                  <a:cubicBezTo>
                    <a:pt x="1183791" y="1105033"/>
                    <a:pt x="1184713" y="1086742"/>
                    <a:pt x="1194318" y="1073021"/>
                  </a:cubicBezTo>
                  <a:cubicBezTo>
                    <a:pt x="1206930" y="1055004"/>
                    <a:pt x="1228772" y="1044667"/>
                    <a:pt x="1240971" y="1026368"/>
                  </a:cubicBezTo>
                  <a:cubicBezTo>
                    <a:pt x="1260260" y="997435"/>
                    <a:pt x="1287625" y="933062"/>
                    <a:pt x="1287625" y="933062"/>
                  </a:cubicBezTo>
                  <a:cubicBezTo>
                    <a:pt x="1294564" y="884482"/>
                    <a:pt x="1306286" y="810388"/>
                    <a:pt x="1306286" y="765111"/>
                  </a:cubicBezTo>
                  <a:cubicBezTo>
                    <a:pt x="1306286" y="649991"/>
                    <a:pt x="1301955" y="534889"/>
                    <a:pt x="1296955" y="419878"/>
                  </a:cubicBezTo>
                  <a:cubicBezTo>
                    <a:pt x="1292429" y="315770"/>
                    <a:pt x="1297090" y="364209"/>
                    <a:pt x="1268963" y="298580"/>
                  </a:cubicBezTo>
                  <a:cubicBezTo>
                    <a:pt x="1265089" y="289540"/>
                    <a:pt x="1263627" y="279576"/>
                    <a:pt x="1259633" y="270588"/>
                  </a:cubicBezTo>
                  <a:cubicBezTo>
                    <a:pt x="1252227" y="253924"/>
                    <a:pt x="1229454" y="205440"/>
                    <a:pt x="1212980" y="186613"/>
                  </a:cubicBezTo>
                  <a:cubicBezTo>
                    <a:pt x="1146957" y="111157"/>
                    <a:pt x="1185618" y="161347"/>
                    <a:pt x="1091682" y="102637"/>
                  </a:cubicBezTo>
                  <a:cubicBezTo>
                    <a:pt x="1008697" y="50771"/>
                    <a:pt x="1044873" y="65262"/>
                    <a:pt x="989045" y="46654"/>
                  </a:cubicBezTo>
                  <a:cubicBezTo>
                    <a:pt x="931551" y="8323"/>
                    <a:pt x="995111" y="45566"/>
                    <a:pt x="914400" y="18662"/>
                  </a:cubicBezTo>
                  <a:cubicBezTo>
                    <a:pt x="901205" y="14263"/>
                    <a:pt x="889519" y="6221"/>
                    <a:pt x="877078" y="0"/>
                  </a:cubicBezTo>
                  <a:cubicBezTo>
                    <a:pt x="805543" y="3110"/>
                    <a:pt x="733638" y="1424"/>
                    <a:pt x="662474" y="9331"/>
                  </a:cubicBezTo>
                  <a:cubicBezTo>
                    <a:pt x="641438" y="11668"/>
                    <a:pt x="615507" y="37480"/>
                    <a:pt x="597159" y="46654"/>
                  </a:cubicBezTo>
                  <a:cubicBezTo>
                    <a:pt x="588362" y="51052"/>
                    <a:pt x="578498" y="52874"/>
                    <a:pt x="569167" y="55984"/>
                  </a:cubicBezTo>
                  <a:cubicBezTo>
                    <a:pt x="562947" y="65315"/>
                    <a:pt x="555521" y="73946"/>
                    <a:pt x="550506" y="83976"/>
                  </a:cubicBezTo>
                  <a:cubicBezTo>
                    <a:pt x="540944" y="103101"/>
                    <a:pt x="535393" y="140882"/>
                    <a:pt x="531845" y="158621"/>
                  </a:cubicBezTo>
                  <a:cubicBezTo>
                    <a:pt x="528735" y="192833"/>
                    <a:pt x="534576" y="229092"/>
                    <a:pt x="522514" y="261258"/>
                  </a:cubicBezTo>
                  <a:cubicBezTo>
                    <a:pt x="515475" y="280027"/>
                    <a:pt x="469917" y="313973"/>
                    <a:pt x="447869" y="326572"/>
                  </a:cubicBezTo>
                  <a:cubicBezTo>
                    <a:pt x="435793" y="333473"/>
                    <a:pt x="422474" y="338077"/>
                    <a:pt x="410547" y="345233"/>
                  </a:cubicBezTo>
                  <a:cubicBezTo>
                    <a:pt x="391315" y="356772"/>
                    <a:pt x="376556" y="378158"/>
                    <a:pt x="354563" y="382556"/>
                  </a:cubicBezTo>
                  <a:cubicBezTo>
                    <a:pt x="243864" y="404694"/>
                    <a:pt x="141514" y="374780"/>
                    <a:pt x="93306" y="382556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8680579" y="900739"/>
              <a:ext cx="1637484" cy="1164230"/>
            </a:xfrm>
            <a:custGeom>
              <a:avLst/>
              <a:gdLst>
                <a:gd name="connsiteX0" fmla="*/ 802433 w 1637484"/>
                <a:gd name="connsiteY0" fmla="*/ 15758 h 1164230"/>
                <a:gd name="connsiteX1" fmla="*/ 718457 w 1637484"/>
                <a:gd name="connsiteY1" fmla="*/ 118395 h 1164230"/>
                <a:gd name="connsiteX2" fmla="*/ 690466 w 1637484"/>
                <a:gd name="connsiteY2" fmla="*/ 174378 h 1164230"/>
                <a:gd name="connsiteX3" fmla="*/ 681135 w 1637484"/>
                <a:gd name="connsiteY3" fmla="*/ 202370 h 1164230"/>
                <a:gd name="connsiteX4" fmla="*/ 643813 w 1637484"/>
                <a:gd name="connsiteY4" fmla="*/ 267685 h 1164230"/>
                <a:gd name="connsiteX5" fmla="*/ 634482 w 1637484"/>
                <a:gd name="connsiteY5" fmla="*/ 295676 h 1164230"/>
                <a:gd name="connsiteX6" fmla="*/ 615821 w 1637484"/>
                <a:gd name="connsiteY6" fmla="*/ 314338 h 1164230"/>
                <a:gd name="connsiteX7" fmla="*/ 597159 w 1637484"/>
                <a:gd name="connsiteY7" fmla="*/ 351660 h 1164230"/>
                <a:gd name="connsiteX8" fmla="*/ 569168 w 1637484"/>
                <a:gd name="connsiteY8" fmla="*/ 379652 h 1164230"/>
                <a:gd name="connsiteX9" fmla="*/ 541176 w 1637484"/>
                <a:gd name="connsiteY9" fmla="*/ 416974 h 1164230"/>
                <a:gd name="connsiteX10" fmla="*/ 475862 w 1637484"/>
                <a:gd name="connsiteY10" fmla="*/ 482289 h 1164230"/>
                <a:gd name="connsiteX11" fmla="*/ 457200 w 1637484"/>
                <a:gd name="connsiteY11" fmla="*/ 510280 h 1164230"/>
                <a:gd name="connsiteX12" fmla="*/ 438539 w 1637484"/>
                <a:gd name="connsiteY12" fmla="*/ 528942 h 1164230"/>
                <a:gd name="connsiteX13" fmla="*/ 419878 w 1637484"/>
                <a:gd name="connsiteY13" fmla="*/ 556933 h 1164230"/>
                <a:gd name="connsiteX14" fmla="*/ 401217 w 1637484"/>
                <a:gd name="connsiteY14" fmla="*/ 575595 h 1164230"/>
                <a:gd name="connsiteX15" fmla="*/ 373225 w 1637484"/>
                <a:gd name="connsiteY15" fmla="*/ 622248 h 1164230"/>
                <a:gd name="connsiteX16" fmla="*/ 317241 w 1637484"/>
                <a:gd name="connsiteY16" fmla="*/ 678231 h 1164230"/>
                <a:gd name="connsiteX17" fmla="*/ 298580 w 1637484"/>
                <a:gd name="connsiteY17" fmla="*/ 696893 h 1164230"/>
                <a:gd name="connsiteX18" fmla="*/ 261257 w 1637484"/>
                <a:gd name="connsiteY18" fmla="*/ 752876 h 1164230"/>
                <a:gd name="connsiteX19" fmla="*/ 233266 w 1637484"/>
                <a:gd name="connsiteY19" fmla="*/ 790199 h 1164230"/>
                <a:gd name="connsiteX20" fmla="*/ 214604 w 1637484"/>
                <a:gd name="connsiteY20" fmla="*/ 818191 h 1164230"/>
                <a:gd name="connsiteX21" fmla="*/ 186613 w 1637484"/>
                <a:gd name="connsiteY21" fmla="*/ 846182 h 1164230"/>
                <a:gd name="connsiteX22" fmla="*/ 158621 w 1637484"/>
                <a:gd name="connsiteY22" fmla="*/ 892836 h 1164230"/>
                <a:gd name="connsiteX23" fmla="*/ 111968 w 1637484"/>
                <a:gd name="connsiteY23" fmla="*/ 958150 h 1164230"/>
                <a:gd name="connsiteX24" fmla="*/ 55984 w 1637484"/>
                <a:gd name="connsiteY24" fmla="*/ 1014133 h 1164230"/>
                <a:gd name="connsiteX25" fmla="*/ 37323 w 1637484"/>
                <a:gd name="connsiteY25" fmla="*/ 1051456 h 1164230"/>
                <a:gd name="connsiteX26" fmla="*/ 18662 w 1637484"/>
                <a:gd name="connsiteY26" fmla="*/ 1079448 h 1164230"/>
                <a:gd name="connsiteX27" fmla="*/ 0 w 1637484"/>
                <a:gd name="connsiteY27" fmla="*/ 1135431 h 1164230"/>
                <a:gd name="connsiteX28" fmla="*/ 429208 w 1637484"/>
                <a:gd name="connsiteY28" fmla="*/ 1135431 h 1164230"/>
                <a:gd name="connsiteX29" fmla="*/ 457200 w 1637484"/>
                <a:gd name="connsiteY29" fmla="*/ 1116770 h 1164230"/>
                <a:gd name="connsiteX30" fmla="*/ 475862 w 1637484"/>
                <a:gd name="connsiteY30" fmla="*/ 1098109 h 1164230"/>
                <a:gd name="connsiteX31" fmla="*/ 503853 w 1637484"/>
                <a:gd name="connsiteY31" fmla="*/ 1042125 h 1164230"/>
                <a:gd name="connsiteX32" fmla="*/ 522515 w 1637484"/>
                <a:gd name="connsiteY32" fmla="*/ 1023464 h 1164230"/>
                <a:gd name="connsiteX33" fmla="*/ 541176 w 1637484"/>
                <a:gd name="connsiteY33" fmla="*/ 995472 h 1164230"/>
                <a:gd name="connsiteX34" fmla="*/ 625151 w 1637484"/>
                <a:gd name="connsiteY34" fmla="*/ 948819 h 1164230"/>
                <a:gd name="connsiteX35" fmla="*/ 671804 w 1637484"/>
                <a:gd name="connsiteY35" fmla="*/ 920827 h 1164230"/>
                <a:gd name="connsiteX36" fmla="*/ 727788 w 1637484"/>
                <a:gd name="connsiteY36" fmla="*/ 892836 h 1164230"/>
                <a:gd name="connsiteX37" fmla="*/ 746449 w 1637484"/>
                <a:gd name="connsiteY37" fmla="*/ 874174 h 1164230"/>
                <a:gd name="connsiteX38" fmla="*/ 811764 w 1637484"/>
                <a:gd name="connsiteY38" fmla="*/ 902166 h 1164230"/>
                <a:gd name="connsiteX39" fmla="*/ 858417 w 1637484"/>
                <a:gd name="connsiteY39" fmla="*/ 883505 h 1164230"/>
                <a:gd name="connsiteX40" fmla="*/ 914400 w 1637484"/>
                <a:gd name="connsiteY40" fmla="*/ 799529 h 1164230"/>
                <a:gd name="connsiteX41" fmla="*/ 942392 w 1637484"/>
                <a:gd name="connsiteY41" fmla="*/ 752876 h 1164230"/>
                <a:gd name="connsiteX42" fmla="*/ 979715 w 1637484"/>
                <a:gd name="connsiteY42" fmla="*/ 799529 h 1164230"/>
                <a:gd name="connsiteX43" fmla="*/ 989045 w 1637484"/>
                <a:gd name="connsiteY43" fmla="*/ 864844 h 1164230"/>
                <a:gd name="connsiteX44" fmla="*/ 998376 w 1637484"/>
                <a:gd name="connsiteY44" fmla="*/ 911497 h 1164230"/>
                <a:gd name="connsiteX45" fmla="*/ 1007706 w 1637484"/>
                <a:gd name="connsiteY45" fmla="*/ 939489 h 1164230"/>
                <a:gd name="connsiteX46" fmla="*/ 1026368 w 1637484"/>
                <a:gd name="connsiteY46" fmla="*/ 958150 h 1164230"/>
                <a:gd name="connsiteX47" fmla="*/ 1054359 w 1637484"/>
                <a:gd name="connsiteY47" fmla="*/ 1042125 h 1164230"/>
                <a:gd name="connsiteX48" fmla="*/ 1101013 w 1637484"/>
                <a:gd name="connsiteY48" fmla="*/ 1032795 h 1164230"/>
                <a:gd name="connsiteX49" fmla="*/ 1604866 w 1637484"/>
                <a:gd name="connsiteY49" fmla="*/ 1014133 h 1164230"/>
                <a:gd name="connsiteX50" fmla="*/ 1623527 w 1637484"/>
                <a:gd name="connsiteY50" fmla="*/ 920827 h 1164230"/>
                <a:gd name="connsiteX51" fmla="*/ 1595535 w 1637484"/>
                <a:gd name="connsiteY51" fmla="*/ 874174 h 1164230"/>
                <a:gd name="connsiteX52" fmla="*/ 1558213 w 1637484"/>
                <a:gd name="connsiteY52" fmla="*/ 818191 h 1164230"/>
                <a:gd name="connsiteX53" fmla="*/ 1539551 w 1637484"/>
                <a:gd name="connsiteY53" fmla="*/ 790199 h 1164230"/>
                <a:gd name="connsiteX54" fmla="*/ 1520890 w 1637484"/>
                <a:gd name="connsiteY54" fmla="*/ 762207 h 1164230"/>
                <a:gd name="connsiteX55" fmla="*/ 1492898 w 1637484"/>
                <a:gd name="connsiteY55" fmla="*/ 743546 h 1164230"/>
                <a:gd name="connsiteX56" fmla="*/ 1474237 w 1637484"/>
                <a:gd name="connsiteY56" fmla="*/ 715554 h 1164230"/>
                <a:gd name="connsiteX57" fmla="*/ 1464906 w 1637484"/>
                <a:gd name="connsiteY57" fmla="*/ 687562 h 1164230"/>
                <a:gd name="connsiteX58" fmla="*/ 1418253 w 1637484"/>
                <a:gd name="connsiteY58" fmla="*/ 640909 h 1164230"/>
                <a:gd name="connsiteX59" fmla="*/ 1390262 w 1637484"/>
                <a:gd name="connsiteY59" fmla="*/ 584925 h 1164230"/>
                <a:gd name="connsiteX60" fmla="*/ 1371600 w 1637484"/>
                <a:gd name="connsiteY60" fmla="*/ 547603 h 1164230"/>
                <a:gd name="connsiteX61" fmla="*/ 1334278 w 1637484"/>
                <a:gd name="connsiteY61" fmla="*/ 491619 h 1164230"/>
                <a:gd name="connsiteX62" fmla="*/ 1315617 w 1637484"/>
                <a:gd name="connsiteY62" fmla="*/ 463627 h 1164230"/>
                <a:gd name="connsiteX63" fmla="*/ 1287625 w 1637484"/>
                <a:gd name="connsiteY63" fmla="*/ 407644 h 1164230"/>
                <a:gd name="connsiteX64" fmla="*/ 1268964 w 1637484"/>
                <a:gd name="connsiteY64" fmla="*/ 388982 h 1164230"/>
                <a:gd name="connsiteX65" fmla="*/ 1203649 w 1637484"/>
                <a:gd name="connsiteY65" fmla="*/ 305007 h 1164230"/>
                <a:gd name="connsiteX66" fmla="*/ 1156996 w 1637484"/>
                <a:gd name="connsiteY66" fmla="*/ 286346 h 1164230"/>
                <a:gd name="connsiteX67" fmla="*/ 1101013 w 1637484"/>
                <a:gd name="connsiteY67" fmla="*/ 305007 h 1164230"/>
                <a:gd name="connsiteX68" fmla="*/ 979715 w 1637484"/>
                <a:gd name="connsiteY68" fmla="*/ 323668 h 1164230"/>
                <a:gd name="connsiteX69" fmla="*/ 877078 w 1637484"/>
                <a:gd name="connsiteY69" fmla="*/ 314338 h 1164230"/>
                <a:gd name="connsiteX70" fmla="*/ 895739 w 1637484"/>
                <a:gd name="connsiteY70" fmla="*/ 127725 h 1164230"/>
                <a:gd name="connsiteX71" fmla="*/ 886408 w 1637484"/>
                <a:gd name="connsiteY71" fmla="*/ 53080 h 1164230"/>
                <a:gd name="connsiteX72" fmla="*/ 830425 w 1637484"/>
                <a:gd name="connsiteY72" fmla="*/ 34419 h 1164230"/>
                <a:gd name="connsiteX73" fmla="*/ 821094 w 1637484"/>
                <a:gd name="connsiteY73" fmla="*/ 6427 h 1164230"/>
                <a:gd name="connsiteX74" fmla="*/ 802433 w 1637484"/>
                <a:gd name="connsiteY74" fmla="*/ 15758 h 1164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637484" h="1164230">
                  <a:moveTo>
                    <a:pt x="802433" y="15758"/>
                  </a:moveTo>
                  <a:cubicBezTo>
                    <a:pt x="785327" y="34419"/>
                    <a:pt x="762194" y="74658"/>
                    <a:pt x="718457" y="118395"/>
                  </a:cubicBezTo>
                  <a:cubicBezTo>
                    <a:pt x="709127" y="137056"/>
                    <a:pt x="698939" y="155313"/>
                    <a:pt x="690466" y="174378"/>
                  </a:cubicBezTo>
                  <a:cubicBezTo>
                    <a:pt x="686471" y="183366"/>
                    <a:pt x="685009" y="193330"/>
                    <a:pt x="681135" y="202370"/>
                  </a:cubicBezTo>
                  <a:cubicBezTo>
                    <a:pt x="632067" y="316862"/>
                    <a:pt x="690661" y="173991"/>
                    <a:pt x="643813" y="267685"/>
                  </a:cubicBezTo>
                  <a:cubicBezTo>
                    <a:pt x="639415" y="276482"/>
                    <a:pt x="639542" y="287242"/>
                    <a:pt x="634482" y="295676"/>
                  </a:cubicBezTo>
                  <a:cubicBezTo>
                    <a:pt x="629956" y="303219"/>
                    <a:pt x="620701" y="307018"/>
                    <a:pt x="615821" y="314338"/>
                  </a:cubicBezTo>
                  <a:cubicBezTo>
                    <a:pt x="608105" y="325911"/>
                    <a:pt x="605244" y="340342"/>
                    <a:pt x="597159" y="351660"/>
                  </a:cubicBezTo>
                  <a:cubicBezTo>
                    <a:pt x="589489" y="362397"/>
                    <a:pt x="577755" y="369633"/>
                    <a:pt x="569168" y="379652"/>
                  </a:cubicBezTo>
                  <a:cubicBezTo>
                    <a:pt x="559048" y="391459"/>
                    <a:pt x="551637" y="405467"/>
                    <a:pt x="541176" y="416974"/>
                  </a:cubicBezTo>
                  <a:cubicBezTo>
                    <a:pt x="520465" y="439756"/>
                    <a:pt x="492942" y="456671"/>
                    <a:pt x="475862" y="482289"/>
                  </a:cubicBezTo>
                  <a:cubicBezTo>
                    <a:pt x="469641" y="491619"/>
                    <a:pt x="464205" y="501523"/>
                    <a:pt x="457200" y="510280"/>
                  </a:cubicBezTo>
                  <a:cubicBezTo>
                    <a:pt x="451704" y="517149"/>
                    <a:pt x="444034" y="522073"/>
                    <a:pt x="438539" y="528942"/>
                  </a:cubicBezTo>
                  <a:cubicBezTo>
                    <a:pt x="431534" y="537698"/>
                    <a:pt x="426883" y="548177"/>
                    <a:pt x="419878" y="556933"/>
                  </a:cubicBezTo>
                  <a:cubicBezTo>
                    <a:pt x="414383" y="563802"/>
                    <a:pt x="406330" y="568436"/>
                    <a:pt x="401217" y="575595"/>
                  </a:cubicBezTo>
                  <a:cubicBezTo>
                    <a:pt x="390676" y="590352"/>
                    <a:pt x="384709" y="608212"/>
                    <a:pt x="373225" y="622248"/>
                  </a:cubicBezTo>
                  <a:cubicBezTo>
                    <a:pt x="356513" y="642673"/>
                    <a:pt x="335902" y="659570"/>
                    <a:pt x="317241" y="678231"/>
                  </a:cubicBezTo>
                  <a:lnTo>
                    <a:pt x="298580" y="696893"/>
                  </a:lnTo>
                  <a:cubicBezTo>
                    <a:pt x="282707" y="744509"/>
                    <a:pt x="299382" y="708397"/>
                    <a:pt x="261257" y="752876"/>
                  </a:cubicBezTo>
                  <a:cubicBezTo>
                    <a:pt x="251137" y="764683"/>
                    <a:pt x="242305" y="777545"/>
                    <a:pt x="233266" y="790199"/>
                  </a:cubicBezTo>
                  <a:cubicBezTo>
                    <a:pt x="226748" y="799324"/>
                    <a:pt x="221783" y="809576"/>
                    <a:pt x="214604" y="818191"/>
                  </a:cubicBezTo>
                  <a:cubicBezTo>
                    <a:pt x="206157" y="828328"/>
                    <a:pt x="195943" y="836852"/>
                    <a:pt x="186613" y="846182"/>
                  </a:cubicBezTo>
                  <a:cubicBezTo>
                    <a:pt x="170410" y="894790"/>
                    <a:pt x="187895" y="856244"/>
                    <a:pt x="158621" y="892836"/>
                  </a:cubicBezTo>
                  <a:cubicBezTo>
                    <a:pt x="137440" y="919312"/>
                    <a:pt x="138217" y="931900"/>
                    <a:pt x="111968" y="958150"/>
                  </a:cubicBezTo>
                  <a:cubicBezTo>
                    <a:pt x="59424" y="1010695"/>
                    <a:pt x="106809" y="932813"/>
                    <a:pt x="55984" y="1014133"/>
                  </a:cubicBezTo>
                  <a:cubicBezTo>
                    <a:pt x="48612" y="1025928"/>
                    <a:pt x="44224" y="1039379"/>
                    <a:pt x="37323" y="1051456"/>
                  </a:cubicBezTo>
                  <a:cubicBezTo>
                    <a:pt x="31759" y="1061193"/>
                    <a:pt x="23217" y="1069201"/>
                    <a:pt x="18662" y="1079448"/>
                  </a:cubicBezTo>
                  <a:cubicBezTo>
                    <a:pt x="10673" y="1097423"/>
                    <a:pt x="0" y="1135431"/>
                    <a:pt x="0" y="1135431"/>
                  </a:cubicBezTo>
                  <a:cubicBezTo>
                    <a:pt x="151720" y="1186006"/>
                    <a:pt x="61435" y="1159416"/>
                    <a:pt x="429208" y="1135431"/>
                  </a:cubicBezTo>
                  <a:cubicBezTo>
                    <a:pt x="440398" y="1134701"/>
                    <a:pt x="448443" y="1123775"/>
                    <a:pt x="457200" y="1116770"/>
                  </a:cubicBezTo>
                  <a:cubicBezTo>
                    <a:pt x="464069" y="1111275"/>
                    <a:pt x="469641" y="1104329"/>
                    <a:pt x="475862" y="1098109"/>
                  </a:cubicBezTo>
                  <a:cubicBezTo>
                    <a:pt x="485716" y="1068544"/>
                    <a:pt x="483182" y="1067964"/>
                    <a:pt x="503853" y="1042125"/>
                  </a:cubicBezTo>
                  <a:cubicBezTo>
                    <a:pt x="509349" y="1035256"/>
                    <a:pt x="517019" y="1030333"/>
                    <a:pt x="522515" y="1023464"/>
                  </a:cubicBezTo>
                  <a:cubicBezTo>
                    <a:pt x="529520" y="1014707"/>
                    <a:pt x="532737" y="1002857"/>
                    <a:pt x="541176" y="995472"/>
                  </a:cubicBezTo>
                  <a:cubicBezTo>
                    <a:pt x="580662" y="960921"/>
                    <a:pt x="586706" y="961635"/>
                    <a:pt x="625151" y="948819"/>
                  </a:cubicBezTo>
                  <a:cubicBezTo>
                    <a:pt x="661602" y="912370"/>
                    <a:pt x="623355" y="945052"/>
                    <a:pt x="671804" y="920827"/>
                  </a:cubicBezTo>
                  <a:cubicBezTo>
                    <a:pt x="744143" y="884657"/>
                    <a:pt x="657440" y="916284"/>
                    <a:pt x="727788" y="892836"/>
                  </a:cubicBezTo>
                  <a:cubicBezTo>
                    <a:pt x="734008" y="886615"/>
                    <a:pt x="737772" y="875620"/>
                    <a:pt x="746449" y="874174"/>
                  </a:cubicBezTo>
                  <a:cubicBezTo>
                    <a:pt x="770549" y="870157"/>
                    <a:pt x="794178" y="890442"/>
                    <a:pt x="811764" y="902166"/>
                  </a:cubicBezTo>
                  <a:cubicBezTo>
                    <a:pt x="827315" y="895946"/>
                    <a:pt x="846574" y="895348"/>
                    <a:pt x="858417" y="883505"/>
                  </a:cubicBezTo>
                  <a:cubicBezTo>
                    <a:pt x="882205" y="859716"/>
                    <a:pt x="903761" y="831444"/>
                    <a:pt x="914400" y="799529"/>
                  </a:cubicBezTo>
                  <a:cubicBezTo>
                    <a:pt x="926513" y="763192"/>
                    <a:pt x="916777" y="778493"/>
                    <a:pt x="942392" y="752876"/>
                  </a:cubicBezTo>
                  <a:cubicBezTo>
                    <a:pt x="954470" y="764955"/>
                    <a:pt x="974672" y="782718"/>
                    <a:pt x="979715" y="799529"/>
                  </a:cubicBezTo>
                  <a:cubicBezTo>
                    <a:pt x="986035" y="820594"/>
                    <a:pt x="985429" y="843151"/>
                    <a:pt x="989045" y="864844"/>
                  </a:cubicBezTo>
                  <a:cubicBezTo>
                    <a:pt x="991652" y="880487"/>
                    <a:pt x="994530" y="896112"/>
                    <a:pt x="998376" y="911497"/>
                  </a:cubicBezTo>
                  <a:cubicBezTo>
                    <a:pt x="1000761" y="921039"/>
                    <a:pt x="1002646" y="931055"/>
                    <a:pt x="1007706" y="939489"/>
                  </a:cubicBezTo>
                  <a:cubicBezTo>
                    <a:pt x="1012232" y="947032"/>
                    <a:pt x="1020147" y="951930"/>
                    <a:pt x="1026368" y="958150"/>
                  </a:cubicBezTo>
                  <a:cubicBezTo>
                    <a:pt x="1029673" y="971370"/>
                    <a:pt x="1044111" y="1036269"/>
                    <a:pt x="1054359" y="1042125"/>
                  </a:cubicBezTo>
                  <a:cubicBezTo>
                    <a:pt x="1068129" y="1049993"/>
                    <a:pt x="1085174" y="1033600"/>
                    <a:pt x="1101013" y="1032795"/>
                  </a:cubicBezTo>
                  <a:cubicBezTo>
                    <a:pt x="1268862" y="1024260"/>
                    <a:pt x="1604866" y="1014133"/>
                    <a:pt x="1604866" y="1014133"/>
                  </a:cubicBezTo>
                  <a:cubicBezTo>
                    <a:pt x="1651777" y="982859"/>
                    <a:pt x="1638595" y="1003701"/>
                    <a:pt x="1623527" y="920827"/>
                  </a:cubicBezTo>
                  <a:cubicBezTo>
                    <a:pt x="1616392" y="881583"/>
                    <a:pt x="1616698" y="902392"/>
                    <a:pt x="1595535" y="874174"/>
                  </a:cubicBezTo>
                  <a:cubicBezTo>
                    <a:pt x="1582078" y="856232"/>
                    <a:pt x="1570654" y="836852"/>
                    <a:pt x="1558213" y="818191"/>
                  </a:cubicBezTo>
                  <a:lnTo>
                    <a:pt x="1539551" y="790199"/>
                  </a:lnTo>
                  <a:cubicBezTo>
                    <a:pt x="1533331" y="780868"/>
                    <a:pt x="1530221" y="768427"/>
                    <a:pt x="1520890" y="762207"/>
                  </a:cubicBezTo>
                  <a:lnTo>
                    <a:pt x="1492898" y="743546"/>
                  </a:lnTo>
                  <a:cubicBezTo>
                    <a:pt x="1486678" y="734215"/>
                    <a:pt x="1479252" y="725584"/>
                    <a:pt x="1474237" y="715554"/>
                  </a:cubicBezTo>
                  <a:cubicBezTo>
                    <a:pt x="1469838" y="706757"/>
                    <a:pt x="1470807" y="695430"/>
                    <a:pt x="1464906" y="687562"/>
                  </a:cubicBezTo>
                  <a:cubicBezTo>
                    <a:pt x="1451711" y="669968"/>
                    <a:pt x="1418253" y="640909"/>
                    <a:pt x="1418253" y="640909"/>
                  </a:cubicBezTo>
                  <a:cubicBezTo>
                    <a:pt x="1401149" y="589592"/>
                    <a:pt x="1419200" y="635565"/>
                    <a:pt x="1390262" y="584925"/>
                  </a:cubicBezTo>
                  <a:cubicBezTo>
                    <a:pt x="1383361" y="572848"/>
                    <a:pt x="1378756" y="559530"/>
                    <a:pt x="1371600" y="547603"/>
                  </a:cubicBezTo>
                  <a:cubicBezTo>
                    <a:pt x="1360061" y="528371"/>
                    <a:pt x="1346719" y="510280"/>
                    <a:pt x="1334278" y="491619"/>
                  </a:cubicBezTo>
                  <a:cubicBezTo>
                    <a:pt x="1328058" y="482288"/>
                    <a:pt x="1319163" y="474265"/>
                    <a:pt x="1315617" y="463627"/>
                  </a:cubicBezTo>
                  <a:cubicBezTo>
                    <a:pt x="1305761" y="434062"/>
                    <a:pt x="1308296" y="433484"/>
                    <a:pt x="1287625" y="407644"/>
                  </a:cubicBezTo>
                  <a:cubicBezTo>
                    <a:pt x="1282130" y="400775"/>
                    <a:pt x="1274242" y="396020"/>
                    <a:pt x="1268964" y="388982"/>
                  </a:cubicBezTo>
                  <a:cubicBezTo>
                    <a:pt x="1253277" y="368067"/>
                    <a:pt x="1230463" y="321766"/>
                    <a:pt x="1203649" y="305007"/>
                  </a:cubicBezTo>
                  <a:cubicBezTo>
                    <a:pt x="1189446" y="296130"/>
                    <a:pt x="1172547" y="292566"/>
                    <a:pt x="1156996" y="286346"/>
                  </a:cubicBezTo>
                  <a:cubicBezTo>
                    <a:pt x="1138335" y="292566"/>
                    <a:pt x="1120416" y="301773"/>
                    <a:pt x="1101013" y="305007"/>
                  </a:cubicBezTo>
                  <a:cubicBezTo>
                    <a:pt x="1023336" y="317954"/>
                    <a:pt x="1063758" y="311663"/>
                    <a:pt x="979715" y="323668"/>
                  </a:cubicBezTo>
                  <a:cubicBezTo>
                    <a:pt x="945503" y="320558"/>
                    <a:pt x="893762" y="344368"/>
                    <a:pt x="877078" y="314338"/>
                  </a:cubicBezTo>
                  <a:cubicBezTo>
                    <a:pt x="848178" y="262318"/>
                    <a:pt x="876865" y="184345"/>
                    <a:pt x="895739" y="127725"/>
                  </a:cubicBezTo>
                  <a:cubicBezTo>
                    <a:pt x="892629" y="102843"/>
                    <a:pt x="900788" y="73623"/>
                    <a:pt x="886408" y="53080"/>
                  </a:cubicBezTo>
                  <a:cubicBezTo>
                    <a:pt x="875128" y="36965"/>
                    <a:pt x="830425" y="34419"/>
                    <a:pt x="830425" y="34419"/>
                  </a:cubicBezTo>
                  <a:cubicBezTo>
                    <a:pt x="827315" y="25088"/>
                    <a:pt x="825493" y="15224"/>
                    <a:pt x="821094" y="6427"/>
                  </a:cubicBezTo>
                  <a:cubicBezTo>
                    <a:pt x="816079" y="-3603"/>
                    <a:pt x="819539" y="-2903"/>
                    <a:pt x="802433" y="1575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7749225" y="2475897"/>
              <a:ext cx="1575167" cy="1343242"/>
            </a:xfrm>
            <a:custGeom>
              <a:avLst/>
              <a:gdLst>
                <a:gd name="connsiteX0" fmla="*/ 26163 w 1575167"/>
                <a:gd name="connsiteY0" fmla="*/ 128392 h 1343242"/>
                <a:gd name="connsiteX1" fmla="*/ 16833 w 1575167"/>
                <a:gd name="connsiteY1" fmla="*/ 1229404 h 1343242"/>
                <a:gd name="connsiteX2" fmla="*/ 7502 w 1575167"/>
                <a:gd name="connsiteY2" fmla="*/ 1341371 h 1343242"/>
                <a:gd name="connsiteX3" fmla="*/ 119470 w 1575167"/>
                <a:gd name="connsiteY3" fmla="*/ 1322710 h 1343242"/>
                <a:gd name="connsiteX4" fmla="*/ 147461 w 1575167"/>
                <a:gd name="connsiteY4" fmla="*/ 1313379 h 1343242"/>
                <a:gd name="connsiteX5" fmla="*/ 343404 w 1575167"/>
                <a:gd name="connsiteY5" fmla="*/ 1304049 h 1343242"/>
                <a:gd name="connsiteX6" fmla="*/ 959225 w 1575167"/>
                <a:gd name="connsiteY6" fmla="*/ 1322710 h 1343242"/>
                <a:gd name="connsiteX7" fmla="*/ 1155168 w 1575167"/>
                <a:gd name="connsiteY7" fmla="*/ 1294718 h 1343242"/>
                <a:gd name="connsiteX8" fmla="*/ 1155168 w 1575167"/>
                <a:gd name="connsiteY8" fmla="*/ 1126767 h 1343242"/>
                <a:gd name="connsiteX9" fmla="*/ 1071192 w 1575167"/>
                <a:gd name="connsiteY9" fmla="*/ 1145428 h 1343242"/>
                <a:gd name="connsiteX10" fmla="*/ 1024539 w 1575167"/>
                <a:gd name="connsiteY10" fmla="*/ 1061453 h 1343242"/>
                <a:gd name="connsiteX11" fmla="*/ 1071192 w 1575167"/>
                <a:gd name="connsiteY11" fmla="*/ 1014800 h 1343242"/>
                <a:gd name="connsiteX12" fmla="*/ 1089853 w 1575167"/>
                <a:gd name="connsiteY12" fmla="*/ 996138 h 1343242"/>
                <a:gd name="connsiteX13" fmla="*/ 1145837 w 1575167"/>
                <a:gd name="connsiteY13" fmla="*/ 977477 h 1343242"/>
                <a:gd name="connsiteX14" fmla="*/ 1173829 w 1575167"/>
                <a:gd name="connsiteY14" fmla="*/ 968147 h 1343242"/>
                <a:gd name="connsiteX15" fmla="*/ 1211151 w 1575167"/>
                <a:gd name="connsiteY15" fmla="*/ 921494 h 1343242"/>
                <a:gd name="connsiteX16" fmla="*/ 1201821 w 1575167"/>
                <a:gd name="connsiteY16" fmla="*/ 828187 h 1343242"/>
                <a:gd name="connsiteX17" fmla="*/ 1164498 w 1575167"/>
                <a:gd name="connsiteY17" fmla="*/ 781534 h 1343242"/>
                <a:gd name="connsiteX18" fmla="*/ 1145837 w 1575167"/>
                <a:gd name="connsiteY18" fmla="*/ 753543 h 1343242"/>
                <a:gd name="connsiteX19" fmla="*/ 1164498 w 1575167"/>
                <a:gd name="connsiteY19" fmla="*/ 734881 h 1343242"/>
                <a:gd name="connsiteX20" fmla="*/ 1239143 w 1575167"/>
                <a:gd name="connsiteY20" fmla="*/ 734881 h 1343242"/>
                <a:gd name="connsiteX21" fmla="*/ 1332449 w 1575167"/>
                <a:gd name="connsiteY21" fmla="*/ 772204 h 1343242"/>
                <a:gd name="connsiteX22" fmla="*/ 1341780 w 1575167"/>
                <a:gd name="connsiteY22" fmla="*/ 818857 h 1343242"/>
                <a:gd name="connsiteX23" fmla="*/ 1360441 w 1575167"/>
                <a:gd name="connsiteY23" fmla="*/ 1304049 h 1343242"/>
                <a:gd name="connsiteX24" fmla="*/ 1407094 w 1575167"/>
                <a:gd name="connsiteY24" fmla="*/ 1294718 h 1343242"/>
                <a:gd name="connsiteX25" fmla="*/ 1519061 w 1575167"/>
                <a:gd name="connsiteY25" fmla="*/ 1276057 h 1343242"/>
                <a:gd name="connsiteX26" fmla="*/ 1528392 w 1575167"/>
                <a:gd name="connsiteY26" fmla="*/ 1192081 h 1343242"/>
                <a:gd name="connsiteX27" fmla="*/ 1547053 w 1575167"/>
                <a:gd name="connsiteY27" fmla="*/ 977477 h 1343242"/>
                <a:gd name="connsiteX28" fmla="*/ 1537723 w 1575167"/>
                <a:gd name="connsiteY28" fmla="*/ 324334 h 1343242"/>
                <a:gd name="connsiteX29" fmla="*/ 1481739 w 1575167"/>
                <a:gd name="connsiteY29" fmla="*/ 315004 h 1343242"/>
                <a:gd name="connsiteX30" fmla="*/ 1407094 w 1575167"/>
                <a:gd name="connsiteY30" fmla="*/ 324334 h 1343242"/>
                <a:gd name="connsiteX31" fmla="*/ 1323119 w 1575167"/>
                <a:gd name="connsiteY31" fmla="*/ 342996 h 1343242"/>
                <a:gd name="connsiteX32" fmla="*/ 1257804 w 1575167"/>
                <a:gd name="connsiteY32" fmla="*/ 380318 h 1343242"/>
                <a:gd name="connsiteX33" fmla="*/ 1257804 w 1575167"/>
                <a:gd name="connsiteY33" fmla="*/ 287012 h 1343242"/>
                <a:gd name="connsiteX34" fmla="*/ 1323119 w 1575167"/>
                <a:gd name="connsiteY34" fmla="*/ 259020 h 1343242"/>
                <a:gd name="connsiteX35" fmla="*/ 1351110 w 1575167"/>
                <a:gd name="connsiteY35" fmla="*/ 249689 h 1343242"/>
                <a:gd name="connsiteX36" fmla="*/ 1565715 w 1575167"/>
                <a:gd name="connsiteY36" fmla="*/ 240359 h 1343242"/>
                <a:gd name="connsiteX37" fmla="*/ 1575045 w 1575167"/>
                <a:gd name="connsiteY37" fmla="*/ 203036 h 1343242"/>
                <a:gd name="connsiteX38" fmla="*/ 1089853 w 1575167"/>
                <a:gd name="connsiteY38" fmla="*/ 44416 h 1343242"/>
                <a:gd name="connsiteX39" fmla="*/ 856588 w 1575167"/>
                <a:gd name="connsiteY39" fmla="*/ 53747 h 1343242"/>
                <a:gd name="connsiteX40" fmla="*/ 697968 w 1575167"/>
                <a:gd name="connsiteY40" fmla="*/ 100400 h 1343242"/>
                <a:gd name="connsiteX41" fmla="*/ 688637 w 1575167"/>
                <a:gd name="connsiteY41" fmla="*/ 156383 h 1343242"/>
                <a:gd name="connsiteX42" fmla="*/ 679306 w 1575167"/>
                <a:gd name="connsiteY42" fmla="*/ 445632 h 1343242"/>
                <a:gd name="connsiteX43" fmla="*/ 669976 w 1575167"/>
                <a:gd name="connsiteY43" fmla="*/ 482955 h 1343242"/>
                <a:gd name="connsiteX44" fmla="*/ 651315 w 1575167"/>
                <a:gd name="connsiteY44" fmla="*/ 520277 h 1343242"/>
                <a:gd name="connsiteX45" fmla="*/ 632653 w 1575167"/>
                <a:gd name="connsiteY45" fmla="*/ 538938 h 1343242"/>
                <a:gd name="connsiteX46" fmla="*/ 595331 w 1575167"/>
                <a:gd name="connsiteY46" fmla="*/ 482955 h 1343242"/>
                <a:gd name="connsiteX47" fmla="*/ 567339 w 1575167"/>
                <a:gd name="connsiteY47" fmla="*/ 398979 h 1343242"/>
                <a:gd name="connsiteX48" fmla="*/ 558008 w 1575167"/>
                <a:gd name="connsiteY48" fmla="*/ 370987 h 1343242"/>
                <a:gd name="connsiteX49" fmla="*/ 548678 w 1575167"/>
                <a:gd name="connsiteY49" fmla="*/ 342996 h 1343242"/>
                <a:gd name="connsiteX50" fmla="*/ 539347 w 1575167"/>
                <a:gd name="connsiteY50" fmla="*/ 259020 h 1343242"/>
                <a:gd name="connsiteX51" fmla="*/ 530017 w 1575167"/>
                <a:gd name="connsiteY51" fmla="*/ 231028 h 1343242"/>
                <a:gd name="connsiteX52" fmla="*/ 520686 w 1575167"/>
                <a:gd name="connsiteY52" fmla="*/ 193706 h 1343242"/>
                <a:gd name="connsiteX53" fmla="*/ 511355 w 1575167"/>
                <a:gd name="connsiteY53" fmla="*/ 165714 h 1343242"/>
                <a:gd name="connsiteX54" fmla="*/ 483363 w 1575167"/>
                <a:gd name="connsiteY54" fmla="*/ 156383 h 1343242"/>
                <a:gd name="connsiteX55" fmla="*/ 418049 w 1575167"/>
                <a:gd name="connsiteY55" fmla="*/ 137722 h 1343242"/>
                <a:gd name="connsiteX56" fmla="*/ 380727 w 1575167"/>
                <a:gd name="connsiteY56" fmla="*/ 119061 h 1343242"/>
                <a:gd name="connsiteX57" fmla="*/ 315412 w 1575167"/>
                <a:gd name="connsiteY57" fmla="*/ 100400 h 1343242"/>
                <a:gd name="connsiteX58" fmla="*/ 287421 w 1575167"/>
                <a:gd name="connsiteY58" fmla="*/ 91069 h 1343242"/>
                <a:gd name="connsiteX59" fmla="*/ 26163 w 1575167"/>
                <a:gd name="connsiteY59" fmla="*/ 128392 h 1343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575167" h="1343242">
                  <a:moveTo>
                    <a:pt x="26163" y="128392"/>
                  </a:moveTo>
                  <a:cubicBezTo>
                    <a:pt x="-18935" y="318115"/>
                    <a:pt x="106054" y="872491"/>
                    <a:pt x="16833" y="1229404"/>
                  </a:cubicBezTo>
                  <a:cubicBezTo>
                    <a:pt x="13723" y="1266726"/>
                    <a:pt x="-12605" y="1309774"/>
                    <a:pt x="7502" y="1341371"/>
                  </a:cubicBezTo>
                  <a:cubicBezTo>
                    <a:pt x="12743" y="1349607"/>
                    <a:pt x="99822" y="1328324"/>
                    <a:pt x="119470" y="1322710"/>
                  </a:cubicBezTo>
                  <a:cubicBezTo>
                    <a:pt x="128927" y="1320008"/>
                    <a:pt x="137660" y="1314196"/>
                    <a:pt x="147461" y="1313379"/>
                  </a:cubicBezTo>
                  <a:cubicBezTo>
                    <a:pt x="212623" y="1307949"/>
                    <a:pt x="278090" y="1307159"/>
                    <a:pt x="343404" y="1304049"/>
                  </a:cubicBezTo>
                  <a:lnTo>
                    <a:pt x="959225" y="1322710"/>
                  </a:lnTo>
                  <a:cubicBezTo>
                    <a:pt x="1133447" y="1324760"/>
                    <a:pt x="1096422" y="1353461"/>
                    <a:pt x="1155168" y="1294718"/>
                  </a:cubicBezTo>
                  <a:cubicBezTo>
                    <a:pt x="1174295" y="1237334"/>
                    <a:pt x="1188865" y="1205395"/>
                    <a:pt x="1155168" y="1126767"/>
                  </a:cubicBezTo>
                  <a:cubicBezTo>
                    <a:pt x="1154022" y="1124094"/>
                    <a:pt x="1076934" y="1143992"/>
                    <a:pt x="1071192" y="1145428"/>
                  </a:cubicBezTo>
                  <a:cubicBezTo>
                    <a:pt x="1028414" y="1081261"/>
                    <a:pt x="1040962" y="1110722"/>
                    <a:pt x="1024539" y="1061453"/>
                  </a:cubicBezTo>
                  <a:cubicBezTo>
                    <a:pt x="1040535" y="997470"/>
                    <a:pt x="1017874" y="1041459"/>
                    <a:pt x="1071192" y="1014800"/>
                  </a:cubicBezTo>
                  <a:cubicBezTo>
                    <a:pt x="1079060" y="1010866"/>
                    <a:pt x="1081985" y="1000072"/>
                    <a:pt x="1089853" y="996138"/>
                  </a:cubicBezTo>
                  <a:cubicBezTo>
                    <a:pt x="1107447" y="987341"/>
                    <a:pt x="1127176" y="983697"/>
                    <a:pt x="1145837" y="977477"/>
                  </a:cubicBezTo>
                  <a:lnTo>
                    <a:pt x="1173829" y="968147"/>
                  </a:lnTo>
                  <a:cubicBezTo>
                    <a:pt x="1182721" y="959255"/>
                    <a:pt x="1210170" y="934243"/>
                    <a:pt x="1211151" y="921494"/>
                  </a:cubicBezTo>
                  <a:cubicBezTo>
                    <a:pt x="1213548" y="890329"/>
                    <a:pt x="1208850" y="858644"/>
                    <a:pt x="1201821" y="828187"/>
                  </a:cubicBezTo>
                  <a:cubicBezTo>
                    <a:pt x="1197165" y="808012"/>
                    <a:pt x="1176272" y="796252"/>
                    <a:pt x="1164498" y="781534"/>
                  </a:cubicBezTo>
                  <a:cubicBezTo>
                    <a:pt x="1157493" y="772778"/>
                    <a:pt x="1152057" y="762873"/>
                    <a:pt x="1145837" y="753543"/>
                  </a:cubicBezTo>
                  <a:cubicBezTo>
                    <a:pt x="1152057" y="747322"/>
                    <a:pt x="1156955" y="739407"/>
                    <a:pt x="1164498" y="734881"/>
                  </a:cubicBezTo>
                  <a:cubicBezTo>
                    <a:pt x="1191474" y="718696"/>
                    <a:pt x="1208744" y="726590"/>
                    <a:pt x="1239143" y="734881"/>
                  </a:cubicBezTo>
                  <a:cubicBezTo>
                    <a:pt x="1289871" y="748716"/>
                    <a:pt x="1290580" y="751269"/>
                    <a:pt x="1332449" y="772204"/>
                  </a:cubicBezTo>
                  <a:cubicBezTo>
                    <a:pt x="1335559" y="787755"/>
                    <a:pt x="1340946" y="803020"/>
                    <a:pt x="1341780" y="818857"/>
                  </a:cubicBezTo>
                  <a:cubicBezTo>
                    <a:pt x="1350287" y="980484"/>
                    <a:pt x="1338433" y="1143702"/>
                    <a:pt x="1360441" y="1304049"/>
                  </a:cubicBezTo>
                  <a:cubicBezTo>
                    <a:pt x="1362597" y="1319761"/>
                    <a:pt x="1391476" y="1297474"/>
                    <a:pt x="1407094" y="1294718"/>
                  </a:cubicBezTo>
                  <a:lnTo>
                    <a:pt x="1519061" y="1276057"/>
                  </a:lnTo>
                  <a:cubicBezTo>
                    <a:pt x="1522171" y="1248065"/>
                    <a:pt x="1526232" y="1220162"/>
                    <a:pt x="1528392" y="1192081"/>
                  </a:cubicBezTo>
                  <a:cubicBezTo>
                    <a:pt x="1544801" y="978768"/>
                    <a:pt x="1526885" y="1098495"/>
                    <a:pt x="1547053" y="977477"/>
                  </a:cubicBezTo>
                  <a:cubicBezTo>
                    <a:pt x="1543943" y="759763"/>
                    <a:pt x="1559086" y="541020"/>
                    <a:pt x="1537723" y="324334"/>
                  </a:cubicBezTo>
                  <a:cubicBezTo>
                    <a:pt x="1535867" y="305507"/>
                    <a:pt x="1500658" y="315004"/>
                    <a:pt x="1481739" y="315004"/>
                  </a:cubicBezTo>
                  <a:cubicBezTo>
                    <a:pt x="1456664" y="315004"/>
                    <a:pt x="1431878" y="320521"/>
                    <a:pt x="1407094" y="324334"/>
                  </a:cubicBezTo>
                  <a:cubicBezTo>
                    <a:pt x="1397068" y="325876"/>
                    <a:pt x="1336042" y="338150"/>
                    <a:pt x="1323119" y="342996"/>
                  </a:cubicBezTo>
                  <a:cubicBezTo>
                    <a:pt x="1296059" y="353144"/>
                    <a:pt x="1281009" y="364848"/>
                    <a:pt x="1257804" y="380318"/>
                  </a:cubicBezTo>
                  <a:cubicBezTo>
                    <a:pt x="1245858" y="344477"/>
                    <a:pt x="1237383" y="332960"/>
                    <a:pt x="1257804" y="287012"/>
                  </a:cubicBezTo>
                  <a:cubicBezTo>
                    <a:pt x="1266068" y="268418"/>
                    <a:pt x="1309679" y="262860"/>
                    <a:pt x="1323119" y="259020"/>
                  </a:cubicBezTo>
                  <a:cubicBezTo>
                    <a:pt x="1332576" y="256318"/>
                    <a:pt x="1341304" y="250443"/>
                    <a:pt x="1351110" y="249689"/>
                  </a:cubicBezTo>
                  <a:cubicBezTo>
                    <a:pt x="1422502" y="244197"/>
                    <a:pt x="1494180" y="243469"/>
                    <a:pt x="1565715" y="240359"/>
                  </a:cubicBezTo>
                  <a:cubicBezTo>
                    <a:pt x="1568825" y="227918"/>
                    <a:pt x="1576206" y="215807"/>
                    <a:pt x="1575045" y="203036"/>
                  </a:cubicBezTo>
                  <a:cubicBezTo>
                    <a:pt x="1546162" y="-114659"/>
                    <a:pt x="1538885" y="32279"/>
                    <a:pt x="1089853" y="44416"/>
                  </a:cubicBezTo>
                  <a:cubicBezTo>
                    <a:pt x="1012064" y="46518"/>
                    <a:pt x="934343" y="50637"/>
                    <a:pt x="856588" y="53747"/>
                  </a:cubicBezTo>
                  <a:cubicBezTo>
                    <a:pt x="741567" y="68124"/>
                    <a:pt x="714521" y="25910"/>
                    <a:pt x="697968" y="100400"/>
                  </a:cubicBezTo>
                  <a:cubicBezTo>
                    <a:pt x="693864" y="118868"/>
                    <a:pt x="691747" y="137722"/>
                    <a:pt x="688637" y="156383"/>
                  </a:cubicBezTo>
                  <a:cubicBezTo>
                    <a:pt x="685527" y="252799"/>
                    <a:pt x="684809" y="349323"/>
                    <a:pt x="679306" y="445632"/>
                  </a:cubicBezTo>
                  <a:cubicBezTo>
                    <a:pt x="678574" y="458435"/>
                    <a:pt x="674479" y="470948"/>
                    <a:pt x="669976" y="482955"/>
                  </a:cubicBezTo>
                  <a:cubicBezTo>
                    <a:pt x="665092" y="495979"/>
                    <a:pt x="659031" y="508704"/>
                    <a:pt x="651315" y="520277"/>
                  </a:cubicBezTo>
                  <a:cubicBezTo>
                    <a:pt x="646435" y="527597"/>
                    <a:pt x="638874" y="532718"/>
                    <a:pt x="632653" y="538938"/>
                  </a:cubicBezTo>
                  <a:cubicBezTo>
                    <a:pt x="620212" y="520277"/>
                    <a:pt x="602423" y="504232"/>
                    <a:pt x="595331" y="482955"/>
                  </a:cubicBezTo>
                  <a:lnTo>
                    <a:pt x="567339" y="398979"/>
                  </a:lnTo>
                  <a:lnTo>
                    <a:pt x="558008" y="370987"/>
                  </a:lnTo>
                  <a:lnTo>
                    <a:pt x="548678" y="342996"/>
                  </a:lnTo>
                  <a:cubicBezTo>
                    <a:pt x="545568" y="315004"/>
                    <a:pt x="543977" y="286801"/>
                    <a:pt x="539347" y="259020"/>
                  </a:cubicBezTo>
                  <a:cubicBezTo>
                    <a:pt x="537730" y="249318"/>
                    <a:pt x="532719" y="240485"/>
                    <a:pt x="530017" y="231028"/>
                  </a:cubicBezTo>
                  <a:cubicBezTo>
                    <a:pt x="526494" y="218698"/>
                    <a:pt x="524209" y="206036"/>
                    <a:pt x="520686" y="193706"/>
                  </a:cubicBezTo>
                  <a:cubicBezTo>
                    <a:pt x="517984" y="184249"/>
                    <a:pt x="518310" y="172669"/>
                    <a:pt x="511355" y="165714"/>
                  </a:cubicBezTo>
                  <a:cubicBezTo>
                    <a:pt x="504400" y="158759"/>
                    <a:pt x="492820" y="159085"/>
                    <a:pt x="483363" y="156383"/>
                  </a:cubicBezTo>
                  <a:cubicBezTo>
                    <a:pt x="459681" y="149617"/>
                    <a:pt x="440426" y="147312"/>
                    <a:pt x="418049" y="137722"/>
                  </a:cubicBezTo>
                  <a:cubicBezTo>
                    <a:pt x="405265" y="132243"/>
                    <a:pt x="393799" y="123814"/>
                    <a:pt x="380727" y="119061"/>
                  </a:cubicBezTo>
                  <a:cubicBezTo>
                    <a:pt x="359447" y="111323"/>
                    <a:pt x="337100" y="106906"/>
                    <a:pt x="315412" y="100400"/>
                  </a:cubicBezTo>
                  <a:cubicBezTo>
                    <a:pt x="305992" y="97574"/>
                    <a:pt x="297251" y="91397"/>
                    <a:pt x="287421" y="91069"/>
                  </a:cubicBezTo>
                  <a:cubicBezTo>
                    <a:pt x="203492" y="88271"/>
                    <a:pt x="71261" y="-61331"/>
                    <a:pt x="26163" y="128392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927979" y="815715"/>
              <a:ext cx="1415143" cy="1415143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>
              <a:off x="8594385" y="773203"/>
              <a:ext cx="1891803" cy="1249254"/>
            </a:xfrm>
            <a:prstGeom prst="triangle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749225" y="2475897"/>
              <a:ext cx="1575167" cy="1343242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980063" y="186606"/>
            <a:ext cx="3041735" cy="3048001"/>
            <a:chOff x="7556337" y="2714168"/>
            <a:chExt cx="3041735" cy="3048001"/>
          </a:xfrm>
        </p:grpSpPr>
        <p:sp>
          <p:nvSpPr>
            <p:cNvPr id="14" name="직사각형 13"/>
            <p:cNvSpPr/>
            <p:nvPr/>
          </p:nvSpPr>
          <p:spPr>
            <a:xfrm>
              <a:off x="8601343" y="2714168"/>
              <a:ext cx="951723" cy="951723"/>
            </a:xfrm>
            <a:prstGeom prst="rect">
              <a:avLst/>
            </a:prstGeom>
            <a:solidFill>
              <a:schemeClr val="tx1"/>
            </a:solidFill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601343" y="3762307"/>
              <a:ext cx="951723" cy="951723"/>
            </a:xfrm>
            <a:prstGeom prst="rect">
              <a:avLst/>
            </a:prstGeom>
            <a:solidFill>
              <a:schemeClr val="tx1"/>
            </a:solidFill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556337" y="3762306"/>
              <a:ext cx="951723" cy="951723"/>
            </a:xfrm>
            <a:prstGeom prst="rect">
              <a:avLst/>
            </a:prstGeom>
            <a:solidFill>
              <a:schemeClr val="tx1"/>
            </a:solidFill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646349" y="3762305"/>
              <a:ext cx="951723" cy="951723"/>
            </a:xfrm>
            <a:prstGeom prst="rect">
              <a:avLst/>
            </a:prstGeom>
            <a:solidFill>
              <a:schemeClr val="tx1"/>
            </a:solidFill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601343" y="4810446"/>
              <a:ext cx="951723" cy="951723"/>
            </a:xfrm>
            <a:prstGeom prst="rect">
              <a:avLst/>
            </a:prstGeom>
            <a:solidFill>
              <a:schemeClr val="tx1"/>
            </a:solidFill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953169" y="3473422"/>
            <a:ext cx="1892600" cy="3237250"/>
            <a:chOff x="1953169" y="3473422"/>
            <a:chExt cx="1892600" cy="3237250"/>
          </a:xfrm>
        </p:grpSpPr>
        <p:sp>
          <p:nvSpPr>
            <p:cNvPr id="21" name="직사각형 20"/>
            <p:cNvSpPr/>
            <p:nvPr/>
          </p:nvSpPr>
          <p:spPr>
            <a:xfrm>
              <a:off x="3074398" y="4139286"/>
              <a:ext cx="573794" cy="57379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953169" y="3473422"/>
              <a:ext cx="573794" cy="57379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612572" y="3473422"/>
              <a:ext cx="573794" cy="57379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787501" y="4805150"/>
              <a:ext cx="573794" cy="57379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612572" y="5471014"/>
              <a:ext cx="573794" cy="57379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271975" y="3473422"/>
              <a:ext cx="573794" cy="57379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610221" y="6136878"/>
              <a:ext cx="573794" cy="57379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820747" y="4713080"/>
            <a:ext cx="573794" cy="5737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39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990808" y="502913"/>
            <a:ext cx="3939321" cy="5467287"/>
            <a:chOff x="245011" y="209674"/>
            <a:chExt cx="3939321" cy="5467287"/>
          </a:xfrm>
        </p:grpSpPr>
        <p:sp>
          <p:nvSpPr>
            <p:cNvPr id="2" name="직사각형 1"/>
            <p:cNvSpPr/>
            <p:nvPr/>
          </p:nvSpPr>
          <p:spPr>
            <a:xfrm rot="-3720000">
              <a:off x="2069145" y="130553"/>
              <a:ext cx="205274" cy="385354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 rot="-3120000">
              <a:off x="2154924" y="130552"/>
              <a:ext cx="205274" cy="385354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 rot="-2640000">
              <a:off x="2154925" y="209674"/>
              <a:ext cx="205274" cy="385354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 rot="-1680000" flipH="1">
              <a:off x="2059882" y="209674"/>
              <a:ext cx="223803" cy="385354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431063" y="1823419"/>
              <a:ext cx="205274" cy="385354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 rot="-1140000">
              <a:off x="2738187" y="1807385"/>
              <a:ext cx="205274" cy="385354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 rot="420000">
              <a:off x="2840823" y="1810503"/>
              <a:ext cx="205274" cy="385354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-300000">
              <a:off x="2788325" y="1707716"/>
              <a:ext cx="205274" cy="385354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59679" y="1691333"/>
              <a:ext cx="205274" cy="385354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524553" y="121790"/>
            <a:ext cx="3939321" cy="5858344"/>
            <a:chOff x="2818549" y="-101922"/>
            <a:chExt cx="3939321" cy="5858344"/>
          </a:xfrm>
        </p:grpSpPr>
        <p:sp>
          <p:nvSpPr>
            <p:cNvPr id="12" name="직사각형 11"/>
            <p:cNvSpPr/>
            <p:nvPr/>
          </p:nvSpPr>
          <p:spPr>
            <a:xfrm rot="17880000">
              <a:off x="4642683" y="-181043"/>
              <a:ext cx="205274" cy="3853542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18480000">
              <a:off x="4728462" y="-181044"/>
              <a:ext cx="205274" cy="385354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18960000">
              <a:off x="4728463" y="-101922"/>
              <a:ext cx="205274" cy="385354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19920000" flipH="1">
              <a:off x="4633420" y="-101922"/>
              <a:ext cx="223803" cy="385354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004601" y="1511823"/>
              <a:ext cx="205274" cy="385354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 rot="20460000">
              <a:off x="5311725" y="1495789"/>
              <a:ext cx="205274" cy="385354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420000">
              <a:off x="5393979" y="1902880"/>
              <a:ext cx="205274" cy="3853542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 rot="21300000">
              <a:off x="5361863" y="1396120"/>
              <a:ext cx="205274" cy="385354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233217" y="1379737"/>
              <a:ext cx="205274" cy="385354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7908929" y="1179891"/>
            <a:ext cx="3853542" cy="4113331"/>
            <a:chOff x="6706560" y="1629047"/>
            <a:chExt cx="3853542" cy="4113331"/>
          </a:xfrm>
        </p:grpSpPr>
        <p:sp>
          <p:nvSpPr>
            <p:cNvPr id="22" name="직사각형 21"/>
            <p:cNvSpPr/>
            <p:nvPr/>
          </p:nvSpPr>
          <p:spPr>
            <a:xfrm rot="17880000">
              <a:off x="8530694" y="-195087"/>
              <a:ext cx="205274" cy="3853542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 rot="420000">
              <a:off x="9281990" y="1888836"/>
              <a:ext cx="205274" cy="3853542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828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147</Words>
  <Application>Microsoft Office PowerPoint</Application>
  <PresentationFormat>와이드스크린</PresentationFormat>
  <Paragraphs>124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Adobe 고딕 Std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대영</dc:creator>
  <cp:lastModifiedBy>김 대영</cp:lastModifiedBy>
  <cp:revision>20</cp:revision>
  <dcterms:created xsi:type="dcterms:W3CDTF">2015-06-14T06:11:20Z</dcterms:created>
  <dcterms:modified xsi:type="dcterms:W3CDTF">2015-06-15T15:38:14Z</dcterms:modified>
</cp:coreProperties>
</file>