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62" r:id="rId2"/>
    <p:sldId id="302" r:id="rId3"/>
    <p:sldId id="303" r:id="rId4"/>
    <p:sldId id="298" r:id="rId5"/>
    <p:sldId id="304" r:id="rId6"/>
    <p:sldId id="293" r:id="rId7"/>
    <p:sldId id="292" r:id="rId8"/>
    <p:sldId id="305" r:id="rId9"/>
    <p:sldId id="313" r:id="rId10"/>
    <p:sldId id="289" r:id="rId11"/>
    <p:sldId id="290" r:id="rId12"/>
    <p:sldId id="306" r:id="rId13"/>
    <p:sldId id="310" r:id="rId14"/>
    <p:sldId id="311" r:id="rId15"/>
    <p:sldId id="307" r:id="rId16"/>
    <p:sldId id="284" r:id="rId17"/>
    <p:sldId id="314" r:id="rId18"/>
  </p:sldIdLst>
  <p:sldSz cx="6858000" cy="51435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0000101010101" charset="0"/>
      <p:regular r:id="rId24"/>
      <p:bold r:id="rId25"/>
      <p:italic r:id="rId26"/>
      <p:boldItalic r:id="rId27"/>
    </p:embeddedFont>
    <p:embeddedFont>
      <p:font typeface="Raleway" panose="020B0600000101010101" charset="0"/>
      <p:regular r:id="rId28"/>
      <p:bold r:id="rId29"/>
      <p:italic r:id="rId30"/>
      <p:boldItalic r:id="rId31"/>
    </p:embeddedFont>
    <p:embeddedFont>
      <p:font typeface="Raleway ExtraBold" panose="020B0600000101010101" charset="0"/>
      <p:bold r:id="rId32"/>
      <p:boldItalic r:id="rId33"/>
    </p:embeddedFont>
    <p:embeddedFont>
      <p:font typeface="Work Sans Light" panose="020B0600000101010101" charset="0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DD3834-9243-4C87-AE9A-296FAD79A44D}">
  <a:tblStyle styleId="{29DD3834-9243-4C87-AE9A-296FAD79A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78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6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be0f23cc_5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be0f23cc_5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72980" y="-139386"/>
            <a:ext cx="1785644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03762" y="1180337"/>
            <a:ext cx="129219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3855568" y="4039618"/>
            <a:ext cx="2184896" cy="143429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4582622" y="-457878"/>
            <a:ext cx="2648379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5168307" y="3047950"/>
            <a:ext cx="1062607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12019" y="1888150"/>
            <a:ext cx="503392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912019" y="3144854"/>
            <a:ext cx="503392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1859257">
            <a:off x="5574016" y="368594"/>
            <a:ext cx="900767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630877" y="534700"/>
            <a:ext cx="1083814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2019" y="1552200"/>
            <a:ext cx="4092525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314325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3000"/>
              <a:buChar char="✘"/>
              <a:defRPr sz="2250"/>
            </a:lvl1pPr>
            <a:lvl2pPr marL="685800" lvl="1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2250"/>
            </a:lvl2pPr>
            <a:lvl3pPr marL="1028700" lvl="2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3pPr>
            <a:lvl4pPr marL="1371600" lvl="3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4pPr>
            <a:lvl5pPr marL="1714500" lvl="4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5pPr>
            <a:lvl6pPr marL="2057400" lvl="5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6pPr>
            <a:lvl7pPr marL="2400300" lvl="6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7pPr>
            <a:lvl8pPr marL="2743200" lvl="7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8pPr>
            <a:lvl9pPr marL="3086100" lvl="8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12019" y="628969"/>
            <a:ext cx="1467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" name="Google Shape;32;p4"/>
          <p:cNvSpPr/>
          <p:nvPr/>
        </p:nvSpPr>
        <p:spPr>
          <a:xfrm>
            <a:off x="1112138" y="-478441"/>
            <a:ext cx="1268347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643561" y="2004302"/>
            <a:ext cx="1627204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4639922" y="4010647"/>
            <a:ext cx="2358243" cy="869528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260334" y="4074972"/>
            <a:ext cx="1182827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500565" y="-218972"/>
            <a:ext cx="2557245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 with scribble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5" name="Google Shape;95;p12"/>
          <p:cNvSpPr/>
          <p:nvPr/>
        </p:nvSpPr>
        <p:spPr>
          <a:xfrm>
            <a:off x="-272981" y="-139378"/>
            <a:ext cx="1294464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624938" y="989837"/>
            <a:ext cx="129219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4144367" y="4093833"/>
            <a:ext cx="1547313" cy="143429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5326685" y="-359891"/>
            <a:ext cx="19314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53819" y="4133800"/>
            <a:ext cx="1062607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5885881" y="325734"/>
            <a:ext cx="709434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0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2019" y="514661"/>
            <a:ext cx="503392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2019" y="1863126"/>
            <a:ext cx="5033925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2358938" y="812662"/>
            <a:ext cx="2204172" cy="2091068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593788" y="2627634"/>
            <a:ext cx="3734468" cy="869870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149375" y="2526340"/>
            <a:ext cx="4559175" cy="869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ko-KR" altLang="en-US" sz="4500" dirty="0" err="1">
                <a:latin typeface="+mj-ea"/>
                <a:ea typeface="+mj-ea"/>
              </a:rPr>
              <a:t>캐글</a:t>
            </a:r>
            <a:endParaRPr sz="4500" dirty="0">
              <a:latin typeface="+mj-ea"/>
              <a:ea typeface="+mj-ea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670661" y="3315902"/>
            <a:ext cx="5516602" cy="5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450"/>
              </a:spcBef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indent="0" algn="ctr">
              <a:spcBef>
                <a:spcPts val="450"/>
              </a:spcBef>
              <a:buNone/>
            </a:pPr>
            <a:r>
              <a:rPr lang="ko-KR" altLang="en-US" b="1">
                <a:latin typeface="+mj-ea"/>
                <a:ea typeface="+mj-ea"/>
              </a:rPr>
              <a:t>데이터 </a:t>
            </a:r>
            <a:r>
              <a:rPr lang="ko-KR" altLang="en-US" b="1" dirty="0">
                <a:latin typeface="+mj-ea"/>
                <a:ea typeface="+mj-ea"/>
              </a:rPr>
              <a:t>과학자 커뮤니티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429614" y="1224470"/>
            <a:ext cx="1091463" cy="110599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2437204" y="1776688"/>
            <a:ext cx="638138" cy="62161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218511" y="1118775"/>
            <a:ext cx="279367" cy="2714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3038828" y="2350651"/>
            <a:ext cx="198785" cy="19316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BB4FE-5E56-46BE-91C3-195408F1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"/>
            <a:ext cx="6858000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3C21F-74C8-4500-A798-3E308D4E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403"/>
            <a:ext cx="6858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8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72D258-E1DC-4501-9F4E-CF55F48FD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08B4A1-AB61-40D3-B475-966943E0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5" y="1519237"/>
            <a:ext cx="5619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19F07E-E1E1-4C93-948A-5322F3029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34639-D329-4375-972E-F170001F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300" y="69850"/>
            <a:ext cx="3327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1F859A-C1B5-4AF5-A749-6D08A99B6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FDAD06-77B8-40C3-9B6F-CB52CDCB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04" y="0"/>
            <a:ext cx="42613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E91B30-5BAE-4FE8-8404-76CD6ACC2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85466-FAAE-40F7-AF69-33DA3C10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4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/>
        </p:nvSpPr>
        <p:spPr>
          <a:xfrm>
            <a:off x="829575" y="1943707"/>
            <a:ext cx="5198850" cy="1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어떤 사람들이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ko-KR" altLang="en-US" sz="3200" b="1" dirty="0"/>
              <a:t>생존했던 걸까요</a:t>
            </a:r>
            <a:r>
              <a:rPr lang="en-US" altLang="ko-KR" sz="3200" b="1" dirty="0"/>
              <a:t>?</a:t>
            </a:r>
            <a:endParaRPr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019" y="1552200"/>
            <a:ext cx="4092525" cy="2304000"/>
          </a:xfrm>
        </p:spPr>
        <p:txBody>
          <a:bodyPr/>
          <a:lstStyle/>
          <a:p>
            <a:pPr marL="28575" indent="0">
              <a:lnSpc>
                <a:spcPct val="150000"/>
              </a:lnSpc>
              <a:buNone/>
            </a:pPr>
            <a:r>
              <a:rPr lang="ko-KR" altLang="en-US" sz="4000" b="1" dirty="0">
                <a:latin typeface="+mj-ea"/>
                <a:ea typeface="+mj-ea"/>
              </a:rPr>
              <a:t>실생활 문제 </a:t>
            </a:r>
            <a:endParaRPr lang="en-US" altLang="ko-KR" sz="4000" b="1" dirty="0">
              <a:latin typeface="+mj-ea"/>
              <a:ea typeface="+mj-ea"/>
            </a:endParaRPr>
          </a:p>
          <a:p>
            <a:pPr marL="28575" indent="0">
              <a:lnSpc>
                <a:spcPct val="150000"/>
              </a:lnSpc>
              <a:buNone/>
            </a:pPr>
            <a:r>
              <a:rPr lang="ko-KR" altLang="en-US" sz="4000" b="1" dirty="0">
                <a:latin typeface="+mj-ea"/>
                <a:ea typeface="+mj-ea"/>
              </a:rPr>
              <a:t>해결 연습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4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BA8A-3D55-4F50-9241-916E854E1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어떤 취미가 여자친구를 사귀기 유리할까요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5F24A-C176-49FF-90EB-76D33F0A9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924D5-54AB-41F5-8FCA-1D0531A82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2C86F-A1E2-475B-9F15-16980601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4876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DEE050-9977-42DE-83CC-CAB005779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A1A29-193B-4C64-BB54-6DCC775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19112"/>
            <a:ext cx="4876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77AAB-D885-47F1-8D89-3ACAC5ECD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사람들은 어떤 동물을 키우고 싶을까요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5CBD5-1523-4D47-924D-25A78A14A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1927A-1EBA-4BBA-8986-3F4F6C9EC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871C8-043A-41D1-82C0-D3406B6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0500"/>
            <a:ext cx="5762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BE16B0-A06A-4F8F-9514-6E3913D9A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AD917-90DE-4F16-898B-2791A3C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0" y="0"/>
            <a:ext cx="53454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" indent="0">
              <a:buNone/>
            </a:pPr>
            <a:r>
              <a:rPr lang="ko-KR" altLang="en-US" sz="3200" b="1" dirty="0">
                <a:latin typeface="+mj-ea"/>
                <a:ea typeface="+mj-ea"/>
              </a:rPr>
              <a:t>여러분은 이미</a:t>
            </a:r>
            <a:r>
              <a:rPr lang="en-US" altLang="ko-KR" sz="3200" b="1" dirty="0">
                <a:latin typeface="+mj-ea"/>
                <a:ea typeface="+mj-ea"/>
              </a:rPr>
              <a:t>…</a:t>
            </a:r>
          </a:p>
          <a:p>
            <a:endParaRPr lang="en-US" altLang="ko-KR" sz="3200" b="1" dirty="0">
              <a:latin typeface="+mj-ea"/>
              <a:ea typeface="+mj-ea"/>
            </a:endParaRPr>
          </a:p>
          <a:p>
            <a:pPr marL="28575" indent="0">
              <a:buNone/>
            </a:pPr>
            <a:r>
              <a:rPr lang="ko-KR" altLang="en-US" sz="3200" b="1" dirty="0">
                <a:latin typeface="+mj-ea"/>
                <a:ea typeface="+mj-ea"/>
              </a:rPr>
              <a:t>데이터 과학자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396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926194" y="1740581"/>
            <a:ext cx="5183739" cy="116399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514350" y="1887594"/>
            <a:ext cx="5829300" cy="869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600" dirty="0"/>
              <a:t>타이타닉 경진대회</a:t>
            </a:r>
            <a:endParaRPr sz="3600"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231636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46</Words>
  <Application>Microsoft Office PowerPoint</Application>
  <PresentationFormat>사용자 지정</PresentationFormat>
  <Paragraphs>27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Calibri</vt:lpstr>
      <vt:lpstr>맑은 고딕</vt:lpstr>
      <vt:lpstr>Arial</vt:lpstr>
      <vt:lpstr>Raleway ExtraBold</vt:lpstr>
      <vt:lpstr>Work Sans Light</vt:lpstr>
      <vt:lpstr>Montserrat</vt:lpstr>
      <vt:lpstr>Raleway</vt:lpstr>
      <vt:lpstr>Pisanio template</vt:lpstr>
      <vt:lpstr>캐글</vt:lpstr>
      <vt:lpstr>어떤 취미가 여자친구를 사귀기 유리할까요?</vt:lpstr>
      <vt:lpstr>PowerPoint 프레젠테이션</vt:lpstr>
      <vt:lpstr>PowerPoint 프레젠테이션</vt:lpstr>
      <vt:lpstr>사람들은 어떤 동물을 키우고 싶을까요?</vt:lpstr>
      <vt:lpstr>PowerPoint 프레젠테이션</vt:lpstr>
      <vt:lpstr>PowerPoint 프레젠테이션</vt:lpstr>
      <vt:lpstr>PowerPoint 프레젠테이션</vt:lpstr>
      <vt:lpstr>타이타닉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캐글</dc:title>
  <cp:lastModifiedBy>Shin Hyunduk</cp:lastModifiedBy>
  <cp:revision>47</cp:revision>
  <dcterms:modified xsi:type="dcterms:W3CDTF">2020-03-11T08:26:54Z</dcterms:modified>
</cp:coreProperties>
</file>