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316" r:id="rId3"/>
    <p:sldId id="293" r:id="rId4"/>
    <p:sldId id="315" r:id="rId5"/>
    <p:sldId id="317" r:id="rId6"/>
    <p:sldId id="322" r:id="rId7"/>
    <p:sldId id="318" r:id="rId8"/>
    <p:sldId id="319" r:id="rId9"/>
    <p:sldId id="320" r:id="rId10"/>
    <p:sldId id="321" r:id="rId11"/>
    <p:sldId id="305" r:id="rId12"/>
    <p:sldId id="313" r:id="rId13"/>
    <p:sldId id="314" r:id="rId14"/>
    <p:sldId id="289" r:id="rId15"/>
    <p:sldId id="290" r:id="rId16"/>
    <p:sldId id="306" r:id="rId17"/>
    <p:sldId id="310" r:id="rId18"/>
    <p:sldId id="311" r:id="rId19"/>
    <p:sldId id="307" r:id="rId20"/>
    <p:sldId id="284" r:id="rId21"/>
  </p:sldIdLst>
  <p:sldSz cx="6858000" cy="5143500"/>
  <p:notesSz cx="6858000" cy="9144000"/>
  <p:embeddedFontLst>
    <p:embeddedFont>
      <p:font typeface="Raleway" panose="020B0600000101010101" charset="0"/>
      <p:regular r:id="rId23"/>
      <p:bold r:id="rId24"/>
      <p:italic r:id="rId25"/>
      <p:boldItalic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Work Sans Light" panose="020B0600000101010101" charset="0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Montserrat" panose="020B0600000101010101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Raleway ExtraBold" panose="020B0600000101010101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DD3834-9243-4C87-AE9A-296FAD79A44D}">
  <a:tblStyle styleId="{29DD3834-9243-4C87-AE9A-296FAD79A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98" y="126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501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78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6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fbe0f23cc_5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fbe0f23cc_5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630877" y="534700"/>
            <a:ext cx="1083814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2019" y="1552200"/>
            <a:ext cx="4092525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314325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3000"/>
              <a:buChar char="✘"/>
              <a:defRPr sz="2250"/>
            </a:lvl1pPr>
            <a:lvl2pPr marL="685800" lvl="1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2250"/>
            </a:lvl2pPr>
            <a:lvl3pPr marL="1028700" lvl="2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3pPr>
            <a:lvl4pPr marL="1371600" lvl="3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250"/>
            </a:lvl4pPr>
            <a:lvl5pPr marL="1714500" lvl="4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250"/>
            </a:lvl5pPr>
            <a:lvl6pPr marL="2057400" lvl="5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6pPr>
            <a:lvl7pPr marL="2400300" lvl="6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250"/>
            </a:lvl7pPr>
            <a:lvl8pPr marL="2743200" lvl="7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250"/>
            </a:lvl8pPr>
            <a:lvl9pPr marL="3086100" lvl="8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12019" y="628969"/>
            <a:ext cx="1467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" name="Google Shape;32;p4"/>
          <p:cNvSpPr/>
          <p:nvPr/>
        </p:nvSpPr>
        <p:spPr>
          <a:xfrm>
            <a:off x="1112138" y="-478441"/>
            <a:ext cx="1268347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643561" y="2004302"/>
            <a:ext cx="1627204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4639922" y="4010647"/>
            <a:ext cx="2358243" cy="869528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260334" y="4074972"/>
            <a:ext cx="1182827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4500565" y="-218972"/>
            <a:ext cx="2557245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 with scribble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5" name="Google Shape;95;p12"/>
          <p:cNvSpPr/>
          <p:nvPr/>
        </p:nvSpPr>
        <p:spPr>
          <a:xfrm>
            <a:off x="-272981" y="-139378"/>
            <a:ext cx="1294464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624938" y="989837"/>
            <a:ext cx="129219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4144367" y="4093833"/>
            <a:ext cx="1547313" cy="143429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5326685" y="-359891"/>
            <a:ext cx="19314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53819" y="4133800"/>
            <a:ext cx="1062607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5885881" y="325734"/>
            <a:ext cx="709434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0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2019" y="514661"/>
            <a:ext cx="5033925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2019" y="1863126"/>
            <a:ext cx="5033925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2358938" y="812662"/>
            <a:ext cx="2204172" cy="2091068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593788" y="2627634"/>
            <a:ext cx="3734468" cy="869870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149375" y="2526340"/>
            <a:ext cx="4559175" cy="869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ko-KR" altLang="en-US" sz="4500" dirty="0" err="1">
                <a:latin typeface="나눔고딕" pitchFamily="34" charset="-127"/>
                <a:ea typeface="나눔고딕" pitchFamily="34" charset="-127"/>
              </a:rPr>
              <a:t>캐글</a:t>
            </a:r>
            <a:endParaRPr sz="4500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670661" y="3315902"/>
            <a:ext cx="5516602" cy="5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450"/>
              </a:spcBef>
              <a:buNone/>
            </a:pPr>
            <a:endParaRPr lang="en-US" altLang="ko-KR" b="1" dirty="0">
              <a:latin typeface="나눔고딕" pitchFamily="34" charset="-127"/>
              <a:ea typeface="나눔고딕" pitchFamily="34" charset="-127"/>
            </a:endParaRPr>
          </a:p>
          <a:p>
            <a:pPr marL="0" indent="0" algn="ctr">
              <a:spcBef>
                <a:spcPts val="450"/>
              </a:spcBef>
              <a:buNone/>
            </a:pPr>
            <a:r>
              <a:rPr lang="ko-KR" altLang="en-US" b="1" dirty="0">
                <a:latin typeface="나눔고딕" pitchFamily="34" charset="-127"/>
                <a:ea typeface="나눔고딕" pitchFamily="34" charset="-127"/>
              </a:rPr>
              <a:t>데이터 과학자 커뮤니티</a:t>
            </a:r>
            <a:endParaRPr b="1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429614" y="1224470"/>
            <a:ext cx="1091463" cy="110599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2437204" y="1776688"/>
            <a:ext cx="638138" cy="62161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218511" y="1118775"/>
            <a:ext cx="279367" cy="2714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3038828" y="2350651"/>
            <a:ext cx="198785" cy="19316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211"/>
            <a:ext cx="6858000" cy="4083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76" y="12573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itchFamily="34" charset="-127"/>
                <a:ea typeface="나눔고딕 ExtraBold" pitchFamily="34" charset="-127"/>
              </a:rPr>
              <a:t>완치자 예상 추이</a:t>
            </a:r>
            <a:endParaRPr lang="en-US" sz="2400" b="1" dirty="0">
              <a:latin typeface="나눔고딕 ExtraBold" pitchFamily="34" charset="-127"/>
              <a:ea typeface="나눔고딕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9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D566DB-43D4-4DC8-939A-77E97D81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8" y="1681946"/>
            <a:ext cx="4660839" cy="2304000"/>
          </a:xfrm>
        </p:spPr>
        <p:txBody>
          <a:bodyPr/>
          <a:lstStyle/>
          <a:p>
            <a:pPr marL="28575" indent="0">
              <a:buNone/>
            </a:pPr>
            <a:r>
              <a:rPr lang="ko-KR" altLang="en-US" sz="3600" b="1" dirty="0">
                <a:latin typeface="나눔고딕" pitchFamily="34" charset="-127"/>
                <a:ea typeface="나눔고딕" pitchFamily="34" charset="-127"/>
              </a:rPr>
              <a:t>여러분은 이미</a:t>
            </a:r>
            <a:r>
              <a:rPr lang="en-US" altLang="ko-KR" sz="3600" b="1" dirty="0">
                <a:latin typeface="나눔고딕" pitchFamily="34" charset="-127"/>
                <a:ea typeface="나눔고딕" pitchFamily="34" charset="-127"/>
              </a:rPr>
              <a:t>…</a:t>
            </a:r>
          </a:p>
          <a:p>
            <a:endParaRPr lang="en-US" altLang="ko-KR" sz="3600" b="1" dirty="0">
              <a:latin typeface="나눔고딕" pitchFamily="34" charset="-127"/>
              <a:ea typeface="나눔고딕" pitchFamily="34" charset="-127"/>
            </a:endParaRPr>
          </a:p>
          <a:p>
            <a:pPr marL="28575" indent="0">
              <a:buNone/>
            </a:pPr>
            <a:r>
              <a:rPr lang="ko-KR" altLang="en-US" sz="3600" b="1" dirty="0" smtClean="0">
                <a:latin typeface="나눔고딕" pitchFamily="34" charset="-127"/>
                <a:ea typeface="나눔고딕" pitchFamily="34" charset="-127"/>
              </a:rPr>
              <a:t>예비 데이터 과학자</a:t>
            </a:r>
            <a:endParaRPr lang="ko-KR" altLang="en-US" sz="3600" b="1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4BD643-0AA7-4863-9D23-DDC3717CC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39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926194" y="1740581"/>
            <a:ext cx="5183739" cy="116399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514350" y="1887594"/>
            <a:ext cx="5829300" cy="869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600" dirty="0" smtClean="0">
                <a:latin typeface="나눔고딕" pitchFamily="34" charset="-127"/>
                <a:ea typeface="나눔고딕" pitchFamily="34" charset="-127"/>
              </a:rPr>
              <a:t>타이타닉 경진대회</a:t>
            </a:r>
            <a:endParaRPr sz="3600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2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D566DB-43D4-4DC8-939A-77E97D81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753" y="1437000"/>
            <a:ext cx="4951956" cy="2534400"/>
          </a:xfrm>
        </p:spPr>
        <p:txBody>
          <a:bodyPr/>
          <a:lstStyle/>
          <a:p>
            <a:pPr marL="28575" indent="0">
              <a:lnSpc>
                <a:spcPct val="200000"/>
              </a:lnSpc>
              <a:buNone/>
            </a:pPr>
            <a:r>
              <a:rPr lang="ko-KR" altLang="en-US" sz="3600" b="1" dirty="0" smtClean="0">
                <a:latin typeface="나눔고딕" pitchFamily="34" charset="-127"/>
                <a:ea typeface="나눔고딕" pitchFamily="34" charset="-127"/>
              </a:rPr>
              <a:t>현실세계의 </a:t>
            </a:r>
            <a:r>
              <a:rPr lang="ko-KR" altLang="en-US" sz="3600" b="1" dirty="0" smtClean="0">
                <a:latin typeface="나눔고딕" pitchFamily="34" charset="-127"/>
                <a:ea typeface="나눔고딕" pitchFamily="34" charset="-127"/>
              </a:rPr>
              <a:t>문제해결</a:t>
            </a:r>
            <a:r>
              <a:rPr lang="ko-KR" altLang="en-US" sz="3600" b="1" dirty="0" smtClean="0">
                <a:latin typeface="나눔고딕" pitchFamily="34" charset="-127"/>
                <a:ea typeface="나눔고딕" pitchFamily="34" charset="-127"/>
              </a:rPr>
              <a:t>을</a:t>
            </a:r>
            <a:r>
              <a:rPr lang="ko-KR" altLang="en-US" sz="3600" b="1" dirty="0">
                <a:latin typeface="나눔고딕" pitchFamily="34" charset="-127"/>
                <a:ea typeface="나눔고딕" pitchFamily="34" charset="-127"/>
              </a:rPr>
              <a:t> </a:t>
            </a:r>
            <a:r>
              <a:rPr lang="ko-KR" altLang="en-US" sz="3600" b="1" dirty="0" smtClean="0">
                <a:latin typeface="나눔고딕" pitchFamily="34" charset="-127"/>
                <a:ea typeface="나눔고딕" pitchFamily="34" charset="-127"/>
              </a:rPr>
              <a:t>위한 </a:t>
            </a:r>
            <a:r>
              <a:rPr lang="ko-KR" altLang="en-US" sz="3600" b="1" dirty="0" smtClean="0">
                <a:latin typeface="나눔고딕" pitchFamily="34" charset="-127"/>
                <a:ea typeface="나눔고딕" pitchFamily="34" charset="-127"/>
              </a:rPr>
              <a:t>연습</a:t>
            </a:r>
            <a:endParaRPr lang="ko-KR" altLang="en-US" sz="3600" b="1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4BD643-0AA7-4863-9D23-DDC3717CC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4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E53526-9E3F-4D1D-98BA-204C9F04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BB4FE-5E56-46BE-91C3-195408F1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3"/>
            <a:ext cx="6858000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E53526-9E3F-4D1D-98BA-204C9F04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3C21F-74C8-4500-A798-3E308D4E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403"/>
            <a:ext cx="6858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72D258-E1DC-4501-9F4E-CF55F48FD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08B4A1-AB61-40D3-B475-966943E0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272746"/>
            <a:ext cx="6855103" cy="25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19F07E-E1E1-4C93-948A-5322F3029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34639-D329-4375-972E-F170001F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300" y="69850"/>
            <a:ext cx="3327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1F859A-C1B5-4AF5-A749-6D08A99B6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FDAD06-77B8-40C3-9B6F-CB52CDCB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04" y="0"/>
            <a:ext cx="42613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E91B30-5BAE-4FE8-8404-76CD6ACC2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85466-FAAE-40F7-AF69-33DA3C10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1927A-1EBA-4BBA-8986-3F4F6C9EC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7976" y="14478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anose="020D0904000000000000" charset="-127"/>
                <a:ea typeface="나눔고딕 ExtraBold" panose="020D0904000000000000" charset="-127"/>
              </a:rPr>
              <a:t>사이즈가 큰 커피를 사면 더 오래 마시게 될까요</a:t>
            </a:r>
            <a:r>
              <a:rPr lang="en-US" altLang="ko-KR" sz="2400" b="1" dirty="0" smtClean="0">
                <a:latin typeface="나눔고딕 ExtraBold" panose="020D0904000000000000" charset="-127"/>
                <a:ea typeface="나눔고딕 ExtraBold" panose="020D0904000000000000" charset="-127"/>
              </a:rPr>
              <a:t>?</a:t>
            </a:r>
            <a:endParaRPr lang="en-US" sz="2400" b="1" dirty="0">
              <a:latin typeface="나눔고딕 ExtraBold" panose="020D0904000000000000" charset="-127"/>
              <a:ea typeface="나눔고딕 ExtraBold" panose="020D090400000000000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747"/>
            <a:ext cx="6858000" cy="34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/>
        </p:nvSpPr>
        <p:spPr>
          <a:xfrm>
            <a:off x="829575" y="1943707"/>
            <a:ext cx="5198850" cy="1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" pitchFamily="34" charset="-127"/>
                <a:ea typeface="나눔고딕" pitchFamily="34" charset="-127"/>
              </a:rPr>
              <a:t>어떤 사람들이</a:t>
            </a:r>
            <a:endParaRPr lang="en-US" altLang="ko-KR" sz="3200" b="1" dirty="0">
              <a:latin typeface="나눔고딕" pitchFamily="34" charset="-127"/>
              <a:ea typeface="나눔고딕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" pitchFamily="34" charset="-127"/>
                <a:ea typeface="나눔고딕" pitchFamily="34" charset="-127"/>
              </a:rPr>
              <a:t>생존했던 걸까요</a:t>
            </a:r>
            <a:r>
              <a:rPr lang="en-US" altLang="ko-KR" sz="3200" b="1" dirty="0">
                <a:latin typeface="나눔고딕" pitchFamily="34" charset="-127"/>
                <a:ea typeface="나눔고딕" pitchFamily="34" charset="-127"/>
              </a:rPr>
              <a:t>?</a:t>
            </a:r>
            <a:endParaRPr sz="2800" b="1" dirty="0">
              <a:solidFill>
                <a:srgbClr val="434343"/>
              </a:solidFill>
              <a:latin typeface="나눔고딕" pitchFamily="34" charset="-127"/>
              <a:ea typeface="나눔고딕" pitchFamily="34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1927A-1EBA-4BBA-8986-3F4F6C9EC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871C8-043A-41D1-82C0-D3406B6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4" y="743517"/>
            <a:ext cx="5143500" cy="4250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952" y="2553730"/>
            <a:ext cx="87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00FF"/>
                </a:solidFill>
                <a:latin typeface="나눔고딕" pitchFamily="34" charset="-127"/>
                <a:ea typeface="나눔고딕" pitchFamily="34" charset="-127"/>
              </a:rPr>
              <a:t>귀여움</a:t>
            </a:r>
            <a:endParaRPr lang="en-US" sz="1800" b="1" dirty="0">
              <a:solidFill>
                <a:srgbClr val="0000FF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0813" y="4652248"/>
            <a:ext cx="147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00FF"/>
                </a:solidFill>
                <a:latin typeface="나눔고딕" pitchFamily="34" charset="-127"/>
                <a:ea typeface="나눔고딕" pitchFamily="34" charset="-127"/>
              </a:rPr>
              <a:t>다리 개수</a:t>
            </a:r>
            <a:endParaRPr lang="en-US" sz="1800" b="1" dirty="0">
              <a:solidFill>
                <a:srgbClr val="0000FF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76" y="14478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itchFamily="34" charset="-127"/>
                <a:ea typeface="나눔고딕 ExtraBold" pitchFamily="34" charset="-127"/>
              </a:rPr>
              <a:t>어떤 동물을 키우는 게 좋을까요</a:t>
            </a:r>
            <a:r>
              <a:rPr lang="en-US" altLang="ko-KR" sz="2400" b="1" dirty="0" smtClean="0">
                <a:latin typeface="나눔고딕 ExtraBold" pitchFamily="34" charset="-127"/>
                <a:ea typeface="나눔고딕 ExtraBold" pitchFamily="34" charset="-127"/>
              </a:rPr>
              <a:t>?</a:t>
            </a:r>
            <a:endParaRPr lang="en-US" sz="2400" b="1" dirty="0">
              <a:latin typeface="나눔고딕 ExtraBold" pitchFamily="34" charset="-127"/>
              <a:ea typeface="나눔고딕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1927A-1EBA-4BBA-8986-3F4F6C9EC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7976" y="14478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itchFamily="34" charset="-127"/>
                <a:ea typeface="나눔고딕 ExtraBold" pitchFamily="34" charset="-127"/>
              </a:rPr>
              <a:t>베트남 하노이로 언제 여행 가는 게 좋을까요</a:t>
            </a:r>
            <a:r>
              <a:rPr lang="en-US" altLang="ko-KR" sz="2400" b="1" dirty="0" smtClean="0">
                <a:latin typeface="나눔고딕 ExtraBold" pitchFamily="34" charset="-127"/>
                <a:ea typeface="나눔고딕 ExtraBold" pitchFamily="34" charset="-127"/>
              </a:rPr>
              <a:t>?</a:t>
            </a:r>
            <a:endParaRPr lang="en-US" sz="2400" b="1" dirty="0">
              <a:latin typeface="나눔고딕 ExtraBold" pitchFamily="34" charset="-127"/>
              <a:ea typeface="나눔고딕 ExtraBold" pitchFamily="34" charset="-127"/>
            </a:endParaRPr>
          </a:p>
        </p:txBody>
      </p:sp>
      <p:pic>
        <p:nvPicPr>
          <p:cNvPr id="1027" name="Picture 3" descr="C:\Users\hyund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06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244050" y="862620"/>
            <a:ext cx="4064445" cy="316421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2" name="Google Shape;332;p35"/>
          <p:cNvSpPr/>
          <p:nvPr/>
        </p:nvSpPr>
        <p:spPr>
          <a:xfrm>
            <a:off x="737317" y="1276074"/>
            <a:ext cx="3078000" cy="19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5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75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33" name="Google Shape;333;p35"/>
          <p:cNvSpPr txBox="1">
            <a:spLocks noGrp="1"/>
          </p:cNvSpPr>
          <p:nvPr>
            <p:ph type="sldNum" idx="12"/>
          </p:nvPr>
        </p:nvSpPr>
        <p:spPr>
          <a:xfrm>
            <a:off x="6313125" y="39259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4294967295"/>
          </p:nvPr>
        </p:nvSpPr>
        <p:spPr>
          <a:xfrm>
            <a:off x="4529794" y="1120995"/>
            <a:ext cx="2018250" cy="26348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spcBef>
                <a:spcPts val="450"/>
              </a:spcBef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Raleway"/>
                <a:sym typeface="Raleway"/>
              </a:rPr>
              <a:t>공개 데이터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8" y="999853"/>
            <a:ext cx="3827632" cy="2451371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flipH="1">
            <a:off x="567519" y="2157207"/>
            <a:ext cx="350368" cy="1366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29093" y="1981648"/>
            <a:ext cx="3236968" cy="50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2" y="3154352"/>
            <a:ext cx="4258277" cy="1066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" y="690796"/>
            <a:ext cx="6234545" cy="3178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76" y="12573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itchFamily="34" charset="-127"/>
                <a:ea typeface="나눔고딕 ExtraBold" pitchFamily="34" charset="-127"/>
              </a:rPr>
              <a:t>관련 공개 보고서</a:t>
            </a:r>
            <a:endParaRPr lang="en-US" sz="2400" b="1" dirty="0">
              <a:latin typeface="나눔고딕 ExtraBold" pitchFamily="34" charset="-127"/>
              <a:ea typeface="나눔고딕 ExtraBold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104" y="3388997"/>
            <a:ext cx="6183646" cy="460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53" y="3793503"/>
            <a:ext cx="4684105" cy="117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2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98425"/>
            <a:ext cx="66675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80" y="4519018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추이는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 어떻게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될까요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2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211"/>
            <a:ext cx="6858000" cy="4083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76" y="12573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itchFamily="34" charset="-127"/>
                <a:ea typeface="나눔고딕 ExtraBold" pitchFamily="34" charset="-127"/>
              </a:rPr>
              <a:t>확진자 예상 추이</a:t>
            </a:r>
            <a:endParaRPr lang="en-US" sz="2400" b="1" dirty="0">
              <a:latin typeface="나눔고딕 ExtraBold" pitchFamily="34" charset="-127"/>
              <a:ea typeface="나눔고딕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677"/>
            <a:ext cx="6858000" cy="4074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76" y="125730"/>
            <a:ext cx="67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itchFamily="34" charset="-127"/>
                <a:ea typeface="나눔고딕 ExtraBold" pitchFamily="34" charset="-127"/>
              </a:rPr>
              <a:t>사망자 예상 추이</a:t>
            </a:r>
            <a:endParaRPr lang="en-US" sz="2400" b="1" dirty="0">
              <a:latin typeface="나눔고딕 ExtraBold" pitchFamily="34" charset="-127"/>
              <a:ea typeface="나눔고딕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2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91</Words>
  <Application>Microsoft Office PowerPoint</Application>
  <PresentationFormat>Custom</PresentationFormat>
  <Paragraphs>41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Raleway</vt:lpstr>
      <vt:lpstr>나눔고딕</vt:lpstr>
      <vt:lpstr>Work Sans Light</vt:lpstr>
      <vt:lpstr>나눔고딕 ExtraBold</vt:lpstr>
      <vt:lpstr>Montserrat</vt:lpstr>
      <vt:lpstr>Calibri</vt:lpstr>
      <vt:lpstr>Arial</vt:lpstr>
      <vt:lpstr>Raleway ExtraBold</vt:lpstr>
      <vt:lpstr>Pisanio template</vt:lpstr>
      <vt:lpstr>캐글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타이타닉 경진대회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캐글</dc:title>
  <cp:lastModifiedBy>Hyunduk Shin</cp:lastModifiedBy>
  <cp:revision>88</cp:revision>
  <dcterms:modified xsi:type="dcterms:W3CDTF">2020-03-15T14:06:45Z</dcterms:modified>
</cp:coreProperties>
</file>