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62" r:id="rId2"/>
    <p:sldId id="302" r:id="rId3"/>
    <p:sldId id="303" r:id="rId4"/>
    <p:sldId id="298" r:id="rId5"/>
    <p:sldId id="304" r:id="rId6"/>
    <p:sldId id="293" r:id="rId7"/>
    <p:sldId id="292" r:id="rId8"/>
    <p:sldId id="305" r:id="rId9"/>
    <p:sldId id="313" r:id="rId10"/>
    <p:sldId id="289" r:id="rId11"/>
    <p:sldId id="290" r:id="rId12"/>
    <p:sldId id="306" r:id="rId13"/>
    <p:sldId id="310" r:id="rId14"/>
    <p:sldId id="311" r:id="rId15"/>
    <p:sldId id="307" r:id="rId16"/>
    <p:sldId id="284" r:id="rId17"/>
    <p:sldId id="314" r:id="rId18"/>
  </p:sldIdLst>
  <p:sldSz cx="6858000" cy="5143500"/>
  <p:notesSz cx="6858000" cy="9144000"/>
  <p:embeddedFontLs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나눔고딕" pitchFamily="34" charset="-127"/>
      <p:regular r:id="rId24"/>
      <p:bold r:id="rId25"/>
    </p:embeddedFont>
    <p:embeddedFont>
      <p:font typeface="Raleway ExtraBold" charset="0"/>
      <p:bold r:id="rId26"/>
      <p:boldItalic r:id="rId27"/>
    </p:embeddedFont>
    <p:embeddedFont>
      <p:font typeface="Work Sans Light" charset="0"/>
      <p:regular r:id="rId28"/>
      <p:bold r:id="rId29"/>
    </p:embeddedFont>
    <p:embeddedFont>
      <p:font typeface="Montserrat" charset="0"/>
      <p:regular r:id="rId30"/>
      <p:bold r:id="rId31"/>
      <p:italic r:id="rId32"/>
      <p:boldItalic r:id="rId33"/>
    </p:embeddedFont>
    <p:embeddedFont>
      <p:font typeface="Raleway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9DD3834-9243-4C87-AE9A-296FAD79A44D}">
  <a:tblStyle styleId="{29DD3834-9243-4C87-AE9A-296FAD79A4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-1674" y="-84"/>
      </p:cViewPr>
      <p:guideLst>
        <p:guide orient="horz" pos="16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20263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fbe0f23cc_5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fbe0f23cc_5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272980" y="-139386"/>
            <a:ext cx="1785644" cy="2120450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03762" y="1180337"/>
            <a:ext cx="1292192" cy="16986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 rot="3886626">
            <a:off x="3855568" y="4039618"/>
            <a:ext cx="2184896" cy="1434296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 rot="-10114520">
            <a:off x="4582622" y="-457878"/>
            <a:ext cx="2648379" cy="1733961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5168307" y="3047950"/>
            <a:ext cx="1062607" cy="1458918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12019" y="1888150"/>
            <a:ext cx="503392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912019" y="3144854"/>
            <a:ext cx="5033925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25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25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25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25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25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25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2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1859257">
            <a:off x="5574016" y="368594"/>
            <a:ext cx="900767" cy="1494418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630877" y="534700"/>
            <a:ext cx="1083814" cy="1017492"/>
          </a:xfrm>
          <a:custGeom>
            <a:avLst/>
            <a:gdLst/>
            <a:ahLst/>
            <a:cxnLst/>
            <a:rect l="l" t="t" r="r" b="b"/>
            <a:pathLst>
              <a:path w="3176012" h="1017492" extrusionOk="0">
                <a:moveTo>
                  <a:pt x="3132430" y="666969"/>
                </a:moveTo>
                <a:cubicBezTo>
                  <a:pt x="3048872" y="666537"/>
                  <a:pt x="2965324" y="665692"/>
                  <a:pt x="2881784" y="664435"/>
                </a:cubicBezTo>
                <a:cubicBezTo>
                  <a:pt x="2911457" y="560567"/>
                  <a:pt x="2629330" y="585051"/>
                  <a:pt x="2573160" y="581778"/>
                </a:cubicBezTo>
                <a:cubicBezTo>
                  <a:pt x="2431445" y="573528"/>
                  <a:pt x="2289782" y="566179"/>
                  <a:pt x="2148177" y="556069"/>
                </a:cubicBezTo>
                <a:cubicBezTo>
                  <a:pt x="2240727" y="555874"/>
                  <a:pt x="2333276" y="556663"/>
                  <a:pt x="2425825" y="558434"/>
                </a:cubicBezTo>
                <a:cubicBezTo>
                  <a:pt x="2478456" y="559458"/>
                  <a:pt x="2566166" y="581688"/>
                  <a:pt x="2608316" y="544824"/>
                </a:cubicBezTo>
                <a:cubicBezTo>
                  <a:pt x="2634593" y="521856"/>
                  <a:pt x="2642475" y="479653"/>
                  <a:pt x="2616256" y="454663"/>
                </a:cubicBezTo>
                <a:cubicBezTo>
                  <a:pt x="2579265" y="419407"/>
                  <a:pt x="2438011" y="441313"/>
                  <a:pt x="2389146" y="440574"/>
                </a:cubicBezTo>
                <a:lnTo>
                  <a:pt x="2590602" y="434326"/>
                </a:lnTo>
                <a:cubicBezTo>
                  <a:pt x="2632162" y="433030"/>
                  <a:pt x="2693051" y="443302"/>
                  <a:pt x="2728454" y="417158"/>
                </a:cubicBezTo>
                <a:cubicBezTo>
                  <a:pt x="2747899" y="402816"/>
                  <a:pt x="2767078" y="370360"/>
                  <a:pt x="2757894" y="345130"/>
                </a:cubicBezTo>
                <a:cubicBezTo>
                  <a:pt x="2742714" y="303452"/>
                  <a:pt x="2686115" y="313698"/>
                  <a:pt x="2651477" y="312804"/>
                </a:cubicBezTo>
                <a:cubicBezTo>
                  <a:pt x="2660837" y="294068"/>
                  <a:pt x="2663839" y="264911"/>
                  <a:pt x="2646986" y="248728"/>
                </a:cubicBezTo>
                <a:cubicBezTo>
                  <a:pt x="2680120" y="248423"/>
                  <a:pt x="3024562" y="270607"/>
                  <a:pt x="2933268" y="147860"/>
                </a:cubicBezTo>
                <a:cubicBezTo>
                  <a:pt x="2897146" y="99292"/>
                  <a:pt x="2784741" y="141185"/>
                  <a:pt x="2733730" y="129746"/>
                </a:cubicBezTo>
                <a:cubicBezTo>
                  <a:pt x="2687191" y="119318"/>
                  <a:pt x="2712340" y="113978"/>
                  <a:pt x="2674228" y="92714"/>
                </a:cubicBezTo>
                <a:cubicBezTo>
                  <a:pt x="2645243" y="76512"/>
                  <a:pt x="2577937" y="90329"/>
                  <a:pt x="2545541" y="90608"/>
                </a:cubicBezTo>
                <a:cubicBezTo>
                  <a:pt x="2178679" y="93790"/>
                  <a:pt x="1798168" y="126162"/>
                  <a:pt x="1433755" y="84322"/>
                </a:cubicBezTo>
                <a:cubicBezTo>
                  <a:pt x="1250435" y="63272"/>
                  <a:pt x="1068009" y="35204"/>
                  <a:pt x="884694" y="14329"/>
                </a:cubicBezTo>
                <a:cubicBezTo>
                  <a:pt x="735538" y="-2670"/>
                  <a:pt x="577346" y="-17628"/>
                  <a:pt x="437822" y="50816"/>
                </a:cubicBezTo>
                <a:cubicBezTo>
                  <a:pt x="408273" y="65313"/>
                  <a:pt x="379241" y="98372"/>
                  <a:pt x="350878" y="109668"/>
                </a:cubicBezTo>
                <a:cubicBezTo>
                  <a:pt x="319765" y="122060"/>
                  <a:pt x="256894" y="110485"/>
                  <a:pt x="223021" y="110776"/>
                </a:cubicBezTo>
                <a:cubicBezTo>
                  <a:pt x="169871" y="111243"/>
                  <a:pt x="91482" y="94445"/>
                  <a:pt x="65516" y="156032"/>
                </a:cubicBezTo>
                <a:cubicBezTo>
                  <a:pt x="14771" y="276459"/>
                  <a:pt x="346820" y="226382"/>
                  <a:pt x="407333" y="225857"/>
                </a:cubicBezTo>
                <a:cubicBezTo>
                  <a:pt x="382988" y="261223"/>
                  <a:pt x="391356" y="241942"/>
                  <a:pt x="371547" y="263673"/>
                </a:cubicBezTo>
                <a:cubicBezTo>
                  <a:pt x="362285" y="273835"/>
                  <a:pt x="349860" y="279920"/>
                  <a:pt x="342859" y="293031"/>
                </a:cubicBezTo>
                <a:cubicBezTo>
                  <a:pt x="330422" y="316362"/>
                  <a:pt x="329650" y="341741"/>
                  <a:pt x="348609" y="360995"/>
                </a:cubicBezTo>
                <a:cubicBezTo>
                  <a:pt x="372423" y="385175"/>
                  <a:pt x="435347" y="372596"/>
                  <a:pt x="466199" y="373400"/>
                </a:cubicBezTo>
                <a:lnTo>
                  <a:pt x="651867" y="378221"/>
                </a:lnTo>
                <a:cubicBezTo>
                  <a:pt x="573879" y="380645"/>
                  <a:pt x="441213" y="359583"/>
                  <a:pt x="368747" y="390892"/>
                </a:cubicBezTo>
                <a:cubicBezTo>
                  <a:pt x="343385" y="401851"/>
                  <a:pt x="318806" y="428856"/>
                  <a:pt x="321827" y="458480"/>
                </a:cubicBezTo>
                <a:cubicBezTo>
                  <a:pt x="326746" y="506685"/>
                  <a:pt x="371898" y="503503"/>
                  <a:pt x="409582" y="508026"/>
                </a:cubicBezTo>
                <a:cubicBezTo>
                  <a:pt x="386553" y="531241"/>
                  <a:pt x="371943" y="584630"/>
                  <a:pt x="411339" y="600884"/>
                </a:cubicBezTo>
                <a:cubicBezTo>
                  <a:pt x="343405" y="598350"/>
                  <a:pt x="166928" y="556814"/>
                  <a:pt x="131772" y="635880"/>
                </a:cubicBezTo>
                <a:cubicBezTo>
                  <a:pt x="90289" y="729204"/>
                  <a:pt x="255649" y="721246"/>
                  <a:pt x="307801" y="727908"/>
                </a:cubicBezTo>
                <a:cubicBezTo>
                  <a:pt x="246264" y="741738"/>
                  <a:pt x="233864" y="812043"/>
                  <a:pt x="286249" y="840461"/>
                </a:cubicBezTo>
                <a:cubicBezTo>
                  <a:pt x="316266" y="856741"/>
                  <a:pt x="382177" y="852127"/>
                  <a:pt x="416433" y="856054"/>
                </a:cubicBezTo>
                <a:cubicBezTo>
                  <a:pt x="459851" y="861049"/>
                  <a:pt x="503294" y="865849"/>
                  <a:pt x="546760" y="870455"/>
                </a:cubicBezTo>
                <a:lnTo>
                  <a:pt x="307074" y="867571"/>
                </a:lnTo>
                <a:cubicBezTo>
                  <a:pt x="234078" y="866696"/>
                  <a:pt x="137690" y="848886"/>
                  <a:pt x="67396" y="864693"/>
                </a:cubicBezTo>
                <a:cubicBezTo>
                  <a:pt x="34339" y="872127"/>
                  <a:pt x="1522" y="890137"/>
                  <a:pt x="64" y="929676"/>
                </a:cubicBezTo>
                <a:cubicBezTo>
                  <a:pt x="-1912" y="983266"/>
                  <a:pt x="42072" y="980823"/>
                  <a:pt x="83198" y="981970"/>
                </a:cubicBezTo>
                <a:cubicBezTo>
                  <a:pt x="403995" y="990907"/>
                  <a:pt x="725407" y="989695"/>
                  <a:pt x="1046308" y="993552"/>
                </a:cubicBezTo>
                <a:lnTo>
                  <a:pt x="2007104" y="1005107"/>
                </a:lnTo>
                <a:lnTo>
                  <a:pt x="2216500" y="1007628"/>
                </a:lnTo>
                <a:cubicBezTo>
                  <a:pt x="2281116" y="1008406"/>
                  <a:pt x="2380661" y="1029870"/>
                  <a:pt x="2442301" y="1008062"/>
                </a:cubicBezTo>
                <a:cubicBezTo>
                  <a:pt x="2472610" y="997343"/>
                  <a:pt x="2504525" y="959819"/>
                  <a:pt x="2492366" y="924777"/>
                </a:cubicBezTo>
                <a:cubicBezTo>
                  <a:pt x="2474159" y="872366"/>
                  <a:pt x="2381750" y="891530"/>
                  <a:pt x="2340339" y="890376"/>
                </a:cubicBezTo>
                <a:cubicBezTo>
                  <a:pt x="2462000" y="767804"/>
                  <a:pt x="2123203" y="781913"/>
                  <a:pt x="2079834" y="779146"/>
                </a:cubicBezTo>
                <a:cubicBezTo>
                  <a:pt x="2324102" y="782416"/>
                  <a:pt x="2568385" y="784145"/>
                  <a:pt x="2812683" y="784331"/>
                </a:cubicBezTo>
                <a:cubicBezTo>
                  <a:pt x="2871480" y="784361"/>
                  <a:pt x="2930277" y="784307"/>
                  <a:pt x="2989075" y="784168"/>
                </a:cubicBezTo>
                <a:cubicBezTo>
                  <a:pt x="3032100" y="784065"/>
                  <a:pt x="3097105" y="797474"/>
                  <a:pt x="3136247" y="778206"/>
                </a:cubicBezTo>
                <a:cubicBezTo>
                  <a:pt x="3182345" y="755575"/>
                  <a:pt x="3205465" y="667332"/>
                  <a:pt x="3132430" y="666969"/>
                </a:cubicBezTo>
                <a:close/>
                <a:moveTo>
                  <a:pt x="587432" y="607728"/>
                </a:moveTo>
                <a:cubicBezTo>
                  <a:pt x="565083" y="606864"/>
                  <a:pt x="542732" y="605999"/>
                  <a:pt x="520380" y="605135"/>
                </a:cubicBezTo>
                <a:lnTo>
                  <a:pt x="750245" y="605135"/>
                </a:lnTo>
                <a:cubicBezTo>
                  <a:pt x="745967" y="625232"/>
                  <a:pt x="610922" y="608687"/>
                  <a:pt x="587432" y="60772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12019" y="1552200"/>
            <a:ext cx="4092525" cy="23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314325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ts val="3000"/>
              <a:buChar char="✘"/>
              <a:defRPr sz="2250"/>
            </a:lvl1pPr>
            <a:lvl2pPr marL="685800" lvl="1" indent="-31432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2250"/>
            </a:lvl2pPr>
            <a:lvl3pPr marL="1028700" lvl="2" indent="-31432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250"/>
            </a:lvl3pPr>
            <a:lvl4pPr marL="1371600" lvl="3" indent="-31432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250"/>
            </a:lvl4pPr>
            <a:lvl5pPr marL="1714500" lvl="4" indent="-31432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250"/>
            </a:lvl5pPr>
            <a:lvl6pPr marL="2057400" lvl="5" indent="-31432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250"/>
            </a:lvl6pPr>
            <a:lvl7pPr marL="2400300" lvl="6" indent="-31432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2250"/>
            </a:lvl7pPr>
            <a:lvl8pPr marL="2743200" lvl="7" indent="-31432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2250"/>
            </a:lvl8pPr>
            <a:lvl9pPr marL="3086100" lvl="8" indent="-3143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2250"/>
            </a:lvl9pPr>
          </a:lstStyle>
          <a:p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912019" y="628969"/>
            <a:ext cx="1467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7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" name="Google Shape;32;p4"/>
          <p:cNvSpPr/>
          <p:nvPr/>
        </p:nvSpPr>
        <p:spPr>
          <a:xfrm>
            <a:off x="1112138" y="-478441"/>
            <a:ext cx="1268347" cy="1577178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5643561" y="2004302"/>
            <a:ext cx="1627204" cy="2139034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 rot="5828734">
            <a:off x="4639922" y="4010647"/>
            <a:ext cx="2358243" cy="869528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 rot="2087446">
            <a:off x="-260334" y="4074972"/>
            <a:ext cx="1182827" cy="138040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4500565" y="-218972"/>
            <a:ext cx="2557245" cy="862777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2">
  <p:cSld name="Blank with scribbles 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95" name="Google Shape;95;p12"/>
          <p:cNvSpPr/>
          <p:nvPr/>
        </p:nvSpPr>
        <p:spPr>
          <a:xfrm>
            <a:off x="-272981" y="-139378"/>
            <a:ext cx="1294464" cy="1537174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-624938" y="989837"/>
            <a:ext cx="1292192" cy="16986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/>
          <p:nvPr/>
        </p:nvSpPr>
        <p:spPr>
          <a:xfrm rot="3883627">
            <a:off x="4144367" y="4093833"/>
            <a:ext cx="1547313" cy="1434296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/>
          <p:nvPr/>
        </p:nvSpPr>
        <p:spPr>
          <a:xfrm rot="-10111965">
            <a:off x="5326685" y="-359891"/>
            <a:ext cx="1931401" cy="1264627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3553819" y="4133800"/>
            <a:ext cx="1062607" cy="1458918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 rot="-1859643">
            <a:off x="5885881" y="325734"/>
            <a:ext cx="709434" cy="1176986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09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12019" y="514661"/>
            <a:ext cx="5033925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2019" y="1863126"/>
            <a:ext cx="5033925" cy="24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/>
              <a:buChar char="✘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/>
              <a:buChar char="✗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●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●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975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r">
              <a:buNone/>
              <a:defRPr sz="975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 algn="r">
              <a:buNone/>
              <a:defRPr sz="975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 algn="r">
              <a:buNone/>
              <a:defRPr sz="975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 algn="r">
              <a:buNone/>
              <a:defRPr sz="975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 algn="r">
              <a:buNone/>
              <a:defRPr sz="975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 algn="r">
              <a:buNone/>
              <a:defRPr sz="975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 algn="r">
              <a:buNone/>
              <a:defRPr sz="975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 algn="r">
              <a:buNone/>
              <a:defRPr sz="975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00" b="1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2358938" y="812662"/>
            <a:ext cx="2204172" cy="2091068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1593788" y="2627634"/>
            <a:ext cx="3734468" cy="869870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ctrTitle" idx="4294967295"/>
          </p:nvPr>
        </p:nvSpPr>
        <p:spPr>
          <a:xfrm>
            <a:off x="1149375" y="2526340"/>
            <a:ext cx="4559175" cy="8698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ko-KR" altLang="en-US" sz="4500" dirty="0" err="1">
                <a:latin typeface="나눔고딕" pitchFamily="34" charset="-127"/>
                <a:ea typeface="나눔고딕" pitchFamily="34" charset="-127"/>
              </a:rPr>
              <a:t>캐글</a:t>
            </a:r>
            <a:endParaRPr sz="4500" dirty="0">
              <a:latin typeface="나눔고딕" pitchFamily="34" charset="-127"/>
              <a:ea typeface="나눔고딕" pitchFamily="34" charset="-127"/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4294967295"/>
          </p:nvPr>
        </p:nvSpPr>
        <p:spPr>
          <a:xfrm>
            <a:off x="670661" y="3315902"/>
            <a:ext cx="5516602" cy="58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spcBef>
                <a:spcPts val="450"/>
              </a:spcBef>
              <a:buNone/>
            </a:pPr>
            <a:endParaRPr lang="en-US" altLang="ko-KR" b="1" dirty="0">
              <a:latin typeface="나눔고딕" pitchFamily="34" charset="-127"/>
              <a:ea typeface="나눔고딕" pitchFamily="34" charset="-127"/>
            </a:endParaRPr>
          </a:p>
          <a:p>
            <a:pPr marL="0" indent="0" algn="ctr">
              <a:spcBef>
                <a:spcPts val="450"/>
              </a:spcBef>
              <a:buNone/>
            </a:pPr>
            <a:r>
              <a:rPr lang="ko-KR" altLang="en-US" b="1" dirty="0">
                <a:latin typeface="나눔고딕" pitchFamily="34" charset="-127"/>
                <a:ea typeface="나눔고딕" pitchFamily="34" charset="-127"/>
              </a:rPr>
              <a:t>데이터 과학자 커뮤니티</a:t>
            </a:r>
            <a:endParaRPr b="1" dirty="0">
              <a:latin typeface="나눔고딕" pitchFamily="34" charset="-127"/>
              <a:ea typeface="나눔고딕" pitchFamily="34" charset="-127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3429614" y="1224470"/>
            <a:ext cx="1091463" cy="1105995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6D9EEB"/>
              </a:solidFill>
            </a:endParaRPr>
          </a:p>
        </p:txBody>
      </p:sp>
      <p:sp>
        <p:nvSpPr>
          <p:cNvPr id="158" name="Google Shape;158;p20"/>
          <p:cNvSpPr/>
          <p:nvPr/>
        </p:nvSpPr>
        <p:spPr>
          <a:xfrm rot="1473012">
            <a:off x="2437204" y="1776688"/>
            <a:ext cx="638138" cy="621611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6D9EEB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3218511" y="1118775"/>
            <a:ext cx="279367" cy="27147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6D9EEB"/>
              </a:solidFill>
            </a:endParaRPr>
          </a:p>
        </p:txBody>
      </p:sp>
      <p:sp>
        <p:nvSpPr>
          <p:cNvPr id="160" name="Google Shape;160;p20"/>
          <p:cNvSpPr/>
          <p:nvPr/>
        </p:nvSpPr>
        <p:spPr>
          <a:xfrm rot="2487327">
            <a:off x="3038828" y="2350651"/>
            <a:ext cx="198785" cy="193169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rgbClr val="6D9EEB"/>
              </a:solidFill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sldNum" idx="12"/>
          </p:nvPr>
        </p:nvSpPr>
        <p:spPr>
          <a:xfrm>
            <a:off x="6360438" y="4205326"/>
            <a:ext cx="411525" cy="29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BE53526-9E3F-4D1D-98BA-204C9F0408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5EBB4FE-5E56-46BE-91C3-195408F1A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73"/>
            <a:ext cx="6858000" cy="512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071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BE53526-9E3F-4D1D-98BA-204C9F0408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123C21F-74C8-4500-A798-3E308D4E0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403"/>
            <a:ext cx="6858000" cy="44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788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B72D258-E1DC-4501-9F4E-CF55F48FD0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B08B4A1-AB61-40D3-B475-966943E05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1272746"/>
            <a:ext cx="6855103" cy="256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935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119F07E-E1E1-4C93-948A-5322F30296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0834639-D329-4375-972E-F170001F0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5300" y="69850"/>
            <a:ext cx="33274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54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61F859A-C1B5-4AF5-A749-6D08A99B68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FFDAD06-77B8-40C3-9B6F-CB52CDCBC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304" y="0"/>
            <a:ext cx="42613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626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4BE91B30-5BAE-4FE8-8404-76CD6ACC2B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8485466-FAAE-40F7-AF69-33DA3C10B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114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2"/>
          <p:cNvSpPr txBox="1"/>
          <p:nvPr/>
        </p:nvSpPr>
        <p:spPr>
          <a:xfrm>
            <a:off x="829575" y="1943707"/>
            <a:ext cx="5198850" cy="1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latin typeface="나눔고딕" pitchFamily="34" charset="-127"/>
                <a:ea typeface="나눔고딕" pitchFamily="34" charset="-127"/>
              </a:rPr>
              <a:t>어떤 사람들이</a:t>
            </a:r>
            <a:endParaRPr lang="en-US" altLang="ko-KR" sz="3200" b="1" dirty="0">
              <a:latin typeface="나눔고딕" pitchFamily="34" charset="-127"/>
              <a:ea typeface="나눔고딕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dirty="0">
                <a:latin typeface="나눔고딕" pitchFamily="34" charset="-127"/>
                <a:ea typeface="나눔고딕" pitchFamily="34" charset="-127"/>
              </a:rPr>
              <a:t>생존했던 걸까요</a:t>
            </a:r>
            <a:r>
              <a:rPr lang="en-US" altLang="ko-KR" sz="3200" b="1" dirty="0">
                <a:latin typeface="나눔고딕" pitchFamily="34" charset="-127"/>
                <a:ea typeface="나눔고딕" pitchFamily="34" charset="-127"/>
              </a:rPr>
              <a:t>?</a:t>
            </a:r>
            <a:endParaRPr sz="2800" b="1" dirty="0">
              <a:solidFill>
                <a:srgbClr val="434343"/>
              </a:solidFill>
              <a:latin typeface="나눔고딕" pitchFamily="34" charset="-127"/>
              <a:ea typeface="나눔고딕" pitchFamily="34" charset="-127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0BD566DB-43D4-4DC8-939A-77E97D81E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019" y="1552200"/>
            <a:ext cx="4092525" cy="2304000"/>
          </a:xfrm>
        </p:spPr>
        <p:txBody>
          <a:bodyPr/>
          <a:lstStyle/>
          <a:p>
            <a:pPr marL="28575" indent="0">
              <a:lnSpc>
                <a:spcPct val="150000"/>
              </a:lnSpc>
              <a:buNone/>
            </a:pPr>
            <a:r>
              <a:rPr lang="ko-KR" altLang="en-US" sz="4000" b="1" dirty="0">
                <a:latin typeface="나눔고딕" pitchFamily="34" charset="-127"/>
                <a:ea typeface="나눔고딕" pitchFamily="34" charset="-127"/>
              </a:rPr>
              <a:t>실생활 문제 </a:t>
            </a:r>
            <a:endParaRPr lang="en-US" altLang="ko-KR" sz="4000" b="1" dirty="0">
              <a:latin typeface="나눔고딕" pitchFamily="34" charset="-127"/>
              <a:ea typeface="나눔고딕" pitchFamily="34" charset="-127"/>
            </a:endParaRPr>
          </a:p>
          <a:p>
            <a:pPr marL="28575" indent="0">
              <a:lnSpc>
                <a:spcPct val="150000"/>
              </a:lnSpc>
              <a:buNone/>
            </a:pPr>
            <a:r>
              <a:rPr lang="ko-KR" altLang="en-US" sz="4000" b="1" dirty="0">
                <a:latin typeface="나눔고딕" pitchFamily="34" charset="-127"/>
                <a:ea typeface="나눔고딕" pitchFamily="34" charset="-127"/>
              </a:rPr>
              <a:t>해결 연습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0E4BD643-0AA7-4863-9D23-DDC3717CC4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00947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E4BA8A-3D55-4F50-9241-916E854E1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itchFamily="34" charset="-127"/>
                <a:ea typeface="나눔고딕" pitchFamily="34" charset="-127"/>
              </a:rPr>
              <a:t>어떤 취미가 여자친구를 사귀기 유리할까요</a:t>
            </a:r>
            <a:r>
              <a:rPr lang="en-US" altLang="ko-KR" dirty="0">
                <a:latin typeface="나눔고딕" pitchFamily="34" charset="-127"/>
                <a:ea typeface="나눔고딕" pitchFamily="34" charset="-127"/>
              </a:rPr>
              <a:t>?</a:t>
            </a:r>
            <a:endParaRPr lang="ko-KR" altLang="en-US" dirty="0">
              <a:latin typeface="나눔고딕" pitchFamily="34" charset="-127"/>
              <a:ea typeface="나눔고딕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AE5F24A-C176-49FF-90EB-76D33F0A9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71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4C924D5-54AB-41F5-8FCA-1D0531A822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3F2C86F-A1E2-475B-9F15-169806017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74" y="-5535"/>
            <a:ext cx="6046573" cy="514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274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5DEE050-9977-42DE-83CC-CAB005779D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58A1A29-193B-4C64-BB54-6DCC775F5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26" y="0"/>
            <a:ext cx="6120713" cy="515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33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A77AAB-D885-47F1-8D89-3ACAC5ECD8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itchFamily="34" charset="-127"/>
                <a:ea typeface="나눔고딕" pitchFamily="34" charset="-127"/>
              </a:rPr>
              <a:t>어떤 동물을 키우면 </a:t>
            </a:r>
            <a:r>
              <a:rPr lang="en-US" altLang="ko-KR" dirty="0" smtClean="0">
                <a:latin typeface="나눔고딕" pitchFamily="34" charset="-127"/>
                <a:ea typeface="나눔고딕" pitchFamily="34" charset="-127"/>
              </a:rPr>
              <a:t/>
            </a:r>
            <a:br>
              <a:rPr lang="en-US" altLang="ko-KR" dirty="0" smtClean="0">
                <a:latin typeface="나눔고딕" pitchFamily="34" charset="-127"/>
                <a:ea typeface="나눔고딕" pitchFamily="34" charset="-127"/>
              </a:rPr>
            </a:br>
            <a:r>
              <a:rPr lang="ko-KR" altLang="en-US" dirty="0" smtClean="0">
                <a:latin typeface="나눔고딕" pitchFamily="34" charset="-127"/>
                <a:ea typeface="나눔고딕" pitchFamily="34" charset="-127"/>
              </a:rPr>
              <a:t>행복할까요</a:t>
            </a:r>
            <a:r>
              <a:rPr lang="en-US" altLang="ko-KR" dirty="0">
                <a:latin typeface="나눔고딕" pitchFamily="34" charset="-127"/>
                <a:ea typeface="나눔고딕" pitchFamily="34" charset="-127"/>
              </a:rPr>
              <a:t>?</a:t>
            </a:r>
            <a:endParaRPr lang="ko-KR" altLang="en-US" dirty="0">
              <a:latin typeface="나눔고딕" pitchFamily="34" charset="-127"/>
              <a:ea typeface="나눔고딕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995CBD5-1523-4D47-924D-25A78A14A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6402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501927A-1EBA-4BBA-8986-3F4F6C9EC3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3B871C8-043A-41D1-82C0-D3406B60B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0"/>
            <a:ext cx="6223635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5672" y="2273607"/>
            <a:ext cx="87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00FF"/>
                </a:solidFill>
                <a:latin typeface="나눔고딕" pitchFamily="34" charset="-127"/>
                <a:ea typeface="나눔고딕" pitchFamily="34" charset="-127"/>
              </a:rPr>
              <a:t>귀여움</a:t>
            </a:r>
            <a:endParaRPr lang="en-US" sz="1800" b="1" dirty="0">
              <a:solidFill>
                <a:srgbClr val="0000FF"/>
              </a:solidFill>
              <a:latin typeface="나눔고딕" pitchFamily="34" charset="-127"/>
              <a:ea typeface="나눔고딕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8913" y="4774168"/>
            <a:ext cx="147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00FF"/>
                </a:solidFill>
                <a:latin typeface="나눔고딕" pitchFamily="34" charset="-127"/>
                <a:ea typeface="나눔고딕" pitchFamily="34" charset="-127"/>
              </a:rPr>
              <a:t>다리 개수</a:t>
            </a:r>
            <a:endParaRPr lang="en-US" sz="1800" b="1" dirty="0">
              <a:solidFill>
                <a:srgbClr val="0000FF"/>
              </a:solidFill>
              <a:latin typeface="나눔고딕" pitchFamily="34" charset="-127"/>
              <a:ea typeface="나눔고딕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51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D5BE16B0-A06A-4F8F-9514-6E3913D9A7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A4AD917-90DE-4F16-898B-2791A3C4A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0" y="0"/>
            <a:ext cx="5345439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6122" y="2255072"/>
            <a:ext cx="87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00FF"/>
                </a:solidFill>
                <a:latin typeface="나눔고딕" pitchFamily="34" charset="-127"/>
                <a:ea typeface="나눔고딕" pitchFamily="34" charset="-127"/>
              </a:rPr>
              <a:t>재미</a:t>
            </a:r>
            <a:endParaRPr lang="en-US" sz="1800" b="1" dirty="0">
              <a:solidFill>
                <a:srgbClr val="0000FF"/>
              </a:solidFill>
              <a:latin typeface="나눔고딕" pitchFamily="34" charset="-127"/>
              <a:ea typeface="나눔고딕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7710" y="4774168"/>
            <a:ext cx="87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00FF"/>
                </a:solidFill>
                <a:latin typeface="나눔고딕" pitchFamily="34" charset="-127"/>
                <a:ea typeface="나눔고딕" pitchFamily="34" charset="-127"/>
              </a:rPr>
              <a:t>노력</a:t>
            </a:r>
            <a:endParaRPr lang="en-US" sz="1800" b="1" dirty="0">
              <a:solidFill>
                <a:srgbClr val="0000FF"/>
              </a:solidFill>
              <a:latin typeface="나눔고딕" pitchFamily="34" charset="-127"/>
              <a:ea typeface="나눔고딕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151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0BD566DB-43D4-4DC8-939A-77E97D81E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588" y="1681946"/>
            <a:ext cx="4660839" cy="2304000"/>
          </a:xfrm>
        </p:spPr>
        <p:txBody>
          <a:bodyPr/>
          <a:lstStyle/>
          <a:p>
            <a:pPr marL="28575" indent="0">
              <a:buNone/>
            </a:pPr>
            <a:r>
              <a:rPr lang="ko-KR" altLang="en-US" sz="3200" b="1" dirty="0">
                <a:latin typeface="나눔고딕" pitchFamily="34" charset="-127"/>
                <a:ea typeface="나눔고딕" pitchFamily="34" charset="-127"/>
              </a:rPr>
              <a:t>여러분은 이미</a:t>
            </a:r>
            <a:r>
              <a:rPr lang="en-US" altLang="ko-KR" sz="3200" b="1" dirty="0">
                <a:latin typeface="나눔고딕" pitchFamily="34" charset="-127"/>
                <a:ea typeface="나눔고딕" pitchFamily="34" charset="-127"/>
              </a:rPr>
              <a:t>…</a:t>
            </a:r>
          </a:p>
          <a:p>
            <a:endParaRPr lang="en-US" altLang="ko-KR" sz="3200" b="1" dirty="0">
              <a:latin typeface="나눔고딕" pitchFamily="34" charset="-127"/>
              <a:ea typeface="나눔고딕" pitchFamily="34" charset="-127"/>
            </a:endParaRPr>
          </a:p>
          <a:p>
            <a:pPr marL="28575" indent="0">
              <a:buNone/>
            </a:pPr>
            <a:r>
              <a:rPr lang="ko-KR" altLang="en-US" sz="3200" b="1" dirty="0" smtClean="0">
                <a:latin typeface="나눔고딕" pitchFamily="34" charset="-127"/>
                <a:ea typeface="나눔고딕" pitchFamily="34" charset="-127"/>
              </a:rPr>
              <a:t>예비 데이터 과학자</a:t>
            </a:r>
            <a:endParaRPr lang="ko-KR" altLang="en-US" sz="3200" b="1" dirty="0">
              <a:latin typeface="나눔고딕" pitchFamily="34" charset="-127"/>
              <a:ea typeface="나눔고딕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0E4BD643-0AA7-4863-9D23-DDC3717CC4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57396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/>
          <p:nvPr/>
        </p:nvSpPr>
        <p:spPr>
          <a:xfrm>
            <a:off x="926194" y="1740581"/>
            <a:ext cx="5183739" cy="1163999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8"/>
          <p:cNvSpPr txBox="1">
            <a:spLocks noGrp="1"/>
          </p:cNvSpPr>
          <p:nvPr>
            <p:ph type="ctrTitle" idx="4294967295"/>
          </p:nvPr>
        </p:nvSpPr>
        <p:spPr>
          <a:xfrm>
            <a:off x="514350" y="1887594"/>
            <a:ext cx="5829300" cy="8698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3600" dirty="0" smtClean="0">
                <a:latin typeface="나눔고딕" pitchFamily="34" charset="-127"/>
                <a:ea typeface="나눔고딕" pitchFamily="34" charset="-127"/>
              </a:rPr>
              <a:t>타이타닉 경진대회</a:t>
            </a:r>
            <a:endParaRPr sz="3600" dirty="0">
              <a:latin typeface="나눔고딕" pitchFamily="34" charset="-127"/>
              <a:ea typeface="나눔고딕" pitchFamily="34" charset="-127"/>
            </a:endParaRPr>
          </a:p>
        </p:txBody>
      </p: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6360438" y="4205326"/>
            <a:ext cx="411525" cy="29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7223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sanio template">
  <a:themeElements>
    <a:clrScheme name="Custom 347">
      <a:dk1>
        <a:srgbClr val="111111"/>
      </a:dk1>
      <a:lt1>
        <a:srgbClr val="FFFFFF"/>
      </a:lt1>
      <a:dk2>
        <a:srgbClr val="434343"/>
      </a:dk2>
      <a:lt2>
        <a:srgbClr val="F3F3F3"/>
      </a:lt2>
      <a:accent1>
        <a:srgbClr val="FFBC00"/>
      </a:accent1>
      <a:accent2>
        <a:srgbClr val="FF8100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B45F0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49</Words>
  <Application>Microsoft Office PowerPoint</Application>
  <PresentationFormat>Custom</PresentationFormat>
  <Paragraphs>31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나눔고딕</vt:lpstr>
      <vt:lpstr>Raleway ExtraBold</vt:lpstr>
      <vt:lpstr>Work Sans Light</vt:lpstr>
      <vt:lpstr>Montserrat</vt:lpstr>
      <vt:lpstr>Raleway</vt:lpstr>
      <vt:lpstr>Pisanio template</vt:lpstr>
      <vt:lpstr>캐글</vt:lpstr>
      <vt:lpstr>어떤 취미가 여자친구를 사귀기 유리할까요?</vt:lpstr>
      <vt:lpstr>Slide 3</vt:lpstr>
      <vt:lpstr>Slide 4</vt:lpstr>
      <vt:lpstr>어떤 동물을 키우면  행복할까요?</vt:lpstr>
      <vt:lpstr>Slide 6</vt:lpstr>
      <vt:lpstr>Slide 7</vt:lpstr>
      <vt:lpstr>Slide 8</vt:lpstr>
      <vt:lpstr>타이타닉 경진대회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캐글</dc:title>
  <cp:lastModifiedBy>Hyunduk Shin</cp:lastModifiedBy>
  <cp:revision>58</cp:revision>
  <dcterms:modified xsi:type="dcterms:W3CDTF">2020-03-13T08:06:05Z</dcterms:modified>
</cp:coreProperties>
</file>