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66" r:id="rId3"/>
    <p:sldId id="269" r:id="rId4"/>
    <p:sldId id="268" r:id="rId5"/>
    <p:sldId id="273" r:id="rId6"/>
    <p:sldId id="272" r:id="rId7"/>
    <p:sldId id="271" r:id="rId8"/>
    <p:sldId id="27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1"/>
  </p:normalViewPr>
  <p:slideViewPr>
    <p:cSldViewPr snapToGrid="0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4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1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0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5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0C50CD-E178-4744-9B35-B2F624D6C5E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CFEF51B8-C587-8901-4396-818B7E9F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97" b="22603"/>
          <a:stretch/>
        </p:blipFill>
        <p:spPr>
          <a:xfrm>
            <a:off x="117985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2530F-BCFA-00F0-806E-18AA7CB2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Datathon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23E5A-6E1D-8E1F-4687-8A8AD1690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5766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000" b="0" i="0" dirty="0">
                <a:effectLst/>
                <a:latin typeface="Roboto" panose="02000000000000000000" pitchFamily="2" charset="0"/>
              </a:rPr>
              <a:t>OATH Hearings Division Case Status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By</a:t>
            </a:r>
            <a:r>
              <a:rPr lang="en-US" sz="2000" i="0" dirty="0">
                <a:latin typeface="Roboto" panose="02000000000000000000" pitchFamily="2" charset="0"/>
              </a:rPr>
              <a:t>: Conner, Alex, Jovani and Saliou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Parser – screenshot 1">
            <a:extLst>
              <a:ext uri="{FF2B5EF4-FFF2-40B4-BE49-F238E27FC236}">
                <a16:creationId xmlns:a16="http://schemas.microsoft.com/office/drawing/2014/main" id="{573AA7AD-C59F-183E-54C1-8CDD4A72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3" y="463549"/>
            <a:ext cx="11315699" cy="65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3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Parser – screenshot 1">
            <a:extLst>
              <a:ext uri="{FF2B5EF4-FFF2-40B4-BE49-F238E27FC236}">
                <a16:creationId xmlns:a16="http://schemas.microsoft.com/office/drawing/2014/main" id="{B9B838D1-D214-68F5-24DA-DB49EE0E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" y="112798"/>
            <a:ext cx="11480800" cy="665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36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Parser – screenshot 1">
            <a:extLst>
              <a:ext uri="{FF2B5EF4-FFF2-40B4-BE49-F238E27FC236}">
                <a16:creationId xmlns:a16="http://schemas.microsoft.com/office/drawing/2014/main" id="{495A7376-CB6B-423E-E6EC-BD0A71C3B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549"/>
            <a:ext cx="11430000" cy="66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29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Parser – screenshot 1">
            <a:extLst>
              <a:ext uri="{FF2B5EF4-FFF2-40B4-BE49-F238E27FC236}">
                <a16:creationId xmlns:a16="http://schemas.microsoft.com/office/drawing/2014/main" id="{448E9632-0B7F-231E-E18C-89D3E739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" y="277283"/>
            <a:ext cx="11535834" cy="668391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139700" h="139700" prst="divot"/>
            <a:bevelB prst="angle"/>
            <a:contourClr>
              <a:schemeClr val="accent4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F1BC8A3A-B3F1-7F99-02C7-B9313A9B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26" r="-1" b="145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2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9782C-653C-8EA1-D05E-AEC5B92C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55D5249-8352-1666-1625-376A230D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4" r="-1" b="195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94FA3-5E73-0EB7-6DAA-4EA8C7824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E92201-391B-D956-D7A8-01417815E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21" r="-1" b="8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7B8C4-3BD1-1DE6-7D92-56BA497B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894B1DD-5E09-C4B1-7CD1-76887794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E2C93-D2E7-F110-502F-F264AD74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FFFC74-D6B9-AB6F-DB9A-D1E79D94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997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A622A-BAA1-5DB4-83E8-B966C0D5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B2DD0C-FDCF-ACE8-ADB2-180D3602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997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30FCD-4BDD-EA1A-D642-891D1F1F9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Rectangle 6169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71" name="Straight Connector 617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159" name="Group 6158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8" name="Picture 4" descr="New York Pictures and Facts">
            <a:extLst>
              <a:ext uri="{FF2B5EF4-FFF2-40B4-BE49-F238E27FC236}">
                <a16:creationId xmlns:a16="http://schemas.microsoft.com/office/drawing/2014/main" id="{E914A288-B713-5B24-0047-53603924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6" r="16174"/>
          <a:stretch/>
        </p:blipFill>
        <p:spPr bwMode="auto">
          <a:xfrm>
            <a:off x="1271223" y="1116345"/>
            <a:ext cx="4825148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3E78D-EFB1-126F-0625-26F78B63C002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Over the span of roughly 8 years this dataset has been collecting violation issues, 2,688,888 breaching's of codes AS26 and AS06 have been done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This costs NYC businesses a total of $268,888,800 since the dataset has been created, as these violations both incur $100 fines by simply not having the sidewalk/ street in front of their stores standardly cleaned.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6163" name="Picture 6162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65" name="Straight Connector 6164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7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ataParser – screenshot 1">
            <a:extLst>
              <a:ext uri="{FF2B5EF4-FFF2-40B4-BE49-F238E27FC236}">
                <a16:creationId xmlns:a16="http://schemas.microsoft.com/office/drawing/2014/main" id="{10AC916F-17D8-3C5A-52AE-6421DF60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9" y="201653"/>
            <a:ext cx="11547577" cy="66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1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</TotalTime>
  <Words>80</Words>
  <Application>Microsoft Macintosh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Roboto</vt:lpstr>
      <vt:lpstr>Gallery</vt:lpstr>
      <vt:lpstr>Datathon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Mamadou.GadsdenDunn</dc:creator>
  <cp:lastModifiedBy>Mamadou.GadsdenDunn</cp:lastModifiedBy>
  <cp:revision>3</cp:revision>
  <dcterms:created xsi:type="dcterms:W3CDTF">2025-03-29T10:03:14Z</dcterms:created>
  <dcterms:modified xsi:type="dcterms:W3CDTF">2025-03-29T15:25:19Z</dcterms:modified>
</cp:coreProperties>
</file>