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571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781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454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60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099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004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086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667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171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941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772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819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165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918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524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918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5665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258E-DDA7-453A-87A6-EF9FF9DFEFBA}" type="datetimeFigureOut">
              <a:rPr lang="en-IE" smtClean="0"/>
              <a:t>02/05/2018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DAAF-04B8-4CD4-B3D4-6209B3199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48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103D-3BC1-4256-A999-7AE821431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z="7200" dirty="0"/>
              <a:t>The </a:t>
            </a:r>
            <a:r>
              <a:rPr lang="en-IE" sz="7200" dirty="0" err="1"/>
              <a:t>Songdb</a:t>
            </a:r>
            <a:endParaRPr lang="en-IE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8EC3-B155-4894-B707-B5684EADB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971883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Emmet Mc Eneaney</a:t>
            </a:r>
          </a:p>
          <a:p>
            <a:r>
              <a:rPr lang="en-IE" dirty="0"/>
              <a:t>Thomas Conroy</a:t>
            </a:r>
          </a:p>
          <a:p>
            <a:r>
              <a:rPr lang="en-IE" dirty="0" err="1"/>
              <a:t>Tadas</a:t>
            </a:r>
            <a:r>
              <a:rPr lang="en-IE" dirty="0"/>
              <a:t> </a:t>
            </a:r>
            <a:r>
              <a:rPr lang="en-IE" dirty="0" err="1"/>
              <a:t>Gverzdys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109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7937-CEE2-41F1-AF9D-5A24FA26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Research-based features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D936-44A3-491B-92F1-154E31A2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Last.fm API</a:t>
            </a:r>
          </a:p>
          <a:p>
            <a:r>
              <a:rPr lang="en-IE" dirty="0"/>
              <a:t>Salting passwords</a:t>
            </a:r>
          </a:p>
          <a:p>
            <a:r>
              <a:rPr lang="en-IE" dirty="0"/>
              <a:t>Encrypting/decrypting messages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994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E374-AB9E-4085-A43A-92E3DC70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 management &amp;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4DDE-C6A3-4E7F-AE0C-77D33C93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“What’s next” approach</a:t>
            </a:r>
          </a:p>
          <a:p>
            <a:r>
              <a:rPr lang="en-IE" dirty="0"/>
              <a:t>Started off looking at each other's strengths</a:t>
            </a:r>
          </a:p>
          <a:p>
            <a:r>
              <a:rPr lang="en-IE" dirty="0"/>
              <a:t>Task list built itself</a:t>
            </a:r>
          </a:p>
        </p:txBody>
      </p:sp>
    </p:spTree>
    <p:extLst>
      <p:ext uri="{BB962C8B-B14F-4D97-AF65-F5344CB8AC3E}">
        <p14:creationId xmlns:p14="http://schemas.microsoft.com/office/powerpoint/2010/main" val="183756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D495-79DF-40DF-A93F-C9CB24FA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Task ALLOCATION &amp;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4BB5-A24A-43CA-A4E1-D4B03A53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Our approach was simple but effective – Play To Strengths</a:t>
            </a:r>
          </a:p>
          <a:p>
            <a:r>
              <a:rPr lang="en-IE" dirty="0"/>
              <a:t>Mostly Voluntary</a:t>
            </a:r>
          </a:p>
          <a:p>
            <a:r>
              <a:rPr lang="en-IE" dirty="0"/>
              <a:t>As project went on, tasks got harder to assign</a:t>
            </a:r>
          </a:p>
        </p:txBody>
      </p:sp>
    </p:spTree>
    <p:extLst>
      <p:ext uri="{BB962C8B-B14F-4D97-AF65-F5344CB8AC3E}">
        <p14:creationId xmlns:p14="http://schemas.microsoft.com/office/powerpoint/2010/main" val="18735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65E9-C3C9-4E94-A9A6-B54B9CED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Emmet’s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04FF-246A-49CC-A19D-52130F7F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Physical Database system</a:t>
            </a:r>
          </a:p>
          <a:p>
            <a:r>
              <a:rPr lang="en-IE" dirty="0"/>
              <a:t>Friends functionality</a:t>
            </a:r>
          </a:p>
          <a:p>
            <a:r>
              <a:rPr lang="en-IE" dirty="0"/>
              <a:t>Friend requesting system</a:t>
            </a:r>
          </a:p>
          <a:p>
            <a:r>
              <a:rPr lang="en-IE" dirty="0"/>
              <a:t>Some Administrator features</a:t>
            </a:r>
          </a:p>
          <a:p>
            <a:r>
              <a:rPr lang="en-IE" dirty="0"/>
              <a:t>Some of the individual page layouts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3047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A615-EC68-49CB-B52F-ACA77334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Thomas’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922-F42E-4C19-ADBC-86ED39A6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934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6D7F-DD5D-407F-BA3D-ED561EE7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Tadas</a:t>
            </a:r>
            <a:r>
              <a:rPr lang="en-IE" dirty="0"/>
              <a:t>’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79B74-4CF1-416A-9294-BE66ECEB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16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A813-88FF-49BB-A6F0-9E448161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iNTROduction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4B0B-EB04-4555-8B8B-28CAF54C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E" dirty="0"/>
              <a:t>Our website is a social media site where you can chat with friends, express your thoughts AND browse the latest and greatest that the world of music has to offer!</a:t>
            </a:r>
          </a:p>
        </p:txBody>
      </p:sp>
    </p:spTree>
    <p:extLst>
      <p:ext uri="{BB962C8B-B14F-4D97-AF65-F5344CB8AC3E}">
        <p14:creationId xmlns:p14="http://schemas.microsoft.com/office/powerpoint/2010/main" val="344851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53FA-8E44-4D52-89AA-B183DC3C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9863-4617-48F3-AB31-D84BF92D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Add Friends</a:t>
            </a:r>
          </a:p>
          <a:p>
            <a:r>
              <a:rPr lang="en-IE" dirty="0"/>
              <a:t>Send Messages</a:t>
            </a:r>
          </a:p>
          <a:p>
            <a:r>
              <a:rPr lang="en-IE" dirty="0"/>
              <a:t>Post Statuses</a:t>
            </a:r>
          </a:p>
          <a:p>
            <a:r>
              <a:rPr lang="en-IE" dirty="0"/>
              <a:t>Search Songs</a:t>
            </a:r>
          </a:p>
          <a:p>
            <a:r>
              <a:rPr lang="en-IE" dirty="0"/>
              <a:t>Learn About Music Artists</a:t>
            </a:r>
          </a:p>
          <a:p>
            <a:r>
              <a:rPr lang="en-IE" dirty="0"/>
              <a:t>Administrator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55434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B036-8760-4E75-ACAE-82F26AD7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74C9-056E-4ED1-A4F8-9A13DDAF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Five Databases – </a:t>
            </a:r>
          </a:p>
          <a:p>
            <a:pPr lvl="1"/>
            <a:r>
              <a:rPr lang="en-IE" dirty="0"/>
              <a:t>Users</a:t>
            </a:r>
          </a:p>
          <a:p>
            <a:pPr lvl="1"/>
            <a:r>
              <a:rPr lang="en-IE" dirty="0"/>
              <a:t>Friends</a:t>
            </a:r>
          </a:p>
          <a:p>
            <a:pPr lvl="1"/>
            <a:r>
              <a:rPr lang="en-IE" dirty="0"/>
              <a:t>Friend Requests</a:t>
            </a:r>
          </a:p>
          <a:p>
            <a:pPr lvl="1"/>
            <a:r>
              <a:rPr lang="en-IE" dirty="0"/>
              <a:t>Messages</a:t>
            </a:r>
          </a:p>
          <a:p>
            <a:pPr lvl="1"/>
            <a:r>
              <a:rPr lang="en-IE" dirty="0"/>
              <a:t>Statuses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33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610-AD96-4047-9487-FA30B50E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16B7-09B2-4BB1-947E-7F217B3D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Found Bootstrap file to use but altered a lot of it.</a:t>
            </a:r>
          </a:p>
          <a:p>
            <a:r>
              <a:rPr lang="en-IE" dirty="0"/>
              <a:t>Use of API – Last/</a:t>
            </a:r>
            <a:r>
              <a:rPr lang="en-IE" dirty="0" err="1"/>
              <a:t>fm</a:t>
            </a:r>
            <a:r>
              <a:rPr lang="en-IE" dirty="0"/>
              <a:t> API bringing together a social media site and a music lover’s experience</a:t>
            </a:r>
          </a:p>
          <a:p>
            <a:r>
              <a:rPr lang="en-IE" dirty="0"/>
              <a:t>Use of </a:t>
            </a:r>
            <a:r>
              <a:rPr lang="en-IE" dirty="0" err="1"/>
              <a:t>Javascript</a:t>
            </a:r>
            <a:r>
              <a:rPr lang="en-IE" dirty="0"/>
              <a:t>  - Detects whether or not a user is an administrator or just not to restrict features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4913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2043-7248-48D0-97F1-A18ACF24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BA92-8EC8-47E2-8376-29890A3C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Hashing passwords</a:t>
            </a:r>
          </a:p>
          <a:p>
            <a:r>
              <a:rPr lang="en-IE" dirty="0"/>
              <a:t>Encrypting messages</a:t>
            </a:r>
          </a:p>
          <a:p>
            <a:r>
              <a:rPr lang="en-IE" dirty="0"/>
              <a:t>Salting passwords</a:t>
            </a:r>
          </a:p>
          <a:p>
            <a:r>
              <a:rPr lang="en-IE" dirty="0"/>
              <a:t>Admin features for admins only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361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E1B5-FF55-4481-8BE7-299870A5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5235-5A2D-4980-B195-9AE10467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Client-side validation</a:t>
            </a:r>
          </a:p>
          <a:p>
            <a:r>
              <a:rPr lang="en-IE" dirty="0"/>
              <a:t>Registration form – “type = email”, etc</a:t>
            </a:r>
          </a:p>
          <a:p>
            <a:r>
              <a:rPr lang="en-IE" dirty="0"/>
              <a:t>Why? Simple but very effective</a:t>
            </a:r>
          </a:p>
        </p:txBody>
      </p:sp>
    </p:spTree>
    <p:extLst>
      <p:ext uri="{BB962C8B-B14F-4D97-AF65-F5344CB8AC3E}">
        <p14:creationId xmlns:p14="http://schemas.microsoft.com/office/powerpoint/2010/main" val="140078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CCFF-5578-44D2-8496-3A4DDD0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design &amp; 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E8512-A09F-4422-96A5-1FFA3272A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3" y="2004573"/>
            <a:ext cx="10186736" cy="4282931"/>
          </a:xfrm>
        </p:spPr>
      </p:pic>
    </p:spTree>
    <p:extLst>
      <p:ext uri="{BB962C8B-B14F-4D97-AF65-F5344CB8AC3E}">
        <p14:creationId xmlns:p14="http://schemas.microsoft.com/office/powerpoint/2010/main" val="368800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CDB1-77B1-434B-AC68-176B3110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AF21-6C4B-43D9-A7E3-2A3456EBE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Junit tests </a:t>
            </a:r>
          </a:p>
          <a:p>
            <a:r>
              <a:rPr lang="en-IE" dirty="0"/>
              <a:t>Number of User Tests </a:t>
            </a:r>
          </a:p>
          <a:p>
            <a:r>
              <a:rPr lang="en-IE" dirty="0"/>
              <a:t>Continuous functionality tests</a:t>
            </a:r>
          </a:p>
        </p:txBody>
      </p:sp>
    </p:spTree>
    <p:extLst>
      <p:ext uri="{BB962C8B-B14F-4D97-AF65-F5344CB8AC3E}">
        <p14:creationId xmlns:p14="http://schemas.microsoft.com/office/powerpoint/2010/main" val="376276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</TotalTime>
  <Words>251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The Songdb</vt:lpstr>
      <vt:lpstr>iNTROduction</vt:lpstr>
      <vt:lpstr>functionality</vt:lpstr>
      <vt:lpstr>Data management</vt:lpstr>
      <vt:lpstr>User experience</vt:lpstr>
      <vt:lpstr>security</vt:lpstr>
      <vt:lpstr>Validation</vt:lpstr>
      <vt:lpstr>Code design &amp; system architecture</vt:lpstr>
      <vt:lpstr>Testing</vt:lpstr>
      <vt:lpstr>Research-based features (extras)</vt:lpstr>
      <vt:lpstr>Process management &amp; organisation</vt:lpstr>
      <vt:lpstr>Task ALLOCATION &amp; PLANNING</vt:lpstr>
      <vt:lpstr>Emmet’s Contribution</vt:lpstr>
      <vt:lpstr>Thomas’ Contribution</vt:lpstr>
      <vt:lpstr>Tadas’ 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Songdb</dc:title>
  <dc:creator>Emmet Mc Eneaney</dc:creator>
  <cp:lastModifiedBy>Emmet Mc Eneaney</cp:lastModifiedBy>
  <cp:revision>8</cp:revision>
  <dcterms:created xsi:type="dcterms:W3CDTF">2018-05-02T19:59:36Z</dcterms:created>
  <dcterms:modified xsi:type="dcterms:W3CDTF">2018-05-02T22:18:51Z</dcterms:modified>
</cp:coreProperties>
</file>