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réation, morphose, annotation, collaboration, recherche" id="{B9B51309-D148-4332-87C2-07BE32FBCA3B}">
          <p14:sldIdLst/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10B748-EA40-4668-98E8-E24129A8E968}" type="datetime1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F4E9AA-8B68-4026-826F-95F859DBBF5A}" type="datetime1">
              <a:rPr lang="fr-FR" noProof="0" smtClean="0"/>
              <a:t>11/12/2024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F56C6-CAB2-640F-40A6-77D3B192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40F1960-9542-9DF2-1D1E-48EA74F6D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62E0C0D-7AE9-FCEE-68C2-6BC328F89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D68B5E-497A-9256-F8EE-8D2D9256F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7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555E-D4AF-6CAC-0C8E-B86F7A07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EDB04C3-1441-A577-FDC4-710F26FC9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B93A552-ACCA-45C4-0D75-251905FEF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E3BB65-9060-8BEC-D04A-7BC90C3F7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855F2-3D60-85BB-5F44-64A60E66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114E539-BD07-AB56-79BC-949280146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2D2A439-3213-A432-1DE9-16E92B011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2868D0-E60A-37CE-03CD-17876224D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43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ECB25-C339-DEE5-3B87-2DDE5096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4AE5AD1-9767-427B-DB15-F3939A18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EE8D08C-0BF6-2716-0C25-E20B50ADA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D94A2-313F-CD74-FD37-E67621E9B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3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ED7FE-9CFA-1280-F03A-8C166414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A87767D-D4F2-8F5F-5475-55EE85D47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D53F7E4-89F5-A568-D762-C71D1C87D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38FA1-818D-2AF7-980B-9EEBB2314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1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91FE1-8978-38F0-EB6A-3A2CDBE6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025FB8D-5A2B-0476-1580-0E6B78CDE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DA5B17F-C6AB-B397-F5E6-381B490CB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D1200-3C3B-2891-AB7E-EAC2290D1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17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6092A-C91C-C727-5EB9-0962E575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A67B272-848A-FD19-D67A-C596A89D3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E4736AA-B9BF-60DD-5E68-17C19A8E9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1CC3B-370B-8ECE-A10E-D4711D226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0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AC4B6-442A-4198-8314-F6F688E0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60008E2-15CA-6CA2-2883-C40A24FAB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BF5A1BF-FE3A-6028-97B6-3D9DFC07D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480D0-62AC-8899-6F14-80DE79D4D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BFE5B-C578-9FF7-A37C-7A82401C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5ABB65A-E568-8EEE-7112-E44102978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31F5984-E8E3-F65B-FA4C-CCB767087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E6454-7DB3-26B8-72E6-A78C806F5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D9557-D324-38EA-F42D-3531A581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D5AD240-A8FA-05A3-388B-FA2C99C01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75BE25A-9DE9-E6A3-B4BA-7B108AEAF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AECF4-D1F5-678C-EA73-9A4AE910A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D73AFFA-A6F2-4B06-B935-9E8D85E79903}" type="datetime1">
              <a:rPr lang="fr-FR" noProof="0" smtClean="0"/>
              <a:t>11/12/2024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1B589D6-0A3B-49A2-A2F1-A1288C62EC4C}" type="datetime1">
              <a:rPr lang="fr-FR" noProof="0" smtClean="0"/>
              <a:t>11/12/2024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526026"/>
            <a:ext cx="10515600" cy="1794387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Wireframes, maquettes et parcours utilisateur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319548" y="2244847"/>
            <a:ext cx="11552903" cy="1963359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Projet: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+mj-lt"/>
              </a:rPr>
              <a:t>Foragers</a:t>
            </a:r>
            <a:endParaRPr lang="fr-FR" sz="2000" b="1" dirty="0">
              <a:solidFill>
                <a:schemeClr val="bg1"/>
              </a:solidFill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Auteur: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Connor Sexton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Date: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11 Décembre 2024</a:t>
            </a:r>
            <a:endParaRPr lang="fr-FR" sz="2000" b="1" dirty="0">
              <a:solidFill>
                <a:schemeClr val="bg1"/>
              </a:solidFill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Description: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Saisir, parcourir, modifier, supprimer et filtrer vos champignons trouvés à la cueillette!</a:t>
            </a:r>
          </a:p>
          <a:p>
            <a:pPr marL="0" indent="0" rtl="0">
              <a:buNone/>
            </a:pP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727E9AC-C496-639D-55FC-69CD10D1F033}"/>
              </a:ext>
            </a:extLst>
          </p:cNvPr>
          <p:cNvSpPr txBox="1">
            <a:spLocks/>
          </p:cNvSpPr>
          <p:nvPr/>
        </p:nvSpPr>
        <p:spPr>
          <a:xfrm>
            <a:off x="838200" y="4108060"/>
            <a:ext cx="10429568" cy="339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Liens pertinents: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 </a:t>
            </a:r>
            <a:r>
              <a:rPr lang="fr-FR" sz="1400" b="1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: https://github.com/ConCapbreton/AfecProjects/tree/main/Melissa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 </a:t>
            </a:r>
            <a:r>
              <a:rPr lang="fr-FR" sz="1400" b="1" dirty="0" err="1">
                <a:solidFill>
                  <a:schemeClr val="bg1"/>
                </a:solidFill>
                <a:latin typeface="+mj-lt"/>
              </a:rPr>
              <a:t>Figma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: https://www.figma.com/design/53OumniuPUM06hIyhpEG57/Wireframes-and-Maquettes?node-id=1-3&amp;node-type=canvas&amp;t=EydUFE2Vd6Yzcb0r-0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 prototype 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+mj-lt"/>
              </a:rPr>
              <a:t>Figma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): https://www.figma.com/proto/53OumniuPUM06hIyhpEG57/Wireframes-and-Maquettes?node-id=200-1381&amp;node-type=canvas&amp;t=5Ytz2CCpG3S8FS5x-0&amp;scaling=scale-down&amp;content-scaling=fixed&amp;page-id=1%3A3&amp;starting-point-node-id=200%3A1187&amp;show-proto-sidebar=1&amp;device-frame=0</a:t>
            </a:r>
          </a:p>
          <a:p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EA869-7E95-C1B0-EC58-B407FCE60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DA32-E38D-26D5-A0EA-6784B6552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</a:t>
            </a:r>
            <a:r>
              <a:rPr lang="fr-FR" sz="4800" dirty="0" err="1">
                <a:solidFill>
                  <a:schemeClr val="bg1"/>
                </a:solidFill>
              </a:rPr>
              <a:t>map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DC383-A0D2-E2E6-1448-24DCFBB2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2" y="1347019"/>
            <a:ext cx="11301235" cy="48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0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7C60-DBF3-F2D3-0EAD-1E95A48CB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6078B-F767-AAF5-1EAA-8FA9BD68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Parcours utilisateur / 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5FF44-C44B-6022-3880-EBA514545010}"/>
              </a:ext>
            </a:extLst>
          </p:cNvPr>
          <p:cNvSpPr txBox="1">
            <a:spLocks/>
          </p:cNvSpPr>
          <p:nvPr/>
        </p:nvSpPr>
        <p:spPr>
          <a:xfrm>
            <a:off x="319548" y="2588976"/>
            <a:ext cx="11552903" cy="339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chemeClr val="bg1"/>
                </a:solidFill>
                <a:latin typeface="+mj-lt"/>
              </a:rPr>
              <a:t>Lien </a:t>
            </a:r>
            <a:r>
              <a:rPr lang="fr-FR" sz="1800" b="1" dirty="0" err="1">
                <a:solidFill>
                  <a:schemeClr val="bg1"/>
                </a:solidFill>
                <a:latin typeface="+mj-lt"/>
              </a:rPr>
              <a:t>Figma</a:t>
            </a:r>
            <a:r>
              <a:rPr lang="fr-FR" sz="1800" b="1" dirty="0">
                <a:solidFill>
                  <a:schemeClr val="bg1"/>
                </a:solidFill>
                <a:latin typeface="+mj-lt"/>
              </a:rPr>
              <a:t>: https://www.figma.com/proto/53OumniuPUM06hIyhpEG57/Wireframes-and-Maquettes?node-id=200-1381&amp;node-type=canvas&amp;t=5Ytz2CCpG3S8FS5x-0&amp;scaling=scale-down&amp;content-scaling=fixed&amp;page-id=1%3A3&amp;starting-point-node-id=200%3A1187&amp;show-proto-sidebar=1&amp;device-frame=0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85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31AEA-A518-6FE6-DCBF-5261D4AA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AE970-7187-CEF9-9C2E-20383EFC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</a:t>
            </a:r>
            <a:r>
              <a:rPr lang="fr-FR" sz="4800" dirty="0" err="1">
                <a:solidFill>
                  <a:schemeClr val="bg1"/>
                </a:solidFill>
              </a:rPr>
              <a:t>homepage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5FB0A-A999-89EF-6310-B0DEBF1D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7" y="1604950"/>
            <a:ext cx="11463526" cy="44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585D-DA93-B523-75DF-5C2BE0B7A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79D23-4F12-6F7E-3E91-26B67A1B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</a:t>
            </a:r>
            <a:r>
              <a:rPr lang="fr-FR" sz="4800" dirty="0" err="1">
                <a:solidFill>
                  <a:schemeClr val="bg1"/>
                </a:solidFill>
              </a:rPr>
              <a:t>newentry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18E35-DC20-2849-4F9F-AD101BB23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7" y="1425677"/>
            <a:ext cx="11276986" cy="47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4F42-C5EB-AAE4-4669-C6801FA8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5A3B9-B92E-4358-223C-B0E5040E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</a:t>
            </a:r>
            <a:r>
              <a:rPr lang="fr-FR" sz="4800" dirty="0" err="1">
                <a:solidFill>
                  <a:schemeClr val="bg1"/>
                </a:solidFill>
              </a:rPr>
              <a:t>foraged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76B86-00CA-55C3-44AC-21EA5147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0" y="1354393"/>
            <a:ext cx="11373420" cy="48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AA41B-8678-1B70-2C3E-932241A3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D6172-D299-ACCC-E32F-828653DB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</a:t>
            </a:r>
            <a:r>
              <a:rPr lang="fr-FR" sz="4800" dirty="0" err="1">
                <a:solidFill>
                  <a:schemeClr val="bg1"/>
                </a:solidFill>
              </a:rPr>
              <a:t>map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3FFB1-FFEB-BD57-CA6E-7A88FB4B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5" y="1543420"/>
            <a:ext cx="11347549" cy="44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F0AF2-F2C9-996F-D08F-B93A905A4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8610E-B1CE-E987-2BEE-7C28BA10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</a:t>
            </a:r>
            <a:r>
              <a:rPr lang="fr-FR" sz="4800" dirty="0" err="1">
                <a:solidFill>
                  <a:schemeClr val="bg1"/>
                </a:solidFill>
              </a:rPr>
              <a:t>homepage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3B9CA-83C0-BAF1-D424-23C6EEB9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60" y="1474839"/>
            <a:ext cx="11325679" cy="48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5E732-14F3-7A0F-783C-5A2B2121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E2738-C85B-0EB3-5C4E-88E52050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</a:t>
            </a:r>
            <a:r>
              <a:rPr lang="fr-FR" sz="4800" dirty="0" err="1">
                <a:solidFill>
                  <a:schemeClr val="bg1"/>
                </a:solidFill>
              </a:rPr>
              <a:t>newentry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2D4B3-138D-326D-3B43-BB3E2283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5" y="1347019"/>
            <a:ext cx="11308690" cy="47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C09A-D94E-EFBA-AE92-05EF905AD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43CB2-615B-A156-5436-1ECD7F6AC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</a:t>
            </a:r>
            <a:r>
              <a:rPr lang="fr-FR" sz="4800" dirty="0" err="1">
                <a:solidFill>
                  <a:schemeClr val="bg1"/>
                </a:solidFill>
              </a:rPr>
              <a:t>foraged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0211C-C8E7-2CCD-9058-4F015183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2" y="1494503"/>
            <a:ext cx="11228015" cy="45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693B6-4F4E-BA33-5F00-6DCA67B3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62B9E-7DC2-0C7F-2FD5-FEB9CF11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</a:t>
            </a:r>
            <a:r>
              <a:rPr lang="fr-FR" sz="4800" dirty="0" err="1">
                <a:solidFill>
                  <a:schemeClr val="bg1"/>
                </a:solidFill>
              </a:rPr>
              <a:t>map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EEC85-8387-4E68-7DD8-96BA4C85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2" y="1347019"/>
            <a:ext cx="11301235" cy="48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086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5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{3DE1BD96-AC53-4D90-A490-D3461AF34C5C}tf10001108_win32</Template>
  <TotalTime>161</TotalTime>
  <Words>233</Words>
  <Application>Microsoft Office PowerPoint</Application>
  <PresentationFormat>Widescreen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Personnalisé</vt:lpstr>
      <vt:lpstr>Wireframes, maquettes et parcours utilisateur</vt:lpstr>
      <vt:lpstr>Wireframes: homepage</vt:lpstr>
      <vt:lpstr>Wireframes: newentry</vt:lpstr>
      <vt:lpstr>Wireframes: foraged</vt:lpstr>
      <vt:lpstr>Wireframes: map</vt:lpstr>
      <vt:lpstr>Maquettes: homepage</vt:lpstr>
      <vt:lpstr>Maquettes: newentry</vt:lpstr>
      <vt:lpstr>Maquettes: foraged</vt:lpstr>
      <vt:lpstr>Maquettes: map</vt:lpstr>
      <vt:lpstr>Maquettes: map</vt:lpstr>
      <vt:lpstr>Parcours utilisateur /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Sexton</dc:creator>
  <cp:keywords/>
  <cp:lastModifiedBy>Connor Sexton</cp:lastModifiedBy>
  <cp:revision>7</cp:revision>
  <dcterms:created xsi:type="dcterms:W3CDTF">2024-12-11T10:58:39Z</dcterms:created>
  <dcterms:modified xsi:type="dcterms:W3CDTF">2024-12-11T13:57:56Z</dcterms:modified>
  <cp:version/>
</cp:coreProperties>
</file>