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</p14:sldIdLst>
        </p14:section>
        <p14:section name="Création, morphose, annotation, collaboration, recherche" id="{B9B51309-D148-4332-87C2-07BE32FBCA3B}">
          <p14:sldIdLst/>
        </p14:section>
        <p14:section name="En savoir plus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A10B748-EA40-4668-98E8-E24129A8E968}" type="datetime1">
              <a:rPr lang="fr-FR" smtClean="0"/>
              <a:t>13/02/2025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F4E9AA-8B68-4026-826F-95F859DBBF5A}" type="datetime1">
              <a:rPr lang="fr-FR" noProof="0" smtClean="0"/>
              <a:t>13/02/2025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555E-D4AF-6CAC-0C8E-B86F7A07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EDB04C3-1441-A577-FDC4-710F26FC91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B93A552-ACCA-45C4-0D75-251905FEF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E3BB65-9060-8BEC-D04A-7BC90C3F71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95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855F2-3D60-85BB-5F44-64A60E662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9114E539-BD07-AB56-79BC-949280146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2D2A439-3213-A432-1DE9-16E92B011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2868D0-E60A-37CE-03CD-17876224D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43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ECB25-C339-DEE5-3B87-2DDE5096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4AE5AD1-9767-427B-DB15-F3939A18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EE8D08C-0BF6-2716-0C25-E20B50ADA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5D94A2-313F-CD74-FD37-E67621E9B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73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ED7FE-9CFA-1280-F03A-8C1664143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A87767D-D4F2-8F5F-5475-55EE85D473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D53F7E4-89F5-A568-D762-C71D1C87D0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EE38FA1-818D-2AF7-980B-9EEBB2314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914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91FE1-8978-38F0-EB6A-3A2CDBE66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025FB8D-5A2B-0476-1580-0E6B78CDE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DA5B17F-C6AB-B397-F5E6-381B490CB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43D1200-3C3B-2891-AB7E-EAC2290D1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177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6092A-C91C-C727-5EB9-0962E575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A67B272-848A-FD19-D67A-C596A89D3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E4736AA-B9BF-60DD-5E68-17C19A8E9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11CC3B-370B-8ECE-A10E-D4711D226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908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AC4B6-442A-4198-8314-F6F688E0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60008E2-15CA-6CA2-2883-C40A24FAB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BF5A1BF-FE3A-6028-97B6-3D9DFC07D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D3480D0-62AC-8899-6F14-80DE79D4D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7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BFE5B-C578-9FF7-A37C-7A82401CD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5ABB65A-E568-8EEE-7112-E44102978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31F5984-E8E3-F65B-FA4C-CCB767087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5E6454-7DB3-26B8-72E6-A78C806F5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617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D9557-D324-38EA-F42D-3531A581B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D5AD240-A8FA-05A3-388B-FA2C99C01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775BE25A-9DE9-E6A3-B4BA-7B108AEAF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2AECF4-D1F5-678C-EA73-9A4AE910A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7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D73AFFA-A6F2-4B06-B935-9E8D85E79903}" type="datetime1">
              <a:rPr lang="fr-FR" noProof="0" smtClean="0"/>
              <a:t>13/02/2025</a:t>
            </a:fld>
            <a:endParaRPr lang="fr-FR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FR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FR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61B589D6-0A3B-49A2-A2F1-A1288C62EC4C}" type="datetime1">
              <a:rPr lang="fr-FR" noProof="0" smtClean="0"/>
              <a:t>13/02/2025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FR" noProof="0" smtClean="0"/>
              <a:pPr rtl="0"/>
              <a:t>‹#›</a:t>
            </a:fld>
            <a:endParaRPr lang="fr-FR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526026"/>
            <a:ext cx="10515600" cy="1794387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Wireframes, maquettes et parcours utilisateur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319548" y="2244847"/>
            <a:ext cx="11552903" cy="1963359"/>
          </a:xfrm>
        </p:spPr>
        <p:txBody>
          <a:bodyPr rtlCol="0"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Projet: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2000" dirty="0" err="1">
                <a:solidFill>
                  <a:schemeClr val="bg1"/>
                </a:solidFill>
                <a:latin typeface="+mj-lt"/>
              </a:rPr>
              <a:t>Portfoliowise</a:t>
            </a:r>
            <a:endParaRPr lang="fr-FR" sz="2000" b="1" dirty="0">
              <a:solidFill>
                <a:schemeClr val="bg1"/>
              </a:solidFill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Auteur: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Connor Sexton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Date: 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13 </a:t>
            </a:r>
            <a:r>
              <a:rPr lang="fr-FR" sz="2000" dirty="0" err="1">
                <a:solidFill>
                  <a:schemeClr val="bg1"/>
                </a:solidFill>
                <a:latin typeface="+mj-lt"/>
              </a:rPr>
              <a:t>fevrier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2025</a:t>
            </a:r>
            <a:endParaRPr lang="fr-FR" sz="2000" b="1" dirty="0">
              <a:solidFill>
                <a:schemeClr val="bg1"/>
              </a:solidFill>
              <a:latin typeface="+mj-lt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fr-FR" sz="2000" b="1" dirty="0">
                <a:solidFill>
                  <a:schemeClr val="bg1"/>
                </a:solidFill>
                <a:latin typeface="+mj-lt"/>
              </a:rPr>
              <a:t>Description:</a:t>
            </a:r>
            <a:r>
              <a:rPr lang="fr-FR" sz="2000" dirty="0">
                <a:solidFill>
                  <a:schemeClr val="bg1"/>
                </a:solidFill>
                <a:latin typeface="+mj-lt"/>
              </a:rPr>
              <a:t> Création / Login d’utilisateur, CRUD des compétences et consulter de portfolios</a:t>
            </a:r>
          </a:p>
          <a:p>
            <a:pPr marL="0" indent="0" rtl="0">
              <a:buNone/>
            </a:pP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B727E9AC-C496-639D-55FC-69CD10D1F033}"/>
              </a:ext>
            </a:extLst>
          </p:cNvPr>
          <p:cNvSpPr txBox="1">
            <a:spLocks/>
          </p:cNvSpPr>
          <p:nvPr/>
        </p:nvSpPr>
        <p:spPr>
          <a:xfrm>
            <a:off x="838200" y="4108060"/>
            <a:ext cx="10429568" cy="339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fr-FR" sz="1400" b="1" dirty="0">
                <a:solidFill>
                  <a:schemeClr val="bg1"/>
                </a:solidFill>
                <a:latin typeface="+mj-lt"/>
              </a:rPr>
              <a:t>Liens pertinents: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bg1"/>
                </a:solidFill>
                <a:latin typeface="+mj-lt"/>
              </a:rPr>
              <a:t>Lien </a:t>
            </a:r>
            <a:r>
              <a:rPr lang="fr-FR" sz="1400" b="1" dirty="0" err="1">
                <a:solidFill>
                  <a:schemeClr val="bg1"/>
                </a:solidFill>
                <a:latin typeface="+mj-lt"/>
              </a:rPr>
              <a:t>Github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bg1"/>
                </a:solidFill>
                <a:latin typeface="+mj-lt"/>
              </a:rPr>
              <a:t>Lien </a:t>
            </a:r>
            <a:r>
              <a:rPr lang="fr-FR" sz="1400" b="1" dirty="0" err="1">
                <a:solidFill>
                  <a:schemeClr val="bg1"/>
                </a:solidFill>
                <a:latin typeface="+mj-lt"/>
              </a:rPr>
              <a:t>Figma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: (</a:t>
            </a:r>
            <a:r>
              <a:rPr lang="fr-FR" sz="1400" dirty="0" err="1">
                <a:solidFill>
                  <a:schemeClr val="bg1"/>
                </a:solidFill>
                <a:latin typeface="+mj-lt"/>
              </a:rPr>
              <a:t>Figma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): https://www.figma.com/design/53OumniuPUM06hIyhpEG57/Wireframes-and-Maquettes?node-id=1-3&amp;p=f&amp;t=8iJNtT0EMAjlEse0-0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1" dirty="0">
                <a:solidFill>
                  <a:schemeClr val="bg1"/>
                </a:solidFill>
                <a:latin typeface="+mj-lt"/>
              </a:rPr>
              <a:t>Lien prototype 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(</a:t>
            </a:r>
            <a:r>
              <a:rPr lang="fr-FR" sz="1400" dirty="0" err="1">
                <a:solidFill>
                  <a:schemeClr val="bg1"/>
                </a:solidFill>
                <a:latin typeface="+mj-lt"/>
              </a:rPr>
              <a:t>Figma</a:t>
            </a:r>
            <a:r>
              <a:rPr lang="fr-FR" sz="1400" dirty="0">
                <a:solidFill>
                  <a:schemeClr val="bg1"/>
                </a:solidFill>
                <a:latin typeface="+mj-lt"/>
              </a:rPr>
              <a:t>):</a:t>
            </a:r>
            <a:endParaRPr lang="fr-FR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F7C60-DBF3-F2D3-0EAD-1E95A48CB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76078B-F767-AAF5-1EAA-8FA9BD687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Parcours utilisateur / prototype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A5FF44-C44B-6022-3880-EBA514545010}"/>
              </a:ext>
            </a:extLst>
          </p:cNvPr>
          <p:cNvSpPr txBox="1">
            <a:spLocks/>
          </p:cNvSpPr>
          <p:nvPr/>
        </p:nvSpPr>
        <p:spPr>
          <a:xfrm>
            <a:off x="319548" y="2588976"/>
            <a:ext cx="11552903" cy="339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800" b="1" dirty="0">
                <a:solidFill>
                  <a:schemeClr val="bg1"/>
                </a:solidFill>
                <a:latin typeface="+mj-lt"/>
              </a:rPr>
              <a:t>Lien </a:t>
            </a:r>
            <a:r>
              <a:rPr lang="fr-FR" sz="1800" b="1" dirty="0" err="1">
                <a:solidFill>
                  <a:schemeClr val="bg1"/>
                </a:solidFill>
                <a:latin typeface="+mj-lt"/>
              </a:rPr>
              <a:t>Figma</a:t>
            </a:r>
            <a:r>
              <a:rPr lang="fr-FR" sz="1800" b="1" dirty="0">
                <a:solidFill>
                  <a:schemeClr val="bg1"/>
                </a:solidFill>
                <a:latin typeface="+mj-lt"/>
              </a:rPr>
              <a:t>:</a:t>
            </a:r>
            <a:endParaRPr lang="fr-FR" sz="1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085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31AEA-A518-6FE6-DCBF-5261D4AA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0AE970-7187-CEF9-9C2E-20383EFCF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Wireframes: Login / </a:t>
            </a:r>
            <a:r>
              <a:rPr lang="fr-FR" sz="4800" dirty="0" err="1">
                <a:solidFill>
                  <a:schemeClr val="bg1"/>
                </a:solidFill>
              </a:rPr>
              <a:t>Sign</a:t>
            </a:r>
            <a:r>
              <a:rPr lang="fr-FR" sz="4800" dirty="0">
                <a:solidFill>
                  <a:schemeClr val="bg1"/>
                </a:solidFill>
              </a:rPr>
              <a:t> 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B5200-CA57-73D4-FD6B-8693B2809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33" y="1462548"/>
            <a:ext cx="11486333" cy="48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D585D-DA93-B523-75DF-5C2BE0B7A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679D23-4F12-6F7E-3E91-26B67A1B0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Wireframes: portfolio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1496B-2B6A-8B0C-04DE-C8FC38723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72" y="1533832"/>
            <a:ext cx="11396455" cy="469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E4F42-C5EB-AAE4-4669-C6801FA85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35A3B9-B92E-4358-223C-B0E5040EA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Wireframes: </a:t>
            </a:r>
            <a:r>
              <a:rPr lang="fr-FR" sz="4800" dirty="0" err="1">
                <a:solidFill>
                  <a:schemeClr val="bg1"/>
                </a:solidFill>
              </a:rPr>
              <a:t>broswe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users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6E717B-2637-52CD-DEC0-0A98C47A0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06" y="1424799"/>
            <a:ext cx="11380367" cy="47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1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AA41B-8678-1B70-2C3E-932241A3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D6172-D299-ACCC-E32F-828653DBF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Wireframes: </a:t>
            </a:r>
            <a:r>
              <a:rPr lang="fr-FR" sz="4800" dirty="0" err="1">
                <a:solidFill>
                  <a:schemeClr val="bg1"/>
                </a:solidFill>
              </a:rPr>
              <a:t>other</a:t>
            </a:r>
            <a:r>
              <a:rPr lang="fr-FR" sz="4800" dirty="0">
                <a:solidFill>
                  <a:schemeClr val="bg1"/>
                </a:solidFill>
              </a:rPr>
              <a:t> user portfolio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0E6C5-AEBC-9F9A-AE4B-474323D67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20" y="1463822"/>
            <a:ext cx="11280836" cy="47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9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F0AF2-F2C9-996F-D08F-B93A905A4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38610E-B1CE-E987-2BEE-7C28BA101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Maquettes: Login / </a:t>
            </a:r>
            <a:r>
              <a:rPr lang="fr-FR" sz="4800" dirty="0" err="1">
                <a:solidFill>
                  <a:schemeClr val="bg1"/>
                </a:solidFill>
              </a:rPr>
              <a:t>Sign</a:t>
            </a:r>
            <a:r>
              <a:rPr lang="fr-FR" sz="4800" dirty="0">
                <a:solidFill>
                  <a:schemeClr val="bg1"/>
                </a:solidFill>
              </a:rPr>
              <a:t>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83AC3-0451-A49A-AC3D-2268D7DB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22" y="1545102"/>
            <a:ext cx="11369102" cy="477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76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5E732-14F3-7A0F-783C-5A2B2121B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E2738-C85B-0EB3-5C4E-88E520505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Maquettes: portfolio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E473-C7FE-33F9-6B77-FF71A298F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18" y="1347019"/>
            <a:ext cx="11405025" cy="4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C09A-D94E-EFBA-AE92-05EF905AD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C43CB2-615B-A156-5436-1ECD7F6AC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>
                <a:solidFill>
                  <a:schemeClr val="bg1"/>
                </a:solidFill>
              </a:rPr>
              <a:t>Maquettes: </a:t>
            </a:r>
            <a:r>
              <a:rPr lang="fr-FR" sz="4800" dirty="0" err="1">
                <a:solidFill>
                  <a:schemeClr val="bg1"/>
                </a:solidFill>
              </a:rPr>
              <a:t>browse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users</a:t>
            </a:r>
            <a:endParaRPr lang="fr-FR" sz="4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CB29F-B27A-2684-EB5C-DED18F0A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03" y="1428339"/>
            <a:ext cx="11263803" cy="479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14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693B6-4F4E-BA33-5F00-6DCA67B3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C62B9E-7DC2-0C7F-2FD5-FEB9CF118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0219"/>
            <a:ext cx="10515600" cy="1066800"/>
          </a:xfrm>
        </p:spPr>
        <p:txBody>
          <a:bodyPr rtlCol="0" anchor="ctr" anchorCtr="0">
            <a:normAutofit/>
          </a:bodyPr>
          <a:lstStyle/>
          <a:p>
            <a:pPr algn="ctr" rtl="0"/>
            <a:r>
              <a:rPr lang="fr-FR" sz="4800" dirty="0" err="1">
                <a:solidFill>
                  <a:schemeClr val="bg1"/>
                </a:solidFill>
              </a:rPr>
              <a:t>Maquettes:user</a:t>
            </a:r>
            <a:r>
              <a:rPr lang="fr-FR" sz="4800" dirty="0">
                <a:solidFill>
                  <a:schemeClr val="bg1"/>
                </a:solidFill>
              </a:rPr>
              <a:t> portfolio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124F5-1A3A-E43D-FDEF-E77EDEBB8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47" y="1472125"/>
            <a:ext cx="11223401" cy="475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086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15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{3DE1BD96-AC53-4D90-A490-D3461AF34C5C}tf10001108_win32</Template>
  <TotalTime>168</TotalTime>
  <Words>126</Words>
  <Application>Microsoft Office PowerPoint</Application>
  <PresentationFormat>Widescreen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Light</vt:lpstr>
      <vt:lpstr>Personnalisé</vt:lpstr>
      <vt:lpstr>Wireframes, maquettes et parcours utilisateur</vt:lpstr>
      <vt:lpstr>Wireframes: Login / Sign Up</vt:lpstr>
      <vt:lpstr>Wireframes: portfolio</vt:lpstr>
      <vt:lpstr>Wireframes: broswe users</vt:lpstr>
      <vt:lpstr>Wireframes: other user portfolio</vt:lpstr>
      <vt:lpstr>Maquettes: Login / Sign Up</vt:lpstr>
      <vt:lpstr>Maquettes: portfolio</vt:lpstr>
      <vt:lpstr>Maquettes: browse users</vt:lpstr>
      <vt:lpstr>Maquettes:user portfolio</vt:lpstr>
      <vt:lpstr>Parcours utilisateur / 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Sexton</dc:creator>
  <cp:keywords/>
  <cp:lastModifiedBy>Connor Sexton</cp:lastModifiedBy>
  <cp:revision>8</cp:revision>
  <dcterms:created xsi:type="dcterms:W3CDTF">2024-12-11T10:58:39Z</dcterms:created>
  <dcterms:modified xsi:type="dcterms:W3CDTF">2025-02-13T11:50:48Z</dcterms:modified>
  <cp:version/>
</cp:coreProperties>
</file>