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8" r:id="rId4"/>
    <p:sldId id="261" r:id="rId5"/>
    <p:sldId id="260" r:id="rId6"/>
    <p:sldId id="26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A1014-E51C-41C2-989D-8762951CFD88}" v="236" dt="2021-02-02T17:21:37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s,Connor" userId="d83e6c9e-e877-41d0-a85a-f646d1d2d12c" providerId="ADAL" clId="{E05A1014-E51C-41C2-989D-8762951CFD88}"/>
    <pc:docChg chg="undo custSel addSld delSld modSld sldOrd">
      <pc:chgData name="Gibbs,Connor" userId="d83e6c9e-e877-41d0-a85a-f646d1d2d12c" providerId="ADAL" clId="{E05A1014-E51C-41C2-989D-8762951CFD88}" dt="2021-02-02T17:22:26.107" v="1170" actId="20577"/>
      <pc:docMkLst>
        <pc:docMk/>
      </pc:docMkLst>
      <pc:sldChg chg="addSp delSp modSp del mod ord">
        <pc:chgData name="Gibbs,Connor" userId="d83e6c9e-e877-41d0-a85a-f646d1d2d12c" providerId="ADAL" clId="{E05A1014-E51C-41C2-989D-8762951CFD88}" dt="2021-02-02T01:25:09.079" v="413" actId="47"/>
        <pc:sldMkLst>
          <pc:docMk/>
          <pc:sldMk cId="240755031" sldId="257"/>
        </pc:sldMkLst>
        <pc:spChg chg="add mod ord">
          <ac:chgData name="Gibbs,Connor" userId="d83e6c9e-e877-41d0-a85a-f646d1d2d12c" providerId="ADAL" clId="{E05A1014-E51C-41C2-989D-8762951CFD88}" dt="2021-02-02T00:55:19.392" v="25" actId="164"/>
          <ac:spMkLst>
            <pc:docMk/>
            <pc:sldMk cId="240755031" sldId="257"/>
            <ac:spMk id="2" creationId="{0BA98154-E175-45F9-9E35-A30641912AA1}"/>
          </ac:spMkLst>
        </pc:spChg>
        <pc:spChg chg="add mod">
          <ac:chgData name="Gibbs,Connor" userId="d83e6c9e-e877-41d0-a85a-f646d1d2d12c" providerId="ADAL" clId="{E05A1014-E51C-41C2-989D-8762951CFD88}" dt="2021-02-02T00:55:19.392" v="25" actId="164"/>
          <ac:spMkLst>
            <pc:docMk/>
            <pc:sldMk cId="240755031" sldId="257"/>
            <ac:spMk id="4" creationId="{3B406405-EA13-4ED4-A889-A94AA4B0D5B8}"/>
          </ac:spMkLst>
        </pc:spChg>
        <pc:spChg chg="mod">
          <ac:chgData name="Gibbs,Connor" userId="d83e6c9e-e877-41d0-a85a-f646d1d2d12c" providerId="ADAL" clId="{E05A1014-E51C-41C2-989D-8762951CFD88}" dt="2021-02-02T00:59:24.163" v="105" actId="20577"/>
          <ac:spMkLst>
            <pc:docMk/>
            <pc:sldMk cId="240755031" sldId="257"/>
            <ac:spMk id="9" creationId="{51138452-1235-4988-83DF-5D1AA53863AE}"/>
          </ac:spMkLst>
        </pc:spChg>
        <pc:spChg chg="mod">
          <ac:chgData name="Gibbs,Connor" userId="d83e6c9e-e877-41d0-a85a-f646d1d2d12c" providerId="ADAL" clId="{E05A1014-E51C-41C2-989D-8762951CFD88}" dt="2021-02-02T00:57:25.099" v="72"/>
          <ac:spMkLst>
            <pc:docMk/>
            <pc:sldMk cId="240755031" sldId="257"/>
            <ac:spMk id="30" creationId="{3A9346CC-9458-4C8B-904B-BD1EAD066176}"/>
          </ac:spMkLst>
        </pc:spChg>
        <pc:spChg chg="mod">
          <ac:chgData name="Gibbs,Connor" userId="d83e6c9e-e877-41d0-a85a-f646d1d2d12c" providerId="ADAL" clId="{E05A1014-E51C-41C2-989D-8762951CFD88}" dt="2021-02-02T00:57:25.099" v="72"/>
          <ac:spMkLst>
            <pc:docMk/>
            <pc:sldMk cId="240755031" sldId="257"/>
            <ac:spMk id="31" creationId="{1E49A569-C328-43C9-9B88-8DB069F5533C}"/>
          </ac:spMkLst>
        </pc:spChg>
        <pc:spChg chg="mod">
          <ac:chgData name="Gibbs,Connor" userId="d83e6c9e-e877-41d0-a85a-f646d1d2d12c" providerId="ADAL" clId="{E05A1014-E51C-41C2-989D-8762951CFD88}" dt="2021-02-02T00:59:21.927" v="104" actId="20577"/>
          <ac:spMkLst>
            <pc:docMk/>
            <pc:sldMk cId="240755031" sldId="257"/>
            <ac:spMk id="36" creationId="{25D00879-4B09-4D65-8EF8-F7F8FFE28DE2}"/>
          </ac:spMkLst>
        </pc:spChg>
        <pc:spChg chg="mod">
          <ac:chgData name="Gibbs,Connor" userId="d83e6c9e-e877-41d0-a85a-f646d1d2d12c" providerId="ADAL" clId="{E05A1014-E51C-41C2-989D-8762951CFD88}" dt="2021-02-02T00:55:51.236" v="33" actId="20577"/>
          <ac:spMkLst>
            <pc:docMk/>
            <pc:sldMk cId="240755031" sldId="257"/>
            <ac:spMk id="37" creationId="{13266C1C-D082-4F73-94B4-E059565BFEA9}"/>
          </ac:spMkLst>
        </pc:spChg>
        <pc:grpChg chg="add mod">
          <ac:chgData name="Gibbs,Connor" userId="d83e6c9e-e877-41d0-a85a-f646d1d2d12c" providerId="ADAL" clId="{E05A1014-E51C-41C2-989D-8762951CFD88}" dt="2021-02-02T00:57:13.314" v="71" actId="1076"/>
          <ac:grpSpMkLst>
            <pc:docMk/>
            <pc:sldMk cId="240755031" sldId="257"/>
            <ac:grpSpMk id="5" creationId="{012B03CC-2C68-4CF0-ACF1-F5E5C7221E46}"/>
          </ac:grpSpMkLst>
        </pc:grpChg>
        <pc:grpChg chg="add mod">
          <ac:chgData name="Gibbs,Connor" userId="d83e6c9e-e877-41d0-a85a-f646d1d2d12c" providerId="ADAL" clId="{E05A1014-E51C-41C2-989D-8762951CFD88}" dt="2021-02-02T00:59:35.632" v="107" actId="1076"/>
          <ac:grpSpMkLst>
            <pc:docMk/>
            <pc:sldMk cId="240755031" sldId="257"/>
            <ac:grpSpMk id="29" creationId="{25A71ECF-39B8-48D4-A9AA-52663C087C44}"/>
          </ac:grpSpMkLst>
        </pc:grpChg>
        <pc:picChg chg="add del">
          <ac:chgData name="Gibbs,Connor" userId="d83e6c9e-e877-41d0-a85a-f646d1d2d12c" providerId="ADAL" clId="{E05A1014-E51C-41C2-989D-8762951CFD88}" dt="2021-02-02T00:53:16.930" v="4"/>
          <ac:picMkLst>
            <pc:docMk/>
            <pc:sldMk cId="240755031" sldId="257"/>
            <ac:picMk id="1026" creationId="{C3D47FBF-D535-4F02-BFA8-1D68C8E065B5}"/>
          </ac:picMkLst>
        </pc:picChg>
        <pc:picChg chg="add del">
          <ac:chgData name="Gibbs,Connor" userId="d83e6c9e-e877-41d0-a85a-f646d1d2d12c" providerId="ADAL" clId="{E05A1014-E51C-41C2-989D-8762951CFD88}" dt="2021-02-02T00:53:26.589" v="6"/>
          <ac:picMkLst>
            <pc:docMk/>
            <pc:sldMk cId="240755031" sldId="257"/>
            <ac:picMk id="1028" creationId="{F183FEAF-DE8A-4C28-B61E-8DF39F9C2D27}"/>
          </ac:picMkLst>
        </pc:picChg>
      </pc:sldChg>
      <pc:sldChg chg="addSp delSp modSp mod ord">
        <pc:chgData name="Gibbs,Connor" userId="d83e6c9e-e877-41d0-a85a-f646d1d2d12c" providerId="ADAL" clId="{E05A1014-E51C-41C2-989D-8762951CFD88}" dt="2021-02-02T16:46:46.719" v="747" actId="12789"/>
        <pc:sldMkLst>
          <pc:docMk/>
          <pc:sldMk cId="2314811408" sldId="258"/>
        </pc:sldMkLst>
        <pc:spChg chg="mod">
          <ac:chgData name="Gibbs,Connor" userId="d83e6c9e-e877-41d0-a85a-f646d1d2d12c" providerId="ADAL" clId="{E05A1014-E51C-41C2-989D-8762951CFD88}" dt="2021-02-02T00:59:18.332" v="103" actId="20577"/>
          <ac:spMkLst>
            <pc:docMk/>
            <pc:sldMk cId="2314811408" sldId="258"/>
            <ac:spMk id="9" creationId="{51138452-1235-4988-83DF-5D1AA53863AE}"/>
          </ac:spMkLst>
        </pc:spChg>
        <pc:spChg chg="mod">
          <ac:chgData name="Gibbs,Connor" userId="d83e6c9e-e877-41d0-a85a-f646d1d2d12c" providerId="ADAL" clId="{E05A1014-E51C-41C2-989D-8762951CFD88}" dt="2021-02-02T00:59:12.752" v="100" actId="20577"/>
          <ac:spMkLst>
            <pc:docMk/>
            <pc:sldMk cId="2314811408" sldId="258"/>
            <ac:spMk id="36" creationId="{25D00879-4B09-4D65-8EF8-F7F8FFE28DE2}"/>
          </ac:spMkLst>
        </pc:spChg>
        <pc:spChg chg="mod">
          <ac:chgData name="Gibbs,Connor" userId="d83e6c9e-e877-41d0-a85a-f646d1d2d12c" providerId="ADAL" clId="{E05A1014-E51C-41C2-989D-8762951CFD88}" dt="2021-02-02T00:55:59.599" v="38" actId="20577"/>
          <ac:spMkLst>
            <pc:docMk/>
            <pc:sldMk cId="2314811408" sldId="258"/>
            <ac:spMk id="37" creationId="{13266C1C-D082-4F73-94B4-E059565BFEA9}"/>
          </ac:spMkLst>
        </pc:spChg>
        <pc:spChg chg="mod">
          <ac:chgData name="Gibbs,Connor" userId="d83e6c9e-e877-41d0-a85a-f646d1d2d12c" providerId="ADAL" clId="{E05A1014-E51C-41C2-989D-8762951CFD88}" dt="2021-02-02T01:19:34.327" v="338" actId="1037"/>
          <ac:spMkLst>
            <pc:docMk/>
            <pc:sldMk cId="2314811408" sldId="258"/>
            <ac:spMk id="48" creationId="{6F4F84AF-64B0-4CB2-A71D-7A491D2E4CCB}"/>
          </ac:spMkLst>
        </pc:spChg>
        <pc:spChg chg="mod">
          <ac:chgData name="Gibbs,Connor" userId="d83e6c9e-e877-41d0-a85a-f646d1d2d12c" providerId="ADAL" clId="{E05A1014-E51C-41C2-989D-8762951CFD88}" dt="2021-02-02T01:20:00.250" v="344" actId="1036"/>
          <ac:spMkLst>
            <pc:docMk/>
            <pc:sldMk cId="2314811408" sldId="258"/>
            <ac:spMk id="51" creationId="{292E4F04-5E02-43CB-9177-4F02AEB10B3E}"/>
          </ac:spMkLst>
        </pc:spChg>
        <pc:spChg chg="mod">
          <ac:chgData name="Gibbs,Connor" userId="d83e6c9e-e877-41d0-a85a-f646d1d2d12c" providerId="ADAL" clId="{E05A1014-E51C-41C2-989D-8762951CFD88}" dt="2021-02-02T01:19:46.826" v="341" actId="1037"/>
          <ac:spMkLst>
            <pc:docMk/>
            <pc:sldMk cId="2314811408" sldId="258"/>
            <ac:spMk id="76" creationId="{1CB59B3E-8580-4C3C-B6AF-8D82D65473C4}"/>
          </ac:spMkLst>
        </pc:spChg>
        <pc:grpChg chg="mod">
          <ac:chgData name="Gibbs,Connor" userId="d83e6c9e-e877-41d0-a85a-f646d1d2d12c" providerId="ADAL" clId="{E05A1014-E51C-41C2-989D-8762951CFD88}" dt="2021-02-02T16:46:46.719" v="747" actId="12789"/>
          <ac:grpSpMkLst>
            <pc:docMk/>
            <pc:sldMk cId="2314811408" sldId="258"/>
            <ac:grpSpMk id="8" creationId="{DF9259C2-6FF3-4B32-B8A1-65A3EDC7F11A}"/>
          </ac:grpSpMkLst>
        </pc:grpChg>
        <pc:grpChg chg="add del">
          <ac:chgData name="Gibbs,Connor" userId="d83e6c9e-e877-41d0-a85a-f646d1d2d12c" providerId="ADAL" clId="{E05A1014-E51C-41C2-989D-8762951CFD88}" dt="2021-02-02T16:46:13.413" v="741" actId="478"/>
          <ac:grpSpMkLst>
            <pc:docMk/>
            <pc:sldMk cId="2314811408" sldId="258"/>
            <ac:grpSpMk id="45" creationId="{70A20471-6F51-4A99-8E38-FF29AA4C045E}"/>
          </ac:grpSpMkLst>
        </pc:grpChg>
      </pc:sldChg>
      <pc:sldChg chg="addSp delSp modSp add mod ord">
        <pc:chgData name="Gibbs,Connor" userId="d83e6c9e-e877-41d0-a85a-f646d1d2d12c" providerId="ADAL" clId="{E05A1014-E51C-41C2-989D-8762951CFD88}" dt="2021-02-02T01:58:37.582" v="725" actId="12788"/>
        <pc:sldMkLst>
          <pc:docMk/>
          <pc:sldMk cId="2828038666" sldId="259"/>
        </pc:sldMkLst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2" creationId="{B15D124A-11B8-4785-8C40-79EF8DBE27F4}"/>
          </ac:spMkLst>
        </pc:spChg>
        <pc:spChg chg="mod topLvl">
          <ac:chgData name="Gibbs,Connor" userId="d83e6c9e-e877-41d0-a85a-f646d1d2d12c" providerId="ADAL" clId="{E05A1014-E51C-41C2-989D-8762951CFD88}" dt="2021-02-02T01:57:27.720" v="715" actId="478"/>
          <ac:spMkLst>
            <pc:docMk/>
            <pc:sldMk cId="2828038666" sldId="259"/>
            <ac:spMk id="9" creationId="{51138452-1235-4988-83DF-5D1AA53863AE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25" creationId="{1883BD1C-0A8D-4AFF-A0A7-73E9DF6B7845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26" creationId="{1F0C4961-4927-4D69-A856-17D1447EA940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27" creationId="{BED1BB51-9068-408F-9318-0A1F5143590B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28" creationId="{588FAEEE-6B5C-4332-92D2-1FC66AC89763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29" creationId="{919E0D0D-0363-4C15-8F88-8F989FFF5F51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30" creationId="{0C4666F8-65AE-424A-92F0-88C92DA73D99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31" creationId="{3E3A78FE-4035-440B-BFE0-02F0D7C2FA9E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32" creationId="{5F766BEB-8D72-4CBC-8DD5-EA0B8D333C5E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33" creationId="{E410A6E8-22DC-4C38-B0C6-E81D844D5FD3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34" creationId="{2D5498DF-64F9-4036-9962-153DE7F4A7C9}"/>
          </ac:spMkLst>
        </pc:spChg>
        <pc:spChg chg="mod topLvl">
          <ac:chgData name="Gibbs,Connor" userId="d83e6c9e-e877-41d0-a85a-f646d1d2d12c" providerId="ADAL" clId="{E05A1014-E51C-41C2-989D-8762951CFD88}" dt="2021-02-02T01:53:03.167" v="672" actId="164"/>
          <ac:spMkLst>
            <pc:docMk/>
            <pc:sldMk cId="2828038666" sldId="259"/>
            <ac:spMk id="35" creationId="{DE2E9D55-4CB0-441F-8A60-2006B7DAF9EE}"/>
          </ac:spMkLst>
        </pc:spChg>
        <pc:spChg chg="mod topLvl">
          <ac:chgData name="Gibbs,Connor" userId="d83e6c9e-e877-41d0-a85a-f646d1d2d12c" providerId="ADAL" clId="{E05A1014-E51C-41C2-989D-8762951CFD88}" dt="2021-02-02T01:53:20.076" v="676" actId="164"/>
          <ac:spMkLst>
            <pc:docMk/>
            <pc:sldMk cId="2828038666" sldId="259"/>
            <ac:spMk id="36" creationId="{25D00879-4B09-4D65-8EF8-F7F8FFE28DE2}"/>
          </ac:spMkLst>
        </pc:spChg>
        <pc:spChg chg="mod topLvl">
          <ac:chgData name="Gibbs,Connor" userId="d83e6c9e-e877-41d0-a85a-f646d1d2d12c" providerId="ADAL" clId="{E05A1014-E51C-41C2-989D-8762951CFD88}" dt="2021-02-02T01:53:30.842" v="678" actId="164"/>
          <ac:spMkLst>
            <pc:docMk/>
            <pc:sldMk cId="2828038666" sldId="259"/>
            <ac:spMk id="37" creationId="{13266C1C-D082-4F73-94B4-E059565BFEA9}"/>
          </ac:spMkLst>
        </pc:spChg>
        <pc:spChg chg="mod topLvl">
          <ac:chgData name="Gibbs,Connor" userId="d83e6c9e-e877-41d0-a85a-f646d1d2d12c" providerId="ADAL" clId="{E05A1014-E51C-41C2-989D-8762951CFD88}" dt="2021-02-02T01:53:42.316" v="680" actId="164"/>
          <ac:spMkLst>
            <pc:docMk/>
            <pc:sldMk cId="2828038666" sldId="259"/>
            <ac:spMk id="38" creationId="{E15E24C9-8337-4DD1-8861-157783406C2E}"/>
          </ac:spMkLst>
        </pc:spChg>
        <pc:spChg chg="mod topLvl">
          <ac:chgData name="Gibbs,Connor" userId="d83e6c9e-e877-41d0-a85a-f646d1d2d12c" providerId="ADAL" clId="{E05A1014-E51C-41C2-989D-8762951CFD88}" dt="2021-02-02T01:52:20.137" v="671" actId="164"/>
          <ac:spMkLst>
            <pc:docMk/>
            <pc:sldMk cId="2828038666" sldId="259"/>
            <ac:spMk id="39" creationId="{47BAE718-B29B-47DD-AF12-8D20E089A862}"/>
          </ac:spMkLst>
        </pc:spChg>
        <pc:spChg chg="mod topLvl">
          <ac:chgData name="Gibbs,Connor" userId="d83e6c9e-e877-41d0-a85a-f646d1d2d12c" providerId="ADAL" clId="{E05A1014-E51C-41C2-989D-8762951CFD88}" dt="2021-02-02T01:53:14.270" v="675" actId="164"/>
          <ac:spMkLst>
            <pc:docMk/>
            <pc:sldMk cId="2828038666" sldId="259"/>
            <ac:spMk id="40" creationId="{D0C37ECD-99FB-4B20-A684-392F27353E1D}"/>
          </ac:spMkLst>
        </pc:spChg>
        <pc:spChg chg="mod topLvl">
          <ac:chgData name="Gibbs,Connor" userId="d83e6c9e-e877-41d0-a85a-f646d1d2d12c" providerId="ADAL" clId="{E05A1014-E51C-41C2-989D-8762951CFD88}" dt="2021-02-02T01:53:25.202" v="677" actId="164"/>
          <ac:spMkLst>
            <pc:docMk/>
            <pc:sldMk cId="2828038666" sldId="259"/>
            <ac:spMk id="41" creationId="{CF68D133-9BF4-4287-A99D-27A59D9EA30E}"/>
          </ac:spMkLst>
        </pc:spChg>
        <pc:spChg chg="mod topLvl">
          <ac:chgData name="Gibbs,Connor" userId="d83e6c9e-e877-41d0-a85a-f646d1d2d12c" providerId="ADAL" clId="{E05A1014-E51C-41C2-989D-8762951CFD88}" dt="2021-02-02T01:53:35.872" v="679" actId="164"/>
          <ac:spMkLst>
            <pc:docMk/>
            <pc:sldMk cId="2828038666" sldId="259"/>
            <ac:spMk id="42" creationId="{A12C1F86-9C5C-4937-A1E0-3B6DD22287BE}"/>
          </ac:spMkLst>
        </pc:spChg>
        <pc:spChg chg="mod topLvl">
          <ac:chgData name="Gibbs,Connor" userId="d83e6c9e-e877-41d0-a85a-f646d1d2d12c" providerId="ADAL" clId="{E05A1014-E51C-41C2-989D-8762951CFD88}" dt="2021-02-02T01:53:47.313" v="681" actId="164"/>
          <ac:spMkLst>
            <pc:docMk/>
            <pc:sldMk cId="2828038666" sldId="259"/>
            <ac:spMk id="43" creationId="{3EB234C5-BEAD-4169-BCDC-451A1605FDE5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44" creationId="{77E9AA67-5ECB-4763-80EA-4C141848FA16}"/>
          </ac:spMkLst>
        </pc:spChg>
        <pc:spChg chg="add mod">
          <ac:chgData name="Gibbs,Connor" userId="d83e6c9e-e877-41d0-a85a-f646d1d2d12c" providerId="ADAL" clId="{E05A1014-E51C-41C2-989D-8762951CFD88}" dt="2021-02-02T01:17:30.350" v="331" actId="164"/>
          <ac:spMkLst>
            <pc:docMk/>
            <pc:sldMk cId="2828038666" sldId="259"/>
            <ac:spMk id="46" creationId="{6FB21F96-B618-4B5F-87FB-632CB04E1FE0}"/>
          </ac:spMkLst>
        </pc:spChg>
        <pc:spChg chg="mod">
          <ac:chgData name="Gibbs,Connor" userId="d83e6c9e-e877-41d0-a85a-f646d1d2d12c" providerId="ADAL" clId="{E05A1014-E51C-41C2-989D-8762951CFD88}" dt="2021-02-02T01:54:01.028" v="684" actId="571"/>
          <ac:spMkLst>
            <pc:docMk/>
            <pc:sldMk cId="2828038666" sldId="259"/>
            <ac:spMk id="80" creationId="{78CB6405-D04D-4ED1-9918-7826B2F1F561}"/>
          </ac:spMkLst>
        </pc:spChg>
        <pc:spChg chg="mod">
          <ac:chgData name="Gibbs,Connor" userId="d83e6c9e-e877-41d0-a85a-f646d1d2d12c" providerId="ADAL" clId="{E05A1014-E51C-41C2-989D-8762951CFD88}" dt="2021-02-02T01:54:01.028" v="684" actId="571"/>
          <ac:spMkLst>
            <pc:docMk/>
            <pc:sldMk cId="2828038666" sldId="259"/>
            <ac:spMk id="83" creationId="{B5238FBE-6A03-4A05-8F22-7E0A7DC9B49D}"/>
          </ac:spMkLst>
        </pc:spChg>
        <pc:spChg chg="mod">
          <ac:chgData name="Gibbs,Connor" userId="d83e6c9e-e877-41d0-a85a-f646d1d2d12c" providerId="ADAL" clId="{E05A1014-E51C-41C2-989D-8762951CFD88}" dt="2021-02-02T01:54:01.028" v="684" actId="571"/>
          <ac:spMkLst>
            <pc:docMk/>
            <pc:sldMk cId="2828038666" sldId="259"/>
            <ac:spMk id="86" creationId="{8D314AD6-8C5F-40D2-90B9-DFC60281E6E1}"/>
          </ac:spMkLst>
        </pc:spChg>
        <pc:spChg chg="mod">
          <ac:chgData name="Gibbs,Connor" userId="d83e6c9e-e877-41d0-a85a-f646d1d2d12c" providerId="ADAL" clId="{E05A1014-E51C-41C2-989D-8762951CFD88}" dt="2021-02-02T01:54:35.715" v="689" actId="571"/>
          <ac:spMkLst>
            <pc:docMk/>
            <pc:sldMk cId="2828038666" sldId="259"/>
            <ac:spMk id="89" creationId="{F9D2C95A-710C-416C-83F0-9AA4417FD673}"/>
          </ac:spMkLst>
        </pc:spChg>
        <pc:spChg chg="mod">
          <ac:chgData name="Gibbs,Connor" userId="d83e6c9e-e877-41d0-a85a-f646d1d2d12c" providerId="ADAL" clId="{E05A1014-E51C-41C2-989D-8762951CFD88}" dt="2021-02-02T01:54:35.715" v="689" actId="571"/>
          <ac:spMkLst>
            <pc:docMk/>
            <pc:sldMk cId="2828038666" sldId="259"/>
            <ac:spMk id="92" creationId="{80E5DF5F-3241-4465-A90E-C728E8108D8F}"/>
          </ac:spMkLst>
        </pc:spChg>
        <pc:spChg chg="mod">
          <ac:chgData name="Gibbs,Connor" userId="d83e6c9e-e877-41d0-a85a-f646d1d2d12c" providerId="ADAL" clId="{E05A1014-E51C-41C2-989D-8762951CFD88}" dt="2021-02-02T01:56:52.649" v="708" actId="571"/>
          <ac:spMkLst>
            <pc:docMk/>
            <pc:sldMk cId="2828038666" sldId="259"/>
            <ac:spMk id="95" creationId="{11E84F1E-27BE-45D2-A5D5-B730E7A8FD93}"/>
          </ac:spMkLst>
        </pc:spChg>
        <pc:spChg chg="mod">
          <ac:chgData name="Gibbs,Connor" userId="d83e6c9e-e877-41d0-a85a-f646d1d2d12c" providerId="ADAL" clId="{E05A1014-E51C-41C2-989D-8762951CFD88}" dt="2021-02-02T01:56:52.649" v="708" actId="571"/>
          <ac:spMkLst>
            <pc:docMk/>
            <pc:sldMk cId="2828038666" sldId="259"/>
            <ac:spMk id="98" creationId="{C00268F7-0ACE-45E4-8E5C-2947A22D767B}"/>
          </ac:spMkLst>
        </pc:spChg>
        <pc:spChg chg="mod">
          <ac:chgData name="Gibbs,Connor" userId="d83e6c9e-e877-41d0-a85a-f646d1d2d12c" providerId="ADAL" clId="{E05A1014-E51C-41C2-989D-8762951CFD88}" dt="2021-02-02T01:56:52.649" v="708" actId="571"/>
          <ac:spMkLst>
            <pc:docMk/>
            <pc:sldMk cId="2828038666" sldId="259"/>
            <ac:spMk id="101" creationId="{C4746730-FF95-47B0-94B9-0FED3A62C77B}"/>
          </ac:spMkLst>
        </pc:spChg>
        <pc:grpChg chg="add del mod">
          <ac:chgData name="Gibbs,Connor" userId="d83e6c9e-e877-41d0-a85a-f646d1d2d12c" providerId="ADAL" clId="{E05A1014-E51C-41C2-989D-8762951CFD88}" dt="2021-02-02T01:51:24.239" v="666" actId="478"/>
          <ac:grpSpMkLst>
            <pc:docMk/>
            <pc:sldMk cId="2828038666" sldId="259"/>
            <ac:grpSpMk id="24" creationId="{5FBAC5FA-A95F-4F38-9DAC-7E50BDCBEBE7}"/>
          </ac:grpSpMkLst>
        </pc:grpChg>
        <pc:grpChg chg="del">
          <ac:chgData name="Gibbs,Connor" userId="d83e6c9e-e877-41d0-a85a-f646d1d2d12c" providerId="ADAL" clId="{E05A1014-E51C-41C2-989D-8762951CFD88}" dt="2021-02-02T01:51:47.513" v="667" actId="165"/>
          <ac:grpSpMkLst>
            <pc:docMk/>
            <pc:sldMk cId="2828038666" sldId="259"/>
            <ac:grpSpMk id="45" creationId="{70A20471-6F51-4A99-8E38-FF29AA4C045E}"/>
          </ac:grpSpMkLst>
        </pc:grpChg>
        <pc:grpChg chg="add del mod">
          <ac:chgData name="Gibbs,Connor" userId="d83e6c9e-e877-41d0-a85a-f646d1d2d12c" providerId="ADAL" clId="{E05A1014-E51C-41C2-989D-8762951CFD88}" dt="2021-02-02T01:52:05.975" v="669" actId="165"/>
          <ac:grpSpMkLst>
            <pc:docMk/>
            <pc:sldMk cId="2828038666" sldId="259"/>
            <ac:grpSpMk id="50" creationId="{D2D7128F-805E-4DF0-8556-0D44AB5CC5A6}"/>
          </ac:grpSpMkLst>
        </pc:grpChg>
        <pc:grpChg chg="add del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51" creationId="{FEA889BF-437B-46E6-BBA1-A940C4F6F145}"/>
          </ac:grpSpMkLst>
        </pc:grpChg>
        <pc:grpChg chg="add del mod">
          <ac:chgData name="Gibbs,Connor" userId="d83e6c9e-e877-41d0-a85a-f646d1d2d12c" providerId="ADAL" clId="{E05A1014-E51C-41C2-989D-8762951CFD88}" dt="2021-02-02T01:57:09.298" v="711" actId="478"/>
          <ac:grpSpMkLst>
            <pc:docMk/>
            <pc:sldMk cId="2828038666" sldId="259"/>
            <ac:grpSpMk id="52" creationId="{094B73BE-E214-4AA2-A4F7-53A7E5120033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54" creationId="{B8E7C0D5-A10F-46CB-9E78-C17B589CBD15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56" creationId="{BDF89FAF-721B-45E4-9FF5-D92D712A7559}"/>
          </ac:grpSpMkLst>
        </pc:grpChg>
        <pc:grpChg chg="add mod">
          <ac:chgData name="Gibbs,Connor" userId="d83e6c9e-e877-41d0-a85a-f646d1d2d12c" providerId="ADAL" clId="{E05A1014-E51C-41C2-989D-8762951CFD88}" dt="2021-02-02T01:53:14.270" v="675" actId="164"/>
          <ac:grpSpMkLst>
            <pc:docMk/>
            <pc:sldMk cId="2828038666" sldId="259"/>
            <ac:grpSpMk id="58" creationId="{A580FCAC-6E2B-4129-B0E0-C013CC70F2E6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72" creationId="{7BCD2F02-0F74-4867-9A6C-0AA237CE2B93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73" creationId="{30108307-D6C4-426E-80F8-45E045075E8D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74" creationId="{F930ABA6-A1BC-451F-8186-65298D80AC75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75" creationId="{E4A4E149-5983-43F0-8A96-E6B269C2AADC}"/>
          </ac:grpSpMkLst>
        </pc:grpChg>
        <pc:grpChg chg="add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76" creationId="{1812C177-8CC7-4667-8A5B-BB711EAD97CC}"/>
          </ac:grpSpMkLst>
        </pc:grpChg>
        <pc:grpChg chg="add del mo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77" creationId="{D7F3E956-6559-4547-B8C9-29774CF5398A}"/>
          </ac:grpSpMkLst>
        </pc:grpChg>
        <pc:grpChg chg="add mod">
          <ac:chgData name="Gibbs,Connor" userId="d83e6c9e-e877-41d0-a85a-f646d1d2d12c" providerId="ADAL" clId="{E05A1014-E51C-41C2-989D-8762951CFD88}" dt="2021-02-02T01:54:01.028" v="684" actId="571"/>
          <ac:grpSpMkLst>
            <pc:docMk/>
            <pc:sldMk cId="2828038666" sldId="259"/>
            <ac:grpSpMk id="78" creationId="{39E898EA-C053-4360-883A-7E9110729ABF}"/>
          </ac:grpSpMkLst>
        </pc:grpChg>
        <pc:grpChg chg="add mod">
          <ac:chgData name="Gibbs,Connor" userId="d83e6c9e-e877-41d0-a85a-f646d1d2d12c" providerId="ADAL" clId="{E05A1014-E51C-41C2-989D-8762951CFD88}" dt="2021-02-02T01:54:01.028" v="684" actId="571"/>
          <ac:grpSpMkLst>
            <pc:docMk/>
            <pc:sldMk cId="2828038666" sldId="259"/>
            <ac:grpSpMk id="81" creationId="{5C1CFB52-A60E-47FC-BFE8-3A4BAB7E75D6}"/>
          </ac:grpSpMkLst>
        </pc:grpChg>
        <pc:grpChg chg="add mod">
          <ac:chgData name="Gibbs,Connor" userId="d83e6c9e-e877-41d0-a85a-f646d1d2d12c" providerId="ADAL" clId="{E05A1014-E51C-41C2-989D-8762951CFD88}" dt="2021-02-02T01:54:01.028" v="684" actId="571"/>
          <ac:grpSpMkLst>
            <pc:docMk/>
            <pc:sldMk cId="2828038666" sldId="259"/>
            <ac:grpSpMk id="84" creationId="{429DB442-4DAD-4414-8F69-CC232F5B250B}"/>
          </ac:grpSpMkLst>
        </pc:grpChg>
        <pc:grpChg chg="add mod">
          <ac:chgData name="Gibbs,Connor" userId="d83e6c9e-e877-41d0-a85a-f646d1d2d12c" providerId="ADAL" clId="{E05A1014-E51C-41C2-989D-8762951CFD88}" dt="2021-02-02T01:54:35.715" v="689" actId="571"/>
          <ac:grpSpMkLst>
            <pc:docMk/>
            <pc:sldMk cId="2828038666" sldId="259"/>
            <ac:grpSpMk id="87" creationId="{78B68247-E63A-47B6-9731-12482565E429}"/>
          </ac:grpSpMkLst>
        </pc:grpChg>
        <pc:grpChg chg="add mod">
          <ac:chgData name="Gibbs,Connor" userId="d83e6c9e-e877-41d0-a85a-f646d1d2d12c" providerId="ADAL" clId="{E05A1014-E51C-41C2-989D-8762951CFD88}" dt="2021-02-02T01:54:35.715" v="689" actId="571"/>
          <ac:grpSpMkLst>
            <pc:docMk/>
            <pc:sldMk cId="2828038666" sldId="259"/>
            <ac:grpSpMk id="90" creationId="{ACC315FC-CC9D-4EDF-8E53-025DD709E4B1}"/>
          </ac:grpSpMkLst>
        </pc:grpChg>
        <pc:grpChg chg="add del mod">
          <ac:chgData name="Gibbs,Connor" userId="d83e6c9e-e877-41d0-a85a-f646d1d2d12c" providerId="ADAL" clId="{E05A1014-E51C-41C2-989D-8762951CFD88}" dt="2021-02-02T01:57:32.722" v="716" actId="478"/>
          <ac:grpSpMkLst>
            <pc:docMk/>
            <pc:sldMk cId="2828038666" sldId="259"/>
            <ac:grpSpMk id="93" creationId="{C39DA4B4-FD0F-46B4-9364-037A4321F449}"/>
          </ac:grpSpMkLst>
        </pc:grpChg>
        <pc:grpChg chg="add mod ord">
          <ac:chgData name="Gibbs,Connor" userId="d83e6c9e-e877-41d0-a85a-f646d1d2d12c" providerId="ADAL" clId="{E05A1014-E51C-41C2-989D-8762951CFD88}" dt="2021-02-02T01:58:31.855" v="723" actId="164"/>
          <ac:grpSpMkLst>
            <pc:docMk/>
            <pc:sldMk cId="2828038666" sldId="259"/>
            <ac:grpSpMk id="96" creationId="{8AEFDD48-FAC4-4E86-BDD6-A0F45CAA5B4C}"/>
          </ac:grpSpMkLst>
        </pc:grpChg>
        <pc:grpChg chg="add del mod">
          <ac:chgData name="Gibbs,Connor" userId="d83e6c9e-e877-41d0-a85a-f646d1d2d12c" providerId="ADAL" clId="{E05A1014-E51C-41C2-989D-8762951CFD88}" dt="2021-02-02T01:57:23.021" v="713" actId="478"/>
          <ac:grpSpMkLst>
            <pc:docMk/>
            <pc:sldMk cId="2828038666" sldId="259"/>
            <ac:grpSpMk id="99" creationId="{DC751C68-7916-457D-B7E1-067E4C658E53}"/>
          </ac:grpSpMkLst>
        </pc:grpChg>
        <pc:grpChg chg="add mod">
          <ac:chgData name="Gibbs,Connor" userId="d83e6c9e-e877-41d0-a85a-f646d1d2d12c" providerId="ADAL" clId="{E05A1014-E51C-41C2-989D-8762951CFD88}" dt="2021-02-02T01:58:37.582" v="725" actId="12788"/>
          <ac:grpSpMkLst>
            <pc:docMk/>
            <pc:sldMk cId="2828038666" sldId="259"/>
            <ac:grpSpMk id="102" creationId="{000940DB-400C-4984-8A36-84304F517EE8}"/>
          </ac:grpSpMkLst>
        </pc:grpChg>
        <pc:picChg chg="mod">
          <ac:chgData name="Gibbs,Connor" userId="d83e6c9e-e877-41d0-a85a-f646d1d2d12c" providerId="ADAL" clId="{E05A1014-E51C-41C2-989D-8762951CFD88}" dt="2021-02-02T01:17:30.350" v="331" actId="164"/>
          <ac:picMkLst>
            <pc:docMk/>
            <pc:sldMk cId="2828038666" sldId="259"/>
            <ac:picMk id="3" creationId="{CD32CA82-2AAC-4B5D-B073-A021107C982E}"/>
          </ac:picMkLst>
        </pc:picChg>
        <pc:picChg chg="add del mod topLvl">
          <ac:chgData name="Gibbs,Connor" userId="d83e6c9e-e877-41d0-a85a-f646d1d2d12c" providerId="ADAL" clId="{E05A1014-E51C-41C2-989D-8762951CFD88}" dt="2021-02-02T01:57:27.720" v="715" actId="478"/>
          <ac:picMkLst>
            <pc:docMk/>
            <pc:sldMk cId="2828038666" sldId="259"/>
            <ac:picMk id="59" creationId="{3E1AF38A-4F06-42B7-948E-8A7E052D61C8}"/>
          </ac:picMkLst>
        </pc:picChg>
        <pc:picChg chg="mod topLvl">
          <ac:chgData name="Gibbs,Connor" userId="d83e6c9e-e877-41d0-a85a-f646d1d2d12c" providerId="ADAL" clId="{E05A1014-E51C-41C2-989D-8762951CFD88}" dt="2021-02-02T01:53:03.167" v="672" actId="164"/>
          <ac:picMkLst>
            <pc:docMk/>
            <pc:sldMk cId="2828038666" sldId="259"/>
            <ac:picMk id="60" creationId="{A15C30B0-FC9C-4C94-9A92-395B6EF66F0B}"/>
          </ac:picMkLst>
        </pc:picChg>
        <pc:picChg chg="mod topLvl">
          <ac:chgData name="Gibbs,Connor" userId="d83e6c9e-e877-41d0-a85a-f646d1d2d12c" providerId="ADAL" clId="{E05A1014-E51C-41C2-989D-8762951CFD88}" dt="2021-02-02T01:53:20.076" v="676" actId="164"/>
          <ac:picMkLst>
            <pc:docMk/>
            <pc:sldMk cId="2828038666" sldId="259"/>
            <ac:picMk id="61" creationId="{B6804839-0C7D-4018-BA19-FFBC81D42889}"/>
          </ac:picMkLst>
        </pc:picChg>
        <pc:picChg chg="mod topLvl">
          <ac:chgData name="Gibbs,Connor" userId="d83e6c9e-e877-41d0-a85a-f646d1d2d12c" providerId="ADAL" clId="{E05A1014-E51C-41C2-989D-8762951CFD88}" dt="2021-02-02T01:53:30.842" v="678" actId="164"/>
          <ac:picMkLst>
            <pc:docMk/>
            <pc:sldMk cId="2828038666" sldId="259"/>
            <ac:picMk id="62" creationId="{72240DDA-FBB3-446B-805E-5349353DE339}"/>
          </ac:picMkLst>
        </pc:picChg>
        <pc:picChg chg="mod topLvl">
          <ac:chgData name="Gibbs,Connor" userId="d83e6c9e-e877-41d0-a85a-f646d1d2d12c" providerId="ADAL" clId="{E05A1014-E51C-41C2-989D-8762951CFD88}" dt="2021-02-02T01:53:42.316" v="680" actId="164"/>
          <ac:picMkLst>
            <pc:docMk/>
            <pc:sldMk cId="2828038666" sldId="259"/>
            <ac:picMk id="63" creationId="{9865C12E-EE58-474D-A326-BCC39990537E}"/>
          </ac:picMkLst>
        </pc:picChg>
        <pc:picChg chg="mod topLvl">
          <ac:chgData name="Gibbs,Connor" userId="d83e6c9e-e877-41d0-a85a-f646d1d2d12c" providerId="ADAL" clId="{E05A1014-E51C-41C2-989D-8762951CFD88}" dt="2021-02-02T01:52:20.137" v="671" actId="164"/>
          <ac:picMkLst>
            <pc:docMk/>
            <pc:sldMk cId="2828038666" sldId="259"/>
            <ac:picMk id="64" creationId="{1C825039-9F54-4A1D-A0EC-F4E75FA069FA}"/>
          </ac:picMkLst>
        </pc:picChg>
        <pc:picChg chg="mod topLvl">
          <ac:chgData name="Gibbs,Connor" userId="d83e6c9e-e877-41d0-a85a-f646d1d2d12c" providerId="ADAL" clId="{E05A1014-E51C-41C2-989D-8762951CFD88}" dt="2021-02-02T01:53:14.270" v="675" actId="164"/>
          <ac:picMkLst>
            <pc:docMk/>
            <pc:sldMk cId="2828038666" sldId="259"/>
            <ac:picMk id="65" creationId="{F8073E74-9C8E-411D-9244-AE0EB2DD38B0}"/>
          </ac:picMkLst>
        </pc:picChg>
        <pc:picChg chg="mod topLvl">
          <ac:chgData name="Gibbs,Connor" userId="d83e6c9e-e877-41d0-a85a-f646d1d2d12c" providerId="ADAL" clId="{E05A1014-E51C-41C2-989D-8762951CFD88}" dt="2021-02-02T01:53:25.202" v="677" actId="164"/>
          <ac:picMkLst>
            <pc:docMk/>
            <pc:sldMk cId="2828038666" sldId="259"/>
            <ac:picMk id="66" creationId="{ADA4FE79-0F4B-4146-A945-05F88005FB63}"/>
          </ac:picMkLst>
        </pc:picChg>
        <pc:picChg chg="mod topLvl">
          <ac:chgData name="Gibbs,Connor" userId="d83e6c9e-e877-41d0-a85a-f646d1d2d12c" providerId="ADAL" clId="{E05A1014-E51C-41C2-989D-8762951CFD88}" dt="2021-02-02T01:53:35.872" v="679" actId="164"/>
          <ac:picMkLst>
            <pc:docMk/>
            <pc:sldMk cId="2828038666" sldId="259"/>
            <ac:picMk id="67" creationId="{4AFD093C-8902-496F-8B87-61E5C56EE0E9}"/>
          </ac:picMkLst>
        </pc:picChg>
        <pc:picChg chg="mod topLvl">
          <ac:chgData name="Gibbs,Connor" userId="d83e6c9e-e877-41d0-a85a-f646d1d2d12c" providerId="ADAL" clId="{E05A1014-E51C-41C2-989D-8762951CFD88}" dt="2021-02-02T01:53:47.313" v="681" actId="164"/>
          <ac:picMkLst>
            <pc:docMk/>
            <pc:sldMk cId="2828038666" sldId="259"/>
            <ac:picMk id="68" creationId="{FCB1DDEF-DA3D-4426-96B5-4AB97702C0DE}"/>
          </ac:picMkLst>
        </pc:picChg>
        <pc:picChg chg="mod">
          <ac:chgData name="Gibbs,Connor" userId="d83e6c9e-e877-41d0-a85a-f646d1d2d12c" providerId="ADAL" clId="{E05A1014-E51C-41C2-989D-8762951CFD88}" dt="2021-02-02T01:54:01.028" v="684" actId="571"/>
          <ac:picMkLst>
            <pc:docMk/>
            <pc:sldMk cId="2828038666" sldId="259"/>
            <ac:picMk id="79" creationId="{A00AD1E2-A19F-4C6E-BB01-89B9371EB161}"/>
          </ac:picMkLst>
        </pc:picChg>
        <pc:picChg chg="mod">
          <ac:chgData name="Gibbs,Connor" userId="d83e6c9e-e877-41d0-a85a-f646d1d2d12c" providerId="ADAL" clId="{E05A1014-E51C-41C2-989D-8762951CFD88}" dt="2021-02-02T01:54:01.028" v="684" actId="571"/>
          <ac:picMkLst>
            <pc:docMk/>
            <pc:sldMk cId="2828038666" sldId="259"/>
            <ac:picMk id="82" creationId="{3F281F5E-78A4-4826-9F48-AFD3FF36A13A}"/>
          </ac:picMkLst>
        </pc:picChg>
        <pc:picChg chg="mod">
          <ac:chgData name="Gibbs,Connor" userId="d83e6c9e-e877-41d0-a85a-f646d1d2d12c" providerId="ADAL" clId="{E05A1014-E51C-41C2-989D-8762951CFD88}" dt="2021-02-02T01:54:01.028" v="684" actId="571"/>
          <ac:picMkLst>
            <pc:docMk/>
            <pc:sldMk cId="2828038666" sldId="259"/>
            <ac:picMk id="85" creationId="{E67099D9-674B-4FBB-BB49-EC293B9164F6}"/>
          </ac:picMkLst>
        </pc:picChg>
        <pc:picChg chg="mod">
          <ac:chgData name="Gibbs,Connor" userId="d83e6c9e-e877-41d0-a85a-f646d1d2d12c" providerId="ADAL" clId="{E05A1014-E51C-41C2-989D-8762951CFD88}" dt="2021-02-02T01:54:35.715" v="689" actId="571"/>
          <ac:picMkLst>
            <pc:docMk/>
            <pc:sldMk cId="2828038666" sldId="259"/>
            <ac:picMk id="88" creationId="{FDF6F2E5-8876-4148-9C3F-CE40FBC369E7}"/>
          </ac:picMkLst>
        </pc:picChg>
        <pc:picChg chg="mod">
          <ac:chgData name="Gibbs,Connor" userId="d83e6c9e-e877-41d0-a85a-f646d1d2d12c" providerId="ADAL" clId="{E05A1014-E51C-41C2-989D-8762951CFD88}" dt="2021-02-02T01:54:35.715" v="689" actId="571"/>
          <ac:picMkLst>
            <pc:docMk/>
            <pc:sldMk cId="2828038666" sldId="259"/>
            <ac:picMk id="91" creationId="{585D1052-2911-4A08-ABDB-420D746D70E7}"/>
          </ac:picMkLst>
        </pc:picChg>
        <pc:picChg chg="mod">
          <ac:chgData name="Gibbs,Connor" userId="d83e6c9e-e877-41d0-a85a-f646d1d2d12c" providerId="ADAL" clId="{E05A1014-E51C-41C2-989D-8762951CFD88}" dt="2021-02-02T01:56:52.649" v="708" actId="571"/>
          <ac:picMkLst>
            <pc:docMk/>
            <pc:sldMk cId="2828038666" sldId="259"/>
            <ac:picMk id="94" creationId="{C1701116-734A-4DAA-A253-0F987B230DDB}"/>
          </ac:picMkLst>
        </pc:picChg>
        <pc:picChg chg="mod">
          <ac:chgData name="Gibbs,Connor" userId="d83e6c9e-e877-41d0-a85a-f646d1d2d12c" providerId="ADAL" clId="{E05A1014-E51C-41C2-989D-8762951CFD88}" dt="2021-02-02T01:56:52.649" v="708" actId="571"/>
          <ac:picMkLst>
            <pc:docMk/>
            <pc:sldMk cId="2828038666" sldId="259"/>
            <ac:picMk id="97" creationId="{D3B8483B-A365-48C4-87CC-5F9B10250C2E}"/>
          </ac:picMkLst>
        </pc:picChg>
        <pc:picChg chg="mod">
          <ac:chgData name="Gibbs,Connor" userId="d83e6c9e-e877-41d0-a85a-f646d1d2d12c" providerId="ADAL" clId="{E05A1014-E51C-41C2-989D-8762951CFD88}" dt="2021-02-02T01:56:52.649" v="708" actId="571"/>
          <ac:picMkLst>
            <pc:docMk/>
            <pc:sldMk cId="2828038666" sldId="259"/>
            <ac:picMk id="100" creationId="{3B8D2BDE-54CA-4FD4-BFE8-EC5DA6A5125E}"/>
          </ac:picMkLst>
        </pc:picChg>
        <pc:cxnChg chg="add del">
          <ac:chgData name="Gibbs,Connor" userId="d83e6c9e-e877-41d0-a85a-f646d1d2d12c" providerId="ADAL" clId="{E05A1014-E51C-41C2-989D-8762951CFD88}" dt="2021-02-02T01:13:08.447" v="278" actId="11529"/>
          <ac:cxnSpMkLst>
            <pc:docMk/>
            <pc:sldMk cId="2828038666" sldId="259"/>
            <ac:cxnSpMk id="5" creationId="{4FC3F40D-6C9C-43C0-B4C3-AF5AFA17B181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7" creationId="{0371291B-F225-448E-97DB-6729CE964D4F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47" creationId="{822884E0-5B8F-4BF0-AA27-01E1D07760EB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48" creationId="{EEB3D145-C426-4623-86D0-1BB393A68570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49" creationId="{CE21EF6E-971C-4E07-92CC-3E62CD9A5788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53" creationId="{DEEB518B-2651-4ED9-92CE-5A5C1C5D037A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55" creationId="{90D6D56B-92E0-4F67-B14D-43203270FC4E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57" creationId="{989D6435-1C1F-459C-8864-3235F9000E3E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69" creationId="{A95C1168-90E1-4756-9893-37F438233516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70" creationId="{7572C28A-1799-4766-B79D-C2266CEDB3E8}"/>
          </ac:cxnSpMkLst>
        </pc:cxnChg>
        <pc:cxnChg chg="add mod">
          <ac:chgData name="Gibbs,Connor" userId="d83e6c9e-e877-41d0-a85a-f646d1d2d12c" providerId="ADAL" clId="{E05A1014-E51C-41C2-989D-8762951CFD88}" dt="2021-02-02T01:17:30.350" v="331" actId="164"/>
          <ac:cxnSpMkLst>
            <pc:docMk/>
            <pc:sldMk cId="2828038666" sldId="259"/>
            <ac:cxnSpMk id="71" creationId="{99D25CD1-05D1-4769-BB6D-0CC87AE20C44}"/>
          </ac:cxnSpMkLst>
        </pc:cxnChg>
      </pc:sldChg>
      <pc:sldChg chg="addSp delSp modSp add mod">
        <pc:chgData name="Gibbs,Connor" userId="d83e6c9e-e877-41d0-a85a-f646d1d2d12c" providerId="ADAL" clId="{E05A1014-E51C-41C2-989D-8762951CFD88}" dt="2021-02-02T16:47:01.105" v="751" actId="12788"/>
        <pc:sldMkLst>
          <pc:docMk/>
          <pc:sldMk cId="4173784318" sldId="260"/>
        </pc:sldMkLst>
        <pc:spChg chg="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2" creationId="{0BA98154-E175-45F9-9E35-A30641912AA1}"/>
          </ac:spMkLst>
        </pc:spChg>
        <pc:spChg chg="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4" creationId="{3B406405-EA13-4ED4-A889-A94AA4B0D5B8}"/>
          </ac:spMkLst>
        </pc:spChg>
        <pc:spChg chg="add mod ord topLvl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6" creationId="{88F99CA5-DA61-4541-960B-772165CAEC45}"/>
          </ac:spMkLst>
        </pc:spChg>
        <pc:spChg chg="add 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7" creationId="{BDFA1FF5-80AC-4AEE-8DDE-9BDAFB2A6DD1}"/>
          </ac:spMkLst>
        </pc:spChg>
        <pc:spChg chg="add 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10" creationId="{B3CF7F89-88C7-4818-AB3F-32B1A413C9A0}"/>
          </ac:spMkLst>
        </pc:spChg>
        <pc:spChg chg="add 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12" creationId="{C4FF3E74-5291-4970-B160-0C4B28866F52}"/>
          </ac:spMkLst>
        </pc:spChg>
        <pc:spChg chg="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30" creationId="{3A9346CC-9458-4C8B-904B-BD1EAD066176}"/>
          </ac:spMkLst>
        </pc:spChg>
        <pc:spChg chg="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31" creationId="{1E49A569-C328-43C9-9B88-8DB069F5533C}"/>
          </ac:spMkLst>
        </pc:spChg>
        <pc:spChg chg="add mod">
          <ac:chgData name="Gibbs,Connor" userId="d83e6c9e-e877-41d0-a85a-f646d1d2d12c" providerId="ADAL" clId="{E05A1014-E51C-41C2-989D-8762951CFD88}" dt="2021-02-02T16:47:01.105" v="751" actId="12788"/>
          <ac:spMkLst>
            <pc:docMk/>
            <pc:sldMk cId="4173784318" sldId="260"/>
            <ac:spMk id="44" creationId="{11435AD9-C6AD-4CD9-9F04-5957FB8D2B61}"/>
          </ac:spMkLst>
        </pc:spChg>
        <pc:grpChg chg="mod">
          <ac:chgData name="Gibbs,Connor" userId="d83e6c9e-e877-41d0-a85a-f646d1d2d12c" providerId="ADAL" clId="{E05A1014-E51C-41C2-989D-8762951CFD88}" dt="2021-02-02T16:47:01.105" v="751" actId="12788"/>
          <ac:grpSpMkLst>
            <pc:docMk/>
            <pc:sldMk cId="4173784318" sldId="260"/>
            <ac:grpSpMk id="5" creationId="{012B03CC-2C68-4CF0-ACF1-F5E5C7221E46}"/>
          </ac:grpSpMkLst>
        </pc:grpChg>
        <pc:grpChg chg="add del mod">
          <ac:chgData name="Gibbs,Connor" userId="d83e6c9e-e877-41d0-a85a-f646d1d2d12c" providerId="ADAL" clId="{E05A1014-E51C-41C2-989D-8762951CFD88}" dt="2021-02-02T01:27:46.955" v="432" actId="165"/>
          <ac:grpSpMkLst>
            <pc:docMk/>
            <pc:sldMk cId="4173784318" sldId="260"/>
            <ac:grpSpMk id="8" creationId="{5AE40A7A-94C1-4B84-BB3C-05090D80500F}"/>
          </ac:grpSpMkLst>
        </pc:grpChg>
        <pc:grpChg chg="add mod">
          <ac:chgData name="Gibbs,Connor" userId="d83e6c9e-e877-41d0-a85a-f646d1d2d12c" providerId="ADAL" clId="{E05A1014-E51C-41C2-989D-8762951CFD88}" dt="2021-02-02T16:47:01.105" v="751" actId="12788"/>
          <ac:grpSpMkLst>
            <pc:docMk/>
            <pc:sldMk cId="4173784318" sldId="260"/>
            <ac:grpSpMk id="13" creationId="{9FF1BAE9-97F3-458C-B241-5E016E8896E9}"/>
          </ac:grpSpMkLst>
        </pc:grpChg>
        <pc:grpChg chg="mod">
          <ac:chgData name="Gibbs,Connor" userId="d83e6c9e-e877-41d0-a85a-f646d1d2d12c" providerId="ADAL" clId="{E05A1014-E51C-41C2-989D-8762951CFD88}" dt="2021-02-02T16:47:01.105" v="751" actId="12788"/>
          <ac:grpSpMkLst>
            <pc:docMk/>
            <pc:sldMk cId="4173784318" sldId="260"/>
            <ac:grpSpMk id="29" creationId="{25A71ECF-39B8-48D4-A9AA-52663C087C44}"/>
          </ac:grpSpMkLst>
        </pc:grpChg>
        <pc:grpChg chg="add del">
          <ac:chgData name="Gibbs,Connor" userId="d83e6c9e-e877-41d0-a85a-f646d1d2d12c" providerId="ADAL" clId="{E05A1014-E51C-41C2-989D-8762951CFD88}" dt="2021-02-02T16:46:25.734" v="743" actId="478"/>
          <ac:grpSpMkLst>
            <pc:docMk/>
            <pc:sldMk cId="4173784318" sldId="260"/>
            <ac:grpSpMk id="45" creationId="{70A20471-6F51-4A99-8E38-FF29AA4C045E}"/>
          </ac:grpSpMkLst>
        </pc:grpChg>
        <pc:picChg chg="mod">
          <ac:chgData name="Gibbs,Connor" userId="d83e6c9e-e877-41d0-a85a-f646d1d2d12c" providerId="ADAL" clId="{E05A1014-E51C-41C2-989D-8762951CFD88}" dt="2021-02-02T16:47:01.105" v="751" actId="12788"/>
          <ac:picMkLst>
            <pc:docMk/>
            <pc:sldMk cId="4173784318" sldId="260"/>
            <ac:picMk id="3" creationId="{CD32CA82-2AAC-4B5D-B073-A021107C982E}"/>
          </ac:picMkLst>
        </pc:picChg>
        <pc:picChg chg="add del">
          <ac:chgData name="Gibbs,Connor" userId="d83e6c9e-e877-41d0-a85a-f646d1d2d12c" providerId="ADAL" clId="{E05A1014-E51C-41C2-989D-8762951CFD88}" dt="2021-02-02T01:39:39.497" v="510" actId="21"/>
          <ac:picMkLst>
            <pc:docMk/>
            <pc:sldMk cId="4173784318" sldId="260"/>
            <ac:picMk id="11" creationId="{8CC7FFC4-9522-477A-80CB-B657173434E0}"/>
          </ac:picMkLst>
        </pc:picChg>
        <pc:picChg chg="add mod">
          <ac:chgData name="Gibbs,Connor" userId="d83e6c9e-e877-41d0-a85a-f646d1d2d12c" providerId="ADAL" clId="{E05A1014-E51C-41C2-989D-8762951CFD88}" dt="2021-02-02T16:47:01.105" v="751" actId="12788"/>
          <ac:picMkLst>
            <pc:docMk/>
            <pc:sldMk cId="4173784318" sldId="260"/>
            <ac:picMk id="33" creationId="{5AB81932-BAE0-4355-95CE-4C5847D00217}"/>
          </ac:picMkLst>
        </pc:picChg>
        <pc:picChg chg="add del mod topLvl">
          <ac:chgData name="Gibbs,Connor" userId="d83e6c9e-e877-41d0-a85a-f646d1d2d12c" providerId="ADAL" clId="{E05A1014-E51C-41C2-989D-8762951CFD88}" dt="2021-02-02T01:28:49.909" v="452" actId="478"/>
          <ac:picMkLst>
            <pc:docMk/>
            <pc:sldMk cId="4173784318" sldId="260"/>
            <ac:picMk id="34" creationId="{10BB9636-D066-44FE-86F7-1C3121896FE6}"/>
          </ac:picMkLst>
        </pc:picChg>
        <pc:picChg chg="add mod">
          <ac:chgData name="Gibbs,Connor" userId="d83e6c9e-e877-41d0-a85a-f646d1d2d12c" providerId="ADAL" clId="{E05A1014-E51C-41C2-989D-8762951CFD88}" dt="2021-02-02T16:47:01.105" v="751" actId="12788"/>
          <ac:picMkLst>
            <pc:docMk/>
            <pc:sldMk cId="4173784318" sldId="260"/>
            <ac:picMk id="46" creationId="{38CF4217-7D3E-45FB-8A13-9FFFB6BE6E98}"/>
          </ac:picMkLst>
        </pc:picChg>
        <pc:picChg chg="add del mod">
          <ac:chgData name="Gibbs,Connor" userId="d83e6c9e-e877-41d0-a85a-f646d1d2d12c" providerId="ADAL" clId="{E05A1014-E51C-41C2-989D-8762951CFD88}" dt="2021-02-02T01:39:41.893" v="512"/>
          <ac:picMkLst>
            <pc:docMk/>
            <pc:sldMk cId="4173784318" sldId="260"/>
            <ac:picMk id="47" creationId="{E7E1FB03-403D-4701-A17C-13534DCF5FF6}"/>
          </ac:picMkLst>
        </pc:picChg>
        <pc:picChg chg="add mod">
          <ac:chgData name="Gibbs,Connor" userId="d83e6c9e-e877-41d0-a85a-f646d1d2d12c" providerId="ADAL" clId="{E05A1014-E51C-41C2-989D-8762951CFD88}" dt="2021-02-02T16:47:01.105" v="751" actId="12788"/>
          <ac:picMkLst>
            <pc:docMk/>
            <pc:sldMk cId="4173784318" sldId="260"/>
            <ac:picMk id="48" creationId="{C8E71FBD-5DBE-4143-A255-1B08054DC800}"/>
          </ac:picMkLst>
        </pc:picChg>
        <pc:picChg chg="add del mod">
          <ac:chgData name="Gibbs,Connor" userId="d83e6c9e-e877-41d0-a85a-f646d1d2d12c" providerId="ADAL" clId="{E05A1014-E51C-41C2-989D-8762951CFD88}" dt="2021-02-02T01:08:00.189" v="160" actId="478"/>
          <ac:picMkLst>
            <pc:docMk/>
            <pc:sldMk cId="4173784318" sldId="260"/>
            <ac:picMk id="2050" creationId="{1C648A6F-E482-41D7-A357-9FABCC369F01}"/>
          </ac:picMkLst>
        </pc:picChg>
        <pc:picChg chg="add del mod">
          <ac:chgData name="Gibbs,Connor" userId="d83e6c9e-e877-41d0-a85a-f646d1d2d12c" providerId="ADAL" clId="{E05A1014-E51C-41C2-989D-8762951CFD88}" dt="2021-02-02T01:39:34.756" v="508" actId="478"/>
          <ac:picMkLst>
            <pc:docMk/>
            <pc:sldMk cId="4173784318" sldId="260"/>
            <ac:picMk id="2052" creationId="{14B2E756-EF91-44EB-8DE8-0E9EB46C0FC3}"/>
          </ac:picMkLst>
        </pc:picChg>
        <pc:picChg chg="add mod">
          <ac:chgData name="Gibbs,Connor" userId="d83e6c9e-e877-41d0-a85a-f646d1d2d12c" providerId="ADAL" clId="{E05A1014-E51C-41C2-989D-8762951CFD88}" dt="2021-02-02T16:47:01.105" v="751" actId="12788"/>
          <ac:picMkLst>
            <pc:docMk/>
            <pc:sldMk cId="4173784318" sldId="260"/>
            <ac:picMk id="2054" creationId="{378F9E77-8684-4226-B7FF-21CCA44EAB1C}"/>
          </ac:picMkLst>
        </pc:picChg>
      </pc:sldChg>
      <pc:sldChg chg="addSp delSp modSp add mod ord">
        <pc:chgData name="Gibbs,Connor" userId="d83e6c9e-e877-41d0-a85a-f646d1d2d12c" providerId="ADAL" clId="{E05A1014-E51C-41C2-989D-8762951CFD88}" dt="2021-02-02T16:46:53.609" v="749" actId="12788"/>
        <pc:sldMkLst>
          <pc:docMk/>
          <pc:sldMk cId="3911434" sldId="261"/>
        </pc:sldMkLst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4" creationId="{12BC0D73-3E31-4773-AEB4-D7F0666DA7E5}"/>
          </ac:spMkLst>
        </pc:spChg>
        <pc:spChg chg="mod">
          <ac:chgData name="Gibbs,Connor" userId="d83e6c9e-e877-41d0-a85a-f646d1d2d12c" providerId="ADAL" clId="{E05A1014-E51C-41C2-989D-8762951CFD88}" dt="2021-02-02T01:50:37.353" v="663" actId="1037"/>
          <ac:spMkLst>
            <pc:docMk/>
            <pc:sldMk cId="3911434" sldId="261"/>
            <ac:spMk id="27" creationId="{BED1BB51-9068-408F-9318-0A1F5143590B}"/>
          </ac:spMkLst>
        </pc:spChg>
        <pc:spChg chg="add mod">
          <ac:chgData name="Gibbs,Connor" userId="d83e6c9e-e877-41d0-a85a-f646d1d2d12c" providerId="ADAL" clId="{E05A1014-E51C-41C2-989D-8762951CFD88}" dt="2021-02-02T01:50:49.120" v="664" actId="1076"/>
          <ac:spMkLst>
            <pc:docMk/>
            <pc:sldMk cId="3911434" sldId="261"/>
            <ac:spMk id="50" creationId="{2E4A4920-0024-4837-921B-74FF5F624C72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51" creationId="{514AE7DC-7BDA-4119-877A-3CF7C1E17CA1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52" creationId="{70EF41C0-612D-4094-A56A-B81ECBDDAAA1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54" creationId="{B7D4F3EB-45A9-4751-B78E-5C72C45F0FE0}"/>
          </ac:spMkLst>
        </pc:spChg>
        <pc:spChg chg="add mod">
          <ac:chgData name="Gibbs,Connor" userId="d83e6c9e-e877-41d0-a85a-f646d1d2d12c" providerId="ADAL" clId="{E05A1014-E51C-41C2-989D-8762951CFD88}" dt="2021-02-02T01:50:58.948" v="665" actId="1076"/>
          <ac:spMkLst>
            <pc:docMk/>
            <pc:sldMk cId="3911434" sldId="261"/>
            <ac:spMk id="56" creationId="{CADE8D45-1BA0-4DA6-8A4C-2EF6A6412CFC}"/>
          </ac:spMkLst>
        </pc:spChg>
        <pc:spChg chg="add del mod">
          <ac:chgData name="Gibbs,Connor" userId="d83e6c9e-e877-41d0-a85a-f646d1d2d12c" providerId="ADAL" clId="{E05A1014-E51C-41C2-989D-8762951CFD88}" dt="2021-02-02T01:45:21.432" v="549" actId="478"/>
          <ac:spMkLst>
            <pc:docMk/>
            <pc:sldMk cId="3911434" sldId="261"/>
            <ac:spMk id="58" creationId="{6F957E89-6CF6-4531-9A43-5A86BF437AD1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72" creationId="{A9B39A10-D9F9-4D90-9E45-6215633F3AA5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73" creationId="{F52490A5-7E73-4E32-86F2-C46E8E879843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74" creationId="{F18360A4-5326-4533-BB00-1CD127459D43}"/>
          </ac:spMkLst>
        </pc:spChg>
        <pc:spChg chg="add mod">
          <ac:chgData name="Gibbs,Connor" userId="d83e6c9e-e877-41d0-a85a-f646d1d2d12c" providerId="ADAL" clId="{E05A1014-E51C-41C2-989D-8762951CFD88}" dt="2021-02-02T01:50:03.349" v="648" actId="164"/>
          <ac:spMkLst>
            <pc:docMk/>
            <pc:sldMk cId="3911434" sldId="261"/>
            <ac:spMk id="75" creationId="{037F74E2-FFBF-47AC-AF5E-515FF85508DB}"/>
          </ac:spMkLst>
        </pc:spChg>
        <pc:grpChg chg="add mod">
          <ac:chgData name="Gibbs,Connor" userId="d83e6c9e-e877-41d0-a85a-f646d1d2d12c" providerId="ADAL" clId="{E05A1014-E51C-41C2-989D-8762951CFD88}" dt="2021-02-02T16:46:53.609" v="749" actId="12788"/>
          <ac:grpSpMkLst>
            <pc:docMk/>
            <pc:sldMk cId="3911434" sldId="261"/>
            <ac:grpSpMk id="5" creationId="{3C6899CA-8338-48CB-9859-3265B095B69C}"/>
          </ac:grpSpMkLst>
        </pc:grpChg>
        <pc:grpChg chg="mod">
          <ac:chgData name="Gibbs,Connor" userId="d83e6c9e-e877-41d0-a85a-f646d1d2d12c" providerId="ADAL" clId="{E05A1014-E51C-41C2-989D-8762951CFD88}" dt="2021-02-02T01:50:03.349" v="648" actId="164"/>
          <ac:grpSpMkLst>
            <pc:docMk/>
            <pc:sldMk cId="3911434" sldId="261"/>
            <ac:grpSpMk id="24" creationId="{5FBAC5FA-A95F-4F38-9DAC-7E50BDCBEBE7}"/>
          </ac:grpSpMkLst>
        </pc:grpChg>
        <pc:grpChg chg="add del mod">
          <ac:chgData name="Gibbs,Connor" userId="d83e6c9e-e877-41d0-a85a-f646d1d2d12c" providerId="ADAL" clId="{E05A1014-E51C-41C2-989D-8762951CFD88}" dt="2021-02-02T16:46:17.340" v="742" actId="478"/>
          <ac:grpSpMkLst>
            <pc:docMk/>
            <pc:sldMk cId="3911434" sldId="261"/>
            <ac:grpSpMk id="45" creationId="{70A20471-6F51-4A99-8E38-FF29AA4C045E}"/>
          </ac:grpSpMkLst>
        </pc:grpChg>
        <pc:cxnChg chg="mod">
          <ac:chgData name="Gibbs,Connor" userId="d83e6c9e-e877-41d0-a85a-f646d1d2d12c" providerId="ADAL" clId="{E05A1014-E51C-41C2-989D-8762951CFD88}" dt="2021-02-02T01:48:39.521" v="644" actId="692"/>
          <ac:cxnSpMkLst>
            <pc:docMk/>
            <pc:sldMk cId="3911434" sldId="261"/>
            <ac:cxnSpMk id="7" creationId="{0371291B-F225-448E-97DB-6729CE964D4F}"/>
          </ac:cxnSpMkLst>
        </pc:cxnChg>
        <pc:cxnChg chg="mod">
          <ac:chgData name="Gibbs,Connor" userId="d83e6c9e-e877-41d0-a85a-f646d1d2d12c" providerId="ADAL" clId="{E05A1014-E51C-41C2-989D-8762951CFD88}" dt="2021-02-02T01:48:30.144" v="642" actId="692"/>
          <ac:cxnSpMkLst>
            <pc:docMk/>
            <pc:sldMk cId="3911434" sldId="261"/>
            <ac:cxnSpMk id="47" creationId="{822884E0-5B8F-4BF0-AA27-01E1D07760EB}"/>
          </ac:cxnSpMkLst>
        </pc:cxnChg>
        <pc:cxnChg chg="mod">
          <ac:chgData name="Gibbs,Connor" userId="d83e6c9e-e877-41d0-a85a-f646d1d2d12c" providerId="ADAL" clId="{E05A1014-E51C-41C2-989D-8762951CFD88}" dt="2021-02-02T01:48:20.320" v="641" actId="692"/>
          <ac:cxnSpMkLst>
            <pc:docMk/>
            <pc:sldMk cId="3911434" sldId="261"/>
            <ac:cxnSpMk id="48" creationId="{EEB3D145-C426-4623-86D0-1BB393A68570}"/>
          </ac:cxnSpMkLst>
        </pc:cxnChg>
        <pc:cxnChg chg="mod">
          <ac:chgData name="Gibbs,Connor" userId="d83e6c9e-e877-41d0-a85a-f646d1d2d12c" providerId="ADAL" clId="{E05A1014-E51C-41C2-989D-8762951CFD88}" dt="2021-02-02T01:47:35.807" v="634" actId="692"/>
          <ac:cxnSpMkLst>
            <pc:docMk/>
            <pc:sldMk cId="3911434" sldId="261"/>
            <ac:cxnSpMk id="55" creationId="{90D6D56B-92E0-4F67-B14D-43203270FC4E}"/>
          </ac:cxnSpMkLst>
        </pc:cxnChg>
        <pc:cxnChg chg="mod">
          <ac:chgData name="Gibbs,Connor" userId="d83e6c9e-e877-41d0-a85a-f646d1d2d12c" providerId="ADAL" clId="{E05A1014-E51C-41C2-989D-8762951CFD88}" dt="2021-02-02T01:48:07.952" v="639" actId="692"/>
          <ac:cxnSpMkLst>
            <pc:docMk/>
            <pc:sldMk cId="3911434" sldId="261"/>
            <ac:cxnSpMk id="57" creationId="{989D6435-1C1F-459C-8864-3235F9000E3E}"/>
          </ac:cxnSpMkLst>
        </pc:cxnChg>
        <pc:cxnChg chg="mod">
          <ac:chgData name="Gibbs,Connor" userId="d83e6c9e-e877-41d0-a85a-f646d1d2d12c" providerId="ADAL" clId="{E05A1014-E51C-41C2-989D-8762951CFD88}" dt="2021-02-02T01:47:46.984" v="636" actId="692"/>
          <ac:cxnSpMkLst>
            <pc:docMk/>
            <pc:sldMk cId="3911434" sldId="261"/>
            <ac:cxnSpMk id="69" creationId="{A95C1168-90E1-4756-9893-37F438233516}"/>
          </ac:cxnSpMkLst>
        </pc:cxnChg>
        <pc:cxnChg chg="mod">
          <ac:chgData name="Gibbs,Connor" userId="d83e6c9e-e877-41d0-a85a-f646d1d2d12c" providerId="ADAL" clId="{E05A1014-E51C-41C2-989D-8762951CFD88}" dt="2021-02-02T01:47:54.035" v="637" actId="692"/>
          <ac:cxnSpMkLst>
            <pc:docMk/>
            <pc:sldMk cId="3911434" sldId="261"/>
            <ac:cxnSpMk id="70" creationId="{7572C28A-1799-4766-B79D-C2266CEDB3E8}"/>
          </ac:cxnSpMkLst>
        </pc:cxnChg>
      </pc:sldChg>
      <pc:sldChg chg="addSp delSp modSp add mod">
        <pc:chgData name="Gibbs,Connor" userId="d83e6c9e-e877-41d0-a85a-f646d1d2d12c" providerId="ADAL" clId="{E05A1014-E51C-41C2-989D-8762951CFD88}" dt="2021-02-02T16:46:37.942" v="745" actId="12789"/>
        <pc:sldMkLst>
          <pc:docMk/>
          <pc:sldMk cId="281219175" sldId="262"/>
        </pc:sldMkLst>
        <pc:spChg chg="mod">
          <ac:chgData name="Gibbs,Connor" userId="d83e6c9e-e877-41d0-a85a-f646d1d2d12c" providerId="ADAL" clId="{E05A1014-E51C-41C2-989D-8762951CFD88}" dt="2021-02-02T16:46:05.745" v="739" actId="6549"/>
          <ac:spMkLst>
            <pc:docMk/>
            <pc:sldMk cId="281219175" sldId="262"/>
            <ac:spMk id="35" creationId="{DE2E9D55-4CB0-441F-8A60-2006B7DAF9EE}"/>
          </ac:spMkLst>
        </pc:spChg>
        <pc:grpChg chg="mod">
          <ac:chgData name="Gibbs,Connor" userId="d83e6c9e-e877-41d0-a85a-f646d1d2d12c" providerId="ADAL" clId="{E05A1014-E51C-41C2-989D-8762951CFD88}" dt="2021-02-02T16:46:37.942" v="745" actId="12789"/>
          <ac:grpSpMkLst>
            <pc:docMk/>
            <pc:sldMk cId="281219175" sldId="262"/>
            <ac:grpSpMk id="24" creationId="{5FBAC5FA-A95F-4F38-9DAC-7E50BDCBEBE7}"/>
          </ac:grpSpMkLst>
        </pc:grpChg>
        <pc:grpChg chg="add del">
          <ac:chgData name="Gibbs,Connor" userId="d83e6c9e-e877-41d0-a85a-f646d1d2d12c" providerId="ADAL" clId="{E05A1014-E51C-41C2-989D-8762951CFD88}" dt="2021-02-02T16:46:08.199" v="740" actId="478"/>
          <ac:grpSpMkLst>
            <pc:docMk/>
            <pc:sldMk cId="281219175" sldId="262"/>
            <ac:grpSpMk id="45" creationId="{70A20471-6F51-4A99-8E38-FF29AA4C045E}"/>
          </ac:grpSpMkLst>
        </pc:grpChg>
      </pc:sldChg>
      <pc:sldChg chg="add">
        <pc:chgData name="Gibbs,Connor" userId="d83e6c9e-e877-41d0-a85a-f646d1d2d12c" providerId="ADAL" clId="{E05A1014-E51C-41C2-989D-8762951CFD88}" dt="2021-02-02T16:45:59.606" v="738"/>
        <pc:sldMkLst>
          <pc:docMk/>
          <pc:sldMk cId="2613699106" sldId="263"/>
        </pc:sldMkLst>
      </pc:sldChg>
      <pc:sldChg chg="add">
        <pc:chgData name="Gibbs,Connor" userId="d83e6c9e-e877-41d0-a85a-f646d1d2d12c" providerId="ADAL" clId="{E05A1014-E51C-41C2-989D-8762951CFD88}" dt="2021-02-02T16:45:59.606" v="738"/>
        <pc:sldMkLst>
          <pc:docMk/>
          <pc:sldMk cId="4289514851" sldId="264"/>
        </pc:sldMkLst>
      </pc:sldChg>
      <pc:sldChg chg="add">
        <pc:chgData name="Gibbs,Connor" userId="d83e6c9e-e877-41d0-a85a-f646d1d2d12c" providerId="ADAL" clId="{E05A1014-E51C-41C2-989D-8762951CFD88}" dt="2021-02-02T16:45:59.606" v="738"/>
        <pc:sldMkLst>
          <pc:docMk/>
          <pc:sldMk cId="2334980998" sldId="265"/>
        </pc:sldMkLst>
      </pc:sldChg>
      <pc:sldChg chg="add">
        <pc:chgData name="Gibbs,Connor" userId="d83e6c9e-e877-41d0-a85a-f646d1d2d12c" providerId="ADAL" clId="{E05A1014-E51C-41C2-989D-8762951CFD88}" dt="2021-02-02T16:45:59.606" v="738"/>
        <pc:sldMkLst>
          <pc:docMk/>
          <pc:sldMk cId="175382410" sldId="266"/>
        </pc:sldMkLst>
      </pc:sldChg>
      <pc:sldChg chg="addSp delSp modSp new mod">
        <pc:chgData name="Gibbs,Connor" userId="d83e6c9e-e877-41d0-a85a-f646d1d2d12c" providerId="ADAL" clId="{E05A1014-E51C-41C2-989D-8762951CFD88}" dt="2021-02-02T17:22:26.107" v="1170" actId="20577"/>
        <pc:sldMkLst>
          <pc:docMk/>
          <pc:sldMk cId="2705167903" sldId="267"/>
        </pc:sldMkLst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" creationId="{7028E077-5D1A-4E22-BEB4-9374A08C9771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" creationId="{CE4C592F-7905-4A8F-959E-9A5F1566FC22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" creationId="{514C915E-D8D2-4D4B-9F3B-DE8BB718C7EA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" creationId="{59191E24-FFB9-4A29-829D-96E9B72EB79B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8" creationId="{8580FB59-50BA-4932-81F4-4B61CCD77F56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9" creationId="{F96B8B82-59F7-4238-8335-1878249FDE7D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" creationId="{9AFC5923-C6FA-4889-B5A2-44B9F37876A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1" creationId="{545B46D2-752A-42E9-9153-EA2F58B94C0F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2" creationId="{0F267FB1-8E74-4453-901D-3DEACF045509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3" creationId="{3C04BDFF-1361-48A5-8481-847C813CD6F2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4" creationId="{479F8EE5-5758-49A9-AA8C-A9FF175863BC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5" creationId="{F781B680-DD4E-459C-92B6-5081BB10078A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6" creationId="{26D4FDC0-7412-40AD-B142-9FE833C6DA51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39" creationId="{6E7E9B7F-D375-42C9-8864-5C416519575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0" creationId="{5FE13F1B-AA0D-458B-9F8F-F648219484BC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1" creationId="{22602D1D-57FF-4DE2-91E5-D6E518FE1294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2" creationId="{3EEEB66E-1252-4463-A499-AB3518E854F1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3" creationId="{07B4672C-4822-4CDC-B9B8-FCBA4F751F5F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4" creationId="{27716146-D5F8-44DF-983C-3FA96A13BD2B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5" creationId="{58DDD477-23FF-4D3A-9D26-D72C41819FF0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6" creationId="{951B7CBF-4363-4C6C-926E-0B7F5D388332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7" creationId="{E462C879-7749-42C3-AC36-0E0C005ED76E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8" creationId="{B52C0894-F3EC-4C4D-84D8-BDD1D07EA1D4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49" creationId="{ECD17FEB-3C37-47D9-9E6B-0A03A2FD9BB5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0" creationId="{A25802B6-E6D2-43F5-9767-43280224A2CF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1" creationId="{CE3195DB-3CE3-4E90-B2F1-E4367F65DEFB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2" creationId="{B4E29FB3-D748-471E-B310-54A6C506A4BA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3" creationId="{16BE82B7-8217-48DE-BD82-820CC0388DBF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4" creationId="{A03C9805-501E-4CB4-8FF6-253FF272C3E9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5" creationId="{EEF25F37-7391-46CA-AA4C-2A3B3D88F29C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6" creationId="{C8E0011C-D47F-4EB6-AF33-53217216576C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7" creationId="{31D9B1F5-EFC9-4B0F-BCB0-7A651949A979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58" creationId="{1C1BFE6B-3918-4C43-9B24-FDD6CE82BDB5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1" creationId="{A57490CA-ABDD-4AE3-A26B-8D4122806F3B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2" creationId="{23A1F475-2298-4883-87B8-CADD8B71A743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3" creationId="{B33CA0F1-4E0C-418A-A466-1F579917F674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4" creationId="{0367B896-3AA5-4F65-BCFB-16C15164172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5" creationId="{E2BE2DBF-F991-446D-8CE9-ED3F48A9F546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6" creationId="{DA706422-9861-4FA3-8A82-9E5F22006D37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7" creationId="{67756670-827B-48C7-A962-2FB85D5F4DB4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8" creationId="{E584ACD3-913C-48D5-9926-389194689A0C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69" creationId="{F2FEE972-1E06-4699-91CA-B293885DD5A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0" creationId="{535F7C64-EB88-4FE2-AB1F-AF1E98B42332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2" creationId="{823ACDB0-BF82-4DE6-BEAF-86BF263E7E4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3" creationId="{78F77559-0545-4CF1-99C7-51010429C450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4" creationId="{CC17DF6A-543F-4587-99F0-28C9EBE0F05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5" creationId="{A7471D2F-8473-475B-A6E7-5578AE490480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6" creationId="{654037DE-850C-44CF-A1DE-1C6FA6A08173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7" creationId="{5C38F5FD-044D-4A88-B5BF-B581EBCB6890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8" creationId="{8509EDC7-8805-4579-B05A-C94C20FBA9D3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79" creationId="{5878264D-C7EA-40E2-A921-A2A3A61876EE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80" creationId="{BA109AB8-7043-46E6-9E60-F57DD1E5D365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81" creationId="{35072AA9-037A-4BFE-8A8E-A68785D93960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82" creationId="{9135626D-44DB-47FB-A910-36396C5FB9C4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83" creationId="{9656D021-BACA-4590-B84A-43780B0B0A20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84" creationId="{84658BDC-3575-43E1-ADBE-A4032BFF18D8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99" creationId="{4053D05E-4554-41A3-94E1-1393A4ECC415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0" creationId="{89C438C4-81CF-4709-8B46-1348FAA655C6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2" creationId="{1A840B6E-5204-4429-A09D-940029F174E4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4" creationId="{F39C1B29-0630-4B2D-A361-185484C17DCA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6" creationId="{095A0506-D184-46A1-BB6F-11BB58397313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8" creationId="{53849CA5-0579-44E4-B568-76CB79B87A0B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09" creationId="{EA06E332-0B19-494B-B746-0AB67C7532AD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10" creationId="{591E293D-7E97-4B49-B095-7BC06E0CECEB}"/>
          </ac:spMkLst>
        </pc:spChg>
        <pc:spChg chg="mod">
          <ac:chgData name="Gibbs,Connor" userId="d83e6c9e-e877-41d0-a85a-f646d1d2d12c" providerId="ADAL" clId="{E05A1014-E51C-41C2-989D-8762951CFD88}" dt="2021-02-02T17:19:59.901" v="797" actId="12789"/>
          <ac:spMkLst>
            <pc:docMk/>
            <pc:sldMk cId="2705167903" sldId="267"/>
            <ac:spMk id="111" creationId="{81DC7BB4-ABC0-4FC0-9578-C8BD101842B1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14" creationId="{79F51963-3AD2-4123-85E3-0EE77F9F4B87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15" creationId="{FA1868FA-0861-4F45-852A-3F29A387CBDF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16" creationId="{E04C2DDD-05FE-4E57-A9A7-81B4DBFDE72E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17" creationId="{9FA8FFAC-7066-46B9-BD6A-BB4B518BC656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18" creationId="{88DE483E-03E2-4BE7-98BB-D39A532A0E3B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19" creationId="{0B57ABE3-ECA9-46C2-BDA3-762D34D9AED0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0" creationId="{D8DF992A-285C-40BA-9DF5-FFB2E7BFA007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1" creationId="{3B752BD1-C2C1-4AAE-8A2D-C4928F2CB821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2" creationId="{FB06F6E4-7D1D-49C6-A60B-25017868465A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3" creationId="{BF284366-6367-47A6-9B6D-09E3D68457E7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4" creationId="{A943F58F-7164-4998-AA7A-1279D300FAEE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5" creationId="{30FCF56E-3CE9-4A0D-97FC-231771189F8A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26" creationId="{3B5A7C1B-99EB-476C-BC83-8BF01F0DFF01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39" creationId="{2D282ECB-3335-4C5F-9BE5-FABEB5F1BB85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0" creationId="{A96A810C-201C-4369-86DE-ACA39A44398A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1" creationId="{072C85AE-E7FF-49EF-B0AE-6E726990C010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2" creationId="{EC3020C4-D63E-4083-A3DF-F0F04E92EC59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3" creationId="{03CC95CC-5477-4AC8-8E90-50D9C359A72D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4" creationId="{55A5A5B2-9596-4928-951E-C5C70F6A1628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5" creationId="{DA18DF8F-17DE-4B7A-8D42-D5AF12D40ACD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6" creationId="{F3D55CAF-40EA-4D1E-BC95-1287D1C1F4C1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7" creationId="{4AF9D4E7-160A-49DC-A77C-1E6F6BB183E5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48" creationId="{35732EAA-6465-4F74-B848-62A38BCEBC02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0" creationId="{73505051-DEBE-4CE0-8076-253EE830178B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1" creationId="{90C61505-7145-48E1-A3D6-BD0035F1DAB5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2" creationId="{5CC767C0-6E91-4C6C-8B05-6C5BEF4B2032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3" creationId="{70F0419D-DAB0-434F-B479-A902A95B4272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4" creationId="{EE6FC799-71E6-4589-90CD-58BA55245CE1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5" creationId="{E11DE1AC-E63D-4D59-BE5D-CEA8AA3FA99D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6" creationId="{F3671742-0119-4192-8CCC-030CAC18FE60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7" creationId="{95728D7A-8178-43D3-AECF-F8836769D170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8" creationId="{58428352-2677-46F0-89A2-24F9782B1469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59" creationId="{81FA89ED-DC09-42EE-8541-AD85F3A535D7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60" creationId="{8241AB3C-AC77-4F6A-A569-616054E206D9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61" creationId="{2AA51C1A-3B82-4FAF-86EB-BB8EDB5C9F3B}"/>
          </ac:spMkLst>
        </pc:spChg>
        <pc:spChg chg="mod">
          <ac:chgData name="Gibbs,Connor" userId="d83e6c9e-e877-41d0-a85a-f646d1d2d12c" providerId="ADAL" clId="{E05A1014-E51C-41C2-989D-8762951CFD88}" dt="2021-02-02T17:18:58.856" v="777" actId="571"/>
          <ac:spMkLst>
            <pc:docMk/>
            <pc:sldMk cId="2705167903" sldId="267"/>
            <ac:spMk id="162" creationId="{861288D1-72FF-4FE6-89C2-FF771119BFAF}"/>
          </ac:spMkLst>
        </pc:spChg>
        <pc:spChg chg="add mod">
          <ac:chgData name="Gibbs,Connor" userId="d83e6c9e-e877-41d0-a85a-f646d1d2d12c" providerId="ADAL" clId="{E05A1014-E51C-41C2-989D-8762951CFD88}" dt="2021-02-02T17:20:19.533" v="800" actId="1076"/>
          <ac:spMkLst>
            <pc:docMk/>
            <pc:sldMk cId="2705167903" sldId="267"/>
            <ac:spMk id="174" creationId="{1C4C46C4-C8AF-4859-8685-04F0C064BCEB}"/>
          </ac:spMkLst>
        </pc:spChg>
        <pc:spChg chg="add mod">
          <ac:chgData name="Gibbs,Connor" userId="d83e6c9e-e877-41d0-a85a-f646d1d2d12c" providerId="ADAL" clId="{E05A1014-E51C-41C2-989D-8762951CFD88}" dt="2021-02-02T17:22:16.969" v="1167" actId="20577"/>
          <ac:spMkLst>
            <pc:docMk/>
            <pc:sldMk cId="2705167903" sldId="267"/>
            <ac:spMk id="175" creationId="{A3C46812-8B6E-4F56-86F4-2E7D3FE9A9CD}"/>
          </ac:spMkLst>
        </pc:spChg>
        <pc:spChg chg="add del mod">
          <ac:chgData name="Gibbs,Connor" userId="d83e6c9e-e877-41d0-a85a-f646d1d2d12c" providerId="ADAL" clId="{E05A1014-E51C-41C2-989D-8762951CFD88}" dt="2021-02-02T17:22:11.244" v="1165" actId="478"/>
          <ac:spMkLst>
            <pc:docMk/>
            <pc:sldMk cId="2705167903" sldId="267"/>
            <ac:spMk id="176" creationId="{F84E5753-9F25-4D94-8327-F1487816AF24}"/>
          </ac:spMkLst>
        </pc:spChg>
        <pc:spChg chg="add mod">
          <ac:chgData name="Gibbs,Connor" userId="d83e6c9e-e877-41d0-a85a-f646d1d2d12c" providerId="ADAL" clId="{E05A1014-E51C-41C2-989D-8762951CFD88}" dt="2021-02-02T17:22:21.317" v="1169" actId="20577"/>
          <ac:spMkLst>
            <pc:docMk/>
            <pc:sldMk cId="2705167903" sldId="267"/>
            <ac:spMk id="177" creationId="{D7C14D09-7701-479F-9181-89FC052AD00D}"/>
          </ac:spMkLst>
        </pc:spChg>
        <pc:spChg chg="add mod">
          <ac:chgData name="Gibbs,Connor" userId="d83e6c9e-e877-41d0-a85a-f646d1d2d12c" providerId="ADAL" clId="{E05A1014-E51C-41C2-989D-8762951CFD88}" dt="2021-02-02T17:22:26.107" v="1170" actId="20577"/>
          <ac:spMkLst>
            <pc:docMk/>
            <pc:sldMk cId="2705167903" sldId="267"/>
            <ac:spMk id="178" creationId="{0329230F-6192-45E9-B2DD-11D31CCB55A9}"/>
          </ac:spMkLst>
        </pc:spChg>
        <pc:grpChg chg="add del 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2" creationId="{6093BA60-CFAB-40BF-A38E-6937EA134EF1}"/>
          </ac:grpSpMkLst>
        </pc:grpChg>
        <pc:grpChg chg="add del 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27" creationId="{8BF4B3EF-1CF7-45F7-8E21-9C1E5EA90D2E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29" creationId="{E10CE758-63DB-4325-96EE-92E072B74785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0" creationId="{5B31693F-A704-485A-806E-D04B3D811916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1" creationId="{B6F4886D-6253-43D1-82D2-FF118DB35F01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2" creationId="{0632399E-0FBE-48BD-AE38-71AA207E615D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3" creationId="{751CC0EE-F724-4685-A1B4-51E0C1532DEF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4" creationId="{05CB1796-F834-4EFE-BB85-3B1B8D9EB9E7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5" creationId="{EB3B9034-5994-41A7-BF35-82793783A0CB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6" creationId="{7E8E1BA3-8422-4402-827B-ED7CF4CD83DB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7" creationId="{7E8C4853-6CB6-40CE-A867-36939F63C35B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38" creationId="{362388A5-8DD3-4052-A5E6-E049ADF0C974}"/>
          </ac:grpSpMkLst>
        </pc:grpChg>
        <pc:grpChg chg="add del 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59" creationId="{AC66B7A8-0A14-40E3-9A8B-BDF251046C2D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60" creationId="{A62DD348-BC32-4401-840B-6866C37B2ED1}"/>
          </ac:grpSpMkLst>
        </pc:grpChg>
        <pc:grpChg chg="add del 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95" creationId="{4E35B729-F04C-4929-8D9D-81D0FBA374C8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97" creationId="{1162E784-0BAF-41AE-9D6F-68AFD4CFB2E0}"/>
          </ac:grpSpMkLst>
        </pc:grpChg>
        <pc:grpChg chg="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98" creationId="{7CC4802E-E9AE-4C29-8F7B-3614DC75436F}"/>
          </ac:grpSpMkLst>
        </pc:grpChg>
        <pc:grpChg chg="add del mod">
          <ac:chgData name="Gibbs,Connor" userId="d83e6c9e-e877-41d0-a85a-f646d1d2d12c" providerId="ADAL" clId="{E05A1014-E51C-41C2-989D-8762951CFD88}" dt="2021-02-02T17:19:10.602" v="783" actId="478"/>
          <ac:grpSpMkLst>
            <pc:docMk/>
            <pc:sldMk cId="2705167903" sldId="267"/>
            <ac:grpSpMk id="112" creationId="{CDBE5AFD-BBF3-4C61-A715-A381205DCED6}"/>
          </ac:grpSpMkLst>
        </pc:grpChg>
        <pc:grpChg chg="add del mod">
          <ac:chgData name="Gibbs,Connor" userId="d83e6c9e-e877-41d0-a85a-f646d1d2d12c" providerId="ADAL" clId="{E05A1014-E51C-41C2-989D-8762951CFD88}" dt="2021-02-02T17:19:06.583" v="780" actId="478"/>
          <ac:grpSpMkLst>
            <pc:docMk/>
            <pc:sldMk cId="2705167903" sldId="267"/>
            <ac:grpSpMk id="137" creationId="{428C2A19-AAC4-4130-A245-6C87F0E12726}"/>
          </ac:grpSpMkLst>
        </pc:grpChg>
        <pc:grpChg chg="mod">
          <ac:chgData name="Gibbs,Connor" userId="d83e6c9e-e877-41d0-a85a-f646d1d2d12c" providerId="ADAL" clId="{E05A1014-E51C-41C2-989D-8762951CFD88}" dt="2021-02-02T17:18:58.856" v="777" actId="571"/>
          <ac:grpSpMkLst>
            <pc:docMk/>
            <pc:sldMk cId="2705167903" sldId="267"/>
            <ac:grpSpMk id="138" creationId="{9067E8D6-F61E-4E48-828F-E02D7E4D19E6}"/>
          </ac:grpSpMkLst>
        </pc:grpChg>
        <pc:grpChg chg="add mod">
          <ac:chgData name="Gibbs,Connor" userId="d83e6c9e-e877-41d0-a85a-f646d1d2d12c" providerId="ADAL" clId="{E05A1014-E51C-41C2-989D-8762951CFD88}" dt="2021-02-02T17:19:59.901" v="797" actId="12789"/>
          <ac:grpSpMkLst>
            <pc:docMk/>
            <pc:sldMk cId="2705167903" sldId="267"/>
            <ac:grpSpMk id="173" creationId="{0C13D13B-35E6-4345-B9AB-0356A2132773}"/>
          </ac:grpSpMkLst>
        </pc:grp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3" creationId="{F6E7F167-44BB-446F-A58D-4ABC3ABE7A97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28" creationId="{1DD3077C-B1EC-4370-93B4-D4F8D3ACAAA6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71" creationId="{D05623FF-E204-412D-861A-B6B74888E6FA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96" creationId="{C268B7D3-ACB2-41DD-A43E-3D079294E8DC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101" creationId="{47C61F95-F374-4B6A-BC57-8833898CACCE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103" creationId="{336A882A-C7FE-40E0-8A4D-BB672487E729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105" creationId="{827EFA96-6EA1-40E3-AEAF-2F96FA28C71B}"/>
          </ac:picMkLst>
        </pc:picChg>
        <pc:picChg chg="mod">
          <ac:chgData name="Gibbs,Connor" userId="d83e6c9e-e877-41d0-a85a-f646d1d2d12c" providerId="ADAL" clId="{E05A1014-E51C-41C2-989D-8762951CFD88}" dt="2021-02-02T17:19:59.901" v="797" actId="12789"/>
          <ac:picMkLst>
            <pc:docMk/>
            <pc:sldMk cId="2705167903" sldId="267"/>
            <ac:picMk id="107" creationId="{6FEC0A94-783E-41CF-8B41-F925237282B9}"/>
          </ac:picMkLst>
        </pc:picChg>
        <pc:picChg chg="mod">
          <ac:chgData name="Gibbs,Connor" userId="d83e6c9e-e877-41d0-a85a-f646d1d2d12c" providerId="ADAL" clId="{E05A1014-E51C-41C2-989D-8762951CFD88}" dt="2021-02-02T17:18:58.856" v="777" actId="571"/>
          <ac:picMkLst>
            <pc:docMk/>
            <pc:sldMk cId="2705167903" sldId="267"/>
            <ac:picMk id="113" creationId="{80DC9AE5-68FF-417E-A22B-60E00C77476C}"/>
          </ac:picMkLst>
        </pc:picChg>
        <pc:picChg chg="mod">
          <ac:chgData name="Gibbs,Connor" userId="d83e6c9e-e877-41d0-a85a-f646d1d2d12c" providerId="ADAL" clId="{E05A1014-E51C-41C2-989D-8762951CFD88}" dt="2021-02-02T17:18:58.856" v="777" actId="571"/>
          <ac:picMkLst>
            <pc:docMk/>
            <pc:sldMk cId="2705167903" sldId="267"/>
            <ac:picMk id="149" creationId="{8B0A36CA-B2AD-403F-B350-907147110237}"/>
          </ac:picMkLst>
        </pc:pic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17" creationId="{7D12022E-6582-41C5-865F-DCE807882933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18" creationId="{24A2ED8E-9187-4848-ABE0-6E0226DBC72A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19" creationId="{7367C5C6-8B58-46E3-A84C-8303FE16ADC3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0" creationId="{9691D7C9-5B55-48E7-A601-2179A9CF5721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1" creationId="{28FF13C8-CCAD-4E55-82B7-2574CC1B60E1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2" creationId="{5FB2675A-7F9D-49A8-8361-52CBE1914A44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3" creationId="{F656D837-4520-4EFB-966F-89492E283C88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4" creationId="{F44D6E56-1308-4A49-A425-9FC56001E3FC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5" creationId="{E5340894-2994-4460-80A7-23504A8DB871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26" creationId="{DEFAE538-A888-44AF-BD86-FD524D53A574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85" creationId="{5B30CC89-3340-4280-833B-BAC5B00F498A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86" creationId="{E889C7E8-5331-4E7A-AAEE-BD3080158CF0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87" creationId="{B89688B8-E8EF-4748-9AC3-DD4D5B51D51F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88" creationId="{92548CB2-554C-45D1-BEDB-CAAE45F43947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89" creationId="{FBB29BE8-FE1F-4EFC-A00D-75E568C7042C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90" creationId="{7085216F-E545-449F-B1D6-614A85DE8AE8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91" creationId="{CBCF6F72-8087-4B3F-9F6B-49DB9CC2DF7E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92" creationId="{996D2460-966E-4531-92E4-2A37FEB7C4FB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93" creationId="{BB57DFE7-65C7-4668-A5AA-873A79E70296}"/>
          </ac:cxnSpMkLst>
        </pc:cxnChg>
        <pc:cxnChg chg="mod">
          <ac:chgData name="Gibbs,Connor" userId="d83e6c9e-e877-41d0-a85a-f646d1d2d12c" providerId="ADAL" clId="{E05A1014-E51C-41C2-989D-8762951CFD88}" dt="2021-02-02T17:19:59.901" v="797" actId="12789"/>
          <ac:cxnSpMkLst>
            <pc:docMk/>
            <pc:sldMk cId="2705167903" sldId="267"/>
            <ac:cxnSpMk id="94" creationId="{81BB8463-5B24-4C0F-877B-75405902F310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27" creationId="{E72EC4E5-320B-4CAD-A058-F068D06A1C59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28" creationId="{AA79862B-8D04-4C56-BF6F-0BE666E14180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29" creationId="{98FAC994-D958-4951-A50F-C6D56BF905A1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0" creationId="{912D8C92-BDAF-472F-A4B1-FD7BAC215436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1" creationId="{44467DC4-5855-4761-8A26-47C8771341C5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2" creationId="{2D38A987-1E55-4FC3-B517-7167003DCC1C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3" creationId="{19C212E9-6174-4215-94AB-F9ADE3629CAA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4" creationId="{3C7976C1-6E17-4165-9094-1666DBC660FB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5" creationId="{158C5180-2D70-4189-83B0-0421ABFF8EE6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36" creationId="{94BFFB10-0FA5-4BAF-BD2D-45F24BD7C6C4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3" creationId="{E8809D44-16FB-42AB-8BCD-0E71B2C62BCA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4" creationId="{AB5BEB2A-3325-4A77-AFCA-3A13C7DAA374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5" creationId="{EF81B8AF-FC24-4FE1-BFBA-F4CB8B5077B2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6" creationId="{F8867313-64F3-4F65-834D-6774C55FD3C1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7" creationId="{7BD73128-1C03-4D4F-9CBE-4133393ED52F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8" creationId="{F236C66C-2952-4D7F-B42B-F45D39B41729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69" creationId="{25B005F7-8299-4759-9499-FF03C875F386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70" creationId="{3EC8B52D-807C-4AFC-9BF4-52AB43119C07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71" creationId="{87CB0C29-BCF4-41D2-97AC-5AE5B183EEB7}"/>
          </ac:cxnSpMkLst>
        </pc:cxnChg>
        <pc:cxnChg chg="mod">
          <ac:chgData name="Gibbs,Connor" userId="d83e6c9e-e877-41d0-a85a-f646d1d2d12c" providerId="ADAL" clId="{E05A1014-E51C-41C2-989D-8762951CFD88}" dt="2021-02-02T17:18:58.856" v="777" actId="571"/>
          <ac:cxnSpMkLst>
            <pc:docMk/>
            <pc:sldMk cId="2705167903" sldId="267"/>
            <ac:cxnSpMk id="172" creationId="{47D7FE19-1CEF-44F8-9606-2389CDDDB3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CC8-ED15-4B6A-BF75-B6416296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6FED0-B62D-4BFB-A3FE-F5E8F080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9120-5CA4-4B13-A108-4D6E6B9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DF1E-F3ED-4689-AA89-B8081744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FE4A-693E-46DC-956F-F2313556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17B-5D5D-43CC-8E4E-B972E1AC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1F483-A09A-4A65-8B4A-3C358B11B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70F4-F443-4CEF-B001-119E7DA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AC6E-8B34-44BB-974B-4954BFA7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7F7F-B2F3-4560-8943-B2E70479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49659-3127-49EA-839F-3BAFEBD4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17A53-DFC0-4037-8F5A-236020B5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3278-D0BC-4ECA-B59D-7F316E47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ECC7-43FC-411A-A2A4-59D2FB95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1189-6C47-413E-95DB-52ADD1B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E40D-87C7-40B8-859D-F3D3F5C0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865C-FF78-4940-ABE9-C860CD8D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5659-7FBA-43B8-9C07-BF099979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9D14-426E-457A-9A18-035E4C93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4C15-C71A-4F5F-AE92-4D56F86E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65F4-F7F5-4F2B-BCCE-94F0E9DE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986F-B506-4908-B0E3-8175B554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4DE4-60A2-4C6B-B0E1-AD43733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AC40-29D1-4150-BDAF-D0575EF0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138D-F5ED-43D8-9400-888ED651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D60F-D08B-46F8-93EC-F91C7AD4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3C2D-9A9A-41FC-90AC-E6D455DB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0B32B-24F2-4242-BE8D-829CF6B9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2D1-4BC7-4909-85C1-C0B2369A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7545-7C0F-46D0-B1D9-B2219906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9187-195E-4FDA-9CEE-7B326990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71CE-AA87-4BF8-B629-90D22150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C8B8-F944-4DDD-BEA2-88C79977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2FE43-6669-4AAE-A174-A36CFE13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0DD3D-B542-4463-BA57-F14A24A8A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DDB5F-D1EC-4D4F-A546-440A66501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934EB-500A-4A68-8D88-C7E2FBA2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0950-1982-46E9-B958-CF923382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7CF51-7E1E-43F9-9E2C-16E4070D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2A52-F8EB-4F17-B4E9-8B44005C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844A7-DA4F-4AD0-A9B8-E1AB195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6E7C3-1932-43B8-B096-16A4F8F8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0F276-32EB-48BA-9C14-13A6064E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BDEF3-6089-40CB-936E-CF3846D2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12E8-4A33-4606-B646-3B611611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3EF9-A98D-403F-AC5E-57C1D9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3E3B-4CC9-44C0-B8E9-51B65AF7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B36C-0797-4FA9-A0CD-5BF576A6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A752-0F63-420E-A9B4-9C47F579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89980-4739-4A39-AAB1-1A49FF4F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3ED2F-A865-42B0-A68D-633B51DD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C0C2-99BC-477F-8020-17427F55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211D-E363-4DC9-AD2F-06F525CD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15E19-547D-48E8-B744-F350015BB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E7EAC-AF7C-4808-BDD5-FEF8AAF7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0B6F-C4C2-440F-9EC8-AAAD4B62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91B18-54AD-416F-A77D-A452DCC7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6592D-7C6E-48AD-BE44-CFE5CDC7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F80B4-E931-4A12-B924-F7D83B8D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7EBDF-6246-4852-8B5F-5137EDC0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38C9-FB94-4F48-AF9E-F16670772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20A8-CEA7-4FCB-ABDF-EEDA65213A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2A98-168B-43A6-8791-C63992C3E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647D-0A72-480F-89D5-C300E007E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C8A4-15C7-4D67-A939-3E58C678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0940DB-400C-4984-8A36-84304F517EE8}"/>
              </a:ext>
            </a:extLst>
          </p:cNvPr>
          <p:cNvGrpSpPr/>
          <p:nvPr/>
        </p:nvGrpSpPr>
        <p:grpSpPr>
          <a:xfrm>
            <a:off x="925406" y="1193771"/>
            <a:ext cx="10341188" cy="4470458"/>
            <a:chOff x="570005" y="101626"/>
            <a:chExt cx="10341188" cy="447045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EFDD48-FAC4-4E86-BDD6-A0F45CAA5B4C}"/>
                </a:ext>
              </a:extLst>
            </p:cNvPr>
            <p:cNvGrpSpPr/>
            <p:nvPr/>
          </p:nvGrpSpPr>
          <p:grpSpPr>
            <a:xfrm>
              <a:off x="3112568" y="121446"/>
              <a:ext cx="2561019" cy="1266825"/>
              <a:chOff x="3024355" y="111151"/>
              <a:chExt cx="2561019" cy="1266825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D3B8483B-A365-48C4-87CC-5F9B10250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4355" y="111151"/>
                <a:ext cx="1266825" cy="1266825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00268F7-0ACE-45E4-8E5C-2947A22D767B}"/>
                  </a:ext>
                </a:extLst>
              </p:cNvPr>
              <p:cNvSpPr txBox="1"/>
              <p:nvPr/>
            </p:nvSpPr>
            <p:spPr>
              <a:xfrm>
                <a:off x="4367316" y="282898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Josh</a:t>
                </a:r>
              </a:p>
              <a:p>
                <a:r>
                  <a:rPr lang="en-US" sz="1200" dirty="0"/>
                  <a:t>Age: 21</a:t>
                </a:r>
              </a:p>
              <a:p>
                <a:r>
                  <a:rPr lang="en-US" sz="1200" dirty="0"/>
                  <a:t>Gender: M</a:t>
                </a:r>
              </a:p>
              <a:p>
                <a:r>
                  <a:rPr lang="en-US" sz="1200" dirty="0"/>
                  <a:t>Status: Single</a:t>
                </a:r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A889BF-437B-46E6-BBA1-A940C4F6F145}"/>
                </a:ext>
              </a:extLst>
            </p:cNvPr>
            <p:cNvGrpSpPr/>
            <p:nvPr/>
          </p:nvGrpSpPr>
          <p:grpSpPr>
            <a:xfrm>
              <a:off x="570005" y="111151"/>
              <a:ext cx="2578239" cy="1266825"/>
              <a:chOff x="589055" y="111151"/>
              <a:chExt cx="2578239" cy="1266825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3E1AF38A-4F06-42B7-948E-8A7E052D6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055" y="111151"/>
                <a:ext cx="1247775" cy="12668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138452-1235-4988-83DF-5D1AA53863AE}"/>
                  </a:ext>
                </a:extLst>
              </p:cNvPr>
              <p:cNvSpPr txBox="1"/>
              <p:nvPr/>
            </p:nvSpPr>
            <p:spPr>
              <a:xfrm>
                <a:off x="1949236" y="282898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Kit</a:t>
                </a:r>
              </a:p>
              <a:p>
                <a:r>
                  <a:rPr lang="en-US" sz="1200" dirty="0"/>
                  <a:t>Age: 22</a:t>
                </a:r>
              </a:p>
              <a:p>
                <a:r>
                  <a:rPr lang="en-US" sz="1200" dirty="0"/>
                  <a:t>Gender: F</a:t>
                </a:r>
              </a:p>
              <a:p>
                <a:r>
                  <a:rPr lang="en-US" sz="1200" dirty="0"/>
                  <a:t>Status: Single</a:t>
                </a:r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8E7C0D5-A10F-46CB-9E78-C17B589CBD15}"/>
                </a:ext>
              </a:extLst>
            </p:cNvPr>
            <p:cNvGrpSpPr/>
            <p:nvPr/>
          </p:nvGrpSpPr>
          <p:grpSpPr>
            <a:xfrm>
              <a:off x="5746282" y="111151"/>
              <a:ext cx="2587764" cy="1266825"/>
              <a:chOff x="579530" y="1449792"/>
              <a:chExt cx="2587764" cy="1266825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15C30B0-FC9C-4C94-9A92-395B6EF6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30" y="1449792"/>
                <a:ext cx="1266825" cy="1266825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2E9D55-4CB0-441F-8A60-2006B7DAF9EE}"/>
                  </a:ext>
                </a:extLst>
              </p:cNvPr>
              <p:cNvSpPr txBox="1"/>
              <p:nvPr/>
            </p:nvSpPr>
            <p:spPr>
              <a:xfrm>
                <a:off x="1949236" y="1621539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Lucy</a:t>
                </a:r>
              </a:p>
              <a:p>
                <a:r>
                  <a:rPr lang="en-US" sz="1200" dirty="0"/>
                  <a:t>Age: 20</a:t>
                </a:r>
              </a:p>
              <a:p>
                <a:r>
                  <a:rPr lang="en-US" sz="1200" dirty="0"/>
                  <a:t>Gender: F</a:t>
                </a:r>
              </a:p>
              <a:p>
                <a:r>
                  <a:rPr lang="en-US" sz="1200" dirty="0"/>
                  <a:t>Status: Single</a:t>
                </a:r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CD2F02-0F74-4867-9A6C-0AA237CE2B93}"/>
                </a:ext>
              </a:extLst>
            </p:cNvPr>
            <p:cNvGrpSpPr/>
            <p:nvPr/>
          </p:nvGrpSpPr>
          <p:grpSpPr>
            <a:xfrm>
              <a:off x="570005" y="1689155"/>
              <a:ext cx="2597289" cy="1295400"/>
              <a:chOff x="570005" y="2768185"/>
              <a:chExt cx="2597289" cy="12954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B6804839-0C7D-4018-BA19-FFBC81D42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005" y="2768185"/>
                <a:ext cx="1285875" cy="12954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D00879-4B09-4D65-8EF8-F7F8FFE28DE2}"/>
                  </a:ext>
                </a:extLst>
              </p:cNvPr>
              <p:cNvSpPr txBox="1"/>
              <p:nvPr/>
            </p:nvSpPr>
            <p:spPr>
              <a:xfrm>
                <a:off x="1949236" y="2954220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Ty</a:t>
                </a:r>
              </a:p>
              <a:p>
                <a:r>
                  <a:rPr lang="en-US" sz="1200" dirty="0"/>
                  <a:t>Age: 21</a:t>
                </a:r>
              </a:p>
              <a:p>
                <a:r>
                  <a:rPr lang="en-US" sz="1200" dirty="0"/>
                  <a:t>Gender: M</a:t>
                </a:r>
              </a:p>
              <a:p>
                <a:r>
                  <a:rPr lang="en-US" sz="1200" dirty="0"/>
                  <a:t>Status: Single</a:t>
                </a:r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930ABA6-A1BC-451F-8186-65298D80AC75}"/>
                </a:ext>
              </a:extLst>
            </p:cNvPr>
            <p:cNvGrpSpPr/>
            <p:nvPr/>
          </p:nvGrpSpPr>
          <p:grpSpPr>
            <a:xfrm>
              <a:off x="5746282" y="1708205"/>
              <a:ext cx="2587764" cy="1257300"/>
              <a:chOff x="579530" y="4104467"/>
              <a:chExt cx="2587764" cy="125730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2240DDA-FBB3-446B-805E-5349353DE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530" y="4104467"/>
                <a:ext cx="1266825" cy="12573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266C1C-D082-4F73-94B4-E059565BFEA9}"/>
                  </a:ext>
                </a:extLst>
              </p:cNvPr>
              <p:cNvSpPr txBox="1"/>
              <p:nvPr/>
            </p:nvSpPr>
            <p:spPr>
              <a:xfrm>
                <a:off x="1949236" y="4271452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Viv</a:t>
                </a:r>
              </a:p>
              <a:p>
                <a:r>
                  <a:rPr lang="en-US" sz="1200" dirty="0"/>
                  <a:t>Age: 25</a:t>
                </a:r>
              </a:p>
              <a:p>
                <a:r>
                  <a:rPr lang="en-US" sz="1200" dirty="0"/>
                  <a:t>Gender: F</a:t>
                </a:r>
              </a:p>
              <a:p>
                <a:r>
                  <a:rPr lang="en-US" sz="1200" dirty="0"/>
                  <a:t>Status: Taken</a:t>
                </a:r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12C177-8CC7-4667-8A5B-BB711EAD97CC}"/>
                </a:ext>
              </a:extLst>
            </p:cNvPr>
            <p:cNvGrpSpPr/>
            <p:nvPr/>
          </p:nvGrpSpPr>
          <p:grpSpPr>
            <a:xfrm>
              <a:off x="3112568" y="3295734"/>
              <a:ext cx="2587764" cy="1257300"/>
              <a:chOff x="579530" y="5427326"/>
              <a:chExt cx="2587764" cy="1257300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9865C12E-EE58-474D-A326-BCC399905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530" y="5427326"/>
                <a:ext cx="1266825" cy="12573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5E24C9-8337-4DD1-8861-157783406C2E}"/>
                  </a:ext>
                </a:extLst>
              </p:cNvPr>
              <p:cNvSpPr txBox="1"/>
              <p:nvPr/>
            </p:nvSpPr>
            <p:spPr>
              <a:xfrm>
                <a:off x="1949236" y="5594311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Ron</a:t>
                </a:r>
              </a:p>
              <a:p>
                <a:r>
                  <a:rPr lang="en-US" sz="1200" dirty="0"/>
                  <a:t>Age: 17</a:t>
                </a:r>
              </a:p>
              <a:p>
                <a:r>
                  <a:rPr lang="en-US" sz="1200" dirty="0"/>
                  <a:t>Gender: M</a:t>
                </a:r>
              </a:p>
              <a:p>
                <a:r>
                  <a:rPr lang="en-US" sz="1200" dirty="0"/>
                  <a:t>Status: Taken </a:t>
                </a:r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F89FAF-721B-45E4-9FF5-D92D712A7559}"/>
                </a:ext>
              </a:extLst>
            </p:cNvPr>
            <p:cNvGrpSpPr/>
            <p:nvPr/>
          </p:nvGrpSpPr>
          <p:grpSpPr>
            <a:xfrm>
              <a:off x="8340649" y="101626"/>
              <a:ext cx="2556257" cy="1285875"/>
              <a:chOff x="3029117" y="1440267"/>
              <a:chExt cx="2556257" cy="1285875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F8073E74-9C8E-411D-9244-AE0EB2DD3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9117" y="1440267"/>
                <a:ext cx="1257300" cy="128587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C37ECD-99FB-4B20-A684-392F27353E1D}"/>
                  </a:ext>
                </a:extLst>
              </p:cNvPr>
              <p:cNvSpPr txBox="1"/>
              <p:nvPr/>
            </p:nvSpPr>
            <p:spPr>
              <a:xfrm>
                <a:off x="4367316" y="1621539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Drew</a:t>
                </a:r>
              </a:p>
              <a:p>
                <a:r>
                  <a:rPr lang="en-US" sz="1200" dirty="0"/>
                  <a:t>Age: 18</a:t>
                </a:r>
              </a:p>
              <a:p>
                <a:r>
                  <a:rPr lang="en-US" sz="1200" dirty="0"/>
                  <a:t>Gender: N</a:t>
                </a:r>
              </a:p>
              <a:p>
                <a:r>
                  <a:rPr lang="en-US" sz="1200" dirty="0"/>
                  <a:t>Status: Taken </a:t>
                </a:r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0108307-D6C4-426E-80F8-45E045075E8D}"/>
                </a:ext>
              </a:extLst>
            </p:cNvPr>
            <p:cNvGrpSpPr/>
            <p:nvPr/>
          </p:nvGrpSpPr>
          <p:grpSpPr>
            <a:xfrm>
              <a:off x="3112568" y="1703443"/>
              <a:ext cx="2720490" cy="1266825"/>
              <a:chOff x="3014830" y="2782473"/>
              <a:chExt cx="2720490" cy="1266825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ADA4FE79-0F4B-4146-A945-05F88005F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4830" y="2782473"/>
                <a:ext cx="1285875" cy="126682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68D133-9BF4-4287-A99D-27A59D9EA30E}"/>
                  </a:ext>
                </a:extLst>
              </p:cNvPr>
              <p:cNvSpPr txBox="1"/>
              <p:nvPr/>
            </p:nvSpPr>
            <p:spPr>
              <a:xfrm>
                <a:off x="4367316" y="2954220"/>
                <a:ext cx="13680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Quinn</a:t>
                </a:r>
              </a:p>
              <a:p>
                <a:r>
                  <a:rPr lang="en-US" sz="1200" dirty="0"/>
                  <a:t>Age: 22</a:t>
                </a:r>
              </a:p>
              <a:p>
                <a:r>
                  <a:rPr lang="en-US" sz="1200" dirty="0"/>
                  <a:t>Gender: N</a:t>
                </a:r>
              </a:p>
              <a:p>
                <a:r>
                  <a:rPr lang="en-US" sz="1200" dirty="0"/>
                  <a:t>Status: Single </a:t>
                </a:r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4A4E149-5983-43F0-8A96-E6B269C2AADC}"/>
                </a:ext>
              </a:extLst>
            </p:cNvPr>
            <p:cNvGrpSpPr/>
            <p:nvPr/>
          </p:nvGrpSpPr>
          <p:grpSpPr>
            <a:xfrm>
              <a:off x="8340649" y="1698680"/>
              <a:ext cx="2570544" cy="1276350"/>
              <a:chOff x="3014830" y="4094942"/>
              <a:chExt cx="2570544" cy="1276350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AFD093C-8902-496F-8B87-61E5C56EE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4830" y="4094942"/>
                <a:ext cx="1285875" cy="127635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2C1F86-9C5C-4937-A1E0-3B6DD22287BE}"/>
                  </a:ext>
                </a:extLst>
              </p:cNvPr>
              <p:cNvSpPr txBox="1"/>
              <p:nvPr/>
            </p:nvSpPr>
            <p:spPr>
              <a:xfrm>
                <a:off x="4367316" y="4271452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Dee</a:t>
                </a:r>
              </a:p>
              <a:p>
                <a:r>
                  <a:rPr lang="en-US" sz="1200" dirty="0"/>
                  <a:t>Age: 26</a:t>
                </a:r>
              </a:p>
              <a:p>
                <a:r>
                  <a:rPr lang="en-US" sz="1200" dirty="0"/>
                  <a:t>Gender: F</a:t>
                </a:r>
              </a:p>
              <a:p>
                <a:r>
                  <a:rPr lang="en-US" sz="1200" dirty="0"/>
                  <a:t>Status: Taken</a:t>
                </a:r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7F3E956-6559-4547-B8C9-29774CF5398A}"/>
                </a:ext>
              </a:extLst>
            </p:cNvPr>
            <p:cNvGrpSpPr/>
            <p:nvPr/>
          </p:nvGrpSpPr>
          <p:grpSpPr>
            <a:xfrm>
              <a:off x="5746282" y="3305259"/>
              <a:ext cx="2561019" cy="1266825"/>
              <a:chOff x="3024355" y="5422564"/>
              <a:chExt cx="2561019" cy="1266825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CB1DDEF-DA3D-4426-96B5-4AB97702C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4355" y="5422564"/>
                <a:ext cx="1266825" cy="1266825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234C5-BEAD-4169-BCDC-451A1605FDE5}"/>
                  </a:ext>
                </a:extLst>
              </p:cNvPr>
              <p:cNvSpPr txBox="1"/>
              <p:nvPr/>
            </p:nvSpPr>
            <p:spPr>
              <a:xfrm>
                <a:off x="4367316" y="5590319"/>
                <a:ext cx="1218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Chet</a:t>
                </a:r>
              </a:p>
              <a:p>
                <a:r>
                  <a:rPr lang="en-US" sz="1200" dirty="0"/>
                  <a:t>Age: 24</a:t>
                </a:r>
              </a:p>
              <a:p>
                <a:r>
                  <a:rPr lang="en-US" sz="1200" dirty="0"/>
                  <a:t>Gender: M</a:t>
                </a:r>
              </a:p>
              <a:p>
                <a:r>
                  <a:rPr lang="en-US" sz="1200" dirty="0"/>
                  <a:t>Status: Taken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803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0A20471-6F51-4A99-8E38-FF29AA4C045E}"/>
              </a:ext>
            </a:extLst>
          </p:cNvPr>
          <p:cNvGrpSpPr/>
          <p:nvPr/>
        </p:nvGrpSpPr>
        <p:grpSpPr>
          <a:xfrm>
            <a:off x="570005" y="111151"/>
            <a:ext cx="5165315" cy="6578238"/>
            <a:chOff x="737645" y="111151"/>
            <a:chExt cx="5165315" cy="657823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CB1DDEF-DA3D-4426-96B5-4AB97702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995" y="5422564"/>
              <a:ext cx="1266825" cy="12668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FD093C-8902-496F-8B87-61E5C56E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2470" y="4094942"/>
              <a:ext cx="1285875" cy="127635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DA4FE79-0F4B-4146-A945-05F88005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2470" y="2782473"/>
              <a:ext cx="1285875" cy="12668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73E74-9C8E-411D-9244-AE0EB2DD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6757" y="1440267"/>
              <a:ext cx="1257300" cy="128587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C825039-9F54-4A1D-A0EC-F4E75FA0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1995" y="111151"/>
              <a:ext cx="1266825" cy="12668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865C12E-EE58-474D-A326-BCC399905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170" y="5427326"/>
              <a:ext cx="1266825" cy="12573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2240DDA-FBB3-446B-805E-5349353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7170" y="4104467"/>
              <a:ext cx="1266825" cy="12573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6804839-0C7D-4018-BA19-FFBC81D4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645" y="2768185"/>
              <a:ext cx="1285875" cy="12954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5C30B0-FC9C-4C94-9A92-395B6EF6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170" y="1449792"/>
              <a:ext cx="1266825" cy="12668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E1AF38A-4F06-42B7-948E-8A7E052D6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695" y="111151"/>
              <a:ext cx="1247775" cy="12668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8452-1235-4988-83DF-5D1AA53863AE}"/>
                </a:ext>
              </a:extLst>
            </p:cNvPr>
            <p:cNvSpPr txBox="1"/>
            <p:nvPr/>
          </p:nvSpPr>
          <p:spPr>
            <a:xfrm>
              <a:off x="211687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Kit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2E9D55-4CB0-441F-8A60-2006B7DAF9EE}"/>
                </a:ext>
              </a:extLst>
            </p:cNvPr>
            <p:cNvSpPr txBox="1"/>
            <p:nvPr/>
          </p:nvSpPr>
          <p:spPr>
            <a:xfrm>
              <a:off x="211687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Lucy</a:t>
              </a:r>
            </a:p>
            <a:p>
              <a:r>
                <a:rPr lang="en-US" sz="1200" dirty="0"/>
                <a:t>Age: 20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D00879-4B09-4D65-8EF8-F7F8FFE28DE2}"/>
                </a:ext>
              </a:extLst>
            </p:cNvPr>
            <p:cNvSpPr txBox="1"/>
            <p:nvPr/>
          </p:nvSpPr>
          <p:spPr>
            <a:xfrm>
              <a:off x="2116876" y="2954220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66C1C-D082-4F73-94B4-E059565BFEA9}"/>
                </a:ext>
              </a:extLst>
            </p:cNvPr>
            <p:cNvSpPr txBox="1"/>
            <p:nvPr/>
          </p:nvSpPr>
          <p:spPr>
            <a:xfrm>
              <a:off x="211687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Viv</a:t>
              </a:r>
            </a:p>
            <a:p>
              <a:r>
                <a:rPr lang="en-US" sz="1200" dirty="0"/>
                <a:t>Age: 25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5E24C9-8337-4DD1-8861-157783406C2E}"/>
                </a:ext>
              </a:extLst>
            </p:cNvPr>
            <p:cNvSpPr txBox="1"/>
            <p:nvPr/>
          </p:nvSpPr>
          <p:spPr>
            <a:xfrm>
              <a:off x="2116876" y="5594311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Ron</a:t>
              </a:r>
            </a:p>
            <a:p>
              <a:r>
                <a:rPr lang="en-US" sz="1200" dirty="0"/>
                <a:t>Age: 17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BAE718-B29B-47DD-AF12-8D20E089A862}"/>
                </a:ext>
              </a:extLst>
            </p:cNvPr>
            <p:cNvSpPr txBox="1"/>
            <p:nvPr/>
          </p:nvSpPr>
          <p:spPr>
            <a:xfrm>
              <a:off x="453495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Josh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C37ECD-99FB-4B20-A684-392F27353E1D}"/>
                </a:ext>
              </a:extLst>
            </p:cNvPr>
            <p:cNvSpPr txBox="1"/>
            <p:nvPr/>
          </p:nvSpPr>
          <p:spPr>
            <a:xfrm>
              <a:off x="453495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Drew</a:t>
              </a:r>
            </a:p>
            <a:p>
              <a:r>
                <a:rPr lang="en-US" sz="1200" dirty="0"/>
                <a:t>Age: 18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8D133-9BF4-4287-A99D-27A59D9EA30E}"/>
                </a:ext>
              </a:extLst>
            </p:cNvPr>
            <p:cNvSpPr txBox="1"/>
            <p:nvPr/>
          </p:nvSpPr>
          <p:spPr>
            <a:xfrm>
              <a:off x="4534956" y="2954220"/>
              <a:ext cx="1368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Quinn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Single 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2C1F86-9C5C-4937-A1E0-3B6DD22287BE}"/>
                </a:ext>
              </a:extLst>
            </p:cNvPr>
            <p:cNvSpPr txBox="1"/>
            <p:nvPr/>
          </p:nvSpPr>
          <p:spPr>
            <a:xfrm>
              <a:off x="453495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</a:t>
              </a:r>
            </a:p>
            <a:p>
              <a:r>
                <a:rPr lang="en-US" sz="1200" dirty="0"/>
                <a:t>Age: 26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234C5-BEAD-4169-BCDC-451A1605FDE5}"/>
                </a:ext>
              </a:extLst>
            </p:cNvPr>
            <p:cNvSpPr txBox="1"/>
            <p:nvPr/>
          </p:nvSpPr>
          <p:spPr>
            <a:xfrm>
              <a:off x="4534956" y="559031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Chet</a:t>
              </a:r>
            </a:p>
            <a:p>
              <a:r>
                <a:rPr lang="en-US" sz="1200" dirty="0"/>
                <a:t>Age: 24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F1BAE9-97F3-458C-B241-5E016E8896E9}"/>
              </a:ext>
            </a:extLst>
          </p:cNvPr>
          <p:cNvGrpSpPr/>
          <p:nvPr/>
        </p:nvGrpSpPr>
        <p:grpSpPr>
          <a:xfrm>
            <a:off x="6349758" y="583496"/>
            <a:ext cx="5389637" cy="5691007"/>
            <a:chOff x="6349758" y="583496"/>
            <a:chExt cx="5389637" cy="5691007"/>
          </a:xfrm>
        </p:grpSpPr>
        <p:pic>
          <p:nvPicPr>
            <p:cNvPr id="3" name="Picture 2" descr="Diagram, circle&#10;&#10;Description automatically generated">
              <a:extLst>
                <a:ext uri="{FF2B5EF4-FFF2-40B4-BE49-F238E27FC236}">
                  <a16:creationId xmlns:a16="http://schemas.microsoft.com/office/drawing/2014/main" id="{CD32CA82-2AAC-4B5D-B073-A021107C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703" r="7388" b="152"/>
            <a:stretch/>
          </p:blipFill>
          <p:spPr>
            <a:xfrm>
              <a:off x="6349758" y="583496"/>
              <a:ext cx="5389637" cy="569100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2B03CC-2C68-4CF0-ACF1-F5E5C7221E46}"/>
                </a:ext>
              </a:extLst>
            </p:cNvPr>
            <p:cNvGrpSpPr/>
            <p:nvPr/>
          </p:nvGrpSpPr>
          <p:grpSpPr>
            <a:xfrm>
              <a:off x="10167583" y="4853585"/>
              <a:ext cx="363942" cy="363942"/>
              <a:chOff x="6096000" y="1196005"/>
              <a:chExt cx="363942" cy="36394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B406405-EA13-4ED4-A889-A94AA4B0D5B8}"/>
                  </a:ext>
                </a:extLst>
              </p:cNvPr>
              <p:cNvSpPr/>
              <p:nvPr/>
            </p:nvSpPr>
            <p:spPr>
              <a:xfrm>
                <a:off x="6096000" y="1196005"/>
                <a:ext cx="363942" cy="363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Heart 1">
                <a:extLst>
                  <a:ext uri="{FF2B5EF4-FFF2-40B4-BE49-F238E27FC236}">
                    <a16:creationId xmlns:a16="http://schemas.microsoft.com/office/drawing/2014/main" id="{0BA98154-E175-45F9-9E35-A30641912AA1}"/>
                  </a:ext>
                </a:extLst>
              </p:cNvPr>
              <p:cNvSpPr/>
              <p:nvPr/>
            </p:nvSpPr>
            <p:spPr>
              <a:xfrm>
                <a:off x="6105100" y="1205105"/>
                <a:ext cx="345742" cy="345742"/>
              </a:xfrm>
              <a:prstGeom prst="hear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A71ECF-39B8-48D4-A9AA-52663C087C44}"/>
                </a:ext>
              </a:extLst>
            </p:cNvPr>
            <p:cNvGrpSpPr/>
            <p:nvPr/>
          </p:nvGrpSpPr>
          <p:grpSpPr>
            <a:xfrm>
              <a:off x="8755040" y="3247028"/>
              <a:ext cx="363942" cy="363942"/>
              <a:chOff x="6096000" y="1196005"/>
              <a:chExt cx="363942" cy="36394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A9346CC-9458-4C8B-904B-BD1EAD066176}"/>
                  </a:ext>
                </a:extLst>
              </p:cNvPr>
              <p:cNvSpPr/>
              <p:nvPr/>
            </p:nvSpPr>
            <p:spPr>
              <a:xfrm>
                <a:off x="6096000" y="1196005"/>
                <a:ext cx="363942" cy="363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art 30">
                <a:extLst>
                  <a:ext uri="{FF2B5EF4-FFF2-40B4-BE49-F238E27FC236}">
                    <a16:creationId xmlns:a16="http://schemas.microsoft.com/office/drawing/2014/main" id="{1E49A569-C328-43C9-9B88-8DB069F5533C}"/>
                  </a:ext>
                </a:extLst>
              </p:cNvPr>
              <p:cNvSpPr/>
              <p:nvPr/>
            </p:nvSpPr>
            <p:spPr>
              <a:xfrm>
                <a:off x="6105100" y="1205105"/>
                <a:ext cx="345742" cy="345742"/>
              </a:xfrm>
              <a:prstGeom prst="hear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F99CA5-DA61-4541-960B-772165CAEC45}"/>
                </a:ext>
              </a:extLst>
            </p:cNvPr>
            <p:cNvSpPr/>
            <p:nvPr/>
          </p:nvSpPr>
          <p:spPr>
            <a:xfrm rot="1658309">
              <a:off x="11123894" y="2602886"/>
              <a:ext cx="436817" cy="330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A1FF5-80AC-4AEE-8DDE-9BDAFB2A6DD1}"/>
                </a:ext>
              </a:extLst>
            </p:cNvPr>
            <p:cNvSpPr/>
            <p:nvPr/>
          </p:nvSpPr>
          <p:spPr>
            <a:xfrm rot="19366769">
              <a:off x="7413752" y="4698585"/>
              <a:ext cx="294119" cy="527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Free Briefcase Clipart Black And White, Download Free Clip Art, Free Clip  Art on Clipart Library">
              <a:extLst>
                <a:ext uri="{FF2B5EF4-FFF2-40B4-BE49-F238E27FC236}">
                  <a16:creationId xmlns:a16="http://schemas.microsoft.com/office/drawing/2014/main" id="{5AB81932-BAE0-4355-95CE-4C5847D00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122" y="4708581"/>
              <a:ext cx="373054" cy="30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435AD9-C6AD-4CD9-9F04-5957FB8D2B61}"/>
                </a:ext>
              </a:extLst>
            </p:cNvPr>
            <p:cNvSpPr/>
            <p:nvPr/>
          </p:nvSpPr>
          <p:spPr>
            <a:xfrm rot="20938999">
              <a:off x="10883881" y="2583200"/>
              <a:ext cx="436817" cy="369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2" descr="Free Briefcase Clipart Black And White, Download Free Clip Art, Free Clip  Art on Clipart Library">
              <a:extLst>
                <a:ext uri="{FF2B5EF4-FFF2-40B4-BE49-F238E27FC236}">
                  <a16:creationId xmlns:a16="http://schemas.microsoft.com/office/drawing/2014/main" id="{38CF4217-7D3E-45FB-8A13-9FFFB6BE6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2586" y="2613923"/>
              <a:ext cx="373054" cy="30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CF7F89-88C7-4818-AB3F-32B1A413C9A0}"/>
                </a:ext>
              </a:extLst>
            </p:cNvPr>
            <p:cNvSpPr/>
            <p:nvPr/>
          </p:nvSpPr>
          <p:spPr>
            <a:xfrm>
              <a:off x="7078133" y="1823962"/>
              <a:ext cx="333829" cy="370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Best School Book Clipart Black and White #28697 - Clipartion.com">
              <a:extLst>
                <a:ext uri="{FF2B5EF4-FFF2-40B4-BE49-F238E27FC236}">
                  <a16:creationId xmlns:a16="http://schemas.microsoft.com/office/drawing/2014/main" id="{378F9E77-8684-4226-B7FF-21CCA44EA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895" y="1705048"/>
              <a:ext cx="374315" cy="45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FF3E74-5291-4970-B160-0C4B28866F52}"/>
                </a:ext>
              </a:extLst>
            </p:cNvPr>
            <p:cNvSpPr/>
            <p:nvPr/>
          </p:nvSpPr>
          <p:spPr>
            <a:xfrm>
              <a:off x="9874266" y="3226466"/>
              <a:ext cx="459619" cy="4323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" descr="Best School Book Clipart Black and White #28697 - Clipartion.com">
              <a:extLst>
                <a:ext uri="{FF2B5EF4-FFF2-40B4-BE49-F238E27FC236}">
                  <a16:creationId xmlns:a16="http://schemas.microsoft.com/office/drawing/2014/main" id="{C8E71FBD-5DBE-4143-A255-1B08054DC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4883" y="3207636"/>
              <a:ext cx="374315" cy="45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3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FBAC5FA-A95F-4F38-9DAC-7E50BDCBEBE7}"/>
              </a:ext>
            </a:extLst>
          </p:cNvPr>
          <p:cNvGrpSpPr/>
          <p:nvPr/>
        </p:nvGrpSpPr>
        <p:grpSpPr>
          <a:xfrm>
            <a:off x="3401182" y="583497"/>
            <a:ext cx="5389637" cy="5691007"/>
            <a:chOff x="6345304" y="583494"/>
            <a:chExt cx="5389637" cy="5691007"/>
          </a:xfrm>
        </p:grpSpPr>
        <p:pic>
          <p:nvPicPr>
            <p:cNvPr id="3" name="Picture 2" descr="Diagram, circle&#10;&#10;Description automatically generated">
              <a:extLst>
                <a:ext uri="{FF2B5EF4-FFF2-40B4-BE49-F238E27FC236}">
                  <a16:creationId xmlns:a16="http://schemas.microsoft.com/office/drawing/2014/main" id="{CD32CA82-2AAC-4B5D-B073-A021107C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703" r="7388" b="152"/>
            <a:stretch/>
          </p:blipFill>
          <p:spPr>
            <a:xfrm>
              <a:off x="6345304" y="583494"/>
              <a:ext cx="5389637" cy="5691007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15D124A-11B8-4785-8C40-79EF8DBE27F4}"/>
                </a:ext>
              </a:extLst>
            </p:cNvPr>
            <p:cNvSpPr/>
            <p:nvPr/>
          </p:nvSpPr>
          <p:spPr>
            <a:xfrm>
              <a:off x="6787487" y="4003343"/>
              <a:ext cx="322997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883BD1C-0A8D-4AFF-A0A7-73E9DF6B7845}"/>
                </a:ext>
              </a:extLst>
            </p:cNvPr>
            <p:cNvSpPr/>
            <p:nvPr/>
          </p:nvSpPr>
          <p:spPr>
            <a:xfrm>
              <a:off x="7078640" y="1787314"/>
              <a:ext cx="195618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F0C4961-4927-4D69-A856-17D1447EA940}"/>
                </a:ext>
              </a:extLst>
            </p:cNvPr>
            <p:cNvSpPr/>
            <p:nvPr/>
          </p:nvSpPr>
          <p:spPr>
            <a:xfrm>
              <a:off x="7260614" y="1896684"/>
              <a:ext cx="195618" cy="2636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ED1BB51-9068-408F-9318-0A1F5143590B}"/>
                </a:ext>
              </a:extLst>
            </p:cNvPr>
            <p:cNvSpPr/>
            <p:nvPr/>
          </p:nvSpPr>
          <p:spPr>
            <a:xfrm>
              <a:off x="7838184" y="1896684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88FAEEE-6B5C-4332-92D2-1FC66AC89763}"/>
                </a:ext>
              </a:extLst>
            </p:cNvPr>
            <p:cNvSpPr/>
            <p:nvPr/>
          </p:nvSpPr>
          <p:spPr>
            <a:xfrm>
              <a:off x="9327997" y="1627632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19E0D0D-0363-4C15-8F88-8F989FFF5F51}"/>
                </a:ext>
              </a:extLst>
            </p:cNvPr>
            <p:cNvSpPr/>
            <p:nvPr/>
          </p:nvSpPr>
          <p:spPr>
            <a:xfrm>
              <a:off x="7387990" y="4746764"/>
              <a:ext cx="260100" cy="312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C4666F8-65AE-424A-92F0-88C92DA73D99}"/>
                </a:ext>
              </a:extLst>
            </p:cNvPr>
            <p:cNvSpPr/>
            <p:nvPr/>
          </p:nvSpPr>
          <p:spPr>
            <a:xfrm>
              <a:off x="7493948" y="4830925"/>
              <a:ext cx="260100" cy="312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3A78FE-4035-440B-BFE0-02F0D7C2FA9E}"/>
                </a:ext>
              </a:extLst>
            </p:cNvPr>
            <p:cNvSpPr/>
            <p:nvPr/>
          </p:nvSpPr>
          <p:spPr>
            <a:xfrm>
              <a:off x="8903076" y="4637582"/>
              <a:ext cx="274094" cy="348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F766BEB-8D72-4CBC-8DD5-EA0B8D333C5E}"/>
                </a:ext>
              </a:extLst>
            </p:cNvPr>
            <p:cNvSpPr/>
            <p:nvPr/>
          </p:nvSpPr>
          <p:spPr>
            <a:xfrm>
              <a:off x="9040123" y="4789981"/>
              <a:ext cx="274094" cy="196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410A6E8-22DC-4C38-B0C6-E81D844D5FD3}"/>
                </a:ext>
              </a:extLst>
            </p:cNvPr>
            <p:cNvSpPr/>
            <p:nvPr/>
          </p:nvSpPr>
          <p:spPr>
            <a:xfrm>
              <a:off x="8789745" y="3242479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5498DF-64F9-4036-9962-153DE7F4A7C9}"/>
                </a:ext>
              </a:extLst>
            </p:cNvPr>
            <p:cNvSpPr/>
            <p:nvPr/>
          </p:nvSpPr>
          <p:spPr>
            <a:xfrm>
              <a:off x="10945257" y="2581181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7E9AA67-5ECB-4763-80EA-4C141848FA16}"/>
                </a:ext>
              </a:extLst>
            </p:cNvPr>
            <p:cNvSpPr/>
            <p:nvPr/>
          </p:nvSpPr>
          <p:spPr>
            <a:xfrm>
              <a:off x="9926884" y="3229365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FB21F96-B618-4B5F-87FB-632CB04E1FE0}"/>
                </a:ext>
              </a:extLst>
            </p:cNvPr>
            <p:cNvSpPr/>
            <p:nvPr/>
          </p:nvSpPr>
          <p:spPr>
            <a:xfrm>
              <a:off x="10185505" y="4835177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71291B-F225-448E-97DB-6729CE964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7005" y="3428997"/>
              <a:ext cx="38733" cy="1556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2884E0-5B8F-4BF0-AA27-01E1D0776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334" y="1787314"/>
              <a:ext cx="245590" cy="408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B3D145-C426-4623-86D0-1BB393A68570}"/>
                </a:ext>
              </a:extLst>
            </p:cNvPr>
            <p:cNvCxnSpPr>
              <a:cxnSpLocks/>
            </p:cNvCxnSpPr>
            <p:nvPr/>
          </p:nvCxnSpPr>
          <p:spPr>
            <a:xfrm>
              <a:off x="7776273" y="1859147"/>
              <a:ext cx="438392" cy="4970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E21EF6E-971C-4E07-92CC-3E62CD9A5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170" y="1621540"/>
              <a:ext cx="749714" cy="538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EB518B-2651-4ED9-92CE-5A5C1C5D0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152" y="2973073"/>
              <a:ext cx="1263216" cy="849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D6D56B-92E0-4F67-B14D-43203270F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153" y="4746764"/>
              <a:ext cx="268345" cy="359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9D6435-1C1F-459C-8864-3235F9000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8274" y="4577584"/>
              <a:ext cx="29875" cy="523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5C1168-90E1-4756-9893-37F438233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675" y="4926356"/>
              <a:ext cx="645768" cy="37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72C28A-1799-4766-B79D-C2266CEDB3E8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913" y="1685494"/>
              <a:ext cx="451525" cy="219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D25CD1-05D1-4769-BB6D-0CC87AE20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5778" y="3198399"/>
              <a:ext cx="245590" cy="408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1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9259C2-6FF3-4B32-B8A1-65A3EDC7F11A}"/>
              </a:ext>
            </a:extLst>
          </p:cNvPr>
          <p:cNvGrpSpPr/>
          <p:nvPr/>
        </p:nvGrpSpPr>
        <p:grpSpPr>
          <a:xfrm>
            <a:off x="3401182" y="583497"/>
            <a:ext cx="5389637" cy="5691007"/>
            <a:chOff x="6344920" y="583496"/>
            <a:chExt cx="5389637" cy="5691007"/>
          </a:xfrm>
        </p:grpSpPr>
        <p:pic>
          <p:nvPicPr>
            <p:cNvPr id="3" name="Picture 2" descr="Diagram, circle&#10;&#10;Description automatically generated">
              <a:extLst>
                <a:ext uri="{FF2B5EF4-FFF2-40B4-BE49-F238E27FC236}">
                  <a16:creationId xmlns:a16="http://schemas.microsoft.com/office/drawing/2014/main" id="{CD32CA82-2AAC-4B5D-B073-A021107C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703" r="7388" b="152"/>
            <a:stretch/>
          </p:blipFill>
          <p:spPr>
            <a:xfrm>
              <a:off x="6344920" y="583496"/>
              <a:ext cx="5389637" cy="569100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49BB1E-BF2E-4CDE-9EC9-7EE267B49536}"/>
                </a:ext>
              </a:extLst>
            </p:cNvPr>
            <p:cNvGrpSpPr/>
            <p:nvPr/>
          </p:nvGrpSpPr>
          <p:grpSpPr>
            <a:xfrm>
              <a:off x="6718949" y="3969788"/>
              <a:ext cx="407352" cy="376458"/>
              <a:chOff x="5972189" y="1445028"/>
              <a:chExt cx="407352" cy="37645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341441-0B74-4C6D-BBF5-648BC9910F39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FCCEB259-11CB-43EB-938C-2A9D4251E7C4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E0062C-3C01-4FA0-808B-8401FBF5C7D9}"/>
                </a:ext>
              </a:extLst>
            </p:cNvPr>
            <p:cNvGrpSpPr/>
            <p:nvPr/>
          </p:nvGrpSpPr>
          <p:grpSpPr>
            <a:xfrm rot="1776919">
              <a:off x="7029305" y="1803803"/>
              <a:ext cx="407352" cy="376458"/>
              <a:chOff x="5972189" y="1445028"/>
              <a:chExt cx="407352" cy="37645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6994EF0-79C8-4771-BA70-E9BB314DABB4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41D42E96-5774-491F-AC71-5391E0480C2A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2803BF-C23D-4E1C-BE91-137D402B2D31}"/>
                </a:ext>
              </a:extLst>
            </p:cNvPr>
            <p:cNvGrpSpPr/>
            <p:nvPr/>
          </p:nvGrpSpPr>
          <p:grpSpPr>
            <a:xfrm rot="8366726">
              <a:off x="7781827" y="1935614"/>
              <a:ext cx="407352" cy="376458"/>
              <a:chOff x="5972189" y="1445028"/>
              <a:chExt cx="407352" cy="37645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22596AF-7014-4885-BF80-F5560921D5EA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D74085C-DA61-4169-B709-FF07EA41AD76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0DDCD60-AAC0-4163-9796-A2E8C913810E}"/>
                </a:ext>
              </a:extLst>
            </p:cNvPr>
            <p:cNvGrpSpPr/>
            <p:nvPr/>
          </p:nvGrpSpPr>
          <p:grpSpPr>
            <a:xfrm rot="13863608">
              <a:off x="9348687" y="1669050"/>
              <a:ext cx="407352" cy="376458"/>
              <a:chOff x="5972189" y="1445028"/>
              <a:chExt cx="407352" cy="37645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08DF24F-4800-4C67-9DB9-36372A5A77E3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F7FE3A3-813F-41BD-90F2-FE4FB2E5A3CE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51BF1F-5B62-46B1-89C8-4609BDDB4FB6}"/>
                </a:ext>
              </a:extLst>
            </p:cNvPr>
            <p:cNvGrpSpPr/>
            <p:nvPr/>
          </p:nvGrpSpPr>
          <p:grpSpPr>
            <a:xfrm rot="10065057">
              <a:off x="10860140" y="2591202"/>
              <a:ext cx="407352" cy="379536"/>
              <a:chOff x="5972189" y="1445028"/>
              <a:chExt cx="407352" cy="37953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AEDC647-02D2-420D-AA8B-E7AF6A021513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F4F84AF-64B0-4CB2-A71D-7A491D2E4CCB}"/>
                  </a:ext>
                </a:extLst>
              </p:cNvPr>
              <p:cNvSpPr/>
              <p:nvPr/>
            </p:nvSpPr>
            <p:spPr>
              <a:xfrm>
                <a:off x="6088030" y="1448107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4AB572-714F-4CD8-8DD7-817B89226AC3}"/>
                </a:ext>
              </a:extLst>
            </p:cNvPr>
            <p:cNvGrpSpPr/>
            <p:nvPr/>
          </p:nvGrpSpPr>
          <p:grpSpPr>
            <a:xfrm rot="3540959">
              <a:off x="10119732" y="4906928"/>
              <a:ext cx="437610" cy="383929"/>
              <a:chOff x="5972189" y="1445028"/>
              <a:chExt cx="407352" cy="383929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0E323AF-E4D4-4CD4-96DA-A801700F9A69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292E4F04-5E02-43CB-9177-4F02AEB10B3E}"/>
                  </a:ext>
                </a:extLst>
              </p:cNvPr>
              <p:cNvSpPr/>
              <p:nvPr/>
            </p:nvSpPr>
            <p:spPr>
              <a:xfrm>
                <a:off x="6085429" y="1452500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604B97-B4E6-40B4-A272-C45BD84CE5AF}"/>
                </a:ext>
              </a:extLst>
            </p:cNvPr>
            <p:cNvGrpSpPr/>
            <p:nvPr/>
          </p:nvGrpSpPr>
          <p:grpSpPr>
            <a:xfrm>
              <a:off x="8880299" y="4636732"/>
              <a:ext cx="438287" cy="382308"/>
              <a:chOff x="8880299" y="4636732"/>
              <a:chExt cx="438287" cy="38230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8DFB3C-C67D-46A4-97E2-126102FBFF65}"/>
                  </a:ext>
                </a:extLst>
              </p:cNvPr>
              <p:cNvSpPr/>
              <p:nvPr/>
            </p:nvSpPr>
            <p:spPr>
              <a:xfrm>
                <a:off x="8880299" y="4677505"/>
                <a:ext cx="438287" cy="3415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F16F8805-C55C-44DB-93AE-5E1D59B6199D}"/>
                  </a:ext>
                </a:extLst>
              </p:cNvPr>
              <p:cNvSpPr/>
              <p:nvPr/>
            </p:nvSpPr>
            <p:spPr>
              <a:xfrm rot="209039">
                <a:off x="9021305" y="4636732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249495-5373-4295-8911-57F836D278D4}"/>
                </a:ext>
              </a:extLst>
            </p:cNvPr>
            <p:cNvGrpSpPr/>
            <p:nvPr/>
          </p:nvGrpSpPr>
          <p:grpSpPr>
            <a:xfrm rot="1888296">
              <a:off x="7299619" y="4724000"/>
              <a:ext cx="438287" cy="382308"/>
              <a:chOff x="8880299" y="4636732"/>
              <a:chExt cx="438287" cy="382308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E0E3BF8-DF7D-414C-952A-874A0393E5A5}"/>
                  </a:ext>
                </a:extLst>
              </p:cNvPr>
              <p:cNvSpPr/>
              <p:nvPr/>
            </p:nvSpPr>
            <p:spPr>
              <a:xfrm>
                <a:off x="8880299" y="4677505"/>
                <a:ext cx="438287" cy="3415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2F6FF3D0-5BBE-4556-B2D0-084F0F6721D8}"/>
                  </a:ext>
                </a:extLst>
              </p:cNvPr>
              <p:cNvSpPr/>
              <p:nvPr/>
            </p:nvSpPr>
            <p:spPr>
              <a:xfrm rot="209039">
                <a:off x="9021305" y="4636732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D45780-013D-47B3-AC4A-F9C34D3691B8}"/>
                </a:ext>
              </a:extLst>
            </p:cNvPr>
            <p:cNvGrpSpPr/>
            <p:nvPr/>
          </p:nvGrpSpPr>
          <p:grpSpPr>
            <a:xfrm rot="13863608">
              <a:off x="8699078" y="3294679"/>
              <a:ext cx="407352" cy="376458"/>
              <a:chOff x="5972189" y="1445028"/>
              <a:chExt cx="407352" cy="37645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C9DD626-1DBF-417C-9B21-112D3DE9926D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28505BA6-E598-4774-9CE5-084D050304B2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A4BE9D4-027A-43FC-AE71-0AC882EFDD4D}"/>
                </a:ext>
              </a:extLst>
            </p:cNvPr>
            <p:cNvGrpSpPr/>
            <p:nvPr/>
          </p:nvGrpSpPr>
          <p:grpSpPr>
            <a:xfrm rot="1776919">
              <a:off x="9859014" y="3233768"/>
              <a:ext cx="407352" cy="383631"/>
              <a:chOff x="5972189" y="1445028"/>
              <a:chExt cx="407352" cy="383631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2D3E6625-D775-4C12-AF9A-663A5236442F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1CB59B3E-8580-4C3C-B6AF-8D82D65473C4}"/>
                  </a:ext>
                </a:extLst>
              </p:cNvPr>
              <p:cNvSpPr/>
              <p:nvPr/>
            </p:nvSpPr>
            <p:spPr>
              <a:xfrm>
                <a:off x="6061228" y="1452202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8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6899CA-8338-48CB-9859-3265B095B69C}"/>
              </a:ext>
            </a:extLst>
          </p:cNvPr>
          <p:cNvGrpSpPr/>
          <p:nvPr/>
        </p:nvGrpSpPr>
        <p:grpSpPr>
          <a:xfrm>
            <a:off x="3401182" y="583497"/>
            <a:ext cx="5389637" cy="5691007"/>
            <a:chOff x="6345304" y="583494"/>
            <a:chExt cx="5389637" cy="56910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BAC5FA-A95F-4F38-9DAC-7E50BDCBEBE7}"/>
                </a:ext>
              </a:extLst>
            </p:cNvPr>
            <p:cNvGrpSpPr/>
            <p:nvPr/>
          </p:nvGrpSpPr>
          <p:grpSpPr>
            <a:xfrm>
              <a:off x="6345304" y="583494"/>
              <a:ext cx="5389637" cy="5691007"/>
              <a:chOff x="6345304" y="583494"/>
              <a:chExt cx="5389637" cy="5691007"/>
            </a:xfrm>
          </p:grpSpPr>
          <p:pic>
            <p:nvPicPr>
              <p:cNvPr id="3" name="Picture 2" descr="Diagram, circle&#10;&#10;Description automatically generated">
                <a:extLst>
                  <a:ext uri="{FF2B5EF4-FFF2-40B4-BE49-F238E27FC236}">
                    <a16:creationId xmlns:a16="http://schemas.microsoft.com/office/drawing/2014/main" id="{CD32CA82-2AAC-4B5D-B073-A021107C9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" t="703" r="7388" b="152"/>
              <a:stretch/>
            </p:blipFill>
            <p:spPr>
              <a:xfrm>
                <a:off x="6345304" y="583494"/>
                <a:ext cx="5389637" cy="5691007"/>
              </a:xfrm>
              <a:prstGeom prst="rect">
                <a:avLst/>
              </a:prstGeom>
            </p:spPr>
          </p:pic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15D124A-11B8-4785-8C40-79EF8DBE27F4}"/>
                  </a:ext>
                </a:extLst>
              </p:cNvPr>
              <p:cNvSpPr/>
              <p:nvPr/>
            </p:nvSpPr>
            <p:spPr>
              <a:xfrm>
                <a:off x="6787487" y="4003343"/>
                <a:ext cx="322997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883BD1C-0A8D-4AFF-A0A7-73E9DF6B7845}"/>
                  </a:ext>
                </a:extLst>
              </p:cNvPr>
              <p:cNvSpPr/>
              <p:nvPr/>
            </p:nvSpPr>
            <p:spPr>
              <a:xfrm>
                <a:off x="7078640" y="1787314"/>
                <a:ext cx="195618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F0C4961-4927-4D69-A856-17D1447EA940}"/>
                  </a:ext>
                </a:extLst>
              </p:cNvPr>
              <p:cNvSpPr/>
              <p:nvPr/>
            </p:nvSpPr>
            <p:spPr>
              <a:xfrm>
                <a:off x="7260614" y="1896684"/>
                <a:ext cx="195618" cy="2636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ED1BB51-9068-408F-9318-0A1F5143590B}"/>
                  </a:ext>
                </a:extLst>
              </p:cNvPr>
              <p:cNvSpPr/>
              <p:nvPr/>
            </p:nvSpPr>
            <p:spPr>
              <a:xfrm>
                <a:off x="7838184" y="1896684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88FAEEE-6B5C-4332-92D2-1FC66AC89763}"/>
                  </a:ext>
                </a:extLst>
              </p:cNvPr>
              <p:cNvSpPr/>
              <p:nvPr/>
            </p:nvSpPr>
            <p:spPr>
              <a:xfrm>
                <a:off x="9327997" y="1627632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19E0D0D-0363-4C15-8F88-8F989FFF5F51}"/>
                  </a:ext>
                </a:extLst>
              </p:cNvPr>
              <p:cNvSpPr/>
              <p:nvPr/>
            </p:nvSpPr>
            <p:spPr>
              <a:xfrm>
                <a:off x="7387990" y="4746764"/>
                <a:ext cx="260100" cy="3120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C4666F8-65AE-424A-92F0-88C92DA73D99}"/>
                  </a:ext>
                </a:extLst>
              </p:cNvPr>
              <p:cNvSpPr/>
              <p:nvPr/>
            </p:nvSpPr>
            <p:spPr>
              <a:xfrm>
                <a:off x="7493948" y="4830925"/>
                <a:ext cx="260100" cy="3120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E3A78FE-4035-440B-BFE0-02F0D7C2FA9E}"/>
                  </a:ext>
                </a:extLst>
              </p:cNvPr>
              <p:cNvSpPr/>
              <p:nvPr/>
            </p:nvSpPr>
            <p:spPr>
              <a:xfrm>
                <a:off x="8903076" y="4637582"/>
                <a:ext cx="274094" cy="348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F766BEB-8D72-4CBC-8DD5-EA0B8D333C5E}"/>
                  </a:ext>
                </a:extLst>
              </p:cNvPr>
              <p:cNvSpPr/>
              <p:nvPr/>
            </p:nvSpPr>
            <p:spPr>
              <a:xfrm>
                <a:off x="9040123" y="4789981"/>
                <a:ext cx="274094" cy="1960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410A6E8-22DC-4C38-B0C6-E81D844D5FD3}"/>
                  </a:ext>
                </a:extLst>
              </p:cNvPr>
              <p:cNvSpPr/>
              <p:nvPr/>
            </p:nvSpPr>
            <p:spPr>
              <a:xfrm>
                <a:off x="8789745" y="3242479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D5498DF-64F9-4036-9962-153DE7F4A7C9}"/>
                  </a:ext>
                </a:extLst>
              </p:cNvPr>
              <p:cNvSpPr/>
              <p:nvPr/>
            </p:nvSpPr>
            <p:spPr>
              <a:xfrm>
                <a:off x="10945257" y="2581181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7E9AA67-5ECB-4763-80EA-4C141848FA16}"/>
                  </a:ext>
                </a:extLst>
              </p:cNvPr>
              <p:cNvSpPr/>
              <p:nvPr/>
            </p:nvSpPr>
            <p:spPr>
              <a:xfrm>
                <a:off x="9926884" y="3229365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FB21F96-B618-4B5F-87FB-632CB04E1FE0}"/>
                  </a:ext>
                </a:extLst>
              </p:cNvPr>
              <p:cNvSpPr/>
              <p:nvPr/>
            </p:nvSpPr>
            <p:spPr>
              <a:xfrm>
                <a:off x="10185505" y="4835177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71291B-F225-448E-97DB-6729CE964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7005" y="3428997"/>
                <a:ext cx="38733" cy="1556985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22884E0-5B8F-4BF0-AA27-01E1D0776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1334" y="1787314"/>
                <a:ext cx="245590" cy="4083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EB3D145-C426-4623-86D0-1BB393A68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273" y="1859147"/>
                <a:ext cx="438392" cy="497005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E21EF6E-971C-4E07-92CC-3E62CD9A5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7170" y="1621540"/>
                <a:ext cx="749714" cy="5388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EB518B-2651-4ED9-92CE-5A5C1C5D0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2152" y="2973073"/>
                <a:ext cx="1263216" cy="8490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D6D56B-92E0-4F67-B14D-43203270F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1153" y="4746764"/>
                <a:ext cx="268345" cy="3591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9D6435-1C1F-459C-8864-3235F9000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8274" y="4577584"/>
                <a:ext cx="29875" cy="523526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95C1168-90E1-4756-9893-37F4382335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2675" y="4926356"/>
                <a:ext cx="645768" cy="37172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572C28A-1799-4766-B79D-C2266CED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913" y="1685494"/>
                <a:ext cx="451525" cy="21920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D25CD1-05D1-4769-BB6D-0CC87AE20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5778" y="3198399"/>
                <a:ext cx="245590" cy="408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2BC0D73-3E31-4773-AEB4-D7F0666DA7E5}"/>
                </a:ext>
              </a:extLst>
            </p:cNvPr>
            <p:cNvSpPr/>
            <p:nvPr/>
          </p:nvSpPr>
          <p:spPr>
            <a:xfrm>
              <a:off x="7066314" y="1860366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4A4920-0024-4837-921B-74FF5F624C72}"/>
                </a:ext>
              </a:extLst>
            </p:cNvPr>
            <p:cNvSpPr/>
            <p:nvPr/>
          </p:nvSpPr>
          <p:spPr>
            <a:xfrm>
              <a:off x="7841132" y="1967344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4AE7DC-7BDA-4119-877A-3CF7C1E17CA1}"/>
                </a:ext>
              </a:extLst>
            </p:cNvPr>
            <p:cNvSpPr/>
            <p:nvPr/>
          </p:nvSpPr>
          <p:spPr>
            <a:xfrm>
              <a:off x="6787487" y="4049298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EF41C0-612D-4094-A56A-B81ECBDDAAA1}"/>
                </a:ext>
              </a:extLst>
            </p:cNvPr>
            <p:cNvSpPr/>
            <p:nvPr/>
          </p:nvSpPr>
          <p:spPr>
            <a:xfrm>
              <a:off x="7360339" y="4789981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7D4F3EB-45A9-4751-B78E-5C72C45F0FE0}"/>
                </a:ext>
              </a:extLst>
            </p:cNvPr>
            <p:cNvSpPr/>
            <p:nvPr/>
          </p:nvSpPr>
          <p:spPr>
            <a:xfrm>
              <a:off x="8869387" y="3320032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DE8D45-1BA0-4DA6-8A4C-2EF6A6412CFC}"/>
                </a:ext>
              </a:extLst>
            </p:cNvPr>
            <p:cNvSpPr/>
            <p:nvPr/>
          </p:nvSpPr>
          <p:spPr>
            <a:xfrm>
              <a:off x="8965084" y="4705372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B39A10-D9F9-4D90-9E45-6215633F3AA5}"/>
                </a:ext>
              </a:extLst>
            </p:cNvPr>
            <p:cNvSpPr/>
            <p:nvPr/>
          </p:nvSpPr>
          <p:spPr>
            <a:xfrm>
              <a:off x="10216436" y="4960805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490A5-7E73-4E32-86F2-C46E8E879843}"/>
                </a:ext>
              </a:extLst>
            </p:cNvPr>
            <p:cNvSpPr/>
            <p:nvPr/>
          </p:nvSpPr>
          <p:spPr>
            <a:xfrm>
              <a:off x="10916370" y="2641217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8360A4-5326-4533-BB00-1CD127459D43}"/>
                </a:ext>
              </a:extLst>
            </p:cNvPr>
            <p:cNvSpPr/>
            <p:nvPr/>
          </p:nvSpPr>
          <p:spPr>
            <a:xfrm>
              <a:off x="9445186" y="1720061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7F74E2-FFBF-47AC-AF5E-515FF85508DB}"/>
                </a:ext>
              </a:extLst>
            </p:cNvPr>
            <p:cNvSpPr/>
            <p:nvPr/>
          </p:nvSpPr>
          <p:spPr>
            <a:xfrm>
              <a:off x="9892642" y="3264397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FF1BAE9-97F3-458C-B241-5E016E8896E9}"/>
              </a:ext>
            </a:extLst>
          </p:cNvPr>
          <p:cNvGrpSpPr/>
          <p:nvPr/>
        </p:nvGrpSpPr>
        <p:grpSpPr>
          <a:xfrm>
            <a:off x="3401182" y="583497"/>
            <a:ext cx="5389637" cy="5691007"/>
            <a:chOff x="6349758" y="583496"/>
            <a:chExt cx="5389637" cy="5691007"/>
          </a:xfrm>
        </p:grpSpPr>
        <p:pic>
          <p:nvPicPr>
            <p:cNvPr id="3" name="Picture 2" descr="Diagram, circle&#10;&#10;Description automatically generated">
              <a:extLst>
                <a:ext uri="{FF2B5EF4-FFF2-40B4-BE49-F238E27FC236}">
                  <a16:creationId xmlns:a16="http://schemas.microsoft.com/office/drawing/2014/main" id="{CD32CA82-2AAC-4B5D-B073-A021107C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703" r="7388" b="152"/>
            <a:stretch/>
          </p:blipFill>
          <p:spPr>
            <a:xfrm>
              <a:off x="6349758" y="583496"/>
              <a:ext cx="5389637" cy="569100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2B03CC-2C68-4CF0-ACF1-F5E5C7221E46}"/>
                </a:ext>
              </a:extLst>
            </p:cNvPr>
            <p:cNvGrpSpPr/>
            <p:nvPr/>
          </p:nvGrpSpPr>
          <p:grpSpPr>
            <a:xfrm>
              <a:off x="10167583" y="4853585"/>
              <a:ext cx="363942" cy="363942"/>
              <a:chOff x="6096000" y="1196005"/>
              <a:chExt cx="363942" cy="36394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B406405-EA13-4ED4-A889-A94AA4B0D5B8}"/>
                  </a:ext>
                </a:extLst>
              </p:cNvPr>
              <p:cNvSpPr/>
              <p:nvPr/>
            </p:nvSpPr>
            <p:spPr>
              <a:xfrm>
                <a:off x="6096000" y="1196005"/>
                <a:ext cx="363942" cy="363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Heart 1">
                <a:extLst>
                  <a:ext uri="{FF2B5EF4-FFF2-40B4-BE49-F238E27FC236}">
                    <a16:creationId xmlns:a16="http://schemas.microsoft.com/office/drawing/2014/main" id="{0BA98154-E175-45F9-9E35-A30641912AA1}"/>
                  </a:ext>
                </a:extLst>
              </p:cNvPr>
              <p:cNvSpPr/>
              <p:nvPr/>
            </p:nvSpPr>
            <p:spPr>
              <a:xfrm>
                <a:off x="6105100" y="1205105"/>
                <a:ext cx="345742" cy="345742"/>
              </a:xfrm>
              <a:prstGeom prst="hear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A71ECF-39B8-48D4-A9AA-52663C087C44}"/>
                </a:ext>
              </a:extLst>
            </p:cNvPr>
            <p:cNvGrpSpPr/>
            <p:nvPr/>
          </p:nvGrpSpPr>
          <p:grpSpPr>
            <a:xfrm>
              <a:off x="8755040" y="3247028"/>
              <a:ext cx="363942" cy="363942"/>
              <a:chOff x="6096000" y="1196005"/>
              <a:chExt cx="363942" cy="36394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A9346CC-9458-4C8B-904B-BD1EAD066176}"/>
                  </a:ext>
                </a:extLst>
              </p:cNvPr>
              <p:cNvSpPr/>
              <p:nvPr/>
            </p:nvSpPr>
            <p:spPr>
              <a:xfrm>
                <a:off x="6096000" y="1196005"/>
                <a:ext cx="363942" cy="363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art 30">
                <a:extLst>
                  <a:ext uri="{FF2B5EF4-FFF2-40B4-BE49-F238E27FC236}">
                    <a16:creationId xmlns:a16="http://schemas.microsoft.com/office/drawing/2014/main" id="{1E49A569-C328-43C9-9B88-8DB069F5533C}"/>
                  </a:ext>
                </a:extLst>
              </p:cNvPr>
              <p:cNvSpPr/>
              <p:nvPr/>
            </p:nvSpPr>
            <p:spPr>
              <a:xfrm>
                <a:off x="6105100" y="1205105"/>
                <a:ext cx="345742" cy="345742"/>
              </a:xfrm>
              <a:prstGeom prst="hear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F99CA5-DA61-4541-960B-772165CAEC45}"/>
                </a:ext>
              </a:extLst>
            </p:cNvPr>
            <p:cNvSpPr/>
            <p:nvPr/>
          </p:nvSpPr>
          <p:spPr>
            <a:xfrm rot="1658309">
              <a:off x="11123894" y="2602886"/>
              <a:ext cx="436817" cy="330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A1FF5-80AC-4AEE-8DDE-9BDAFB2A6DD1}"/>
                </a:ext>
              </a:extLst>
            </p:cNvPr>
            <p:cNvSpPr/>
            <p:nvPr/>
          </p:nvSpPr>
          <p:spPr>
            <a:xfrm rot="19366769">
              <a:off x="7413752" y="4698585"/>
              <a:ext cx="294119" cy="527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Free Briefcase Clipart Black And White, Download Free Clip Art, Free Clip  Art on Clipart Library">
              <a:extLst>
                <a:ext uri="{FF2B5EF4-FFF2-40B4-BE49-F238E27FC236}">
                  <a16:creationId xmlns:a16="http://schemas.microsoft.com/office/drawing/2014/main" id="{5AB81932-BAE0-4355-95CE-4C5847D00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122" y="4708581"/>
              <a:ext cx="373054" cy="30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435AD9-C6AD-4CD9-9F04-5957FB8D2B61}"/>
                </a:ext>
              </a:extLst>
            </p:cNvPr>
            <p:cNvSpPr/>
            <p:nvPr/>
          </p:nvSpPr>
          <p:spPr>
            <a:xfrm rot="20938999">
              <a:off x="10883881" y="2583200"/>
              <a:ext cx="436817" cy="369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2" descr="Free Briefcase Clipart Black And White, Download Free Clip Art, Free Clip  Art on Clipart Library">
              <a:extLst>
                <a:ext uri="{FF2B5EF4-FFF2-40B4-BE49-F238E27FC236}">
                  <a16:creationId xmlns:a16="http://schemas.microsoft.com/office/drawing/2014/main" id="{38CF4217-7D3E-45FB-8A13-9FFFB6BE6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2586" y="2613923"/>
              <a:ext cx="373054" cy="30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CF7F89-88C7-4818-AB3F-32B1A413C9A0}"/>
                </a:ext>
              </a:extLst>
            </p:cNvPr>
            <p:cNvSpPr/>
            <p:nvPr/>
          </p:nvSpPr>
          <p:spPr>
            <a:xfrm>
              <a:off x="7078133" y="1823962"/>
              <a:ext cx="333829" cy="370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Best School Book Clipart Black and White #28697 - Clipartion.com">
              <a:extLst>
                <a:ext uri="{FF2B5EF4-FFF2-40B4-BE49-F238E27FC236}">
                  <a16:creationId xmlns:a16="http://schemas.microsoft.com/office/drawing/2014/main" id="{378F9E77-8684-4226-B7FF-21CCA44EA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895" y="1705048"/>
              <a:ext cx="374315" cy="45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FF3E74-5291-4970-B160-0C4B28866F52}"/>
                </a:ext>
              </a:extLst>
            </p:cNvPr>
            <p:cNvSpPr/>
            <p:nvPr/>
          </p:nvSpPr>
          <p:spPr>
            <a:xfrm>
              <a:off x="9874266" y="3226466"/>
              <a:ext cx="459619" cy="4323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" descr="Best School Book Clipart Black and White #28697 - Clipartion.com">
              <a:extLst>
                <a:ext uri="{FF2B5EF4-FFF2-40B4-BE49-F238E27FC236}">
                  <a16:creationId xmlns:a16="http://schemas.microsoft.com/office/drawing/2014/main" id="{C8E71FBD-5DBE-4143-A255-1B08054DC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4883" y="3207636"/>
              <a:ext cx="374315" cy="45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378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C13D13B-35E6-4345-B9AB-0356A2132773}"/>
              </a:ext>
            </a:extLst>
          </p:cNvPr>
          <p:cNvGrpSpPr/>
          <p:nvPr/>
        </p:nvGrpSpPr>
        <p:grpSpPr>
          <a:xfrm>
            <a:off x="3103188" y="505726"/>
            <a:ext cx="5985625" cy="5846549"/>
            <a:chOff x="497643" y="202665"/>
            <a:chExt cx="5985625" cy="584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93BA60-CFAB-40BF-A38E-6937EA134EF1}"/>
                </a:ext>
              </a:extLst>
            </p:cNvPr>
            <p:cNvGrpSpPr/>
            <p:nvPr/>
          </p:nvGrpSpPr>
          <p:grpSpPr>
            <a:xfrm>
              <a:off x="497643" y="202665"/>
              <a:ext cx="2660976" cy="2713032"/>
              <a:chOff x="6345304" y="583494"/>
              <a:chExt cx="5389637" cy="5691007"/>
            </a:xfrm>
          </p:grpSpPr>
          <p:pic>
            <p:nvPicPr>
              <p:cNvPr id="3" name="Picture 2" descr="Diagram, circle&#10;&#10;Description automatically generated">
                <a:extLst>
                  <a:ext uri="{FF2B5EF4-FFF2-40B4-BE49-F238E27FC236}">
                    <a16:creationId xmlns:a16="http://schemas.microsoft.com/office/drawing/2014/main" id="{F6E7F167-44BB-446F-A58D-4ABC3ABE7A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" t="703" r="7388" b="152"/>
              <a:stretch/>
            </p:blipFill>
            <p:spPr>
              <a:xfrm>
                <a:off x="6345304" y="583494"/>
                <a:ext cx="5389637" cy="5691007"/>
              </a:xfrm>
              <a:prstGeom prst="rect">
                <a:avLst/>
              </a:prstGeom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028E077-5D1A-4E22-BEB4-9374A08C9771}"/>
                  </a:ext>
                </a:extLst>
              </p:cNvPr>
              <p:cNvSpPr/>
              <p:nvPr/>
            </p:nvSpPr>
            <p:spPr>
              <a:xfrm>
                <a:off x="6787487" y="4003343"/>
                <a:ext cx="322997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E4C592F-7905-4A8F-959E-9A5F1566FC22}"/>
                  </a:ext>
                </a:extLst>
              </p:cNvPr>
              <p:cNvSpPr/>
              <p:nvPr/>
            </p:nvSpPr>
            <p:spPr>
              <a:xfrm>
                <a:off x="7078640" y="1787314"/>
                <a:ext cx="195618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14C915E-D8D2-4D4B-9F3B-DE8BB718C7EA}"/>
                  </a:ext>
                </a:extLst>
              </p:cNvPr>
              <p:cNvSpPr/>
              <p:nvPr/>
            </p:nvSpPr>
            <p:spPr>
              <a:xfrm>
                <a:off x="7260614" y="1896684"/>
                <a:ext cx="195618" cy="2636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191E24-FFB9-4A29-829D-96E9B72EB79B}"/>
                  </a:ext>
                </a:extLst>
              </p:cNvPr>
              <p:cNvSpPr/>
              <p:nvPr/>
            </p:nvSpPr>
            <p:spPr>
              <a:xfrm>
                <a:off x="7838184" y="1896684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580FB59-50BA-4932-81F4-4B61CCD77F56}"/>
                  </a:ext>
                </a:extLst>
              </p:cNvPr>
              <p:cNvSpPr/>
              <p:nvPr/>
            </p:nvSpPr>
            <p:spPr>
              <a:xfrm>
                <a:off x="9327997" y="1627632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96B8B82-59F7-4238-8335-1878249FDE7D}"/>
                  </a:ext>
                </a:extLst>
              </p:cNvPr>
              <p:cNvSpPr/>
              <p:nvPr/>
            </p:nvSpPr>
            <p:spPr>
              <a:xfrm>
                <a:off x="7387990" y="4746764"/>
                <a:ext cx="260100" cy="3120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AFC5923-C6FA-4889-B5A2-44B9F37876A8}"/>
                  </a:ext>
                </a:extLst>
              </p:cNvPr>
              <p:cNvSpPr/>
              <p:nvPr/>
            </p:nvSpPr>
            <p:spPr>
              <a:xfrm>
                <a:off x="7493948" y="4830925"/>
                <a:ext cx="260100" cy="3120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45B46D2-752A-42E9-9153-EA2F58B94C0F}"/>
                  </a:ext>
                </a:extLst>
              </p:cNvPr>
              <p:cNvSpPr/>
              <p:nvPr/>
            </p:nvSpPr>
            <p:spPr>
              <a:xfrm>
                <a:off x="8903076" y="4637582"/>
                <a:ext cx="274094" cy="348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F267FB1-8E74-4453-901D-3DEACF045509}"/>
                  </a:ext>
                </a:extLst>
              </p:cNvPr>
              <p:cNvSpPr/>
              <p:nvPr/>
            </p:nvSpPr>
            <p:spPr>
              <a:xfrm>
                <a:off x="9040123" y="4789981"/>
                <a:ext cx="274094" cy="1960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C04BDFF-1361-48A5-8481-847C813CD6F2}"/>
                  </a:ext>
                </a:extLst>
              </p:cNvPr>
              <p:cNvSpPr/>
              <p:nvPr/>
            </p:nvSpPr>
            <p:spPr>
              <a:xfrm>
                <a:off x="8789745" y="3242479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9F8EE5-5758-49A9-AA8C-A9FF175863BC}"/>
                  </a:ext>
                </a:extLst>
              </p:cNvPr>
              <p:cNvSpPr/>
              <p:nvPr/>
            </p:nvSpPr>
            <p:spPr>
              <a:xfrm>
                <a:off x="10945257" y="2581181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781B680-DD4E-459C-92B6-5081BB10078A}"/>
                  </a:ext>
                </a:extLst>
              </p:cNvPr>
              <p:cNvSpPr/>
              <p:nvPr/>
            </p:nvSpPr>
            <p:spPr>
              <a:xfrm>
                <a:off x="9926884" y="3229365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6D4FDC0-7412-40AD-B142-9FE833C6DA51}"/>
                  </a:ext>
                </a:extLst>
              </p:cNvPr>
              <p:cNvSpPr/>
              <p:nvPr/>
            </p:nvSpPr>
            <p:spPr>
              <a:xfrm>
                <a:off x="10185505" y="4835177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12022E-6582-41C5-865F-DCE807882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7005" y="3428997"/>
                <a:ext cx="38733" cy="15569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4A2ED8E-9187-4848-ABE0-6E0226DBC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1334" y="1787314"/>
                <a:ext cx="245590" cy="408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67C5C6-8B58-46E3-A84C-8303FE16A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273" y="1859147"/>
                <a:ext cx="438392" cy="4970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691D7C9-5B55-48E7-A601-2179A9CF5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7170" y="1621540"/>
                <a:ext cx="749714" cy="5388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8FF13C8-CCAD-4E55-82B7-2574CC1B6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2152" y="2973073"/>
                <a:ext cx="1263216" cy="8490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FB2675A-7F9D-49A8-8361-52CBE1914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1153" y="4746764"/>
                <a:ext cx="268345" cy="3591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56D837-4520-4EFB-966F-89492E283C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8274" y="4577584"/>
                <a:ext cx="29875" cy="5235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4D6E56-1308-4A49-A425-9FC56001E3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2675" y="4926356"/>
                <a:ext cx="645768" cy="3717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5340894-2994-4460-80A7-23504A8DB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913" y="1685494"/>
                <a:ext cx="451525" cy="2192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EFAE538-A888-44AF-BD86-FD524D53A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5778" y="3198399"/>
                <a:ext cx="245590" cy="408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4B3EF-1CF7-45F7-8E21-9C1E5EA90D2E}"/>
                </a:ext>
              </a:extLst>
            </p:cNvPr>
            <p:cNvGrpSpPr/>
            <p:nvPr/>
          </p:nvGrpSpPr>
          <p:grpSpPr>
            <a:xfrm>
              <a:off x="3822292" y="202665"/>
              <a:ext cx="2660976" cy="2713032"/>
              <a:chOff x="6344920" y="583496"/>
              <a:chExt cx="5389637" cy="5691007"/>
            </a:xfrm>
          </p:grpSpPr>
          <p:pic>
            <p:nvPicPr>
              <p:cNvPr id="28" name="Picture 27" descr="Diagram, circle&#10;&#10;Description automatically generated">
                <a:extLst>
                  <a:ext uri="{FF2B5EF4-FFF2-40B4-BE49-F238E27FC236}">
                    <a16:creationId xmlns:a16="http://schemas.microsoft.com/office/drawing/2014/main" id="{1DD3077C-B1EC-4370-93B4-D4F8D3ACAA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" t="703" r="7388" b="152"/>
              <a:stretch/>
            </p:blipFill>
            <p:spPr>
              <a:xfrm>
                <a:off x="6344920" y="583496"/>
                <a:ext cx="5389637" cy="569100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10CE758-63DB-4325-96EE-92E072B74785}"/>
                  </a:ext>
                </a:extLst>
              </p:cNvPr>
              <p:cNvGrpSpPr/>
              <p:nvPr/>
            </p:nvGrpSpPr>
            <p:grpSpPr>
              <a:xfrm>
                <a:off x="6718949" y="3969788"/>
                <a:ext cx="407352" cy="376458"/>
                <a:chOff x="5972189" y="1445028"/>
                <a:chExt cx="407352" cy="376458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31D9B1F5-EFC9-4B0F-BCB0-7A651949A979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1C1BFE6B-3918-4C43-9B24-FDD6CE82BDB5}"/>
                    </a:ext>
                  </a:extLst>
                </p:cNvPr>
                <p:cNvSpPr/>
                <p:nvPr/>
              </p:nvSpPr>
              <p:spPr>
                <a:xfrm>
                  <a:off x="6073846" y="1445029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31693F-A704-485A-806E-D04B3D811916}"/>
                  </a:ext>
                </a:extLst>
              </p:cNvPr>
              <p:cNvGrpSpPr/>
              <p:nvPr/>
            </p:nvGrpSpPr>
            <p:grpSpPr>
              <a:xfrm rot="1776919">
                <a:off x="7029305" y="1803803"/>
                <a:ext cx="407352" cy="376458"/>
                <a:chOff x="5972189" y="1445028"/>
                <a:chExt cx="407352" cy="376458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EEF25F37-7391-46CA-AA4C-2A3B3D88F29C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C8E0011C-D47F-4EB6-AF33-53217216576C}"/>
                    </a:ext>
                  </a:extLst>
                </p:cNvPr>
                <p:cNvSpPr/>
                <p:nvPr/>
              </p:nvSpPr>
              <p:spPr>
                <a:xfrm>
                  <a:off x="6073846" y="1445029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6F4886D-6253-43D1-82D2-FF118DB35F01}"/>
                  </a:ext>
                </a:extLst>
              </p:cNvPr>
              <p:cNvGrpSpPr/>
              <p:nvPr/>
            </p:nvGrpSpPr>
            <p:grpSpPr>
              <a:xfrm rot="8366726">
                <a:off x="7781827" y="1935614"/>
                <a:ext cx="407352" cy="376458"/>
                <a:chOff x="5972189" y="1445028"/>
                <a:chExt cx="407352" cy="376458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6BE82B7-8217-48DE-BD82-820CC0388DBF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A03C9805-501E-4CB4-8FF6-253FF272C3E9}"/>
                    </a:ext>
                  </a:extLst>
                </p:cNvPr>
                <p:cNvSpPr/>
                <p:nvPr/>
              </p:nvSpPr>
              <p:spPr>
                <a:xfrm>
                  <a:off x="6073846" y="1445029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632399E-0FBE-48BD-AE38-71AA207E615D}"/>
                  </a:ext>
                </a:extLst>
              </p:cNvPr>
              <p:cNvGrpSpPr/>
              <p:nvPr/>
            </p:nvGrpSpPr>
            <p:grpSpPr>
              <a:xfrm rot="13863608">
                <a:off x="9348687" y="1669050"/>
                <a:ext cx="407352" cy="376458"/>
                <a:chOff x="5972189" y="1445028"/>
                <a:chExt cx="407352" cy="376458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E3195DB-3CE3-4E90-B2F1-E4367F65DEFB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B4E29FB3-D748-471E-B310-54A6C506A4BA}"/>
                    </a:ext>
                  </a:extLst>
                </p:cNvPr>
                <p:cNvSpPr/>
                <p:nvPr/>
              </p:nvSpPr>
              <p:spPr>
                <a:xfrm>
                  <a:off x="6073846" y="1445029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51CC0EE-F724-4685-A1B4-51E0C1532DEF}"/>
                  </a:ext>
                </a:extLst>
              </p:cNvPr>
              <p:cNvGrpSpPr/>
              <p:nvPr/>
            </p:nvGrpSpPr>
            <p:grpSpPr>
              <a:xfrm rot="10065057">
                <a:off x="10860140" y="2591202"/>
                <a:ext cx="407352" cy="379536"/>
                <a:chOff x="5972189" y="1445028"/>
                <a:chExt cx="407352" cy="379536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CD17FEB-3C37-47D9-9E6B-0A03A2FD9BB5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A25802B6-E6D2-43F5-9767-43280224A2CF}"/>
                    </a:ext>
                  </a:extLst>
                </p:cNvPr>
                <p:cNvSpPr/>
                <p:nvPr/>
              </p:nvSpPr>
              <p:spPr>
                <a:xfrm>
                  <a:off x="6088030" y="1448107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CB1796-F834-4EFE-BB85-3B1B8D9EB9E7}"/>
                  </a:ext>
                </a:extLst>
              </p:cNvPr>
              <p:cNvGrpSpPr/>
              <p:nvPr/>
            </p:nvGrpSpPr>
            <p:grpSpPr>
              <a:xfrm rot="3540959">
                <a:off x="10119732" y="4906928"/>
                <a:ext cx="437610" cy="383929"/>
                <a:chOff x="5972189" y="1445028"/>
                <a:chExt cx="407352" cy="38392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E462C879-7749-42C3-AC36-0E0C005ED76E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B52C0894-F3EC-4C4D-84D8-BDD1D07EA1D4}"/>
                    </a:ext>
                  </a:extLst>
                </p:cNvPr>
                <p:cNvSpPr/>
                <p:nvPr/>
              </p:nvSpPr>
              <p:spPr>
                <a:xfrm>
                  <a:off x="6085429" y="1452500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B3B9034-5994-41A7-BF35-82793783A0CB}"/>
                  </a:ext>
                </a:extLst>
              </p:cNvPr>
              <p:cNvGrpSpPr/>
              <p:nvPr/>
            </p:nvGrpSpPr>
            <p:grpSpPr>
              <a:xfrm>
                <a:off x="8880299" y="4636732"/>
                <a:ext cx="438287" cy="382308"/>
                <a:chOff x="8880299" y="4636732"/>
                <a:chExt cx="438287" cy="382308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8DDD477-23FF-4D3A-9D26-D72C41819FF0}"/>
                    </a:ext>
                  </a:extLst>
                </p:cNvPr>
                <p:cNvSpPr/>
                <p:nvPr/>
              </p:nvSpPr>
              <p:spPr>
                <a:xfrm>
                  <a:off x="8880299" y="4677505"/>
                  <a:ext cx="438287" cy="3415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51B7CBF-4363-4C6C-926E-0B7F5D388332}"/>
                    </a:ext>
                  </a:extLst>
                </p:cNvPr>
                <p:cNvSpPr/>
                <p:nvPr/>
              </p:nvSpPr>
              <p:spPr>
                <a:xfrm rot="209039">
                  <a:off x="9021305" y="4636732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E8E1BA3-8422-4402-827B-ED7CF4CD83DB}"/>
                  </a:ext>
                </a:extLst>
              </p:cNvPr>
              <p:cNvGrpSpPr/>
              <p:nvPr/>
            </p:nvGrpSpPr>
            <p:grpSpPr>
              <a:xfrm rot="1888296">
                <a:off x="7299619" y="4724000"/>
                <a:ext cx="438287" cy="382308"/>
                <a:chOff x="8880299" y="4636732"/>
                <a:chExt cx="438287" cy="382308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B4672C-4822-4CDC-B9B8-FCBA4F751F5F}"/>
                    </a:ext>
                  </a:extLst>
                </p:cNvPr>
                <p:cNvSpPr/>
                <p:nvPr/>
              </p:nvSpPr>
              <p:spPr>
                <a:xfrm>
                  <a:off x="8880299" y="4677505"/>
                  <a:ext cx="438287" cy="3415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27716146-D5F8-44DF-983C-3FA96A13BD2B}"/>
                    </a:ext>
                  </a:extLst>
                </p:cNvPr>
                <p:cNvSpPr/>
                <p:nvPr/>
              </p:nvSpPr>
              <p:spPr>
                <a:xfrm rot="209039">
                  <a:off x="9021305" y="4636732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E8C4853-6CB6-40CE-A867-36939F63C35B}"/>
                  </a:ext>
                </a:extLst>
              </p:cNvPr>
              <p:cNvGrpSpPr/>
              <p:nvPr/>
            </p:nvGrpSpPr>
            <p:grpSpPr>
              <a:xfrm rot="13863608">
                <a:off x="8699078" y="3294679"/>
                <a:ext cx="407352" cy="376458"/>
                <a:chOff x="5972189" y="1445028"/>
                <a:chExt cx="407352" cy="376458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2602D1D-57FF-4DE2-91E5-D6E518FE1294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3EEEB66E-1252-4463-A499-AB3518E854F1}"/>
                    </a:ext>
                  </a:extLst>
                </p:cNvPr>
                <p:cNvSpPr/>
                <p:nvPr/>
              </p:nvSpPr>
              <p:spPr>
                <a:xfrm>
                  <a:off x="6073846" y="1445029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2388A5-8DD3-4052-A5E6-E049ADF0C974}"/>
                  </a:ext>
                </a:extLst>
              </p:cNvPr>
              <p:cNvGrpSpPr/>
              <p:nvPr/>
            </p:nvGrpSpPr>
            <p:grpSpPr>
              <a:xfrm rot="1776919">
                <a:off x="9859014" y="3233768"/>
                <a:ext cx="407352" cy="383631"/>
                <a:chOff x="5972189" y="1445028"/>
                <a:chExt cx="407352" cy="383631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6E7E9B7F-D375-42C9-8864-5C4165195758}"/>
                    </a:ext>
                  </a:extLst>
                </p:cNvPr>
                <p:cNvSpPr/>
                <p:nvPr/>
              </p:nvSpPr>
              <p:spPr>
                <a:xfrm>
                  <a:off x="5972189" y="1445028"/>
                  <a:ext cx="407352" cy="37645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5FE13F1B-AA0D-458B-9F8F-F648219484BC}"/>
                    </a:ext>
                  </a:extLst>
                </p:cNvPr>
                <p:cNvSpPr/>
                <p:nvPr/>
              </p:nvSpPr>
              <p:spPr>
                <a:xfrm>
                  <a:off x="6061228" y="1452202"/>
                  <a:ext cx="204038" cy="37645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66B7A8-0A14-40E3-9A8B-BDF251046C2D}"/>
                </a:ext>
              </a:extLst>
            </p:cNvPr>
            <p:cNvGrpSpPr/>
            <p:nvPr/>
          </p:nvGrpSpPr>
          <p:grpSpPr>
            <a:xfrm>
              <a:off x="497643" y="3336182"/>
              <a:ext cx="2660976" cy="2713032"/>
              <a:chOff x="6345304" y="583494"/>
              <a:chExt cx="5389637" cy="569100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62DD348-BC32-4401-840B-6866C37B2ED1}"/>
                  </a:ext>
                </a:extLst>
              </p:cNvPr>
              <p:cNvGrpSpPr/>
              <p:nvPr/>
            </p:nvGrpSpPr>
            <p:grpSpPr>
              <a:xfrm>
                <a:off x="6345304" y="583494"/>
                <a:ext cx="5389637" cy="5691007"/>
                <a:chOff x="6345304" y="583494"/>
                <a:chExt cx="5389637" cy="5691007"/>
              </a:xfrm>
            </p:grpSpPr>
            <p:pic>
              <p:nvPicPr>
                <p:cNvPr id="71" name="Picture 70" descr="Diagram, circle&#10;&#10;Description automatically generated">
                  <a:extLst>
                    <a:ext uri="{FF2B5EF4-FFF2-40B4-BE49-F238E27FC236}">
                      <a16:creationId xmlns:a16="http://schemas.microsoft.com/office/drawing/2014/main" id="{D05623FF-E204-412D-861A-B6B74888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88" t="703" r="7388" b="152"/>
                <a:stretch/>
              </p:blipFill>
              <p:spPr>
                <a:xfrm>
                  <a:off x="6345304" y="583494"/>
                  <a:ext cx="5389637" cy="5691007"/>
                </a:xfrm>
                <a:prstGeom prst="rect">
                  <a:avLst/>
                </a:prstGeom>
              </p:spPr>
            </p:pic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823ACDB0-BF82-4DE6-BEAF-86BF263E7E48}"/>
                    </a:ext>
                  </a:extLst>
                </p:cNvPr>
                <p:cNvSpPr/>
                <p:nvPr/>
              </p:nvSpPr>
              <p:spPr>
                <a:xfrm>
                  <a:off x="6787487" y="4003343"/>
                  <a:ext cx="322997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78F77559-0545-4CF1-99C7-51010429C450}"/>
                    </a:ext>
                  </a:extLst>
                </p:cNvPr>
                <p:cNvSpPr/>
                <p:nvPr/>
              </p:nvSpPr>
              <p:spPr>
                <a:xfrm>
                  <a:off x="7078640" y="1787314"/>
                  <a:ext cx="195618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CC17DF6A-543F-4587-99F0-28C9EBE0F058}"/>
                    </a:ext>
                  </a:extLst>
                </p:cNvPr>
                <p:cNvSpPr/>
                <p:nvPr/>
              </p:nvSpPr>
              <p:spPr>
                <a:xfrm>
                  <a:off x="7260614" y="1896684"/>
                  <a:ext cx="195618" cy="2636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A7471D2F-8473-475B-A6E7-5578AE490480}"/>
                    </a:ext>
                  </a:extLst>
                </p:cNvPr>
                <p:cNvSpPr/>
                <p:nvPr/>
              </p:nvSpPr>
              <p:spPr>
                <a:xfrm>
                  <a:off x="7838184" y="1896684"/>
                  <a:ext cx="377593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654037DE-850C-44CF-A1DE-1C6FA6A08173}"/>
                    </a:ext>
                  </a:extLst>
                </p:cNvPr>
                <p:cNvSpPr/>
                <p:nvPr/>
              </p:nvSpPr>
              <p:spPr>
                <a:xfrm>
                  <a:off x="9327997" y="1627632"/>
                  <a:ext cx="377593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C38F5FD-044D-4A88-B5BF-B581EBCB6890}"/>
                    </a:ext>
                  </a:extLst>
                </p:cNvPr>
                <p:cNvSpPr/>
                <p:nvPr/>
              </p:nvSpPr>
              <p:spPr>
                <a:xfrm>
                  <a:off x="7387990" y="4746764"/>
                  <a:ext cx="260100" cy="31200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509EDC7-8805-4579-B05A-C94C20FBA9D3}"/>
                    </a:ext>
                  </a:extLst>
                </p:cNvPr>
                <p:cNvSpPr/>
                <p:nvPr/>
              </p:nvSpPr>
              <p:spPr>
                <a:xfrm>
                  <a:off x="7493948" y="4830925"/>
                  <a:ext cx="260100" cy="31200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5878264D-C7EA-40E2-A921-A2A3A61876EE}"/>
                    </a:ext>
                  </a:extLst>
                </p:cNvPr>
                <p:cNvSpPr/>
                <p:nvPr/>
              </p:nvSpPr>
              <p:spPr>
                <a:xfrm>
                  <a:off x="8903076" y="4637582"/>
                  <a:ext cx="274094" cy="3484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BA109AB8-7043-46E6-9E60-F57DD1E5D365}"/>
                    </a:ext>
                  </a:extLst>
                </p:cNvPr>
                <p:cNvSpPr/>
                <p:nvPr/>
              </p:nvSpPr>
              <p:spPr>
                <a:xfrm>
                  <a:off x="9040123" y="4789981"/>
                  <a:ext cx="274094" cy="1960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35072AA9-037A-4BFE-8A8E-A68785D93960}"/>
                    </a:ext>
                  </a:extLst>
                </p:cNvPr>
                <p:cNvSpPr/>
                <p:nvPr/>
              </p:nvSpPr>
              <p:spPr>
                <a:xfrm>
                  <a:off x="8789745" y="3242479"/>
                  <a:ext cx="377593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135626D-44DB-47FB-A910-36396C5FB9C4}"/>
                    </a:ext>
                  </a:extLst>
                </p:cNvPr>
                <p:cNvSpPr/>
                <p:nvPr/>
              </p:nvSpPr>
              <p:spPr>
                <a:xfrm>
                  <a:off x="10945257" y="2581181"/>
                  <a:ext cx="377593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9656D021-BACA-4590-B84A-43780B0B0A20}"/>
                    </a:ext>
                  </a:extLst>
                </p:cNvPr>
                <p:cNvSpPr/>
                <p:nvPr/>
              </p:nvSpPr>
              <p:spPr>
                <a:xfrm>
                  <a:off x="9926884" y="3229365"/>
                  <a:ext cx="377593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84658BDC-3575-43E1-ADBE-A4032BFF18D8}"/>
                    </a:ext>
                  </a:extLst>
                </p:cNvPr>
                <p:cNvSpPr/>
                <p:nvPr/>
              </p:nvSpPr>
              <p:spPr>
                <a:xfrm>
                  <a:off x="10185505" y="4835177"/>
                  <a:ext cx="377593" cy="37303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B30CC89-3340-4280-833B-BAC5B00F4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7005" y="3428997"/>
                  <a:ext cx="38733" cy="1556985"/>
                </a:xfrm>
                <a:prstGeom prst="line">
                  <a:avLst/>
                </a:prstGeom>
                <a:ln w="304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889C7E8-5331-4E7A-AAEE-BD3080158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01334" y="1787314"/>
                  <a:ext cx="245590" cy="4083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89688B8-E8EF-4748-9AC3-DD4D5B51D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6273" y="1859147"/>
                  <a:ext cx="438392" cy="497005"/>
                </a:xfrm>
                <a:prstGeom prst="line">
                  <a:avLst/>
                </a:prstGeom>
                <a:ln w="152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2548CB2-554C-45D1-BEDB-CAAE45F43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77170" y="1621540"/>
                  <a:ext cx="749714" cy="5388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BB29BE8-FE1F-4EFC-A00D-75E568C70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52152" y="2973073"/>
                  <a:ext cx="1263216" cy="8490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085216F-E545-449F-B1D6-614A85DE8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71153" y="4746764"/>
                  <a:ext cx="268345" cy="35918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BCF6F72-8087-4B3F-9F6B-49DB9CC2D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98274" y="4577584"/>
                  <a:ext cx="29875" cy="523526"/>
                </a:xfrm>
                <a:prstGeom prst="line">
                  <a:avLst/>
                </a:prstGeom>
                <a:ln w="152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96D2460-966E-4531-92E4-2A37FEB7C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12675" y="4926356"/>
                  <a:ext cx="645768" cy="37172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B57DFE7-65C7-4668-A5AA-873A79E70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0913" y="1685494"/>
                  <a:ext cx="451525" cy="219205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1BB8463-5B24-4C0F-877B-75405902F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25778" y="3198399"/>
                  <a:ext cx="245590" cy="4083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7490CA-ABDD-4AE3-A26B-8D4122806F3B}"/>
                  </a:ext>
                </a:extLst>
              </p:cNvPr>
              <p:cNvSpPr/>
              <p:nvPr/>
            </p:nvSpPr>
            <p:spPr>
              <a:xfrm>
                <a:off x="7066314" y="1860366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3A1F475-2298-4883-87B8-CADD8B71A743}"/>
                  </a:ext>
                </a:extLst>
              </p:cNvPr>
              <p:cNvSpPr/>
              <p:nvPr/>
            </p:nvSpPr>
            <p:spPr>
              <a:xfrm>
                <a:off x="7841132" y="1967344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3CA0F1-4E0C-418A-A466-1F579917F674}"/>
                  </a:ext>
                </a:extLst>
              </p:cNvPr>
              <p:cNvSpPr/>
              <p:nvPr/>
            </p:nvSpPr>
            <p:spPr>
              <a:xfrm>
                <a:off x="6787487" y="4049298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367B896-3AA5-4F65-BCFB-16C151641728}"/>
                  </a:ext>
                </a:extLst>
              </p:cNvPr>
              <p:cNvSpPr/>
              <p:nvPr/>
            </p:nvSpPr>
            <p:spPr>
              <a:xfrm>
                <a:off x="7360339" y="4789981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2BE2DBF-F991-446D-8CE9-ED3F48A9F546}"/>
                  </a:ext>
                </a:extLst>
              </p:cNvPr>
              <p:cNvSpPr/>
              <p:nvPr/>
            </p:nvSpPr>
            <p:spPr>
              <a:xfrm>
                <a:off x="8869387" y="3320032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A706422-9861-4FA3-8A82-9E5F22006D37}"/>
                  </a:ext>
                </a:extLst>
              </p:cNvPr>
              <p:cNvSpPr/>
              <p:nvPr/>
            </p:nvSpPr>
            <p:spPr>
              <a:xfrm>
                <a:off x="8965084" y="4705372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7756670-827B-48C7-A962-2FB85D5F4DB4}"/>
                  </a:ext>
                </a:extLst>
              </p:cNvPr>
              <p:cNvSpPr/>
              <p:nvPr/>
            </p:nvSpPr>
            <p:spPr>
              <a:xfrm>
                <a:off x="10216436" y="4960805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584ACD3-913C-48D5-9926-389194689A0C}"/>
                  </a:ext>
                </a:extLst>
              </p:cNvPr>
              <p:cNvSpPr/>
              <p:nvPr/>
            </p:nvSpPr>
            <p:spPr>
              <a:xfrm>
                <a:off x="10916370" y="2641217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2FEE972-1E06-4699-91CA-B293885DD5A8}"/>
                  </a:ext>
                </a:extLst>
              </p:cNvPr>
              <p:cNvSpPr/>
              <p:nvPr/>
            </p:nvSpPr>
            <p:spPr>
              <a:xfrm>
                <a:off x="9445186" y="1720061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35F7C64-EB88-4FE2-AB1F-AF1E98B42332}"/>
                  </a:ext>
                </a:extLst>
              </p:cNvPr>
              <p:cNvSpPr/>
              <p:nvPr/>
            </p:nvSpPr>
            <p:spPr>
              <a:xfrm>
                <a:off x="9892642" y="3264397"/>
                <a:ext cx="280610" cy="2806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E35B729-F04C-4929-8D9D-81D0FBA374C8}"/>
                </a:ext>
              </a:extLst>
            </p:cNvPr>
            <p:cNvGrpSpPr/>
            <p:nvPr/>
          </p:nvGrpSpPr>
          <p:grpSpPr>
            <a:xfrm>
              <a:off x="3822292" y="3336182"/>
              <a:ext cx="2660976" cy="2713032"/>
              <a:chOff x="6349758" y="583496"/>
              <a:chExt cx="5389637" cy="5691007"/>
            </a:xfrm>
          </p:grpSpPr>
          <p:pic>
            <p:nvPicPr>
              <p:cNvPr id="96" name="Picture 95" descr="Diagram, circle&#10;&#10;Description automatically generated">
                <a:extLst>
                  <a:ext uri="{FF2B5EF4-FFF2-40B4-BE49-F238E27FC236}">
                    <a16:creationId xmlns:a16="http://schemas.microsoft.com/office/drawing/2014/main" id="{C268B7D3-ACB2-41DD-A43E-3D079294E8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" t="703" r="7388" b="152"/>
              <a:stretch/>
            </p:blipFill>
            <p:spPr>
              <a:xfrm>
                <a:off x="6349758" y="583496"/>
                <a:ext cx="5389637" cy="5691007"/>
              </a:xfrm>
              <a:prstGeom prst="rect">
                <a:avLst/>
              </a:prstGeom>
            </p:spPr>
          </p:pic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162E784-0BAF-41AE-9D6F-68AFD4CFB2E0}"/>
                  </a:ext>
                </a:extLst>
              </p:cNvPr>
              <p:cNvGrpSpPr/>
              <p:nvPr/>
            </p:nvGrpSpPr>
            <p:grpSpPr>
              <a:xfrm>
                <a:off x="10167583" y="4853585"/>
                <a:ext cx="363942" cy="363942"/>
                <a:chOff x="6096000" y="1196005"/>
                <a:chExt cx="363942" cy="363942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91E293D-7E97-4B49-B095-7BC06E0CECEB}"/>
                    </a:ext>
                  </a:extLst>
                </p:cNvPr>
                <p:cNvSpPr/>
                <p:nvPr/>
              </p:nvSpPr>
              <p:spPr>
                <a:xfrm>
                  <a:off x="6096000" y="1196005"/>
                  <a:ext cx="363942" cy="363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Heart 110">
                  <a:extLst>
                    <a:ext uri="{FF2B5EF4-FFF2-40B4-BE49-F238E27FC236}">
                      <a16:creationId xmlns:a16="http://schemas.microsoft.com/office/drawing/2014/main" id="{81DC7BB4-ABC0-4FC0-9578-C8BD101842B1}"/>
                    </a:ext>
                  </a:extLst>
                </p:cNvPr>
                <p:cNvSpPr/>
                <p:nvPr/>
              </p:nvSpPr>
              <p:spPr>
                <a:xfrm>
                  <a:off x="6105100" y="1205105"/>
                  <a:ext cx="345742" cy="345742"/>
                </a:xfrm>
                <a:prstGeom prst="hear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CC4802E-E9AE-4C29-8F7B-3614DC75436F}"/>
                  </a:ext>
                </a:extLst>
              </p:cNvPr>
              <p:cNvGrpSpPr/>
              <p:nvPr/>
            </p:nvGrpSpPr>
            <p:grpSpPr>
              <a:xfrm>
                <a:off x="8755040" y="3247028"/>
                <a:ext cx="363942" cy="363942"/>
                <a:chOff x="6096000" y="1196005"/>
                <a:chExt cx="363942" cy="363942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53849CA5-0579-44E4-B568-76CB79B87A0B}"/>
                    </a:ext>
                  </a:extLst>
                </p:cNvPr>
                <p:cNvSpPr/>
                <p:nvPr/>
              </p:nvSpPr>
              <p:spPr>
                <a:xfrm>
                  <a:off x="6096000" y="1196005"/>
                  <a:ext cx="363942" cy="363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Heart 108">
                  <a:extLst>
                    <a:ext uri="{FF2B5EF4-FFF2-40B4-BE49-F238E27FC236}">
                      <a16:creationId xmlns:a16="http://schemas.microsoft.com/office/drawing/2014/main" id="{EA06E332-0B19-494B-B746-0AB67C7532AD}"/>
                    </a:ext>
                  </a:extLst>
                </p:cNvPr>
                <p:cNvSpPr/>
                <p:nvPr/>
              </p:nvSpPr>
              <p:spPr>
                <a:xfrm>
                  <a:off x="6105100" y="1205105"/>
                  <a:ext cx="345742" cy="345742"/>
                </a:xfrm>
                <a:prstGeom prst="hear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053D05E-4554-41A3-94E1-1393A4ECC415}"/>
                  </a:ext>
                </a:extLst>
              </p:cNvPr>
              <p:cNvSpPr/>
              <p:nvPr/>
            </p:nvSpPr>
            <p:spPr>
              <a:xfrm rot="1658309">
                <a:off x="11123894" y="2602886"/>
                <a:ext cx="436817" cy="330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9C438C4-81CF-4709-8B46-1348FAA655C6}"/>
                  </a:ext>
                </a:extLst>
              </p:cNvPr>
              <p:cNvSpPr/>
              <p:nvPr/>
            </p:nvSpPr>
            <p:spPr>
              <a:xfrm rot="19366769">
                <a:off x="7413752" y="4698585"/>
                <a:ext cx="294119" cy="5276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Picture 2" descr="Free Briefcase Clipart Black And White, Download Free Clip Art, Free Clip  Art on Clipart Library">
                <a:extLst>
                  <a:ext uri="{FF2B5EF4-FFF2-40B4-BE49-F238E27FC236}">
                    <a16:creationId xmlns:a16="http://schemas.microsoft.com/office/drawing/2014/main" id="{47C61F95-F374-4B6A-BC57-8833898CAC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122" y="4708581"/>
                <a:ext cx="373054" cy="30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840B6E-5204-4429-A09D-940029F174E4}"/>
                  </a:ext>
                </a:extLst>
              </p:cNvPr>
              <p:cNvSpPr/>
              <p:nvPr/>
            </p:nvSpPr>
            <p:spPr>
              <a:xfrm rot="20938999">
                <a:off x="10883881" y="2583200"/>
                <a:ext cx="436817" cy="369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3" name="Picture 2" descr="Free Briefcase Clipart Black And White, Download Free Clip Art, Free Clip  Art on Clipart Library">
                <a:extLst>
                  <a:ext uri="{FF2B5EF4-FFF2-40B4-BE49-F238E27FC236}">
                    <a16:creationId xmlns:a16="http://schemas.microsoft.com/office/drawing/2014/main" id="{336A882A-C7FE-40E0-8A4D-BB672487E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52586" y="2613923"/>
                <a:ext cx="373054" cy="30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39C1B29-0630-4B2D-A361-185484C17DCA}"/>
                  </a:ext>
                </a:extLst>
              </p:cNvPr>
              <p:cNvSpPr/>
              <p:nvPr/>
            </p:nvSpPr>
            <p:spPr>
              <a:xfrm>
                <a:off x="7078133" y="1823962"/>
                <a:ext cx="333829" cy="370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6" descr="Best School Book Clipart Black and White #28697 - Clipartion.com">
                <a:extLst>
                  <a:ext uri="{FF2B5EF4-FFF2-40B4-BE49-F238E27FC236}">
                    <a16:creationId xmlns:a16="http://schemas.microsoft.com/office/drawing/2014/main" id="{827EFA96-6EA1-40E3-AEAF-2F96FA28C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5895" y="1705048"/>
                <a:ext cx="374315" cy="455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5A0506-D184-46A1-BB6F-11BB58397313}"/>
                  </a:ext>
                </a:extLst>
              </p:cNvPr>
              <p:cNvSpPr/>
              <p:nvPr/>
            </p:nvSpPr>
            <p:spPr>
              <a:xfrm>
                <a:off x="9874266" y="3226466"/>
                <a:ext cx="459619" cy="432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6" descr="Best School Book Clipart Black and White #28697 - Clipartion.com">
                <a:extLst>
                  <a:ext uri="{FF2B5EF4-FFF2-40B4-BE49-F238E27FC236}">
                    <a16:creationId xmlns:a16="http://schemas.microsoft.com/office/drawing/2014/main" id="{6FEC0A94-783E-41CF-8B41-F925237282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4883" y="3207636"/>
                <a:ext cx="374315" cy="455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C4C46C4-C8AF-4859-8685-04F0C064BCEB}"/>
              </a:ext>
            </a:extLst>
          </p:cNvPr>
          <p:cNvSpPr txBox="1"/>
          <p:nvPr/>
        </p:nvSpPr>
        <p:spPr>
          <a:xfrm>
            <a:off x="2980309" y="609704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3C46812-8B6E-4F56-86F4-2E7D3FE9A9CD}"/>
              </a:ext>
            </a:extLst>
          </p:cNvPr>
          <p:cNvSpPr txBox="1"/>
          <p:nvPr/>
        </p:nvSpPr>
        <p:spPr>
          <a:xfrm>
            <a:off x="6324037" y="602745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7C14D09-7701-479F-9181-89FC052AD00D}"/>
              </a:ext>
            </a:extLst>
          </p:cNvPr>
          <p:cNvSpPr txBox="1"/>
          <p:nvPr/>
        </p:nvSpPr>
        <p:spPr>
          <a:xfrm>
            <a:off x="2978396" y="3729425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329230F-6192-45E9-B2DD-11D31CCB55A9}"/>
              </a:ext>
            </a:extLst>
          </p:cNvPr>
          <p:cNvSpPr txBox="1"/>
          <p:nvPr/>
        </p:nvSpPr>
        <p:spPr>
          <a:xfrm>
            <a:off x="6301656" y="3736248"/>
            <a:ext cx="34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051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0A20471-6F51-4A99-8E38-FF29AA4C045E}"/>
              </a:ext>
            </a:extLst>
          </p:cNvPr>
          <p:cNvGrpSpPr/>
          <p:nvPr/>
        </p:nvGrpSpPr>
        <p:grpSpPr>
          <a:xfrm>
            <a:off x="570005" y="111151"/>
            <a:ext cx="5165315" cy="6578238"/>
            <a:chOff x="737645" y="111151"/>
            <a:chExt cx="5165315" cy="657823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CB1DDEF-DA3D-4426-96B5-4AB97702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995" y="5422564"/>
              <a:ext cx="1266825" cy="12668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FD093C-8902-496F-8B87-61E5C56E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2470" y="4094942"/>
              <a:ext cx="1285875" cy="127635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DA4FE79-0F4B-4146-A945-05F88005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2470" y="2782473"/>
              <a:ext cx="1285875" cy="12668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73E74-9C8E-411D-9244-AE0EB2DD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6757" y="1440267"/>
              <a:ext cx="1257300" cy="128587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C825039-9F54-4A1D-A0EC-F4E75FA0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1995" y="111151"/>
              <a:ext cx="1266825" cy="12668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865C12E-EE58-474D-A326-BCC399905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170" y="5427326"/>
              <a:ext cx="1266825" cy="12573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2240DDA-FBB3-446B-805E-5349353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7170" y="4104467"/>
              <a:ext cx="1266825" cy="12573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6804839-0C7D-4018-BA19-FFBC81D4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645" y="2768185"/>
              <a:ext cx="1285875" cy="12954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5C30B0-FC9C-4C94-9A92-395B6EF6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170" y="1449792"/>
              <a:ext cx="1266825" cy="12668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E1AF38A-4F06-42B7-948E-8A7E052D6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695" y="111151"/>
              <a:ext cx="1247775" cy="12668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8452-1235-4988-83DF-5D1AA53863AE}"/>
                </a:ext>
              </a:extLst>
            </p:cNvPr>
            <p:cNvSpPr txBox="1"/>
            <p:nvPr/>
          </p:nvSpPr>
          <p:spPr>
            <a:xfrm>
              <a:off x="211687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Kit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2E9D55-4CB0-441F-8A60-2006B7DAF9EE}"/>
                </a:ext>
              </a:extLst>
            </p:cNvPr>
            <p:cNvSpPr txBox="1"/>
            <p:nvPr/>
          </p:nvSpPr>
          <p:spPr>
            <a:xfrm>
              <a:off x="211687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Lucy</a:t>
              </a:r>
            </a:p>
            <a:p>
              <a:r>
                <a:rPr lang="en-US" sz="1200" dirty="0"/>
                <a:t>Age: 20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D00879-4B09-4D65-8EF8-F7F8FFE28DE2}"/>
                </a:ext>
              </a:extLst>
            </p:cNvPr>
            <p:cNvSpPr txBox="1"/>
            <p:nvPr/>
          </p:nvSpPr>
          <p:spPr>
            <a:xfrm>
              <a:off x="2116876" y="2954220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66C1C-D082-4F73-94B4-E059565BFEA9}"/>
                </a:ext>
              </a:extLst>
            </p:cNvPr>
            <p:cNvSpPr txBox="1"/>
            <p:nvPr/>
          </p:nvSpPr>
          <p:spPr>
            <a:xfrm>
              <a:off x="211687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Viv</a:t>
              </a:r>
            </a:p>
            <a:p>
              <a:r>
                <a:rPr lang="en-US" sz="1200" dirty="0"/>
                <a:t>Age: 25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5E24C9-8337-4DD1-8861-157783406C2E}"/>
                </a:ext>
              </a:extLst>
            </p:cNvPr>
            <p:cNvSpPr txBox="1"/>
            <p:nvPr/>
          </p:nvSpPr>
          <p:spPr>
            <a:xfrm>
              <a:off x="2116876" y="5594311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Ron</a:t>
              </a:r>
            </a:p>
            <a:p>
              <a:r>
                <a:rPr lang="en-US" sz="1200" dirty="0"/>
                <a:t>Age: 17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BAE718-B29B-47DD-AF12-8D20E089A862}"/>
                </a:ext>
              </a:extLst>
            </p:cNvPr>
            <p:cNvSpPr txBox="1"/>
            <p:nvPr/>
          </p:nvSpPr>
          <p:spPr>
            <a:xfrm>
              <a:off x="453495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Josh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C37ECD-99FB-4B20-A684-392F27353E1D}"/>
                </a:ext>
              </a:extLst>
            </p:cNvPr>
            <p:cNvSpPr txBox="1"/>
            <p:nvPr/>
          </p:nvSpPr>
          <p:spPr>
            <a:xfrm>
              <a:off x="453495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Drew</a:t>
              </a:r>
            </a:p>
            <a:p>
              <a:r>
                <a:rPr lang="en-US" sz="1200" dirty="0"/>
                <a:t>Age: 18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8D133-9BF4-4287-A99D-27A59D9EA30E}"/>
                </a:ext>
              </a:extLst>
            </p:cNvPr>
            <p:cNvSpPr txBox="1"/>
            <p:nvPr/>
          </p:nvSpPr>
          <p:spPr>
            <a:xfrm>
              <a:off x="4534956" y="2954220"/>
              <a:ext cx="1368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Quinn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Single 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2C1F86-9C5C-4937-A1E0-3B6DD22287BE}"/>
                </a:ext>
              </a:extLst>
            </p:cNvPr>
            <p:cNvSpPr txBox="1"/>
            <p:nvPr/>
          </p:nvSpPr>
          <p:spPr>
            <a:xfrm>
              <a:off x="453495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</a:t>
              </a:r>
            </a:p>
            <a:p>
              <a:r>
                <a:rPr lang="en-US" sz="1200" dirty="0"/>
                <a:t>Age: 26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234C5-BEAD-4169-BCDC-451A1605FDE5}"/>
                </a:ext>
              </a:extLst>
            </p:cNvPr>
            <p:cNvSpPr txBox="1"/>
            <p:nvPr/>
          </p:nvSpPr>
          <p:spPr>
            <a:xfrm>
              <a:off x="4534956" y="559031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Chet</a:t>
              </a:r>
            </a:p>
            <a:p>
              <a:r>
                <a:rPr lang="en-US" sz="1200" dirty="0"/>
                <a:t>Age: 24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BAC5FA-A95F-4F38-9DAC-7E50BDCBEBE7}"/>
              </a:ext>
            </a:extLst>
          </p:cNvPr>
          <p:cNvGrpSpPr/>
          <p:nvPr/>
        </p:nvGrpSpPr>
        <p:grpSpPr>
          <a:xfrm>
            <a:off x="6345304" y="583494"/>
            <a:ext cx="5389637" cy="5691007"/>
            <a:chOff x="6345304" y="583494"/>
            <a:chExt cx="5389637" cy="5691007"/>
          </a:xfrm>
        </p:grpSpPr>
        <p:pic>
          <p:nvPicPr>
            <p:cNvPr id="3" name="Picture 2" descr="Diagram, circle&#10;&#10;Description automatically generated">
              <a:extLst>
                <a:ext uri="{FF2B5EF4-FFF2-40B4-BE49-F238E27FC236}">
                  <a16:creationId xmlns:a16="http://schemas.microsoft.com/office/drawing/2014/main" id="{CD32CA82-2AAC-4B5D-B073-A021107C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703" r="7388" b="152"/>
            <a:stretch/>
          </p:blipFill>
          <p:spPr>
            <a:xfrm>
              <a:off x="6345304" y="583494"/>
              <a:ext cx="5389637" cy="5691007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15D124A-11B8-4785-8C40-79EF8DBE27F4}"/>
                </a:ext>
              </a:extLst>
            </p:cNvPr>
            <p:cNvSpPr/>
            <p:nvPr/>
          </p:nvSpPr>
          <p:spPr>
            <a:xfrm>
              <a:off x="6787487" y="4003343"/>
              <a:ext cx="322997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883BD1C-0A8D-4AFF-A0A7-73E9DF6B7845}"/>
                </a:ext>
              </a:extLst>
            </p:cNvPr>
            <p:cNvSpPr/>
            <p:nvPr/>
          </p:nvSpPr>
          <p:spPr>
            <a:xfrm>
              <a:off x="7078640" y="1787314"/>
              <a:ext cx="195618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F0C4961-4927-4D69-A856-17D1447EA940}"/>
                </a:ext>
              </a:extLst>
            </p:cNvPr>
            <p:cNvSpPr/>
            <p:nvPr/>
          </p:nvSpPr>
          <p:spPr>
            <a:xfrm>
              <a:off x="7260614" y="1896684"/>
              <a:ext cx="195618" cy="2636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ED1BB51-9068-408F-9318-0A1F5143590B}"/>
                </a:ext>
              </a:extLst>
            </p:cNvPr>
            <p:cNvSpPr/>
            <p:nvPr/>
          </p:nvSpPr>
          <p:spPr>
            <a:xfrm>
              <a:off x="7838184" y="1896684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88FAEEE-6B5C-4332-92D2-1FC66AC89763}"/>
                </a:ext>
              </a:extLst>
            </p:cNvPr>
            <p:cNvSpPr/>
            <p:nvPr/>
          </p:nvSpPr>
          <p:spPr>
            <a:xfrm>
              <a:off x="9327997" y="1627632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19E0D0D-0363-4C15-8F88-8F989FFF5F51}"/>
                </a:ext>
              </a:extLst>
            </p:cNvPr>
            <p:cNvSpPr/>
            <p:nvPr/>
          </p:nvSpPr>
          <p:spPr>
            <a:xfrm>
              <a:off x="7387990" y="4746764"/>
              <a:ext cx="260100" cy="312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C4666F8-65AE-424A-92F0-88C92DA73D99}"/>
                </a:ext>
              </a:extLst>
            </p:cNvPr>
            <p:cNvSpPr/>
            <p:nvPr/>
          </p:nvSpPr>
          <p:spPr>
            <a:xfrm>
              <a:off x="7493948" y="4830925"/>
              <a:ext cx="260100" cy="312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3A78FE-4035-440B-BFE0-02F0D7C2FA9E}"/>
                </a:ext>
              </a:extLst>
            </p:cNvPr>
            <p:cNvSpPr/>
            <p:nvPr/>
          </p:nvSpPr>
          <p:spPr>
            <a:xfrm>
              <a:off x="8903076" y="4637582"/>
              <a:ext cx="274094" cy="348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F766BEB-8D72-4CBC-8DD5-EA0B8D333C5E}"/>
                </a:ext>
              </a:extLst>
            </p:cNvPr>
            <p:cNvSpPr/>
            <p:nvPr/>
          </p:nvSpPr>
          <p:spPr>
            <a:xfrm>
              <a:off x="9040123" y="4789981"/>
              <a:ext cx="274094" cy="196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410A6E8-22DC-4C38-B0C6-E81D844D5FD3}"/>
                </a:ext>
              </a:extLst>
            </p:cNvPr>
            <p:cNvSpPr/>
            <p:nvPr/>
          </p:nvSpPr>
          <p:spPr>
            <a:xfrm>
              <a:off x="8789745" y="3242479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5498DF-64F9-4036-9962-153DE7F4A7C9}"/>
                </a:ext>
              </a:extLst>
            </p:cNvPr>
            <p:cNvSpPr/>
            <p:nvPr/>
          </p:nvSpPr>
          <p:spPr>
            <a:xfrm>
              <a:off x="10945257" y="2581181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7E9AA67-5ECB-4763-80EA-4C141848FA16}"/>
                </a:ext>
              </a:extLst>
            </p:cNvPr>
            <p:cNvSpPr/>
            <p:nvPr/>
          </p:nvSpPr>
          <p:spPr>
            <a:xfrm>
              <a:off x="9926884" y="3229365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FB21F96-B618-4B5F-87FB-632CB04E1FE0}"/>
                </a:ext>
              </a:extLst>
            </p:cNvPr>
            <p:cNvSpPr/>
            <p:nvPr/>
          </p:nvSpPr>
          <p:spPr>
            <a:xfrm>
              <a:off x="10185505" y="4835177"/>
              <a:ext cx="377593" cy="3730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71291B-F225-448E-97DB-6729CE964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7005" y="3428997"/>
              <a:ext cx="38733" cy="1556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2884E0-5B8F-4BF0-AA27-01E1D0776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334" y="1787314"/>
              <a:ext cx="245590" cy="408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B3D145-C426-4623-86D0-1BB393A68570}"/>
                </a:ext>
              </a:extLst>
            </p:cNvPr>
            <p:cNvCxnSpPr>
              <a:cxnSpLocks/>
            </p:cNvCxnSpPr>
            <p:nvPr/>
          </p:nvCxnSpPr>
          <p:spPr>
            <a:xfrm>
              <a:off x="7776273" y="1859147"/>
              <a:ext cx="438392" cy="4970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E21EF6E-971C-4E07-92CC-3E62CD9A5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170" y="1621540"/>
              <a:ext cx="749714" cy="538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EB518B-2651-4ED9-92CE-5A5C1C5D0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152" y="2973073"/>
              <a:ext cx="1263216" cy="849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D6D56B-92E0-4F67-B14D-43203270F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153" y="4746764"/>
              <a:ext cx="268345" cy="359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9D6435-1C1F-459C-8864-3235F9000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8274" y="4577584"/>
              <a:ext cx="29875" cy="523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5C1168-90E1-4756-9893-37F438233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675" y="4926356"/>
              <a:ext cx="645768" cy="371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72C28A-1799-4766-B79D-C2266CEDB3E8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913" y="1685494"/>
              <a:ext cx="451525" cy="219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D25CD1-05D1-4769-BB6D-0CC87AE20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5778" y="3198399"/>
              <a:ext cx="245590" cy="408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69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0A20471-6F51-4A99-8E38-FF29AA4C045E}"/>
              </a:ext>
            </a:extLst>
          </p:cNvPr>
          <p:cNvGrpSpPr/>
          <p:nvPr/>
        </p:nvGrpSpPr>
        <p:grpSpPr>
          <a:xfrm>
            <a:off x="570005" y="111151"/>
            <a:ext cx="5165315" cy="6578238"/>
            <a:chOff x="737645" y="111151"/>
            <a:chExt cx="5165315" cy="657823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CB1DDEF-DA3D-4426-96B5-4AB97702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995" y="5422564"/>
              <a:ext cx="1266825" cy="12668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FD093C-8902-496F-8B87-61E5C56E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2470" y="4094942"/>
              <a:ext cx="1285875" cy="127635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DA4FE79-0F4B-4146-A945-05F88005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2470" y="2782473"/>
              <a:ext cx="1285875" cy="12668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73E74-9C8E-411D-9244-AE0EB2DD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6757" y="1440267"/>
              <a:ext cx="1257300" cy="128587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C825039-9F54-4A1D-A0EC-F4E75FA0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1995" y="111151"/>
              <a:ext cx="1266825" cy="12668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865C12E-EE58-474D-A326-BCC399905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170" y="5427326"/>
              <a:ext cx="1266825" cy="12573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2240DDA-FBB3-446B-805E-5349353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7170" y="4104467"/>
              <a:ext cx="1266825" cy="12573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6804839-0C7D-4018-BA19-FFBC81D4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645" y="2768185"/>
              <a:ext cx="1285875" cy="12954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5C30B0-FC9C-4C94-9A92-395B6EF6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170" y="1449792"/>
              <a:ext cx="1266825" cy="12668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E1AF38A-4F06-42B7-948E-8A7E052D6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695" y="111151"/>
              <a:ext cx="1247775" cy="12668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8452-1235-4988-83DF-5D1AA53863AE}"/>
                </a:ext>
              </a:extLst>
            </p:cNvPr>
            <p:cNvSpPr txBox="1"/>
            <p:nvPr/>
          </p:nvSpPr>
          <p:spPr>
            <a:xfrm>
              <a:off x="211687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Kit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2E9D55-4CB0-441F-8A60-2006B7DAF9EE}"/>
                </a:ext>
              </a:extLst>
            </p:cNvPr>
            <p:cNvSpPr txBox="1"/>
            <p:nvPr/>
          </p:nvSpPr>
          <p:spPr>
            <a:xfrm>
              <a:off x="211687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Lucy</a:t>
              </a:r>
            </a:p>
            <a:p>
              <a:r>
                <a:rPr lang="en-US" sz="1200" dirty="0"/>
                <a:t>Age: 20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D00879-4B09-4D65-8EF8-F7F8FFE28DE2}"/>
                </a:ext>
              </a:extLst>
            </p:cNvPr>
            <p:cNvSpPr txBox="1"/>
            <p:nvPr/>
          </p:nvSpPr>
          <p:spPr>
            <a:xfrm>
              <a:off x="2116876" y="2954220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66C1C-D082-4F73-94B4-E059565BFEA9}"/>
                </a:ext>
              </a:extLst>
            </p:cNvPr>
            <p:cNvSpPr txBox="1"/>
            <p:nvPr/>
          </p:nvSpPr>
          <p:spPr>
            <a:xfrm>
              <a:off x="211687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Viv</a:t>
              </a:r>
            </a:p>
            <a:p>
              <a:r>
                <a:rPr lang="en-US" sz="1200" dirty="0"/>
                <a:t>Age: 25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5E24C9-8337-4DD1-8861-157783406C2E}"/>
                </a:ext>
              </a:extLst>
            </p:cNvPr>
            <p:cNvSpPr txBox="1"/>
            <p:nvPr/>
          </p:nvSpPr>
          <p:spPr>
            <a:xfrm>
              <a:off x="2116876" y="5594311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Ron</a:t>
              </a:r>
            </a:p>
            <a:p>
              <a:r>
                <a:rPr lang="en-US" sz="1200" dirty="0"/>
                <a:t>Age: 17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BAE718-B29B-47DD-AF12-8D20E089A862}"/>
                </a:ext>
              </a:extLst>
            </p:cNvPr>
            <p:cNvSpPr txBox="1"/>
            <p:nvPr/>
          </p:nvSpPr>
          <p:spPr>
            <a:xfrm>
              <a:off x="453495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Josh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C37ECD-99FB-4B20-A684-392F27353E1D}"/>
                </a:ext>
              </a:extLst>
            </p:cNvPr>
            <p:cNvSpPr txBox="1"/>
            <p:nvPr/>
          </p:nvSpPr>
          <p:spPr>
            <a:xfrm>
              <a:off x="453495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Drew</a:t>
              </a:r>
            </a:p>
            <a:p>
              <a:r>
                <a:rPr lang="en-US" sz="1200" dirty="0"/>
                <a:t>Age: 18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8D133-9BF4-4287-A99D-27A59D9EA30E}"/>
                </a:ext>
              </a:extLst>
            </p:cNvPr>
            <p:cNvSpPr txBox="1"/>
            <p:nvPr/>
          </p:nvSpPr>
          <p:spPr>
            <a:xfrm>
              <a:off x="4534956" y="2954220"/>
              <a:ext cx="1368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Quinn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Single 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2C1F86-9C5C-4937-A1E0-3B6DD22287BE}"/>
                </a:ext>
              </a:extLst>
            </p:cNvPr>
            <p:cNvSpPr txBox="1"/>
            <p:nvPr/>
          </p:nvSpPr>
          <p:spPr>
            <a:xfrm>
              <a:off x="453495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</a:t>
              </a:r>
            </a:p>
            <a:p>
              <a:r>
                <a:rPr lang="en-US" sz="1200" dirty="0"/>
                <a:t>Age: 26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234C5-BEAD-4169-BCDC-451A1605FDE5}"/>
                </a:ext>
              </a:extLst>
            </p:cNvPr>
            <p:cNvSpPr txBox="1"/>
            <p:nvPr/>
          </p:nvSpPr>
          <p:spPr>
            <a:xfrm>
              <a:off x="4534956" y="559031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Chet</a:t>
              </a:r>
            </a:p>
            <a:p>
              <a:r>
                <a:rPr lang="en-US" sz="1200" dirty="0"/>
                <a:t>Age: 24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9259C2-6FF3-4B32-B8A1-65A3EDC7F11A}"/>
              </a:ext>
            </a:extLst>
          </p:cNvPr>
          <p:cNvGrpSpPr/>
          <p:nvPr/>
        </p:nvGrpSpPr>
        <p:grpSpPr>
          <a:xfrm>
            <a:off x="6344920" y="583496"/>
            <a:ext cx="5389637" cy="5691007"/>
            <a:chOff x="6344920" y="583496"/>
            <a:chExt cx="5389637" cy="5691007"/>
          </a:xfrm>
        </p:grpSpPr>
        <p:pic>
          <p:nvPicPr>
            <p:cNvPr id="3" name="Picture 2" descr="Diagram, circle&#10;&#10;Description automatically generated">
              <a:extLst>
                <a:ext uri="{FF2B5EF4-FFF2-40B4-BE49-F238E27FC236}">
                  <a16:creationId xmlns:a16="http://schemas.microsoft.com/office/drawing/2014/main" id="{CD32CA82-2AAC-4B5D-B073-A021107C9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" t="703" r="7388" b="152"/>
            <a:stretch/>
          </p:blipFill>
          <p:spPr>
            <a:xfrm>
              <a:off x="6344920" y="583496"/>
              <a:ext cx="5389637" cy="569100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49BB1E-BF2E-4CDE-9EC9-7EE267B49536}"/>
                </a:ext>
              </a:extLst>
            </p:cNvPr>
            <p:cNvGrpSpPr/>
            <p:nvPr/>
          </p:nvGrpSpPr>
          <p:grpSpPr>
            <a:xfrm>
              <a:off x="6718949" y="3969788"/>
              <a:ext cx="407352" cy="376458"/>
              <a:chOff x="5972189" y="1445028"/>
              <a:chExt cx="407352" cy="37645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341441-0B74-4C6D-BBF5-648BC9910F39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FCCEB259-11CB-43EB-938C-2A9D4251E7C4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E0062C-3C01-4FA0-808B-8401FBF5C7D9}"/>
                </a:ext>
              </a:extLst>
            </p:cNvPr>
            <p:cNvGrpSpPr/>
            <p:nvPr/>
          </p:nvGrpSpPr>
          <p:grpSpPr>
            <a:xfrm rot="1776919">
              <a:off x="7029305" y="1803803"/>
              <a:ext cx="407352" cy="376458"/>
              <a:chOff x="5972189" y="1445028"/>
              <a:chExt cx="407352" cy="37645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6994EF0-79C8-4771-BA70-E9BB314DABB4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41D42E96-5774-491F-AC71-5391E0480C2A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2803BF-C23D-4E1C-BE91-137D402B2D31}"/>
                </a:ext>
              </a:extLst>
            </p:cNvPr>
            <p:cNvGrpSpPr/>
            <p:nvPr/>
          </p:nvGrpSpPr>
          <p:grpSpPr>
            <a:xfrm rot="8366726">
              <a:off x="7781827" y="1935614"/>
              <a:ext cx="407352" cy="376458"/>
              <a:chOff x="5972189" y="1445028"/>
              <a:chExt cx="407352" cy="37645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22596AF-7014-4885-BF80-F5560921D5EA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D74085C-DA61-4169-B709-FF07EA41AD76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0DDCD60-AAC0-4163-9796-A2E8C913810E}"/>
                </a:ext>
              </a:extLst>
            </p:cNvPr>
            <p:cNvGrpSpPr/>
            <p:nvPr/>
          </p:nvGrpSpPr>
          <p:grpSpPr>
            <a:xfrm rot="13863608">
              <a:off x="9348687" y="1669050"/>
              <a:ext cx="407352" cy="376458"/>
              <a:chOff x="5972189" y="1445028"/>
              <a:chExt cx="407352" cy="37645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08DF24F-4800-4C67-9DB9-36372A5A77E3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F7FE3A3-813F-41BD-90F2-FE4FB2E5A3CE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51BF1F-5B62-46B1-89C8-4609BDDB4FB6}"/>
                </a:ext>
              </a:extLst>
            </p:cNvPr>
            <p:cNvGrpSpPr/>
            <p:nvPr/>
          </p:nvGrpSpPr>
          <p:grpSpPr>
            <a:xfrm rot="10065057">
              <a:off x="10860140" y="2591202"/>
              <a:ext cx="407352" cy="379536"/>
              <a:chOff x="5972189" y="1445028"/>
              <a:chExt cx="407352" cy="37953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AEDC647-02D2-420D-AA8B-E7AF6A021513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F4F84AF-64B0-4CB2-A71D-7A491D2E4CCB}"/>
                  </a:ext>
                </a:extLst>
              </p:cNvPr>
              <p:cNvSpPr/>
              <p:nvPr/>
            </p:nvSpPr>
            <p:spPr>
              <a:xfrm>
                <a:off x="6088030" y="1448107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4AB572-714F-4CD8-8DD7-817B89226AC3}"/>
                </a:ext>
              </a:extLst>
            </p:cNvPr>
            <p:cNvGrpSpPr/>
            <p:nvPr/>
          </p:nvGrpSpPr>
          <p:grpSpPr>
            <a:xfrm rot="3540959">
              <a:off x="10119732" y="4906928"/>
              <a:ext cx="437610" cy="383929"/>
              <a:chOff x="5972189" y="1445028"/>
              <a:chExt cx="407352" cy="383929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0E323AF-E4D4-4CD4-96DA-A801700F9A69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292E4F04-5E02-43CB-9177-4F02AEB10B3E}"/>
                  </a:ext>
                </a:extLst>
              </p:cNvPr>
              <p:cNvSpPr/>
              <p:nvPr/>
            </p:nvSpPr>
            <p:spPr>
              <a:xfrm>
                <a:off x="6085429" y="1452500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604B97-B4E6-40B4-A272-C45BD84CE5AF}"/>
                </a:ext>
              </a:extLst>
            </p:cNvPr>
            <p:cNvGrpSpPr/>
            <p:nvPr/>
          </p:nvGrpSpPr>
          <p:grpSpPr>
            <a:xfrm>
              <a:off x="8880299" y="4636732"/>
              <a:ext cx="438287" cy="382308"/>
              <a:chOff x="8880299" y="4636732"/>
              <a:chExt cx="438287" cy="38230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8DFB3C-C67D-46A4-97E2-126102FBFF65}"/>
                  </a:ext>
                </a:extLst>
              </p:cNvPr>
              <p:cNvSpPr/>
              <p:nvPr/>
            </p:nvSpPr>
            <p:spPr>
              <a:xfrm>
                <a:off x="8880299" y="4677505"/>
                <a:ext cx="438287" cy="3415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F16F8805-C55C-44DB-93AE-5E1D59B6199D}"/>
                  </a:ext>
                </a:extLst>
              </p:cNvPr>
              <p:cNvSpPr/>
              <p:nvPr/>
            </p:nvSpPr>
            <p:spPr>
              <a:xfrm rot="209039">
                <a:off x="9021305" y="4636732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249495-5373-4295-8911-57F836D278D4}"/>
                </a:ext>
              </a:extLst>
            </p:cNvPr>
            <p:cNvGrpSpPr/>
            <p:nvPr/>
          </p:nvGrpSpPr>
          <p:grpSpPr>
            <a:xfrm rot="1888296">
              <a:off x="7299619" y="4724000"/>
              <a:ext cx="438287" cy="382308"/>
              <a:chOff x="8880299" y="4636732"/>
              <a:chExt cx="438287" cy="382308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E0E3BF8-DF7D-414C-952A-874A0393E5A5}"/>
                  </a:ext>
                </a:extLst>
              </p:cNvPr>
              <p:cNvSpPr/>
              <p:nvPr/>
            </p:nvSpPr>
            <p:spPr>
              <a:xfrm>
                <a:off x="8880299" y="4677505"/>
                <a:ext cx="438287" cy="3415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2F6FF3D0-5BBE-4556-B2D0-084F0F6721D8}"/>
                  </a:ext>
                </a:extLst>
              </p:cNvPr>
              <p:cNvSpPr/>
              <p:nvPr/>
            </p:nvSpPr>
            <p:spPr>
              <a:xfrm rot="209039">
                <a:off x="9021305" y="4636732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D45780-013D-47B3-AC4A-F9C34D3691B8}"/>
                </a:ext>
              </a:extLst>
            </p:cNvPr>
            <p:cNvGrpSpPr/>
            <p:nvPr/>
          </p:nvGrpSpPr>
          <p:grpSpPr>
            <a:xfrm rot="13863608">
              <a:off x="8699078" y="3294679"/>
              <a:ext cx="407352" cy="376458"/>
              <a:chOff x="5972189" y="1445028"/>
              <a:chExt cx="407352" cy="376458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C9DD626-1DBF-417C-9B21-112D3DE9926D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28505BA6-E598-4774-9CE5-084D050304B2}"/>
                  </a:ext>
                </a:extLst>
              </p:cNvPr>
              <p:cNvSpPr/>
              <p:nvPr/>
            </p:nvSpPr>
            <p:spPr>
              <a:xfrm>
                <a:off x="6073846" y="1445029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A4BE9D4-027A-43FC-AE71-0AC882EFDD4D}"/>
                </a:ext>
              </a:extLst>
            </p:cNvPr>
            <p:cNvGrpSpPr/>
            <p:nvPr/>
          </p:nvGrpSpPr>
          <p:grpSpPr>
            <a:xfrm rot="1776919">
              <a:off x="9859014" y="3233768"/>
              <a:ext cx="407352" cy="383631"/>
              <a:chOff x="5972189" y="1445028"/>
              <a:chExt cx="407352" cy="383631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2D3E6625-D775-4C12-AF9A-663A5236442F}"/>
                  </a:ext>
                </a:extLst>
              </p:cNvPr>
              <p:cNvSpPr/>
              <p:nvPr/>
            </p:nvSpPr>
            <p:spPr>
              <a:xfrm>
                <a:off x="5972189" y="1445028"/>
                <a:ext cx="407352" cy="3764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1CB59B3E-8580-4C3C-B6AF-8D82D65473C4}"/>
                  </a:ext>
                </a:extLst>
              </p:cNvPr>
              <p:cNvSpPr/>
              <p:nvPr/>
            </p:nvSpPr>
            <p:spPr>
              <a:xfrm>
                <a:off x="6061228" y="1452202"/>
                <a:ext cx="204038" cy="37645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51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0A20471-6F51-4A99-8E38-FF29AA4C045E}"/>
              </a:ext>
            </a:extLst>
          </p:cNvPr>
          <p:cNvGrpSpPr/>
          <p:nvPr/>
        </p:nvGrpSpPr>
        <p:grpSpPr>
          <a:xfrm>
            <a:off x="570005" y="111151"/>
            <a:ext cx="5165315" cy="6578238"/>
            <a:chOff x="737645" y="111151"/>
            <a:chExt cx="5165315" cy="657823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CB1DDEF-DA3D-4426-96B5-4AB97702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1995" y="5422564"/>
              <a:ext cx="1266825" cy="12668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FD093C-8902-496F-8B87-61E5C56E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2470" y="4094942"/>
              <a:ext cx="1285875" cy="127635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DA4FE79-0F4B-4146-A945-05F88005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2470" y="2782473"/>
              <a:ext cx="1285875" cy="12668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73E74-9C8E-411D-9244-AE0EB2DD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6757" y="1440267"/>
              <a:ext cx="1257300" cy="128587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C825039-9F54-4A1D-A0EC-F4E75FA0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1995" y="111151"/>
              <a:ext cx="1266825" cy="12668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865C12E-EE58-474D-A326-BCC399905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170" y="5427326"/>
              <a:ext cx="1266825" cy="12573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2240DDA-FBB3-446B-805E-5349353D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7170" y="4104467"/>
              <a:ext cx="1266825" cy="12573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6804839-0C7D-4018-BA19-FFBC81D4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645" y="2768185"/>
              <a:ext cx="1285875" cy="12954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5C30B0-FC9C-4C94-9A92-395B6EF6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170" y="1449792"/>
              <a:ext cx="1266825" cy="12668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E1AF38A-4F06-42B7-948E-8A7E052D6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695" y="111151"/>
              <a:ext cx="1247775" cy="12668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8452-1235-4988-83DF-5D1AA53863AE}"/>
                </a:ext>
              </a:extLst>
            </p:cNvPr>
            <p:cNvSpPr txBox="1"/>
            <p:nvPr/>
          </p:nvSpPr>
          <p:spPr>
            <a:xfrm>
              <a:off x="211687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Kit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2E9D55-4CB0-441F-8A60-2006B7DAF9EE}"/>
                </a:ext>
              </a:extLst>
            </p:cNvPr>
            <p:cNvSpPr txBox="1"/>
            <p:nvPr/>
          </p:nvSpPr>
          <p:spPr>
            <a:xfrm>
              <a:off x="211687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Lucy</a:t>
              </a:r>
            </a:p>
            <a:p>
              <a:r>
                <a:rPr lang="en-US" sz="1200" dirty="0"/>
                <a:t>Age: 20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D00879-4B09-4D65-8EF8-F7F8FFE28DE2}"/>
                </a:ext>
              </a:extLst>
            </p:cNvPr>
            <p:cNvSpPr txBox="1"/>
            <p:nvPr/>
          </p:nvSpPr>
          <p:spPr>
            <a:xfrm>
              <a:off x="2116876" y="2954220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66C1C-D082-4F73-94B4-E059565BFEA9}"/>
                </a:ext>
              </a:extLst>
            </p:cNvPr>
            <p:cNvSpPr txBox="1"/>
            <p:nvPr/>
          </p:nvSpPr>
          <p:spPr>
            <a:xfrm>
              <a:off x="211687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Viv</a:t>
              </a:r>
            </a:p>
            <a:p>
              <a:r>
                <a:rPr lang="en-US" sz="1200" dirty="0"/>
                <a:t>Age: 25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5E24C9-8337-4DD1-8861-157783406C2E}"/>
                </a:ext>
              </a:extLst>
            </p:cNvPr>
            <p:cNvSpPr txBox="1"/>
            <p:nvPr/>
          </p:nvSpPr>
          <p:spPr>
            <a:xfrm>
              <a:off x="2116876" y="5594311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Ron</a:t>
              </a:r>
            </a:p>
            <a:p>
              <a:r>
                <a:rPr lang="en-US" sz="1200" dirty="0"/>
                <a:t>Age: 17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BAE718-B29B-47DD-AF12-8D20E089A862}"/>
                </a:ext>
              </a:extLst>
            </p:cNvPr>
            <p:cNvSpPr txBox="1"/>
            <p:nvPr/>
          </p:nvSpPr>
          <p:spPr>
            <a:xfrm>
              <a:off x="4534956" y="282898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Josh</a:t>
              </a:r>
            </a:p>
            <a:p>
              <a:r>
                <a:rPr lang="en-US" sz="1200" dirty="0"/>
                <a:t>Age: 21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Single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C37ECD-99FB-4B20-A684-392F27353E1D}"/>
                </a:ext>
              </a:extLst>
            </p:cNvPr>
            <p:cNvSpPr txBox="1"/>
            <p:nvPr/>
          </p:nvSpPr>
          <p:spPr>
            <a:xfrm>
              <a:off x="4534956" y="162153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Drew</a:t>
              </a:r>
            </a:p>
            <a:p>
              <a:r>
                <a:rPr lang="en-US" sz="1200" dirty="0"/>
                <a:t>Age: 18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Taken 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8D133-9BF4-4287-A99D-27A59D9EA30E}"/>
                </a:ext>
              </a:extLst>
            </p:cNvPr>
            <p:cNvSpPr txBox="1"/>
            <p:nvPr/>
          </p:nvSpPr>
          <p:spPr>
            <a:xfrm>
              <a:off x="4534956" y="2954220"/>
              <a:ext cx="1368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Quinn</a:t>
              </a:r>
            </a:p>
            <a:p>
              <a:r>
                <a:rPr lang="en-US" sz="1200" dirty="0"/>
                <a:t>Age: 22</a:t>
              </a:r>
            </a:p>
            <a:p>
              <a:r>
                <a:rPr lang="en-US" sz="1200" dirty="0"/>
                <a:t>Gender: N</a:t>
              </a:r>
            </a:p>
            <a:p>
              <a:r>
                <a:rPr lang="en-US" sz="1200" dirty="0"/>
                <a:t>Status: Single 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2C1F86-9C5C-4937-A1E0-3B6DD22287BE}"/>
                </a:ext>
              </a:extLst>
            </p:cNvPr>
            <p:cNvSpPr txBox="1"/>
            <p:nvPr/>
          </p:nvSpPr>
          <p:spPr>
            <a:xfrm>
              <a:off x="4534956" y="4271452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</a:t>
              </a:r>
            </a:p>
            <a:p>
              <a:r>
                <a:rPr lang="en-US" sz="1200" dirty="0"/>
                <a:t>Age: 26</a:t>
              </a:r>
            </a:p>
            <a:p>
              <a:r>
                <a:rPr lang="en-US" sz="1200" dirty="0"/>
                <a:t>Gender: F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234C5-BEAD-4169-BCDC-451A1605FDE5}"/>
                </a:ext>
              </a:extLst>
            </p:cNvPr>
            <p:cNvSpPr txBox="1"/>
            <p:nvPr/>
          </p:nvSpPr>
          <p:spPr>
            <a:xfrm>
              <a:off x="4534956" y="5590319"/>
              <a:ext cx="121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Chet</a:t>
              </a:r>
            </a:p>
            <a:p>
              <a:r>
                <a:rPr lang="en-US" sz="1200" dirty="0"/>
                <a:t>Age: 24</a:t>
              </a:r>
            </a:p>
            <a:p>
              <a:r>
                <a:rPr lang="en-US" sz="1200" dirty="0"/>
                <a:t>Gender: M</a:t>
              </a:r>
            </a:p>
            <a:p>
              <a:r>
                <a:rPr lang="en-US" sz="1200" dirty="0"/>
                <a:t>Status: Taken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6899CA-8338-48CB-9859-3265B095B69C}"/>
              </a:ext>
            </a:extLst>
          </p:cNvPr>
          <p:cNvGrpSpPr/>
          <p:nvPr/>
        </p:nvGrpSpPr>
        <p:grpSpPr>
          <a:xfrm>
            <a:off x="6345304" y="583494"/>
            <a:ext cx="5389637" cy="5691007"/>
            <a:chOff x="6345304" y="583494"/>
            <a:chExt cx="5389637" cy="56910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BAC5FA-A95F-4F38-9DAC-7E50BDCBEBE7}"/>
                </a:ext>
              </a:extLst>
            </p:cNvPr>
            <p:cNvGrpSpPr/>
            <p:nvPr/>
          </p:nvGrpSpPr>
          <p:grpSpPr>
            <a:xfrm>
              <a:off x="6345304" y="583494"/>
              <a:ext cx="5389637" cy="5691007"/>
              <a:chOff x="6345304" y="583494"/>
              <a:chExt cx="5389637" cy="5691007"/>
            </a:xfrm>
          </p:grpSpPr>
          <p:pic>
            <p:nvPicPr>
              <p:cNvPr id="3" name="Picture 2" descr="Diagram, circle&#10;&#10;Description automatically generated">
                <a:extLst>
                  <a:ext uri="{FF2B5EF4-FFF2-40B4-BE49-F238E27FC236}">
                    <a16:creationId xmlns:a16="http://schemas.microsoft.com/office/drawing/2014/main" id="{CD32CA82-2AAC-4B5D-B073-A021107C9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" t="703" r="7388" b="152"/>
              <a:stretch/>
            </p:blipFill>
            <p:spPr>
              <a:xfrm>
                <a:off x="6345304" y="583494"/>
                <a:ext cx="5389637" cy="5691007"/>
              </a:xfrm>
              <a:prstGeom prst="rect">
                <a:avLst/>
              </a:prstGeom>
            </p:spPr>
          </p:pic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15D124A-11B8-4785-8C40-79EF8DBE27F4}"/>
                  </a:ext>
                </a:extLst>
              </p:cNvPr>
              <p:cNvSpPr/>
              <p:nvPr/>
            </p:nvSpPr>
            <p:spPr>
              <a:xfrm>
                <a:off x="6787487" y="4003343"/>
                <a:ext cx="322997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883BD1C-0A8D-4AFF-A0A7-73E9DF6B7845}"/>
                  </a:ext>
                </a:extLst>
              </p:cNvPr>
              <p:cNvSpPr/>
              <p:nvPr/>
            </p:nvSpPr>
            <p:spPr>
              <a:xfrm>
                <a:off x="7078640" y="1787314"/>
                <a:ext cx="195618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F0C4961-4927-4D69-A856-17D1447EA940}"/>
                  </a:ext>
                </a:extLst>
              </p:cNvPr>
              <p:cNvSpPr/>
              <p:nvPr/>
            </p:nvSpPr>
            <p:spPr>
              <a:xfrm>
                <a:off x="7260614" y="1896684"/>
                <a:ext cx="195618" cy="2636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ED1BB51-9068-408F-9318-0A1F5143590B}"/>
                  </a:ext>
                </a:extLst>
              </p:cNvPr>
              <p:cNvSpPr/>
              <p:nvPr/>
            </p:nvSpPr>
            <p:spPr>
              <a:xfrm>
                <a:off x="7838184" y="1896684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88FAEEE-6B5C-4332-92D2-1FC66AC89763}"/>
                  </a:ext>
                </a:extLst>
              </p:cNvPr>
              <p:cNvSpPr/>
              <p:nvPr/>
            </p:nvSpPr>
            <p:spPr>
              <a:xfrm>
                <a:off x="9327997" y="1627632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19E0D0D-0363-4C15-8F88-8F989FFF5F51}"/>
                  </a:ext>
                </a:extLst>
              </p:cNvPr>
              <p:cNvSpPr/>
              <p:nvPr/>
            </p:nvSpPr>
            <p:spPr>
              <a:xfrm>
                <a:off x="7387990" y="4746764"/>
                <a:ext cx="260100" cy="3120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C4666F8-65AE-424A-92F0-88C92DA73D99}"/>
                  </a:ext>
                </a:extLst>
              </p:cNvPr>
              <p:cNvSpPr/>
              <p:nvPr/>
            </p:nvSpPr>
            <p:spPr>
              <a:xfrm>
                <a:off x="7493948" y="4830925"/>
                <a:ext cx="260100" cy="3120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E3A78FE-4035-440B-BFE0-02F0D7C2FA9E}"/>
                  </a:ext>
                </a:extLst>
              </p:cNvPr>
              <p:cNvSpPr/>
              <p:nvPr/>
            </p:nvSpPr>
            <p:spPr>
              <a:xfrm>
                <a:off x="8903076" y="4637582"/>
                <a:ext cx="274094" cy="348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F766BEB-8D72-4CBC-8DD5-EA0B8D333C5E}"/>
                  </a:ext>
                </a:extLst>
              </p:cNvPr>
              <p:cNvSpPr/>
              <p:nvPr/>
            </p:nvSpPr>
            <p:spPr>
              <a:xfrm>
                <a:off x="9040123" y="4789981"/>
                <a:ext cx="274094" cy="1960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410A6E8-22DC-4C38-B0C6-E81D844D5FD3}"/>
                  </a:ext>
                </a:extLst>
              </p:cNvPr>
              <p:cNvSpPr/>
              <p:nvPr/>
            </p:nvSpPr>
            <p:spPr>
              <a:xfrm>
                <a:off x="8789745" y="3242479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D5498DF-64F9-4036-9962-153DE7F4A7C9}"/>
                  </a:ext>
                </a:extLst>
              </p:cNvPr>
              <p:cNvSpPr/>
              <p:nvPr/>
            </p:nvSpPr>
            <p:spPr>
              <a:xfrm>
                <a:off x="10945257" y="2581181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77E9AA67-5ECB-4763-80EA-4C141848FA16}"/>
                  </a:ext>
                </a:extLst>
              </p:cNvPr>
              <p:cNvSpPr/>
              <p:nvPr/>
            </p:nvSpPr>
            <p:spPr>
              <a:xfrm>
                <a:off x="9926884" y="3229365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FB21F96-B618-4B5F-87FB-632CB04E1FE0}"/>
                  </a:ext>
                </a:extLst>
              </p:cNvPr>
              <p:cNvSpPr/>
              <p:nvPr/>
            </p:nvSpPr>
            <p:spPr>
              <a:xfrm>
                <a:off x="10185505" y="4835177"/>
                <a:ext cx="377593" cy="3730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71291B-F225-448E-97DB-6729CE964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7005" y="3428997"/>
                <a:ext cx="38733" cy="1556985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22884E0-5B8F-4BF0-AA27-01E1D0776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1334" y="1787314"/>
                <a:ext cx="245590" cy="4083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EB3D145-C426-4623-86D0-1BB393A68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273" y="1859147"/>
                <a:ext cx="438392" cy="497005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E21EF6E-971C-4E07-92CC-3E62CD9A5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7170" y="1621540"/>
                <a:ext cx="749714" cy="5388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EB518B-2651-4ED9-92CE-5A5C1C5D0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2152" y="2973073"/>
                <a:ext cx="1263216" cy="8490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D6D56B-92E0-4F67-B14D-43203270F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1153" y="4746764"/>
                <a:ext cx="268345" cy="3591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9D6435-1C1F-459C-8864-3235F9000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8274" y="4577584"/>
                <a:ext cx="29875" cy="523526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95C1168-90E1-4756-9893-37F4382335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2675" y="4926356"/>
                <a:ext cx="645768" cy="37172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572C28A-1799-4766-B79D-C2266CED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913" y="1685494"/>
                <a:ext cx="451525" cy="21920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D25CD1-05D1-4769-BB6D-0CC87AE20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5778" y="3198399"/>
                <a:ext cx="245590" cy="408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2BC0D73-3E31-4773-AEB4-D7F0666DA7E5}"/>
                </a:ext>
              </a:extLst>
            </p:cNvPr>
            <p:cNvSpPr/>
            <p:nvPr/>
          </p:nvSpPr>
          <p:spPr>
            <a:xfrm>
              <a:off x="7066314" y="1860366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4A4920-0024-4837-921B-74FF5F624C72}"/>
                </a:ext>
              </a:extLst>
            </p:cNvPr>
            <p:cNvSpPr/>
            <p:nvPr/>
          </p:nvSpPr>
          <p:spPr>
            <a:xfrm>
              <a:off x="7841132" y="1967344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4AE7DC-7BDA-4119-877A-3CF7C1E17CA1}"/>
                </a:ext>
              </a:extLst>
            </p:cNvPr>
            <p:cNvSpPr/>
            <p:nvPr/>
          </p:nvSpPr>
          <p:spPr>
            <a:xfrm>
              <a:off x="6787487" y="4049298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0EF41C0-612D-4094-A56A-B81ECBDDAAA1}"/>
                </a:ext>
              </a:extLst>
            </p:cNvPr>
            <p:cNvSpPr/>
            <p:nvPr/>
          </p:nvSpPr>
          <p:spPr>
            <a:xfrm>
              <a:off x="7360339" y="4789981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7D4F3EB-45A9-4751-B78E-5C72C45F0FE0}"/>
                </a:ext>
              </a:extLst>
            </p:cNvPr>
            <p:cNvSpPr/>
            <p:nvPr/>
          </p:nvSpPr>
          <p:spPr>
            <a:xfrm>
              <a:off x="8869387" y="3320032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DE8D45-1BA0-4DA6-8A4C-2EF6A6412CFC}"/>
                </a:ext>
              </a:extLst>
            </p:cNvPr>
            <p:cNvSpPr/>
            <p:nvPr/>
          </p:nvSpPr>
          <p:spPr>
            <a:xfrm>
              <a:off x="8965084" y="4705372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B39A10-D9F9-4D90-9E45-6215633F3AA5}"/>
                </a:ext>
              </a:extLst>
            </p:cNvPr>
            <p:cNvSpPr/>
            <p:nvPr/>
          </p:nvSpPr>
          <p:spPr>
            <a:xfrm>
              <a:off x="10216436" y="4960805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490A5-7E73-4E32-86F2-C46E8E879843}"/>
                </a:ext>
              </a:extLst>
            </p:cNvPr>
            <p:cNvSpPr/>
            <p:nvPr/>
          </p:nvSpPr>
          <p:spPr>
            <a:xfrm>
              <a:off x="10916370" y="2641217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8360A4-5326-4533-BB00-1CD127459D43}"/>
                </a:ext>
              </a:extLst>
            </p:cNvPr>
            <p:cNvSpPr/>
            <p:nvPr/>
          </p:nvSpPr>
          <p:spPr>
            <a:xfrm>
              <a:off x="9445186" y="1720061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7F74E2-FFBF-47AC-AF5E-515FF85508DB}"/>
                </a:ext>
              </a:extLst>
            </p:cNvPr>
            <p:cNvSpPr/>
            <p:nvPr/>
          </p:nvSpPr>
          <p:spPr>
            <a:xfrm>
              <a:off x="9892642" y="3264397"/>
              <a:ext cx="280610" cy="280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98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534</Words>
  <Application>Microsoft Office PowerPoint</Application>
  <PresentationFormat>Widescreen</PresentationFormat>
  <Paragraphs>234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Gibbs</dc:creator>
  <cp:lastModifiedBy>Connor Gibbs</cp:lastModifiedBy>
  <cp:revision>11</cp:revision>
  <dcterms:created xsi:type="dcterms:W3CDTF">2021-02-01T22:56:01Z</dcterms:created>
  <dcterms:modified xsi:type="dcterms:W3CDTF">2021-02-02T17:22:30Z</dcterms:modified>
</cp:coreProperties>
</file>