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9CA3C-C2CA-9530-88A5-BFB4CF7E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13039B-34D2-CFAC-00D9-2BA9CC6A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8F7B9-C56F-9211-AE17-9B49E957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CDCD3E-F79B-D9BD-2DBB-E7B3D8C4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D1B684-E5BE-CE75-DBAC-AE7868D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5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0B706-67A3-4244-14C1-F8E147BB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613FC-4478-93F3-6777-4FEAEE73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B704E-C655-8F95-EF71-7C7BE7AF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44262-F363-75FD-F7AE-B855C88B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E71A2C-FB88-F7F6-C209-ABA661F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432AB9-B1E8-B623-868E-D985ADFC5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0F3423-E38A-36D9-E7B3-604577551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E46E9-0BBB-5FFF-BC3D-D80F6EA2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963D75-6F9A-E309-6BEE-BC6CD755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54D6A-89F8-729E-4ECE-0053149C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1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D34BE-6CF3-6C90-B2A7-EDA67D2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D1BC5-9471-D46F-23A3-CC2E7563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466F3-BFF2-5F2C-0C1D-BA2BC67A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3FA66-02C1-D7B6-9DE8-612C7527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E5154-D1EB-6B94-85E7-C7E2F4B6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3945D-49DF-E620-5579-A8B658B2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54B798-5717-7623-C0D4-25842C36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0D9E3-303C-11E5-B241-825D2A67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AC161-C8B3-241D-5BD7-6CD94A50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475F4-DD92-82A6-CB18-3F4CF3D0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74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EF0C1-B412-A870-E469-45A7C332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4B103-F6FF-D171-78E0-DEB90291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920AA-4B68-2E8F-887E-F13D0CB7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C4C33D-8906-7909-2344-37CC0CD3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5BF38-9B91-FCB6-8254-E6B831BE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B2B6D-EDBF-DA42-A690-DDF979E2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0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746FA-3F41-8E54-2146-6380A7AB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5C7E7-B8FB-CE4C-761A-77E79ACD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7889B8-0CA8-0F9F-E0A8-63DA5114C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8003CD-FB08-D911-B6C6-B59C3BE70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D923D4-F97F-4571-4D40-B3E50D124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0374EA-6F23-CB49-31B7-15D5CC28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35FBFA-0D12-1B65-D455-6F6216E3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8EBBD6-91F8-6D4A-5ECE-20E7A96F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D8643-0654-CFFD-F0BB-9B211F6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53E446-2F6A-5EF4-2339-AE04C342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1563D8-0E7C-E21D-A63D-AA88A5E9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887B5A-24DB-834B-93DA-111A8C0E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9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C276B0-9145-DA01-FF0B-0AE52F7C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365C8D-274D-577C-37C7-03D6D634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1298A-8FB6-5158-A5F4-6F9176BD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8F78E-7FA9-008E-0361-7BD71BD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CA1FE-B499-47D1-987E-8807BAB4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B3AF6-763E-B9A9-9B93-290686E7F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70D2A-3C7D-3B76-7A71-E75F81C4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1D9A4-BB3A-D77B-E8C6-3F5C151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81F37-1E50-AF61-0A19-E48A2C9C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77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D13AB-A004-3D61-2464-EFF70124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DDA58A-36DA-2D3B-9FFE-27ACB70B0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F62A5C-B1D0-97C4-497A-1A0CB9E01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E676B2-2AFA-D06B-7DCA-A630CC94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C8063F-70CC-4B46-E136-62F21F4F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68884-9D11-CEC3-A6E6-C1C94C4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305B5E-52A8-B2FA-F4BA-62E5A9AC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9C8F7E-4773-F2DD-4496-E120443B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FC5AE-D477-5A83-4DA2-193237828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FAD2-45DA-4193-93F5-4BEF7C8B72E5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E7FAC-5F5E-E9F5-9938-7DF958C01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CAA20-022E-3127-3423-94BBCA039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ECA6-3162-4173-91DE-5F454E27A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A91F2-3FDA-C2B5-A5FA-B56D212FC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 contras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6729" y="1242921"/>
            <a:ext cx="4772691" cy="1305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BCB49B-27C2-725E-E59E-94FAEFA4E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3000" contras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8654" y="2709953"/>
            <a:ext cx="4229690" cy="11812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B5F4C9-407B-D30A-6658-29C43F155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3000" contras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9596" y="4343566"/>
            <a:ext cx="543000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8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Conall DE PAOR</dc:creator>
  <cp:lastModifiedBy>Conall DE PAOR</cp:lastModifiedBy>
  <cp:revision>1</cp:revision>
  <dcterms:created xsi:type="dcterms:W3CDTF">2024-09-19T17:47:31Z</dcterms:created>
  <dcterms:modified xsi:type="dcterms:W3CDTF">2024-09-19T18:09:28Z</dcterms:modified>
</cp:coreProperties>
</file>