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0" r:id="rId5"/>
    <p:sldId id="261" r:id="rId6"/>
    <p:sldId id="262" r:id="rId7"/>
    <p:sldId id="257"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97494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58539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9865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414309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7075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2597028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404815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373679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409810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270395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5FFBA4-EE1D-40D0-8A8E-C293CC58CF9A}"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229414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5FFBA4-EE1D-40D0-8A8E-C293CC58CF9A}" type="datetimeFigureOut">
              <a:rPr lang="en-US" smtClean="0"/>
              <a:t>18-Apr-17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408853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5FFBA4-EE1D-40D0-8A8E-C293CC58CF9A}" type="datetimeFigureOut">
              <a:rPr lang="en-US" smtClean="0"/>
              <a:t>18-Apr-17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336601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FFBA4-EE1D-40D0-8A8E-C293CC58CF9A}" type="datetimeFigureOut">
              <a:rPr lang="en-US" smtClean="0"/>
              <a:t>18-Apr-17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391946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5FFBA4-EE1D-40D0-8A8E-C293CC58CF9A}"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302472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5FFBA4-EE1D-40D0-8A8E-C293CC58CF9A}"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7C574-E167-41FA-96A0-6A2015F23182}" type="slidenum">
              <a:rPr lang="en-US" smtClean="0"/>
              <a:t>‹#›</a:t>
            </a:fld>
            <a:endParaRPr lang="en-US"/>
          </a:p>
        </p:txBody>
      </p:sp>
    </p:spTree>
    <p:extLst>
      <p:ext uri="{BB962C8B-B14F-4D97-AF65-F5344CB8AC3E}">
        <p14:creationId xmlns:p14="http://schemas.microsoft.com/office/powerpoint/2010/main" val="87180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5FFBA4-EE1D-40D0-8A8E-C293CC58CF9A}" type="datetimeFigureOut">
              <a:rPr lang="en-US" smtClean="0"/>
              <a:t>18-Apr-17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D7C574-E167-41FA-96A0-6A2015F23182}" type="slidenum">
              <a:rPr lang="en-US" smtClean="0"/>
              <a:t>‹#›</a:t>
            </a:fld>
            <a:endParaRPr lang="en-US"/>
          </a:p>
        </p:txBody>
      </p:sp>
    </p:spTree>
    <p:extLst>
      <p:ext uri="{BB962C8B-B14F-4D97-AF65-F5344CB8AC3E}">
        <p14:creationId xmlns:p14="http://schemas.microsoft.com/office/powerpoint/2010/main" val="1490514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Monitoring Tool</a:t>
            </a:r>
          </a:p>
        </p:txBody>
      </p:sp>
      <p:sp>
        <p:nvSpPr>
          <p:cNvPr id="3" name="Subtitle 2"/>
          <p:cNvSpPr>
            <a:spLocks noGrp="1"/>
          </p:cNvSpPr>
          <p:nvPr>
            <p:ph type="subTitle" idx="1"/>
          </p:nvPr>
        </p:nvSpPr>
        <p:spPr/>
        <p:txBody>
          <a:bodyPr>
            <a:normAutofit/>
          </a:bodyPr>
          <a:lstStyle/>
          <a:p>
            <a:r>
              <a:rPr lang="en-US" sz="2800" dirty="0"/>
              <a:t>REVIEW 2 – Different tools included</a:t>
            </a:r>
          </a:p>
        </p:txBody>
      </p:sp>
    </p:spTree>
    <p:extLst>
      <p:ext uri="{BB962C8B-B14F-4D97-AF65-F5344CB8AC3E}">
        <p14:creationId xmlns:p14="http://schemas.microsoft.com/office/powerpoint/2010/main" val="152859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4" y="1470991"/>
            <a:ext cx="8596668" cy="4570371"/>
          </a:xfrm>
        </p:spPr>
        <p:txBody>
          <a:bodyPr>
            <a:normAutofit/>
          </a:bodyPr>
          <a:lstStyle/>
          <a:p>
            <a:r>
              <a:rPr lang="en-US" sz="2400" dirty="0"/>
              <a:t>A Network monitoring is the heart of a server. Network Monitoring tool is needed when system analyst needs the data in figures and graphs and want to analyze the nodes connected. Through this network monitoring tool, one will be able to analyze the whole server and it’s CPU Usage, Packets deliverance, Connections, Bandwidth, Memory and many more things. </a:t>
            </a:r>
          </a:p>
          <a:p>
            <a:r>
              <a:rPr lang="en-US" sz="2400" dirty="0"/>
              <a:t>Different tools will be included in the package with 1 welcome prompt to choose from the options given and the outputs will be given graphically on shell.</a:t>
            </a:r>
          </a:p>
        </p:txBody>
      </p:sp>
    </p:spTree>
    <p:extLst>
      <p:ext uri="{BB962C8B-B14F-4D97-AF65-F5344CB8AC3E}">
        <p14:creationId xmlns:p14="http://schemas.microsoft.com/office/powerpoint/2010/main" val="236725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844" y="497059"/>
            <a:ext cx="8596668" cy="1320800"/>
          </a:xfrm>
        </p:spPr>
        <p:txBody>
          <a:bodyPr>
            <a:normAutofit/>
          </a:bodyPr>
          <a:lstStyle/>
          <a:p>
            <a:r>
              <a:rPr lang="en-US" sz="2800" dirty="0"/>
              <a:t>1</a:t>
            </a:r>
            <a:r>
              <a:rPr lang="en-US" sz="2800" baseline="30000" dirty="0"/>
              <a:t>st</a:t>
            </a:r>
            <a:r>
              <a:rPr lang="en-US" sz="2800" dirty="0"/>
              <a:t> TOOL – UPLOAD AND DOWNLOAD MONITORING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42" y="1157459"/>
            <a:ext cx="9939073" cy="5588000"/>
          </a:xfrm>
        </p:spPr>
      </p:pic>
    </p:spTree>
    <p:extLst>
      <p:ext uri="{BB962C8B-B14F-4D97-AF65-F5344CB8AC3E}">
        <p14:creationId xmlns:p14="http://schemas.microsoft.com/office/powerpoint/2010/main" val="247119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97" y="257907"/>
            <a:ext cx="8596668" cy="1320800"/>
          </a:xfrm>
        </p:spPr>
        <p:txBody>
          <a:bodyPr>
            <a:normAutofit/>
          </a:bodyPr>
          <a:lstStyle/>
          <a:p>
            <a:pPr algn="ctr"/>
            <a:r>
              <a:rPr lang="en-US" sz="2800" dirty="0"/>
              <a:t>2</a:t>
            </a:r>
            <a:r>
              <a:rPr lang="en-US" sz="2800" baseline="30000" dirty="0"/>
              <a:t>nd</a:t>
            </a:r>
            <a:r>
              <a:rPr lang="en-US" sz="2800" dirty="0"/>
              <a:t> TOOL – UPLOAD AND DOWNLOAD MONITORING (Single interval)</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198" y="1284734"/>
            <a:ext cx="9912866" cy="5573266"/>
          </a:xfrm>
        </p:spPr>
      </p:pic>
    </p:spTree>
    <p:extLst>
      <p:ext uri="{BB962C8B-B14F-4D97-AF65-F5344CB8AC3E}">
        <p14:creationId xmlns:p14="http://schemas.microsoft.com/office/powerpoint/2010/main" val="427277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291" y="356382"/>
            <a:ext cx="8596668" cy="1320800"/>
          </a:xfrm>
        </p:spPr>
        <p:txBody>
          <a:bodyPr>
            <a:normAutofit/>
          </a:bodyPr>
          <a:lstStyle/>
          <a:p>
            <a:r>
              <a:rPr lang="en-US" sz="2800" dirty="0"/>
              <a:t>3</a:t>
            </a:r>
            <a:r>
              <a:rPr lang="en-US" sz="2800" baseline="30000" dirty="0"/>
              <a:t>rd</a:t>
            </a:r>
            <a:r>
              <a:rPr lang="en-US" sz="2800" dirty="0"/>
              <a:t> TOOL – CPU – MEM GRAPHS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56" y="1157459"/>
            <a:ext cx="9706708" cy="5457359"/>
          </a:xfrm>
        </p:spPr>
      </p:pic>
    </p:spTree>
    <p:extLst>
      <p:ext uri="{BB962C8B-B14F-4D97-AF65-F5344CB8AC3E}">
        <p14:creationId xmlns:p14="http://schemas.microsoft.com/office/powerpoint/2010/main" val="233486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997" y="553330"/>
            <a:ext cx="8596668" cy="1320800"/>
          </a:xfrm>
        </p:spPr>
        <p:txBody>
          <a:bodyPr>
            <a:normAutofit/>
          </a:bodyPr>
          <a:lstStyle/>
          <a:p>
            <a:r>
              <a:rPr lang="en-US" sz="2800" dirty="0"/>
              <a:t>4</a:t>
            </a:r>
            <a:r>
              <a:rPr lang="en-US" sz="2800" baseline="30000" dirty="0"/>
              <a:t>th</a:t>
            </a:r>
            <a:r>
              <a:rPr lang="en-US" sz="2800" dirty="0"/>
              <a:t> TOOL – CPU – MEM DATA (single interval)</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79" y="1344661"/>
            <a:ext cx="9606104" cy="5400797"/>
          </a:xfrm>
        </p:spPr>
      </p:pic>
    </p:spTree>
    <p:extLst>
      <p:ext uri="{BB962C8B-B14F-4D97-AF65-F5344CB8AC3E}">
        <p14:creationId xmlns:p14="http://schemas.microsoft.com/office/powerpoint/2010/main" val="60100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FUTURE WORK</a:t>
            </a:r>
          </a:p>
        </p:txBody>
      </p:sp>
      <p:sp>
        <p:nvSpPr>
          <p:cNvPr id="3" name="Content Placeholder 2"/>
          <p:cNvSpPr>
            <a:spLocks noGrp="1"/>
          </p:cNvSpPr>
          <p:nvPr>
            <p:ph idx="1"/>
          </p:nvPr>
        </p:nvSpPr>
        <p:spPr/>
        <p:txBody>
          <a:bodyPr>
            <a:normAutofit/>
          </a:bodyPr>
          <a:lstStyle/>
          <a:p>
            <a:r>
              <a:rPr lang="en-US" sz="2400" dirty="0"/>
              <a:t>To incorporate all tools into 1 welcome file with options to choose tools.</a:t>
            </a:r>
          </a:p>
          <a:p>
            <a:r>
              <a:rPr lang="en-US" sz="2400" dirty="0"/>
              <a:t>To add packet counting tools and connected nodes graph.</a:t>
            </a:r>
          </a:p>
          <a:p>
            <a:r>
              <a:rPr lang="en-US" sz="2400" dirty="0"/>
              <a:t>To build the whole package as executable.</a:t>
            </a:r>
          </a:p>
          <a:p>
            <a:r>
              <a:rPr lang="en-US" sz="2400" dirty="0"/>
              <a:t>Try to implement graphs on web platforms (if possible), otherwise graphs on shell are visible.</a:t>
            </a:r>
          </a:p>
          <a:p>
            <a:r>
              <a:rPr lang="en-US" sz="2400" dirty="0"/>
              <a:t>To create a dashboard (if possible).</a:t>
            </a:r>
          </a:p>
          <a:p>
            <a:endParaRPr lang="en-US" sz="2400" dirty="0"/>
          </a:p>
          <a:p>
            <a:endParaRPr lang="en-US" sz="2400" dirty="0"/>
          </a:p>
        </p:txBody>
      </p:sp>
    </p:spTree>
    <p:extLst>
      <p:ext uri="{BB962C8B-B14F-4D97-AF65-F5344CB8AC3E}">
        <p14:creationId xmlns:p14="http://schemas.microsoft.com/office/powerpoint/2010/main" val="408732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MONITORING TOOL</a:t>
            </a:r>
          </a:p>
        </p:txBody>
      </p:sp>
      <p:sp>
        <p:nvSpPr>
          <p:cNvPr id="3" name="Text Placeholder 2"/>
          <p:cNvSpPr>
            <a:spLocks noGrp="1"/>
          </p:cNvSpPr>
          <p:nvPr>
            <p:ph type="body" idx="1"/>
          </p:nvPr>
        </p:nvSpPr>
        <p:spPr/>
        <p:txBody>
          <a:bodyPr>
            <a:normAutofit fontScale="92500" lnSpcReduction="10000"/>
          </a:bodyPr>
          <a:lstStyle/>
          <a:p>
            <a:r>
              <a:rPr lang="en-US" sz="2400" dirty="0"/>
              <a:t>SHIVAM KAPOOR (15BCE1339)</a:t>
            </a:r>
          </a:p>
          <a:p>
            <a:r>
              <a:rPr lang="en-US" sz="2400" dirty="0"/>
              <a:t>ABHISHEK SINGH (15BCE1009)</a:t>
            </a:r>
          </a:p>
        </p:txBody>
      </p:sp>
    </p:spTree>
    <p:extLst>
      <p:ext uri="{BB962C8B-B14F-4D97-AF65-F5344CB8AC3E}">
        <p14:creationId xmlns:p14="http://schemas.microsoft.com/office/powerpoint/2010/main" val="1696775438"/>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213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Network Monitoring Tool</vt:lpstr>
      <vt:lpstr>OVERVIEW</vt:lpstr>
      <vt:lpstr>1st TOOL – UPLOAD AND DOWNLOAD MONITORING</vt:lpstr>
      <vt:lpstr>2nd TOOL – UPLOAD AND DOWNLOAD MONITORING (Single interval)</vt:lpstr>
      <vt:lpstr>3rd TOOL – CPU – MEM GRAPHS</vt:lpstr>
      <vt:lpstr>4th TOOL – CPU – MEM DATA (single interval)</vt:lpstr>
      <vt:lpstr>FUTURE WORK</vt:lpstr>
      <vt:lpstr>NETWORK MONITORING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Monitoring Tool</dc:title>
  <dc:creator>Shivam Kapoor</dc:creator>
  <cp:lastModifiedBy>Shivam Kapoor</cp:lastModifiedBy>
  <cp:revision>4</cp:revision>
  <dcterms:created xsi:type="dcterms:W3CDTF">2017-04-18T05:06:15Z</dcterms:created>
  <dcterms:modified xsi:type="dcterms:W3CDTF">2017-04-18T05:53:11Z</dcterms:modified>
</cp:coreProperties>
</file>