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1"/>
    <p:restoredTop sz="94629"/>
  </p:normalViewPr>
  <p:slideViewPr>
    <p:cSldViewPr snapToGrid="0" snapToObjects="1">
      <p:cViewPr>
        <p:scale>
          <a:sx n="100" d="100"/>
          <a:sy n="100" d="100"/>
        </p:scale>
        <p:origin x="2064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Opcat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10: </a:t>
            </a:r>
            <a:r>
              <a:rPr lang="en-US" dirty="0" err="1" smtClean="0"/>
              <a:t>Chaincoders</a:t>
            </a:r>
            <a:endParaRPr lang="en-US" dirty="0" smtClean="0"/>
          </a:p>
          <a:p>
            <a:r>
              <a:rPr lang="en-US" dirty="0" err="1" smtClean="0"/>
              <a:t>Vasili</a:t>
            </a:r>
            <a:r>
              <a:rPr lang="en-US" dirty="0" smtClean="0"/>
              <a:t>, Jerry, Tony, Eric, Albion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4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interface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O(log(n))</a:t>
            </a:r>
          </a:p>
        </p:txBody>
      </p:sp>
    </p:spTree>
    <p:extLst>
      <p:ext uri="{BB962C8B-B14F-4D97-AF65-F5344CB8AC3E}">
        <p14:creationId xmlns:p14="http://schemas.microsoft.com/office/powerpoint/2010/main" val="57470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 updates from NASA and </a:t>
            </a:r>
            <a:r>
              <a:rPr lang="en-US" dirty="0" err="1" smtClean="0"/>
              <a:t>exoplanet.eu</a:t>
            </a:r>
            <a:endParaRPr lang="en-US" dirty="0" smtClean="0"/>
          </a:p>
          <a:p>
            <a:r>
              <a:rPr lang="en-US" dirty="0" smtClean="0"/>
              <a:t>Accept changes and send pull request to OEC</a:t>
            </a:r>
          </a:p>
          <a:p>
            <a:r>
              <a:rPr lang="en-US" dirty="0" smtClean="0"/>
              <a:t>Deny changes and never be asked about it again</a:t>
            </a:r>
          </a:p>
          <a:p>
            <a:r>
              <a:rPr lang="en-US" dirty="0" smtClean="0"/>
              <a:t>Postpone changes to be reviewed at a later time</a:t>
            </a:r>
          </a:p>
          <a:p>
            <a:r>
              <a:rPr lang="en-US" dirty="0" smtClean="0"/>
              <a:t>Reset denied changes to show again</a:t>
            </a:r>
          </a:p>
          <a:p>
            <a:r>
              <a:rPr lang="en-US" dirty="0" smtClean="0"/>
              <a:t>Configure </a:t>
            </a:r>
            <a:r>
              <a:rPr lang="en-US" dirty="0" err="1" smtClean="0"/>
              <a:t>autoupdate</a:t>
            </a:r>
            <a:endParaRPr lang="en-US" dirty="0" smtClean="0"/>
          </a:p>
          <a:p>
            <a:r>
              <a:rPr lang="en-US" dirty="0" smtClean="0"/>
              <a:t>Option of 1 pull request / change or 1 pull request for all change</a:t>
            </a:r>
          </a:p>
        </p:txBody>
      </p:sp>
    </p:spTree>
    <p:extLst>
      <p:ext uri="{BB962C8B-B14F-4D97-AF65-F5344CB8AC3E}">
        <p14:creationId xmlns:p14="http://schemas.microsoft.com/office/powerpoint/2010/main" val="185905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4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849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</TotalTime>
  <Words>80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Opcat</vt:lpstr>
      <vt:lpstr>Design</vt:lpstr>
      <vt:lpstr>List of Features</vt:lpstr>
      <vt:lpstr>Demo</vt:lpstr>
      <vt:lpstr>Questions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Optcat</dc:title>
  <dc:creator>囧爆強人</dc:creator>
  <cp:lastModifiedBy>囧爆強人</cp:lastModifiedBy>
  <cp:revision>5</cp:revision>
  <cp:lastPrinted>2016-12-02T18:51:05Z</cp:lastPrinted>
  <dcterms:created xsi:type="dcterms:W3CDTF">2016-12-02T18:23:04Z</dcterms:created>
  <dcterms:modified xsi:type="dcterms:W3CDTF">2016-12-02T18:51:09Z</dcterms:modified>
</cp:coreProperties>
</file>