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1" r:id="rId3"/>
    <p:sldId id="256" r:id="rId4"/>
    <p:sldId id="283" r:id="rId5"/>
    <p:sldId id="258" r:id="rId6"/>
    <p:sldId id="286" r:id="rId7"/>
    <p:sldId id="287" r:id="rId8"/>
    <p:sldId id="281" r:id="rId9"/>
    <p:sldId id="284" r:id="rId10"/>
    <p:sldId id="257" r:id="rId11"/>
    <p:sldId id="259" r:id="rId12"/>
    <p:sldId id="288" r:id="rId13"/>
    <p:sldId id="285" r:id="rId14"/>
    <p:sldId id="289" r:id="rId15"/>
    <p:sldId id="323" r:id="rId16"/>
    <p:sldId id="330" r:id="rId17"/>
    <p:sldId id="327" r:id="rId18"/>
    <p:sldId id="324" r:id="rId19"/>
    <p:sldId id="328" r:id="rId20"/>
    <p:sldId id="331" r:id="rId21"/>
    <p:sldId id="325" r:id="rId22"/>
    <p:sldId id="326" r:id="rId23"/>
    <p:sldId id="329" r:id="rId24"/>
    <p:sldId id="33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25.6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265 93 20 0 0,'0'0'881'0'0,"-13"-1"1592"0"0,-3 5-1206 0 0,-1 2-1 0 0,1-1 0 0 0,1 2 1 0 0,-26 14-1 0 0,33-16-948 0 0,0 1 1 0 0,0-1-1 0 0,1 2 0 0 0,0-1 1 0 0,0 1-1 0 0,0 0 0 0 0,1 0 1 0 0,0 1-1 0 0,-9 15 0 0 0,14-22-285 0 0,0 1 1 0 0,0-1-1 0 0,0 0 0 0 0,1 1 0 0 0,-1-1 0 0 0,0 1 0 0 0,1 0 1 0 0,-1-1-1 0 0,1 1 0 0 0,0-1 0 0 0,0 1 0 0 0,-1 0 1 0 0,1-1-1 0 0,0 1 0 0 0,0 0 0 0 0,0-1 0 0 0,1 1 1 0 0,-1 0-1 0 0,0-1 0 0 0,1 1 0 0 0,-1 0 0 0 0,1-1 1 0 0,-1 1-1 0 0,1-1 0 0 0,0 1 0 0 0,-1-1 0 0 0,1 1 0 0 0,0-1 1 0 0,0 0-1 0 0,0 1 0 0 0,0-1 0 0 0,1 0 0 0 0,-1 0 1 0 0,0 0-1 0 0,0 0 0 0 0,1 0 0 0 0,-1 0 0 0 0,0 0 1 0 0,1 0-1 0 0,-1 0 0 0 0,1-1 0 0 0,-1 1 0 0 0,1-1 0 0 0,0 1 1 0 0,-1-1-1 0 0,1 0 0 0 0,0 1 0 0 0,-1-1 0 0 0,1 0 1 0 0,0 0-1 0 0,-1 0 0 0 0,1 0 0 0 0,3-1 0 0 0,8-2 40 0 0,0 0-1 0 0,0-1 0 0 0,-1-1 1 0 0,1 0-1 0 0,14-9 1 0 0,-19 9 5 0 0,0 1 0 0 0,0-2 0 0 0,0 1 0 0 0,-1-1 0 0 0,0 0 0 0 0,0-1 0 0 0,-1 0 0 0 0,9-11 0 0 0,-14 17-49 0 0,0 0 0 0 0,0 0 0 0 0,0 0 0 0 0,-1 0 0 0 0,1 0-1 0 0,0-1 1 0 0,-1 1 0 0 0,1 0 0 0 0,-1 0 0 0 0,1-1 0 0 0,-1 1 0 0 0,0 0 0 0 0,0-1 0 0 0,1 1 0 0 0,-1 0-1 0 0,0-1 1 0 0,0 1 0 0 0,0-1 0 0 0,0 1 0 0 0,-1 0 0 0 0,1-1 0 0 0,0 1 0 0 0,0 0 0 0 0,-1-1-1 0 0,1 1 1 0 0,-1 0 0 0 0,1 0 0 0 0,-1-1 0 0 0,0 1 0 0 0,1 0 0 0 0,-1 0 0 0 0,0 0 0 0 0,0 0 0 0 0,0 0-1 0 0,0 0 1 0 0,0 0 0 0 0,0 0 0 0 0,0 0 0 0 0,0 0 0 0 0,0 1 0 0 0,-2-2 0 0 0,0 1 10 0 0,0 0-1 0 0,0 0 1 0 0,0 0 0 0 0,0 0 0 0 0,0 0 0 0 0,0 1 0 0 0,0-1-1 0 0,0 1 1 0 0,0 0 0 0 0,0 0 0 0 0,0 0 0 0 0,0 0 0 0 0,0 1-1 0 0,0-1 1 0 0,0 1 0 0 0,0 0 0 0 0,0 0 0 0 0,-5 2 0 0 0,-1 2 18 0 0,0 0 1 0 0,0 0 0 0 0,0 1-1 0 0,-9 9 1 0 0,14-12-47 0 0,1 1 0 0 0,0 0 0 0 0,-1 0 0 0 0,1 0 0 0 0,1 0 0 0 0,-1 0 0 0 0,1 1 0 0 0,-1-1 0 0 0,1 1 0 0 0,0 0 0 0 0,1 0 0 0 0,-2 8 0 0 0,2-12-9 0 0,1 0 1 0 0,0-1-1 0 0,-1 1 0 0 0,1 0 1 0 0,0 0-1 0 0,0 0 0 0 0,0 0 1 0 0,0-1-1 0 0,0 1 0 0 0,0 0 1 0 0,0 0-1 0 0,0 0 0 0 0,0 0 1 0 0,0 0-1 0 0,1-1 0 0 0,-1 1 1 0 0,0 0-1 0 0,0 0 0 0 0,1 0 1 0 0,-1-1-1 0 0,1 1 0 0 0,-1 0 1 0 0,1 0-1 0 0,-1-1 1 0 0,1 1-1 0 0,-1-1 0 0 0,1 1 1 0 0,-1 0-1 0 0,1-1 0 0 0,0 1 1 0 0,-1-1-1 0 0,1 1 0 0 0,0-1 1 0 0,0 1-1 0 0,-1-1 0 0 0,1 0 1 0 0,0 1-1 0 0,0-1 0 0 0,0 0 1 0 0,-1 0-1 0 0,1 0 0 0 0,0 1 1 0 0,0-1-1 0 0,0 0 0 0 0,0 0 1 0 0,0 0-1 0 0,-1 0 0 0 0,1-1 1 0 0,0 1-1 0 0,0 0 0 0 0,0 0 1 0 0,0 0-1 0 0,-1-1 0 0 0,1 1 1 0 0,0 0-1 0 0,1-1 0 0 0,-1 0 10 0 0,1 1 0 0 0,-1-1-1 0 0,1 1 1 0 0,-1-1 0 0 0,1 0-1 0 0,-1 0 1 0 0,1 0 0 0 0,-1 0-1 0 0,0 0 1 0 0,0 0 0 0 0,1 0-1 0 0,-1 0 1 0 0,0 0 0 0 0,0-1-1 0 0,0 1 1 0 0,0 0-1 0 0,0-1 1 0 0,-1 1 0 0 0,1-1-1 0 0,0 1 1 0 0,-1-1 0 0 0,2-2-1 0 0,-2 2-2 0 0,0 1 0 0 0,0-1-1 0 0,-1 1 1 0 0,1-1 0 0 0,0 1-1 0 0,-1-1 1 0 0,1 1-1 0 0,0 0 1 0 0,-1-1 0 0 0,0 1-1 0 0,1 0 1 0 0,-1-1 0 0 0,0 1-1 0 0,0 0 1 0 0,0 0 0 0 0,0 0-1 0 0,0 0 1 0 0,0 0 0 0 0,0 0-1 0 0,0 0 1 0 0,0 0-1 0 0,-2-1 1 0 0,-2-1 4 0 0,-1 1-1 0 0,1 0 1 0 0,-1 0-1 0 0,0 1 1 0 0,0-1 0 0 0,0 1-1 0 0,0 1 1 0 0,0-1 0 0 0,0 1-1 0 0,0 0 1 0 0,0 0-1 0 0,0 1 1 0 0,0-1 0 0 0,0 1-1 0 0,0 1 1 0 0,0-1-1 0 0,1 1 1 0 0,-1 0 0 0 0,0 0-1 0 0,-8 6 1 0 0,13-7-7 0 0,-1 0 1 0 0,1 0-1 0 0,0 0 1 0 0,-1 0-1 0 0,1 0 1 0 0,0 1-1 0 0,0-1 1 0 0,0 0-1 0 0,0 1 1 0 0,0-1-1 0 0,0 1 1 0 0,0-1-1 0 0,1 1 1 0 0,-1-1-1 0 0,0 1 1 0 0,1 0 0 0 0,-1-1-1 0 0,1 1 1 0 0,0 0-1 0 0,0-1 1 0 0,-1 1-1 0 0,1 0 1 0 0,0 0-1 0 0,0-1 1 0 0,1 1-1 0 0,-1 0 1 0 0,0-1-1 0 0,1 1 1 0 0,-1 0-1 0 0,1-1 1 0 0,-1 1-1 0 0,1 0 1 0 0,0-1-1 0 0,-1 1 1 0 0,1-1-1 0 0,0 1 1 0 0,0-1-1 0 0,0 0 1 0 0,0 1-1 0 0,1-1 1 0 0,-1 0-1 0 0,0 0 1 0 0,0 0-1 0 0,1 0 1 0 0,-1 0-1 0 0,1 0 1 0 0,-1 0-1 0 0,1 0 1 0 0,-1 0 0 0 0,1-1-1 0 0,-1 1 1 0 0,1-1-1 0 0,0 1 1 0 0,-1-1-1 0 0,1 0 1 0 0,3 1-1 0 0,6-2 9 0 0,1 0 0 0 0,-1 0 0 0 0,1-1 0 0 0,-1-1 0 0 0,0 0 0 0 0,0 0 1 0 0,0-1-1 0 0,0 0 0 0 0,-1-1 0 0 0,0-1 0 0 0,18-11 0 0 0,-27 17-12 0 0,2-1 5 0 0,0-12-5 0 0,-2 11-4 0 0,0-3-4 0 0,-8-9 1 0 0,6 12 4 0 0,0 0 0 0 0,-1 0-1 0 0,1 0 1 0 0,-1 1 0 0 0,1-1-1 0 0,-1 0 1 0 0,0 1 0 0 0,1 0-1 0 0,-1-1 1 0 0,0 1 0 0 0,0 0-1 0 0,0 0 1 0 0,0 0 0 0 0,0 0-1 0 0,0 0 1 0 0,0 0-1 0 0,-1 1 1 0 0,1-1 0 0 0,0 1-1 0 0,0-1 1 0 0,0 1 0 0 0,-1 0-1 0 0,1 0 1 0 0,-5 0 0 0 0,3 1-1 0 0,0-1 0 0 0,0 1 1 0 0,0 0-1 0 0,0 0 1 0 0,0 1-1 0 0,0-1 0 0 0,0 1 1 0 0,1 0-1 0 0,-1 0 1 0 0,0 0-1 0 0,1 0 0 0 0,-6 5 1 0 0,4-2 26 0 0,0 1 0 0 0,0 0 0 0 0,0-1 0 0 0,1 2 1 0 0,0-1-1 0 0,0 0 0 0 0,-4 11 0 0 0,6-14-12 0 0,1 1-1 0 0,0-1 1 0 0,0 1 0 0 0,0-1-1 0 0,0 1 1 0 0,0-1 0 0 0,1 1-1 0 0,-1 0 1 0 0,1-1-1 0 0,0 1 1 0 0,0 0 0 0 0,1-1-1 0 0,-1 1 1 0 0,1-1 0 0 0,0 1-1 0 0,0 0 1 0 0,2 4 0 0 0,-2-6-2 0 0,0 0 1 0 0,0-1 0 0 0,1 0 0 0 0,-1 1 0 0 0,0-1 0 0 0,1 0 0 0 0,-1 1 0 0 0,1-1 0 0 0,0 0 0 0 0,-1 0 0 0 0,1 0-1 0 0,0 0 1 0 0,-1-1 0 0 0,1 1 0 0 0,0 0 0 0 0,0-1 0 0 0,0 1 0 0 0,0-1 0 0 0,0 0 0 0 0,0 0 0 0 0,0 0 0 0 0,0 0-1 0 0,-1 0 1 0 0,1 0 0 0 0,0 0 0 0 0,0 0 0 0 0,0-1 0 0 0,0 1 0 0 0,0-1 0 0 0,0 1 0 0 0,-1-1 0 0 0,3-1 0 0 0,-2 1-20 0 0,0 1 1 0 0,0-1 0 0 0,0 0 0 0 0,0 0 0 0 0,-1 0 0 0 0,1 0-1 0 0,0 0 1 0 0,-1 0 0 0 0,1 0 0 0 0,-1-1 0 0 0,1 1 0 0 0,-1 0-1 0 0,0-1 1 0 0,1 0 0 0 0,-1 1 0 0 0,0-1 0 0 0,0 0 0 0 0,0 1-1 0 0,0-1 1 0 0,-1 0 0 0 0,1 0 0 0 0,0 0 0 0 0,-1 0 0 0 0,1 0 0 0 0,-1 0-1 0 0,0 0 1 0 0,1 0 0 0 0,-1 0 0 0 0,0 0 0 0 0,0 0 0 0 0,-1 0-1 0 0,1-3 1 0 0,-3-5-5 0 0,-1-6-33 0 0,-1 1 1 0 0,-8-17 0 0 0,1-4 0 0 0,12 34 239 0 0,2 6-161 0 0,5 5-3 0 0,1 0 1 0 0,-1 0-1 0 0,10 8 1 0 0,-15-15-25 0 0,1 0 1 0 0,-1 0-1 0 0,0 0 1 0 0,0-1-1 0 0,1 1 1 0 0,-1-1-1 0 0,1 1 1 0 0,-1-1-1 0 0,1 0 1 0 0,-1 0-1 0 0,1 0 1 0 0,0 0-1 0 0,0-1 1 0 0,-1 1-1 0 0,1-1 1 0 0,0 1 0 0 0,0-1-1 0 0,0 0 1 0 0,-1 0-1 0 0,4-1 1 0 0,-3 1-20 0 0,0-1 1 0 0,0 0-1 0 0,0-1 1 0 0,0 1-1 0 0,0 0 1 0 0,-1-1 0 0 0,1 1-1 0 0,-1-1 1 0 0,1 0-1 0 0,-1 0 1 0 0,1 0-1 0 0,-1 0 1 0 0,0 0 0 0 0,0-1-1 0 0,0 1 1 0 0,0-1-1 0 0,-1 1 1 0 0,2-4-1 0 0,-1 2-18 0 0,0 0 0 0 0,-1-1 1 0 0,0 1-1 0 0,0-1 0 0 0,0 1 0 0 0,0-1 0 0 0,-1 0 0 0 0,0 1 0 0 0,0-1 0 0 0,0 0 0 0 0,-1-4 0 0 0,-1-1 1 0 0,0 0-1 0 0,0 0 1 0 0,-1 1 0 0 0,0-1-1 0 0,-1 1 1 0 0,0 0 0 0 0,-1 0 0 0 0,0 0-1 0 0,0 0 1 0 0,-9-10 0 0 0,12 17 61 0 0,0 0 0 0 0,0 0 0 0 0,0 0 1 0 0,-1 0-1 0 0,1 1 0 0 0,0-1 0 0 0,-1 1 0 0 0,1 0 0 0 0,-1 0 1 0 0,0 0-1 0 0,1 0 0 0 0,-1 0 0 0 0,0 0 0 0 0,1 1 0 0 0,-1-1 1 0 0,0 1-1 0 0,0 0 0 0 0,1 0 0 0 0,-1 0 0 0 0,0 0 1 0 0,-4 1-1 0 0,5 0 6 0 0,0-1 0 0 0,0 0 1 0 0,1 1-1 0 0,-1-1 1 0 0,0 1-1 0 0,0 0 0 0 0,1 0 1 0 0,-1 0-1 0 0,1 0 0 0 0,-1 0 1 0 0,1 0-1 0 0,-1 0 0 0 0,1 0 1 0 0,-1 0-1 0 0,1 1 1 0 0,0-1-1 0 0,0 0 0 0 0,-1 1 1 0 0,1 0-1 0 0,0-1 0 0 0,1 1 1 0 0,-1-1-1 0 0,0 1 0 0 0,0 0 1 0 0,1 0-1 0 0,-1-1 1 0 0,1 1-1 0 0,-1 0 0 0 0,1 0 1 0 0,0 0-1 0 0,0 2 0 0 0,0-2 2 0 0,0 0 0 0 0,0 0 0 0 0,0 1 0 0 0,0-1 0 0 0,1 0 0 0 0,-1 0 0 0 0,1 0 0 0 0,0 1 0 0 0,0-1 0 0 0,0 0 0 0 0,0 0 0 0 0,0 0 0 0 0,0-1 0 0 0,0 1 0 0 0,0 0 0 0 0,1 0 0 0 0,-1 0 0 0 0,4 2 0 0 0,-2-2 12 0 0,0 1 0 0 0,1-1-1 0 0,0 0 1 0 0,-1-1-1 0 0,1 1 1 0 0,0 0 0 0 0,0-1-1 0 0,0 0 1 0 0,6 1 0 0 0,5 0 71 0 0,0 0 0 0 0,0-2 0 0 0,1 0 0 0 0,20-2 1 0 0,68-18 309 0 0,-78 13-341 0 0,0 2-1 0 0,0 1 1 0 0,31-1-1 0 0,-54 4-86 0 0,-1 1 1 0 0,1 0-1 0 0,-1 1 0 0 0,1-1 0 0 0,-1 0 0 0 0,0 1 0 0 0,1-1 0 0 0,-1 1 0 0 0,0 0 1 0 0,1 0-1 0 0,-1 0 0 0 0,0 0 0 0 0,0 0 0 0 0,0 1 0 0 0,0-1 0 0 0,0 0 0 0 0,0 1 1 0 0,0 0-1 0 0,0-1 0 0 0,-1 1 0 0 0,1 0 0 0 0,-1 0 0 0 0,1 0 0 0 0,-1 0 1 0 0,0 0-1 0 0,1 0 0 0 0,-1 0 0 0 0,0 1 0 0 0,0-1 0 0 0,-1 0 0 0 0,1 1 0 0 0,-1-1 1 0 0,1 0-1 0 0,-1 1 0 0 0,1-1 0 0 0,-1 3 0 0 0,0 5 2 0 0,0 1 0 0 0,-1-1 0 0 0,1 0 0 0 0,-2 0 0 0 0,0 0 0 0 0,0 0 0 0 0,-4 10 0 0 0,-5 14 36 0 0,-23 47 0 0 0,29-72-36 0 0,0 0-1 0 0,0 0 1 0 0,-1-1-1 0 0,0 1 1 0 0,0-1 0 0 0,-1-1-1 0 0,0 1 1 0 0,0-1-1 0 0,-15 11 1 0 0,21-18-10 0 0,1 1 0 0 0,-1-1 0 0 0,0 0 0 0 0,1 1 0 0 0,-1-1 0 0 0,0 0 0 0 0,1 1 0 0 0,-1-1 0 0 0,1 0 0 0 0,-1 0 0 0 0,0 1 0 0 0,0-1 0 0 0,1 0 0 0 0,-1 0 0 0 0,0 0 0 0 0,1 0 0 0 0,-1 0 0 0 0,0 0 0 0 0,0 0 1 0 0,1 0-1 0 0,-1-1 0 0 0,0 1 0 0 0,1 0 0 0 0,-1 0 0 0 0,0 0 0 0 0,1-1 0 0 0,-2 0 0 0 0,1 0 0 0 0,0 0 1 0 0,0 0 0 0 0,0 0-1 0 0,0 0 1 0 0,0-1 0 0 0,0 1-1 0 0,0 0 1 0 0,1-1 0 0 0,-1 1-1 0 0,0-1 1 0 0,0-2 0 0 0,-1-3-9 0 0,0 0 0 0 0,1 0 1 0 0,0-1-1 0 0,0-9 1 0 0,13-150 75 0 0,-12 166-60 0 0,-1-1-2 0 0,-1-6-3 0 0,1 6 5 0 0,-2 5-25 0 0,-3 5 19 0 0,-1-1 0 0 0,2 1 0 0 0,-1 1 0 0 0,1-1 0 0 0,-7 16 0 0 0,-18 53 9 0 0,-41 136 68 0 0,47-111 7 0 0,24-101-94 0 0,1-30-173 0 0,10-51 39 0 0,0-14-31 0 0,-9 76 144 0 0,-1 15 25 0 0,-1 0 1 0 0,1-1-1 0 0,-1 1 0 0 0,0-1 1 0 0,0 1-1 0 0,0-1 0 0 0,0 1 1 0 0,-1-1-1 0 0,0 1 1 0 0,1 0-1 0 0,-1-1 0 0 0,-2-3 1 0 0,-2-2-15 0 0,-2 4 2 0 0,2 7 26 0 0,-2 6 9 0 0,-1 0 0 0 0,1 0 0 0 0,0 0 0 0 0,1 1 0 0 0,0 0-1 0 0,1 0 1 0 0,-1 1 0 0 0,2-1 0 0 0,-1 1 0 0 0,2 0 0 0 0,-1 1 0 0 0,-1 11-1 0 0,-1 5 24 0 0,1 0-1 0 0,1 0 0 0 0,1 46 0 0 0,8-6 75 0 0,-5-65-122 0 0,2-6-57 0 0,1-4 43 0 0,-1 0 1 0 0,0-1-1 0 0,2-11 0 0 0,-4 15 12 0 0,-1 28 17 0 0,-13 265 607 0 0,10-178-406 0 0,-2-9 81 0 0,-2 46 130 0 0,5-44-297 0 0,0-50 13 0 0,4 56 1 0 0,15 58 10 0 0,-15-153-133 0 0,4 250 255 0 0,-15 12 148 0 0,9-254-371 0 0,-1-9-15 0 0,2-3-10 0 0,0 4 12 0 0,0-8-14 0 0,0-2-4 0 0,7 263 758 0 0,-3 56-97 0 0,-6-180-453 0 0,-11 191 189 0 0,-6 9-18 0 0,14-159-147 0 0,2-32-132 0 0,6 15-5 0 0,1-53-25 0 0,9 146 86 0 0,-14-184-114 0 0,-1-19-25 0 0,7 59-1 0 0,0-34 12 0 0,-7 98-1 0 0,2 45-43 0 0,6 4 48 0 0,-6-219-45 0 0,4 95-1 0 0,-1 47 28 0 0,-2-29-5 0 0,0-52-18 0 0,-1 126 47 0 0,-1-160-33 0 0,-7 37-1 0 0,2-23-3 0 0,-6 7-10 0 0,10-46-9 0 0,-36 136-124 0 0,19-132 208 0 0,19-16-119 0 0,0 0 1 0 0,-1 1-1 0 0,1-1 1 0 0,0 0-1 0 0,0 0 1 0 0,-1 0-1 0 0,1 1 1 0 0,0-1-1 0 0,-1 0 1 0 0,1 0-1 0 0,0 0 1 0 0,-1 0-1 0 0,1 0 1 0 0,0 0 0 0 0,-1 0-1 0 0,1 0 1 0 0,-1 0-1 0 0,1 0 1 0 0,0 0-1 0 0,-1 0 1 0 0,1 0-1 0 0,0 0 1 0 0,-1 0-1 0 0,1 0 1 0 0,0 0-1 0 0,-1 0 1 0 0,1 0-1 0 0,0 0 1 0 0,-1-1-1 0 0,-5-11-1318 0 0,3-28-3196 0 0,-3-9-3629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6:3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3084 444 0 0,'-1'7'7169'0'0,"-6"-30"-6186"0"0,2 0 0 0 0,0 0 0 0 0,1 0 0 0 0,1-1 0 0 0,2 0 0 0 0,0 1 1 0 0,1-1-1 0 0,7-46 0 0 0,-7 68-919 0 0,1 1 1 0 0,-1-1-1 0 0,0 1 1 0 0,1-1-1 0 0,-1 1 0 0 0,1-1 1 0 0,-1 1-1 0 0,1-1 1 0 0,0 1-1 0 0,-1 0 1 0 0,1-1-1 0 0,0 1 0 0 0,0 0 1 0 0,0 0-1 0 0,0 0 1 0 0,0-1-1 0 0,0 1 1 0 0,0 0-1 0 0,1 0 0 0 0,-1 1 1 0 0,0-1-1 0 0,0 0 1 0 0,1 0-1 0 0,1 0 1 0 0,-2 1 97 0 0,11 8 140 0 0,-9-5-255 0 0,0 0 0 0 0,0 0-1 0 0,-1 0 1 0 0,0 0 0 0 0,0 1-1 0 0,0 0 1 0 0,0-1-1 0 0,0 1 1 0 0,-1 0 0 0 0,2 6-1 0 0,7 43 287 0 0,-6-31-194 0 0,-1-1-47 0 0,0-1 0 0 0,-1 1 1 0 0,-1 0-1 0 0,-1 0 0 0 0,-1 0 0 0 0,-1 0 0 0 0,-1-1 0 0 0,-6 25 1 0 0,9-44-90 0 0,0 0 1 0 0,0 0 0 0 0,0 0-1 0 0,-1 0 1 0 0,1 0 0 0 0,0-1-1 0 0,0 1 1 0 0,-1 0 0 0 0,1 0 0 0 0,-1 0-1 0 0,1 0 1 0 0,-1-1 0 0 0,1 1-1 0 0,-1 0 1 0 0,1-1 0 0 0,-1 1-1 0 0,0 0 1 0 0,1-1 0 0 0,-1 1 0 0 0,0-1-1 0 0,0 1 1 0 0,1-1 0 0 0,-1 1-1 0 0,0-1 1 0 0,0 1 0 0 0,0-1 0 0 0,0 0-1 0 0,0 1 1 0 0,1-1 0 0 0,-1 0-1 0 0,0 0 1 0 0,0 0 0 0 0,0 0-1 0 0,0 0 1 0 0,0 0 0 0 0,0 0 0 0 0,0 0-1 0 0,0 0 1 0 0,0 0 0 0 0,0-1-1 0 0,1 1 1 0 0,-1 0 0 0 0,0 0-1 0 0,0-1 1 0 0,0 1 0 0 0,0-1 0 0 0,1 1-1 0 0,-1-1 1 0 0,0 1 0 0 0,0-1-1 0 0,1 1 1 0 0,-1-1 0 0 0,0 0-1 0 0,1 1 1 0 0,-1-2 0 0 0,-4-2 3 0 0,0-1 0 0 0,1 0 0 0 0,-1 0 0 0 0,1 0 0 0 0,0-1 0 0 0,-3-6 0 0 0,0-4 34 0 0,1 0 0 0 0,0 0 1 0 0,2 0-1 0 0,-1-1 0 0 0,2 1 0 0 0,0-1 0 0 0,1 0 0 0 0,1 0 0 0 0,1 0 1 0 0,1-18-1 0 0,2 7 78 0 0,1-1 1 0 0,1 1-1 0 0,1 0 1 0 0,2 0-1 0 0,12-30 1 0 0,-16 48-55 0 0,1 1 0 0 0,0 0 1 0 0,10-15-1 0 0,-13 21-40 0 0,0 0 0 0 0,0 1 0 0 0,0-1 1 0 0,0 1-1 0 0,1-1 0 0 0,-1 1 0 0 0,1 0 0 0 0,-1 0 0 0 0,1 0 0 0 0,0 0 0 0 0,0 0 0 0 0,0 1 0 0 0,0-1 0 0 0,6-1 0 0 0,-7 3-12 0 0,0 0-1 0 0,0 0 0 0 0,0 1 1 0 0,0-1-1 0 0,0 0 1 0 0,0 1-1 0 0,0-1 1 0 0,0 1-1 0 0,0 0 1 0 0,0 0-1 0 0,-1 0 1 0 0,1 0-1 0 0,0 0 1 0 0,0 0-1 0 0,-1 0 1 0 0,1 0-1 0 0,-1 1 1 0 0,1-1-1 0 0,-1 1 1 0 0,1-1-1 0 0,-1 1 0 0 0,2 2 1 0 0,2 3 26 0 0,-1 0 0 0 0,0 0 0 0 0,0 0 1 0 0,3 9-1 0 0,3 12 69 0 0,-2 0 0 0 0,-1 0 1 0 0,-1 1-1 0 0,-1 0 0 0 0,-1 0 1 0 0,-2 0-1 0 0,-1 1 0 0 0,-1-1 0 0 0,-2 1 1 0 0,-1-1-1 0 0,-1 0 0 0 0,-1 0 1 0 0,-18 52-1 0 0,18-68-106 0 0,-1 0-1 0 0,0 0 1 0 0,-1-1 0 0 0,-1 0-1 0 0,0 0 1 0 0,-12 14 0 0 0,13-19-14 0 0,1 1 1 0 0,-2-1-1 0 0,1-1 1 0 0,-1 1-1 0 0,0-1 1 0 0,-1-1-1 0 0,1 1 1 0 0,-1-1-1 0 0,-15 5 1 0 0,22-9 3 0 0,-1 0 1 0 0,1 0-1 0 0,-1 0 1 0 0,1-1-1 0 0,-1 1 1 0 0,1-1-1 0 0,-1 1 1 0 0,0-1-1 0 0,1 0 1 0 0,-1 0 0 0 0,0 0-1 0 0,1-1 1 0 0,-1 1-1 0 0,0-1 1 0 0,1 1-1 0 0,-1-1 1 0 0,1 0-1 0 0,-1 0 1 0 0,1 0 0 0 0,0 0-1 0 0,-1-1 1 0 0,-3-2-1 0 0,4 2 7 0 0,-1-1 0 0 0,1 0 0 0 0,0 1 0 0 0,0-1 0 0 0,0 0 0 0 0,0 0 0 0 0,1-1 0 0 0,-1 1 0 0 0,1 0 0 0 0,0 0 0 0 0,0-1 0 0 0,0 1 0 0 0,0-1 0 0 0,1 1 0 0 0,-1 0 1 0 0,1-8-1 0 0,0-2 16 0 0,0-1 1 0 0,1 1 0 0 0,1-1-1 0 0,0 1 1 0 0,0 0 0 0 0,2 0-1 0 0,-1 0 1 0 0,2 0 0 0 0,0 1-1 0 0,0-1 1 0 0,1 1 0 0 0,1 0-1 0 0,0 1 1 0 0,0 0 0 0 0,11-12-1 0 0,-17 22-17 0 0,1-1 1 0 0,-1 0-1 0 0,1 1 0 0 0,-1-1 0 0 0,1 1 1 0 0,0 0-1 0 0,0-1 0 0 0,-1 1 0 0 0,1 0 1 0 0,0 0-1 0 0,0 0 0 0 0,0 0 0 0 0,1 1 1 0 0,-1-1-1 0 0,0 1 0 0 0,0-1 0 0 0,0 1 1 0 0,0 0-1 0 0,1-1 0 0 0,-1 1 0 0 0,4 1 1 0 0,-3-1-1 0 0,-1 1-1 0 0,1 1 1 0 0,0-1 0 0 0,-1 0 0 0 0,1 1 0 0 0,-1-1 0 0 0,1 1 0 0 0,-1 0-1 0 0,0-1 1 0 0,0 1 0 0 0,0 0 0 0 0,0 1 0 0 0,0-1 0 0 0,2 3 0 0 0,4 8 7 0 0,-1-1 0 0 0,0 1 1 0 0,-1 0-1 0 0,-1 0 0 0 0,6 20 1 0 0,-1 3 95 0 0,-2 1 1 0 0,-1-1 0 0 0,-2 1 0 0 0,-1 0 0 0 0,-3 1-1 0 0,-2 38 1 0 0,1-74-90 0 0,0-1 0 0 0,0 1-1 0 0,0 0 1 0 0,0 0 0 0 0,0-1 0 0 0,-1 1-1 0 0,1 0 1 0 0,-1 0 0 0 0,1-1-1 0 0,-1 1 1 0 0,0 0 0 0 0,1-1-1 0 0,-1 1 1 0 0,0-1 0 0 0,0 1 0 0 0,0-1-1 0 0,-2 3 1 0 0,2-4 19 0 0,-2-3 3 0 0,-3-4-28 0 0,0 0 1 0 0,1-1 0 0 0,0 0-1 0 0,0 0 1 0 0,1 0 0 0 0,0-1 0 0 0,1 1-1 0 0,-5-18 1 0 0,4 9 9 0 0,0 0 0 0 0,1 0 0 0 0,1 0 0 0 0,0-21 0 0 0,2 33-10 0 0,0 0-1 0 0,0 0 0 0 0,0 0 0 0 0,1 0 0 0 0,0 0 0 0 0,0-1 1 0 0,0 1-1 0 0,0 0 0 0 0,1 1 0 0 0,0-1 0 0 0,0 0 1 0 0,0 0-1 0 0,4-4 0 0 0,-5 8 6 0 0,15 15-28 0 0,-11 0 52 0 0,-1 0 0 0 0,-1 0-1 0 0,0 0 1 0 0,0 0 0 0 0,0 27 0 0 0,-3-27-1 0 0,-1 0 0 0 0,0-1 1 0 0,0 1-1 0 0,-4 13 0 0 0,4-24-29 0 0,0 0-1 0 0,0 0 1 0 0,0 0-1 0 0,0 0 1 0 0,0 0-1 0 0,0 0 1 0 0,-1 0-1 0 0,1-1 1 0 0,-1 1-1 0 0,0-1 1 0 0,0 1-1 0 0,0-1 1 0 0,0 0-1 0 0,0 1 1 0 0,-1-1-1 0 0,1 0 1 0 0,0 0-1 0 0,-1-1 1 0 0,0 1-1 0 0,1-1 1 0 0,-1 1-1 0 0,0-1 1 0 0,0 0-1 0 0,-3 1 1 0 0,3-1-5 0 0,1-1 1 0 0,0 0-1 0 0,-1 0 1 0 0,1 0-1 0 0,0 0 1 0 0,0-1-1 0 0,-1 1 1 0 0,1 0 0 0 0,0-1-1 0 0,0 0 1 0 0,0 1-1 0 0,-1-1 1 0 0,1 0-1 0 0,0 0 1 0 0,0 0-1 0 0,0-1 1 0 0,1 1-1 0 0,-1 0 1 0 0,0-1-1 0 0,0 1 1 0 0,1-1 0 0 0,-1 0-1 0 0,1 1 1 0 0,-3-4-1 0 0,0-1-2 0 0,0 0 0 0 0,0-1 0 0 0,1 1-1 0 0,-1-1 1 0 0,2 1 0 0 0,-4-11 0 0 0,4 6 7 0 0,0-1 1 0 0,1 0-1 0 0,0 0 1 0 0,1 0-1 0 0,0 0 1 0 0,1 0-1 0 0,0 0 1 0 0,1 1-1 0 0,0-1 1 0 0,1 0-1 0 0,0 1 1 0 0,9-20-1 0 0,-12 31-5 0 0,0 0 1 0 0,0-1-1 0 0,0 1 1 0 0,1-1-1 0 0,-1 1 0 0 0,0 0 1 0 0,0-1-1 0 0,0 1 0 0 0,0 0 1 0 0,1-1-1 0 0,-1 1 1 0 0,0 0-1 0 0,0-1 0 0 0,1 1 1 0 0,-1 0-1 0 0,0-1 1 0 0,1 1-1 0 0,-1 0 0 0 0,0 0 1 0 0,1-1-1 0 0,-1 1 0 0 0,0 0 1 0 0,1 0-1 0 0,-1 0 1 0 0,0-1-1 0 0,1 1 0 0 0,-1 0 1 0 0,1 0-1 0 0,-1 0 0 0 0,1 0 1 0 0,-1 0-1 0 0,0 0 1 0 0,1 0-1 0 0,-1 0 0 0 0,1 0 1 0 0,-1 0-1 0 0,0 0 1 0 0,1 0-1 0 0,-1 0 0 0 0,1 0 1 0 0,-1 1-1 0 0,0-1 0 0 0,1 0 1 0 0,-1 0-1 0 0,1 0 1 0 0,-1 0-1 0 0,0 1 0 0 0,1-1 1 0 0,-1 0-1 0 0,0 1 0 0 0,0-1 1 0 0,1 0-1 0 0,-1 0 1 0 0,0 1-1 0 0,1-1 0 0 0,-1 0 1 0 0,0 1-1 0 0,0-1 1 0 0,0 1-1 0 0,1-1 0 0 0,11 24 24 0 0,-9-6-2 0 0,0-1 0 0 0,-1 1 0 0 0,-1-1 0 0 0,-1 1 0 0 0,0 0 0 0 0,-2-1 0 0 0,-6 35 0 0 0,8-51-18 0 0,0 1 0 0 0,-1 0-1 0 0,0 0 1 0 0,1-1-1 0 0,-1 1 1 0 0,0 0-1 0 0,0-1 1 0 0,0 1-1 0 0,0-1 1 0 0,0 1 0 0 0,0-1-1 0 0,0 0 1 0 0,0 1-1 0 0,-1-1 1 0 0,1 0-1 0 0,0 0 1 0 0,-4 2-1 0 0,4-2 1 0 0,-2-4-2 0 0,-2-2-2 0 0,1 0 0 0 0,0-1 0 0 0,0 0 0 0 0,0 0 0 0 0,1 0 0 0 0,0 0 0 0 0,0-1 0 0 0,0 1 0 0 0,1-1 0 0 0,0 0 0 0 0,0 1 1 0 0,1-1-1 0 0,-1-10 0 0 0,-2-18 57 0 0,2-47 0 0 0,2 71-38 0 0,0-16 47 0 0,1 0 1 0 0,8-44-1 0 0,-7 64 7 0 0,0 1 0 0 0,1-1 0 0 0,0 1 0 0 0,6-12-1 0 0,-5 12-28 0 0,0-1 0 0 0,-1 1 0 0 0,0-1 0 0 0,2-9 0 0 0,4-25 13 0 0,-2 0 1 0 0,2-77-1 0 0,-12-85 12 0 0,-1 79-6 0 0,-2-282 303 0 0,7 387-272 0 0,1-1 1 0 0,7-31 0 0 0,-8 50-83 0 0,-1-1-1 0 0,1-5-6 0 0,-1 5-17 0 0,0 7-142 0 0,-4 39 33 0 0,-12 47-1 0 0,0 5-23 0 0,-24 156-302 0 0,33-211 348 0 0,2-20-16 0 0,2 0 0 0 0,-2 27 0 0 0,5-48 113 0 0,0 0-1 0 0,0 0 1 0 0,0-1 0 0 0,0 1 0 0 0,0 0 0 0 0,0 0 0 0 0,0 0 0 0 0,0 0-1 0 0,0 0 1 0 0,-1 0 0 0 0,1 0 0 0 0,0 0 0 0 0,0 0 0 0 0,0-1 0 0 0,0 1-1 0 0,0 0 1 0 0,-1 0 0 0 0,1 0 0 0 0,0 0 0 0 0,0 0 0 0 0,0 0-1 0 0,0 0 1 0 0,0 0 0 0 0,-1 0 0 0 0,1 0 0 0 0,0 0 0 0 0,0 0 0 0 0,0 0-1 0 0,0 0 1 0 0,0 0 0 0 0,-1 0 0 0 0,1 0 0 0 0,0 0 0 0 0,0 1 0 0 0,0-1-1 0 0,0 0 1 0 0,0 0 0 0 0,0 0 0 0 0,-1 0 0 0 0,1 0 0 0 0,0 0-1 0 0,0 0 1 0 0,0 0 0 0 0,0 0 0 0 0,0 1 0 0 0,0-1 0 0 0,0 0 0 0 0,0 0-1 0 0,16-460 309 0 0,-16 451-301 0 0,7-84 76 0 0,6-170 241 0 0,-16-382 603 0 0,1 585-799 0 0,0 37-92 0 0,2-1 1 0 0,0 0-1 0 0,2 1 1 0 0,7-39-1 0 0,8-42 2 0 0,-14 83-74 0 0,2-45-423 0 0,-4 54-149 0 0,-2 37 366 0 0,-30 332-623 0 0,16-217 663 0 0,8-73 94 0 0,-22 345-395 0 0,32-403 541 0 0,2-14 45 0 0,4-10-25 0 0,-3-4-20 0 0,-1 0 0 0 0,-1 0 0 0 0,3-29 0 0 0,-4 23-13 0 0,23-372 288 0 0,-31-3-49 0 0,4 385-249 0 0,-11-238 307 0 0,-1-97 411 0 0,20 212-689 0 0,-1 159-191 0 0,1-1 65 0 0,-3 28-75 0 0,-2 0 1 0 0,-4 50-1 0 0,1-69 134 0 0,-35 386-408 0 0,0-14-135 0 0,30-270 160 0 0,7-132 405 0 0,-1-1 0 0 0,0 1 0 0 0,0 0 0 0 0,0-1 0 0 0,1 1 0 0 0,-1-1 0 0 0,1 1 0 0 0,-1 0 0 0 0,1 0 0 0 0,0-1 0 0 0,1-1 0 0 0,1-3-1 0 0,2-16 2 0 0,0 1 0 0 0,-2 0 0 0 0,2-32 0 0 0,-4 30 2 0 0,39-569 108 0 0,-21 393-136 0 0,-19 198 22 0 0,0 0 1 0 0,0 0-1 0 0,0 0 1 0 0,0 0-1 0 0,0 0 1 0 0,0 0 0 0 0,0 0-1 0 0,1 0 1 0 0,-1 1-1 0 0,0-1 1 0 0,1 0-1 0 0,-1 0 1 0 0,0 0-1 0 0,1 0 1 0 0,-1 0 0 0 0,2 0-1 0 0,-2 1 3 0 0,0 0-1 0 0,1 0 1 0 0,-1 0-1 0 0,0 0 1 0 0,1 0-1 0 0,-1 0 1 0 0,0 0-1 0 0,1 0 1 0 0,-1 0-1 0 0,0 0 1 0 0,1 0-1 0 0,-1 0 1 0 0,0 0-1 0 0,1 1 1 0 0,-1-1-1 0 0,0 0 1 0 0,0 0-1 0 0,1 0 1 0 0,-1 1-1 0 0,0-1 1 0 0,0 0-1 0 0,1 0 1 0 0,-1 1-1 0 0,0-1 1 0 0,0 0-1 0 0,0 0 1 0 0,0 1 0 0 0,1-1-1 0 0,-1 1 1 0 0,2 3-12 0 0,1 0 0 0 0,-1 1 1 0 0,0-1-1 0 0,-1 1 1 0 0,1-1-1 0 0,0 6 0 0 0,12 83-55 0 0,-4 0-1 0 0,-4 176 1 0 0,-35 131-109 0 0,27-378 122 0 0,-7 51-557 0 0,-21 90 0 0 0,53-218-264 0 0,-23 55 876 0 0,0-1 0 0 0,0 1 1 0 0,0-1-1 0 0,1 1 0 0 0,-1 0 0 0 0,0-1 1 0 0,0 1-1 0 0,0 0 0 0 0,0-1 0 0 0,1 1 1 0 0,-1 0-1 0 0,0-1 0 0 0,0 1 0 0 0,1 0 1 0 0,-1 0-1 0 0,0-1 0 0 0,0 1 1 0 0,1 0-1 0 0,-1 0 0 0 0,0-1 0 0 0,1 1 1 0 0,-1 0-1 0 0,0 0 0 0 0,1 0 0 0 0,-1 0 1 0 0,0 0-1 0 0,1-1 0 0 0,-1 1 0 0 0,1 0 1 0 0,-1 0-1 0 0,0 0 0 0 0,1 0 1 0 0,-1 0-1 0 0,0 0 0 0 0,1 0 0 0 0,-1 0 1 0 0,1 0-1 0 0,-1 1 0 0 0,0-1 0 0 0,1 0 1 0 0,-1 0-1 0 0,0 0 0 0 0,1 0 0 0 0,-1 0 1 0 0,0 1-1 0 0,1-1 0 0 0,-1 0 0 0 0,0 0 1 0 0,1 0-1 0 0,-1 1 0 0 0,0-1 1 0 0,0 0-1 0 0,1 1 0 0 0,-1-1 0 0 0,0 0 1 0 0,0 0-1 0 0,0 1 0 0 0,1-1 0 0 0,-1 1 1 0 0,12 24-60 0 0,-4 10-9 0 0,-1 1 0 0 0,2 54 0 0 0,-5 74 138 0 0,-4-152-39 0 0,0-11 250 0 0,-2-6-207 0 0,-2-11-19 0 0,0-1-1 0 0,0 0 1 0 0,2-1-1 0 0,-1-32 1 0 0,6-76 125 0 0,-2 112-154 0 0,0-12-2 0 0,1-13 80 0 0,8-48 0 0 0,-8 89 17 0 0,2 8-92 0 0,0 18-6 0 0,-4-4 9 0 0,1 22 59 0 0,-2 0-1 0 0,-14 91 1 0 0,9-126-27 0 0,1-15-42 0 0,-2-17-22 0 0,7 19 4 0 0,-5-23 0 0 0,2 0 1 0 0,0 0 0 0 0,2 0 0 0 0,1-1-1 0 0,3-26 1 0 0,-2 29 1 0 0,3-37 2 0 0,2 0 1 0 0,18-72 0 0 0,-24 131 145 0 0,2 4-104 0 0,0 5-18 0 0,-1-1 1 0 0,0 1 0 0 0,0 0 0 0 0,-1-1 0 0 0,0 1 0 0 0,0 0-1 0 0,-1-1 1 0 0,0 1 0 0 0,0-1 0 0 0,-4 15 0 0 0,-1 4 47 0 0,6-23-73 0 0,-1 0-1 0 0,0-1 1 0 0,0 1-1 0 0,1-1 1 0 0,-2 1 0 0 0,1-1-1 0 0,0 1 1 0 0,0-1-1 0 0,-1 0 1 0 0,1 0 0 0 0,-1 1-1 0 0,0-1 1 0 0,0 0-1 0 0,0-1 1 0 0,0 1 0 0 0,0 0-1 0 0,-2 1 1 0 0,3-2-15 0 0,0-1-1 0 0,-1 1 1 0 0,1-1 0 0 0,0 1 0 0 0,0-1-1 0 0,0 0 1 0 0,0 1 0 0 0,-1-1 0 0 0,1 0 0 0 0,0 0-1 0 0,0 0 1 0 0,0 0 0 0 0,-1 0 0 0 0,1 0-1 0 0,0 0 1 0 0,0 0 0 0 0,-1-1 0 0 0,1 1-1 0 0,0 0 1 0 0,0-1 0 0 0,0 1 0 0 0,0-1 0 0 0,0 1-1 0 0,0-1 1 0 0,0 0 0 0 0,0 1 0 0 0,0-1-1 0 0,0 0 1 0 0,0 0 0 0 0,0 0 0 0 0,0 0-1 0 0,0 1 1 0 0,1-1 0 0 0,-1 0 0 0 0,0 0 0 0 0,1-1-1 0 0,-1 1 1 0 0,0-1 0 0 0,-12-23-757 0 0,23 539 127 0 0,-10-390 648 0 0,20 159 1 0 0,-4-161 59 0 0,-14-120-19 0 0,0-6-18 0 0,2-15-10 0 0,3-25-18 0 0,2-150 36 0 0,5-93-76 0 0,-11 255 53 0 0,-2 2 65 0 0,12-60 0 0 0,-13 89 119 0 0,2 7-153 0 0,3 11-19 0 0,-1 1-1 0 0,0 0 1 0 0,-2 0-1 0 0,2 20 1 0 0,-4 81 85 0 0,-1-59-38 0 0,1-50-45 0 0,0 0 0 0 0,-1 1 0 0 0,-1-1 0 0 0,-4 19 0 0 0,6-28 56 0 0,-4-4-62 0 0,0-1-16 0 0,1-1-1 0 0,-1 0 1 0 0,1 0-1 0 0,0 0 1 0 0,0 0-1 0 0,0 0 0 0 0,0-1 1 0 0,1 1-1 0 0,-3-11 1 0 0,-11-62 28 0 0,10 46-27 0 0,2 15-12 0 0,2 0-1 0 0,0-1 0 0 0,1 1 1 0 0,0-19-1 0 0,2 30-28 0 0,0 5 40 0 0,1 6 5 0 0,3 7-3 0 0,0 1 1 0 0,-1-1-1 0 0,-1 1 1 0 0,0 0-1 0 0,-1 0 0 0 0,1 23 1 0 0,2 7 18 0 0,-2-14 22 0 0,0 2 1 0 0,-3-1-1 0 0,-4 49 0 0 0,4-76-69 0 0,0 0-1 0 0,-1 0 0 0 0,1 0 0 0 0,-1 0 1 0 0,0 0-1 0 0,0 1 0 0 0,0-2 0 0 0,0 1 1 0 0,-3 4-1 0 0,3-6-88 0 0,-1-4-141 0 0,0 0 193 0 0,1-1 0 0 0,-1 1 1 0 0,0 0-1 0 0,1-1 0 0 0,0 0 0 0 0,0 1 0 0 0,0-1 0 0 0,0-4 0 0 0,1 9 47 0 0,0 0 0 0 0,1 0 0 0 0,-1 1 0 0 0,1-1 0 0 0,-1 0 0 0 0,1 0 0 0 0,-1 1 0 0 0,1-1 0 0 0,0 0 1 0 0,-1 0-1 0 0,1 0 0 0 0,1 1 0 0 0,3 5-14 0 0,3 19-43 0 0,0 1 1 0 0,-2 0-1 0 0,6 47 1 0 0,-6-31 31 0 0,37 325-91 0 0,-38-283 115 0 0,-4 1 0 0 0,-14 112 0 0 0,12-187 3 0 0,0 3 1 0 0,-1 0 0 0 0,-5 15 0 0 0,7-26 7 0 0,-1-1 0 0 0,0 0-1 0 0,1 1 1 0 0,-1-1 0 0 0,0 0 0 0 0,0 0-1 0 0,-1 1 1 0 0,1-1 0 0 0,0 0 0 0 0,-1 0-1 0 0,1-1 1 0 0,-1 1 0 0 0,0 0-1 0 0,1 0 1 0 0,-1-1 0 0 0,0 1 0 0 0,0-1-1 0 0,0 1 1 0 0,-3 0 0 0 0,3-2-6 0 0,-1 0 1 0 0,1 0-1 0 0,0 0 0 0 0,0 0 1 0 0,-1 0-1 0 0,1-1 1 0 0,0 1-1 0 0,-1-1 0 0 0,1 1 1 0 0,0-1-1 0 0,0 0 1 0 0,0 0-1 0 0,-2-2 0 0 0,-7-1 49 0 0,9 4-43 0 0,1 0 0 0 0,0 0 0 0 0,0 0 0 0 0,-1 0 0 0 0,1 0 0 0 0,0 0-1 0 0,-1 0 1 0 0,1 1 0 0 0,0-1 0 0 0,0 0 0 0 0,0 1 0 0 0,-1-1 0 0 0,1 1-1 0 0,0 0 1 0 0,0-1 0 0 0,0 1 0 0 0,0 0 0 0 0,0 0 0 0 0,0-1-1 0 0,0 1 1 0 0,0 0 0 0 0,0 0 0 0 0,0 0 0 0 0,1 0 0 0 0,-1 0 0 0 0,0 0-1 0 0,1 1 1 0 0,-2 0 0 0 0,-23 45 111 0 0,16-29 65 0 0,-5 5 79 0 0,10-18-223 0 0,1 0 0 0 0,0 0-1 0 0,0 0 1 0 0,0 0-1 0 0,1 1 1 0 0,0-1-1 0 0,0 1 1 0 0,0 0-1 0 0,0-1 1 0 0,1 1-1 0 0,0 0 1 0 0,0 7 0 0 0,1 1 9 0 0,1 0 0 0 0,5 27 1 0 0,-5-36-31 0 0,0 0 1 0 0,1 0-1 0 0,-1 0 1 0 0,1 0-1 0 0,0 0 0 0 0,1 0 1 0 0,-1-1-1 0 0,1 1 1 0 0,0-1-1 0 0,6 8 1 0 0,-8-11-6 0 0,0 0 0 0 0,0 0 0 0 0,1 0 0 0 0,-1-1 0 0 0,0 1 0 0 0,0 0 1 0 0,0-1-1 0 0,1 1 0 0 0,-1-1 0 0 0,0 0 0 0 0,0 1 0 0 0,1-1 0 0 0,-1 0 0 0 0,0 0 1 0 0,1 0-1 0 0,-1 0 0 0 0,0 0 0 0 0,1 0 0 0 0,-1 0 0 0 0,1 0 0 0 0,-1 0 1 0 0,0-1-1 0 0,0 1 0 0 0,1-1 0 0 0,1 0 0 0 0,4-2 15 0 0,1-1 1 0 0,-1 0-1 0 0,10-7 0 0 0,-13 7-46 0 0,0 1 1 0 0,1 0-1 0 0,0 1 0 0 0,-1-1 0 0 0,9-2 1 0 0,-12 5 24 0 0,2 1-6 0 0,-2-1 2 0 0,0 0 0 0 0,0 0 1 0 0,0 0-1 0 0,0 0 0 0 0,0 1 1 0 0,0-1-1 0 0,-1 0 0 0 0,1 1 1 0 0,0-1-1 0 0,0 1 0 0 0,0-1 0 0 0,0 1 1 0 0,-1-1-1 0 0,1 1 0 0 0,0-1 1 0 0,-1 1-1 0 0,1 0 0 0 0,0 0 1 0 0,-1-1-1 0 0,2 2 0 0 0,-2-1 6 0 0,1 0 0 0 0,0 1 1 0 0,-1-1-1 0 0,1 0 0 0 0,-1 0 0 0 0,1 0 0 0 0,-1 0 0 0 0,0 0 0 0 0,1 0 0 0 0,-1 1 0 0 0,0-1 0 0 0,0 0 0 0 0,0 0 1 0 0,0 0-1 0 0,0 0 0 0 0,0 1 0 0 0,0-1 0 0 0,0 0 0 0 0,-1 0 0 0 0,1 0 0 0 0,0 1 0 0 0,-1 0 0 0 0,-1 0 6 0 0,0 0 0 0 0,0-1-1 0 0,0 1 1 0 0,0-1-1 0 0,0 1 1 0 0,0-1-1 0 0,0 0 1 0 0,0 0-1 0 0,-4 2 1 0 0,-1 0-22 0 0,-1 1 0 0 0,1 0 1 0 0,0 1-1 0 0,-8 7 0 0 0,15-12 16 0 0,0 0 0 0 0,-1 0 1 0 0,1 0-1 0 0,0 0 0 0 0,0 0 0 0 0,0 0 1 0 0,0 0-1 0 0,0 0 0 0 0,0 0 0 0 0,0 0 0 0 0,0 0 1 0 0,0 0-1 0 0,0 0 0 0 0,0 0 0 0 0,0 1 1 0 0,0-1-1 0 0,-1 0 0 0 0,1 0 0 0 0,0 0 0 0 0,0 0 1 0 0,0 0-1 0 0,0 0 0 0 0,0 0 0 0 0,0 0 1 0 0,0 0-1 0 0,0 0 0 0 0,0 1 0 0 0,0-1 0 0 0,0 0 1 0 0,0 0-1 0 0,0 0 0 0 0,0 0 0 0 0,0 0 1 0 0,0 0-1 0 0,0 0 0 0 0,0 0 0 0 0,0 0 1 0 0,0 1-1 0 0,0-1 0 0 0,1 0 0 0 0,-1 0 0 0 0,0 0 1 0 0,0 0-1 0 0,0 0 0 0 0,0 0 0 0 0,0 0 1 0 0,0 0-1 0 0,0 0 0 0 0,0 0 0 0 0,0 0 0 0 0,0 0 1 0 0,0 0-1 0 0,0 1 0 0 0,0-1 0 0 0,1 0 1 0 0,-1 0-1 0 0,0 0 0 0 0,0 0 0 0 0,0 0 1 0 0,0 0-1 0 0,0 0 0 0 0,11 1 114 0 0,18-2-90 0 0,-22 1-9 0 0,-4 0-20 0 0,0 1 0 0 0,0 0 0 0 0,0 0 0 0 0,0 0 0 0 0,0 0 0 0 0,0 0 0 0 0,0 0 0 0 0,0 1 0 0 0,-1-1 0 0 0,1 1 0 0 0,0 0 0 0 0,-1 0 0 0 0,0 0 0 0 0,1 0 0 0 0,-1 0 0 0 0,3 5 0 0 0,0-1 16 0 0,-1 0-1 0 0,-1 0 1 0 0,1 0 0 0 0,3 10-1 0 0,-7-15 42 0 0,-4-1-47 0 0,-1 0 1 0 0,0 0-1 0 0,0-1 1 0 0,1 0-1 0 0,-1 0 1 0 0,0 0-1 0 0,-4-2 1 0 0,-18-8 6 0 0,14 7-19 0 0,-17-7-4 0 0,28 11 201 0 0,4 3-170 0 0,0 1-20 0 0,1 1 11 0 0,-1 0 0 0 0,1 0-1 0 0,0-1 1 0 0,0 1 0 0 0,0-1 0 0 0,1 0 0 0 0,6 6-1 0 0,-9-10 32 0 0,0-2-26 0 0,1-1-17 0 0,0 0 1 0 0,-1-1-1 0 0,0 1 0 0 0,1-1 1 0 0,-2 1-1 0 0,1-1 1 0 0,0 0-1 0 0,-1 1 1 0 0,1-1-1 0 0,-1 0 1 0 0,0 0-1 0 0,0 1 0 0 0,-1-1 1 0 0,0-5-1 0 0,-2-8-3 0 0,-8-30-1 0 0,-57-171-258 0 0,66 213 247 0 0,1 0 0 0 0,0 0 0 0 0,-1 0 0 0 0,1 0 0 0 0,1 0 0 0 0,-1 0 0 0 0,1 0 0 0 0,0 0-1 0 0,0-1 1 0 0,1 1 0 0 0,-1 0 0 0 0,1 0 0 0 0,0 0 0 0 0,4-9 0 0 0,-4 11 14 0 0,1-1-1 0 0,0 1 1 0 0,1 0 0 0 0,-1 0-1 0 0,0 0 1 0 0,1 0 0 0 0,0 0-1 0 0,-1 0 1 0 0,1 1 0 0 0,0 0-1 0 0,1-1 1 0 0,-1 1-1 0 0,0 0 1 0 0,1 1 0 0 0,-1-1-1 0 0,1 0 1 0 0,-1 1 0 0 0,1 0-1 0 0,7-2 1 0 0,-6 2 7 0 0,1 0-1 0 0,-1 1 1 0 0,1-1 0 0 0,-1 1-1 0 0,1 0 1 0 0,-1 0 0 0 0,1 1-1 0 0,-1-1 1 0 0,0 1 0 0 0,1 1-1 0 0,5 1 1 0 0,-8-2-3 0 0,0 0-1 0 0,0 1 1 0 0,-1-1-1 0 0,1 1 1 0 0,0-1-1 0 0,-1 1 0 0 0,1 0 1 0 0,-1 0-1 0 0,0 0 1 0 0,1 0-1 0 0,-1 1 1 0 0,0-1-1 0 0,0 0 1 0 0,-1 1-1 0 0,1 0 1 0 0,0-1-1 0 0,-1 1 1 0 0,0 0-1 0 0,0 0 1 0 0,1 0-1 0 0,-1 3 1 0 0,0-6-4 0 0,-1 1 0 0 0,0 0 1 0 0,1-1-1 0 0,-1 1 0 0 0,0-1 1 0 0,0 1-1 0 0,0 0 1 0 0,1-1-1 0 0,-1 1 0 0 0,0 0 1 0 0,0-1-1 0 0,0 1 0 0 0,0 0 1 0 0,0-1-1 0 0,0 1 0 0 0,0 0 1 0 0,0-1-1 0 0,-1 1 0 0 0,1 0 1 0 0,0-1-1 0 0,0 1 1 0 0,0-1-1 0 0,-1 1 0 0 0,1 0 1 0 0,0-1-1 0 0,-1 1 0 0 0,1-1 1 0 0,-1 1-1 0 0,1-1 0 0 0,0 1 1 0 0,-1-1-1 0 0,1 1 1 0 0,-1-1-1 0 0,1 1 0 0 0,-1-1 1 0 0,0 0-1 0 0,1 1 0 0 0,-1-1 1 0 0,1 0-1 0 0,-1 0 0 0 0,0 1 1 0 0,1-1-1 0 0,-2 0 0 0 0,1 0-5 0 0,-1 0 0 0 0,1 0-1 0 0,-1 0 1 0 0,1-1 0 0 0,-1 1-1 0 0,0 0 1 0 0,1-1 0 0 0,-1 0-1 0 0,1 1 1 0 0,0-1-1 0 0,-1 0 1 0 0,1 1 0 0 0,-1-1-1 0 0,1 0 1 0 0,-2-2 0 0 0,-2-3-8 0 0,0 0 1 0 0,0 0 0 0 0,1-1-1 0 0,0 1 1 0 0,0-1 0 0 0,1 0-1 0 0,0 0 1 0 0,0 0-1 0 0,0 0 1 0 0,1-1 0 0 0,0 1-1 0 0,1-1 1 0 0,-1 0 0 0 0,1-9-1 0 0,0 3 24 0 0,1 0-1 0 0,0 0 0 0 0,1 0 0 0 0,0 1 1 0 0,1-1-1 0 0,1 0 0 0 0,4-13 0 0 0,-6 25-6 0 0,11-25 35 0 0,-12 26-39 0 0,1 0 1 0 0,-1 0 0 0 0,0 0 0 0 0,1 0-1 0 0,0 1 1 0 0,-1-1 0 0 0,1 0-1 0 0,-1 1 1 0 0,1-1 0 0 0,0 0-1 0 0,-1 1 1 0 0,1-1 0 0 0,0 1 0 0 0,0-1-1 0 0,0 1 1 0 0,-1-1 0 0 0,1 1-1 0 0,0-1 1 0 0,0 1 0 0 0,0 0-1 0 0,0 0 1 0 0,0-1 0 0 0,0 1 0 0 0,0 0-1 0 0,0 0 1 0 0,0 0 0 0 0,0 0-1 0 0,-1 0 1 0 0,3 1 0 0 0,1 1-2 0 0,0 0 1 0 0,0 0 0 0 0,0 1 0 0 0,0 0 0 0 0,-1 0-1 0 0,1 0 1 0 0,-1 0 0 0 0,0 0 0 0 0,0 1-1 0 0,0-1 1 0 0,0 1 0 0 0,-1 0 0 0 0,1 0-1 0 0,-1 0 1 0 0,0 0 0 0 0,3 8 0 0 0,4 12 3 0 0,10 43 0 0 0,-18-64-2 0 0,8 36 3 0 0,-1 1 0 0 0,-2 0-1 0 0,1 44 1 0 0,-6-66-40 0 0,-2 1 1 0 0,0-1-1 0 0,-1 0 0 0 0,0 0 1 0 0,-2 1-1 0 0,0-2 0 0 0,-1 1 0 0 0,-1 0 1 0 0,-8 17-1 0 0,10-28 17 0 0,0 1 0 0 0,-1-1-1 0 0,0 0 1 0 0,0-1 0 0 0,0 1 0 0 0,-1-1 0 0 0,0 0 0 0 0,-10 8-1 0 0,-2-2-15 0 0,1-1-1 0 0,-21 10 1 0 0,5-3-47 0 0,-37 9 462 0 0,66-23-365 0 0,1 0-1 0 0,-1 0 1 0 0,1 0-1 0 0,0 1 1 0 0,0-1-1 0 0,-5 10 1 0 0,5-8-7 0 0,2-5-7 0 0,1-1 0 0 0,-1 1 0 0 0,1 0 0 0 0,-1 0 0 0 0,1-1 0 0 0,0 1 0 0 0,-1 0 0 0 0,1 0 0 0 0,0 0 0 0 0,-1 0 0 0 0,1-1 0 0 0,0 1 0 0 0,0 0 0 0 0,0 0 0 0 0,0 0 0 0 0,0 0 0 0 0,0 0 0 0 0,0-1 0 0 0,0 1 0 0 0,0 0 0 0 0,0 0 0 0 0,1 1 0 0 0,0-1 7 0 0,-1-1 1 0 0,1 1 0 0 0,-1-1-1 0 0,1 1 1 0 0,0-1 0 0 0,-1 1-1 0 0,1-1 1 0 0,0 1 0 0 0,-1-1-1 0 0,1 0 1 0 0,0 1 0 0 0,-1-1-1 0 0,1 0 1 0 0,0 0 0 0 0,0 1-1 0 0,0-1 1 0 0,-1 0 0 0 0,3 0-1 0 0,1 0 34 0 0,1 0 0 0 0,-1 0 0 0 0,1 0 0 0 0,-1-1 0 0 0,8-2 0 0 0,4-2 47 0 0,-1-2-1 0 0,17-9 1 0 0,-17 8-26 0 0,0 1 0 0 0,18-7 0 0 0,-28 13-41 0 0,0-1 1 0 0,0 0 0 0 0,0 1-1 0 0,1 0 1 0 0,-1 0 0 0 0,0 1-1 0 0,1-1 1 0 0,-1 1 0 0 0,1 0-1 0 0,-1 1 1 0 0,0-1 0 0 0,1 1-1 0 0,6 2 1 0 0,-10-3 106 0 0,-6-2-115 0 0,-46-19 6 0 0,-14-7-16 0 0,58 24-8 0 0,0 1 0 0 0,1-1 0 0 0,-1 0 0 0 0,1 0 0 0 0,0-1 0 0 0,0 0 0 0 0,0 0 0 0 0,-5-8 0 0 0,2 0-1 0 0,1 0 1 0 0,0-1 0 0 0,1 0-1 0 0,0-1 1 0 0,1 1 0 0 0,1-1-1 0 0,0 0 1 0 0,1 0 0 0 0,-1-24-1 0 0,1-10-1 0 0,6-81 0 0 0,6 28 35 0 0,40-178 0 0 0,59-90 12 0 0,-103 354-44 0 0,0 2-8 0 0,0 0 0 0 0,0 0 0 0 0,1 1 1 0 0,14-22-1 0 0,-20 35 3 0 0,0-1 0 0 0,0 1 0 0 0,0-1 0 0 0,1 1 0 0 0,-1 0 0 0 0,0-1 0 0 0,0 1 0 0 0,1 0 0 0 0,-1-1 0 0 0,0 1 0 0 0,1 0 0 0 0,-1-1 0 0 0,0 1 0 0 0,1 0 0 0 0,-1 0 0 0 0,0-1 0 0 0,1 1 0 0 0,-1 0 0 0 0,0 0 0 0 0,1 0 0 0 0,-1 0 0 0 0,1 0 0 0 0,-1-1 0 0 0,1 1 0 0 0,-1 0 0 0 0,0 0 0 0 0,1 0 0 0 0,-1 0 0 0 0,1 0 0 0 0,-1 0 0 0 0,1 0 0 0 0,-1 1 0 0 0,0-1 0 0 0,1 0 0 0 0,-1 0 0 0 0,1 0 0 0 0,-1 0 0 0 0,1 1 0 0 0,0 0-9 0 0,0 0-1 0 0,0 0 1 0 0,0 1 0 0 0,0-1-1 0 0,0 1 1 0 0,0-1-1 0 0,0 1 1 0 0,0-1-1 0 0,-1 1 1 0 0,2 2 0 0 0,7 41-206 0 0,-7-9 67 0 0,-1 0 1 0 0,-6 54-1 0 0,2-67 90 0 0,0 0 0 0 0,-2-1 0 0 0,-1 1-1 0 0,-17 42 1 0 0,20-59 53 0 0,0 0-1 0 0,0 0 0 0 0,0 0 1 0 0,-1-1-1 0 0,0 1 0 0 0,0-1 1 0 0,-1 0-1 0 0,0 0 0 0 0,0 0 1 0 0,0 0-1 0 0,-6 3 0 0 0,9-7 10 0 0,0 1-1 0 0,0-1 0 0 0,0-1 0 0 0,0 1 1 0 0,0 0-1 0 0,0 0 0 0 0,-1-1 0 0 0,1 1 0 0 0,0-1 1 0 0,0 0-1 0 0,-1 0 0 0 0,1 0 0 0 0,0 0 0 0 0,0 0 1 0 0,-3 0-1 0 0,2-1 2 0 0,0 0 0 0 0,1 0 0 0 0,-1 0 0 0 0,0-1 0 0 0,1 1 0 0 0,-1 0 1 0 0,1-1-1 0 0,-1 0 0 0 0,1 0 0 0 0,0 0 0 0 0,0 0 0 0 0,0 0 0 0 0,0 0 0 0 0,-3-4 0 0 0,-1-3 8 0 0,1 0 0 0 0,0-1-1 0 0,0 1 1 0 0,0-1 0 0 0,1 0-1 0 0,1-1 1 0 0,0 1 0 0 0,0-1-1 0 0,-1-16 1 0 0,0-10 45 0 0,1-52-1 0 0,4 50-7 0 0,2 0-1 0 0,12-57 1 0 0,-13 83-33 0 0,1-1-5 0 0,-1 1 1 0 0,2 0-1 0 0,0 0 0 0 0,9-20 0 0 0,-11 29 7 0 0,0 0 1 0 0,0 0-1 0 0,0 0 0 0 0,0 0 0 0 0,-1 0 1 0 0,1-1-1 0 0,-1 1 0 0 0,0-1 0 0 0,-1 1 1 0 0,1-1-1 0 0,-1 1 0 0 0,0-1 0 0 0,0 1 1 0 0,0-1-1 0 0,0 1 0 0 0,-1-1 0 0 0,-2-7 1 0 0,-44-360-30 0 0,36 269 110 0 0,6 41 143 0 0,5-71 0 0 0,-2-26-113 0 0,1 139-121 0 0,-11-317 102 0 0,21 231-110 0 0,1-27-2 0 0,-3-4-42 0 0,4-120-344 0 0,-10 245-120 0 0,-1 11 341 0 0,0 0 1 0 0,0-1-1 0 0,1 1 0 0 0,-1 0 0 0 0,0 0 1 0 0,0 0-1 0 0,0 0 0 0 0,-1 0 0 0 0,1-1 1 0 0,0 1-1 0 0,0 0 0 0 0,-1 0 0 0 0,1 0 0 0 0,0 0 1 0 0,-1 0-1 0 0,1 0 0 0 0,-1 0 0 0 0,0 0 1 0 0,1 0-1 0 0,-2-1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504 189 424 0 0,'4'-15'2115'0'0,"-2"10"-1248"0"0,-1 0-1 0 0,0 0 1 0 0,0 0-1 0 0,0 0 1 0 0,-1 0-1 0 0,1-1 0 0 0,-1 1 1 0 0,0 0-1 0 0,-2-10 1 0 0,1 10-531 0 0,-1 0 0 0 0,1 1 1 0 0,-1-1-1 0 0,0 0 0 0 0,-1 1 1 0 0,1-1-1 0 0,-1 1 0 0 0,1 0 1 0 0,-1 0-1 0 0,-1 0 0 0 0,1 0 1 0 0,0 0-1 0 0,-1 1 0 0 0,0 0 1 0 0,0 0-1 0 0,0 0 0 0 0,0 0 1 0 0,0 0-1 0 0,-8-3 0 0 0,0 1 221 0 0,0-1 0 0 0,0 2 0 0 0,0 0 0 0 0,-1 0 0 0 0,1 1 0 0 0,-25-2 0 0 0,26 5-313 0 0,-1 0-1 0 0,1 1 0 0 0,0 0 1 0 0,-1 1-1 0 0,1 0 0 0 0,0 1 0 0 0,0 0 1 0 0,0 1-1 0 0,0 0 0 0 0,1 1 1 0 0,0 0-1 0 0,0 0 0 0 0,0 1 0 0 0,1 1 1 0 0,-10 7-1 0 0,3 0 100 0 0,0 0 0 0 0,1 0-1 0 0,1 2 1 0 0,0-1 0 0 0,2 2-1 0 0,0 0 1 0 0,-14 25 0 0 0,21-32-228 0 0,0 0 0 0 0,1 0 0 0 0,0 0 0 0 0,1 1 0 0 0,0-1 0 0 0,1 1 0 0 0,0 0 0 0 0,1 0 0 0 0,0 0 0 0 0,0 0 0 0 0,1 0 0 0 0,1 0 0 0 0,0 0 0 0 0,0 0 0 0 0,1 0 0 0 0,1 0 0 0 0,0-1 0 0 0,0 1 0 0 0,6 10 0 0 0,-3-7 29 0 0,2 0-1 0 0,0-1 0 0 0,0 0 0 0 0,1 0 0 0 0,1-1 0 0 0,0 0 0 0 0,0-1 0 0 0,2 0 0 0 0,-1-1 0 0 0,1 0 0 0 0,0 0 0 0 0,1-2 0 0 0,14 8 0 0 0,-5-5-143 0 0,0-1 0 0 0,1-1 0 0 0,0-1 0 0 0,1-1 0 0 0,-1-1 0 0 0,1-1 0 0 0,0-1 0 0 0,1-2 0 0 0,-1 0 0 0 0,0-1 0 0 0,1-2 0 0 0,-1 0 0 0 0,1-2 0 0 0,27-6 0 0 0,-42 6 0 0 0,0 0 0 0 0,0-1 0 0 0,-1 0 0 0 0,0-1 0 0 0,0 0 0 0 0,0-1 0 0 0,-1 1 0 0 0,1-1 0 0 0,-1-1 0 0 0,-1 0 0 0 0,1 0 0 0 0,-1 0 0 0 0,0-1 0 0 0,-1 0 0 0 0,0-1 0 0 0,0 1 0 0 0,4-11 0 0 0,-5 9 0 0 0,0 0 0 0 0,-1-1 0 0 0,0 0 0 0 0,-1 0 0 0 0,0 0 0 0 0,-1 0 0 0 0,0 0 0 0 0,-1-1 0 0 0,0 1 0 0 0,-1-1 0 0 0,0 1 0 0 0,-1 0 0 0 0,0-1 0 0 0,0 1 0 0 0,-6-18 0 0 0,2 14-120 0 0,-1 1-1 0 0,0 0 1 0 0,-1 0 0 0 0,0 0 0 0 0,-1 0-1 0 0,-1 2 1 0 0,0-1 0 0 0,-1 1-1 0 0,-18-18 1 0 0,21 22 23 0 0,-1 1 0 0 0,0 0 0 0 0,-1 1 1 0 0,1 0-1 0 0,-1 0 0 0 0,-1 1 0 0 0,1 0 0 0 0,-1 1 0 0 0,1 0 0 0 0,-1 0 0 0 0,0 1 1 0 0,-1 1-1 0 0,1-1 0 0 0,0 2 0 0 0,-16-2 0 0 0,21 3-111 0 0,1 1-1 0 0,-1-1 0 0 0,1 1 1 0 0,0 0-1 0 0,-1 0 1 0 0,1 0-1 0 0,-1 1 1 0 0,1-1-1 0 0,-4 3 1 0 0,-11 11-2684 0 0,18-14 2135 0 0,0 1-1 0 0,0-1 1 0 0,0 1 0 0 0,0-1-1 0 0,0 1 1 0 0,0 0 0 0 0,1-1-1 0 0,-1 1 1 0 0,0 0 0 0 0,1 2-1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4.5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14007 757 116 0 0,'3'-3'103'0'0,"13"-10"355"0"0,-1 0-1 0 0,16-18 1 0 0,-28 27-280 0 0,0 0 0 0 0,0 0 0 0 0,0 0 0 0 0,0 0 1 0 0,-1-1-1 0 0,0 1 0 0 0,0-1 0 0 0,0 1 0 0 0,0-1 0 0 0,0 0 0 0 0,-1 0 0 0 0,0 0 0 0 0,0 1 1 0 0,0-7-1 0 0,-2 10-107 0 0,1-1 1 0 0,0 1 0 0 0,-1-1 0 0 0,1 1-1 0 0,-1 0 1 0 0,0-1 0 0 0,1 1-1 0 0,-1 0 1 0 0,0-1 0 0 0,0 1 0 0 0,0 0-1 0 0,0 0 1 0 0,0 0 0 0 0,0 0-1 0 0,0 0 1 0 0,0 0 0 0 0,0 0-1 0 0,-1 0 1 0 0,1 0 0 0 0,0 1 0 0 0,-1-1-1 0 0,1 0 1 0 0,-2 0 0 0 0,-2-1 171 0 0,-1 0 1 0 0,1 0 0 0 0,0 0 0 0 0,-11-1-1 0 0,5 3-12 0 0,-1 0 0 0 0,1 0 0 0 0,-1 1-1 0 0,0 0 1 0 0,1 1 0 0 0,0 0-1 0 0,0 1 1 0 0,-1 1 0 0 0,2-1 0 0 0,-22 11-1 0 0,15-4 28 0 0,-1 0 0 0 0,1 0 0 0 0,1 2 0 0 0,0 0 0 0 0,-21 21 0 0 0,32-27-136 0 0,0-1-1 0 0,0 0 1 0 0,1 1-1 0 0,0 0 0 0 0,0 0 1 0 0,0 0-1 0 0,1 1 1 0 0,0-1-1 0 0,0 1 1 0 0,0 0-1 0 0,1 0 1 0 0,0 0-1 0 0,-1 8 1 0 0,3-11-65 0 0,0 0 0 0 0,0 0 1 0 0,0-1-1 0 0,0 1 0 0 0,1 0 0 0 0,-1 0 0 0 0,1-1 1 0 0,0 1-1 0 0,0 0 0 0 0,0-1 0 0 0,1 1 0 0 0,-1-1 1 0 0,1 1-1 0 0,0-1 0 0 0,0 0 0 0 0,0 0 1 0 0,1 0-1 0 0,-1 0 0 0 0,1 0 0 0 0,-1 0 0 0 0,1-1 1 0 0,0 1-1 0 0,0-1 0 0 0,0 0 0 0 0,0 0 0 0 0,5 3 1 0 0,3 0 3 0 0,0 0 1 0 0,0 0-1 0 0,1-1 1 0 0,0-1 0 0 0,-1 0-1 0 0,1 0 1 0 0,0-1-1 0 0,1-1 1 0 0,-1 0-1 0 0,0-1 1 0 0,0 0-1 0 0,0-1 1 0 0,0 0 0 0 0,1-1-1 0 0,22-6 1 0 0,-27 6-45 0 0,0-1 0 0 0,-1 0 0 0 0,1 0 0 0 0,-1 0 0 0 0,1-1 1 0 0,-1 0-1 0 0,-1-1 0 0 0,1 1 0 0 0,0-1 0 0 0,-1-1 0 0 0,0 1 0 0 0,0-1 1 0 0,-1 0-1 0 0,0-1 0 0 0,0 1 0 0 0,0-1 0 0 0,0 0 0 0 0,-1 0 0 0 0,-1 0 0 0 0,1-1 1 0 0,-1 1-1 0 0,0-1 0 0 0,-1 0 0 0 0,2-9 0 0 0,-3 7-8 0 0,0 1 1 0 0,0-1-1 0 0,-1 0 1 0 0,-1 1-1 0 0,0-1 0 0 0,0 0 1 0 0,-1 1-1 0 0,0-1 0 0 0,0 1 1 0 0,-1-1-1 0 0,-1 1 0 0 0,1 0 1 0 0,-2 0-1 0 0,1 1 0 0 0,-1-1 1 0 0,0 1-1 0 0,-1 0 0 0 0,0 0 1 0 0,-7-7-1 0 0,1 3 23 0 0,0 1 0 0 0,-1-1 0 0 0,-1 2 0 0 0,1 0 0 0 0,-2 1 0 0 0,1 0 0 0 0,-1 1-1 0 0,0 0 1 0 0,-1 2 0 0 0,-19-7 0 0 0,-6 2 163 0 0,-77-13-1 0 0,93 21-59 0 0,0 2 0 0 0,0 0 0 0 0,0 1 0 0 0,-39 6 0 0 0,57-5-76 0 0,0 1 0 0 0,0 0-1 0 0,0 0 1 0 0,0 1 0 0 0,0 0-1 0 0,0 0 1 0 0,1 0 0 0 0,-1 1-1 0 0,1 0 1 0 0,0 0 0 0 0,0 1 0 0 0,-6 6-1 0 0,10-9-33 0 0,0 0 0 0 0,1 0 0 0 0,-1 0 0 0 0,0 0 0 0 0,1 1 0 0 0,0-1 0 0 0,-1 0 0 0 0,1 1 0 0 0,0-1 0 0 0,0 1 0 0 0,1 0 0 0 0,-1-1 1 0 0,0 1-1 0 0,1-1 0 0 0,-1 1 0 0 0,1 0 0 0 0,0 0 0 0 0,0-1 0 0 0,0 1 0 0 0,1 0 0 0 0,-1-1 0 0 0,0 1 0 0 0,1 0 0 0 0,0-1 0 0 0,0 1 0 0 0,-1-1 0 0 0,2 1 0 0 0,-1-1 0 0 0,0 1 0 0 0,0-1 0 0 0,1 0 0 0 0,-1 0 0 0 0,1 1 0 0 0,0-1 0 0 0,0 0 0 0 0,2 2 0 0 0,3 2-3 0 0,0 0 0 0 0,-1-1-1 0 0,2 0 1 0 0,-1 0 0 0 0,1 0-1 0 0,-1-1 1 0 0,1 0 0 0 0,0-1 0 0 0,0 0-1 0 0,14 3 1 0 0,-12-3-43 0 0,1-1 0 0 0,-1 0-1 0 0,1-1 1 0 0,0 0 0 0 0,0-1-1 0 0,-1 0 1 0 0,1 0 0 0 0,14-3-1 0 0,-22 2 15 0 0,0 1-1 0 0,0-1 0 0 0,0 0 0 0 0,0 0 0 0 0,0 0 0 0 0,-1 0 0 0 0,1 0 1 0 0,0-1-1 0 0,0 1 0 0 0,-1-1 0 0 0,1 0 0 0 0,-1 0 0 0 0,1 0 0 0 0,-1 0 1 0 0,0 0-1 0 0,0 0 0 0 0,0-1 0 0 0,0 1 0 0 0,0-1 0 0 0,-1 1 0 0 0,1-1 1 0 0,-1 0-1 0 0,1 1 0 0 0,-1-1 0 0 0,0 0 0 0 0,0 0 0 0 0,0 0 0 0 0,-1 0 1 0 0,1 0-1 0 0,-1 0 0 0 0,0 0 0 0 0,1 0 0 0 0,-1 0 0 0 0,-1-1 0 0 0,1 1 1 0 0,-1-6-1 0 0,-2-3-2 0 0,0 0 1 0 0,0 0-1 0 0,-1 0 1 0 0,-1 0-1 0 0,0 1 1 0 0,-1 0-1 0 0,-11-18 1 0 0,9 17 50 0 0,-1 0 0 0 0,0 1 1 0 0,0 0-1 0 0,-1 1 0 0 0,-1 0 1 0 0,0 0-1 0 0,0 1 0 0 0,0 0 1 0 0,-1 1-1 0 0,-1 1 0 0 0,1 0 0 0 0,-1 1 1 0 0,-1 0-1 0 0,1 1 0 0 0,-1 0 1 0 0,0 1-1 0 0,0 0 0 0 0,0 2 1 0 0,0-1-1 0 0,0 2 0 0 0,-1 0 1 0 0,1 1-1 0 0,-1 0 0 0 0,1 1 1 0 0,0 0-1 0 0,-27 7 0 0 0,35-6 30 0 0,0 0-1 0 0,0 0 1 0 0,1 0-1 0 0,-1 1 1 0 0,1 0-1 0 0,-1 0 1 0 0,-9 8-1 0 0,14-11-52 0 0,0 1 1 0 0,0 0-1 0 0,0 0 0 0 0,1 0 1 0 0,-1 0-1 0 0,0 1 0 0 0,0-1 1 0 0,0 0-1 0 0,1 0 0 0 0,-1 0 0 0 0,1 0 1 0 0,-1 1-1 0 0,1-1 0 0 0,-1 0 1 0 0,1 1-1 0 0,0-1 0 0 0,0 0 1 0 0,-1 1-1 0 0,1-1 0 0 0,0 0 1 0 0,0 1-1 0 0,0-1 0 0 0,1 1 1 0 0,-1-1-1 0 0,0 0 0 0 0,0 1 1 0 0,1-1-1 0 0,-1 0 0 0 0,1 0 0 0 0,-1 1 1 0 0,1-1-1 0 0,-1 0 0 0 0,1 0 1 0 0,0 0-1 0 0,0 1 0 0 0,0-1 1 0 0,0 0-1 0 0,-1 0 0 0 0,1 0 1 0 0,0-1-1 0 0,1 1 0 0 0,1 1 1 0 0,6 6 25 0 0,1-1 0 0 0,0 0 0 0 0,0-1 0 0 0,0 0 1 0 0,1-1-1 0 0,0 0 0 0 0,22 6 0 0 0,85 17 30 0 0,-81-21-97 0 0,1-2 0 0 0,-1-2 0 0 0,1-1 1 0 0,0-2-1 0 0,0-1 0 0 0,48-8 0 0 0,-79 7 16 0 0,1 0 0 0 0,-1 0 0 0 0,0 0 0 0 0,1-1 0 0 0,-1 0 0 0 0,-1 0 0 0 0,1-1 0 0 0,0 0 0 0 0,-1 0 0 0 0,7-6 0 0 0,-11 9 6 0 0,0-1 0 0 0,0 0 0 0 0,0 0 0 0 0,-1 0 0 0 0,1 0 1 0 0,-1 0-1 0 0,1 0 0 0 0,-1-1 0 0 0,0 1 0 0 0,0 0 1 0 0,0-1-1 0 0,0 1 0 0 0,-1 0 0 0 0,1-1 0 0 0,0 1 0 0 0,-1-1 1 0 0,0 1-1 0 0,1-1 0 0 0,-1 0 0 0 0,0 1 0 0 0,-1-1 0 0 0,1 1 1 0 0,0-1-1 0 0,-1 1 0 0 0,1-1 0 0 0,-1 1 0 0 0,0-1 0 0 0,0 1 1 0 0,0 0-1 0 0,0-1 0 0 0,0 1 0 0 0,-3-4 0 0 0,0 0 15 0 0,0 1-1 0 0,-1 0 1 0 0,1 0-1 0 0,-1 0 1 0 0,0 1-1 0 0,0 0 1 0 0,-1-1 0 0 0,-9-4-1 0 0,0 0 49 0 0,-1 1 1 0 0,-18-6-1 0 0,10 5 36 0 0,-1 2 0 0 0,0 1-1 0 0,-1 1 1 0 0,1 0 0 0 0,-1 2 0 0 0,0 2 0 0 0,0 0-1 0 0,1 1 1 0 0,-1 2 0 0 0,0 0 0 0 0,-50 13-1 0 0,70-13-53 0 0,-1 0 0 0 0,1 0 0 0 0,0 1 0 0 0,1-1 0 0 0,-1 1 0 0 0,0 1 0 0 0,1-1 0 0 0,0 1-1 0 0,-1 0 1 0 0,-6 7 0 0 0,11-10-26 0 0,0 1 0 0 0,0-1 0 0 0,0 1 0 0 0,0-1 0 0 0,0 1 0 0 0,0 0 0 0 0,0-1 0 0 0,0 1 0 0 0,1 0 0 0 0,-1 0 0 0 0,1-1 0 0 0,-1 1 0 0 0,1 0 0 0 0,0 0 0 0 0,0 0 0 0 0,0 3-1 0 0,0-2-1 0 0,1-1-1 0 0,0 1 0 0 0,0-1 0 0 0,0 0 1 0 0,0 1-1 0 0,0-1 0 0 0,0 1 0 0 0,1-1 1 0 0,-1 0-1 0 0,1 0 0 0 0,-1 0 1 0 0,1 0-1 0 0,0 0 0 0 0,0 0 0 0 0,2 1 1 0 0,13 10 23 0 0,0-1 1 0 0,1-1 0 0 0,0-1 0 0 0,0 0 0 0 0,1-2-1 0 0,20 7 1 0 0,119 32 79 0 0,-148-45-112 0 0,304 57 134 0 0,-67-38-64 0 0,-184-19-43 0 0,115-13 0 0 0,-167 10-32 0 0,40-8 19 0 0,-49 8-20 0 0,1 1 0 0 0,-1-1 1 0 0,0 0-1 0 0,0 1 0 0 0,0-1 1 0 0,0 0-1 0 0,0-1 0 0 0,0 1 1 0 0,0 0-1 0 0,0 0 0 0 0,-1-1 0 0 0,1 1 1 0 0,0-1-1 0 0,-1 0 0 0 0,1 1 1 0 0,-1-1-1 0 0,1 0 0 0 0,0-3 1 0 0,-1 4-2 0 0,-1-1 1 0 0,0 1 0 0 0,0-1-1 0 0,0 1 1 0 0,0-1 0 0 0,-1 1-1 0 0,1-1 1 0 0,0 0 0 0 0,-1 1-1 0 0,1-1 1 0 0,0 1-1 0 0,-1 0 1 0 0,0-1 0 0 0,1 1-1 0 0,-1-1 1 0 0,0 1 0 0 0,0 0-1 0 0,0-1 1 0 0,0 1 0 0 0,0 0-1 0 0,0 0 1 0 0,0 0 0 0 0,0 0-1 0 0,-3-2 1 0 0,-3-2 3 0 0,0-1 0 0 0,0 1 1 0 0,-11-5-1 0 0,-17-8 22 0 0,-1 2-1 0 0,-1 2 1 0 0,-1 1-1 0 0,0 2 1 0 0,-1 2 0 0 0,0 1-1 0 0,0 2 1 0 0,0 2 0 0 0,-1 1-1 0 0,-59 4 1 0 0,86 0-5 0 0,0 0 1 0 0,-16 5-1 0 0,25-6-15 0 0,1 1 1 0 0,0 0-1 0 0,0 0 0 0 0,-1 1 1 0 0,1-1-1 0 0,0 1 0 0 0,0-1 1 0 0,1 1-1 0 0,-1 0 0 0 0,0 0 1 0 0,0 0-1 0 0,1 0 0 0 0,-5 6 1 0 0,6-7 9 0 0,6 4 0 0 0,5 4-9 0 0,0 0-1 0 0,0-1 1 0 0,0-1-1 0 0,1 0 1 0 0,1 0-1 0 0,-1-1 1 0 0,15 5-1 0 0,5 1 5 0 0,1-2-1 0 0,34 7 0 0 0,47 7-1 0 0,121 9-1 0 0,-159-27 0 0 0,0-3 0 0 0,138-13 0 0 0,-201 9-7 0 0,6-1 5 0 0,28-7 1 0 0,-42 8-4 0 0,-1 0 0 0 0,1 0 0 0 0,-1 0 0 0 0,1 0 0 0 0,-1-1 0 0 0,1 0 0 0 0,-1 0 0 0 0,0 0 0 0 0,0 0 0 0 0,0 0 0 0 0,0-1 0 0 0,0 1 0 0 0,4-6 0 0 0,-6 6-3 0 0,-1 1 1 0 0,1-1 0 0 0,0 0 0 0 0,-1 1-1 0 0,0-1 1 0 0,1 1 0 0 0,-1-1 0 0 0,0 0-1 0 0,0 1 1 0 0,0-1 0 0 0,0 0 0 0 0,0 1-1 0 0,-1-1 1 0 0,1 1 0 0 0,0-1 0 0 0,-1 0-1 0 0,1 1 1 0 0,-1-1 0 0 0,1 1 0 0 0,-1-1-1 0 0,0 1 1 0 0,0-1 0 0 0,1 1 0 0 0,-1 0-1 0 0,0-1 1 0 0,-1 1 0 0 0,1 0 0 0 0,-1-2-1 0 0,-6-5 3 0 0,0 0-1 0 0,-17-13 0 0 0,19 17-1 0 0,-21-16 3 0 0,0 1 0 0 0,-2 2 1 0 0,0 0-1 0 0,-61-23 0 0 0,49 25 5 0 0,0 2 0 0 0,-1 2 1 0 0,-59-7-1 0 0,76 14 24 0 0,0 2 0 0 0,-43 1-1 0 0,62 1-21 0 0,1 0 0 0 0,-1 0-1 0 0,0 1 1 0 0,1 0 0 0 0,0 0-1 0 0,-1 1 1 0 0,1 0 0 0 0,0 0-1 0 0,-1 0 1 0 0,1 0 0 0 0,0 1-1 0 0,1 0 1 0 0,-1 0-1 0 0,0 0 1 0 0,1 0 0 0 0,0 1-1 0 0,0 0 1 0 0,-7 7 0 0 0,10-8-5 0 0,-1-1 1 0 0,1 1 0 0 0,0 0-1 0 0,0 0 1 0 0,0 0 0 0 0,0 0-1 0 0,0 0 1 0 0,1 0 0 0 0,-1 0-1 0 0,1 0 1 0 0,0 0 0 0 0,0 0-1 0 0,0 0 1 0 0,0 0 0 0 0,1 0-1 0 0,-1 0 1 0 0,1 0 0 0 0,0 0 0 0 0,0 0-1 0 0,0 0 1 0 0,0 0 0 0 0,0-1-1 0 0,1 1 1 0 0,-1 0 0 0 0,3 3-1 0 0,3 4 8 0 0,1 0-1 0 0,0-1 1 0 0,0 0-1 0 0,19 16 0 0 0,-10-11 3 0 0,0-1 0 0 0,2-1-1 0 0,32 16 1 0 0,6 0 10 0 0,2-3-1 0 0,0-3 1 0 0,1-2-1 0 0,94 18 1 0 0,-1-17 13 0 0,-125-18-31 0 0,0-2 1 0 0,0-1 0 0 0,43-6-1 0 0,-68 5-5 0 0,1 1-1 0 0,-1-1 0 0 0,1 0 0 0 0,-1 0 0 0 0,0 0 0 0 0,1 0 0 0 0,-1 0 0 0 0,0-1 0 0 0,0 0 0 0 0,0 1 1 0 0,0-1-1 0 0,0-1 0 0 0,0 1 0 0 0,0 0 0 0 0,4-5 0 0 0,-6 5-1 0 0,0 0 0 0 0,0 0 0 0 0,0-1 0 0 0,0 1 0 0 0,0 0-1 0 0,-1 0 1 0 0,1 0 0 0 0,-1-1 0 0 0,0 1 0 0 0,1 0 0 0 0,-1-1 0 0 0,0 1 0 0 0,0 0 0 0 0,-1-1-1 0 0,1 1 1 0 0,0 0 0 0 0,-1-1 0 0 0,1 1 0 0 0,-1 0 0 0 0,0 0 0 0 0,0 0 0 0 0,0-1 0 0 0,0 1 0 0 0,-3-3-1 0 0,-4-8 3 0 0,0 0 0 0 0,-1 1 0 0 0,-1 1 0 0 0,0-1 0 0 0,0 2 0 0 0,-1-1 0 0 0,-17-11 0 0 0,6 6 1 0 0,-1 1 0 0 0,-1 1 0 0 0,-30-13 0 0 0,27 16 9 0 0,0 1-1 0 0,-1 1 1 0 0,0 2-1 0 0,-1 1 1 0 0,1 1 0 0 0,-1 1-1 0 0,0 2 1 0 0,-44 2-1 0 0,64 0 7 0 0,-1 2 0 0 0,0-1 0 0 0,1 1-1 0 0,-1 0 1 0 0,1 1 0 0 0,0 0 0 0 0,0 1 0 0 0,0 0-1 0 0,0 0 1 0 0,0 1 0 0 0,1 0 0 0 0,-12 10 0 0 0,16-12-7 0 0,0 0 1 0 0,1 1-1 0 0,0-1 1 0 0,-1 1-1 0 0,2 0 1 0 0,-1 0-1 0 0,0 0 1 0 0,1 0-1 0 0,-1 0 1 0 0,1 1 0 0 0,1-1-1 0 0,-1 1 1 0 0,0 0-1 0 0,1-1 1 0 0,0 1-1 0 0,0 0 1 0 0,1 0-1 0 0,-1 0 1 0 0,1-1-1 0 0,0 1 1 0 0,0 0-1 0 0,1 0 1 0 0,-1 0-1 0 0,1 0 1 0 0,0-1-1 0 0,1 1 1 0 0,1 5-1 0 0,2 2 8 0 0,2 1 1 0 0,-1-1-1 0 0,1 0 0 0 0,1 0 0 0 0,0-1 0 0 0,1 0 0 0 0,0-1 0 0 0,0 1 0 0 0,1-2 0 0 0,1 0 0 0 0,19 14 0 0 0,4 0 17 0 0,2-1 0 0 0,56 25 0 0 0,-54-30-40 0 0,1-1 0 0 0,1-3 0 0 0,1-1 0 0 0,-1-1-1 0 0,2-3 1 0 0,-1-1 0 0 0,47 1 0 0 0,-77-7-7 0 0,0-1 0 0 0,0-1 0 0 0,0 0 0 0 0,0 0 0 0 0,0-1 0 0 0,11-3 0 0 0,-20 4 5 0 0,0 0 1 0 0,0 1 0 0 0,0-1 0 0 0,0 0 0 0 0,0 0-1 0 0,0 0 1 0 0,0-1 0 0 0,0 1 0 0 0,0 0-1 0 0,-1-1 1 0 0,1 1 0 0 0,0-1 0 0 0,-1 0-1 0 0,1 1 1 0 0,-1-1 0 0 0,0 0 0 0 0,0 0-1 0 0,0 0 1 0 0,1 0 0 0 0,-2 0 0 0 0,1 0-1 0 0,0 0 1 0 0,0 0 0 0 0,-1-1 0 0 0,1 1-1 0 0,-1 0 1 0 0,0 0 0 0 0,1 0 0 0 0,-1-1 0 0 0,0 1-1 0 0,0 0 1 0 0,-1 0 0 0 0,1-1 0 0 0,0 1-1 0 0,-1 0 1 0 0,0-3 0 0 0,-3-5-10 0 0,1 1 0 0 0,-1-1 0 0 0,-1 1 0 0 0,0 0 0 0 0,0 0 0 0 0,-1 0 0 0 0,0 1 0 0 0,0-1 0 0 0,-1 2 0 0 0,-10-10 0 0 0,-7-6-21 0 0,-49-34 0 0 0,46 39 19 0 0,-1 1 0 0 0,0 1-1 0 0,-1 1 1 0 0,-1 2 0 0 0,0 1-1 0 0,-1 1 1 0 0,0 2-1 0 0,0 1 1 0 0,-1 1 0 0 0,0 2-1 0 0,-53-2 1 0 0,7 6 3 0 0,1 2 1 0 0,0 4-1 0 0,0 4 0 0 0,-111 26 1 0 0,130-20 29 0 0,0 2 1 0 0,2 3 0 0 0,0 2 0 0 0,2 3 0 0 0,0 2 0 0 0,-76 52 0 0 0,108-63 20 0 0,1 1 0 0 0,1 0 0 0 0,-35 39 0 0 0,47-46-24 0 0,0 0 1 0 0,1 0 0 0 0,0 1 0 0 0,1 0 0 0 0,0 0 0 0 0,0 1 0 0 0,2-1 0 0 0,-1 1-1 0 0,1 0 1 0 0,-2 15 0 0 0,5-20-7 0 0,1 0 1 0 0,-1 0-1 0 0,1 0 0 0 0,1 0 1 0 0,0 0-1 0 0,0 0 0 0 0,0 0 0 0 0,0 0 1 0 0,1-1-1 0 0,1 1 0 0 0,-1-1 0 0 0,1 1 1 0 0,0-1-1 0 0,0 0 0 0 0,1 0 0 0 0,0 0 1 0 0,5 7-1 0 0,0-3-2 0 0,1 0 1 0 0,0 0-1 0 0,0-1 1 0 0,0 0-1 0 0,1-1 1 0 0,1 0-1 0 0,19 10 1 0 0,-6-6-21 0 0,0-2 1 0 0,1 0-1 0 0,0-2 1 0 0,1 0-1 0 0,28 3 1 0 0,-12-5-43 0 0,-1-2 0 0 0,66-2-1 0 0,-90-3 42 0 0,-1 0 0 0 0,1-2 0 0 0,-1 1 0 0 0,0-2 0 0 0,0 0 0 0 0,0-2 0 0 0,-1 1 0 0 0,1-2 0 0 0,24-14 0 0 0,-34 17 11 0 0,-1 0 0 0 0,0 0 0 0 0,0-1 1 0 0,0 0-1 0 0,0 0 0 0 0,-1-1 0 0 0,0 0 1 0 0,0 0-1 0 0,0 0 0 0 0,-1 0 0 0 0,0-1 0 0 0,0 1 1 0 0,0-1-1 0 0,-1 0 0 0 0,0-1 0 0 0,-1 1 1 0 0,1 0-1 0 0,-2-1 0 0 0,1 1 0 0 0,-1-1 0 0 0,0 1 1 0 0,0-1-1 0 0,-1-15 0 0 0,-1 14 13 0 0,0 0 1 0 0,-1 0-1 0 0,0 0 0 0 0,0 0 1 0 0,0 0-1 0 0,-1 1 0 0 0,-1-1 1 0 0,0 1-1 0 0,0-1 0 0 0,0 1 1 0 0,-1 0-1 0 0,0 1 0 0 0,-1-1 0 0 0,1 1 1 0 0,-2 0-1 0 0,1 1 0 0 0,-1-1 1 0 0,-8-5-1 0 0,5 5 10 0 0,1 1 1 0 0,-1 0-1 0 0,0 1 0 0 0,0 0 1 0 0,0 1-1 0 0,-1 0 0 0 0,0 1 1 0 0,0 0-1 0 0,0 0 0 0 0,0 1 1 0 0,0 1-1 0 0,0 0 0 0 0,-1 0 1 0 0,-20 3-1 0 0,8 1 20 0 0,0 1 1 0 0,0 1-1 0 0,1 1 0 0 0,0 1 1 0 0,0 1-1 0 0,-25 13 0 0 0,33-14-7 0 0,1 0 0 0 0,1 1 0 0 0,-1 1 0 0 0,1 0-1 0 0,1 1 1 0 0,0 1 0 0 0,0 0 0 0 0,1 0 0 0 0,0 1-1 0 0,-13 20 1 0 0,22-29-22 0 0,0 0-1 0 0,0 1 0 0 0,0 0 1 0 0,0-1-1 0 0,1 1 1 0 0,0 0-1 0 0,0 0 1 0 0,0 0-1 0 0,0 0 0 0 0,0 0 1 0 0,1 0-1 0 0,0 0 1 0 0,0 0-1 0 0,0 0 0 0 0,0 0 1 0 0,1 5-1 0 0,1-4-1 0 0,0 0-1 0 0,-1 0 1 0 0,2 0-1 0 0,-1 0 1 0 0,0 0-1 0 0,1-1 1 0 0,0 1-1 0 0,0-1 1 0 0,1 0-1 0 0,-1 0 1 0 0,5 4-1 0 0,4 2 0 0 0,0 0 0 0 0,1 0-1 0 0,0-2 1 0 0,1 1 0 0 0,0-2 0 0 0,1 0-1 0 0,18 6 1 0 0,5 0-22 0 0,1-2-1 0 0,0-1 0 0 0,1-2 0 0 0,0-2 0 0 0,71 1 1 0 0,-75-7-6 0 0,-1-2 0 0 0,0-1 0 0 0,1-2 0 0 0,-1-1 0 0 0,-1-2 0 0 0,63-22 0 0 0,-83 24 16 0 0,0-1-1 0 0,-1-1 1 0 0,1 1-1 0 0,-1-2 1 0 0,-1 0 0 0 0,0-1-1 0 0,0 0 1 0 0,15-17 0 0 0,-22 22 3 0 0,-1 0 1 0 0,0 0 0 0 0,0 0 0 0 0,0-1 0 0 0,-1 0-1 0 0,0 1 1 0 0,0-1 0 0 0,0 0 0 0 0,-1-1-1 0 0,1 1 1 0 0,-2 0 0 0 0,1-1 0 0 0,-1 1-1 0 0,0-1 1 0 0,0 1 0 0 0,-1-1 0 0 0,1 1-1 0 0,-2-1 1 0 0,1 0 0 0 0,-1 1 0 0 0,0-1-1 0 0,-2-9 1 0 0,1 12 5 0 0,0-1 0 0 0,0 1 0 0 0,0-1-1 0 0,0 1 1 0 0,-1 0 0 0 0,1 0 0 0 0,-1 0 0 0 0,0 0 0 0 0,-1 0-1 0 0,1 1 1 0 0,0-1 0 0 0,-1 1 0 0 0,0 0 0 0 0,-5-3-1 0 0,3 3 6 0 0,0-1-1 0 0,-1 1 1 0 0,1 1 0 0 0,-1 0-1 0 0,0-1 1 0 0,1 2-1 0 0,-1-1 1 0 0,-14 0-1 0 0,2 1 10 0 0,0 2-1 0 0,0 0 1 0 0,0 1-1 0 0,0 1 0 0 0,1 1 1 0 0,-26 8-1 0 0,21-5 22 0 0,-39 18 0 0 0,56-22-30 0 0,0 1 0 0 0,-1-1 0 0 0,1 1 0 0 0,0 0-1 0 0,1 1 1 0 0,-1 0 0 0 0,1-1 0 0 0,0 2 0 0 0,0-1 0 0 0,-6 10 0 0 0,10-13-7 0 0,0-1 0 0 0,0 1 0 0 0,0 0 0 0 0,0 0 0 0 0,1 0 0 0 0,-1 0 0 0 0,1 0 0 0 0,-1 0 0 0 0,1 0 0 0 0,0 0 0 0 0,0 0 0 0 0,0 0 0 0 0,0 0 0 0 0,0 0 0 0 0,0 0 0 0 0,0 0 0 0 0,1 0 1 0 0,-1 0-1 0 0,1 0 0 0 0,0 0 0 0 0,-1 0 0 0 0,1 0 0 0 0,0 0 0 0 0,0 0 0 0 0,0-1 0 0 0,0 1 0 0 0,1 0 0 0 0,-1-1 0 0 0,0 1 0 0 0,1-1 0 0 0,1 2 0 0 0,4 3-1 0 0,0 0-1 0 0,0-1 0 0 0,0 1 1 0 0,1-2-1 0 0,15 8 1 0 0,-1-3-15 0 0,1-1 1 0 0,0-1 0 0 0,1-1 0 0 0,-1 0 0 0 0,1-2 0 0 0,27 1-1 0 0,8-3-61 0 0,78-5 0 0 0,-87-1-1 0 0,89-17 1 0 0,-124 18 64 0 0,1-2-1 0 0,0 0 1 0 0,-1 0-1 0 0,0-2 1 0 0,0 0 0 0 0,-1 0-1 0 0,0-1 1 0 0,0-1 0 0 0,19-16-1 0 0,-27 19 8 0 0,0 0 0 0 0,0 0 0 0 0,-1-1 0 0 0,1 0 0 0 0,-2 0 0 0 0,1 0 0 0 0,-1 0 0 0 0,0-1 0 0 0,0 1 0 0 0,-1-1 0 0 0,0 0 0 0 0,3-17 0 0 0,-4 14 0 0 0,-1 0-1 0 0,0 0 0 0 0,-1-1 0 0 0,0 1 1 0 0,-1 0-1 0 0,0 0 0 0 0,-1 0 1 0 0,-6-21-1 0 0,1 10 4 0 0,-2 1 0 0 0,0 1 0 0 0,-1 0 0 0 0,-1 0 0 0 0,-1 1 0 0 0,-1 0 0 0 0,0 1 0 0 0,-1 0 0 0 0,-21-18 0 0 0,21 22 16 0 0,-2 1 0 0 0,0 1 0 0 0,-34-21-1 0 0,41 28 2 0 0,1 0 0 0 0,-1 1-1 0 0,0 1 1 0 0,-1-1 0 0 0,1 1-1 0 0,-1 1 1 0 0,1 0 0 0 0,-1 0-1 0 0,0 1 1 0 0,-12-1 0 0 0,18 3-10 0 0,0-1 1 0 0,0 1-1 0 0,0 0 1 0 0,0 0-1 0 0,0 0 1 0 0,0 1-1 0 0,0-1 1 0 0,1 1-1 0 0,-1 0 1 0 0,0 0-1 0 0,1 0 1 0 0,-1 0-1 0 0,1 1 1 0 0,0 0-1 0 0,0-1 1 0 0,0 1-1 0 0,0 0 1 0 0,0 0-1 0 0,1 1 1 0 0,-1-1-1 0 0,1 1 1 0 0,0-1-1 0 0,0 1 1 0 0,0 0-1 0 0,1-1 1 0 0,-1 1-1 0 0,1 0 1 0 0,0 0-1 0 0,0 0 1 0 0,0 0-1 0 0,1 1 1 0 0,-1-1-1 0 0,1 0 1 0 0,0 0-1 0 0,0 0 1 0 0,0 0 0 0 0,1 0-1 0 0,0 0 1 0 0,0 0-1 0 0,0 0 1 0 0,0 0-1 0 0,3 6 1 0 0,2 2-1 0 0,1 0 1 0 0,1 0 0 0 0,0-1-1 0 0,1 0 1 0 0,0 0-1 0 0,0-1 1 0 0,1 0 0 0 0,1-1-1 0 0,19 14 1 0 0,11 4 1 0 0,56 28 0 0 0,-62-36-29 0 0,2-2-1 0 0,0-2 0 0 0,0-1 0 0 0,2-2 1 0 0,-1-2-1 0 0,2-1 0 0 0,-1-2 0 0 0,1-2 1 0 0,0-2-1 0 0,0-1 0 0 0,53-5 1 0 0,-87 3 17 0 0,0-1 0 0 0,-1 0 0 0 0,1 0 0 0 0,-1 0 1 0 0,1-1-1 0 0,-1 0 0 0 0,0 0 0 0 0,0 0 0 0 0,0-1 1 0 0,0 1-1 0 0,0-1 0 0 0,0-1 0 0 0,-1 1 0 0 0,1-1 1 0 0,5-6-1 0 0,-7 7 3 0 0,-1-1-1 0 0,0 1 1 0 0,0-1 0 0 0,0 0 0 0 0,0 0-1 0 0,-1 0 1 0 0,1 0 0 0 0,-1-1 0 0 0,0 1-1 0 0,0 0 1 0 0,0 0 0 0 0,-1-1 0 0 0,0 1 0 0 0,0-1-1 0 0,0 1 1 0 0,0 0 0 0 0,-1-1 0 0 0,1 1-1 0 0,-1 0 1 0 0,0 0 0 0 0,-2-5 0 0 0,-3-9-2 0 0,-1 0 0 0 0,0 1 0 0 0,-1 0 0 0 0,-13-18 0 0 0,-4-8-3 0 0,-3 2 1 0 0,-1 1-1 0 0,-2 2 0 0 0,-49-48 1 0 0,59 67 12 0 0,-1 1 1 0 0,0 1 0 0 0,-44-25 0 0 0,49 33 10 0 0,1 1 1 0 0,-2 0-1 0 0,1 2 1 0 0,-1 0 0 0 0,0 1-1 0 0,-29-4 1 0 0,40 8-11 0 0,-1 0 0 0 0,0 1-1 0 0,0 0 1 0 0,0 1 0 0 0,1-1 0 0 0,-1 2 0 0 0,0-1 0 0 0,1 1 0 0 0,-1 0 0 0 0,1 0 0 0 0,-1 1 0 0 0,1 0 0 0 0,0 1 0 0 0,0 0 0 0 0,1 0 0 0 0,-1 0 0 0 0,1 0 0 0 0,0 1 0 0 0,0 0 0 0 0,0 1 0 0 0,1-1 0 0 0,0 1 0 0 0,0 0 0 0 0,0 1 0 0 0,1-1 0 0 0,0 1 0 0 0,0 0 0 0 0,0 0 0 0 0,1 0 0 0 0,0 0 0 0 0,1 0 0 0 0,0 1 0 0 0,0-1 0 0 0,0 1-1 0 0,1 0 1 0 0,0-1 0 0 0,1 1 0 0 0,-1 0 0 0 0,2 0 0 0 0,1 15 0 0 0,1-9-6 0 0,0 0-1 0 0,1 0 1 0 0,1-1-1 0 0,0 1 0 0 0,1-1 1 0 0,1 0-1 0 0,0 0 1 0 0,0-1-1 0 0,1 0 1 0 0,1 0-1 0 0,0-1 0 0 0,0 0 1 0 0,16 13-1 0 0,2 0-25 0 0,0-1 1 0 0,2-1-1 0 0,0-2 0 0 0,2-1 0 0 0,0-1 0 0 0,1-1 0 0 0,0-2 1 0 0,1-2-1 0 0,1-1 0 0 0,0-1 0 0 0,49 8 0 0 0,-61-15-23 0 0,1-2 0 0 0,-1 0-1 0 0,38-3 1 0 0,-54 1 36 0 0,0-1-1 0 0,0 0 1 0 0,0-1 0 0 0,0 1 0 0 0,0-1 0 0 0,-1 0-1 0 0,1-1 1 0 0,7-4 0 0 0,-10 6 6 0 0,-1-1-1 0 0,1 0 1 0 0,-1 0-1 0 0,0 0 1 0 0,0-1-1 0 0,1 1 1 0 0,-2 0 0 0 0,1-1-1 0 0,0 1 1 0 0,0-1-1 0 0,-1 0 1 0 0,1 0-1 0 0,-1 1 1 0 0,0-1 0 0 0,0 0-1 0 0,0 0 1 0 0,1-5-1 0 0,-2 1 0 0 0,1 0-1 0 0,-1 0 0 0 0,0 0 0 0 0,0 0 1 0 0,-1 0-1 0 0,0 0 0 0 0,0 0 1 0 0,-5-13-1 0 0,2 7-7 0 0,-1 0 1 0 0,-1 1-1 0 0,-12-21 1 0 0,10 21 5 0 0,0 1 1 0 0,0-1 0 0 0,-1 2 0 0 0,0-1 0 0 0,-1 1 0 0 0,-19-15 0 0 0,7 9 5 0 0,-1 0 1 0 0,0 2 0 0 0,-1 1 0 0 0,0 0 0 0 0,-1 2 0 0 0,-1 1 0 0 0,0 1-1 0 0,0 1 1 0 0,-52-8 0 0 0,51 13 6 0 0,0 2-1 0 0,0 1 1 0 0,0 1-1 0 0,-30 5 1 0 0,-17 5 7 0 0,0 4 0 0 0,1 2 0 0 0,-122 47 1 0 0,53-1 18 0 0,-140 84 0 0 0,93-25 36 0 0,150-92-11 0 0,1 1 1 0 0,-47 52-1 0 0,75-73-37 0 0,1 1 1 0 0,0 1-1 0 0,0-1 0 0 0,1 2 0 0 0,1-1 1 0 0,0 1-1 0 0,1 0 0 0 0,0 0 0 0 0,-4 16 1 0 0,8-21-24 0 0,1-1 1 0 0,-1 1-1 0 0,1 0 1 0 0,1 0-1 0 0,0 0 1 0 0,0-1-1 0 0,0 1 1 0 0,1 0-1 0 0,0 0 1 0 0,1 0 0 0 0,-1-1-1 0 0,2 1 1 0 0,-1-1-1 0 0,1 1 1 0 0,0-1-1 0 0,0 0 1 0 0,1 0-1 0 0,5 7 1 0 0,-6-10-33 0 0,0 0 0 0 0,1 0 1 0 0,-1-1-1 0 0,1 1 0 0 0,0-1 0 0 0,0 0 1 0 0,5 3-1 0 0,-7-5-7 0 0,-2-3-12 0 0,-1 0 48 0 0,1 0-1 0 0,-1 1 0 0 0,0-1 1 0 0,1 0-1 0 0,-1 0 0 0 0,0 1 1 0 0,0-1-1 0 0,0 0 0 0 0,0 1 1 0 0,0-1-1 0 0,-2-2 0 0 0,-1 0-8 0 0,-5-6-5 0 0,0 0 1 0 0,0 1-1 0 0,-1 0 1 0 0,-1 0-1 0 0,-13-8 1 0 0,16 11 11 0 0,-61-42-50 0 0,-2 3-1 0 0,-2 3 1 0 0,-90-37-1 0 0,69 41 3 0 0,-1 4 0 0 0,-140-30 0 0 0,54 30-28 0 0,-241-15 1 0 0,-190 31-36 0 0,-297 52-28 0 0,1 47 40 0 0,476-30 68 0 0,251-29 19 0 0,-583 62-26 0 0,647-78 48 0 0,96-6-17 0 0,-1-1 0 0 0,0-1 0 0 0,-30-7-1 0 0,50 9 7 0 0,-1 0 0 0 0,1-1 0 0 0,0 1 0 0 0,0-1-1 0 0,0 1 1 0 0,0-1 0 0 0,0 1 0 0 0,0-1 0 0 0,0 0-1 0 0,0 0 1 0 0,0 0 0 0 0,0 0 0 0 0,1-1 0 0 0,-1 1-1 0 0,0 0 1 0 0,1-1 0 0 0,-1 1 0 0 0,1-1 0 0 0,-1 0-1 0 0,1 1 1 0 0,0-1 0 0 0,0 0 0 0 0,0 0 0 0 0,0 0 0 0 0,0 0-1 0 0,0 0 1 0 0,0 0 0 0 0,1 0 0 0 0,-1 0 0 0 0,1 0-1 0 0,-1 0 1 0 0,1 0 0 0 0,0-4 0 0 0,-4-23-36 0 0,-2 1 0 0 0,-1 0 0 0 0,0 0 0 0 0,-3 0 0 0 0,0 1 0 0 0,-25-46 0 0 0,24 54 46 0 0,-1 1-1 0 0,-1 1 0 0 0,-1 0 0 0 0,0 1 1 0 0,-2 0-1 0 0,1 2 0 0 0,-2-1 0 0 0,-27-17 1 0 0,19 16 6 0 0,-2 1 0 0 0,1 2 0 0 0,-2 1 0 0 0,0 0 0 0 0,-45-11 0 0 0,19 12 18 0 0,0 2 0 0 0,-1 2 0 0 0,1 2 0 0 0,-1 3-1 0 0,0 2 1 0 0,-72 10 0 0 0,124-9-23 0 0,-26 2 38 0 0,-36 10-1 0 0,58-12-28 0 0,0 1-1 0 0,0 0 0 0 0,1 1 1 0 0,-1 0-1 0 0,1 0 0 0 0,-1 0 0 0 0,1 1 1 0 0,0 0-1 0 0,1 0 0 0 0,-11 9 1 0 0,15-11-8 0 0,0-1 1 0 0,0 0 0 0 0,0 0-1 0 0,0 0 1 0 0,0 0-1 0 0,1 1 1 0 0,-1-1 0 0 0,0 0-1 0 0,1 1 1 0 0,-1-1 0 0 0,1 0-1 0 0,-1 1 1 0 0,1-1-1 0 0,0 1 1 0 0,0-1 0 0 0,0 1-1 0 0,-1-1 1 0 0,2 1 0 0 0,-1-1-1 0 0,0 0 1 0 0,0 1 0 0 0,0-1-1 0 0,0 1 1 0 0,1-1-1 0 0,-1 1 1 0 0,1-1 0 0 0,-1 0-1 0 0,1 1 1 0 0,0-1 0 0 0,-1 0-1 0 0,1 0 1 0 0,0 1-1 0 0,0-1 1 0 0,0 0 0 0 0,0 0-1 0 0,2 2 1 0 0,3 2 8 0 0,-1 0 0 0 0,1-1 0 0 0,0 1 0 0 0,1-1 0 0 0,-1 0 0 0 0,9 3 0 0 0,11 4 5 0 0,0-1 0 0 0,1-2 1 0 0,0 0-1 0 0,1-2 0 0 0,35 4 1 0 0,-12-6-24 0 0,0-1 0 0 0,55-5 0 0 0,-90 1 3 0 0,-1-1 0 0 0,1 0-1 0 0,18-5 1 0 0,-30 6 2 0 0,0-1 0 0 0,0 1 1 0 0,0-1-1 0 0,0 0 0 0 0,0 0 0 0 0,-1-1 1 0 0,5-2-1 0 0,-6 3 1 0 0,-1 1-1 0 0,1 0 1 0 0,-1-1 0 0 0,0 1-1 0 0,0-1 1 0 0,0 1 0 0 0,1-1-1 0 0,-1 0 1 0 0,-1 1 0 0 0,1-1 0 0 0,0 0-1 0 0,0 0 1 0 0,-1 0 0 0 0,1 0-1 0 0,-1 0 1 0 0,1-3 0 0 0,-1 2-1 0 0,0 0 1 0 0,-1 0 0 0 0,1 0-1 0 0,-1 1 1 0 0,1-1 0 0 0,-1 0-1 0 0,0 0 1 0 0,0 0 0 0 0,0 1-1 0 0,0-1 1 0 0,-1 0 0 0 0,1 1-1 0 0,-1-1 1 0 0,1 1 0 0 0,-1 0-1 0 0,0 0 1 0 0,-4-4 0 0 0,-3-2-4 0 0,0 0 0 0 0,-20-12-1 0 0,10 8 7 0 0,0 1-1 0 0,-1 1 0 0 0,-39-13 1 0 0,-7 0 14 0 0,-2 3 0 0 0,0 3 0 0 0,-1 3 0 0 0,-89-7 0 0 0,-105 21 95 0 0,218 3-69 0 0,-1 3 0 0 0,1 1 0 0 0,-75 23 1 0 0,111-27-33 0 0,-1 1 0 0 0,1 0 0 0 0,-1 0-1 0 0,-11 9 1 0 0,20-12-7 0 0,-1 0 0 0 0,1 0 0 0 0,-1 1 0 0 0,1-1 0 0 0,-1 0 0 0 0,1 1 0 0 0,0-1 0 0 0,0 1 0 0 0,0-1 0 0 0,0 1 0 0 0,0-1 0 0 0,0 1 0 0 0,-1 3 0 0 0,2-4-1 0 0,0 0 1 0 0,0 0-1 0 0,0 1 0 0 0,0-1 1 0 0,0 0-1 0 0,0 0 1 0 0,0 0-1 0 0,1 0 0 0 0,-1 0 1 0 0,0 0-1 0 0,1 0 1 0 0,-1 0-1 0 0,1 0 0 0 0,-1 0 1 0 0,1 0-1 0 0,-1 0 1 0 0,1 0-1 0 0,0 0 1 0 0,0 0-1 0 0,-1 0 0 0 0,1 0 1 0 0,0-1-1 0 0,0 1 1 0 0,0 0-1 0 0,1 0 0 0 0,6 4 4 0 0,-1 0-1 0 0,1-1 0 0 0,0 0 0 0 0,0-1 0 0 0,0 1 1 0 0,12 2-1 0 0,55 10 10 0 0,-70-15-13 0 0,45 8 4 0 0,0-3 1 0 0,1-2-1 0 0,0-2 0 0 0,0-2 0 0 0,0-2 1 0 0,96-18-1 0 0,-139 18-2 0 0,0 0 0 0 0,-1 0-1 0 0,1-1 1 0 0,-1 0 0 0 0,1 0 0 0 0,-1-1 0 0 0,10-6 0 0 0,-16 9-3 0 0,0 0 1 0 0,0 0 0 0 0,0 0 0 0 0,1 0 0 0 0,-1 0-1 0 0,0 0 1 0 0,0-1 0 0 0,-1 1 0 0 0,1 0 0 0 0,0-1-1 0 0,0 1 1 0 0,-1-1 0 0 0,1 1 0 0 0,-1-1 0 0 0,1 1-1 0 0,-1-1 1 0 0,1-2 0 0 0,-1 2-1 0 0,0 0 0 0 0,-1-1 1 0 0,1 1-1 0 0,-1 0 0 0 0,1 0 0 0 0,-1 0 0 0 0,0 0 1 0 0,0 0-1 0 0,0 0 0 0 0,0 0 0 0 0,0 0 0 0 0,0 0 1 0 0,0 0-1 0 0,-1 0 0 0 0,1 0 0 0 0,-3-1 0 0 0,-5-6-5 0 0,0 1 0 0 0,-1 0 0 0 0,0 0 0 0 0,0 1 0 0 0,-1 0 0 0 0,0 1 0 0 0,-14-6 0 0 0,-7-2 2 0 0,-46-12 0 0 0,32 14 0 0 0,0 1 1 0 0,-1 3-1 0 0,0 2 1 0 0,-1 2-1 0 0,1 2 1 0 0,-74 6-1 0 0,115-3 7 0 0,-43 7 28 0 0,46-8-26 0 0,1 1 0 0 0,0 0 0 0 0,-1 0 0 0 0,1 0 0 0 0,0 0 0 0 0,0 0 0 0 0,-1 0 0 0 0,1 0 0 0 0,0 1 0 0 0,0-1 0 0 0,0 1 0 0 0,0-1 0 0 0,1 1 0 0 0,-1 0 0 0 0,0 0 0 0 0,-2 4 0 0 0,6-2 35 0 0,4 1-27 0 0,-1 0 0 0 0,1-1 0 0 0,0 0 0 0 0,0 0 0 0 0,0 0 0 0 0,0 0 0 0 0,1-1-1 0 0,10 4 1 0 0,62 16 53 0 0,-73-22-62 0 0,116 24 76 0 0,1-5 1 0 0,1-5-1 0 0,228-3 1 0 0,3-29 62 0 0,-293 11-97 0 0,0-1 0 0 0,-1-4 0 0 0,72-22 0 0 0,-125 30-33 0 0,0 0 1 0 0,0 0-1 0 0,-1-1 0 0 0,0 0 1 0 0,1 0-1 0 0,-1-1 1 0 0,10-9-1 0 0,-15 13-11 0 0,-1 0 1 0 0,0-1-1 0 0,0 1 0 0 0,1 0 0 0 0,-1-1 0 0 0,0 1 1 0 0,0-1-1 0 0,0 0 0 0 0,0 1 0 0 0,-1-1 1 0 0,1 0-1 0 0,0 1 0 0 0,-1-1 0 0 0,1 0 1 0 0,-1 0-1 0 0,0 0 0 0 0,0 1 0 0 0,1-1 1 0 0,-1 0-1 0 0,0 0 0 0 0,0 0 0 0 0,-1 0 1 0 0,1 1-1 0 0,0-1 0 0 0,-1 0 0 0 0,1 0 1 0 0,-1 0-1 0 0,1 1 0 0 0,-1-1 0 0 0,0 0 1 0 0,0 1-1 0 0,0-1 0 0 0,0 1 0 0 0,0-1 1 0 0,0 1-1 0 0,0-1 0 0 0,0 1 0 0 0,-1 0 1 0 0,1-1-1 0 0,-1 1 0 0 0,-1-1 0 0 0,-9-7 1 0 0,0 0 1 0 0,0 1-1 0 0,-1 1 0 0 0,0 0 0 0 0,0 1 0 0 0,-1 0 0 0 0,1 1 0 0 0,-1 0 0 0 0,-28-4 1 0 0,-10 0 0 0 0,-74-3 1 0 0,65 8 1 0 0,0 3 1 0 0,0 3-1 0 0,1 3 1 0 0,-1 2-1 0 0,-114 29 1 0 0,166-34-4 0 0,0 2 1 0 0,0-1 0 0 0,0 1-1 0 0,0 1 1 0 0,0 0 0 0 0,1 0-1 0 0,-12 10 1 0 0,18-14-1 0 0,0 1 0 0 0,1-1-1 0 0,-1 1 1 0 0,1 0 0 0 0,-1 0-1 0 0,1 0 1 0 0,0 0 0 0 0,-1 0 0 0 0,1 0-1 0 0,0 0 1 0 0,1 0 0 0 0,-1 0-1 0 0,0 1 1 0 0,1-1 0 0 0,-2 4 0 0 0,3-3 1 0 0,-1-1 0 0 0,0 1 0 0 0,1-1 0 0 0,-1 1 1 0 0,1-1-1 0 0,0 1 0 0 0,0-1 0 0 0,0 0 0 0 0,0 1 1 0 0,0-1-1 0 0,0 0 0 0 0,1 0 0 0 0,-1 0 1 0 0,1 0-1 0 0,-1 0 0 0 0,1 0 0 0 0,0 0 0 0 0,2 1 1 0 0,6 6 8 0 0,0-1 0 0 0,1 0 0 0 0,0 0 1 0 0,0-1-1 0 0,1-1 0 0 0,18 8 1 0 0,45 16 20 0 0,0-4 1 0 0,2-3 0 0 0,0-4-1 0 0,87 11 1 0 0,334 7 93 0 0,-139-39-47 0 0,-243-5-39 0 0,126-24 0 0 0,-228 28-39 0 0,64-14 15 0 0,-72 16-16 0 0,1-1 0 0 0,-1-1 1 0 0,0 1-1 0 0,0-1 1 0 0,0 0-1 0 0,-1-1 0 0 0,1 1 1 0 0,-1-1-1 0 0,7-6 1 0 0,-11 9-3 0 0,0 0-1 0 0,0 0 1 0 0,0 0 0 0 0,0 0 0 0 0,0-1 0 0 0,0 1 0 0 0,-1 0 0 0 0,1 0-1 0 0,-1-1 1 0 0,1 1 0 0 0,-1 0 0 0 0,1-1 0 0 0,-1 1 0 0 0,0 0 0 0 0,1-1 0 0 0,-1 1-1 0 0,0-1 1 0 0,0 1 0 0 0,0-1 0 0 0,0 1 0 0 0,0 0 0 0 0,0-1 0 0 0,-1 1 0 0 0,1-1-1 0 0,0 1 1 0 0,-1 0 0 0 0,1-1 0 0 0,-1 1 0 0 0,0 0 0 0 0,1 0 0 0 0,-1-1 0 0 0,0 1-1 0 0,0 0 1 0 0,1 0 0 0 0,-1 0 0 0 0,0 0 0 0 0,0 0 0 0 0,0 0 0 0 0,-1 0 0 0 0,0-1-1 0 0,-5-3 2 0 0,0-1-1 0 0,0 1 0 0 0,-1 1 0 0 0,0 0 1 0 0,-8-4-1 0 0,-6-1-1 0 0,0 1 0 0 0,-1 0 0 0 0,-36-6 1 0 0,-25 0-6 0 0,-1 4 0 0 0,-161 0 1 0 0,-122 27-30 0 0,293-10 31 0 0,2 4 0 0 0,-1 3 0 0 0,-79 26 0 0 0,144-37 0 0 0,-56 22-23 0 0,60-23 23 0 0,0 1 0 0 0,0 0 0 0 0,0 0 0 0 0,1 0-1 0 0,-1 1 1 0 0,1-1 0 0 0,0 1 0 0 0,0 0 0 0 0,1 0 0 0 0,-4 5-1 0 0,6-8 4 0 0,0 1-1 0 0,0-1 0 0 0,0 0 1 0 0,1 1-1 0 0,-1-1 0 0 0,0 1 1 0 0,1-1-1 0 0,0 1 0 0 0,-1-1 1 0 0,1 1-1 0 0,0 0 0 0 0,0-1 1 0 0,0 1-1 0 0,0-1 0 0 0,0 1 1 0 0,0 0-1 0 0,0-1 0 0 0,0 1 1 0 0,1-1-1 0 0,-1 1 0 0 0,1-1 1 0 0,-1 1-1 0 0,1-1 0 0 0,-1 1 1 0 0,1-1-1 0 0,0 1 0 0 0,0-1 1 0 0,0 0-1 0 0,0 1 0 0 0,0-1 1 0 0,0 0-1 0 0,0 0 0 0 0,0 0 1 0 0,2 1-1 0 0,4 4 1 0 0,-1-2 1 0 0,1 1-1 0 0,0-1 1 0 0,0 0-1 0 0,11 3 1 0 0,13 5 5 0 0,1-2 1 0 0,0-1 0 0 0,58 8 0 0 0,95 1 9 0 0,-169-17-15 0 0,65 5-2 0 0,-1-5 0 0 0,0-2 0 0 0,1-5 1 0 0,-1-3-1 0 0,80-19 0 0 0,-147 25-3 0 0,6-1 1 0 0,-1-1-1 0 0,28-11 1 0 0,-41 14 1 0 0,-1 0 0 0 0,0 0 0 0 0,0 0 0 0 0,0-1 0 0 0,0 1 0 0 0,-1-1 0 0 0,1 0 0 0 0,-1 0 0 0 0,1 0 0 0 0,-1 0 0 0 0,0-1-1 0 0,0 0 1 0 0,-1 1 0 0 0,1-1 0 0 0,-1 0 0 0 0,3-6 0 0 0,-4 7 0 0 0,-1-1-1 0 0,1 1 0 0 0,-1-1 1 0 0,0 0-1 0 0,0 1 0 0 0,0-1 1 0 0,0 0-1 0 0,-1 0 0 0 0,1 1 1 0 0,-1-1-1 0 0,0 1 0 0 0,0-1 1 0 0,0 1-1 0 0,-1-1 0 0 0,1 1 1 0 0,-1 0-1 0 0,0-1 0 0 0,0 1 1 0 0,0 0-1 0 0,-5-5 0 0 0,-2-4-15 0 0,-2 1-1 0 0,1 0 0 0 0,-20-15 1 0 0,9 11 0 0 0,0 1 1 0 0,-1 1-1 0 0,0 1 1 0 0,-1 1-1 0 0,0 1 1 0 0,-1 1-1 0 0,-31-8 1 0 0,3 5-16 0 0,0 2 0 0 0,-77-5 0 0 0,93 13 22 0 0,0 1 0 0 0,0 2 1 0 0,0 2-1 0 0,-47 9 0 0 0,67-9 9 0 0,1 1 0 0 0,0 0 0 0 0,0 1 0 0 0,1 0 0 0 0,0 2 0 0 0,0-1 0 0 0,0 2 0 0 0,0 0 0 0 0,1 0 0 0 0,1 2-1 0 0,0-1 1 0 0,-16 17 0 0 0,24-22 4 0 0,1 0-1 0 0,-1 0 1 0 0,1 1-1 0 0,0-1 1 0 0,1 1-1 0 0,-1 0 1 0 0,1 0-1 0 0,0 0 1 0 0,0 0-1 0 0,1 0 0 0 0,-1 0 1 0 0,1 1-1 0 0,0-1 1 0 0,0 9-1 0 0,1-7 4 0 0,1 0-1 0 0,0 0 1 0 0,0 0-1 0 0,0 0 1 0 0,1 0-1 0 0,0 0 1 0 0,0 0-1 0 0,1 0 0 0 0,6 11 1 0 0,0-3 5 0 0,1 0 1 0 0,0-1-1 0 0,1-1 0 0 0,1 1 0 0 0,0-2 1 0 0,1 0-1 0 0,0 0 0 0 0,17 10 1 0 0,2-1-38 0 0,1-2 0 0 0,1-2 1 0 0,0-1-1 0 0,1-1 1 0 0,1-2-1 0 0,0-1 0 0 0,1-3 1 0 0,0 0-1 0 0,0-3 0 0 0,1-1 1 0 0,48 1-1 0 0,-85-6 24 0 0,7 0-31 0 0,0-1 0 0 0,0 1 0 0 0,-1-1-1 0 0,11-2 1 0 0,-17 3 28 0 0,-1-1-1 0 0,1 1 1 0 0,0 0-1 0 0,0 0 1 0 0,0 0 0 0 0,-1-1-1 0 0,1 1 1 0 0,0 0-1 0 0,0-1 1 0 0,-1 1-1 0 0,1-1 1 0 0,0 1-1 0 0,-1-1 1 0 0,1 1 0 0 0,0-1-1 0 0,-1 1 1 0 0,1-1-1 0 0,-1 1 1 0 0,1-1-1 0 0,-1 0 1 0 0,1 0-1 0 0,-1 1 1 0 0,1-1 0 0 0,-1 0-1 0 0,0 0 1 0 0,1 1-1 0 0,-1-1 1 0 0,0 0-1 0 0,0 0 1 0 0,0 0-1 0 0,0 1 1 0 0,0-1-1 0 0,0 0 1 0 0,0 0 0 0 0,0 0-1 0 0,0 1 1 0 0,0-1-1 0 0,0 0 1 0 0,0 0-1 0 0,0 0 1 0 0,-1 0-1 0 0,1 1 1 0 0,0-1 0 0 0,-1 0-1 0 0,1 0 1 0 0,0 1-1 0 0,-1-1 1 0 0,1 0-1 0 0,-1 1 1 0 0,1-1-1 0 0,-1 0 1 0 0,1 1-1 0 0,-1-1 1 0 0,-1 0 0 0 0,-2-4-17 0 0,0 1 0 0 0,-1-1 0 0 0,1 1 0 0 0,-1 0 1 0 0,-1 0-1 0 0,1 1 0 0 0,0 0 0 0 0,-1 0 0 0 0,0 0 1 0 0,-7-3-1 0 0,-10-2-28 0 0,-31-7 1 0 0,15 7-20 0 0,-76-7 0 0 0,-5 8-15 0 0,-159 11-1 0 0,190 4 89 0 0,0 4-1 0 0,1 4 1 0 0,-103 32-1 0 0,150-34 81 0 0,-78 37 0 0 0,103-43-31 0 0,0 2 0 0 0,0 0-1 0 0,1 0 1 0 0,1 2 0 0 0,-1 0 0 0 0,-23 27 0 0 0,35-36-33 0 0,0 1 0 0 0,0-1 0 0 0,1 1 0 0 0,0 0 0 0 0,-1 0 1 0 0,1 0-1 0 0,1 0 0 0 0,-1 0 0 0 0,1 1 0 0 0,-1-1 1 0 0,1 0-1 0 0,0 8 0 0 0,1-8-4 0 0,0 0 1 0 0,0-1-1 0 0,0 1 1 0 0,1-1-1 0 0,0 1 1 0 0,0-1-1 0 0,0 1 1 0 0,0-1-1 0 0,0 0 1 0 0,1 1-1 0 0,-1-1 1 0 0,1 0-1 0 0,0 0 1 0 0,0 0-1 0 0,0 0 1 0 0,5 5-1 0 0,1-1 6 0 0,0 1 1 0 0,1-1-1 0 0,0 0 0 0 0,0-1 0 0 0,0 0 0 0 0,1-1 0 0 0,11 5 0 0 0,-1-1 19 0 0,1-2 0 0 0,42 10 0 0 0,-2-7 22 0 0,87 4 0 0 0,-126-13-54 0 0,64 3 35 0 0,0-3 0 0 0,122-16 0 0 0,-180 12-37 0 0,138-21 8 0 0,-143 19-10 0 0,0-1-1 0 0,0-1 1 0 0,-1 0-1 0 0,0-2 1 0 0,29-16 0 0 0,-47 23-2 0 0,0-1 0 0 0,0 1 1 0 0,-1-1-1 0 0,1 0 1 0 0,-1-1-1 0 0,1 1 0 0 0,-1 0 1 0 0,0-1-1 0 0,0 0 0 0 0,-1 0 1 0 0,1 0-1 0 0,-1 0 1 0 0,1 0-1 0 0,-1 0 0 0 0,1-7 1 0 0,-2 9-2 0 0,-1-1 0 0 0,1 0 0 0 0,-1 0 0 0 0,0 0 0 0 0,0 1-1 0 0,0-1 1 0 0,0 0 0 0 0,0 0 0 0 0,-1 0 0 0 0,1 1 0 0 0,-1-1 0 0 0,0 0 0 0 0,0 1 0 0 0,0-1 0 0 0,0 0 0 0 0,0 1 0 0 0,-1-1 0 0 0,1 1 0 0 0,-1 0 0 0 0,0-1 0 0 0,1 1 0 0 0,-1 0 0 0 0,0 0 0 0 0,0 0-1 0 0,0 0 1 0 0,-1 1 0 0 0,-3-3 0 0 0,-6-4 0 0 0,-1 0 0 0 0,0 2-1 0 0,-1 0 1 0 0,0 0 0 0 0,0 1-1 0 0,0 1 1 0 0,0 0 0 0 0,-1 1-1 0 0,-25-2 1 0 0,-10 2-1 0 0,-80 5 1 0 0,35 5 2 0 0,-101 20 0 0 0,178-23-1 0 0,-33 5 22 0 0,-62 19-1 0 0,87-19 2 0 0,2 0 1 0 0,-1 1-1 0 0,1 2 1 0 0,-27 17-1 0 0,46-25-17 0 0,0-1-1 0 0,0 1 0 0 0,1 0 0 0 0,-1 0 1 0 0,1 0-1 0 0,0 1 0 0 0,-3 4 1 0 0,6-7-6 0 0,0-1 0 0 0,0 0 0 0 0,0 0 0 0 0,1 1 0 0 0,-1-1 0 0 0,1 0 0 0 0,-1 1 0 0 0,1-1 0 0 0,-1 1 0 0 0,1-1 1 0 0,-1 0-1 0 0,1 1 0 0 0,0-1 0 0 0,0 1 0 0 0,0-1 0 0 0,0 1 0 0 0,0-1 0 0 0,0 1 0 0 0,0-1 0 0 0,1 1 1 0 0,-1-1-1 0 0,1 0 0 0 0,-1 1 0 0 0,1-1 0 0 0,-1 1 0 0 0,1-1 0 0 0,0 0 0 0 0,-1 0 0 0 0,1 1 0 0 0,0-1 0 0 0,0 0 1 0 0,0 0-1 0 0,2 2 0 0 0,3 2 2 0 0,1 0 0 0 0,-1-1 0 0 0,1 0 0 0 0,0 0 0 0 0,0 0 0 0 0,0-1 0 0 0,13 4 0 0 0,4 0 5 0 0,29 4 1 0 0,-9-5-4 0 0,1-1 1 0 0,47-1-1 0 0,105-15-47 0 0,-184 9 39 0 0,194-26-86 0 0,-186 24 70 0 0,0-1 0 0 0,-1-1 0 0 0,1-1 0 0 0,-1-1 0 0 0,-1 0 0 0 0,1-2 0 0 0,-1 0 0 0 0,21-15 0 0 0,-36 21 13 0 0,0 1-1 0 0,1-1 1 0 0,-1 0 0 0 0,-1-1-1 0 0,1 1 1 0 0,0 0 0 0 0,-1-1-1 0 0,0 0 1 0 0,4-8 0 0 0,-6 10 2 0 0,-1 1 1 0 0,1-1 0 0 0,0 1-1 0 0,-1-1 1 0 0,1 0-1 0 0,-1 1 1 0 0,0-1-1 0 0,0 1 1 0 0,0-1-1 0 0,0 0 1 0 0,0 1 0 0 0,-1-1-1 0 0,1 0 1 0 0,-1 1-1 0 0,0-1 1 0 0,0 1-1 0 0,0-1 1 0 0,0 1-1 0 0,0-1 1 0 0,0 1 0 0 0,-1 0-1 0 0,-3-5 1 0 0,-4-4-4 0 0,-1 0 0 0 0,-1 1 0 0 0,0 0 0 0 0,-1 1 0 0 0,0 0 1 0 0,0 1-1 0 0,0 0 0 0 0,-1 1 0 0 0,-23-10 0 0 0,-5 2-5 0 0,-79-20 0 0 0,54 22 3 0 0,0 3-1 0 0,-1 3 1 0 0,-72 1 0 0 0,34 8 17 0 0,-135 18 1 0 0,215-17-7 0 0,-243 40 32 0 0,221-35-26 0 0,-12 3-1 0 0,-156 33 17 0 0,190-39-148 0 0,42-14-93 0 0,12-7 161 0 0,-12 6 17 0 0,-1-1 0 0 0,-1 0 0 0 0,0-1 1 0 0,-1-1-1 0 0,0 0 0 0 0,-1-1 0 0 0,0-1 0 0 0,20-30 1 0 0,-26 34 23 0 0,-1-1 0 0 0,-1 1 1 0 0,0-1-1 0 0,0 0 1 0 0,-2 0-1 0 0,1 0 1 0 0,-1 0-1 0 0,-1-1 1 0 0,0 1-1 0 0,-1-1 1 0 0,0 0-1 0 0,-1 1 1 0 0,-1-1-1 0 0,-2-20 1 0 0,-1 11 0 0 0,-1 1 1 0 0,-1-1 0 0 0,0 1 0 0 0,-2 0-1 0 0,-18-37 1 0 0,22 50 12 0 0,-1 1 0 0 0,1 0 0 0 0,-1 0 0 0 0,-1 0 0 0 0,1 0-1 0 0,-1 1 1 0 0,0 0 0 0 0,0 0 0 0 0,-1 0 0 0 0,0 1 0 0 0,0 0 0 0 0,0 0 0 0 0,-1 1 0 0 0,1 0 0 0 0,-1 1 0 0 0,0-1-1 0 0,0 1 1 0 0,-12-2 0 0 0,18 4 3 0 0,-1 0 0 0 0,1 1 1 0 0,-1 0-1 0 0,1-1 0 0 0,-1 1 0 0 0,1 0 0 0 0,-1 0 0 0 0,1 0 0 0 0,-1 1 0 0 0,1-1 1 0 0,-1 1-1 0 0,1-1 0 0 0,-1 1 0 0 0,1 0 0 0 0,0 0 0 0 0,-1 0 0 0 0,1 0 0 0 0,0 0 1 0 0,0 0-1 0 0,0 1 0 0 0,0-1 0 0 0,0 1 0 0 0,0 0 0 0 0,0-1 0 0 0,0 1 0 0 0,1 0 1 0 0,-1 0-1 0 0,1 0 0 0 0,-1 0 0 0 0,1 0 0 0 0,0 1 0 0 0,-2 3 0 0 0,1-1 0 0 0,1-1 0 0 0,0 1 0 0 0,1 0 0 0 0,-1-1 0 0 0,1 1 0 0 0,-1 0 0 0 0,1-1 0 0 0,1 1 0 0 0,-1 0 0 0 0,1-1 0 0 0,0 1 0 0 0,0 0 0 0 0,0-1 0 0 0,0 1 0 0 0,1-1 0 0 0,3 7 0 0 0,2 1-12 0 0,0-1 0 0 0,1 0 0 0 0,0-1 0 0 0,1 0 0 0 0,0 0-1 0 0,1-1 1 0 0,0 0 0 0 0,0 0 0 0 0,1-1 0 0 0,0-1 0 0 0,0 0 0 0 0,1 0 0 0 0,0-1 0 0 0,0 0-1 0 0,1-1 1 0 0,-1-1 0 0 0,1 0 0 0 0,0-1 0 0 0,0 0 0 0 0,0-1 0 0 0,16 1 0 0 0,-27-3 1 0 0,1 0 1 0 0,-1 0-1 0 0,1 0 1 0 0,-1 0-1 0 0,1-1 1 0 0,-1 1-1 0 0,1 0 1 0 0,-1-1 0 0 0,0 0-1 0 0,1 0 1 0 0,-1 0-1 0 0,0 0 1 0 0,0 0-1 0 0,0 0 1 0 0,1 0-1 0 0,-1-1 1 0 0,0 1 0 0 0,-1-1-1 0 0,1 1 1 0 0,0-1-1 0 0,3-4 1 0 0,-4 4 2 0 0,0 0 1 0 0,0-1-1 0 0,-1 1 1 0 0,1-1 0 0 0,-1 1-1 0 0,1-1 1 0 0,-1 1-1 0 0,0-1 1 0 0,0 1-1 0 0,0-1 1 0 0,0 0-1 0 0,0 1 1 0 0,0-1-1 0 0,-1 1 1 0 0,1-1-1 0 0,-1 1 1 0 0,0-1 0 0 0,0 1-1 0 0,0 0 1 0 0,-2-4-1 0 0,-7-12 1 0 0,0 0-1 0 0,-1 1 0 0 0,-1 0 1 0 0,-1 1-1 0 0,0 1 0 0 0,-25-23 1 0 0,13 16 20 0 0,-2 1-1 0 0,0 1 1 0 0,-36-20 0 0 0,55 35-13 0 0,-2-1 15 0 0,1 1 0 0 0,-1 0 0 0 0,0 1 0 0 0,-1 0-1 0 0,-10-3 1 0 0,19 6-14 0 0,0 1 0 0 0,1 0 0 0 0,-1-1 0 0 0,0 1 0 0 0,0 0 0 0 0,1 0 0 0 0,-1 0 0 0 0,0 0 0 0 0,0 0 0 0 0,1 1 0 0 0,-1-1 0 0 0,0 0 0 0 0,1 1 0 0 0,-1-1 0 0 0,0 1 0 0 0,1 0 0 0 0,-1-1 0 0 0,1 1 0 0 0,-1 0 0 0 0,1 0 0 0 0,0 0 0 0 0,-1 0 0 0 0,1 0 0 0 0,0 1 0 0 0,-1-1 0 0 0,1 0 0 0 0,0 0 0 0 0,0 1 0 0 0,0-1 0 0 0,0 1 0 0 0,1-1 0 0 0,-1 1 0 0 0,0-1 0 0 0,0 1 0 0 0,1 0 0 0 0,-1-1 0 0 0,1 1 0 0 0,0 0 0 0 0,-1 2 0 0 0,0 5 10 0 0,0 0 0 0 0,1 0 0 0 0,0 0 0 0 0,0 0 0 0 0,1 1 0 0 0,0-1 0 0 0,0 0 0 0 0,1 0 1 0 0,0-1-1 0 0,4 10 0 0 0,3 5 11 0 0,1-1 0 0 0,18 33 0 0 0,-12-30-11 0 0,1-1 0 0 0,0-1 0 0 0,2 0 0 0 0,1-1 0 0 0,1-2 1 0 0,0 0-1 0 0,2-1 0 0 0,0-1 0 0 0,32 19 0 0 0,-25-20-37 0 0,0-1 0 0 0,1-1 0 0 0,1-1 0 0 0,0-2 0 0 0,1-2 0 0 0,0-1 0 0 0,54 8 0 0 0,-75-15-13 0 0,0-1 0 0 0,0-1 0 0 0,-1 0 0 0 0,15-2 0 0 0,-24 2 30 0 0,1 0 0 0 0,0-1 1 0 0,-1 1-1 0 0,1-1 0 0 0,-1 1 0 0 0,1-1 0 0 0,-1 0 0 0 0,0 0 1 0 0,1 0-1 0 0,-1 0 0 0 0,0 0 0 0 0,0-1 0 0 0,0 1 0 0 0,1-1 0 0 0,-1 1 1 0 0,-1-1-1 0 0,1 0 0 0 0,0 0 0 0 0,0 0 0 0 0,-1 0 0 0 0,1 0 1 0 0,-1 0-1 0 0,0 0 0 0 0,1 0 0 0 0,0-4 0 0 0,-2 5 17 0 0,0 1-1 0 0,1-1 1 0 0,-1 0-1 0 0,0 0 0 0 0,0 0 1 0 0,0 0-1 0 0,0 0 1 0 0,0 0-1 0 0,0 0 1 0 0,0 0-1 0 0,0 0 0 0 0,-1 0 1 0 0,1 0-1 0 0,0 0 1 0 0,-1 1-1 0 0,1-1 1 0 0,0 0-1 0 0,-1 0 1 0 0,1 0-1 0 0,-1 0 0 0 0,1 1 1 0 0,-1-1-1 0 0,0 0 1 0 0,1 0-1 0 0,-2 0 1 0 0,0 0 75 0 0,-1 3-4 0 0,-2 2-55 0 0,-1 1 0 0 0,1 0-1 0 0,0 0 1 0 0,0 0-1 0 0,1 0 1 0 0,0 1 0 0 0,0 0-1 0 0,0 0 1 0 0,1 0 0 0 0,-1 0-1 0 0,1 1 1 0 0,1-1 0 0 0,-1 1-1 0 0,1-1 1 0 0,1 1 0 0 0,-1 0-1 0 0,1 0 1 0 0,0 8-1 0 0,-1 1 15 0 0,1 0-1 0 0,1 0 0 0 0,1 0 0 0 0,0 0 0 0 0,1 0 0 0 0,0 0 0 0 0,7 18 0 0 0,14 25 59 0 0,-17-46-63 0 0,0 1 1 0 0,0 0-1 0 0,4 24 1 0 0,-9-37-34 0 0,-1 1 0 0 0,0-1-1 0 0,0 0 1 0 0,0 1 0 0 0,0-1 0 0 0,0 1 0 0 0,0-1 0 0 0,0 1 0 0 0,-1-1 0 0 0,1 1 0 0 0,-1-1 0 0 0,1 0 0 0 0,-1 1 0 0 0,1-1 0 0 0,-1 0 0 0 0,0 1 0 0 0,1-1-1 0 0,-1 0 1 0 0,0 0 0 0 0,0 0 0 0 0,0 0 0 0 0,0 1 0 0 0,0-1 0 0 0,0-1 0 0 0,0 1 0 0 0,-1 0 0 0 0,1 0 0 0 0,0 0 0 0 0,0-1 0 0 0,-1 1 0 0 0,1 0 0 0 0,0-1-1 0 0,-1 1 1 0 0,1-1 0 0 0,-1 0 0 0 0,1 1 0 0 0,0-1 0 0 0,-3 0 0 0 0,-8 1-17 0 0,1 0 0 0 0,-1 0-1 0 0,-22-3 1 0 0,33 2 13 0 0,-654-97-373 0 0,623 91 358 0 0,-443-85-227 0 0,434 82 214 0 0,-546-119-406 0 0,83 28-101 0 0,348 82 335 0 0,-1 7 1 0 0,-201 10-1 0 0,-313 58-212 0 0,-9 71 77 0 0,19 56 93 0 0,390-101 159 0 0,237-73 59 0 0,-102 25-146 0 0,135-35 145 0 0,-8 1 28 0 0,9-1-8 0 0,-1 1 1 0 0,1-1-1 0 0,0 0 1 0 0,0 0-1 0 0,0 0 1 0 0,0 0-1 0 0,0 0 1 0 0,-1 0-1 0 0,1 0 1 0 0,0 0-1 0 0,0 0 1 0 0,0-1-1 0 0,0 1 1 0 0,0 0 0 0 0,-1 0-1 0 0,1 0 1 0 0,0 0-1 0 0,0 0 1 0 0,0 0-1 0 0,0 0 1 0 0,0 0-1 0 0,-1 0 1 0 0,1 0-1 0 0,0 0 1 0 0,0-1-1 0 0,0 1 1 0 0,0 0-1 0 0,0 0 1 0 0,0 0-1 0 0,0 0 1 0 0,0 0 0 0 0,0 0-1 0 0,-1-1 1 0 0,1 1-1 0 0,0 0 1 0 0,0 0-1 0 0,0 0 1 0 0,0 0-1 0 0,0 0 1 0 0,0-1-1 0 0,0 1 1 0 0,0 0-1 0 0,0 0 1 0 0,0 0-1 0 0,0 0 1 0 0,0 0 0 0 0,0-1-1 0 0,0 1 1 0 0,0 0-1 0 0,0 0 1 0 0,0 0-1 0 0,1 0 1 0 0,-1-1-1 0 0,0 1 1 0 0,0 0-1 0 0,0 0 1 0 0,0 0-1 0 0,0 0 1 0 0,0 0-1 0 0,0 0 1 0 0,0 0-1 0 0,1-1 1 0 0,22-36-178 0 0,-13 21 33 0 0,0 0 0 0 0,-1-1 1 0 0,8-19-1 0 0,-14 29 114 0 0,-1-1 0 0 0,0 1 0 0 0,0-1 0 0 0,-1 0 0 0 0,0 1 0 0 0,-1-1 0 0 0,1 0 0 0 0,-1 0-1 0 0,-1 1 1 0 0,1-1 0 0 0,-4-12 0 0 0,1 6 18 0 0,-1 0-1 0 0,-1 1 0 0 0,0-1 1 0 0,-1 1-1 0 0,0 0 1 0 0,-1 1-1 0 0,-1-1 0 0 0,0 1 1 0 0,0 1-1 0 0,-1 0 1 0 0,-1 0-1 0 0,0 0 0 0 0,0 2 1 0 0,-1-1-1 0 0,0 1 1 0 0,-1 1-1 0 0,-18-11 1 0 0,-20-8 10 0 0,-2 3 1 0 0,-1 2-1 0 0,-84-24 1 0 0,16 22 98 0 0,-149-10 0 0 0,157 24 108 0 0,-175 9 0 0 0,222 5-15 0 0,0 4 0 0 0,1 2 1 0 0,-126 37-1 0 0,168-39-118 0 0,1 0 1 0 0,0 2-1 0 0,1 0 0 0 0,0 2 0 0 0,0 0 1 0 0,-20 16-1 0 0,40-26-57 0 0,-1-1 1 0 0,0 0-1 0 0,0 0 0 0 0,1 1 0 0 0,-1-1 1 0 0,1 1-1 0 0,0-1 0 0 0,-1 1 1 0 0,1 0-1 0 0,0-1 0 0 0,0 1 1 0 0,0 0-1 0 0,0 0 0 0 0,0 0 0 0 0,0 0 1 0 0,1 0-1 0 0,-1 0 0 0 0,1 0 1 0 0,-1 0-1 0 0,1 0 0 0 0,0 0 0 0 0,0 4 1 0 0,0-4-6 0 0,1 0 1 0 0,0-1-1 0 0,0 1 1 0 0,0 0-1 0 0,0 0 1 0 0,1 0-1 0 0,-1-1 1 0 0,0 1 0 0 0,1 0-1 0 0,-1-1 1 0 0,1 1-1 0 0,0-1 1 0 0,-1 0-1 0 0,1 0 1 0 0,0 1-1 0 0,0-1 1 0 0,0 0-1 0 0,0-1 1 0 0,0 1-1 0 0,0 0 1 0 0,2 0-1 0 0,11 4-14 0 0,1-1-1 0 0,-1-1 0 0 0,1 0 1 0 0,28 1-1 0 0,66-5-102 0 0,88-17-57 0 0,-183 17 157 0 0,199-32-226 0 0,-181 25 174 0 0,0-1-1 0 0,0-1 1 0 0,-1-2-1 0 0,34-18 1 0 0,-58 26 49 0 0,0 0 0 0 0,0-1 1 0 0,-1 0-1 0 0,1-1 0 0 0,-1 0 0 0 0,0 0 0 0 0,-1 0 1 0 0,6-8-1 0 0,-9 11 8 0 0,-1 0 0 0 0,0-1 0 0 0,0 1 0 0 0,0-1-1 0 0,-1 1 1 0 0,1-1 0 0 0,-1 1 0 0 0,0-1 0 0 0,0 0 0 0 0,0 0 0 0 0,0 0 0 0 0,-1 1 0 0 0,0-1 0 0 0,1 0 0 0 0,-1 0-1 0 0,-1 0 1 0 0,1 0 0 0 0,-1 0 0 0 0,1 1 0 0 0,-1-1 0 0 0,-2-5 0 0 0,-1 0 2 0 0,0 0 1 0 0,-1 0-1 0 0,0 0 0 0 0,0 1 0 0 0,-1 0 1 0 0,0 0-1 0 0,-1 0 0 0 0,1 1 0 0 0,-2 0 1 0 0,1 0-1 0 0,-1 0 0 0 0,0 1 1 0 0,0 1-1 0 0,-1-1 0 0 0,1 1 0 0 0,-15-5 1 0 0,0 0 22 0 0,0 1-1 0 0,-1 1 1 0 0,0 2 0 0 0,0 0 0 0 0,-38-3 0 0 0,31 6 36 0 0,-1 1 0 0 0,1 2 1 0 0,-1 1-1 0 0,1 2 0 0 0,0 1 0 0 0,0 1 1 0 0,-35 11-1 0 0,57-13-41 0 0,-47 12 140 0 0,-69 29 0 0 0,110-38-92 0 0,1 1 1 0 0,-1 0-1 0 0,1 1 0 0 0,1 0 1 0 0,-1 1-1 0 0,2 1 0 0 0,-1 0 1 0 0,1 1-1 0 0,1 0 1 0 0,-15 18-1 0 0,24-26-39 0 0,0 0 0 0 0,0 0-1 0 0,0 0 1 0 0,0 0 0 0 0,1 1 0 0 0,0-1 0 0 0,0 0 0 0 0,0 1-1 0 0,0-1 1 0 0,0 1 0 0 0,0-1 0 0 0,1 1 0 0 0,0-1-1 0 0,0 1 1 0 0,0-1 0 0 0,0 1 0 0 0,1 4 0 0 0,0-3-1 0 0,1-1-1 0 0,0 1 1 0 0,-1-1 0 0 0,2 0 0 0 0,-1 0 0 0 0,0 0 0 0 0,1 0 0 0 0,0 0 0 0 0,-1-1 0 0 0,2 1 0 0 0,5 5 0 0 0,2 0 6 0 0,1 0-1 0 0,1-1 1 0 0,0 0 0 0 0,0-1-1 0 0,0 0 1 0 0,1-1 0 0 0,17 5-1 0 0,4-1-12 0 0,0-2-1 0 0,0-2 1 0 0,1-1-1 0 0,52 0 1 0 0,138-14-55 0 0,31-20-60 0 0,-212 20 45 0 0,1-1-1 0 0,-2-2 1 0 0,70-30-1 0 0,-97 35 27 0 0,-1-1 0 0 0,0-1 1 0 0,-1 0-1 0 0,0-2 0 0 0,0 1 0 0 0,17-17 0 0 0,-28 22 15 0 0,1 0-1 0 0,-1 0 1 0 0,1 0 0 0 0,-1 0-1 0 0,-1 0 1 0 0,1-1-1 0 0,-1 0 1 0 0,0 1 0 0 0,0-1-1 0 0,-1-1 1 0 0,0 1-1 0 0,0 0 1 0 0,0 0-1 0 0,-1-1 1 0 0,0 1 0 0 0,0-1-1 0 0,-1 1 1 0 0,1-1-1 0 0,-1 0 1 0 0,-2-12-1 0 0,-1 8-2 0 0,1 0-1 0 0,-2 0 1 0 0,0 0-1 0 0,0 1 1 0 0,-1-1-1 0 0,0 1 1 0 0,0 0-1 0 0,-1 0 1 0 0,-1 1-1 0 0,0 0 1 0 0,0 0-1 0 0,-1 1 1 0 0,0-1-1 0 0,0 2 1 0 0,-1-1-1 0 0,0 1 1 0 0,0 0-1 0 0,-1 1 1 0 0,0 0-1 0 0,-19-8 1 0 0,10 7 18 0 0,0 0-1 0 0,-1 1 1 0 0,1 1-1 0 0,-1 1 1 0 0,0 0 0 0 0,0 2-1 0 0,-1 1 1 0 0,1 0-1 0 0,0 1 1 0 0,0 1 0 0 0,-25 5-1 0 0,20-1 51 0 0,-1 1-1 0 0,1 1 0 0 0,0 1 1 0 0,1 1-1 0 0,0 1 0 0 0,-40 24 0 0 0,48-24 14 0 0,1 0-1 0 0,1 1 1 0 0,0 1-1 0 0,0 0 1 0 0,1 1-1 0 0,1 0 1 0 0,0 1-1 0 0,1 0 1 0 0,0 1-1 0 0,-13 24 0 0 0,22-35-44 0 0,1 0-1 0 0,-1 0 1 0 0,0 0-1 0 0,1 0 0 0 0,0 0 1 0 0,0 1-1 0 0,0-1 0 0 0,1 0 1 0 0,-1 0-1 0 0,1 1 1 0 0,0-1-1 0 0,1 0 0 0 0,-1 1 1 0 0,0-1-1 0 0,1 0 0 0 0,0 0 1 0 0,0 1-1 0 0,1-1 1 0 0,-1 0-1 0 0,1 0 0 0 0,0 0 1 0 0,0-1-1 0 0,0 1 0 0 0,0 0 1 0 0,1-1-1 0 0,-1 1 1 0 0,1-1-1 0 0,0 0 0 0 0,0 0 1 0 0,0 0-1 0 0,4 3 0 0 0,6 3 6 0 0,-1 0-1 0 0,1 0 1 0 0,0-2-1 0 0,1 0 1 0 0,0 0-1 0 0,0-1 0 0 0,22 6 1 0 0,-2-3-10 0 0,0-2 1 0 0,0-2-1 0 0,0-1 1 0 0,46 0 0 0 0,-18-5-63 0 0,94-15 1 0 0,34-25-57 0 0,-159 33 78 0 0,-2-1 0 0 0,34-16 0 0 0,-56 22 19 0 0,0 0 0 0 0,0-1 0 0 0,-1 0 0 0 0,1 0 0 0 0,-1 0 0 0 0,0-1-1 0 0,0 0 1 0 0,-1-1 0 0 0,1 1 0 0 0,-1-1 0 0 0,0 0 0 0 0,0 0 0 0 0,5-11-1 0 0,-8 12-2 0 0,0-1 0 0 0,0 0 0 0 0,-1 0 0 0 0,0 0 0 0 0,0 0-1 0 0,0-1 1 0 0,-1 1 0 0 0,0 0 0 0 0,0 0 0 0 0,0 0-1 0 0,-1 0 1 0 0,0 0 0 0 0,0 0 0 0 0,-1 0 0 0 0,0 0 0 0 0,0 0-1 0 0,0 0 1 0 0,0 1 0 0 0,-1-1 0 0 0,0 1 0 0 0,-5-7-1 0 0,1 1 3 0 0,-1 0-1 0 0,-1 0 0 0 0,0 1 0 0 0,0 0 0 0 0,-1 1 1 0 0,0 0-1 0 0,0 0 0 0 0,-21-11 0 0 0,21 14 18 0 0,-1 1 1 0 0,-1 1-1 0 0,1 0 0 0 0,-1 1 0 0 0,1 0 0 0 0,-1 0 1 0 0,0 1-1 0 0,0 1 0 0 0,0 0 0 0 0,0 1 0 0 0,0 0 1 0 0,0 1-1 0 0,0 0 0 0 0,0 1 0 0 0,0 0 0 0 0,-19 7 1 0 0,20-6 13 0 0,1 0 1 0 0,0 1-1 0 0,0 1 1 0 0,1 0-1 0 0,-1 0 1 0 0,1 1-1 0 0,0 0 1 0 0,1 0-1 0 0,-1 1 1 0 0,1 1-1 0 0,1-1 1 0 0,-1 1-1 0 0,1 0 1 0 0,1 1-1 0 0,-1-1 1 0 0,2 2-1 0 0,-1-1 1 0 0,-8 19-1 0 0,13-22-6 0 0,-1 0 0 0 0,1 1-1 0 0,-1-1 1 0 0,2 0 0 0 0,-1 1-1 0 0,1-1 1 0 0,0 0 0 0 0,0 1-1 0 0,1-1 1 0 0,0 1 0 0 0,0-1-1 0 0,0 0 1 0 0,1 0 0 0 0,0 0-1 0 0,0 0 1 0 0,0 0 0 0 0,1 0-1 0 0,0 0 1 0 0,7 9 0 0 0,-2-4 0 0 0,0-1 1 0 0,1 1-1 0 0,0-1 1 0 0,1-1-1 0 0,0 0 1 0 0,0 0-1 0 0,1-1 1 0 0,15 8-1 0 0,-1-2 4 0 0,0-2 0 0 0,1-1 0 0 0,53 16 0 0 0,-67-24-15 0 0,38 9 10 0 0,0-2-1 0 0,0-2 1 0 0,1-2 0 0 0,64-1-1 0 0,-29-7-39 0 0,163-24 0 0 0,-211 21-20 0 0,-1-2 1 0 0,0-2-1 0 0,-1-2 1 0 0,0-1-1 0 0,61-29 1 0 0,-90 38 37 0 0,-1-1 0 0 0,0 0 0 0 0,0-1 0 0 0,0 0-1 0 0,0 1 1 0 0,-1-2 0 0 0,0 1 0 0 0,0-1 0 0 0,0 1 0 0 0,0-1 0 0 0,-1-1 0 0 0,6-11 0 0 0,-8 13 3 0 0,0 0 0 0 0,-1 0 1 0 0,0 0-1 0 0,0 0 0 0 0,0-1 0 0 0,0 1 1 0 0,-1 0-1 0 0,0 0 0 0 0,0 0 0 0 0,0 0 1 0 0,-1-1-1 0 0,1 1 0 0 0,-1 0 0 0 0,-1 0 1 0 0,1 0-1 0 0,-1 0 0 0 0,0 0 0 0 0,0 1 1 0 0,-4-8-1 0 0,0 2 1 0 0,-1-1 0 0 0,-1 1 1 0 0,0 1-1 0 0,0-1 0 0 0,-1 1 1 0 0,0 1-1 0 0,-1 0 0 0 0,0 0 0 0 0,0 1 1 0 0,0 0-1 0 0,-1 0 0 0 0,0 1 1 0 0,0 1-1 0 0,-1 0 0 0 0,-12-3 0 0 0,-1 0 13 0 0,-1 1-1 0 0,1 2 1 0 0,-2 0-1 0 0,1 2 0 0 0,0 1 1 0 0,-31 2-1 0 0,9 3 15 0 0,0 2 1 0 0,-63 15-1 0 0,102-18-20 0 0,-46 10 35 0 0,0 2 1 0 0,1 3-1 0 0,-59 25 0 0 0,94-33-12 0 0,0 0-1 0 0,0 1 0 0 0,1 1 0 0 0,1 1 0 0 0,0 0 0 0 0,0 2 0 0 0,1-1 0 0 0,1 2 0 0 0,0 0 0 0 0,1 1 0 0 0,-19 29 1 0 0,28-38-11 0 0,1 1 0 0 0,0-1 0 0 0,1 1 0 0 0,0 0 0 0 0,0 0 0 0 0,1 0 0 0 0,0 0 0 0 0,0 0 0 0 0,1 1 0 0 0,-1 16 0 0 0,2-18-2 0 0,1-1 1 0 0,0 1-1 0 0,0 0 0 0 0,1 0 1 0 0,0-1-1 0 0,0 1 0 0 0,0-1 1 0 0,1 0-1 0 0,0 1 0 0 0,0-1 1 0 0,1 0-1 0 0,-1-1 0 0 0,9 10 1 0 0,0-2 4 0 0,0-1 0 0 0,1-1 0 0 0,0 0 0 0 0,1 0 0 0 0,0-2 0 0 0,1 0 0 0 0,0 0 0 0 0,1-2 0 0 0,-1 0 0 0 0,1 0 0 0 0,1-2 0 0 0,-1 0 0 0 0,20 3 1 0 0,10 1 5 0 0,1-3 1 0 0,1-2 0 0 0,72-3 0 0 0,-55-5-50 0 0,77-14 0 0 0,-109 13-9 0 0,0-1-1 0 0,-1-2 1 0 0,0-1-1 0 0,42-18 1 0 0,-65 22 19 0 0,0 1 0 0 0,-1-1-1 0 0,1-1 1 0 0,-1 0 0 0 0,0 0 0 0 0,-1 0-1 0 0,0-1 1 0 0,8-9 0 0 0,-11 11 0 0 0,-1 0 1 0 0,1 0-1 0 0,-1-1 0 0 0,0 1 1 0 0,0-1-1 0 0,-1 0 1 0 0,0 0-1 0 0,0 0 0 0 0,0 0 1 0 0,-1 0-1 0 0,0 0 0 0 0,0 0 1 0 0,0-13-1 0 0,-2 9-6 0 0,0 1-1 0 0,-1-1 1 0 0,0 1-1 0 0,0 0 1 0 0,-1 0-1 0 0,0-1 1 0 0,-1 2-1 0 0,0-1 1 0 0,0 0-1 0 0,-1 1 1 0 0,0 0-1 0 0,-1 0 1 0 0,1 0-1 0 0,-11-10 0 0 0,-1 0-8 0 0,-1 1 0 0 0,0 1 0 0 0,-1 1-1 0 0,-27-16 1 0 0,27 19 13 0 0,-1 1-1 0 0,0 2 0 0 0,-1 0 1 0 0,0 1-1 0 0,0 1 0 0 0,-1 1 1 0 0,1 0-1 0 0,-1 2 0 0 0,-1 1 1 0 0,1 1-1 0 0,0 0 0 0 0,-1 2 1 0 0,1 1-1 0 0,-39 6 0 0 0,10-1 22 0 0,0 4-1 0 0,1 1 0 0 0,0 2 1 0 0,-80 34-1 0 0,90-28 24 0 0,2 0 1 0 0,-70 50-1 0 0,89-55-7 0 0,0 1 0 0 0,1 1-1 0 0,1 1 1 0 0,0 0 0 0 0,1 2 0 0 0,1 0-1 0 0,-14 24 1 0 0,19-27-9 0 0,2 0 0 0 0,0 0 0 0 0,1 1 0 0 0,1 0 0 0 0,0 0 0 0 0,2 1-1 0 0,0 0 1 0 0,1 0 0 0 0,-2 35 0 0 0,5-41-7 0 0,0 1-1 0 0,2 0 1 0 0,-1 0-1 0 0,2-1 1 0 0,0 1-1 0 0,0-1 1 0 0,1 0-1 0 0,0 0 1 0 0,1 0-1 0 0,1 0 1 0 0,0-1-1 0 0,0 0 1 0 0,1 0-1 0 0,15 17 1 0 0,-8-13-1 0 0,0-1 0 0 0,1 0 0 0 0,1-1 0 0 0,0-1 0 0 0,1 0 0 0 0,0-2 1 0 0,0 0-1 0 0,1 0 0 0 0,1-2 0 0 0,0 0 0 0 0,28 7 0 0 0,-16-7-18 0 0,0-2 0 0 0,0-1 0 0 0,0-2 0 0 0,0 0-1 0 0,1-3 1 0 0,52-4 0 0 0,-69 2-6 0 0,-1 0 0 0 0,0-1 0 0 0,1 0 0 0 0,-1-1 0 0 0,0-1 1 0 0,-1 0-1 0 0,1-1 0 0 0,14-9 0 0 0,-24 13 14 0 0,0 0 0 0 0,-1-1 0 0 0,1 1 0 0 0,-1-1 0 0 0,1 0 0 0 0,-1 0 0 0 0,0-1 0 0 0,0 1 0 0 0,-1-1 0 0 0,1 1 0 0 0,-1-1 0 0 0,0 0 0 0 0,0 0 1 0 0,0 0-1 0 0,0 0 0 0 0,0 0 0 0 0,-1 0 0 0 0,0 0 0 0 0,0-1 0 0 0,0 1 0 0 0,-1 0 0 0 0,1-1 0 0 0,-1 1 0 0 0,0-1 0 0 0,0 1 0 0 0,-1 0 0 0 0,1-1 0 0 0,-1 1 0 0 0,0 0 0 0 0,0-1 0 0 0,-3-6 0 0 0,-1-3-6 0 0,-1 0-1 0 0,-1 1 1 0 0,0 0 0 0 0,-1 0-1 0 0,0 0 1 0 0,-1 1 0 0 0,0 0-1 0 0,-1 1 1 0 0,0 0-1 0 0,-1 0 1 0 0,0 1 0 0 0,-1 1-1 0 0,0 0 1 0 0,0 0 0 0 0,-28-12-1 0 0,22 12 17 0 0,0 2-1 0 0,-1 0 1 0 0,0 1-1 0 0,0 1 1 0 0,-1 1-1 0 0,1 1 1 0 0,-1 0-1 0 0,0 2 1 0 0,0 0-1 0 0,0 1 1 0 0,-36 5-1 0 0,24 0 27 0 0,-1 2-1 0 0,1 1 1 0 0,-51 21 0 0 0,68-23-15 0 0,-1 1 0 0 0,1 1 0 0 0,1 0 1 0 0,-1 1-1 0 0,2 1 0 0 0,-1 0 0 0 0,1 1 0 0 0,1 1 1 0 0,-12 13-1 0 0,21-22-11 0 0,0 1 1 0 0,0 0-1 0 0,1-1 0 0 0,-1 2 1 0 0,1-1-1 0 0,0 0 0 0 0,0 0 1 0 0,0 1-1 0 0,1-1 1 0 0,0 1-1 0 0,0-1 0 0 0,0 1 1 0 0,-1 8-1 0 0,3-10-1 0 0,-1 1 0 0 0,0-1 1 0 0,1 1-1 0 0,0-1 0 0 0,0 1 0 0 0,0-1 0 0 0,0 0 0 0 0,1 0 1 0 0,-1 1-1 0 0,1-1 0 0 0,0 0 0 0 0,0 0 0 0 0,0-1 0 0 0,0 1 1 0 0,0 0-1 0 0,1-1 0 0 0,-1 1 0 0 0,1-1 0 0 0,4 4 0 0 0,7 3 1 0 0,1 0-1 0 0,0-1 0 0 0,0-1 1 0 0,0 0-1 0 0,1-1 0 0 0,0 0 1 0 0,0-2-1 0 0,1 0 0 0 0,25 3 0 0 0,-4-3 3 0 0,0-2-1 0 0,-1-1 0 0 0,49-5 0 0 0,-44-1-44 0 0,74-16-1 0 0,-103 18 33 0 0,-1-1 0 0 0,0 0 0 0 0,0-1 0 0 0,0 0 0 0 0,-1 0-1 0 0,1-2 1 0 0,-1 1 0 0 0,-1-1 0 0 0,1-1 0 0 0,11-11 0 0 0,-19 16 6 0 0,-1 0-1 0 0,1 1 1 0 0,-1-1 0 0 0,0 0-1 0 0,0 0 1 0 0,0-1 0 0 0,0 1-1 0 0,0 0 1 0 0,-1-1 0 0 0,0 1 0 0 0,0 0-1 0 0,0-1 1 0 0,0 0 0 0 0,0 1-1 0 0,-1-1 1 0 0,1 0 0 0 0,-1-5-1 0 0,-1 3 1 0 0,0 1-1 0 0,0 0 1 0 0,0-1-1 0 0,-1 1 1 0 0,0 0-1 0 0,0 0 1 0 0,-1 0-1 0 0,1 0 1 0 0,-1 0-1 0 0,-6-8 0 0 0,-2 1 1 0 0,0-1-1 0 0,0 2 0 0 0,-1 0 0 0 0,-1 0 0 0 0,0 1 0 0 0,0 0 0 0 0,-1 1 0 0 0,0 1 0 0 0,-1 1 0 0 0,0 0 1 0 0,0 0-1 0 0,-26-6 0 0 0,2 2 2 0 0,-1 2 0 0 0,-1 2 0 0 0,-77-4 0 0 0,56 10 39 0 0,-73 7 0 0 0,100-3 10 0 0,1 3 0 0 0,0 0 0 0 0,-55 20-1 0 0,78-23-30 0 0,1 2 0 0 0,0-1-1 0 0,0 2 1 0 0,0-1-1 0 0,1 1 1 0 0,-13 10-1 0 0,20-14-11 0 0,0-1-1 0 0,1 1 0 0 0,-1-1 0 0 0,0 1 1 0 0,1 0-1 0 0,-1 0 0 0 0,1 0 0 0 0,-1 0 1 0 0,1 0-1 0 0,0 0 0 0 0,0 0 0 0 0,0 0 1 0 0,0 0-1 0 0,0 0 0 0 0,1 1 0 0 0,-1-1 1 0 0,1 0-1 0 0,-1 1 0 0 0,1-1 0 0 0,0 0 1 0 0,0 1-1 0 0,0-1 0 0 0,0 0 1 0 0,0 1-1 0 0,0-1 0 0 0,1 0 0 0 0,-1 1 1 0 0,1-1-1 0 0,0 0 0 0 0,-1 1 0 0 0,1-1 1 0 0,0 0-1 0 0,1 0 0 0 0,-1 0 0 0 0,0 0 1 0 0,3 4-1 0 0,3 1 5 0 0,0 0-1 0 0,0-1 1 0 0,0 0 0 0 0,0 0-1 0 0,1 0 1 0 0,0-1 0 0 0,0 0-1 0 0,12 5 1 0 0,6 1 12 0 0,41 12 1 0 0,-23-11-5 0 0,0-3 1 0 0,53 6 0 0 0,-85-14-15 0 0,65 7 22 0 0,0-4 0 0 0,1-4 1 0 0,-1-2-1 0 0,0-4 0 0 0,104-22 1 0 0,-91 7-11 0 0,-81 18-12 0 0,-1 0 0 0 0,0-1 1 0 0,1 0-1 0 0,-1 0 0 0 0,-1 0 0 0 0,1-1 1 0 0,-1 0-1 0 0,8-7 0 0 0,-13 10-1 0 0,-1 0-1 0 0,1 1 0 0 0,-1-1 0 0 0,1 0 1 0 0,-1 0-1 0 0,0-1 0 0 0,1 1 1 0 0,-1 0-1 0 0,0 0 0 0 0,-1-1 1 0 0,1 1-1 0 0,0 0 0 0 0,-1-1 1 0 0,1 1-1 0 0,-1-1 0 0 0,1 1 0 0 0,-1-1 1 0 0,0 1-1 0 0,0-1 0 0 0,-1 1 1 0 0,1-1-1 0 0,0 1 0 0 0,-1-1 1 0 0,1 1-1 0 0,-1 0 0 0 0,0-1 0 0 0,0 1 1 0 0,0 0-1 0 0,0 0 0 0 0,0-1 1 0 0,-1 1-1 0 0,1 0 0 0 0,-3-3 1 0 0,-3-3-9 0 0,0-1 0 0 0,0 2 0 0 0,-1-1 0 0 0,0 1 1 0 0,0 0-1 0 0,-13-8 0 0 0,4 5-9 0 0,0 0 0 0 0,0 2 0 0 0,-1 0 0 0 0,-1 1 1 0 0,-32-9-1 0 0,19 9-14 0 0,0 2 0 0 0,-59-3 1 0 0,12 9-15 0 0,-143 20-1 0 0,167-13 24 0 0,-73 20 1 0 0,106-22 8 0 0,2 1 1 0 0,-1 1-1 0 0,1 1 0 0 0,1 1 1 0 0,-1 0-1 0 0,-22 18 1 0 0,39-26 5 0 0,1 0 0 0 0,-1 0 0 0 0,1 0 0 0 0,-1 0 0 0 0,1 1 0 0 0,0 0 0 0 0,0-1 0 0 0,0 1 1 0 0,0 0-1 0 0,0 0 0 0 0,1 0 0 0 0,-1 0 0 0 0,-1 4 0 0 0,3-5 3 0 0,0-1 0 0 0,0 1-1 0 0,0-1 1 0 0,0 1 0 0 0,0-1-1 0 0,0 1 1 0 0,0-1 0 0 0,1 0 0 0 0,-1 1-1 0 0,1-1 1 0 0,-1 1 0 0 0,1-1 0 0 0,-1 0-1 0 0,1 1 1 0 0,0-1 0 0 0,-1 0 0 0 0,1 1-1 0 0,0-1 1 0 0,0 0 0 0 0,0 0 0 0 0,0 0-1 0 0,0 0 1 0 0,0 0 0 0 0,0 0 0 0 0,1 0-1 0 0,-1 0 1 0 0,0-1 0 0 0,0 1 0 0 0,1 0-1 0 0,-1-1 1 0 0,1 1 0 0 0,1 0 0 0 0,7 3-4 0 0,0-1 1 0 0,1 0 0 0 0,-1 0-1 0 0,1-1 1 0 0,0-1 0 0 0,13 1 0 0 0,70-4-29 0 0,-41-2-28 0 0,0-3-1 0 0,0-2 0 0 0,-1-2 1 0 0,0-2-1 0 0,78-33 0 0 0,-113 39 32 0 0,-1-1-1 0 0,0 0 0 0 0,0-2 1 0 0,20-15-1 0 0,-32 22 25 0 0,0 0 0 0 0,0 0 0 0 0,-1 0 1 0 0,0-1-1 0 0,1 1 0 0 0,-1-1 0 0 0,0 0 0 0 0,-1 0 0 0 0,1 0 0 0 0,-1 0 1 0 0,0 0-1 0 0,0-1 0 0 0,0 1 0 0 0,0-1 0 0 0,-1 1 0 0 0,0-1 1 0 0,0 0-1 0 0,0 0 0 0 0,0 1 0 0 0,-1-1 0 0 0,0 0 0 0 0,0-5 0 0 0,-2-1-2 0 0,-1 1 0 0 0,0-1-1 0 0,-1 1 1 0 0,0-1-1 0 0,0 1 1 0 0,-1 0 0 0 0,-1 1-1 0 0,-11-18 1 0 0,-4 0-26 0 0,-34-34 1 0 0,19 27-6 0 0,-2 1 0 0 0,0 2 0 0 0,-2 2-1 0 0,-46-26 1 0 0,44 31 13 0 0,0 3-1 0 0,-1 1 0 0 0,-2 2 0 0 0,1 2 0 0 0,-2 2 0 0 0,0 2 0 0 0,-1 2 0 0 0,0 2 1 0 0,-92-4-1 0 0,128 12 43 0 0,-1 1 0 0 0,1 0 0 0 0,0 1 1 0 0,0 0-1 0 0,-21 6 0 0 0,29-7-10 0 0,-1 1 1 0 0,1-1-1 0 0,-1 0 1 0 0,1 1-1 0 0,0 0 0 0 0,0 0 1 0 0,0 0-1 0 0,0 0 1 0 0,0 0-1 0 0,0 1 0 0 0,1-1 1 0 0,-1 1-1 0 0,1 0 1 0 0,0 0-1 0 0,-1 0 0 0 0,1 0 1 0 0,1 0-1 0 0,-1 0 1 0 0,0 0-1 0 0,1 1 0 0 0,-2 4 1 0 0,3-5-5 0 0,0-1 1 0 0,-1 1 0 0 0,2 0 0 0 0,-1-1-1 0 0,0 1 1 0 0,1-1 0 0 0,-1 1-1 0 0,1-1 1 0 0,-1 1 0 0 0,1-1 0 0 0,0 0-1 0 0,0 1 1 0 0,1-1 0 0 0,-1 0 0 0 0,0 0-1 0 0,1 0 1 0 0,-1 0 0 0 0,1 0-1 0 0,-1 0 1 0 0,1 0 0 0 0,0 0 0 0 0,4 2-1 0 0,2 3-3 0 0,1 0 0 0 0,1-1 0 0 0,19 10 0 0 0,-12-9-4 0 0,1 0 1 0 0,0 0-1 0 0,0-2 1 0 0,0 0-1 0 0,0-2 1 0 0,27 3-1 0 0,-34-5-6 0 0,1 0 0 0 0,0-1-1 0 0,0-1 1 0 0,-1 0 0 0 0,1 0-1 0 0,0-1 1 0 0,-1-1 0 0 0,1 0-1 0 0,-1-1 1 0 0,0 0 0 0 0,16-8-1 0 0,-24 10 12 0 0,0 1 0 0 0,0-1 0 0 0,0 0 0 0 0,0-1 0 0 0,-1 1 0 0 0,1 0 0 0 0,-1-1 0 0 0,1 1 0 0 0,-1-1 0 0 0,0 0 0 0 0,0 0 0 0 0,0 0 0 0 0,-1 0 0 0 0,1 0 0 0 0,-1 0 0 0 0,1-1 0 0 0,-1 1 0 0 0,0 0 0 0 0,0-4 0 0 0,0 1 0 0 0,-1 1 0 0 0,0-1-1 0 0,0 1 1 0 0,0-1-1 0 0,-1 1 1 0 0,0-1-1 0 0,0 1 1 0 0,0-1 0 0 0,-1 1-1 0 0,0 0 1 0 0,-3-7-1 0 0,1 3 20 0 0,-1 0 0 0 0,0 0 0 0 0,-1 0 0 0 0,0 1 0 0 0,0-1 0 0 0,-1 1 0 0 0,0 1 0 0 0,0 0-1 0 0,-1 0 1 0 0,0 0 0 0 0,0 1 0 0 0,-16-9 0 0 0,18 12 10 0 0,-1 0 0 0 0,0 0 0 0 0,1 1 0 0 0,-1 0 0 0 0,0 0 0 0 0,-1 1 1 0 0,1 0-1 0 0,0 0 0 0 0,0 1 0 0 0,0 0 0 0 0,-1 0 0 0 0,1 1 0 0 0,0 0 0 0 0,0 0 0 0 0,-8 2 0 0 0,9-1-8 0 0,1 0 0 0 0,0 1 0 0 0,-1 0 0 0 0,1-1 0 0 0,0 2 0 0 0,1-1 1 0 0,-1 0-1 0 0,1 1 0 0 0,-1 0 0 0 0,1 0 0 0 0,0 0 0 0 0,0 1 0 0 0,1-1 0 0 0,-1 1 0 0 0,1 0 0 0 0,0 0 0 0 0,1 0 0 0 0,-1 0 0 0 0,-2 7 0 0 0,5-10-17 0 0,-1-1-1 0 0,0 1 1 0 0,1 0-1 0 0,-1 0 1 0 0,1 0-1 0 0,-1-1 1 0 0,1 1-1 0 0,0 0 1 0 0,0 0-1 0 0,0 0 1 0 0,0 0-1 0 0,0 0 1 0 0,0-1-1 0 0,0 1 1 0 0,1 0-1 0 0,-1 0 1 0 0,1 0-1 0 0,-1-1 1 0 0,1 1-1 0 0,0 0 1 0 0,0-1-1 0 0,0 1 1 0 0,0 0-1 0 0,0-1 1 0 0,0 1-1 0 0,0-1 1 0 0,0 1-1 0 0,0-1 1 0 0,1 0-1 0 0,-1 0 1 0 0,1 1-1 0 0,-1-1 1 0 0,1 0-1 0 0,-1 0 1 0 0,4 1-1 0 0,0 0-16 0 0,0 0 1 0 0,0-1-1 0 0,0 1 0 0 0,0-1 1 0 0,0 0-1 0 0,0 0 0 0 0,1-1 1 0 0,-1 1-1 0 0,0-1 0 0 0,1 0 1 0 0,7-2-1 0 0,-3 1-22 0 0,-1-1 0 0 0,1-1 0 0 0,0 0 0 0 0,-1 0-1 0 0,1-1 1 0 0,-1 0 0 0 0,0 0 0 0 0,0-1 0 0 0,-1 0 0 0 0,1-1 0 0 0,-1 0 0 0 0,9-9 0 0 0,-13 11 25 0 0,-1 1 0 0 0,0-1 1 0 0,0 0-1 0 0,0 0 1 0 0,-1 0-1 0 0,1-1 1 0 0,-1 1-1 0 0,0-1 1 0 0,0 1-1 0 0,-1-1 1 0 0,1 0-1 0 0,-1 1 1 0 0,0-1-1 0 0,-1 0 1 0 0,1 0-1 0 0,-1 0 1 0 0,0 0-1 0 0,0 0 0 0 0,0 0 1 0 0,0 1-1 0 0,-1-1 1 0 0,0 0-1 0 0,0 0 1 0 0,-1 0-1 0 0,1 1 1 0 0,-1-1-1 0 0,-4-7 1 0 0,-1-1 6 0 0,0 1 0 0 0,-1 0 0 0 0,-1 0 0 0 0,1 1 0 0 0,-2 0 0 0 0,0 1 1 0 0,0 0-1 0 0,0 0 0 0 0,-2 1 0 0 0,1 1 0 0 0,-1 0 0 0 0,0 0 0 0 0,0 1 0 0 0,-1 1 1 0 0,0 0-1 0 0,0 1 0 0 0,-26-7 0 0 0,18 7 31 0 0,0 0 0 0 0,-1 2 0 0 0,1 0 0 0 0,-1 2 0 0 0,0 0 0 0 0,0 2 0 0 0,0 0 0 0 0,1 1 0 0 0,-1 2 0 0 0,1 0 0 0 0,-24 8 0 0 0,20-4 38 0 0,0 2-1 0 0,1 1 1 0 0,0 0-1 0 0,-43 30 1 0 0,56-33-32 0 0,0 1 0 0 0,0 0-1 0 0,1 0 1 0 0,0 1 0 0 0,1 0 0 0 0,0 1-1 0 0,1 0 1 0 0,0 0 0 0 0,0 1 0 0 0,1 0-1 0 0,-6 16 1 0 0,12-25-24 0 0,0 0 1 0 0,0 1-1 0 0,0-1 1 0 0,0 1-1 0 0,1-1 0 0 0,-1 1 1 0 0,1-1-1 0 0,0 1 0 0 0,0 0 1 0 0,0-1-1 0 0,0 1 0 0 0,1-1 1 0 0,0 1-1 0 0,0-1 1 0 0,2 7-1 0 0,-1-5-3 0 0,0-1 0 0 0,1 1 0 0 0,0-1 0 0 0,0 1 0 0 0,0-1 0 0 0,1 0 1 0 0,-1 0-1 0 0,1 0 0 0 0,7 5 0 0 0,1 0-6 0 0,0-1 0 0 0,1-1 0 0 0,0 0 0 0 0,0-1 0 0 0,1 0 0 0 0,26 7-1 0 0,3-3-19 0 0,0-2-1 0 0,1-2 0 0 0,0-1 0 0 0,0-3 1 0 0,0-1-1 0 0,0-3 0 0 0,-1-1 0 0 0,1-2 1 0 0,-1-2-1 0 0,72-22 0 0 0,-101 24 12 0 0,0 0 0 0 0,0-1 0 0 0,0 0 0 0 0,24-17 0 0 0,-35 21 11 0 0,0 1 0 0 0,0-2 0 0 0,0 1-1 0 0,-1 0 1 0 0,1 0 0 0 0,-1-1 0 0 0,1 0-1 0 0,-1 1 1 0 0,0-1 0 0 0,0 0 0 0 0,0 0-1 0 0,0 0 1 0 0,0 0 0 0 0,-1-1 0 0 0,0 1 0 0 0,1 0-1 0 0,-1-1 1 0 0,0 1 0 0 0,-1-1 0 0 0,1 1-1 0 0,-1-1 1 0 0,1 1 0 0 0,-1-1 0 0 0,0 1-1 0 0,0-1 1 0 0,-2-5 0 0 0,2 7 1 0 0,-1 1 1 0 0,1-1 0 0 0,-1 0 0 0 0,0 0-1 0 0,1 0 1 0 0,-1 1 0 0 0,0-1-1 0 0,0 0 1 0 0,-1 1 0 0 0,1-1 0 0 0,0 1-1 0 0,0-1 1 0 0,-1 1 0 0 0,1 0-1 0 0,-1-1 1 0 0,1 1 0 0 0,-1 0 0 0 0,-3-2-1 0 0,2 2 5 0 0,-1 0 0 0 0,1 0-1 0 0,-1 0 1 0 0,0 0 0 0 0,1 0 0 0 0,-1 1-1 0 0,0-1 1 0 0,0 1 0 0 0,-4 0-1 0 0,-6 2 17 0 0,0 0 0 0 0,0 1 0 0 0,-25 7 0 0 0,39-9-23 0 0,-23 6 27 0 0,1 2 1 0 0,0 1 0 0 0,1 0-1 0 0,0 2 1 0 0,0 1-1 0 0,1 0 1 0 0,-24 21 0 0 0,20-12 3 0 0,1 1 1 0 0,1 1-1 0 0,1 1 0 0 0,-32 51 1 0 0,43-60-25 0 0,0 1 0 0 0,2 1-1 0 0,0-1 1 0 0,1 1 0 0 0,1 1 0 0 0,1-1 0 0 0,0 1 0 0 0,1 0 0 0 0,1 0 0 0 0,1 0 0 0 0,1 1-1 0 0,1 22 1 0 0,1-28-5 0 0,1 0 1 0 0,0 0-1 0 0,1 0 0 0 0,0 0 0 0 0,1 0 0 0 0,1-1 0 0 0,0 1 0 0 0,1-1 0 0 0,0-1 0 0 0,1 1 0 0 0,1-1 1 0 0,-1 0-1 0 0,2-1 0 0 0,0 0 0 0 0,0 0 0 0 0,1-1 0 0 0,12 10 0 0 0,-5-7-1 0 0,1 0-1 0 0,1-1 0 0 0,39 18 1 0 0,-24-13-4 0 0,1-3 1 0 0,1-1-1 0 0,0-1 1 0 0,0-3-1 0 0,1 0 1 0 0,64 5-1 0 0,-53-12-62 0 0,72-6 0 0 0,-104 2 39 0 0,1 0-1 0 0,-1-1 0 0 0,0-1 0 0 0,0 0 1 0 0,0-1-1 0 0,-1-1 0 0 0,1 0 0 0 0,14-10 0 0 0,-26 14 17 0 0,1-1-1 0 0,-1 0 1 0 0,0 0-1 0 0,0 0 0 0 0,-1-1 1 0 0,1 1-1 0 0,-1-1 1 0 0,0 0-1 0 0,1 0 0 0 0,-2 0 1 0 0,1 0-1 0 0,0-1 1 0 0,-1 1-1 0 0,0-1 0 0 0,0 1 1 0 0,0-1-1 0 0,-1 0 1 0 0,0 0-1 0 0,1 0 0 0 0,-2 0 1 0 0,1 0-1 0 0,-1 0 0 0 0,1 0 1 0 0,-1 0-1 0 0,-1 0 1 0 0,1 0-1 0 0,-1 0 0 0 0,0 0 1 0 0,0 0-1 0 0,0 0 1 0 0,-1 0-1 0 0,1 0 0 0 0,-5-7 1 0 0,1 3-2 0 0,1-1 0 0 0,-2 1 0 0 0,1 1 1 0 0,-1-1-1 0 0,-1 1 0 0 0,1 0 0 0 0,-1 0 0 0 0,-1 1 1 0 0,1 0-1 0 0,-1 0 0 0 0,-1 1 0 0 0,-8-6 0 0 0,2 4-3 0 0,0 0-1 0 0,-1 1 0 0 0,1 1 0 0 0,-1 0 0 0 0,-1 2 1 0 0,-28-6-1 0 0,4 5-1 0 0,-1 2 0 0 0,0 1 0 0 0,1 3-1 0 0,-81 11 1 0 0,78-6 21 0 0,1 1-1 0 0,0 3 0 0 0,1 1 1 0 0,0 3-1 0 0,-41 18 0 0 0,42-13 18 0 0,-66 41 0 0 0,95-53-16 0 0,0 2-1 0 0,1-1 1 0 0,0 1 0 0 0,0 1 0 0 0,1 0-1 0 0,1 1 1 0 0,-1-1 0 0 0,2 2-1 0 0,-1-1 1 0 0,-8 18 0 0 0,15-24-4 0 0,-1 1 1 0 0,1 0 0 0 0,0 0-1 0 0,1 0 1 0 0,-1 0 0 0 0,1 0-1 0 0,1 0 1 0 0,-1 0-1 0 0,1 0 1 0 0,0 0 0 0 0,0 0-1 0 0,0 1 1 0 0,3 10 0 0 0,0-10 0 0 0,-1 1 1 0 0,1 0-1 0 0,1-1 1 0 0,-1 0 0 0 0,1 0-1 0 0,0 0 1 0 0,1 0 0 0 0,0-1-1 0 0,7 8 1 0 0,4 2 1 0 0,1 0 1 0 0,1-2-1 0 0,0 0 1 0 0,1-2-1 0 0,0 0 0 0 0,23 10 1 0 0,2-2 0 0 0,0-2 0 0 0,1-1-1 0 0,1-3 1 0 0,1-2 0 0 0,51 6 0 0 0,3-5 0 0 0,137 0-1 0 0,-54-19 13 0 0,288-47 0 0 0,-248 12-36 0 0,-182 31-13 0 0,0-3 0 0 0,75-32 0 0 0,-106 40 22 0 0,-1 0 1 0 0,1-1-1 0 0,-1 0 0 0 0,0-1 1 0 0,-1 0-1 0 0,1 0 0 0 0,-1-1 1 0 0,-1-1-1 0 0,0 1 0 0 0,0-1 1 0 0,0-1-1 0 0,7-11 0 0 0,-12 14 2 0 0,0 0 0 0 0,-1 0 1 0 0,1 0-1 0 0,-1 0 0 0 0,-1 0 0 0 0,1 0 0 0 0,-1 0 0 0 0,0-1 0 0 0,-1 1 0 0 0,0 0 0 0 0,0-1 0 0 0,0 1 0 0 0,-1 0 0 0 0,0-1 1 0 0,-1 1-1 0 0,0 0 0 0 0,0 0 0 0 0,0 0 0 0 0,-1 0 0 0 0,0 0 0 0 0,-8-12 0 0 0,-4-6-34 0 0,-2 1 0 0 0,0 0-1 0 0,-2 2 1 0 0,-37-37 0 0 0,18 24-76 0 0,-79-55 0 0 0,86 71 54 0 0,0 2-1 0 0,-2 0 1 0 0,0 3-1 0 0,0 0 0 0 0,-1 2 1 0 0,-1 2-1 0 0,-70-12 1 0 0,22 13-91 0 0,0 2 0 0 0,-103 7 0 0 0,75 5 84 0 0,0 4 1 0 0,0 6-1 0 0,2 4 0 0 0,0 5 1 0 0,-138 49-1 0 0,217-63 54 0 0,0 2 0 0 0,1 1 1 0 0,0 1-1 0 0,1 1 0 0 0,1 2 0 0 0,-29 22 1 0 0,54-37 17 0 0,0 0 0 0 0,-1 0 0 0 0,1 0 0 0 0,1 0 0 0 0,-1 0 0 0 0,0 0 0 0 0,0 1 0 0 0,1-1 0 0 0,-1 1 0 0 0,1-1 0 0 0,0 1 0 0 0,0-1 0 0 0,0 1 0 0 0,0 0-1 0 0,0-1 1 0 0,1 1 0 0 0,-1 0 0 0 0,1 0 0 0 0,0 0 0 0 0,0 5 0 0 0,0-6 4 0 0,1 1 0 0 0,0 0-1 0 0,0 0 1 0 0,0 0 0 0 0,1-1-1 0 0,-1 1 1 0 0,0-1 0 0 0,1 1-1 0 0,0-1 1 0 0,0 1 0 0 0,0-1-1 0 0,0 0 1 0 0,0 0 0 0 0,0 0-1 0 0,0 0 1 0 0,1 0 0 0 0,-1-1-1 0 0,1 1 1 0 0,-1-1 0 0 0,1 1-1 0 0,4 1 1 0 0,12 4 14 0 0,0 0 0 0 0,1-1-1 0 0,0-1 1 0 0,29 3 0 0 0,38 3 12 0 0,1-5 0 0 0,139-6 0 0 0,151-45-31 0 0,-214 13-176 0 0,181-62 1 0 0,-203 43-28 0 0,-117 39 143 0 0,1 0 0 0 0,-2-2 1 0 0,24-17-1 0 0,-40 25 32 0 0,0 0 0 0 0,-1 0 0 0 0,1-1 1 0 0,-2 0-1 0 0,1 0 0 0 0,-1-1 0 0 0,0 1 0 0 0,0-1 1 0 0,-1-1-1 0 0,7-13 0 0 0,-11 18 23 0 0,1 1 1 0 0,-1-1-1 0 0,0 0 1 0 0,-1 1-1 0 0,1-1 0 0 0,0 0 1 0 0,-1 0-1 0 0,0 1 0 0 0,0-1 1 0 0,0 0-1 0 0,0 0 1 0 0,-1 1-1 0 0,0-1 0 0 0,1 0 1 0 0,-1 1-1 0 0,-1-1 0 0 0,1 0 1 0 0,0 1-1 0 0,-1 0 0 0 0,0-1 1 0 0,0 1-1 0 0,0 0 1 0 0,0 0-1 0 0,0 0 0 0 0,-1 0 1 0 0,1 0-1 0 0,-1 0 0 0 0,0 1 1 0 0,-4-4-1 0 0,2 2 12 0 0,-1 0 1 0 0,0 0-1 0 0,0 0 0 0 0,0 1 0 0 0,-1 0 1 0 0,1 0-1 0 0,-1 1 0 0 0,0 0 0 0 0,-13-3 0 0 0,4 3 13 0 0,-1 0 0 0 0,1 2 0 0 0,-1 0 0 0 0,-16 2 0 0 0,-42 8 52 0 0,1 3-1 0 0,1 4 1 0 0,0 3-1 0 0,-118 49 1 0 0,103-30 84 0 0,-103 63 0 0 0,-4 25 142 0 0,159-98-182 0 0,1 1 1 0 0,-55 60 0 0 0,79-78-76 0 0,1 1 0 0 0,1 0 0 0 0,-1 0 0 0 0,-6 16 0 0 0,13-24-37 0 0,1-1 0 0 0,0 1-1 0 0,0 0 1 0 0,1 0 0 0 0,-1 0 0 0 0,1 0 0 0 0,0 0 0 0 0,1 0 0 0 0,-1 0 0 0 0,1 0 0 0 0,0 1-1 0 0,0-1 1 0 0,1 0 0 0 0,-1 0 0 0 0,1 0 0 0 0,3 9 0 0 0,-1-6-43 0 0,1 0-1 0 0,0 0 1 0 0,0-1 0 0 0,0 1 0 0 0,1-1 0 0 0,0 0-1 0 0,1 0 1 0 0,0-1 0 0 0,0 0 0 0 0,0 0-1 0 0,1 0 1 0 0,-1 0 0 0 0,9 4 0 0 0,9 7-109 0 0,0 0 1 0 0,1-1 0 0 0,1-2-1 0 0,0-1 1 0 0,1-1-1 0 0,1-1 1 0 0,0-1 0 0 0,30 6-1 0 0,13-1-420 0 0,1-3-1 0 0,0-3 0 0 0,81 0 0 0 0,397-27-5464 0 0,-256-15 3487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7.2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269 183 20 0 0,'6'-7'1139'0'0,"0"0"-1"0"0,0 0 1 0 0,-1-1-1 0 0,0 0 1 0 0,4-9-1 0 0,-9 17-1088 0 0,1-1-1 0 0,-1 1 1 0 0,0-1-1 0 0,0 1 0 0 0,0-1 1 0 0,1 1-1 0 0,-1-1 1 0 0,0 1-1 0 0,0-1 1 0 0,0 0-1 0 0,0 1 0 0 0,0-1 1 0 0,0 1-1 0 0,0-1 1 0 0,0 1-1 0 0,0-1 1 0 0,0 0-1 0 0,0 1 0 0 0,0-1 1 0 0,-1 1-1 0 0,1-1 1 0 0,0 1-1 0 0,0-1 1 0 0,-1 1-1 0 0,1-1 0 0 0,0 1 1 0 0,-1-1-1 0 0,1 1 1 0 0,0 0-1 0 0,-1-1 1 0 0,1 1-1 0 0,-1-1 0 0 0,1 1 1 0 0,0 0-1 0 0,-1-1 1 0 0,1 1-1 0 0,-1 0 1 0 0,1 0-1 0 0,-1-1 0 0 0,1 1 1 0 0,-1 0-1 0 0,1 0 1 0 0,-1 0-1 0 0,0-1 1 0 0,1 1-1 0 0,-1 0 0 0 0,1 0 1 0 0,-1 0-1 0 0,1 0 1 0 0,-1 0-1 0 0,0 0 1 0 0,-3 0 63 0 0,0 0 0 0 0,1 0 1 0 0,-1 0-1 0 0,0 0 1 0 0,0 1-1 0 0,-5 0 1 0 0,2 1 107 0 0,1 1 0 0 0,0-1 0 0 0,-1 1 0 0 0,-10 6 0 0 0,14-7-135 0 0,1-1 0 0 0,0 1 0 0 0,0 0 0 0 0,0 0 1 0 0,0 0-1 0 0,1 0 0 0 0,-1 0 0 0 0,1 0 0 0 0,-1 0 0 0 0,1 0 0 0 0,-1 1 0 0 0,1-1 0 0 0,0 0 0 0 0,0 1 0 0 0,-1 3 1 0 0,2-5-59 0 0,0 0 1 0 0,0 0-1 0 0,0 0 1 0 0,0 0-1 0 0,1 0 1 0 0,-1 0 0 0 0,0 0-1 0 0,0 0 1 0 0,1 0-1 0 0,-1 0 1 0 0,0-1 0 0 0,1 1-1 0 0,-1 0 1 0 0,1 0-1 0 0,-1 0 1 0 0,1 0 0 0 0,-1-1-1 0 0,1 1 1 0 0,0 0-1 0 0,-1 0 1 0 0,1-1 0 0 0,0 1-1 0 0,-1-1 1 0 0,1 1-1 0 0,0-1 1 0 0,0 1 0 0 0,0-1-1 0 0,0 1 1 0 0,0-1-1 0 0,-1 0 1 0 0,1 1 0 0 0,0-1-1 0 0,1 0 1 0 0,30 7 265 0 0,-21-6-254 0 0,0-1 0 0 0,0 0 0 0 0,0 0 0 0 0,0-1 0 0 0,0 0 0 0 0,0-1 0 0 0,0-1 0 0 0,0 0 0 0 0,-1 0 0 0 0,1-1 0 0 0,-1 0 0 0 0,17-10 0 0 0,-25 13-32 0 0,0 0-1 0 0,0 0 0 0 0,0 0 0 0 0,-1 0 1 0 0,1-1-1 0 0,-1 1 0 0 0,1 0 0 0 0,-1-1 1 0 0,1 1-1 0 0,-1-1 0 0 0,0 0 0 0 0,0 1 1 0 0,0-1-1 0 0,0 0 0 0 0,0 0 0 0 0,0 0 1 0 0,0 1-1 0 0,0-1 0 0 0,-1 0 1 0 0,1 0-1 0 0,-1 0 0 0 0,0 0 0 0 0,1 0 1 0 0,-1 0-1 0 0,0-1 0 0 0,0 1 0 0 0,0 0 1 0 0,0 0-1 0 0,-1 0 0 0 0,1 0 0 0 0,-1 0 1 0 0,1 0-1 0 0,-2-2 0 0 0,0 1 31 0 0,1 0-1 0 0,-1 0 1 0 0,-1 0 0 0 0,1 1-1 0 0,0-1 1 0 0,-1 1-1 0 0,1-1 1 0 0,-1 1 0 0 0,0 0-1 0 0,1 0 1 0 0,-1 0-1 0 0,0 0 1 0 0,0 1 0 0 0,-1-1-1 0 0,1 1 1 0 0,0 0-1 0 0,0 0 1 0 0,-1 0-1 0 0,-3-1 1 0 0,-3 1 133 0 0,0 0 1 0 0,-1 1-1 0 0,1 0 0 0 0,0 1 1 0 0,0 0-1 0 0,0 0 0 0 0,-15 5 1 0 0,20-5-105 0 0,0 0 1 0 0,1 0 0 0 0,-1 1-1 0 0,1 0 1 0 0,-1 0-1 0 0,1 0 1 0 0,0 0 0 0 0,0 1-1 0 0,0 0 1 0 0,0 0-1 0 0,0 0 1 0 0,1 0 0 0 0,-1 0-1 0 0,1 1 1 0 0,0 0-1 0 0,0-1 1 0 0,-5 10 0 0 0,8-13-53 0 0,-1 1 1 0 0,1 0 0 0 0,0 0-1 0 0,-1 0 1 0 0,1 0 0 0 0,0 0-1 0 0,0 0 1 0 0,0 0 0 0 0,0 0 0 0 0,-1 0-1 0 0,1 0 1 0 0,1 0 0 0 0,-1 0-1 0 0,0-1 1 0 0,0 1 0 0 0,0 0-1 0 0,0 0 1 0 0,1 0 0 0 0,-1 0-1 0 0,0 0 1 0 0,1 0 0 0 0,-1 0-1 0 0,1 0 1 0 0,-1-1 0 0 0,2 3 0 0 0,-1-2-13 0 0,1 1 0 0 0,0-1 0 0 0,0 0 0 0 0,0 1 1 0 0,0-1-1 0 0,0 0 0 0 0,0 0 0 0 0,0 0 0 0 0,0-1 0 0 0,4 2 1 0 0,2 0-64 0 0,1 0 0 0 0,0-1 0 0 0,-1 0 0 0 0,17-1 1 0 0,-20 0 33 0 0,0-1-1 0 0,0 0 1 0 0,0 0 0 0 0,0 0 0 0 0,0-1 0 0 0,0 1 0 0 0,0-1 0 0 0,0 0-1 0 0,-1-1 1 0 0,5-2 0 0 0,-7 4 20 0 0,-1 0 0 0 0,1 0 0 0 0,-1 0 0 0 0,1-1 0 0 0,-1 1 0 0 0,0 0 0 0 0,1-1 0 0 0,-1 1 0 0 0,0-1 0 0 0,0 0 0 0 0,0 1 0 0 0,0-1 0 0 0,0 0 0 0 0,-1 1 0 0 0,1-1 0 0 0,-1 0 0 0 0,1 0 0 0 0,-1 0 0 0 0,1 0 0 0 0,-1 1 0 0 0,0-1 0 0 0,0 0 0 0 0,0 0 0 0 0,0 0 0 0 0,0 0 0 0 0,0 0 0 0 0,-1 0 0 0 0,1 0 0 0 0,-2-2 0 0 0,1 0 11 0 0,-1 0 0 0 0,1 0 0 0 0,-1 0 0 0 0,0 0 0 0 0,-1 1 0 0 0,1-1 0 0 0,-1 1 0 0 0,1 0 0 0 0,-1-1 0 0 0,0 1 0 0 0,0 0 0 0 0,0 1 0 0 0,-8-6 0 0 0,4 4 42 0 0,0 0 0 0 0,0 1 0 0 0,-1 0 0 0 0,0 0 0 0 0,1 0 0 0 0,-16-2 0 0 0,3 2 131 0 0,-1 2-1 0 0,1-1 1 0 0,0 2-1 0 0,-1 1 1 0 0,-20 3-1 0 0,40-4-173 0 0,-54 11 474 0 0,52-10-426 0 0,-1 0 0 0 0,1 0 1 0 0,-1 0-1 0 0,1 0 0 0 0,0 1 0 0 0,-1-1 0 0 0,1 1 1 0 0,0 0-1 0 0,0 0 0 0 0,0 0 0 0 0,1 1 0 0 0,-6 4 1 0 0,8-6-40 0 0,-1-1 1 0 0,1 1 0 0 0,0 0-1 0 0,-1-1 1 0 0,1 1 0 0 0,0 0-1 0 0,0-1 1 0 0,-1 1 0 0 0,1 0-1 0 0,0-1 1 0 0,0 1 0 0 0,0 0-1 0 0,0-1 1 0 0,0 1 0 0 0,0 0-1 0 0,0 0 1 0 0,0-1 0 0 0,0 1-1 0 0,1 0 1 0 0,-1-1 0 0 0,0 1-1 0 0,0 0 1 0 0,1-1 0 0 0,-1 1-1 0 0,0 0 1 0 0,1-1 0 0 0,-1 1-1 0 0,0-1 1 0 0,1 1 0 0 0,-1-1-1 0 0,1 1 1 0 0,-1-1 0 0 0,1 1-1 0 0,-1-1 1 0 0,1 1 0 0 0,-1-1-1 0 0,1 0 1 0 0,0 1 0 0 0,-1-1-1 0 0,1 0 1 0 0,0 1 0 0 0,-1-1-1 0 0,2 0 1 0 0,32 11 142 0 0,-4-7-140 0 0,1 0 1 0 0,0-2-1 0 0,-1-1 1 0 0,1-1-1 0 0,0-2 0 0 0,0-1 1 0 0,52-13-1 0 0,-76 14-23 0 0,-1 0-1 0 0,0 0 0 0 0,0-1 0 0 0,7-4 1 0 0,-12 7 4 0 0,0-1 1 0 0,0 1-1 0 0,0-1 1 0 0,0 0 0 0 0,0 0-1 0 0,0 1 1 0 0,0-1-1 0 0,0 0 1 0 0,0 0 0 0 0,0 0-1 0 0,-1 0 1 0 0,1 0-1 0 0,0 0 1 0 0,0-1 0 0 0,-1 1-1 0 0,1 0 1 0 0,-1 0-1 0 0,1 0 1 0 0,-1-1 0 0 0,0 1-1 0 0,1 0 1 0 0,-1 0 0 0 0,0-1-1 0 0,0 1 1 0 0,0 0-1 0 0,0-2 1 0 0,-1 1 5 0 0,0 0 0 0 0,0 1 1 0 0,0-1-1 0 0,0 0 0 0 0,0 1 0 0 0,0-1 0 0 0,-1 1 1 0 0,1-1-1 0 0,-1 1 0 0 0,1-1 0 0 0,-1 1 0 0 0,1 0 1 0 0,-1 0-1 0 0,0 0 0 0 0,0 0 0 0 0,1 0 1 0 0,-1 0-1 0 0,0 0 0 0 0,0 1 0 0 0,0-1 0 0 0,-3 0 1 0 0,-38-7 220 0 0,27 8-88 0 0,1 1 1 0 0,-1 0-1 0 0,0 1 0 0 0,1 1 0 0 0,-1 0 0 0 0,1 1 1 0 0,0 1-1 0 0,0 0 0 0 0,1 1 0 0 0,0 1 0 0 0,-27 16 0 0 0,37-20-106 0 0,1-1 0 0 0,-1 0 1 0 0,1 1-1 0 0,0 0 0 0 0,0 0 0 0 0,0 0 0 0 0,0 0 0 0 0,0 1 0 0 0,1-1 0 0 0,-1 1 0 0 0,1-1 0 0 0,0 1 0 0 0,0 0 0 0 0,0 0 0 0 0,1 0 0 0 0,-3 8 0 0 0,4-9-236 0 0,0 0 0 0 0,-1 0 0 0 0,1 0 0 0 0,0 0 0 0 0,1 0 1 0 0,-1 0-1 0 0,1 0 0 0 0,-1 0 0 0 0,3 6 0 0 0,-2-5-573 0 0,1 0 0 0 0,0 0 1 0 0,0 0-1 0 0,1-1 0 0 0,10 14-2336 0 0,-1-7 626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2:32.9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1803 132 204 0 0,'-10'-17'1812'0'0,"-4"-5"496"0"0,13 21-2213 0 0,0 0-1 0 0,0 1 1 0 0,0-1-1 0 0,0 1 1 0 0,0-1-1 0 0,0 1 1 0 0,0-1-1 0 0,-1 1 0 0 0,1-1 1 0 0,0 1-1 0 0,0 0 1 0 0,0 0-1 0 0,0 0 1 0 0,0-1-1 0 0,-1 1 1 0 0,1 0-1 0 0,0 1 1 0 0,0-1-1 0 0,0 0 0 0 0,0 0 1 0 0,-1 0-1 0 0,1 1 1 0 0,-1-1-1 0 0,-7 4 161 0 0,0 0 1 0 0,0 1-1 0 0,1-1 0 0 0,-1 2 0 0 0,1-1 0 0 0,0 1 1 0 0,1 0-1 0 0,-1 1 0 0 0,-8 9 0 0 0,7-5-6 0 0,-1 0-1 0 0,2 0 0 0 0,-1 1 1 0 0,2 0-1 0 0,0 0 0 0 0,-7 16 1 0 0,12-23-126 0 0,0 0 0 0 0,0 0 1 0 0,1 0-1 0 0,-1 1 1 0 0,1-1-1 0 0,1 1 0 0 0,-1-1 1 0 0,1 1-1 0 0,0-1 0 0 0,0 1 1 0 0,0-1-1 0 0,1 1 1 0 0,0-1-1 0 0,0 1 0 0 0,0-1 1 0 0,1 0-1 0 0,3 9 1 0 0,-1-8-14 0 0,-1 0 1 0 0,1-1 0 0 0,0 1-1 0 0,0-1 1 0 0,1 0 0 0 0,0 0-1 0 0,-1-1 1 0 0,2 1 0 0 0,-1-1-1 0 0,0 0 1 0 0,1 0 0 0 0,0-1-1 0 0,0 0 1 0 0,8 4 0 0 0,4-1 23 0 0,0 0-1 0 0,0-2 1 0 0,0 0 0 0 0,1 0 0 0 0,-1-2 0 0 0,1 0 0 0 0,0-1-1 0 0,-1-1 1 0 0,1-1 0 0 0,0-1 0 0 0,0 0 0 0 0,-1-2 0 0 0,0 0 0 0 0,0-1-1 0 0,19-7 1 0 0,-29 9-91 0 0,-1-1-1 0 0,1 0 0 0 0,0 0 1 0 0,-1-1-1 0 0,0 0 1 0 0,0 0-1 0 0,0 0 0 0 0,-1-1 1 0 0,0 0-1 0 0,0 0 1 0 0,0-1-1 0 0,4-7 0 0 0,-7 10-29 0 0,-1 0-1 0 0,0 0 1 0 0,0 0-1 0 0,-1 0 0 0 0,1 0 1 0 0,-1 0-1 0 0,0-1 0 0 0,0 1 1 0 0,0-1-1 0 0,-1 1 1 0 0,1-1-1 0 0,-1 1 0 0 0,0-1 1 0 0,-1 1-1 0 0,1 0 1 0 0,-1-1-1 0 0,0 1 0 0 0,0-1 1 0 0,0 1-1 0 0,0 0 0 0 0,-1 0 1 0 0,0 0-1 0 0,0 0 1 0 0,-4-7-1 0 0,-1 2-2 0 0,0 0 0 0 0,0 0 1 0 0,-1 0-1 0 0,0 1 0 0 0,-1 0 0 0 0,0 1 0 0 0,0 0 0 0 0,0 0 1 0 0,-1 1-1 0 0,-13-6 0 0 0,4 3 1 0 0,-1 0 1 0 0,0 1-1 0 0,0 2 1 0 0,-35-8-1 0 0,27 9 31 0 0,-1 2-1 0 0,1 1 0 0 0,-1 1 0 0 0,0 2 0 0 0,1 1 1 0 0,-1 1-1 0 0,1 1 0 0 0,0 1 0 0 0,-38 13 0 0 0,58-15-5 0 0,0 0-1 0 0,0 0 0 0 0,1 1 0 0 0,0 0 1 0 0,0 0-1 0 0,0 1 0 0 0,0 0 0 0 0,-7 7 1 0 0,12-11-20 0 0,0 1-1 0 0,1-1 1 0 0,0 1 0 0 0,-1 0 0 0 0,1-1 0 0 0,0 1 0 0 0,0 0 0 0 0,0 0 0 0 0,0 0 0 0 0,0 0 0 0 0,0 0 0 0 0,0 0 0 0 0,1 0 0 0 0,-1 0 0 0 0,1 0 0 0 0,-1 0 0 0 0,1 1 0 0 0,0-1 0 0 0,0 0 0 0 0,0 0 0 0 0,0 0-1 0 0,0 0 1 0 0,1 1 0 0 0,-1-1 0 0 0,1 0 0 0 0,-1 0 0 0 0,1 0 0 0 0,0 0 0 0 0,0 0 0 0 0,-1 0 0 0 0,2 0 0 0 0,-1 0 0 0 0,0-1 0 0 0,0 1 0 0 0,0 0 0 0 0,2 1 0 0 0,8 8 32 0 0,0 0 1 0 0,1 0 0 0 0,0-2-1 0 0,0 1 1 0 0,1-2-1 0 0,1 1 1 0 0,-1-2-1 0 0,1 0 1 0 0,0 0 0 0 0,1-2-1 0 0,26 8 1 0 0,0-3 17 0 0,0-3 0 0 0,1-1 0 0 0,48 1 0 0 0,-24-5-90 0 0,0-3 0 0 0,-1-3 0 0 0,1-3 1 0 0,-1-3-1 0 0,-1-2 0 0 0,68-23 0 0 0,-104 26-137 0 0,41-20-1 0 0,-62 26 125 0 0,0 0-1 0 0,-1-1 1 0 0,0 0-1 0 0,0 0 0 0 0,0-1 1 0 0,0 0-1 0 0,-1 0 1 0 0,1 0-1 0 0,-1 0 1 0 0,-1-1-1 0 0,9-11 0 0 0,-12 15 25 0 0,0-1-1 0 0,0 1 0 0 0,-1-1 0 0 0,1 0 1 0 0,0 1-1 0 0,-1-1 0 0 0,0 0 1 0 0,0 1-1 0 0,1-1 0 0 0,-1 0 0 0 0,-1 1 1 0 0,1-1-1 0 0,0 1 0 0 0,-1-1 0 0 0,1 0 1 0 0,-1 1-1 0 0,0-1 0 0 0,0 1 0 0 0,0-1 1 0 0,0 1-1 0 0,0-1 0 0 0,-1 1 0 0 0,1 0 1 0 0,-1 0-1 0 0,1 0 0 0 0,-1 0 1 0 0,-3-3-1 0 0,-3-3-8 0 0,-1-1 0 0 0,0 2 0 0 0,-1 0 0 0 0,-17-11 0 0 0,5 6 20 0 0,0 2 1 0 0,-1 0 0 0 0,0 1 0 0 0,0 1-1 0 0,-1 1 1 0 0,-38-5 0 0 0,6 4 106 0 0,-100 1 1 0 0,148 7-89 0 0,-36 0 135 0 0,-59 7 0 0 0,92-6-90 0 0,-1 1 0 0 0,0 1 0 0 0,1 0 1 0 0,0 0-1 0 0,0 1 0 0 0,0 1 0 0 0,0 0 1 0 0,1 0-1 0 0,-1 1 0 0 0,-11 9 0 0 0,19-13-29 0 0,0 0 0 0 0,1 1 0 0 0,-1-1-1 0 0,1 1 1 0 0,-1-1 0 0 0,1 1 0 0 0,0 0 0 0 0,0 0-1 0 0,0 0 1 0 0,0 0 0 0 0,1 0 0 0 0,-1 0 0 0 0,1 1-1 0 0,0-1 1 0 0,0 0 0 0 0,0 1 0 0 0,0-1 0 0 0,1 1 0 0 0,-1-1-1 0 0,1 1 1 0 0,0-1 0 0 0,0 1 0 0 0,0 0 0 0 0,1-1-1 0 0,-1 1 1 0 0,1-1 0 0 0,0 1 0 0 0,0-1 0 0 0,0 0-1 0 0,0 1 1 0 0,1-1 0 0 0,-1 0 0 0 0,1 0 0 0 0,0 0-1 0 0,0 0 1 0 0,0 0 0 0 0,3 3 0 0 0,7 8 67 0 0,1-1 0 0 0,0-1 0 0 0,0 0 0 0 0,1-1-1 0 0,1 0 1 0 0,0-1 0 0 0,29 15 0 0 0,6-2 90 0 0,64 20 0 0 0,-48-21-21 0 0,1-3 0 0 0,0-2 0 0 0,118 12 0 0 0,-51-18 27 0 0,225-12 0 0 0,-48-37-208 0 0,-258 28 0 0 0,70-23-1 0 0,-105 27 9 0 0,-1-1 0 0 0,0 0 0 0 0,0-1 0 0 0,-1-1 0 0 0,0-1 1 0 0,-1 0-1 0 0,22-19 0 0 0,-34 27-13 0 0,0-1 0 0 0,0 0 0 0 0,0 0 0 0 0,-1 0 0 0 0,1 0 0 0 0,-1 0 0 0 0,0-1 0 0 0,0 1 0 0 0,0-1 0 0 0,0 1 0 0 0,0-1 0 0 0,-1 0 0 0 0,0 0 1 0 0,0 1-1 0 0,0-1 0 0 0,1-8 0 0 0,-3 9-4 0 0,1-1 1 0 0,-1 1-1 0 0,1 0 1 0 0,-1 0 0 0 0,0 0-1 0 0,0 0 1 0 0,-1 0-1 0 0,1 0 1 0 0,0 0-1 0 0,-1 1 1 0 0,0-1-1 0 0,0 0 1 0 0,0 1 0 0 0,0-1-1 0 0,0 1 1 0 0,0 0-1 0 0,-1 0 1 0 0,1 0-1 0 0,-1 0 1 0 0,1 0 0 0 0,-1 0-1 0 0,-3-1 1 0 0,-14-8-45 0 0,-1 1 0 0 0,0 0 0 0 0,-1 2 0 0 0,1 0 0 0 0,-2 2 0 0 0,1 0 0 0 0,-30-3 0 0 0,19 6-3 0 0,-1 1 0 0 0,1 1 1 0 0,-1 1-1 0 0,-47 8 0 0 0,72-6 54 0 0,-1-1 0 0 0,1 2 1 0 0,0-1-1 0 0,-1 1 0 0 0,1 1 0 0 0,0 0 0 0 0,1 0 0 0 0,-1 0 1 0 0,-12 10-1 0 0,18-12 18 0 0,1 0 1 0 0,0 0-1 0 0,0 0 1 0 0,0 0-1 0 0,0 1 1 0 0,0-1-1 0 0,1 0 1 0 0,-1 1-1 0 0,1-1 1 0 0,-1 1-1 0 0,1 0 1 0 0,0-1-1 0 0,0 1 1 0 0,0 0-1 0 0,0 0 1 0 0,0 0-1 0 0,1-1 1 0 0,0 1-1 0 0,-1 0 1 0 0,1 0-1 0 0,0 0 1 0 0,0 0-1 0 0,1 0 1 0 0,-1 0-1 0 0,0 0 1 0 0,1 0-1 0 0,0-1 1 0 0,0 1-1 0 0,0 0 1 0 0,0 0-1 0 0,0-1 1 0 0,0 1-1 0 0,1 0 1 0 0,0-1 0 0 0,2 4-1 0 0,3 4 17 0 0,0 0 1 0 0,1-1-1 0 0,0 0 0 0 0,1 0 1 0 0,0-1-1 0 0,0 0 0 0 0,11 6 1 0 0,0-1 15 0 0,0-1 1 0 0,1-1-1 0 0,22 8 1 0 0,16 2 54 0 0,96 20 0 0 0,-151-40-90 0 0,88 15 107 0 0,1-4 0 0 0,131 0 0 0 0,64-16 24 0 0,-228-1-153 0 0,-1-3-1 0 0,98-25 1 0 0,-139 28 4 0 0,1-1 0 0 0,29-15 0 0 0,-43 19 13 0 0,0-1-1 0 0,-1 1 1 0 0,0-1-1 0 0,1 0 1 0 0,-1 0-1 0 0,0 0 1 0 0,-1-1-1 0 0,1 1 1 0 0,-1-1-1 0 0,1 0 1 0 0,-1 0-1 0 0,0 0 1 0 0,-1-1-1 0 0,1 1 1 0 0,3-8-1 0 0,-6 9 1 0 0,1-1-1 0 0,-1 1 1 0 0,0 0-1 0 0,0-1 1 0 0,0 1-1 0 0,0 0 1 0 0,0-1-1 0 0,-1 1 0 0 0,0 0 1 0 0,1 0-1 0 0,-1 0 1 0 0,0-1-1 0 0,-1 1 1 0 0,1 0-1 0 0,-1 0 1 0 0,1 0-1 0 0,-1 1 1 0 0,0-1-1 0 0,0 0 1 0 0,0 1-1 0 0,0-1 1 0 0,0 1-1 0 0,-5-5 1 0 0,-6-4-6 0 0,0 1 0 0 0,0 0 0 0 0,-20-11 1 0 0,5 6-6 0 0,-1 0 1 0 0,-56-18-1 0 0,62 24 9 0 0,-31-9 12 0 0,-2 3 0 0 0,0 1 0 0 0,0 3 0 0 0,-1 3 0 0 0,0 2 0 0 0,0 3 0 0 0,-1 2-1 0 0,-86 9 1 0 0,125-6 25 0 0,1 1 0 0 0,-1 1-1 0 0,-18 6 1 0 0,33-9-12 0 0,0 0 1 0 0,0 0-1 0 0,0 1 1 0 0,1-1-1 0 0,-1 1 1 0 0,0 0-1 0 0,1 0 1 0 0,0 0-1 0 0,-1 0 1 0 0,1 1-1 0 0,0 0 1 0 0,0-1-1 0 0,0 1 0 0 0,1 0 1 0 0,-1 0-1 0 0,1 1 1 0 0,-1-1-1 0 0,1 0 1 0 0,0 1-1 0 0,1 0 1 0 0,-3 4-1 0 0,4-5 10 0 0,-1 0-1 0 0,1 0 0 0 0,0 0 1 0 0,0 0-1 0 0,0 1 1 0 0,1-1-1 0 0,-1 0 1 0 0,1 0-1 0 0,0 0 1 0 0,0-1-1 0 0,0 1 1 0 0,0 0-1 0 0,0 0 0 0 0,1 0 1 0 0,-1-1-1 0 0,1 1 1 0 0,-1-1-1 0 0,1 1 1 0 0,4 3-1 0 0,2 3 39 0 0,1-1 1 0 0,0 0-1 0 0,16 10 0 0 0,-3-4 11 0 0,2 0 0 0 0,-1-2 0 0 0,45 16 0 0 0,70 14 86 0 0,-44-21-36 0 0,0-4 1 0 0,105 5 0 0 0,-100-15-32 0 0,1-4 0 0 0,-1-5 0 0 0,187-27 0 0 0,-258 24-65 0 0,52-16 1 0 0,-72 18-30 0 0,0 0 0 0 0,0 0-1 0 0,-1-1 1 0 0,1 0 0 0 0,-1 0 0 0 0,0-1 0 0 0,0 0-1 0 0,0 0 1 0 0,-1 0 0 0 0,0-1 0 0 0,7-8-1 0 0,-12 12-12 0 0,0 1 0 0 0,1-1-1 0 0,-1 0 1 0 0,0 0 0 0 0,0 0 0 0 0,0-1-1 0 0,0 1 1 0 0,0 0 0 0 0,-1 0-1 0 0,1 0 1 0 0,-1-1 0 0 0,1 1 0 0 0,-1 0-1 0 0,0-1 1 0 0,0 1 0 0 0,0 0-1 0 0,0-1 1 0 0,0 1 0 0 0,0 0-1 0 0,-1 0 1 0 0,1-1 0 0 0,-1 1 0 0 0,0 0-1 0 0,0 0 1 0 0,1 0 0 0 0,-1-1-1 0 0,-1 1 1 0 0,1 0 0 0 0,0 0 0 0 0,0 1-1 0 0,-1-1 1 0 0,1 0 0 0 0,-1 0-1 0 0,0 1 1 0 0,1-1 0 0 0,-1 1-1 0 0,-3-2 1 0 0,-4-5-29 0 0,-1 2 0 0 0,0-1 0 0 0,-1 1 0 0 0,1 1-1 0 0,-22-8 1 0 0,7 6-7 0 0,-1 0 0 0 0,1 2 0 0 0,-1 1 0 0 0,0 1 0 0 0,0 1 0 0 0,-30 1 0 0 0,-7 5-37 0 0,-83 13 0 0 0,-33 21 6 0 0,153-30 70 0 0,1 1 1 0 0,1 1 0 0 0,0 1-1 0 0,1 1 1 0 0,-31 20 0 0 0,26-12 3 0 0,1 1 1 0 0,1 2 0 0 0,-31 33-1 0 0,43-40 0 0 0,0 0 0 0 0,2 2-1 0 0,0-1 1 0 0,0 2 0 0 0,2-1-1 0 0,0 2 1 0 0,-8 23 0 0 0,12-25 4 0 0,1 0-1 0 0,0 1 1 0 0,1 0 0 0 0,2 0-1 0 0,-1 0 1 0 0,2 0 0 0 0,1 0-1 0 0,0 0 1 0 0,1 0 0 0 0,1 0-1 0 0,1 0 1 0 0,10 33 0 0 0,-4-20 1 0 0,3 1 0 0 0,1-2-1 0 0,1 1 1 0 0,1-2 0 0 0,2 0 0 0 0,1-1 0 0 0,1-1 0 0 0,2 0-1 0 0,0-2 1 0 0,2 0 0 0 0,39 33 0 0 0,-16-25 0 0 0,1-2 0 0 0,1-2 0 0 0,1-2 0 0 0,2-2 0 0 0,1-3 0 0 0,1-1 0 0 0,79 20 0 0 0,2-10-27 0 0,255 29-1 0 0,-310-54-109 0 0,0-3 0 0 0,-1-3 0 0 0,91-12 0 0 0,-165 11 125 0 0,5-1-23 0 0,0 1 0 0 0,0-2 0 0 0,0 1 0 0 0,0-1 0 0 0,0-1 0 0 0,0 1 0 0 0,-1-2 0 0 0,1 1 0 0 0,-1-1 0 0 0,11-6 0 0 0,-18 9 23 0 0,0 0-1 0 0,-1 0 1 0 0,1 0-1 0 0,0 1 0 0 0,0-1 1 0 0,0 0-1 0 0,-1 0 0 0 0,1 0 1 0 0,0 0-1 0 0,-1 0 1 0 0,1 0-1 0 0,-1 0 0 0 0,1 0 1 0 0,-1-1-1 0 0,0 1 0 0 0,1 0 1 0 0,-1 0-1 0 0,0 0 0 0 0,0 0 1 0 0,0-1-1 0 0,0 1 1 0 0,0 0-1 0 0,0 0 0 0 0,0 0 1 0 0,0 0-1 0 0,-1-1 0 0 0,1 1 1 0 0,0 0-1 0 0,-1 0 1 0 0,1 0-1 0 0,0 0 0 0 0,-1 0 1 0 0,0 0-1 0 0,1 0 0 0 0,-1 0 1 0 0,0 0-1 0 0,1 0 1 0 0,-1 0-1 0 0,0 0 0 0 0,0 0 1 0 0,0 1-1 0 0,0-1 0 0 0,-1-1 1 0 0,-4-4-31 0 0,-1 1-1 0 0,-1-1 1 0 0,1 1 0 0 0,-11-5 0 0 0,-2 0 1 0 0,-1 1 1 0 0,0 1 0 0 0,-1 0 0 0 0,0 2-1 0 0,-42-7 1 0 0,47 10 26 0 0,-72-11-62 0 0,0 4 0 0 0,-95 1 0 0 0,-175 23-70 0 0,193 2 175 0 0,1 6 1 0 0,-282 78 0 0 0,366-74 88 0 0,1 3-1 0 0,2 4 1 0 0,-141 82 0 0 0,191-98-57 0 0,1 2 1 0 0,-33 28 0 0 0,51-39-40 0 0,0 1 1 0 0,1 0-1 0 0,0 0 1 0 0,1 0-1 0 0,-1 1 1 0 0,2 1-1 0 0,-1-1 1 0 0,2 1-1 0 0,-6 12 1 0 0,9-18-13 0 0,1 0 1 0 0,0 1-1 0 0,0-1 0 0 0,0 0 1 0 0,0 1-1 0 0,1-1 1 0 0,0 0-1 0 0,0 1 0 0 0,1-1 1 0 0,-1 0-1 0 0,1 1 1 0 0,0-1-1 0 0,1 0 1 0 0,-1 0-1 0 0,1 0 0 0 0,0 0 1 0 0,0 0-1 0 0,1 0 1 0 0,-1 0-1 0 0,1-1 0 0 0,0 1 1 0 0,0-1-1 0 0,1 0 1 0 0,6 7-1 0 0,2 0 8 0 0,-1-1-1 0 0,2-1 1 0 0,-1 0 0 0 0,1 0-1 0 0,1-2 1 0 0,-1 1 0 0 0,1-2-1 0 0,18 6 1 0 0,21 6 17 0 0,1-3 0 0 0,0-2-1 0 0,1-3 1 0 0,1-2 0 0 0,-1-2 0 0 0,72-3 0 0 0,13-6 23 0 0,144-23 0 0 0,-205 14-39 0 0,0-4 0 0 0,-2-3-1 0 0,107-40 1 0 0,-154 47-9 0 0,48-28 0 0 0,-68 35-9 0 0,-1-2-1 0 0,1 1 1 0 0,-1-1-1 0 0,-1-1 1 0 0,0 1-1 0 0,0-1 0 0 0,14-19 1 0 0,-20 25-13 0 0,-1 0-1 0 0,1-1 1 0 0,-1 1 0 0 0,0-1-1 0 0,1 0 1 0 0,-1 1 0 0 0,0-1 0 0 0,0 0-1 0 0,-1 0 1 0 0,1 1 0 0 0,-1-1 0 0 0,1 0-1 0 0,-1 0 1 0 0,0 0 0 0 0,0 0-1 0 0,0 0 1 0 0,0 0 0 0 0,-1 0 0 0 0,1 1-1 0 0,-1-1 1 0 0,0 0 0 0 0,1 0 0 0 0,-1 0-1 0 0,-1 1 1 0 0,1-1 0 0 0,0 1-1 0 0,-1-1 1 0 0,1 1 0 0 0,-1-1 0 0 0,0 1-1 0 0,0 0 1 0 0,0 0 0 0 0,0 0 0 0 0,-3-3-1 0 0,-3-2-19 0 0,-1 1 0 0 0,-1-1 0 0 0,1 2-1 0 0,-1-1 1 0 0,0 1 0 0 0,0 1 0 0 0,-18-6-1 0 0,-13-1-29 0 0,0 1-1 0 0,-67-6 0 0 0,93 15 49 0 0,-74-7-62 0 0,0 4-1 0 0,-158 14 0 0 0,160-3 112 0 0,0 4-1 0 0,1 4 0 0 0,-103 31 1 0 0,166-39 8 0 0,1 2 0 0 0,-1 0 1 0 0,-21 13-1 0 0,36-17-24 0 0,0-1 0 0 0,1 1 0 0 0,0 1 0 0 0,-1 0-1 0 0,2 0 1 0 0,-1 0 0 0 0,1 1 0 0 0,0 0 0 0 0,0 0 0 0 0,-8 14 0 0 0,13-19-14 0 0,0 0 0 0 0,0 0 1 0 0,0-1-1 0 0,0 1 0 0 0,1 0 0 0 0,-1 0 0 0 0,0 0 0 0 0,1 0 0 0 0,0 1 0 0 0,-1-1 1 0 0,1 0-1 0 0,0 0 0 0 0,0 0 0 0 0,0 0 0 0 0,1 0 0 0 0,-1 0 0 0 0,0 0 1 0 0,1 0-1 0 0,-1 0 0 0 0,1 0 0 0 0,0 0 0 0 0,0 0 0 0 0,0 0 0 0 0,0 0 0 0 0,0-1 1 0 0,0 1-1 0 0,0 0 0 0 0,0 0 0 0 0,1-1 0 0 0,-1 1 0 0 0,3 1 0 0 0,2 2 7 0 0,1-1 0 0 0,-1 1 0 0 0,1-1 0 0 0,0-1-1 0 0,1 1 1 0 0,-1-1 0 0 0,9 2 0 0 0,18 5 11 0 0,1-1 0 0 0,1-2 1 0 0,50 4-1 0 0,-69-9-19 0 0,110 8 39 0 0,168-8-1 0 0,124-31-23 0 0,541-113-94 0 0,-689 78 73 0 0,387-146 1 0 0,-562 172-1 0 0,95-54 0 0 0,-133 60-1 0 0,-2-4 0 0 0,90-71 0 0 0,-123 87 0 0 0,-1 0 1 0 0,-1-1-1 0 0,-1-1 1 0 0,-1-1-1 0 0,0-1 1 0 0,15-27-1 0 0,-29 42-6 0 0,0-1-1 0 0,-1 0 1 0 0,0 0-1 0 0,0-1 1 0 0,-1 1-1 0 0,-1-1 1 0 0,1 0-1 0 0,0-18 1 0 0,-3 21-4 0 0,0 0 0 0 0,-1 0 0 0 0,0 0 0 0 0,0 0 0 0 0,-1 0 0 0 0,0 0 0 0 0,0 0 0 0 0,-1 1 0 0 0,0-1 0 0 0,-1 1 0 0 0,1 0 0 0 0,-1 0 0 0 0,-5-7 0 0 0,0 2-3 0 0,-1 1-1 0 0,0 0 1 0 0,-1 1-1 0 0,0 0 1 0 0,0 1-1 0 0,-1 0 1 0 0,0 1-1 0 0,-1 0 1 0 0,0 1-1 0 0,0 0 1 0 0,0 1-1 0 0,-27-8 1 0 0,3 3-10 0 0,-1 2 0 0 0,0 2 1 0 0,-66-4-1 0 0,69 9 21 0 0,-1 1 1 0 0,1 2 0 0 0,-1 1-1 0 0,1 2 1 0 0,0 2 0 0 0,0 1-1 0 0,-47 16 1 0 0,69-18 8 0 0,1 0 1 0 0,-1 1-1 0 0,1 1 0 0 0,-15 10 0 0 0,24-15-3 0 0,0 0 1 0 0,0 0-1 0 0,1 0 0 0 0,-1 0 0 0 0,1 1 1 0 0,-1-1-1 0 0,1 1 0 0 0,0-1 0 0 0,0 1 1 0 0,0 0-1 0 0,0 0 0 0 0,1 0 0 0 0,-1 0 0 0 0,1 0 1 0 0,-1 0-1 0 0,1 0 0 0 0,0 0 0 0 0,1 1 1 0 0,-1-1-1 0 0,0 0 0 0 0,1 1 0 0 0,0 5 0 0 0,1-5 0 0 0,0-1-1 0 0,0 0 0 0 0,0 0 0 0 0,0 0 0 0 0,1 0 0 0 0,-1-1 0 0 0,1 1 0 0 0,0 0 0 0 0,0-1 0 0 0,0 1 1 0 0,0-1-1 0 0,0 1 0 0 0,1-1 0 0 0,-1 0 0 0 0,4 3 0 0 0,5 2 3 0 0,-1-1-1 0 0,19 10 1 0 0,5-1-21 0 0,0-2 1 0 0,72 18-1 0 0,-96-29 13 0 0,77 18-62 0 0,0-5 1 0 0,113 6-1 0 0,179-12-167 0 0,-21-20 59 0 0,-268 3 91 0 0,169-38-1 0 0,-233 40 51 0 0,0-2 0 0 0,-1 0-1 0 0,46-24 1 0 0,-63 28 18 0 0,0-1 1 0 0,0 0-1 0 0,-1-1 0 0 0,1 0 1 0 0,-1 0-1 0 0,7-9 0 0 0,-11 11 1 0 0,1-1-1 0 0,-1 1 1 0 0,0-1 0 0 0,-1 1-1 0 0,1-1 1 0 0,-1 0-1 0 0,0 0 1 0 0,0 0 0 0 0,-1 0-1 0 0,1 0 1 0 0,0-10-1 0 0,-1 11 3 0 0,-1 1-1 0 0,0-1 0 0 0,0 0 0 0 0,-1 0 1 0 0,1 0-1 0 0,-1 1 0 0 0,0-1 1 0 0,0 0-1 0 0,0 1 0 0 0,0-1 0 0 0,-1 1 1 0 0,1-1-1 0 0,-1 1 0 0 0,0-1 0 0 0,-2-3 1 0 0,-3 0-14 0 0,1-1 1 0 0,-1 1 0 0 0,-1 0 0 0 0,1 0-1 0 0,-13-7 1 0 0,-5-4-18 0 0,-1 2 1 0 0,-2 1-1 0 0,1 1 1 0 0,-43-15-1 0 0,23 13-10 0 0,0 3 0 0 0,-62-10 0 0 0,16 11-9 0 0,0 5 1 0 0,-142 6-1 0 0,143 6 41 0 0,-165 32 0 0 0,189-22 35 0 0,2 4-1 0 0,0 2 1 0 0,-64 29 0 0 0,104-38 7 0 0,1 1 0 0 0,1 1 0 0 0,-27 19-1 0 0,43-27-14 0 0,1 0-1 0 0,-1 1 1 0 0,1 0-1 0 0,0 0 1 0 0,1 0-1 0 0,0 1 0 0 0,0 0 1 0 0,1 0-1 0 0,0 0 1 0 0,0 1-1 0 0,1-1 1 0 0,-5 13-1 0 0,8-17-2 0 0,0 1 1 0 0,0 0-1 0 0,0 0 1 0 0,1-1-1 0 0,0 1 0 0 0,0 0 1 0 0,0 0-1 0 0,0 0 1 0 0,1 0-1 0 0,0-1 0 0 0,0 1 1 0 0,0 0-1 0 0,0-1 1 0 0,1 1-1 0 0,0 0 0 0 0,0-1 1 0 0,0 0-1 0 0,0 0 1 0 0,1 1-1 0 0,0-1 0 0 0,3 3 1 0 0,3 3 6 0 0,0 0 1 0 0,1-1-1 0 0,0 0 1 0 0,0-1-1 0 0,1 0 1 0 0,0-1-1 0 0,14 7 1 0 0,20 9 7 0 0,1-2 1 0 0,1-3-1 0 0,1-1 1 0 0,90 18-1 0 0,-40-18 9 0 0,173 6-1 0 0,-107-20-16 0 0,1-6 0 0 0,202-31-1 0 0,-295 21 26 0 0,-1-3 0 0 0,0-3 0 0 0,101-42 0 0 0,-155 54-14 0 0,0-2 0 0 0,0 0 1 0 0,-1 0-1 0 0,-1-2 0 0 0,0 0 1 0 0,0-1-1 0 0,-1 0 0 0 0,14-16 1 0 0,-24 23-6 0 0,1-1-1 0 0,-1-1 1 0 0,1 1 0 0 0,-2-1 0 0 0,1 1 0 0 0,-1-1 0 0 0,0 0 0 0 0,0 0 0 0 0,2-13 0 0 0,-4 15-5 0 0,0-1-1 0 0,-1 0 1 0 0,0 1 0 0 0,0-1 0 0 0,0 0 0 0 0,-1 1 0 0 0,1-1 0 0 0,-2 0 0 0 0,1 1 0 0 0,0-1 0 0 0,-1 1 0 0 0,0-1 0 0 0,-1 1 0 0 0,-2-6-1 0 0,-1 3 2 0 0,0 0-1 0 0,0-1 1 0 0,-1 2-1 0 0,0-1 0 0 0,0 1 1 0 0,-1 0-1 0 0,0 1 0 0 0,0-1 1 0 0,0 2-1 0 0,-1-1 0 0 0,0 1 1 0 0,0 0-1 0 0,0 1 0 0 0,-1 0 1 0 0,0 1-1 0 0,-12-3 1 0 0,-14-3 10 0 0,0 2 1 0 0,0 2-1 0 0,-37 0 1 0 0,22 3 0 0 0,0 2-1 0 0,0 3 1 0 0,-50 8-1 0 0,-133 41 37 0 0,140-25-4 0 0,2 5 0 0 0,-163 79-1 0 0,137-48 65 0 0,-166 120 0 0 0,47 4 53 0 0,196-150-123 0 0,2 1 1 0 0,2 2-1 0 0,-48 67 0 0 0,75-93-30 0 0,1 0 0 0 0,1 1 1 0 0,-12 28-1 0 0,18-36-14 0 0,0 0 0 0 0,0 0 0 0 0,0 0 0 0 0,1 0 0 0 0,0 0 0 0 0,0 1 0 0 0,1-1 0 0 0,0 0 0 0 0,0 0 0 0 0,1 1 0 0 0,2 9 0 0 0,-1-9 0 0 0,0 1 0 0 0,1 0 0 0 0,0-1 0 0 0,0 0-1 0 0,1 0 1 0 0,0 0 0 0 0,1 0 0 0 0,0-1 0 0 0,0 1 0 0 0,0-1 0 0 0,1-1-1 0 0,0 1 1 0 0,1-1 0 0 0,-1 0 0 0 0,1 0 0 0 0,11 7 0 0 0,6 3 3 0 0,0-1 1 0 0,1-1 0 0 0,1-1-1 0 0,0-1 1 0 0,1-1 0 0 0,1-1-1 0 0,-1-2 1 0 0,33 6 0 0 0,-9-4-22 0 0,1-2 1 0 0,0-2-1 0 0,0-3 1 0 0,78-4 0 0 0,-68-4-76 0 0,-1-4 0 0 0,0-2 0 0 0,98-31 0 0 0,-139 34 40 0 0,0 0 0 0 0,-1-2 0 0 0,0-1 0 0 0,31-21 1 0 0,-44 27 23 0 0,0 0 0 0 0,0 0 0 0 0,0-1 0 0 0,-1 1 0 0 0,0-1 1 0 0,0 0-1 0 0,0-1 0 0 0,-1 1 0 0 0,0-1 0 0 0,0 0 0 0 0,-1 0 0 0 0,1 0 1 0 0,-2 0-1 0 0,1-1 0 0 0,2-12 0 0 0,-5 16 11 0 0,0 0 0 0 0,0 0 1 0 0,0 0-1 0 0,0 1 0 0 0,-1-1 0 0 0,0 0 0 0 0,1 0 0 0 0,-2 0 0 0 0,1 0 1 0 0,0 1-1 0 0,-1-1 0 0 0,1 0 0 0 0,-1 1 0 0 0,0-1 0 0 0,-1 1 0 0 0,1 0 1 0 0,0 0-1 0 0,-1 0 0 0 0,0 0 0 0 0,1 0 0 0 0,-6-3 0 0 0,-2-2-10 0 0,-1 0 0 0 0,0 1 0 0 0,0 1-1 0 0,0 0 1 0 0,-1 1 0 0 0,-15-6-1 0 0,-30-6-17 0 0,-1 2-1 0 0,0 3 1 0 0,0 3 0 0 0,-1 2-1 0 0,-63 1 1 0 0,-17 6-34 0 0,-145 20 1 0 0,142-2 56 0 0,-217 56 1 0 0,260-45 89 0 0,2 3 0 0 0,-176 86-1 0 0,236-99 2 0 0,-49 35-1 0 0,76-47-50 0 0,1 0 1 0 0,-1 1-1 0 0,2 0 0 0 0,-1 1 0 0 0,1 0 1 0 0,0 0-1 0 0,1 1 0 0 0,0-1 1 0 0,-8 15-1 0 0,14-22-15 0 0,0 0 0 0 0,0 0 0 0 0,0 0 0 0 0,1 1 0 0 0,-1-1 1 0 0,0 0-1 0 0,1 0 0 0 0,-1 1 0 0 0,1-1 0 0 0,0 0 0 0 0,0 1 1 0 0,0-1-1 0 0,0 0 0 0 0,0 1 0 0 0,0-1 0 0 0,1 0 0 0 0,-1 1 0 0 0,1-1 1 0 0,0 0-1 0 0,-1 0 0 0 0,1 0 0 0 0,0 1 0 0 0,0-1 0 0 0,0 0 0 0 0,1 0 1 0 0,-1 0-1 0 0,0-1 0 0 0,1 1 0 0 0,2 3 0 0 0,3 0 12 0 0,0 0 0 0 0,-1-1 0 0 0,2 0 0 0 0,-1 0 0 0 0,0 0-1 0 0,1-1 1 0 0,11 3 0 0 0,16 5 20 0 0,1-3 0 0 0,0 0 0 0 0,72 3 0 0 0,35-5 57 0 0,276-25 0 0 0,-265 2-59 0 0,-1-7 0 0 0,155-46 0 0 0,-243 51-10 0 0,-1-4-1 0 0,108-54 1 0 0,-127 52-1 0 0,-1-1 0 0 0,-2-3 1 0 0,77-66-1 0 0,-108 85-17 0 0,0-1-1 0 0,0 0 0 0 0,-1-1 1 0 0,0-1-1 0 0,-1 1 0 0 0,12-22 1 0 0,-19 30-11 0 0,0 0 0 0 0,0-1 1 0 0,-1 1-1 0 0,1 0 0 0 0,-1-1 1 0 0,0 1-1 0 0,-1-1 0 0 0,1 1 1 0 0,-1-1-1 0 0,0 1 0 0 0,0-1 0 0 0,0 1 1 0 0,0-1-1 0 0,-1 0 0 0 0,0 1 1 0 0,0-1-1 0 0,0 1 0 0 0,0 0 0 0 0,-1-1 1 0 0,0 1-1 0 0,0 0 0 0 0,0 0 1 0 0,0 0-1 0 0,-1 0 0 0 0,-5-6 1 0 0,-3-2-7 0 0,-1 0 0 0 0,-1 1 0 0 0,1 1 0 0 0,-2 0 1 0 0,0 1-1 0 0,0 0 0 0 0,-28-12 0 0 0,30 15 4 0 0,-46-20-17 0 0,0 2 0 0 0,-2 3 0 0 0,-71-15 0 0 0,41 14 1 0 0,-182-21 0 0 0,-326 23-40 0 0,54 57 52 0 0,419-21 62 0 0,1 6 0 0 0,-133 41 0 0 0,252-62-51 0 0,0 0 2 0 0,0 1 1 0 0,-1-1-1 0 0,1 1 1 0 0,0 0-1 0 0,0 1 1 0 0,0-1-1 0 0,0 1 1 0 0,0 0-1 0 0,1 0 1 0 0,-1 1-1 0 0,-7 7 1 0 0,12-11-6 0 0,-1 0 1 0 0,1 1-1 0 0,0-1 0 0 0,0 1 1 0 0,-1-1-1 0 0,1 1 0 0 0,0-1 1 0 0,0 1-1 0 0,0-1 0 0 0,0 1 1 0 0,0-1-1 0 0,-1 1 0 0 0,1-1 1 0 0,0 1-1 0 0,0-1 1 0 0,0 1-1 0 0,0-1 0 0 0,0 1 1 0 0,1-1-1 0 0,-1 1 0 0 0,0-1 1 0 0,0 1-1 0 0,0-1 0 0 0,0 1 1 0 0,1-1-1 0 0,-1 1 0 0 0,0-1 1 0 0,0 1-1 0 0,1-1 0 0 0,-1 0 1 0 0,0 1-1 0 0,1-1 1 0 0,-1 1-1 0 0,0-1 0 0 0,1 0 1 0 0,-1 1-1 0 0,1-1 0 0 0,-1 0 1 0 0,0 0-1 0 0,1 1 0 0 0,-1-1 1 0 0,1 0-1 0 0,-1 0 0 0 0,1 0 1 0 0,-1 1-1 0 0,1-1 0 0 0,-1 0 1 0 0,1 0-1 0 0,-1 0 1 0 0,1 0-1 0 0,0 0 0 0 0,34 5 36 0 0,-31-5-31 0 0,142 1 44 0 0,515-68-225 0 0,-242-15-344 0 0,-366 68 328 0 0,52-21 0 0 0,-89 29 109 0 0,-1-1-1 0 0,0 0 1 0 0,-1-1 0 0 0,0-1 0 0 0,0 0 0 0 0,-1-1-1 0 0,20-18 1 0 0,-31 26 57 0 0,0 0 0 0 0,0 0 0 0 0,0 0 0 0 0,0 0 0 0 0,-1-1 0 0 0,1 1 0 0 0,-1 0 0 0 0,1-1 0 0 0,-1 1 0 0 0,0-1 0 0 0,0 0 0 0 0,0 1 0 0 0,0-1 0 0 0,0 0 0 0 0,0 0 0 0 0,-1 1 0 0 0,0-1-1 0 0,1 0 1 0 0,-1 0 0 0 0,0 0 0 0 0,-1 0 0 0 0,1 0 0 0 0,0 1 0 0 0,-1-1 0 0 0,1 0 0 0 0,-2-3 0 0 0,-1 0-9 0 0,-1 1-1 0 0,1 0 1 0 0,-1 0-1 0 0,0 0 1 0 0,0 0-1 0 0,0 1 0 0 0,-1-1 1 0 0,0 1-1 0 0,0 0 1 0 0,0 1-1 0 0,0-1 1 0 0,-9-3-1 0 0,-25-14-70 0 0,-1 1-1 0 0,-1 3 1 0 0,-72-21-1 0 0,42 20-48 0 0,-129-14 1 0 0,27 15-39 0 0,-203 8-1 0 0,-60 30 69 0 0,35 18 70 0 0,-164 40 70 0 0,-307 85 356 0 0,610-103-306 0 0,260-60-95 0 0,0-1 1 0 0,0 0-1 0 0,0 0 0 0 0,-1 0 0 0 0,1 0 1 0 0,0 0-1 0 0,0 0 0 0 0,0-1 0 0 0,0 1 1 0 0,-1-1-1 0 0,1 1 0 0 0,0-1 0 0 0,0 0 1 0 0,0 0-1 0 0,0 0 0 0 0,0 0 0 0 0,1 0 1 0 0,-4-3-1 0 0,-2-2-53 0 0,1 0 0 0 0,0-1-1 0 0,-8-10 1 0 0,0 0 6 0 0,-48-51-132 0 0,-87-76 0 0 0,80 89 152 0 0,-1 3-1 0 0,-3 3 0 0 0,-106-53 0 0 0,106 68 37 0 0,-151-49 0 0 0,171 67 75 0 0,-1 2 1 0 0,-1 3-1 0 0,1 2 1 0 0,-2 2-1 0 0,-98 2 0 0 0,127 6 14 0 0,0 2 0 0 0,0 1 1 0 0,0 2-1 0 0,0 0 0 0 0,-42 17 0 0 0,50-15-16 0 0,0 1 0 0 0,0 1 0 0 0,1 1 1 0 0,1 1-1 0 0,-1 0 0 0 0,2 1 0 0 0,0 1 0 0 0,-16 17 1 0 0,21-19 7 0 0,1 0-1 0 0,-9 14 1 0 0,16-22-36 0 0,0 1 0 0 0,1-1 0 0 0,0 0 0 0 0,0 1 0 0 0,0-1 0 0 0,0 1 0 0 0,1 0 0 0 0,0-1 0 0 0,0 1 0 0 0,-1 9 0 0 0,2-14-24 0 0,0 1 0 0 0,1 0 0 0 0,-1-1 0 0 0,0 1 1 0 0,0 0-1 0 0,1-1 0 0 0,-1 1 0 0 0,0 0 0 0 0,1-1 0 0 0,-1 1 0 0 0,1-1 1 0 0,-1 1-1 0 0,1 0 0 0 0,-1-1 0 0 0,1 0 0 0 0,-1 1 0 0 0,1-1 0 0 0,-1 1 0 0 0,1-1 1 0 0,0 1-1 0 0,-1-1 0 0 0,1 0 0 0 0,0 0 0 0 0,-1 1 0 0 0,1-1 0 0 0,0 0 1 0 0,-1 0-1 0 0,1 0 0 0 0,0 0 0 0 0,-1 1 0 0 0,1-1 0 0 0,0 0 0 0 0,0 0 1 0 0,-1-1-1 0 0,1 1 0 0 0,1 0 0 0 0,25-4-96 0 0,-20 2 74 0 0,0-1 1 0 0,0 0-1 0 0,0 0 1 0 0,0 0-1 0 0,0-1 1 0 0,-1 0-1 0 0,1-1 1 0 0,-1 1 0 0 0,0-1-1 0 0,-1 0 1 0 0,9-9-1 0 0,-1-3-29 0 0,0 0-1 0 0,19-35 1 0 0,-42 82 225 0 0,-12 48 0 0 0,16-55-104 0 0,-7 23 72 0 0,4-16-11 0 0,1 1 0 0 0,1 1 0 0 0,2-1 0 0 0,-2 41 1 0 0,7-48-19 0 0,2 0 1 0 0,0 1 0 0 0,1-1 0 0 0,2-1-1 0 0,0 1 1 0 0,1-1 0 0 0,2 0-1 0 0,16 35 1 0 0,-20-48-64 0 0,2 0 1 0 0,-1-1-1 0 0,1 0 0 0 0,1 0 1 0 0,-1 0-1 0 0,2-1 0 0 0,-1 0 1 0 0,1 0-1 0 0,0-1 0 0 0,1 0 1 0 0,-1-1-1 0 0,1 1 0 0 0,1-2 1 0 0,-1 1-1 0 0,1-1 0 0 0,0-1 1 0 0,0 0-1 0 0,1 0 0 0 0,-1-1 1 0 0,1 0-1 0 0,13 1 0 0 0,-19-4-43 0 0,0 1 0 0 0,1-1 0 0 0,-1 0 1 0 0,0 0-1 0 0,1-1 0 0 0,-1 1 0 0 0,0-1 0 0 0,0 0 0 0 0,0-1 0 0 0,1 1 0 0 0,-1-1 0 0 0,-1 0 1 0 0,1-1-1 0 0,0 1 0 0 0,0-1 0 0 0,-1 0 0 0 0,1 0 0 0 0,-1 0 0 0 0,0 0 0 0 0,0-1 0 0 0,4-5 0 0 0,-3 3-14 0 0,0-1 0 0 0,-1 1 0 0 0,0 0 0 0 0,-1-1 0 0 0,0 0 0 0 0,0 0 0 0 0,0 0 0 0 0,-1 0-1 0 0,0-1 1 0 0,0 1 0 0 0,-1 0 0 0 0,1-1 0 0 0,-1-14 0 0 0,-1 20 2 0 0,0-1 0 0 0,0 1 0 0 0,0 0-1 0 0,-1 0 1 0 0,1 0 0 0 0,0 0 0 0 0,-1-1 0 0 0,1 1 0 0 0,-1 0 0 0 0,0 0 0 0 0,0 0 0 0 0,0 0 0 0 0,0 0-1 0 0,0 1 1 0 0,0-1 0 0 0,-1 0 0 0 0,1 0 0 0 0,0 1 0 0 0,-1-1 0 0 0,1 0 0 0 0,-1 1 0 0 0,0 0 0 0 0,0-1-1 0 0,1 1 1 0 0,-1 0 0 0 0,0 0 0 0 0,0 0 0 0 0,0 0 0 0 0,0 0 0 0 0,0 1 0 0 0,0-1 0 0 0,-4 0-1 0 0,1 0 4 0 0,1 1 0 0 0,0 0-1 0 0,-1 0 1 0 0,1 0 0 0 0,0 0-1 0 0,-1 1 1 0 0,1 0 0 0 0,0 0-1 0 0,-1 0 1 0 0,1 0 0 0 0,0 1-1 0 0,0-1 1 0 0,0 1 0 0 0,0 0-1 0 0,1 1 1 0 0,-5 2 0 0 0,-9 8 42 0 0,1 1 0 0 0,0 1 0 0 0,1 1 0 0 0,0 0 0 0 0,-23 36 0 0 0,30-40 7 0 0,1-1 1 0 0,1 1 0 0 0,0 1 0 0 0,1-1-1 0 0,0 1 1 0 0,1 0 0 0 0,0 0 0 0 0,1 0-1 0 0,0 1 1 0 0,-1 24 0 0 0,4-31-21 0 0,0-1 0 0 0,1 0 1 0 0,0 0-1 0 0,0 0 0 0 0,0 0 0 0 0,1 0 1 0 0,0 0-1 0 0,0 0 0 0 0,0-1 0 0 0,1 1 0 0 0,0-1 1 0 0,0 1-1 0 0,0-1 0 0 0,5 5 0 0 0,-5-6-32 0 0,0-1 0 0 0,0 0 0 0 0,1-1 0 0 0,-1 1 0 0 0,0 0 0 0 0,1-1 0 0 0,0 0 0 0 0,0 0 0 0 0,-1 0 0 0 0,1 0 0 0 0,0-1 0 0 0,1 1 0 0 0,-1-1 0 0 0,0 0 0 0 0,0 0 0 0 0,0-1 0 0 0,1 1 0 0 0,-1-1 0 0 0,0 0 0 0 0,9-1 0 0 0,-5 0-18 0 0,0 0-1 0 0,-1 0 1 0 0,1-1-1 0 0,-1-1 1 0 0,1 1-1 0 0,-1-1 1 0 0,0 0-1 0 0,0-1 1 0 0,0 1-1 0 0,-1-1 1 0 0,1-1-1 0 0,-1 1 1 0 0,0-1-1 0 0,0 0 1 0 0,-1-1-1 0 0,1 0 1 0 0,-1 1-1 0 0,0-2 1 0 0,-1 1-1 0 0,1 0 1 0 0,-1-1-1 0 0,-1 0 1 0 0,6-13-1 0 0,-3 0-10 0 0,-1 0 0 0 0,-1-1 0 0 0,0 0 1 0 0,-2 1-1 0 0,0-1 0 0 0,-2 0 0 0 0,0 0 0 0 0,-1 0 0 0 0,-1 0 0 0 0,-1 0 0 0 0,-6-22 0 0 0,-4-5 0 0 0,-2 0 0 0 0,-2 2-1 0 0,-36-69 1 0 0,44 97 42 0 0,-27-50 35 0 0,32 61-26 0 0,-1 0-1 0 0,1 1 1 0 0,-1 0 0 0 0,-1 0 0 0 0,1 0 0 0 0,-1 0 0 0 0,-7-5 0 0 0,12 10-2 0 0,0 0 0 0 0,-1 0 0 0 0,1 0-1 0 0,-1 1 1 0 0,1-1 0 0 0,0 0 0 0 0,-1 0-1 0 0,1 1 1 0 0,-1-1 0 0 0,1 1 0 0 0,-1-1 0 0 0,0 1-1 0 0,1 0 1 0 0,-1 0 0 0 0,1-1 0 0 0,-1 1-1 0 0,0 0 1 0 0,1 0 0 0 0,-1 1 0 0 0,0-1 0 0 0,1 0-1 0 0,-1 1 1 0 0,1-1 0 0 0,-1 1 0 0 0,1-1-1 0 0,-1 1 1 0 0,1-1 0 0 0,-1 1 0 0 0,1 0 0 0 0,0 0-1 0 0,-1 0 1 0 0,1 0 0 0 0,0 0 0 0 0,0 0-1 0 0,-1 0 1 0 0,1 0 0 0 0,0 1 0 0 0,0-1 0 0 0,0 0-1 0 0,1 1 1 0 0,-1-1 0 0 0,0 1 0 0 0,0-1-1 0 0,1 1 1 0 0,-1 1 0 0 0,-3 5 47 0 0,2 0 0 0 0,-1 1 0 0 0,1-1 0 0 0,0 0 1 0 0,1 1-1 0 0,0-1 0 0 0,0 10 0 0 0,1 5-10 0 0,2 0 1 0 0,0-1-1 0 0,2 1 1 0 0,0-1-1 0 0,2 0 0 0 0,0 0 1 0 0,2-1-1 0 0,0 0 1 0 0,1 0-1 0 0,1-1 1 0 0,21 31-1 0 0,-9-20-12 0 0,2-1 1 0 0,1-1-1 0 0,2-1 1 0 0,0-1-1 0 0,2-2 1 0 0,33 23-1 0 0,-4-8 4 0 0,-22-15-71 0 0,55 47 1 0 0,-82-64 2 0 0,-1 0 0 0 0,0 0 0 0 0,-1 1 1 0 0,1 0-1 0 0,-2 1 0 0 0,1 0 0 0 0,-2 0 0 0 0,1 0 0 0 0,-1 0 0 0 0,-1 1 1 0 0,4 13-1 0 0,-6-16 5 0 0,-1 0 1 0 0,0 0-1 0 0,-1 0 1 0 0,1 0-1 0 0,-2 0 1 0 0,1 0 0 0 0,-1 1-1 0 0,-3 13 1 0 0,-4 4-28 0 0,-13 32 1 0 0,19-53 38 0 0,-21 54-49 0 0,-2-2 1 0 0,-47 75-1 0 0,-107 146-156 0 0,103-164 136 0 0,48-71 28 0 0,-89 141-79 0 0,87-132 78 0 0,-36 88 1 0 0,62-131 33 0 0,-1 1 4 0 0,1 2-1 0 0,0-1 1 0 0,0 0-1 0 0,2 1 1 0 0,-1 0-1 0 0,0 12 1 0 0,2-19-53 0 0,1 0-1 0 0,0 1 1 0 0,0-1 0 0 0,0 0 0 0 0,1 0 0 0 0,-1 0-1 0 0,1 0 1 0 0,1 0 0 0 0,-1 0 0 0 0,1 0-1 0 0,0 0 1 0 0,3 7 0 0 0,-1-8-292 0 0,-4-4 340 0 0,0 1 0 0 0,1-1-1 0 0,-1 0 1 0 0,0 0-1 0 0,0 1 1 0 0,0-1 0 0 0,0 0-1 0 0,0 0 1 0 0,1 0-1 0 0,-1 1 1 0 0,0-1 0 0 0,0 0-1 0 0,0 0 1 0 0,1 0-1 0 0,-1 0 1 0 0,0 0 0 0 0,0 1-1 0 0,1-1 1 0 0,-1 0-1 0 0,0 0 1 0 0,0 0 0 0 0,0 0-1 0 0,1 0 1 0 0,-1 0-1 0 0,0 0 1 0 0,1 0 0 0 0,-1 0-1 0 0,0 0 1 0 0,0 0-1 0 0,1 0 1 0 0,-1 0 0 0 0,0 0-1 0 0,0 0 1 0 0,1 0-1 0 0,-1 0 1 0 0,0 0 0 0 0,0 0-1 0 0,1 0 1 0 0,-1 0-1 0 0,0-1 1 0 0,0 1 0 0 0,0 0-1 0 0,1 0 1 0 0,-1 0-1 0 0,38-29-526 0 0,-36 28 463 0 0,-2 3-132 0 0,-1 0 204 0 0,1 0 0 0 0,-1 0 0 0 0,1 1 0 0 0,-1-1 0 0 0,0 0 1 0 0,0 0-1 0 0,0 0 0 0 0,0 0 0 0 0,0 0 0 0 0,-2 3 0 0 0,-1 1-7 0 0,-80 124-52 0 0,26-46 66 0 0,28-35 26 0 0,1-5 157 0 0,-39 82 1 0 0,77-171 123 0 0,6-61 0 0 0,-15 89-279 0 0,0 14-3 0 0,-3-1 7 0 0,3 4-31 0 0,0 0 0 0 0,0 0 0 0 0,0 0-1 0 0,0-1 1 0 0,0 1 0 0 0,-1 0-1 0 0,1 0 1 0 0,0 0 0 0 0,0-1 0 0 0,0 1-1 0 0,0 0 1 0 0,0 0 0 0 0,0 0-1 0 0,0-1 1 0 0,-1 1 0 0 0,1 0 0 0 0,0 0-1 0 0,0 0 1 0 0,0 0 0 0 0,0 0-1 0 0,-1 0 1 0 0,1-1 0 0 0,0 1 0 0 0,0 0-1 0 0,0 0 1 0 0,-1 0 0 0 0,1 0 0 0 0,0 0-1 0 0,0 0 1 0 0,0 0 0 0 0,-1 0-1 0 0,1 0 1 0 0,0 0 0 0 0,0 0 0 0 0,0 0-1 0 0,-1 0 1 0 0,1 0 0 0 0,0 0-1 0 0,-5 2 9 0 0,1 0 0 0 0,0 0 0 0 0,-1 1 0 0 0,1 0 0 0 0,1-1 0 0 0,-1 1 0 0 0,0 1 0 0 0,1-1 0 0 0,-1 0-1 0 0,1 1 1 0 0,-5 7 0 0 0,-28 49 80 0 0,35-58-87 0 0,-2 2 6 0 0,1 0 0 0 0,0 1 0 0 0,0-1 0 0 0,1 0 1 0 0,-1 1-1 0 0,1-1 0 0 0,0 1 0 0 0,1-1 0 0 0,-1 1 0 0 0,1 0 0 0 0,-1-1 1 0 0,1 1-1 0 0,1 0 0 0 0,0 5 0 0 0,-1-8-1 0 0,1 0 0 0 0,0 0-1 0 0,0 0 1 0 0,0 0 0 0 0,0 0 0 0 0,0 0 0 0 0,1 0 0 0 0,-1 0-1 0 0,1 0 1 0 0,-1 0 0 0 0,1-1 0 0 0,-1 1 0 0 0,1 0-1 0 0,0-1 1 0 0,0 0 0 0 0,0 1 0 0 0,0-1 0 0 0,0 0 0 0 0,0 0-1 0 0,0 0 1 0 0,0 0 0 0 0,1 0 0 0 0,-1-1 0 0 0,0 1-1 0 0,0-1 1 0 0,1 0 0 0 0,-1 1 0 0 0,0-1 0 0 0,4 0-1 0 0,10 0-63 0 0,-1 0-1 0 0,0-2 0 0 0,1 1 1 0 0,-1-2-1 0 0,0 0 0 0 0,0-1 0 0 0,0 0 1 0 0,-1-1-1 0 0,1-1 0 0 0,-1 0 1 0 0,-1-1-1 0 0,1 0 0 0 0,23-18 0 0 0,-19 11-107 0 0,0-1 0 0 0,-1-1 0 0 0,-1-1 0 0 0,0 0 1 0 0,-1-1-1 0 0,-1-1 0 0 0,-1 0 0 0 0,16-31 0 0 0,-27 48 138 0 0,-1 0 0 0 0,0 0 1 0 0,0 0-1 0 0,-1 0 0 0 0,1 0 0 0 0,0-1 1 0 0,-1 1-1 0 0,1 0 0 0 0,-1 0 1 0 0,0 0-1 0 0,0-1 0 0 0,0 1 1 0 0,0 0-1 0 0,0-1 0 0 0,-1-2 0 0 0,1 4 21 0 0,-1 0-1 0 0,1 0 1 0 0,-1 0 0 0 0,0 0-1 0 0,0 0 1 0 0,1 1-1 0 0,-1-1 1 0 0,0 0-1 0 0,0 0 1 0 0,0 1-1 0 0,0-1 1 0 0,0 1-1 0 0,0-1 1 0 0,0 1-1 0 0,0-1 1 0 0,0 1-1 0 0,0 0 1 0 0,0-1-1 0 0,0 1 1 0 0,0 0-1 0 0,0 0 1 0 0,-1 0-1 0 0,1 0 1 0 0,0 0-1 0 0,0 0 1 0 0,0 0-1 0 0,0 0 1 0 0,0 0-1 0 0,0 0 1 0 0,0 1-1 0 0,0-1 1 0 0,-2 1-1 0 0,-23 6 56 0 0,0 0-1 0 0,1 2 0 0 0,-42 20 1 0 0,-68 47 313 0 0,122-69-256 0 0,0 1-1 0 0,0 0 0 0 0,1 1 1 0 0,0 1-1 0 0,1 0 0 0 0,-19 21 1 0 0,29-30-104 0 0,1-1 1 0 0,0 0 0 0 0,-1 0 0 0 0,1 1 0 0 0,0-1-1 0 0,-1 0 1 0 0,1 1 0 0 0,0-1 0 0 0,0 0-1 0 0,-1 1 1 0 0,1-1 0 0 0,0 0 0 0 0,0 1 0 0 0,0-1-1 0 0,-1 0 1 0 0,1 1 0 0 0,0-1 0 0 0,0 1-1 0 0,0-1 1 0 0,0 0 0 0 0,0 1 0 0 0,0-1 0 0 0,0 1-1 0 0,0-1 1 0 0,0 0 0 0 0,0 1 0 0 0,0-1-1 0 0,0 1 1 0 0,0-1 0 0 0,0 0 0 0 0,0 1 0 0 0,1-1-1 0 0,-1 1 1 0 0,0-1 0 0 0,0 0 0 0 0,0 1-1 0 0,1-1 1 0 0,-1 0 0 0 0,0 1 0 0 0,0-1 0 0 0,1 0-1 0 0,-1 0 1 0 0,0 1 0 0 0,1-1 0 0 0,-1 0-1 0 0,0 0 1 0 0,1 1 0 0 0,-1-1 0 0 0,0 0 0 0 0,1 0-1 0 0,-1 0 1 0 0,0 0 0 0 0,1 1 0 0 0,-1-1-1 0 0,1 0 1 0 0,-1 0 0 0 0,0 0 0 0 0,1 0 0 0 0,-1 0-1 0 0,1 0 1 0 0,-1 0 0 0 0,0 0 0 0 0,1 0-1 0 0,-1 0 1 0 0,1 0 0 0 0,-1-1 0 0 0,1 1 0 0 0,33-5-213 0 0,-2-5 7 0 0,40-17 1 0 0,130-68-212 0 0,104-97 28 0 0,-226 135 267 0 0,120-114 1 0 0,11-58-74 0 0,-178 187 194 0 0,-2-2-1 0 0,-1-2 1 0 0,40-84 0 0 0,-60 110 46 0 0,-7 15-12 0 0,0 0 0 0 0,-1 0 0 0 0,1-1 0 0 0,-1 1 0 0 0,0-1 0 0 0,-1 1 0 0 0,1-1 0 0 0,0-9 0 0 0,-2 15-30 0 0,0-1 0 0 0,0 1 0 0 0,0-1 0 0 0,0 1 0 0 0,0-1 1 0 0,0 1-1 0 0,0 0 0 0 0,0-1 0 0 0,0 1 0 0 0,0-1 0 0 0,0 1 1 0 0,0 0-1 0 0,-1-1 0 0 0,1 1 0 0 0,0-1 0 0 0,0 1 0 0 0,0 0 0 0 0,-1-1 1 0 0,1 1-1 0 0,0 0 0 0 0,0-1 0 0 0,-1 1 0 0 0,1 0 0 0 0,0 0 1 0 0,-1-1-1 0 0,1 1 0 0 0,0 0 0 0 0,-1 0 0 0 0,1-1 0 0 0,-1 1 1 0 0,1 0-1 0 0,0 0 0 0 0,-1 0 0 0 0,1 0 0 0 0,-1 0 0 0 0,1 0 1 0 0,0 0-1 0 0,-1 0 0 0 0,1 0 0 0 0,-1 0 0 0 0,1 0 0 0 0,-1 0 1 0 0,1 0-1 0 0,-18 5 120 0 0,17-4-127 0 0,-22 12 83 0 0,0 1 0 0 0,1 1 1 0 0,0 0-1 0 0,2 2 0 0 0,-24 24 1 0 0,16-15-23 0 0,-57 48 130 0 0,-40 37 106 0 0,69-59-97 0 0,-14 13 143 0 0,-99 118-1 0 0,159-170-277 0 0,0 0 0 0 0,0 1 0 0 0,2 1 0 0 0,0 0 0 0 0,0 0 0 0 0,-7 23 0 0 0,14-36-105 0 0,2-1 33 0 0,-1 0 0 0 0,0 0 0 0 0,1 0 0 0 0,-1 0-1 0 0,1 0 1 0 0,0 0 0 0 0,-1 0 0 0 0,1 0 0 0 0,0 0 0 0 0,0 0-1 0 0,0 0 1 0 0,1 1 0 0 0,-1-1-10 0 0,-1-1 15 0 0,0 0 1 0 0,0 1-1 0 0,0-1 1 0 0,1 0-1 0 0,-1 0 0 0 0,0 0 1 0 0,0 1-1 0 0,0-1 0 0 0,0 0 1 0 0,1 0-1 0 0,-1 0 1 0 0,0 0-1 0 0,0 0 0 0 0,0 1 1 0 0,1-1-1 0 0,-1 0 0 0 0,0 0 1 0 0,0 0-1 0 0,1 0 0 0 0,-1 0 1 0 0,0 0-1 0 0,0 0 1 0 0,0 0-1 0 0,1 0 0 0 0,-1 0 1 0 0,0 0-1 0 0,0 0 0 0 0,1 0 1 0 0,-1 0-1 0 0,0 0 0 0 0,0 0 1 0 0,1 0-1 0 0,-1 0 1 0 0,0 0-1 0 0,0-1 0 0 0,0 1 1 0 0,1 0-1 0 0,-1 0 0 0 0,0 0 1 0 0,19-6-101 0 0,-1 0-1 0 0,0 0 1 0 0,-1-2 0 0 0,27-15-1 0 0,63-46-199 0 0,-21 4 112 0 0,-2-4 0 0 0,-3-4 0 0 0,-4-3 0 0 0,-3-3 0 0 0,-3-4 0 0 0,89-136 1 0 0,-65 56-55 0 0,-3 7 175 0 0,-92 155 73 0 0,-2 5 3 0 0,-11 16 12 0 0,-20 28 25 0 0,-32 31 73 0 0,37-47 122 0 0,1 1 0 0 0,-38 64 1 0 0,64-96-222 0 0,0-1-1 0 0,1 1 1 0 0,-1 0 0 0 0,1 0 0 0 0,0 0 0 0 0,-1 0 0 0 0,1 0 0 0 0,-1 0 0 0 0,1 0 0 0 0,0 0-1 0 0,0 0 1 0 0,0 0 0 0 0,0 0 0 0 0,0 0 0 0 0,0 0 0 0 0,0 0 0 0 0,0 0 0 0 0,0 1 0 0 0,1-2-12 0 0,-1 1 1 0 0,0-1-1 0 0,1 1 1 0 0,-1-1 0 0 0,0 0-1 0 0,1 0 1 0 0,-1 1 0 0 0,1-1-1 0 0,-1 0 1 0 0,1 1-1 0 0,-1-1 1 0 0,1 0 0 0 0,-1 0-1 0 0,1 0 1 0 0,-1 0-1 0 0,1 0 1 0 0,-1 1 0 0 0,1-1-1 0 0,-1 0 1 0 0,1 0-1 0 0,-1 0 1 0 0,1 0 0 0 0,-1 0-1 0 0,2-1 1 0 0,5 0-7 0 0,0-1 0 0 0,0 0 0 0 0,13-5 1 0 0,-18 6-5 0 0,34-14-94 0 0,-1-2 0 0 0,0-1 1 0 0,-1-2-1 0 0,35-28 0 0 0,-22 11-83 0 0,-2-1 0 0 0,45-51 1 0 0,-80 79 129 0 0,0-1 1 0 0,-1 0 0 0 0,0 0 0 0 0,-1-1 0 0 0,-1 0 0 0 0,9-18 0 0 0,-15 29 46 0 0,-1 1 0 0 0,0-1 0 0 0,1 0 0 0 0,-1 1 0 0 0,0-1 0 0 0,0 0 0 0 0,1 1 0 0 0,-1-1 0 0 0,0 0 1 0 0,0 0-1 0 0,0 1 0 0 0,0-1 0 0 0,0 0 0 0 0,0 0 0 0 0,0 1 0 0 0,0-1 0 0 0,0 0 0 0 0,0 0 1 0 0,0 1-1 0 0,-1-1 0 0 0,1 0 0 0 0,0 1 0 0 0,-1-1 0 0 0,1 0 0 0 0,0 1 0 0 0,-1-1 0 0 0,1 0 1 0 0,0 1-1 0 0,-1-1 0 0 0,1 1 0 0 0,-1-1 0 0 0,1 1 0 0 0,-1-1 0 0 0,0 1 0 0 0,1-1 0 0 0,-1 1 0 0 0,1 0 1 0 0,-1-1-1 0 0,0 1 0 0 0,1 0 0 0 0,-1-1 0 0 0,0 1 0 0 0,0 0 0 0 0,1 0 0 0 0,-1 0 0 0 0,0-1 1 0 0,1 1-1 0 0,-1 0 0 0 0,0 0 0 0 0,0 0 0 0 0,1 0 0 0 0,-1 0 0 0 0,-1 1 0 0 0,-6-1 13 0 0,0 1-1 0 0,0 0 1 0 0,-15 4-1 0 0,19-4-4 0 0,-70 22 331 0 0,-120 54 0 0 0,98-36 43 0 0,40-17-136 0 0,26-10 156 0 0,-59 19 0 0 0,87-33-403 0 0,1 0 0 0 0,0 1 1 0 0,0-1-1 0 0,0 0 0 0 0,0 0 0 0 0,-1 0 0 0 0,1 0 0 0 0,0 0 0 0 0,0 0 0 0 0,0 0 0 0 0,-1 0 0 0 0,1-1 0 0 0,0 1 0 0 0,0 0 0 0 0,0-1 0 0 0,0 1 0 0 0,0-1 0 0 0,0 1 0 0 0,0-1 0 0 0,0 1 0 0 0,0-1 1 0 0,0 0-1 0 0,0 1 0 0 0,0-1 0 0 0,0 0 0 0 0,0 0 0 0 0,0 0 0 0 0,1 0 0 0 0,-1 0 0 0 0,0 0 0 0 0,1 0 0 0 0,-1 0 0 0 0,1 0 0 0 0,-1 0 0 0 0,1 0 0 0 0,-1 0 0 0 0,1 0 0 0 0,0-1 0 0 0,0 1 0 0 0,-1-1 0 0 0,0-8-82 0 0,0 0 1 0 0,0 1-1 0 0,1-1 0 0 0,1-11 0 0 0,-1 6 68 0 0,-13-304-546 0 0,7 265 492 0 0,-2 0 0 0 0,-3 0 0 0 0,-31-92-1 0 0,39 136 70 0 0,-2 0 1 0 0,1 0-1 0 0,-1 0 0 0 0,-1 0 0 0 0,1 1 0 0 0,-2 0 1 0 0,1 0-1 0 0,-1 1 0 0 0,-1 0 0 0 0,-13-13 0 0 0,15 18 9 0 0,0-1-1 0 0,1 0 1 0 0,-1 1-1 0 0,0 0 0 0 0,0 0 1 0 0,-1 1-1 0 0,1 0 1 0 0,-1 0-1 0 0,1 0 0 0 0,-1 1 1 0 0,1 0-1 0 0,-1 0 1 0 0,0 1-1 0 0,0 0 1 0 0,1 0-1 0 0,-1 1 0 0 0,0-1 1 0 0,1 1-1 0 0,-8 2 1 0 0,-15 5 37 0 0,0 2 1 0 0,1 0 0 0 0,0 2 0 0 0,-49 28 0 0 0,20-4 94 0 0,-56 46 1 0 0,106-78-121 0 0,-61 54 254 0 0,62-52-217 0 0,-1 1 0 0 0,1 0 0 0 0,0 0-1 0 0,1 1 1 0 0,0 0 0 0 0,0 0 0 0 0,-4 9-1 0 0,9-16-36 0 0,-1 0-1 0 0,1 0 1 0 0,-1-1-1 0 0,1 1 0 0 0,0 0 1 0 0,-1 0-1 0 0,1 0 0 0 0,0 0 1 0 0,0 0-1 0 0,0 0 1 0 0,-1-1-1 0 0,1 1 0 0 0,0 0 1 0 0,0 0-1 0 0,1 0 1 0 0,-1 0-1 0 0,0 0 0 0 0,0 0 1 0 0,0 0-1 0 0,0 0 1 0 0,1 0-1 0 0,-1-1 0 0 0,1 1 1 0 0,-1 0-1 0 0,1 1 1 0 0,0-1-6 0 0,0 0 0 0 0,1-1 0 0 0,-1 1 0 0 0,0 0 0 0 0,0-1 0 0 0,0 1 0 0 0,1-1 0 0 0,-1 0 0 0 0,0 1 1 0 0,0-1-1 0 0,1 0 0 0 0,-1 0 0 0 0,0 0 0 0 0,1 0 0 0 0,1 0 0 0 0,7-1 6 0 0,1-1-1 0 0,-1 0 1 0 0,14-4-1 0 0,-21 5-4 0 0,61-21-11 0 0,-1-2 0 0 0,-1-3 0 0 0,-2-2 0 0 0,0-3 0 0 0,-2-3 0 0 0,-2-2 0 0 0,-1-3 0 0 0,-2-2-1 0 0,51-53 1 0 0,-68 55-25 0 0,-3 0 0 0 0,-1-3 0 0 0,29-51 0 0 0,-35 44-19 0 0,-2-1 1 0 0,-3-2-1 0 0,-1 0 0 0 0,14-68 1 0 0,-20 62-6 0 0,-2-1 1 0 0,-4 0-1 0 0,-1-1 1 0 0,-4 0 0 0 0,-2 0-1 0 0,-3 0 1 0 0,-2 0-1 0 0,-3 1 1 0 0,-19-76 0 0 0,25 131 56 0 0,-8-23 38 0 0,9 27-39 0 0,0 0 0 0 0,-1 0 1 0 0,0 0-1 0 0,1-1 0 0 0,-1 1 0 0 0,0 1 1 0 0,1-1-1 0 0,-1 0 0 0 0,0 0 0 0 0,0 0 1 0 0,0 0-1 0 0,0 0 0 0 0,0 1 0 0 0,0-1 1 0 0,0 0-1 0 0,0 1 0 0 0,0-1 0 0 0,0 1 1 0 0,-2-1-1 0 0,-2 4 84 0 0,-12 14-13 0 0,1 0 0 0 0,1 1 0 0 0,1 0 0 0 0,-17 30 0 0 0,-41 83 104 0 0,70-129-180 0 0,-38 76 119 0 0,-40 111 0 0 0,70-160-74 0 0,1 0 0 0 0,1 1-1 0 0,1 1 1 0 0,2-1 0 0 0,1 1 0 0 0,2 0 0 0 0,2 57 0 0 0,2-68-69 0 0,1 1 0 0 0,0-2 0 0 0,2 1 0 0 0,0 0 1 0 0,1-1-1 0 0,1 0 0 0 0,1-1 0 0 0,1 1 0 0 0,0-1 0 0 0,1-1 0 0 0,1 0 0 0 0,25 29 0 0 0,-19-28-249 0 0,1-2-1 0 0,0 0 0 0 0,27 18 0 0 0,-9-8-596 0 0,-33-24 756 0 0,0 0-1 0 0,-1 0 1 0 0,1 1 0 0 0,-1-1 0 0 0,1 0-1 0 0,-1 1 1 0 0,0 0 0 0 0,0 0 0 0 0,0-1-1 0 0,0 1 1 0 0,0 0 0 0 0,2 7 0 0 0,-4-7 51 0 0,1 1 1 0 0,-1-1-1 0 0,0 1 1 0 0,0-1-1 0 0,0 1 1 0 0,0-1-1 0 0,-1 1 1 0 0,1-1-1 0 0,-1 0 1 0 0,0 1-1 0 0,0-1 1 0 0,0 0-1 0 0,-4 7 1 0 0,-10 19-189 0 0,-31 47 0 0 0,-449 612-446 0 0,428-599 738 0 0,18-21 227 0 0,-78 143-1 0 0,101-159 0 0 0,2 1-1 0 0,3 1 1 0 0,-22 89-1 0 0,37-105-13 0 0,5-29-26 0 0,0 0 0 0 0,-1 0 0 0 0,-4 12 1 0 0,5-18-44 0 0,1-2-153 0 0,0 0-1 0 0,0-1 0 0 0,-1 1 1 0 0,1 0-1 0 0,0 0 0 0 0,-1-1 1 0 0,1 1-1 0 0,-1 0 1 0 0,1 0-1 0 0,-1-1 0 0 0,1 1 1 0 0,-1 0-1 0 0,1-1 0 0 0,-1 1 1 0 0,1-1-1 0 0,-1 1 1 0 0,0-1-1 0 0,1 1 0 0 0,-1-1 1 0 0,0 1-1 0 0,0-1 0 0 0,-1 1 1 0 0,-20 6 131 0 0,14-4-59 0 0,-55 20 220 0 0,-117 61 0 0 0,172-80-344 0 0,1 1 0 0 0,0 0 0 0 0,-1 1 0 0 0,2-1 0 0 0,-12 13 0 0 0,17-17-19 0 0,-15-10-180 0 0,15 8 205 0 0,0-1 0 0 0,0 1-1 0 0,0 0 1 0 0,-1 0-1 0 0,1 0 1 0 0,-1 0 0 0 0,1 0-1 0 0,-1 0 1 0 0,1 0 0 0 0,-1 0-1 0 0,0 1 1 0 0,1-1-1 0 0,-1 0 1 0 0,0 1 0 0 0,1 0-1 0 0,-1-1 1 0 0,0 1-1 0 0,0 0 1 0 0,1 0 0 0 0,-1 0-1 0 0,0 0 1 0 0,0 0 0 0 0,1 0-1 0 0,-1 1 1 0 0,0-1-1 0 0,0 0 1 0 0,1 1 0 0 0,-1 0-1 0 0,-2 1 1 0 0,-2-1 1 0 0,1 1 0 0 0,0 1 0 0 0,1-1 0 0 0,-1 1 0 0 0,0 0-1 0 0,1 0 1 0 0,-1 0 0 0 0,-6 7 0 0 0,10-8 10 0 0,-1 0-1 0 0,0-1 0 0 0,1 0 0 0 0,0 1 0 0 0,-1 0 0 0 0,1-1 0 0 0,0 1-1 0 0,0 0 1 0 0,0 0 0 0 0,0 0 0 0 0,0 0 0 0 0,0 0 0 0 0,1 0 0 0 0,-1 0 0 0 0,0 4 0 0 0,1-5 20 0 0,1 2 10 0 0,0-2-9 0 0,0 1 0 0 0,0 0-1 0 0,0 0 1 0 0,0-1-1 0 0,1 1 1 0 0,-1 0 0 0 0,0-1-1 0 0,1 1 1 0 0,0-1 0 0 0,-1 0-1 0 0,1 1 1 0 0,0-1 0 0 0,-1 0-1 0 0,1 0 1 0 0,0 0 0 0 0,0-1-1 0 0,0 1 1 0 0,0 0-1 0 0,0-1 1 0 0,0 1 0 0 0,0-1-1 0 0,0 1 1 0 0,0-1 0 0 0,0 0-1 0 0,0 0 1 0 0,1 0 0 0 0,-1 0-1 0 0,0 0 1 0 0,0-1-1 0 0,0 1 1 0 0,0-1 0 0 0,0 1-1 0 0,0-1 1 0 0,3-2 0 0 0,-4 3-12 0 0,-1 0 0 0 0,1 0 0 0 0,-1 0 0 0 0,1 0 0 0 0,-1-1 0 0 0,0 1 0 0 0,1 0 0 0 0,-1 0 0 0 0,0-1 1 0 0,1 1-1 0 0,-1 0 0 0 0,0-1 0 0 0,1 1 0 0 0,-1 0 0 0 0,0-1 0 0 0,0 1 0 0 0,1 0 0 0 0,-1-1 0 0 0,0 1 0 0 0,0-1 0 0 0,0 1 0 0 0,0 0 1 0 0,1-1-1 0 0,-1 1 0 0 0,0-1 0 0 0,0 1 0 0 0,0-1 0 0 0,0 1 0 0 0,0-1 0 0 0,0 1 0 0 0,0 0 0 0 0,0-1 0 0 0,0 1 0 0 0,0-1 1 0 0,-1 1-1 0 0,1-1 0 0 0,0 1 0 0 0,0 0 0 0 0,0-1 0 0 0,0 1 0 0 0,-1-1 0 0 0,1 1 0 0 0,0 0 0 0 0,0-1 0 0 0,-1 1 0 0 0,1 0 1 0 0,0-1-1 0 0,-1 1 0 0 0,1 0 0 0 0,0-1 0 0 0,-1 1 0 0 0,1 0 0 0 0,0 0 0 0 0,-1 0 0 0 0,1-1 0 0 0,-1 1 0 0 0,1 0 0 0 0,-1 0 1 0 0,-19-10 72 0 0,15 9-60 0 0,0 0 1 0 0,0 1-1 0 0,-1-1 1 0 0,1 1-1 0 0,0 0 0 0 0,0 1 1 0 0,0-1-1 0 0,0 1 1 0 0,-10 3-1 0 0,-41 16 113 0 0,-60 40 132 0 0,87-43-134 0 0,24-15-113 0 0,1-1 1 0 0,-1 0-1 0 0,0-1 1 0 0,1 1-1 0 0,-1-1 1 0 0,0 0-1 0 0,0 0 1 0 0,1-1-1 0 0,-1 1 1 0 0,0-1-1 0 0,1 0 1 0 0,-8-3-1 0 0,2 2-6 0 0,-29-5-5 0 0,38 7-7 0 0,1 0-1 0 0,-1 0 1 0 0,1 0-1 0 0,0 0 1 0 0,-1 0-1 0 0,1 0 1 0 0,-1 0-1 0 0,1 0 1 0 0,-1 0-1 0 0,1 0 1 0 0,-1 0-1 0 0,1 0 0 0 0,-1 0 1 0 0,1 0-1 0 0,-1 0 1 0 0,1 1-1 0 0,0-1 1 0 0,-1 0-1 0 0,1 0 1 0 0,-1 0-1 0 0,1 1 1 0 0,0-1-1 0 0,-1 0 0 0 0,1 1 1 0 0,0-1-1 0 0,-1 0 1 0 0,1 1-1 0 0,0-1 1 0 0,-1 0-1 0 0,1 1 1 0 0,0-1-1 0 0,0 1 1 0 0,-1-1-1 0 0,1 0 0 0 0,0 1 1 0 0,0-1-1 0 0,0 1 1 0 0,0-1-1 0 0,0 1 1 0 0,0-1-1 0 0,-1 1 1 0 0,1-1-1 0 0,0 1 1 0 0,0-1-1 0 0,0 1 1 0 0,1-1-1 0 0,-1 0 0 0 0,0 1 1 0 0,0-1-1 0 0,0 2 1 0 0,9 20-46 0 0,14 6-44 0 0,2-2 0 0 0,0-1 0 0 0,2 0-1 0 0,32 21 1 0 0,54 51-337 0 0,-97-80 378 0 0,0 1 0 0 0,-1 0 1 0 0,-1 0-1 0 0,0 2 0 0 0,-2 0 0 0 0,15 31 1 0 0,-22-41 48 0 0,-1 0 0 0 0,-1 0 0 0 0,0 1 0 0 0,0-1 0 0 0,-1 1 0 0 0,0 0 0 0 0,-1 0 0 0 0,0 0 0 0 0,-1 0 0 0 0,0 0 0 0 0,-1 0 0 0 0,0 0 0 0 0,0-1 0 0 0,-1 1 0 0 0,-7 20 0 0 0,7-26 15 0 0,1-1 8 0 0,0-1-1 0 0,-1 1 1 0 0,1 0 0 0 0,-1-1 0 0 0,1 0-1 0 0,-1 1 1 0 0,0-1 0 0 0,0 0 0 0 0,-1 0-1 0 0,1 0 1 0 0,-4 3 0 0 0,6-6-16 0 0,-1 0-8 0 0,1 1 0 0 0,0-1 1 0 0,0 0-1 0 0,0 0 0 0 0,0 0 0 0 0,-1 0 1 0 0,1 1-1 0 0,0-1 0 0 0,0 0 1 0 0,-1 0-1 0 0,1 0 0 0 0,0 0 1 0 0,0 0-1 0 0,-1 0 0 0 0,1 0 0 0 0,0 0 1 0 0,0 0-1 0 0,-1 0 0 0 0,1 0 1 0 0,0 0-1 0 0,0 0 0 0 0,-1 0 0 0 0,1 0 1 0 0,0 0-1 0 0,0 0 0 0 0,-1 0 1 0 0,1 0-1 0 0,0 0 0 0 0,0-1 1 0 0,0 1-1 0 0,-1 0 0 0 0,1 0 0 0 0,0 0 1 0 0,0 0-1 0 0,0 0 0 0 0,-1-1 1 0 0,1 1-1 0 0,0 0 0 0 0,0 0 0 0 0,0-1 1 0 0,-9-5-126 0 0,7 2 102 0 0,0 1-1 0 0,0-1 1 0 0,1 0-1 0 0,-1 0 1 0 0,1-1 0 0 0,0 1-1 0 0,0 0 1 0 0,0 0-1 0 0,1-1 1 0 0,-1 1-1 0 0,1 0 1 0 0,0-1 0 0 0,0 1-1 0 0,1 0 1 0 0,-1-1-1 0 0,1 1 1 0 0,0 0 0 0 0,0 0-1 0 0,1 0 1 0 0,-1-1-1 0 0,4-5 1 0 0,0-1-43 0 0,1 1 1 0 0,0-1-1 0 0,1 1 1 0 0,0 1-1 0 0,0-1 0 0 0,13-11 1 0 0,-6 8-37 0 0,0 1 0 0 0,0 0 0 0 0,1 2 0 0 0,1-1 0 0 0,0 2 0 0 0,23-11 1 0 0,-29 16 31 0 0,0 0 1 0 0,0 1 0 0 0,1-1 0 0 0,0 2-1 0 0,-1 0 1 0 0,1 0 0 0 0,0 1 0 0 0,0 0-1 0 0,0 1 1 0 0,0 0 0 0 0,0 1 0 0 0,12 2-1 0 0,-22-3 69 0 0,1 1-1 0 0,0-1 0 0 0,-1 0 0 0 0,1 1 0 0 0,-1-1 1 0 0,1 1-1 0 0,-1-1 0 0 0,1 1 0 0 0,-1 0 0 0 0,1 0 0 0 0,-1 0 1 0 0,0 0-1 0 0,1 0 0 0 0,-1 0 0 0 0,0 0 0 0 0,0 0 1 0 0,0 0-1 0 0,0 1 0 0 0,0-1 0 0 0,0 0 0 0 0,0 1 1 0 0,0-1-1 0 0,1 4 0 0 0,-2-3 18 0 0,0 1 0 0 0,1 0 1 0 0,-1-1-1 0 0,0 1 0 0 0,0 0 0 0 0,0 0 1 0 0,-1-1-1 0 0,1 1 0 0 0,-1 0 0 0 0,0-1 1 0 0,1 1-1 0 0,-4 5 0 0 0,-2 5 77 0 0,-1-1 0 0 0,0 0 1 0 0,-1 0-1 0 0,-12 13 0 0 0,-8 8 185 0 0,-2-1 1 0 0,-34 28-1 0 0,-74 50 525 0 0,-20 18 181 0 0,123-91-691 0 0,35-36-278 0 0,4-2-30 0 0,7-3-19 0 0,0-1 1 0 0,-1 0 0 0 0,1 0-1 0 0,18-13 1 0 0,42-37-173 0 0,-31 23 108 0 0,39-24-250 0 0,-79 55 340 0 0,0 1 1 0 0,1 0-1 0 0,-1-1 1 0 0,0 1-1 0 0,1 0 1 0 0,-1 0-1 0 0,0-1 1 0 0,1 1-1 0 0,-1 0 1 0 0,0-1-1 0 0,1 1 1 0 0,-1 0-1 0 0,0 0 1 0 0,1 0-1 0 0,-1 0 0 0 0,1-1 1 0 0,-1 1-1 0 0,0 0 1 0 0,1 0-1 0 0,-1 0 1 0 0,1 0-1 0 0,-1 0 1 0 0,0 0-1 0 0,1 0 1 0 0,-1 0-1 0 0,1 0 1 0 0,0 0-1 0 0,-2 11-53 0 0,-15 18 54 0 0,-21 15 80 0 0,-64 59 1 0 0,-53 30 329 0 0,61-54-90 0 0,26-25-137 0 0,72-57-402 0 0,56-35-197 0 0,-51 30 368 0 0,-6 5 12 0 0,0 0 0 0 0,0 0 0 0 0,0-1 0 0 0,0 0 0 0 0,5-7 0 0 0,-8 10 18 0 0,-6 4-15 0 0,-17 13 70 0 0,0 0 0 0 0,1 2 1 0 0,-29 32-1 0 0,-2 1 6 0 0,-2-2 5 0 0,-110 111 573 0 0,115-99-453 0 0,36-42-89 0 0,-2-1-1 0 0,0 0 1 0 0,-26 23-1 0 0,33-34-74 0 0,1 1 0 0 0,-12 16 0 0 0,13-16-44 0 0,5-7 58 0 0,-23 27 79 0 0,24-28-86 0 0,0 0 0 0 0,0-1 0 0 0,0 1-1 0 0,0 0 1 0 0,0 0 0 0 0,1 0 0 0 0,-1 0-1 0 0,0 0 1 0 0,0 0 0 0 0,0 0 0 0 0,0 0-1 0 0,0 0 1 0 0,0 0 0 0 0,0 0 0 0 0,1 0-1 0 0,-1 0 1 0 0,0 0 0 0 0,0 0 0 0 0,0 0 0 0 0,0 0-1 0 0,0 0 1 0 0,0 0 0 0 0,0 0 0 0 0,0 0-1 0 0,1 0 1 0 0,-1 0 0 0 0,0 1 0 0 0,0-1-1 0 0,0 0 1 0 0,0 0 0 0 0,0 0 0 0 0,0 0-1 0 0,0 0 1 0 0,0 0 0 0 0,0 0 0 0 0,0 0-1 0 0,1 0 1 0 0,-1 0 0 0 0,0 1 0 0 0,0-1-1 0 0,0 0 1 0 0,0 0 0 0 0,0 0 0 0 0,0 0-1 0 0,0 0 1 0 0,0 0 0 0 0,0 0 0 0 0,0 0-1 0 0,0 1 1 0 0,0-1 0 0 0,0 0 0 0 0,0 0-1 0 0,0 0 1 0 0,0 0 0 0 0,0 0 0 0 0,0 0-1 0 0,0 0 1 0 0,0 1 0 0 0,0-1 0 0 0,0 0-1 0 0,0 0 1 0 0,0 0 0 0 0,0 0 0 0 0,-1 0-1 0 0,1 0 1 0 0,0 0 0 0 0,0 0 0 0 0,11-3-18 0 0,-9 3 27 0 0,2-2-3 0 0,-3 2-2 0 0,5-4-29 0 0,7-1 119 0 0,-14 6-118 0 0,1 0 0 0 0,0 1 0 0 0,-1-1 0 0 0,1 0 1 0 0,-1 0-1 0 0,1 0 0 0 0,-1 1 0 0 0,0-1 0 0 0,0 0 0 0 0,0 0 1 0 0,1 0-1 0 0,-1 0 0 0 0,0 0 0 0 0,0 0 0 0 0,-2 1 0 0 0,-55 68-19 0 0,7-9 11 0 0,22-30 76 0 0,28-29-50 0 0,-17 14 59 0 0,15-13-51 0 0,-21 15 14 0 0,22-16-15 0 0,0 0 2 0 0,0-1-1 0 0,0 1 0 0 0,0 0 1 0 0,0-1-1 0 0,0 1 1 0 0,-1-1-1 0 0,-4 3 0 0 0,5-3-4 0 0,-18 10-320 0 0,11-8 316 0 0,5-2 4 0 0,-3 3-4 0 0,6-3-38 0 0,-26 16-40 0 0,26-16 78 0 0,-1 1-40 0 0,-6 4 14 0 0,5-4-32 0 0,1 0 12 0 0,-43 31-155 0 0,43-31 186 0 0,-14 6-98 0 0,21-9 97 0 0,1-1 0 0 0,-1 1 0 0 0,0-1 0 0 0,1 0 0 0 0,-1-1 0 0 0,6-3 0 0 0,55-28 52 0 0,389-209-3 0 0,-401 217-93 0 0,215-126-666 0 0,-229 128 661 0 0,25-15-6 0 0,1 4 0 0 0,118-45 0 0 0,-114 55 43 0 0,195-73 85 0 0,-7-21 400 0 0,-242 111-422 0 0,377-187 731 0 0,-349 178-690 0 0,95-46-196 0 0,-256 115-738 0 0,-537 198-431 0 0,559-221 1052 0 0,-113 20-1 0 0,183-48 129 0 0,25-1 103 0 0,-1-1 0 0 0,1 1 1 0 0,-1 0-1 0 0,0 0 0 0 0,1 0 0 0 0,-1-1 1 0 0,1 1-1 0 0,-1 0 0 0 0,0-1 0 0 0,1 1 1 0 0,-1-1-1 0 0,1 1 0 0 0,-1 0 1 0 0,1-1-1 0 0,0 1 0 0 0,-1-1 0 0 0,1 1 1 0 0,-1-1-1 0 0,1 0 0 0 0,0 1 0 0 0,-1-1 1 0 0,1-2-10 0 0,0 1 0 0 0,0-1 1 0 0,0 1-1 0 0,0-1 0 0 0,1 1 1 0 0,-1-1-1 0 0,1 1 0 0 0,-1-1 1 0 0,1 1-1 0 0,0 0 1 0 0,0-1-1 0 0,0 1 0 0 0,0 0 1 0 0,1 0-1 0 0,-1 0 0 0 0,3-3 1 0 0,59-80-223 0 0,-53 72 217 0 0,204-242-367 0 0,-184 223 357 0 0,244-259-155 0 0,33-22 318 0 0,83-52 536 0 0,-113 152-25 0 0,-226 179-425 0 0,2 3 1 0 0,1 2 0 0 0,99-38-1 0 0,-120 55-83 0 0,1 2 1 0 0,0 2-1 0 0,1 1 0 0 0,55-4 1 0 0,-68 10-71 0 0,0 1 0 0 0,-1 1 0 0 0,1 1 0 0 0,0 1 1 0 0,-1 0-1 0 0,0 2 0 0 0,0 1 0 0 0,34 13 1 0 0,-49-17-47 0 0,0 1 0 0 0,0 0 0 0 0,-1 1 0 0 0,1-1 0 0 0,-1 1 0 0 0,1 1 0 0 0,-1-1 1 0 0,5 7-1 0 0,-8-9-14 0 0,0 0 1 0 0,0 0-1 0 0,-1 1 1 0 0,1-1-1 0 0,-1 0 1 0 0,0 1 0 0 0,0-1-1 0 0,0 1 1 0 0,0 0-1 0 0,0-1 1 0 0,0 1-1 0 0,-1 0 1 0 0,1 0 0 0 0,-1-1-1 0 0,0 1 1 0 0,0 0-1 0 0,0 0 1 0 0,0 0-1 0 0,0-1 1 0 0,-1 1-1 0 0,1 0 1 0 0,-2 4 0 0 0,-2 3-9 0 0,0-1 1 0 0,-1 0 0 0 0,0 0 0 0 0,-1 0 0 0 0,1-1 0 0 0,-2 0 0 0 0,1 0-1 0 0,-1 0 1 0 0,-13 10 0 0 0,0-1-3 0 0,-1-1-1 0 0,-35 21 0 0 0,24-19 7 0 0,-2-1-1 0 0,1-1 0 0 0,-2-2 1 0 0,0-2-1 0 0,-68 16 0 0 0,80-24-8 0 0,0-1 1 0 0,-1 0-1 0 0,1-2 0 0 0,0-1 0 0 0,-1-1 0 0 0,1 0 0 0 0,0-2 0 0 0,0-1 0 0 0,0-1 0 0 0,-33-11 0 0 0,49 13-24 0 0,0 1 1 0 0,1-1 0 0 0,-1-1 0 0 0,1 1 0 0 0,0-1 0 0 0,0-1-1 0 0,0 1 1 0 0,1-1 0 0 0,-1 0 0 0 0,1 0 0 0 0,0 0 0 0 0,1-1-1 0 0,-6-7 1 0 0,7 8 5 0 0,1 1 0 0 0,0-1-1 0 0,0 0 1 0 0,0 0 0 0 0,0-1-1 0 0,1 1 1 0 0,0 0-1 0 0,0 0 1 0 0,0-1 0 0 0,1 1-1 0 0,0-1 1 0 0,0 1 0 0 0,0 0-1 0 0,1-1 1 0 0,-1 1 0 0 0,1 0-1 0 0,1-1 1 0 0,2-7 0 0 0,4-6-14 0 0,1 0 1 0 0,0 1 0 0 0,1 0-1 0 0,1 1 1 0 0,1 1 0 0 0,0-1-1 0 0,1 2 1 0 0,1 0 0 0 0,1 0 0 0 0,0 1-1 0 0,0 1 1 0 0,1 1 0 0 0,1 0-1 0 0,28-14 1 0 0,-17 11 44 0 0,1 1 1 0 0,1 1-1 0 0,0 2 0 0 0,1 1 0 0 0,0 1 1 0 0,0 2-1 0 0,1 1 0 0 0,51-3 0 0 0,-64 9 54 0 0,-1 0-1 0 0,1 1 1 0 0,-1 1-1 0 0,33 8 0 0 0,-43-9-31 0 0,-1 1 0 0 0,0 1 0 0 0,0-1 0 0 0,0 1 1 0 0,0 1-1 0 0,0-1 0 0 0,-1 1 0 0 0,0 0 0 0 0,1 1 0 0 0,-2 0 0 0 0,1-1 0 0 0,0 2 0 0 0,-1-1 0 0 0,7 9 0 0 0,-11-11-14 0 0,1-1-1 0 0,-1 1 1 0 0,0-1 0 0 0,0 1-1 0 0,0 0 1 0 0,0-1 0 0 0,0 1-1 0 0,-1 0 1 0 0,1 0 0 0 0,-1 0-1 0 0,1 0 1 0 0,-1-1 0 0 0,0 1 0 0 0,-1 0-1 0 0,1 3 1 0 0,-1 0-3 0 0,-1 0 0 0 0,1 0-1 0 0,-1-1 1 0 0,0 1 0 0 0,-1 0 0 0 0,-5 9 0 0 0,-2 0-17 0 0,-1-1 0 0 0,0 1 1 0 0,-25 22-1 0 0,17-20-25 0 0,-1 0 0 0 0,-1-2 1 0 0,0 0-1 0 0,-1-2 0 0 0,0 0 1 0 0,-40 15-1 0 0,18-11-84 0 0,0-3 0 0 0,-82 16 0 0 0,111-28-95 0 0,1 0-1 0 0,-19 0 0 0 0,38-8 110 0 0,28-22 26 0 0,0 2 1 0 0,2 1-1 0 0,46-24 1 0 0,-40 23 49 0 0,78-47-3 0 0,132-58 0 0 0,-12 24 532 0 0,284-86 0 0 0,-431 157-163 0 0,-54 21 129 0 0,-42 18-439 0 0,-30 30 3 0 0,2 1 0 0 0,1 2 0 0 0,2 0 0 0 0,2 2-1 0 0,1 2 1 0 0,-36 75 0 0 0,53-97 5 0 0,1 0 0 0 0,1 0 0 0 0,1 1 0 0 0,1 0 0 0 0,0 0 0 0 0,1 0 0 0 0,-1 31 0 0 0,5-49-25 0 0,0 0 1 0 0,0 0-1 0 0,-1 0 0 0 0,1 0 0 0 0,0-1 0 0 0,0 1 1 0 0,1 0-1 0 0,-1 0 0 0 0,0 0 0 0 0,0 0 0 0 0,0 0 0 0 0,1 0 1 0 0,-1-1-1 0 0,0 1 0 0 0,1 0 0 0 0,-1 0 0 0 0,1 0 1 0 0,-1-1-1 0 0,1 1 0 0 0,-1 0 0 0 0,1-1 0 0 0,-1 1 0 0 0,1 0 1 0 0,0-1-1 0 0,-1 1 0 0 0,1-1 0 0 0,0 1 0 0 0,0-1 1 0 0,1 1-1 0 0,0 0-1 0 0,0-1 0 0 0,-1 0 0 0 0,1 0 0 0 0,0 0 0 0 0,0-1 0 0 0,0 1 0 0 0,0 0 0 0 0,-1-1 0 0 0,1 1 0 0 0,0-1 0 0 0,0 0-1 0 0,-1 1 1 0 0,3-3 0 0 0,6-2 17 0 0,0-1 0 0 0,-1-1 0 0 0,13-11 0 0 0,3-7 12 0 0,-1-2 1 0 0,-2 0-1 0 0,29-46 0 0 0,7-9 46 0 0,-42 65 81 0 0,-15 21-103 0 0,0 10 32 0 0,0 1 0 0 0,-1 0-1 0 0,-1-1 1 0 0,-3 19 0 0 0,0 25 164 0 0,26 370 1184 0 0,-9-267-956 0 0,-18 356 439 0 0,0-402-819 0 0,3-8-16 0 0,1-45-22 0 0,-11 91 0 0 0,3-89-17 0 0,3 0-1 0 0,3 89 1 0 0,6-118-47 0 0,12 55 0 0 0,1 8-40 0 0,-13-70 26 0 0,1 0-1 0 0,2 0 1 0 0,0 0 0 0 0,2-1 0 0 0,15 35 0 0 0,10-3-263 0 0,-33-57 275 0 0,1-1 1 0 0,0 0-1 0 0,0 0 0 0 0,0 0 1 0 0,0 1-1 0 0,1-1 1 0 0,-1 0-1 0 0,0 0 0 0 0,0-1 1 0 0,0 1-1 0 0,1 0 1 0 0,-1 0-1 0 0,1-1 1 0 0,-1 1-1 0 0,0-1 0 0 0,1 1 1 0 0,-1-1-1 0 0,1 1 1 0 0,-1-1-1 0 0,1 0 0 0 0,2 0 1 0 0,28-3 18 0 0,-29 2-31 0 0,8-1-23 0 0,1-1-1 0 0,-1-1 0 0 0,0 0 1 0 0,-1-1-1 0 0,1 0 0 0 0,-1-1 1 0 0,0 0-1 0 0,0 0 0 0 0,0-1 1 0 0,-1 0-1 0 0,0-1 0 0 0,-1 0 1 0 0,11-13-1 0 0,-12 12 31 0 0,0 1 0 0 0,-1-1 0 0 0,0-1 0 0 0,-1 1 0 0 0,1-1-1 0 0,-2 0 1 0 0,0 0 0 0 0,0 0 0 0 0,-1 0 0 0 0,0-1 0 0 0,-1 0 0 0 0,0 0 0 0 0,0 1-1 0 0,-1-18 1 0 0,-2 19-2 0 0,0-1-1 0 0,0 1 0 0 0,-1 0 0 0 0,-1 0 0 0 0,1 0 0 0 0,-2 1 1 0 0,1-1-1 0 0,-1 1 0 0 0,0-1 0 0 0,-1 1 0 0 0,0 1 1 0 0,-10-14-1 0 0,-2 2-23 0 0,1 1 1 0 0,-2 2-1 0 0,-31-25 0 0 0,9 14-69 0 0,-1 1 0 0 0,-52-24 0 0 0,63 35 62 0 0,-474-215-712 0 0,172 84 284 0 0,14-19 116 0 0,280 142 284 0 0,-183-116-108 0 0,190 116 124 0 0,1-1 1 0 0,0-1-1 0 0,2-2 1 0 0,-39-48 0 0 0,63 71 26 0 0,1-1-1 0 0,-1 0 1 0 0,2 0 0 0 0,-1 0 0 0 0,0 0 0 0 0,1 0 0 0 0,0 0 0 0 0,0-1 0 0 0,1 1-1 0 0,-1-1 1 0 0,1 1 0 0 0,0-1 0 0 0,1 0 0 0 0,-1 1 0 0 0,1-9 0 0 0,2 11-2 0 0,-1-1 0 0 0,0 1 0 0 0,1-1 1 0 0,0 1-1 0 0,0 0 0 0 0,0-1 1 0 0,0 1-1 0 0,1 0 0 0 0,-1 1 0 0 0,1-1 1 0 0,-1 0-1 0 0,1 1 0 0 0,0-1 0 0 0,0 1 1 0 0,0 0-1 0 0,0 0 0 0 0,1 0 0 0 0,6-2 1 0 0,-9 4-20 0 0,12 3 8 0 0,-10 4 47 0 0,0 0-1 0 0,0 1 1 0 0,-1-1 0 0 0,0 0 0 0 0,0 1 0 0 0,-1 0 0 0 0,0-1 0 0 0,-1 1 0 0 0,0 9-1 0 0,-8 78 217 0 0,2-40-130 0 0,-7 47 230 0 0,-32 130-1 0 0,4-28 8 0 0,33-149-114 0 0,-3 97 0 0 0,23 229 480 0 0,-13-356-668 0 0,-1 1 0 0 0,-1 0 0 0 0,-1-1 1 0 0,-1 0-1 0 0,-2 0 0 0 0,0 0 1 0 0,-2-1-1 0 0,-11 24 0 0 0,-17 26 366 0 0,37-74-398 0 0,0 0 0 0 0,0 0 0 0 0,0-1 0 0 0,0 1 0 0 0,0 0 0 0 0,0 0 0 0 0,0 0 0 0 0,0-1 0 0 0,-1 1 0 0 0,1 0 0 0 0,0 0 0 0 0,0 0 0 0 0,0-1 0 0 0,0 1 0 0 0,0 0 0 0 0,0 0 0 0 0,-1 0 0 0 0,1 0 0 0 0,0 0 0 0 0,0-1 0 0 0,0 1 0 0 0,0 0 0 0 0,-1 0 0 0 0,1 0 0 0 0,0 0 0 0 0,0 0 0 0 0,0 0 0 0 0,-1 0 0 0 0,1 0 0 0 0,0 0 0 0 0,0 0 0 0 0,0 0 0 0 0,-1 0 0 0 0,1 0-1 0 0,0 0 1 0 0,0 0 0 0 0,-1 0 0 0 0,1 0 0 0 0,0 0 0 0 0,0 0 0 0 0,0 0 0 0 0,-1 0 0 0 0,1 0 0 0 0,0 0 0 0 0,0 0 0 0 0,0 0 0 0 0,-1 0 0 0 0,1 1 0 0 0,0-1 0 0 0,0 0 0 0 0,0 0 0 0 0,0 0 0 0 0,-1 0 0 0 0,1 0 0 0 0,0 1 0 0 0,0-1 0 0 0,0 0 0 0 0,0 0 0 0 0,0 0 0 0 0,0 1 0 0 0,0-1 0 0 0,-1 0 0 0 0,1 0 0 0 0,0 0 0 0 0,0 1 0 0 0,0-1 0 0 0,0 0 0 0 0,-3-15 0 0 0,3 14-11 0 0,-2-18-67 0 0,1 0-1 0 0,2 1 1 0 0,2-26-1 0 0,0 8-11 0 0,3-424-816 0 0,-47 46 570 0 0,15 277 212 0 0,-47-148 1 0 0,-40 11 31 0 0,-19 11-57 0 0,72 146 62 0 0,-53-102-44 0 0,82 160 90 0 0,-56-99-88 0 0,64 121 104 0 0,-1 2-1 0 0,-34-38 1 0 0,46 59-16 0 0,-1 1 0 0 0,0 1 0 0 0,-1 1 0 0 0,0 0 0 0 0,-1 0 0 0 0,0 1-1 0 0,-22-10 1 0 0,-17 0-14 0 0,-1 1 0 0 0,-112-20-1 0 0,-121-1-19 0 0,272 38 65 0 0,-437-69-63 0 0,432 68 53 0 0,0 0 1 0 0,-1 1 0 0 0,1 1 0 0 0,-31 2 0 0 0,-8 5 136 0 0,59-6-68 0 0,-3 1 46 0 0,-8 3 93 0 0,12-4-182 0 0,0 0-1 0 0,-1 0 1 0 0,1 0-1 0 0,0 0 0 0 0,0 1 1 0 0,0-1-1 0 0,-1 0 0 0 0,1 0 1 0 0,0 0-1 0 0,0 0 1 0 0,0 0-1 0 0,-1 0 0 0 0,1 1 1 0 0,0-1-1 0 0,0 0 0 0 0,0 0 1 0 0,0 0-1 0 0,0 0 1 0 0,-1 1-1 0 0,1-1 0 0 0,0 0 1 0 0,0 0-1 0 0,0 0 0 0 0,0 1 1 0 0,0-1-1 0 0,0 0 1 0 0,0 0-1 0 0,0 1 0 0 0,0-1 1 0 0,0 0-1 0 0,0 0 0 0 0,0 0 1 0 0,0 1-1 0 0,0-1 1 0 0,0 0-1 0 0,0 0 0 0 0,0 1 1 0 0,0-1-1 0 0,0 0 0 0 0,0 1 1 0 0,2 0-5 0 0,-1 1-1 0 0,1-1 1 0 0,0 1 0 0 0,0-1 0 0 0,0 1-1 0 0,0-1 1 0 0,0 0 0 0 0,0 0 0 0 0,0 0 0 0 0,0 0-1 0 0,0 0 1 0 0,0-1 0 0 0,0 1 0 0 0,1-1 0 0 0,-1 1-1 0 0,0-1 1 0 0,3 0 0 0 0,49 2-225 0 0,-42-2 116 0 0,40 0-1444 0 0,88-12 1 0 0,-116 8-480 0 0,32-11 0 0 0,-28 4-529 0 0,-6-2 367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2:39.3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1232 1600 448 0 0,'25'9'4518'0'0,"-24"-7"-4389"0"0,-1 1 12 0 0,1 0-1 0 0,-1-1 1 0 0,0 1-1 0 0,0-1 1 0 0,0 1-1 0 0,-1 0 1 0 0,1-1-1 0 0,-1 1 1 0 0,1-1-1 0 0,-1 1 1 0 0,-1 2-1 0 0,-16 39 358 0 0,-2-2 0 0 0,-2 0 0 0 0,-40 56 1 0 0,26-41-227 0 0,-89 133 270 0 0,-72 117 563 0 0,163-248-818 0 0,3 2 0 0 0,3 1 0 0 0,-27 86-1 0 0,55-147-283 0 0,-48 144 614 0 0,42-135-482 0 0,4-20-39 0 0,6-23-47 0 0,21-40-21 0 0,-16 50-4 0 0,-2 0 0 0 0,9-38 1 0 0,-16 61-24 0 0,0-1 1 0 0,0 0 0 0 0,1 0 0 0 0,-1 0 0 0 0,0 0 0 0 0,0 0 0 0 0,0 0 0 0 0,0 0 0 0 0,0 0 0 0 0,0 1 0 0 0,0-1 0 0 0,-1 0 0 0 0,1 0-1 0 0,0 0 1 0 0,0 0 0 0 0,-1 0 0 0 0,1 0 0 0 0,-1 1 0 0 0,1-1 0 0 0,0 0 0 0 0,-1 0 0 0 0,1 1 0 0 0,-1-1 0 0 0,-1-1 0 0 0,1 2-1 0 0,0-1 0 0 0,0 1 0 0 0,0-1 0 0 0,0 1 0 0 0,-1 0 0 0 0,1 0 0 0 0,0 0 0 0 0,0 0 0 0 0,0-1 0 0 0,0 2 0 0 0,-1-1 0 0 0,1 0 0 0 0,0 0 0 0 0,0 0 0 0 0,0 0 0 0 0,-2 1 0 0 0,-7 3 1 0 0,0 0 1 0 0,1 0 0 0 0,-14 9-1 0 0,20-11 2 0 0,-85 52-16 0 0,3 3 1 0 0,-138 120-1 0 0,191-147 16 0 0,2 0 1 0 0,-52 68-1 0 0,81-97-3 0 0,0-1 0 0 0,1 1 0 0 0,-1 0 1 0 0,1-1-1 0 0,-1 1 0 0 0,0 0 0 0 0,1-1 0 0 0,0 1 0 0 0,-1 0 1 0 0,1 0-1 0 0,-1 0 0 0 0,1 0 0 0 0,0-1 0 0 0,0 1 0 0 0,-1 0 1 0 0,1 0-1 0 0,0 0 0 0 0,0 0 0 0 0,0 0 0 0 0,0 0 1 0 0,0 0-1 0 0,0 0 0 0 0,0 1 0 0 0,1-2-6 0 0,0 1 1 0 0,0-1-1 0 0,0 0 0 0 0,-1 0 1 0 0,1 0-1 0 0,0 1 0 0 0,0-1 0 0 0,0 0 1 0 0,0 0-1 0 0,-1 0 0 0 0,1 0 1 0 0,0 0-1 0 0,0-1 0 0 0,0 1 1 0 0,-1 0-1 0 0,1 0 0 0 0,0 0 0 0 0,0-1 1 0 0,1 0-1 0 0,42-19-223 0 0,7-11-6 0 0,-2-2 0 0 0,65-56-1 0 0,79-90-57 0 0,-158 145 309 0 0,-17 14 64 0 0,5-5 157 0 0,-22 25-159 0 0,31-3 67 0 0,-21 0-179 0 0,-1-1 0 0 0,0-1 0 0 0,0 0-1 0 0,0 0 1 0 0,0-1 0 0 0,15-12 0 0 0,50-50-22 0 0,-45 39 31 0 0,27-22 17 0 0,-17 16 121 0 0,68-76 0 0 0,-104 106-86 0 0,26-36 552 0 0,-28 37-474 0 0,0 1 0 0 0,0-1 0 0 0,0 0 0 0 0,-1 0 0 0 0,1 1 1 0 0,-1-1-1 0 0,0 0 0 0 0,0 0 0 0 0,0 0 0 0 0,-1-5 0 0 0,0 9-99 0 0,0-1 0 0 0,0 1-1 0 0,0-1 1 0 0,0 1 0 0 0,0 0 0 0 0,0-1-1 0 0,0 1 1 0 0,-1-1 0 0 0,1 1-1 0 0,0 0 1 0 0,0-1 0 0 0,0 1-1 0 0,-1 0 1 0 0,1-1 0 0 0,0 1 0 0 0,0 0-1 0 0,-1 0 1 0 0,1-1 0 0 0,0 1-1 0 0,-1 0 1 0 0,1 0 0 0 0,0-1 0 0 0,-1 1-1 0 0,1 0 1 0 0,-1 0 0 0 0,1 0-1 0 0,0 0 1 0 0,-1-1 0 0 0,1 1-1 0 0,-1 0 1 0 0,1 0 0 0 0,0 0 0 0 0,-1 0-1 0 0,1 0 1 0 0,-1 0 0 0 0,1 0-1 0 0,-1 0 1 0 0,1 0 0 0 0,0 0 0 0 0,-1 1-1 0 0,1-1 1 0 0,-1 0 0 0 0,1 0-1 0 0,0 0 1 0 0,-1 0 0 0 0,1 1 0 0 0,0-1-1 0 0,-1 0 1 0 0,1 0 0 0 0,0 0-1 0 0,-1 1 1 0 0,-25 13 2 0 0,22-12 23 0 0,-58 39 61 0 0,-95 84 0 0 0,101-78-249 0 0,50-43-27 0 0,5-5 76 0 0,6-12 52 0 0,17-22 116 0 0,-20 33-75 0 0,90-134 27 0 0,191-216-1 0 0,-272 340-11 0 0,-2 4 40 0 0,-1 0 0 0 0,-1-1-1 0 0,0 0 1 0 0,0 0 0 0 0,0 0-1 0 0,8-19 1 0 0,-14 27 52 0 0,-7 1-77 0 0,1 0-1 0 0,0 1 1 0 0,-1 0 0 0 0,1 1 0 0 0,0-1 0 0 0,0 1 0 0 0,0 0 0 0 0,0 0-1 0 0,-5 3 1 0 0,-43 30 22 0 0,32-20-18 0 0,-75 54 29 0 0,-139 120 41 0 0,187-145-63 0 0,1 2 0 0 0,-69 91 0 0 0,103-114-23 0 0,13-21 4 0 0,9 0 0 0 0,-1-4-6 0 0,-1-1 0 0 0,0 0 0 0 0,0 0-1 0 0,0 0 1 0 0,0-1 0 0 0,-1 0 0 0 0,1-1-1 0 0,10-9 1 0 0,1 1-4 0 0,48-38-122 0 0,76-78 0 0 0,-99 89 44 0 0,-21 19 33 0 0,1 1-84 0 0,35-41-1 0 0,-58 61 128 0 0,0-1 0 0 0,0 1 0 0 0,0 0 0 0 0,1 0 0 0 0,-1 0 0 0 0,0 0 0 0 0,0 0 0 0 0,0 0 1 0 0,0 0-1 0 0,0 0 0 0 0,0 0 0 0 0,0 0 0 0 0,1 0 0 0 0,-1 0 0 0 0,0 0 0 0 0,0 0 0 0 0,0 0 0 0 0,0-1 0 0 0,0 1 0 0 0,0 0 0 0 0,0 0 0 0 0,0 0 0 0 0,0 0 0 0 0,0 0 0 0 0,1 0 0 0 0,-1 0 0 0 0,0-1 0 0 0,0 1 0 0 0,0 0 0 0 0,0 0 0 0 0,0 0 0 0 0,0 0 0 0 0,0 0 0 0 0,0 0 0 0 0,0-1 0 0 0,0 1 0 0 0,0 0 0 0 0,0 0 0 0 0,0 0 0 0 0,0 0 0 0 0,0 0 0 0 0,0-1 0 0 0,0 1 0 0 0,-1 0 0 0 0,1 0 0 0 0,0 0 0 0 0,0 0 0 0 0,0 0 0 0 0,0 0 0 0 0,0 0 1 0 0,0-1-1 0 0,0 1 0 0 0,0 0 0 0 0,0 0 0 0 0,0 0 0 0 0,-1 0 0 0 0,1 0 0 0 0,0 0 0 0 0,0 0 0 0 0,0 0 0 0 0,0 0 0 0 0,0 0 0 0 0,-13 4-62 0 0,-18 13 31 0 0,-211 169-154 0 0,132-96 159 0 0,59-48 103 0 0,1 1 1 0 0,-75 86-1 0 0,121-125-29 0 0,0 1-1 0 0,0-1 0 0 0,1 1 0 0 0,-1 0 1 0 0,1 0-1 0 0,0 1 0 0 0,1-1 1 0 0,-1 1-1 0 0,1-1 0 0 0,0 1 0 0 0,1 0 1 0 0,-2 9-1 0 0,3-14-28 0 0,0 0 0 0 0,0 0 0 0 0,0 0 1 0 0,1-1-1 0 0,-1 1 0 0 0,0 0 0 0 0,1 0 0 0 0,-1 0 0 0 0,1-1 0 0 0,-1 1 1 0 0,1 0-1 0 0,-1-1 0 0 0,1 1 0 0 0,-1 0 0 0 0,1-1 0 0 0,0 1 1 0 0,-1-1-1 0 0,1 1 0 0 0,0-1 0 0 0,-1 1 0 0 0,1-1 0 0 0,0 1 0 0 0,0-1 1 0 0,0 0-1 0 0,-1 1 0 0 0,1-1 0 0 0,0 0 0 0 0,0 0 0 0 0,1 1 0 0 0,25 1 173 0 0,-5-4-140 0 0,0-1 1 0 0,0-1-1 0 0,0-1 0 0 0,-1-1 0 0 0,0-1 1 0 0,0-1-1 0 0,27-14 0 0 0,-16 5-54 0 0,0-2 0 0 0,-2-1 0 0 0,48-40 0 0 0,-47 32-8 0 0,-2-1 0 0 0,-2-2 0 0 0,0 0-1 0 0,-2-2 1 0 0,-2-1 0 0 0,-1 0 0 0 0,-1-2 0 0 0,25-61 0 0 0,-43 89 18 0 0,-1 0 1 0 0,1 0-1 0 0,-1-1 1 0 0,-1 1-1 0 0,1-1 1 0 0,-2 1-1 0 0,1-1 1 0 0,-1 1-1 0 0,-1-12 1 0 0,1 18-4 0 0,0 0 1 0 0,-1-1-1 0 0,1 1 1 0 0,-1-1-1 0 0,0 1 1 0 0,0 0-1 0 0,0 0 1 0 0,0-1-1 0 0,0 1 1 0 0,0 0 0 0 0,0 0-1 0 0,-1 0 1 0 0,1 0-1 0 0,-1 0 1 0 0,1 1-1 0 0,-1-1 1 0 0,0 0-1 0 0,0 1 1 0 0,0-1-1 0 0,0 1 1 0 0,0 0-1 0 0,0-1 1 0 0,0 1 0 0 0,0 0-1 0 0,0 0 1 0 0,-1 0-1 0 0,1 1 1 0 0,0-1-1 0 0,-1 1 1 0 0,1-1-1 0 0,0 1 1 0 0,-1 0-1 0 0,1-1 1 0 0,-1 1-1 0 0,1 1 1 0 0,-1-1 0 0 0,-2 1-1 0 0,-8 1 3 0 0,0 0 0 0 0,1 1-1 0 0,-1 1 1 0 0,1 0 0 0 0,0 1 0 0 0,0 0-1 0 0,1 1 1 0 0,-1 0 0 0 0,-10 8 0 0 0,0 2 5 0 0,0 0 1 0 0,1 2-1 0 0,-23 24 1 0 0,37-34 5 0 0,0 0 1 0 0,0 0-1 0 0,1 0 0 0 0,1 1 0 0 0,-9 16 1 0 0,13-23-9 0 0,1-1 0 0 0,-1 1 1 0 0,0 0-1 0 0,1 0 0 0 0,-1 0 0 0 0,1 0 1 0 0,0 0-1 0 0,0 0 0 0 0,-1 0 1 0 0,1 0-1 0 0,1 0 0 0 0,-1 0 0 0 0,0 0 1 0 0,0 0-1 0 0,1 3 0 0 0,0-4 0 0 0,0 1 0 0 0,0-1 0 0 0,0 0 0 0 0,0 1 0 0 0,0-1 0 0 0,0 0 0 0 0,0 0 0 0 0,1 0 0 0 0,-1 0 0 0 0,0 0 0 0 0,1 0 0 0 0,-1 0 0 0 0,1 0 0 0 0,-1 0 0 0 0,1-1 0 0 0,-1 1 0 0 0,1-1 0 0 0,-1 1 0 0 0,1-1 0 0 0,0 0-1 0 0,2 1 1 0 0,8 1 7 0 0,0-1-1 0 0,0-1 0 0 0,0 0 0 0 0,-1-1 1 0 0,21-2-1 0 0,58-18-3 0 0,-89 21-10 0 0,189-62 4 0 0,-154 49-7 0 0,-1-2 1 0 0,0-1-1 0 0,-2-2 0 0 0,0-1 1 0 0,-1-1-1 0 0,0-2 1 0 0,31-30-1 0 0,-34 26-8 0 0,-1-1 0 0 0,-1-1 0 0 0,-2-1 0 0 0,-1-2 0 0 0,-1 0 0 0 0,23-44 0 0 0,-28 39-12 0 0,-1-1-1 0 0,-2-1 1 0 0,-2 0 0 0 0,13-63 0 0 0,-17 64 12 0 0,3-52 0 0 0,-11 78 27 0 0,0 0 0 0 0,-1 0 0 0 0,0 0 0 0 0,-1 0 0 0 0,0 0 0 0 0,-1 0 0 0 0,-1 0 0 0 0,1 0 0 0 0,-7-14 0 0 0,8 23-7 0 0,0 0-1 0 0,0-1 0 0 0,0 1 1 0 0,0 0-1 0 0,-1 0 0 0 0,1 0 0 0 0,-1 0 1 0 0,0 0-1 0 0,1 0 0 0 0,-1 0 0 0 0,0 0 1 0 0,0 1-1 0 0,0-1 0 0 0,0 1 1 0 0,-1-1-1 0 0,1 1 0 0 0,0 0 0 0 0,-1 0 1 0 0,1 0-1 0 0,-3-1 0 0 0,2 2 0 0 0,-1 0 0 0 0,1 0-1 0 0,-1 0 1 0 0,1 0 0 0 0,0 0 0 0 0,-1 1-1 0 0,1-1 1 0 0,0 1 0 0 0,-1 0 0 0 0,1 0 0 0 0,0 0-1 0 0,0 1 1 0 0,-4 1 0 0 0,-7 6 9 0 0,0 0 1 0 0,0 1-1 0 0,1 0 0 0 0,-20 21 1 0 0,33-31-18 0 0,-16 16 31 0 0,-24 31 0 0 0,36-42-5 0 0,0 0-1 0 0,1 0 0 0 0,-1 1 1 0 0,1-1-1 0 0,1 1 0 0 0,-1 0 1 0 0,1 0-1 0 0,0 0 1 0 0,0 0-1 0 0,-1 11 0 0 0,3-16-8 0 0,0 1 0 0 0,0-1-1 0 0,0 1 1 0 0,0-1 0 0 0,0 1 0 0 0,1-1-1 0 0,-1 1 1 0 0,1-1 0 0 0,-1 1-1 0 0,1-1 1 0 0,-1 0 0 0 0,1 1 0 0 0,0-1-1 0 0,0 0 1 0 0,-1 1 0 0 0,1-1 0 0 0,0 0-1 0 0,0 0 1 0 0,0 0 0 0 0,0 0 0 0 0,1 0-1 0 0,-1 0 1 0 0,0 0 0 0 0,0 0-1 0 0,1 0 1 0 0,-1-1 0 0 0,0 1 0 0 0,1 0-1 0 0,-1-1 1 0 0,1 1 0 0 0,-1-1 0 0 0,1 0-1 0 0,-1 1 1 0 0,2-1 0 0 0,5 1 37 0 0,0 0 1 0 0,0-1-1 0 0,-1 1 0 0 0,1-2 1 0 0,11-1-1 0 0,4-1-19 0 0,0-1-1 0 0,0-1 1 0 0,-1-2-1 0 0,0 0 0 0 0,0-1 1 0 0,-1-1-1 0 0,0-1 1 0 0,-1-1-1 0 0,0-1 1 0 0,-1-1-1 0 0,0 0 0 0 0,-1-2 1 0 0,0 0-1 0 0,-1-1 1 0 0,-1 0-1 0 0,-1-1 0 0 0,0-1 1 0 0,22-36-1 0 0,-36 52-34 0 0,16-26-15 0 0,19-40 0 0 0,-32 60 3 0 0,-1 0-1 0 0,0 0 1 0 0,-1 0 0 0 0,0 0-1 0 0,0 0 1 0 0,0-1 0 0 0,-1 1-1 0 0,0-1 1 0 0,-1 1 0 0 0,-1-16-1 0 0,1 22 8 0 0,-1 0 0 0 0,0 0 0 0 0,1 0 0 0 0,-1 1 0 0 0,0-1 0 0 0,0 0 0 0 0,0 0 0 0 0,0 1 1 0 0,0-1-1 0 0,0 0 0 0 0,0 1 0 0 0,-1-1 0 0 0,1 1 0 0 0,-1 0 0 0 0,1-1 0 0 0,-1 1 0 0 0,1 0 0 0 0,-1 0 0 0 0,0 0 0 0 0,1 0 0 0 0,-1 0 0 0 0,0 1 0 0 0,0-1 0 0 0,0 0 0 0 0,0 1 0 0 0,0-1 0 0 0,0 1 0 0 0,1 0 0 0 0,-1-1 0 0 0,0 1 0 0 0,0 0 0 0 0,0 0 0 0 0,-3 1 0 0 0,-5 0-4 0 0,-1 0-1 0 0,1 0 1 0 0,0 1-1 0 0,0 1 1 0 0,-12 3-1 0 0,-5 5 1 0 0,1 1 0 0 0,0 1 0 0 0,1 2 0 0 0,1 0 0 0 0,0 2-1 0 0,1 0 1 0 0,0 2 0 0 0,2 0 0 0 0,0 1 0 0 0,1 2 0 0 0,2 0 0 0 0,0 1-1 0 0,-17 28 1 0 0,32-46 14 0 0,0 0 0 0 0,0 1-1 0 0,1-1 1 0 0,0 1-1 0 0,0-1 1 0 0,0 1 0 0 0,1 0-1 0 0,0 0 1 0 0,-1 10-1 0 0,2-13 3 0 0,0-1 0 0 0,0 0-1 0 0,0 1 1 0 0,1-1-1 0 0,-1 0 1 0 0,1 1 0 0 0,0-1-1 0 0,0 0 1 0 0,0 0-1 0 0,0 1 1 0 0,0-1 0 0 0,0 0-1 0 0,0 0 1 0 0,1 0-1 0 0,-1-1 1 0 0,1 1-1 0 0,-1 0 1 0 0,1 0 0 0 0,0-1-1 0 0,0 1 1 0 0,0-1-1 0 0,0 0 1 0 0,0 1 0 0 0,0-1-1 0 0,0 0 1 0 0,0 0-1 0 0,3 1 1 0 0,5 1 13 0 0,1 0-1 0 0,-1 0 1 0 0,1-1-1 0 0,0-1 1 0 0,0 0-1 0 0,-1 0 1 0 0,1-1 0 0 0,13-1-1 0 0,85-15 66 0 0,-103 15-81 0 0,30-8 17 0 0,0-1-1 0 0,-1-2 0 0 0,0-1 0 0 0,47-26 1 0 0,-56 25-27 0 0,0-1 0 0 0,-1-1 0 0 0,35-32 1 0 0,-48 38-13 0 0,0-2 0 0 0,-1 0-1 0 0,0 0 1 0 0,-1-1 0 0 0,-1 0 0 0 0,0 0 0 0 0,14-30 0 0 0,-20 36 4 0 0,0 0 1 0 0,-1 0-1 0 0,0 0 0 0 0,-1 0 0 0 0,1-1 0 0 0,-1 1 0 0 0,-1 0 0 0 0,1-1 0 0 0,-2-9 0 0 0,1 15 6 0 0,0-1-1 0 0,-1 1 1 0 0,1-1-1 0 0,-1 1 0 0 0,0-1 1 0 0,1 1-1 0 0,-1-1 0 0 0,0 1 1 0 0,-1 0-1 0 0,1-1 0 0 0,0 1 1 0 0,-1 0-1 0 0,1 0 0 0 0,-1 0 1 0 0,0 0-1 0 0,1 0 1 0 0,-1 1-1 0 0,0-1 0 0 0,0 0 1 0 0,0 1-1 0 0,0-1 0 0 0,-1 1 1 0 0,1 0-1 0 0,0 0 0 0 0,-1 0 1 0 0,1 0-1 0 0,0 0 1 0 0,-1 0-1 0 0,1 1 0 0 0,-6-2 1 0 0,5 2 3 0 0,0 0 1 0 0,0 0-1 0 0,-1 0 1 0 0,1 0-1 0 0,0 0 0 0 0,0 1 1 0 0,-1-1-1 0 0,1 1 1 0 0,0 0-1 0 0,0 0 1 0 0,0 0-1 0 0,0 0 1 0 0,-5 3-1 0 0,7-3 82 0 0,18 4 2 0 0,-12-5-65 0 0,1 0 1 0 0,-1 0 0 0 0,1 0 0 0 0,-1-1 0 0 0,0 0 0 0 0,1 0 0 0 0,-1 0 0 0 0,10-4-1 0 0,0 0 9 0 0,11-2 37 0 0,50-20-1 0 0,-66 23-50 0 0,-1-1-1 0 0,1 0 0 0 0,-1-1 0 0 0,-1 0 1 0 0,1 0-1 0 0,-1-1 0 0 0,0 0 0 0 0,8-9 1 0 0,-13 13-25 0 0,0-1-1 0 0,-1 1 1 0 0,0 0 0 0 0,0-1 0 0 0,0 0 0 0 0,0 1 0 0 0,0-1 0 0 0,-1 0 0 0 0,1 0 0 0 0,-1 0 0 0 0,0 0 0 0 0,0 0 0 0 0,-1 0-1 0 0,1 0 1 0 0,-1 0 0 0 0,0-1 0 0 0,0-3 0 0 0,-1 5 0 0 0,0 0-1 0 0,1 0 1 0 0,-1 0 0 0 0,0 1 0 0 0,-1-1-1 0 0,1 0 1 0 0,0 1 0 0 0,-1-1-1 0 0,0 1 1 0 0,1-1 0 0 0,-1 1-1 0 0,0 0 1 0 0,0-1 0 0 0,0 1-1 0 0,0 0 1 0 0,-1 1 0 0 0,1-1-1 0 0,-1 0 1 0 0,1 1 0 0 0,-1-1 0 0 0,1 1-1 0 0,-1 0 1 0 0,0 0 0 0 0,-3-1-1 0 0,-2 0-6 0 0,-1 0 1 0 0,1 1-1 0 0,-1 0 0 0 0,0 0 0 0 0,1 1 0 0 0,-1 1 1 0 0,1-1-1 0 0,-1 1 0 0 0,1 1 0 0 0,-1-1 0 0 0,1 2 1 0 0,0-1-1 0 0,0 1 0 0 0,0 0 0 0 0,0 1 0 0 0,0-1 1 0 0,1 2-1 0 0,-1-1 0 0 0,-12 11 0 0 0,20-14 23 0 0,-1-1-1 0 0,0 1 0 0 0,1-1 1 0 0,-1 1-1 0 0,1-1 0 0 0,-1 1 1 0 0,1-1-1 0 0,-1 1 0 0 0,1 0 1 0 0,-1-1-1 0 0,1 1 0 0 0,-1 0 1 0 0,1-1-1 0 0,0 1 0 0 0,0 0 1 0 0,-1 0-1 0 0,1-1 1 0 0,0 1-1 0 0,0 0 0 0 0,0 0 1 0 0,0-1-1 0 0,0 1 0 0 0,0 1 1 0 0,0-1 0 0 0,1 0 1 0 0,-1-1 0 0 0,1 1-1 0 0,-1-1 1 0 0,1 1 0 0 0,-1-1 0 0 0,1 1-1 0 0,-1-1 1 0 0,1 1 0 0 0,0-1-1 0 0,-1 0 1 0 0,1 1 0 0 0,0-1 0 0 0,-1 0-1 0 0,1 1 1 0 0,0-1 0 0 0,-1 0-1 0 0,1 0 1 0 0,1 0 0 0 0,4 1 4 0 0,0 0 0 0 0,1 0 0 0 0,-1-1 0 0 0,10-1 0 0 0,4-1 6 0 0,0-2 0 0 0,0 0 0 0 0,21-7 1 0 0,-33 9-8 0 0,0-1 0 0 0,0-1 0 0 0,0 0 1 0 0,0 0-1 0 0,-1 0 0 0 0,0-1 0 0 0,1 0 0 0 0,-2 0 1 0 0,13-12-1 0 0,-17 14-3 0 0,0 0 0 0 0,0 0 0 0 0,0 0 0 0 0,0 0 0 0 0,0 0 0 0 0,-1-1 0 0 0,0 1 0 0 0,1 0 0 0 0,-1-1 1 0 0,0 1-1 0 0,-1-1 0 0 0,1 1 0 0 0,0-1 0 0 0,-1 0 0 0 0,0 1 0 0 0,0-1 0 0 0,-1-3 0 0 0,1 5 1 0 0,0 0 0 0 0,-1 0 0 0 0,1 1 1 0 0,-1-1-1 0 0,1 0 0 0 0,-1 1 0 0 0,0-1 0 0 0,0 1 0 0 0,0-1 0 0 0,1 1 0 0 0,-2-1 0 0 0,1 1 1 0 0,0-1-1 0 0,0 1 0 0 0,0 0 0 0 0,-1 0 0 0 0,1 0 0 0 0,0 0 0 0 0,-1 0 0 0 0,1 0 0 0 0,-1 0 1 0 0,0 0-1 0 0,1 0 0 0 0,-1 1 0 0 0,0-1 0 0 0,1 1 0 0 0,-1-1 0 0 0,0 1 0 0 0,1 0 0 0 0,-1-1 1 0 0,0 1-1 0 0,0 0 0 0 0,0 0 0 0 0,1 0 0 0 0,-1 0 0 0 0,-2 1 0 0 0,-3 0 3 0 0,-1 1-1 0 0,1-1 1 0 0,0 1 0 0 0,0 0-1 0 0,0 1 1 0 0,-12 6-1 0 0,16-8-2 0 0,0 1 1 0 0,0 0-1 0 0,0 0 0 0 0,0-1 0 0 0,1 2 0 0 0,-1-1 0 0 0,0 0 0 0 0,1 1 0 0 0,0-1 0 0 0,-1 1 0 0 0,1 0 0 0 0,0-1 0 0 0,1 1 0 0 0,-1 0 0 0 0,0 0 1 0 0,-1 5-1 0 0,3-7 1 0 0,0 0 0 0 0,0 0 1 0 0,0 0-1 0 0,0 0 1 0 0,0 0-1 0 0,0 0 1 0 0,0 0-1 0 0,0-1 1 0 0,1 1-1 0 0,-1 0 0 0 0,0 0 1 0 0,0 0-1 0 0,1 0 1 0 0,-1 0-1 0 0,1-1 1 0 0,-1 1-1 0 0,1 0 1 0 0,-1 0-1 0 0,1-1 1 0 0,0 1-1 0 0,-1 0 0 0 0,1-1 1 0 0,0 1-1 0 0,-1-1 1 0 0,1 1-1 0 0,0-1 1 0 0,0 1-1 0 0,0-1 1 0 0,-1 1-1 0 0,1-1 0 0 0,0 0 1 0 0,0 1-1 0 0,0-1 1 0 0,0 0-1 0 0,0 0 1 0 0,0 0-1 0 0,1 0 1 0 0,39 4 58 0 0,-38-4-56 0 0,9 0-2 0 0,0-1 0 0 0,0 0 1 0 0,0-1-1 0 0,0 0 0 0 0,-1 0 0 0 0,1-2 0 0 0,22-8 1 0 0,-28 9-13 0 0,0 0 1 0 0,0-1-1 0 0,0 0 1 0 0,0 0 0 0 0,0 0-1 0 0,-1-1 1 0 0,0 0 0 0 0,0 0-1 0 0,0 0 1 0 0,0 0 0 0 0,-1-1-1 0 0,0 0 1 0 0,0 0 0 0 0,5-12-1 0 0,-8 17 6 0 0,-1 0 0 0 0,1 0-1 0 0,-1 0 1 0 0,0 0 0 0 0,1 0 0 0 0,-1-1-1 0 0,0 1 1 0 0,0 0 0 0 0,0 0 0 0 0,0 0-1 0 0,0 0 1 0 0,0 0 0 0 0,0 0 0 0 0,0 0-1 0 0,0 0 1 0 0,-1-2 0 0 0,1 3 0 0 0,0-1 1 0 0,0 1 0 0 0,-1-1 0 0 0,1 1-1 0 0,0-1 1 0 0,-1 1 0 0 0,1-1-1 0 0,-1 1 1 0 0,1 0 0 0 0,-1-1 0 0 0,1 1-1 0 0,-1-1 1 0 0,1 1 0 0 0,-1 0-1 0 0,1 0 1 0 0,-1-1 0 0 0,1 1 0 0 0,-1 0-1 0 0,0 0 1 0 0,1 0 0 0 0,-2 0-1 0 0,0-1 1 0 0,-1 1-1 0 0,0 0 0 0 0,0 1 0 0 0,1-1 1 0 0,-1 0-1 0 0,0 1 0 0 0,1 0 0 0 0,-1-1 1 0 0,0 1-1 0 0,1 0 0 0 0,-3 2 0 0 0,-12 5-3 0 0,0 2 0 0 0,2 0 0 0 0,-1 1 0 0 0,1 1-1 0 0,0 0 1 0 0,1 1 0 0 0,1 0 0 0 0,0 1 0 0 0,1 1 0 0 0,-18 28 0 0 0,30-43 7 0 0,-1 0 0 0 0,1 1 0 0 0,0-1 0 0 0,0 0 0 0 0,0 1 0 0 0,0-1 0 0 0,0 1 0 0 0,0-1 0 0 0,0 0 0 0 0,0 1 0 0 0,-1-1 0 0 0,1 1 0 0 0,1-1 0 0 0,-1 0 0 0 0,0 1 0 0 0,0-1 0 0 0,0 1 0 0 0,0-1 0 0 0,0 0 0 0 0,0 1 0 0 0,0-1 0 0 0,0 1 0 0 0,1-1 0 0 0,-1 0 0 0 0,0 1 0 0 0,0-1 0 0 0,1 0 0 0 0,-1 1 0 0 0,0-1 0 0 0,0 0 0 0 0,1 0 0 0 0,-1 1 0 0 0,0-1 0 0 0,1 0 0 0 0,-1 0 0 0 0,0 1 0 0 0,1-1 0 0 0,-1 0 0 0 0,0 0 0 0 0,1 0 0 0 0,-1 0 0 0 0,1 0 0 0 0,-1 1 0 0 0,0-1 0 0 0,1 0 0 0 0,-1 0 0 0 0,1 0 0 0 0,-1 0 0 0 0,0 0 0 0 0,1 0 0 0 0,-1 0 0 0 0,1 0 0 0 0,0-1 0 0 0,20 0-30 0 0,-15 0 15 0 0,-1-1 0 0 0,0-1-1 0 0,0 1 1 0 0,0-1 0 0 0,0 0 0 0 0,-1 0-1 0 0,1 0 1 0 0,-1 0 0 0 0,1-1-1 0 0,-1 0 1 0 0,0 0 0 0 0,-1 0-1 0 0,1-1 1 0 0,-1 1 0 0 0,4-6 0 0 0,1-4 13 0 0,-1 1 0 0 0,0-1 0 0 0,-1 0 1 0 0,5-18-1 0 0,-9 29 70 0 0,-1-1 0 0 0,0 1 1 0 0,0 0-1 0 0,0-1 0 0 0,-1 1 0 0 0,1-1 0 0 0,-1 0 1 0 0,0 1-1 0 0,0-1 0 0 0,0 1 0 0 0,0-1 1 0 0,-1 1-1 0 0,1-1 0 0 0,-1 1 0 0 0,0-1 1 0 0,0 1-1 0 0,-3-6 161 0 0,-6 8-87 0 0,9 1-135 0 0,1 0 0 0 0,0 0 0 0 0,0 0 1 0 0,0 0-1 0 0,-1 0 0 0 0,1 0 0 0 0,0 0 0 0 0,0 0 0 0 0,0 0 0 0 0,-1 0 0 0 0,1 0 0 0 0,0 0 1 0 0,0 0-1 0 0,0 0 0 0 0,-1 0 0 0 0,1 0 0 0 0,0 0 0 0 0,0 0 0 0 0,0 0 0 0 0,-1 0 0 0 0,1 0 0 0 0,0-1 1 0 0,0 1-1 0 0,0 0 0 0 0,-1 0 0 0 0,1 0 0 0 0,0 0 0 0 0,0 0 0 0 0,0 0 0 0 0,0-1 0 0 0,0 1 1 0 0,-1 0-1 0 0,1 0 0 0 0,0 0 0 0 0,0-1 0 0 0,0 1 0 0 0,0 0 0 0 0,0 0 0 0 0,0 0 0 0 0,0-1 1 0 0,0 1-1 0 0,0 0 0 0 0,126-75 232 0 0,-8-15-132 0 0,-107 81-130 0 0,3-5 18 0 0,-2 2 5 0 0,-8 8-11 0 0,-2 2-26 0 0,1-2 21 0 0,-2 3 3 0 0,24-20-55 0 0,-17 16 155 0 0,0-1-1 0 0,15-13 1 0 0,13-9 11 0 0,41-24-139 0 0,-75 51 49 0 0,7-4-38 0 0,-8 4 26 0 0,2-1 93 0 0,1-1 0 0 0,-1 1-1 0 0,0 0 1 0 0,1 0-1 0 0,5-2 1 0 0,-9 4-89 0 0,1 1-1 0 0,-1-1 1 0 0,0 0 0 0 0,0 1 0 0 0,0-1 0 0 0,1 0 0 0 0,-1 0-1 0 0,0 1 1 0 0,1-1 0 0 0,-1 0 0 0 0,0 0 0 0 0,0 1-1 0 0,1-1 1 0 0,-1 0 0 0 0,0 0 0 0 0,1 0 0 0 0,-1 0 0 0 0,0 0-1 0 0,1 1 1 0 0,-1-1 0 0 0,0 0 0 0 0,1 0 0 0 0,-1 0-1 0 0,0 0 1 0 0,1 0 0 0 0,-1 0 0 0 0,1 0 0 0 0,-1 0 0 0 0,0 0-1 0 0,1 0 1 0 0,-1-1 0 0 0,0 1 0 0 0,1 0 0 0 0,-1 0-1 0 0,0 0 1 0 0,1 0 0 0 0,-1 0 0 0 0,0-1 0 0 0,1 1 0 0 0,-1 0-1 0 0,0 0 1 0 0,0-1 0 0 0,1 1 0 0 0,1-1 9 0 0,12-8 23 0 0,10-4-31 0 0,-11 6 2 0 0,0 0 0 0 0,-1-1 0 0 0,12-10 0 0 0,-23 17-1 0 0,15-7 36 0 0,-11 5-36 0 0,4-5-1 0 0,-8 7-34 0 0,0 1 34 0 0,5-3 2 0 0,-5 2 2 0 0,1 0-1 0 0,0 0 9 0 0,0 0 0 0 0,0-1 0 0 0,0 1 0 0 0,0-1 0 0 0,0 0 0 0 0,0 0 0 0 0,3-3 0 0 0,-5 4-19 0 0,17-15 33 0 0,-15 14-30 0 0,0 0 0 0 0,-1-1 0 0 0,1 1 0 0 0,0 0 0 0 0,0 0 0 0 0,0 0 0 0 0,3-2 0 0 0,9-8-2 0 0,4-12-16 0 0,-15 18 15 0 0,-2 5-1 0 0,8-8 354 0 0,-15 11-1009 0 0,4-1 529 0 0,0 0 1 0 0,0-1-1 0 0,1 2 0 0 0,-1-1 1 0 0,0 0-1 0 0,0 0 1 0 0,1 0-1 0 0,-3 3 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2:43.7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1176 199 92 0 0,'-119'-22'1013'0'0,"-1"6"0"0"0,-1 6 0 0 0,0 4 0 0 0,0 6 0 0 0,-191 24 0 0 0,296-22-869 0 0,-98 17 753 0 0,101-16-712 0 0,0 1 0 0 0,1 0-1 0 0,-1 1 1 0 0,1 0 0 0 0,0 1-1 0 0,-16 10 1 0 0,26-15-135 0 0,0 0-1 0 0,0 1 1 0 0,0-1-1 0 0,0 1 1 0 0,1-1-1 0 0,-1 1 1 0 0,0 0-1 0 0,1 0 1 0 0,-1 0-1 0 0,1 0 1 0 0,0 0-1 0 0,-1 0 1 0 0,1 0-1 0 0,0 0 1 0 0,0 0-1 0 0,0 1 1 0 0,1-1-1 0 0,-1 0 1 0 0,1 1-1 0 0,-1-1 1 0 0,1 1-1 0 0,0-1 1 0 0,0 5-1 0 0,0-3-2 0 0,1-1 1 0 0,1 1-1 0 0,-1 0 0 0 0,0-1 0 0 0,1 1 0 0 0,0-1 0 0 0,0 1 1 0 0,0-1-1 0 0,0 0 0 0 0,0 0 0 0 0,1 0 0 0 0,-1 0 0 0 0,1 0 0 0 0,5 3 1 0 0,6 6 34 0 0,1-1 0 0 0,1-1 0 0 0,0-1 0 0 0,0 0 0 0 0,1-1 0 0 0,0-1 0 0 0,0 0 0 0 0,1-2 0 0 0,19 5 0 0 0,8-1 88 0 0,0-2 1 0 0,71 2-1 0 0,-34-7 22 0 0,0-4 1 0 0,92-15-1 0 0,-122 9-108 0 0,0-3 0 0 0,0-1 0 0 0,-1-3 0 0 0,68-31 1 0 0,-113 43-76 0 0,1 0 1 0 0,-1-1-1 0 0,1 0 1 0 0,-1 0 0 0 0,0 0-1 0 0,-1-1 1 0 0,1 0-1 0 0,4-6 1 0 0,-9 10-10 0 0,0 0-1 0 0,0 0 1 0 0,0-1 0 0 0,0 1 0 0 0,0 0-1 0 0,0-1 1 0 0,-1 1 0 0 0,1-1-1 0 0,0 1 1 0 0,-1-1 0 0 0,1 1 0 0 0,-1-1-1 0 0,0 1 1 0 0,1-1 0 0 0,-1 0-1 0 0,0 1 1 0 0,0-1 0 0 0,0 1-1 0 0,0-1 1 0 0,-1 0 0 0 0,1 1 0 0 0,0-1-1 0 0,0 1 1 0 0,-1-1 0 0 0,1 1-1 0 0,-1-1 1 0 0,0 1 0 0 0,1-1 0 0 0,-1 1-1 0 0,0 0 1 0 0,0-1 0 0 0,0 1-1 0 0,0 0 1 0 0,0 0 0 0 0,0-1 0 0 0,0 1-1 0 0,0 0 1 0 0,-1 0 0 0 0,1 0-1 0 0,0 0 1 0 0,-1 1 0 0 0,-1-2 0 0 0,-9-5-6 0 0,0 0 1 0 0,0 1 0 0 0,-1 0 0 0 0,0 1-1 0 0,0 1 1 0 0,-17-4 0 0 0,-2 1-2 0 0,-51-3 0 0 0,36 7-6 0 0,0 2 0 0 0,0 2 0 0 0,-56 8 0 0 0,82-6 8 0 0,-1 1 0 0 0,1 1 0 0 0,0 1 0 0 0,0 1 0 0 0,1 1 0 0 0,0 1-1 0 0,1 0 1 0 0,-1 2 0 0 0,-20 14 0 0 0,36-22 4 0 0,-1 1 1 0 0,1-1-1 0 0,0 1 0 0 0,0 0 0 0 0,0 0 0 0 0,0 1 1 0 0,1-1-1 0 0,-1 1 0 0 0,1 0 0 0 0,1 0 0 0 0,-1 0 1 0 0,-2 7-1 0 0,4-9 8 0 0,0 0 0 0 0,1 1 0 0 0,-1-1-1 0 0,1 0 1 0 0,0 1 0 0 0,0-1 0 0 0,0 0 0 0 0,0 1 0 0 0,1-1 0 0 0,0 0 0 0 0,-1 0 0 0 0,1 1 0 0 0,0-1 0 0 0,0 0 0 0 0,1 0 0 0 0,-1 0 0 0 0,1 0-1 0 0,-1 0 1 0 0,1 0 0 0 0,0-1 0 0 0,3 4 0 0 0,5 5 24 0 0,1 0 0 0 0,0 0 0 0 0,1-2 0 0 0,0 1 1 0 0,0-1-1 0 0,1-1 0 0 0,0-1 0 0 0,1 0 0 0 0,-1 0 0 0 0,22 6 0 0 0,1-1 24 0 0,-1-3 0 0 0,1-1 0 0 0,44 4 0 0 0,-34-7-47 0 0,0-3 0 0 0,0-1 1 0 0,-1-3-1 0 0,1-1 0 0 0,0-3 1 0 0,-1-1-1 0 0,0-3 0 0 0,0-1 1 0 0,-1-3-1 0 0,57-25 1 0 0,-92 35-19 0 0,-1 0 0 0 0,0-1 0 0 0,0 0 0 0 0,0-1 0 0 0,-1 1 0 0 0,0-1 0 0 0,0-1 0 0 0,0 1 0 0 0,-1-1 0 0 0,0-1 0 0 0,0 1 0 0 0,-1-1 0 0 0,8-14 0 0 0,-11 17-14 0 0,1-1 1 0 0,-2 1 0 0 0,1-1-1 0 0,0 1 1 0 0,-1-1-1 0 0,0 0 1 0 0,-1 0 0 0 0,1 1-1 0 0,-1-1 1 0 0,0 0 0 0 0,-1 0-1 0 0,1 0 1 0 0,-1 1 0 0 0,0-1-1 0 0,-1 0 1 0 0,1 1-1 0 0,-1-1 1 0 0,0 1 0 0 0,-1 0-1 0 0,1-1 1 0 0,-1 1 0 0 0,0 0-1 0 0,-5-6 1 0 0,0 1-10 0 0,0 0 1 0 0,-1 1-1 0 0,0 0 1 0 0,0 0-1 0 0,-1 1 1 0 0,0 1 0 0 0,-1-1-1 0 0,-11-5 1 0 0,4 4-12 0 0,-1 0 0 0 0,0 2 1 0 0,0 0-1 0 0,-30-6 1 0 0,9 6 5 0 0,0 2 0 0 0,0 1 1 0 0,-1 3-1 0 0,-62 5 0 0 0,69-1 40 0 0,0 1 0 0 0,0 2 0 0 0,-49 16-1 0 0,68-17 24 0 0,0 1 0 0 0,1 0-1 0 0,-1 0 1 0 0,2 2 0 0 0,-1 0-1 0 0,1 0 1 0 0,0 1 0 0 0,1 1-1 0 0,-22 21 1 0 0,32-28-3 0 0,-1 0-1 0 0,1-1 1 0 0,0 1-1 0 0,0 0 1 0 0,0 0 0 0 0,0 1-1 0 0,1-1 1 0 0,0 0-1 0 0,-1 0 1 0 0,1 1-1 0 0,0-1 1 0 0,0 1 0 0 0,1-1-1 0 0,-1 1 1 0 0,1 0-1 0 0,0-1 1 0 0,0 1-1 0 0,0-1 1 0 0,0 1 0 0 0,0 0-1 0 0,1-1 1 0 0,1 5-1 0 0,0-2 20 0 0,1 0 0 0 0,0 0-1 0 0,0 0 1 0 0,0 0 0 0 0,1 0 0 0 0,0 0-1 0 0,0-1 1 0 0,0 0 0 0 0,1 0-1 0 0,0 0 1 0 0,5 4 0 0 0,4 2 15 0 0,0-1 1 0 0,1-1-1 0 0,0 0 1 0 0,0-1-1 0 0,1 0 1 0 0,0-1-1 0 0,0-1 1 0 0,1-1-1 0 0,0 0 1 0 0,21 2-1 0 0,2-1 34 0 0,1-2 1 0 0,0-2-1 0 0,52-4 1 0 0,116-19 64 0 0,-207 21-154 0 0,66-10 25 0 0,-1-2 1 0 0,-1-4 0 0 0,0-2 0 0 0,97-40 0 0 0,-146 50-33 0 0,0-1-1 0 0,0 0 1 0 0,-1-1 0 0 0,-1-1 0 0 0,16-12 0 0 0,-27 19 4 0 0,1-1 0 0 0,0 1 0 0 0,-1-1 0 0 0,0 1 0 0 0,0-1 0 0 0,0 0 0 0 0,-1 0 0 0 0,0-1 0 0 0,0 1 0 0 0,0-1 0 0 0,-1 0 0 0 0,1 0 0 0 0,-2 0 0 0 0,1 0 1 0 0,0 0-1 0 0,-1 0 0 0 0,0 0 0 0 0,0-10 0 0 0,-2 11 1 0 0,0 0 0 0 0,0 0 0 0 0,0 0 0 0 0,-1 0 0 0 0,0 0 0 0 0,0 1-1 0 0,0-1 1 0 0,0 1 0 0 0,-1-1 0 0 0,0 1 0 0 0,0 0 0 0 0,0 0 0 0 0,0 0 0 0 0,-1 0 0 0 0,1 1 0 0 0,-1-1 0 0 0,0 1 0 0 0,0 0 0 0 0,0 0 0 0 0,-9-4 0 0 0,-2-1 10 0 0,0 0-1 0 0,-1 2 1 0 0,0 0-1 0 0,-31-8 1 0 0,16 8 32 0 0,1 1-1 0 0,-1 2 1 0 0,0 1 0 0 0,1 1-1 0 0,-1 2 1 0 0,0 1-1 0 0,-54 11 1 0 0,51-5 22 0 0,1 0 0 0 0,0 3 1 0 0,1 1-1 0 0,0 1 0 0 0,0 2 0 0 0,-49 31 0 0 0,70-39-20 0 0,1 0 0 0 0,0 1 0 0 0,1 0 0 0 0,0 1 0 0 0,0 0 0 0 0,1 0 0 0 0,-9 13-1 0 0,15-20-20 0 0,0 1-1 0 0,1-1 1 0 0,0 1 0 0 0,-1-1-1 0 0,1 1 1 0 0,0 0-1 0 0,0-1 1 0 0,0 1-1 0 0,1 0 1 0 0,-1 0-1 0 0,0 0 1 0 0,1-1-1 0 0,0 1 1 0 0,0 0-1 0 0,0 0 1 0 0,0 0-1 0 0,0 0 1 0 0,1 0-1 0 0,-1 0 1 0 0,1-1-1 0 0,0 1 1 0 0,0 0-1 0 0,0 0 1 0 0,0-1-1 0 0,0 1 1 0 0,1-1-1 0 0,-1 1 1 0 0,1-1-1 0 0,-1 1 1 0 0,1-1 0 0 0,0 0-1 0 0,0 0 1 0 0,0 0-1 0 0,0 0 1 0 0,0 0-1 0 0,1 0 1 0 0,3 1-1 0 0,9 7 38 0 0,1-1-1 0 0,1-1 0 0 0,0 0 1 0 0,0-1-1 0 0,0-1 1 0 0,1-1-1 0 0,0 0 1 0 0,0-1-1 0 0,24 2 1 0 0,11-2 93 0 0,106-4 0 0 0,36-18-55 0 0,-181 16-93 0 0,70-8-52 0 0,102-27 0 0 0,-152 28-11 0 0,0-2-1 0 0,-1-1 0 0 0,-1-2 1 0 0,0 0-1 0 0,47-31 0 0 0,-72 41 43 0 0,0-1 0 0 0,-1 1 0 0 0,1-2 0 0 0,-1 1 0 0 0,0-1 0 0 0,0 0 0 0 0,0 0 0 0 0,-1 0 0 0 0,0-1-1 0 0,0 0 1 0 0,-1 0 0 0 0,5-10 0 0 0,-8 15 12 0 0,-1 1 0 0 0,1-1-1 0 0,-1 1 1 0 0,1-1 0 0 0,-1 1 0 0 0,0-1-1 0 0,0 1 1 0 0,0-1 0 0 0,0 1-1 0 0,0-1 1 0 0,0 1 0 0 0,0-1 0 0 0,0 1-1 0 0,-1-1 1 0 0,1 1 0 0 0,0-1 0 0 0,-1 1-1 0 0,0 0 1 0 0,1-1 0 0 0,-1 1-1 0 0,0 0 1 0 0,0-2 0 0 0,-1 1 2 0 0,0 0-1 0 0,0 0 1 0 0,0 0 0 0 0,0 1-1 0 0,-1-1 1 0 0,1 1 0 0 0,0-1-1 0 0,-1 1 1 0 0,1 0 0 0 0,-1 0 0 0 0,-3-1-1 0 0,-5-1 11 0 0,1 1 0 0 0,0 0 0 0 0,-1 1 0 0 0,0 0 0 0 0,-12 1 0 0 0,0 2 33 0 0,-1 0-1 0 0,1 2 1 0 0,0 0 0 0 0,0 2-1 0 0,0 1 1 0 0,1 0 0 0 0,0 2 0 0 0,0 0-1 0 0,1 2 1 0 0,0 0 0 0 0,-34 25 0 0 0,52-34-14 0 0,0 1 1 0 0,0-1-1 0 0,-1 1 0 0 0,2 0 1 0 0,-1 0-1 0 0,0 0 1 0 0,1 0-1 0 0,-1 1 1 0 0,1-1-1 0 0,0 1 1 0 0,0-1-1 0 0,0 1 1 0 0,1 0-1 0 0,-3 5 1 0 0,4-7-8 0 0,0 1 1 0 0,0-1 0 0 0,0 0 0 0 0,0 0-1 0 0,0 1 1 0 0,1-1 0 0 0,-1 0 0 0 0,1 1-1 0 0,-1-1 1 0 0,1 0 0 0 0,0 0 0 0 0,0 0-1 0 0,0 0 1 0 0,0 0 0 0 0,0 0 0 0 0,0 0-1 0 0,0 0 1 0 0,1 0 0 0 0,-1 0-1 0 0,1-1 1 0 0,0 1 0 0 0,-1-1 0 0 0,1 1-1 0 0,0-1 1 0 0,0 1 0 0 0,3 1 0 0 0,7 3 21 0 0,-1 1 0 0 0,1-2 0 0 0,1 0 0 0 0,-1 0 1 0 0,1-1-1 0 0,-1-1 0 0 0,1 0 0 0 0,15 2 0 0 0,107 3 81 0 0,-123-8-110 0 0,57 0-45 0 0,96-13-1 0 0,-126 8-67 0 0,-1-3-1 0 0,0-1 1 0 0,72-27-1 0 0,-97 31 53 0 0,-1-1 1 0 0,0 0-1 0 0,13-9 0 0 0,-23 14 37 0 0,0-1 0 0 0,0 1 0 0 0,0-1 0 0 0,0 1-1 0 0,0-1 1 0 0,0 0 0 0 0,-1 1 0 0 0,1-1 0 0 0,-1 0 0 0 0,1 0 0 0 0,-1 0 0 0 0,0 0-1 0 0,1-1 1 0 0,-1 1 0 0 0,-1 0 0 0 0,1 0 0 0 0,0-1 0 0 0,0 1 0 0 0,-1-1 0 0 0,1 1-1 0 0,-1 0 1 0 0,0-1 0 0 0,0 1 0 0 0,0-4 0 0 0,0 5 10 0 0,-1 0 0 0 0,0 1-1 0 0,1-1 1 0 0,-1 0 0 0 0,0 0 0 0 0,0 1 0 0 0,1-1 0 0 0,-1 1-1 0 0,0-1 1 0 0,0 0 0 0 0,0 1 0 0 0,0 0 0 0 0,0-1 0 0 0,0 1-1 0 0,-1-1 1 0 0,0 0-1 0 0,-3-1 11 0 0,0 0 0 0 0,-1 1 0 0 0,1-1 0 0 0,-1 1 0 0 0,1 0 0 0 0,-1 0 0 0 0,1 1 0 0 0,-1-1 0 0 0,0 1 0 0 0,1 1 0 0 0,-1-1 0 0 0,-10 3 0 0 0,0 0 27 0 0,1 1-1 0 0,0 1 1 0 0,-19 8-1 0 0,30-11-9 0 0,0-1-1 0 0,0 1 1 0 0,1 0 0 0 0,-1 0 0 0 0,0 1-1 0 0,1-1 1 0 0,0 1 0 0 0,-1 0 0 0 0,1-1-1 0 0,0 2 1 0 0,0-1 0 0 0,1 0 0 0 0,-1 0 0 0 0,1 1-1 0 0,-4 7 1 0 0,5-9 114 0 0,4 2-68 0 0,1 0-55 0 0,0-1 0 0 0,0 1 0 0 0,0-1 0 0 0,1 0 0 0 0,-1 0 1 0 0,1 0-1 0 0,0-1 0 0 0,0 0 0 0 0,0 0 0 0 0,0 0 0 0 0,0 0 0 0 0,0-1 0 0 0,0 0 0 0 0,9 1 0 0 0,-3 0-14 0 0,0-1-1 0 0,0 0 0 0 0,1 0 0 0 0,-1-1 0 0 0,0-1 0 0 0,1 0 0 0 0,-1-1 1 0 0,0 0-1 0 0,0 0 0 0 0,0-1 0 0 0,0-1 0 0 0,0 0 0 0 0,10-6 0 0 0,-11 4 9 0 0,19-9-6 0 0,-28 15-17 0 0,3 1-8 0 0,0-1 19 0 0,25 12-13 0 0,-11-3 26 0 0,0-1 0 0 0,0-1 0 0 0,38 10 0 0 0,-43-15-4 0 0,-1 0 1 0 0,1 0 0 0 0,0-2-1 0 0,-1 0 1 0 0,1 0-1 0 0,-1-1 1 0 0,18-3 0 0 0,76-26 208 0 0,-105 30-208 0 0,1 0-1 0 0,-1 0 0 0 0,0 0 0 0 0,0 0 0 0 0,1 0 1 0 0,-1 0-1 0 0,0 1 0 0 0,0-1 0 0 0,1 0 1 0 0,-1 1-1 0 0,0-1 0 0 0,0 1 0 0 0,0-1 0 0 0,0 1 1 0 0,1 0-1 0 0,-1-1 0 0 0,1 3 0 0 0,20 18 84 0 0,-9-8-48 0 0,15 5 53 0 0,-27-17-75 0 0,1 0 6 0 0,5 5 13 0 0,-9-4 46 0 0,-15-3 49 0 0,8-1-168 0 0,-5 1-57 0 0,-29-4-439 0 0,0 2 0 0 0,-45 2 1 0 0,80 2 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06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3 372 0 0,'-7'-2'12130'0'0,"-2"40"-10717"0"0,9-37-1277 0 0,-2 8-285 0 0,-1 11-6106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10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458 118 324 0 0,'-5'-6'8271'0'0,"5"6"-8239"0"0,-9 16 549 0 0,-2-2 0 0 0,0 1 0 0 0,0-1-1 0 0,-22 19 1 0 0,2-1 394 0 0,30-30-803 0 0,1-1 1 0 0,-1 0-1 0 0,0 0 1 0 0,0 0-1 0 0,1 0 1 0 0,-1 0 0 0 0,0-1-1 0 0,0 1 1 0 0,0 0-1 0 0,0 0 1 0 0,0-1-1 0 0,-1 1 1 0 0,1 0-1 0 0,-2 0 1 0 0,8-16 340 0 0,19-30-462 0 0,15-41 1129 0 0,-33 71-810 0 0,-5 14-178 0 0,-1 0-187 0 0,0 1 1 0 0,0 0-1 0 0,0 0 1 0 0,0 0-1 0 0,0 0 1 0 0,0 0-1 0 0,0 0 1 0 0,0 0-1 0 0,-1 0 1 0 0,1 0-1 0 0,0 0 1 0 0,0 0-1 0 0,0-1 1 0 0,0 1-1 0 0,0 0 1 0 0,0 0-1 0 0,0 0 1 0 0,0 0-1 0 0,0 0 1 0 0,0 0-1 0 0,0 0 1 0 0,0 0-1 0 0,-1 0 1 0 0,1 0-1 0 0,0 0 1 0 0,0 0-1 0 0,0 0 1 0 0,0 0-1 0 0,0 0 1 0 0,0 0-1 0 0,0 0 1 0 0,0 0-1 0 0,0 0 1 0 0,-1 0-1 0 0,1 0 1 0 0,0 0-1 0 0,0 0 1 0 0,0 0-1 0 0,0 0 1 0 0,0 0-1 0 0,0 0 1 0 0,0 0-1 0 0,0 0 1 0 0,0 0-1 0 0,0 1 1 0 0,-1-1-1 0 0,1 0 1 0 0,0 0-1 0 0,0 0 1 0 0,0 0-1 0 0,0 0 1 0 0,0 0-1 0 0,0 0 1 0 0,0 0-1 0 0,0 0 1 0 0,0 0-1 0 0,0 0 1 0 0,0 1-1 0 0,0-1 1 0 0,0 0-1 0 0,0 0 1 0 0,-10 10 173 0 0,-19 24-84 0 0,12-13-28 0 0,11-15-42 0 0,1 1 0 0 0,-1-1 1 0 0,-7 15-1 0 0,12-19 93 0 0,0-1 1 0 0,-1 1-1 0 0,1-1 1 0 0,-1 0-1 0 0,1 1 1 0 0,-1-1-1 0 0,1 0 1 0 0,-1 0-1 0 0,-3 2 1 0 0,6-11-48 0 0,-1 0 0 0 0,1 1-1 0 0,0-1 1 0 0,0 1 0 0 0,1 0 0 0 0,0-1 0 0 0,1 1 0 0 0,6-13 0 0 0,2-9 116 0 0,-11 28-102 0 0,-4 3-83 0 0,-1 1 0 0 0,0 0 0 0 0,0 0 0 0 0,1 0 0 0 0,0 0 1 0 0,0 1-1 0 0,0 0 0 0 0,0 0 0 0 0,-6 8 0 0 0,-2 1-14 0 0,-190 207 135 0 0,137-140 886 0 0,76-84-869 0 0,7-3-22 0 0,97-97 340 0 0,-108 98-430 0 0,-2 1-36 0 0,-3 4 0 0 0,-4 4-93 0 0,-19 28 113 0 0,2-8-7 0 0,-24 32 22 0 0,43-53 164 0 0,4-4-74 0 0,11-12-35 0 0,21-24-59 0 0,138-166 97 0 0,-159 187-112 0 0,-7 10-15 0 0,-1-1 0 0 0,12-17 0 0 0,-18 23-9 0 0,5-3 36 0 0,-4 1-209 0 0,-82 85 86 0 0,80-80 105 0 0,-6 4-5 0 0,0 1 0 0 0,1 0-1 0 0,-9 11 1 0 0,13-16 10 0 0,-1 2 6 0 0,1-1-9 0 0,4-4 15 0 0,24-20 21 0 0,47-51 0 0 0,-42 39-17 0 0,60-64 129 0 0,-91 97-146 0 0,4-4-20 0 0,-2 5 2 0 0,-38 49 49 0 0,-59 76 145 0 0,83-113 123 0 0,15-15-24 0 0,17-23-160 0 0,31-33-11 0 0,-44 51-183 0 0,-18 25 50 0 0,-22 29 35 0 0,-14 4 3 0 0,-2-3 0 0 0,-81 63-1 0 0,111-95 17 0 0,1 1 0 0 0,-21 26 0 0 0,15-12 719 0 0,23-31-749 0 0,0 1 1 0 0,0 0 0 0 0,0 0 0 0 0,1 0 0 0 0,-1 0-1 0 0,0 0 1 0 0,0 0 0 0 0,1 0 0 0 0,-1-1 0 0 0,0 1 0 0 0,0 0-1 0 0,1 0 1 0 0,-1 0 0 0 0,0 0 0 0 0,0 0 0 0 0,1 0-1 0 0,-1 0 1 0 0,0 0 0 0 0,0 0 0 0 0,1 1 0 0 0,-1-1-1 0 0,0 0 1 0 0,0 0 0 0 0,1 0 0 0 0,-1 0 0 0 0,0 0 0 0 0,0 0-1 0 0,1 0 1 0 0,-1 1 0 0 0,0-1 0 0 0,0 0 0 0 0,1 0-1 0 0,-1 1 1 0 0,0-1 0 0 0,1 0 0 0 0,-1 0 0 0 0,0 0 0 0 0,1 1 0 0 0,-1-1-1 0 0,0 0 1 0 0,1 0 0 0 0,-1 0 0 0 0,0 0 0 0 0,1 0 0 0 0,-1 0 0 0 0,1 0-1 0 0,-1 0 1 0 0,0 0 0 0 0,1 0 0 0 0,-1 0 0 0 0,0 0 0 0 0,1 0 0 0 0,-1 0-1 0 0,1 0 1 0 0,-1 0 0 0 0,0 0 0 0 0,1 0 0 0 0,-1-1 0 0 0,0 1 0 0 0,1 0-1 0 0,-1 0 1 0 0,0 0 0 0 0,1-1 0 0 0,54-39 161 0 0,-19 15-109 0 0,138-113 82 0 0,-169 133-138 0 0,-4 3 1 0 0,0 1-1 0 0,0-1 1 0 0,0 0-1 0 0,0 1 1 0 0,0 0-1 0 0,1-1 1 0 0,-1 1-1 0 0,1 0 1 0 0,-1-1-1 0 0,1 1 1 0 0,-1 0-1 0 0,3-1 1 0 0,-2 1-3 0 0,11-11-55 0 0,-12 10 52 0 0,-5 5-151 0 0,-149 130 107 0 0,112-102 517 0 0,44-35-384 0 0,88-88 554 0 0,-57 60-380 0 0,33-39 0 0 0,5-5 235 0 0,-48 52-232 0 0,-19 19-130 0 0,0 0-1 0 0,-1-1 0 0 0,0 1 1 0 0,4-8-1 0 0,-7 11-80 0 0,0 2-38 0 0,-1-1 1 0 0,1 1-1 0 0,0 0 1 0 0,-1 0 0 0 0,1-1-1 0 0,0 1 1 0 0,-1-1-1 0 0,1 1 1 0 0,-1 0-1 0 0,1-1 1 0 0,-1 1-1 0 0,1-1 1 0 0,-1 0-1 0 0,1 1 1 0 0,-1-1-1 0 0,1 1 1 0 0,-1-1-1 0 0,0 0 1 0 0,1 1-1 0 0,-1-1 1 0 0,0 0 0 0 0,1 1-1 0 0,-1-1 1 0 0,0 0-1 0 0,0 1 1 0 0,0-2-1 0 0,2-3 64 0 0,-15 13-119 0 0,10-6-21 0 0,-16 25-6336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14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60 0 0,'2'0'14469'0'0,"13"2"-14180"0"0,5-1 792 0 0,-1 0 1 0 0,1-1-1 0 0,38-5 0 0 0,11 0-205 0 0,166 9 1494 0 0,-201-7-1993 0 0,-31 2-281 0 0,2 1-7 0 0,124-16 877 0 0,-125 16-925 0 0,42-4 117 0 0,-33 2-132 0 0,-10 2 165 0 0,-9-1-213 0 0,-49-5 74 0 0,-2 5-64 0 0,-27 4 49 0 0,28-1-20 0 0,1-1-8 0 0,18-1-9 0 0,-41 2-59 0 0,34 0 298 0 0,-54-5-1 0 0,57 0 735 0 0,32 3-406 0 0,28 0-448 0 0,199-15 379 0 0,-13 1-144 0 0,-188 13-254 0 0,34-5 1 0 0,-34 3 50 0 0,33-1 1 0 0,-9-4 120 0 0,-39 8-8 0 0,-7 0-253 0 0,-68 4 25 0 0,-327 24-23 0 0,311-24-25 0 0,48 0-1371 0 0,39-3 642 0 0,0-1 1 0 0,0 1 0 0 0,0 0 0 0 0,0-1 0 0 0,0 1 0 0 0,1 0 0 0 0,-1 0 0 0 0,-5 5-1481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16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59 300 0 0,'-13'-23'9136'0'0,"13"23"-9076"0"0,-1 0 0 0 0,1 0 0 0 0,0 0 0 0 0,0 0 1 0 0,-1 0-1 0 0,1 0 0 0 0,0 0 0 0 0,-1 0 0 0 0,1 0 0 0 0,0 1 1 0 0,0-1-1 0 0,-1 0 0 0 0,1 0 0 0 0,0 0 0 0 0,-1 0 1 0 0,1 0-1 0 0,0 1 0 0 0,0-1 0 0 0,0 0 0 0 0,-1 0 1 0 0,1 0-1 0 0,0 1 0 0 0,0-1 0 0 0,0 0 0 0 0,-1 0 1 0 0,1 1-1 0 0,0-1 0 0 0,0 0 0 0 0,0 0 0 0 0,0 1 1 0 0,0 0-1 0 0,-5 16 1114 0 0,2 31-119 0 0,2-28-625 0 0,-4 49 770 0 0,6 75-1 0 0,1-45-541 0 0,5 9 310 0 0,-5-52 61 0 0,2-35 2115 0 0,-22-276-1903 0 0,12 112-1075 0 0,6 137-165 0 0,-22-203 114 0 0,22 207-113 0 0,0-4 11 0 0,0 3-7 0 0,1 8 45 0 0,13 187 0 0 0,-1-10-42 0 0,1 149-12 0 0,-5-248 58 0 0,-5-38 635 0 0,-4-44-561 0 0,0 1-49 0 0,0 3-55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19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125 101 96 0 0,'6'-8'10192'0'0,"-6"8"-10028"0"0,0-1-1 0 0,0 0 1 0 0,0 1-1 0 0,0-1 1 0 0,0 0 0 0 0,0 1-1 0 0,-1-1 1 0 0,1 0-1 0 0,0 1 1 0 0,0-1-1 0 0,-1 1 1 0 0,1-1-1 0 0,0 0 1 0 0,-1 1-1 0 0,1-1 1 0 0,0 1 0 0 0,-1-1-1 0 0,1 1 1 0 0,-1-1-1 0 0,1 1 1 0 0,-1-1-1 0 0,1 1 1 0 0,-3-2 937 0 0,0 2-919 0 0,0-1-1 0 0,0 1 1 0 0,0 0 0 0 0,0 1 0 0 0,0-1 0 0 0,0 1 0 0 0,0-1 0 0 0,0 1 0 0 0,0 0-1 0 0,0 0 1 0 0,0 0 0 0 0,0 0 0 0 0,1 0 0 0 0,-1 1 0 0 0,0-1 0 0 0,1 1-1 0 0,-1 0 1 0 0,1 0 0 0 0,0 0 0 0 0,0 0 0 0 0,-1 0 0 0 0,1 0 0 0 0,1 1 0 0 0,-1-1-1 0 0,0 1 1 0 0,-2 4 0 0 0,3-5-102 0 0,0-1 1 0 0,1 1-1 0 0,-1-1 0 0 0,0 0 0 0 0,1 1 1 0 0,-1-1-1 0 0,1 1 0 0 0,-1-1 0 0 0,1 1 1 0 0,0 0-1 0 0,0-1 0 0 0,-1 1 0 0 0,1-1 1 0 0,1 1-1 0 0,-1 0 0 0 0,0-1 0 0 0,0 1 1 0 0,0-1-1 0 0,1 1 0 0 0,-1-1 0 0 0,2 3 1 0 0,-1-2 23 0 0,0 1 1 0 0,1-1-1 0 0,0 0 1 0 0,-1-1 0 0 0,1 1-1 0 0,0 0 1 0 0,0 0-1 0 0,0-1 1 0 0,0 1-1 0 0,0-1 1 0 0,0 1 0 0 0,4 0-1 0 0,3 2 147 0 0,1 0 0 0 0,0-1-1 0 0,0 0 1 0 0,0 0 0 0 0,17 1-1 0 0,-22-4-159 0 0,1 0 0 0 0,-1 0 0 0 0,0-1 0 0 0,0 0 0 0 0,0 1 0 0 0,0-2 0 0 0,0 1 0 0 0,0-1 0 0 0,0 1 0 0 0,0-1 0 0 0,0-1 1 0 0,-1 1-1 0 0,1-1 0 0 0,-1 1 0 0 0,0-1 0 0 0,1-1 0 0 0,-1 1 0 0 0,-1-1 0 0 0,1 1 0 0 0,0-1 0 0 0,-1 0 0 0 0,0 0 0 0 0,0 0 0 0 0,3-6 0 0 0,-5 8-57 0 0,-1-1 0 0 0,1 1 0 0 0,0-1 0 0 0,-1 1 0 0 0,0-1 0 0 0,1 1 0 0 0,-1-1 0 0 0,0 1 0 0 0,0-1 0 0 0,0 0 0 0 0,-1 1 0 0 0,1-1 0 0 0,-1 1 0 0 0,1-1 0 0 0,-1 1 0 0 0,0-1 0 0 0,0 1 0 0 0,0 0 0 0 0,0-1 0 0 0,0 1 0 0 0,-4-4 0 0 0,4 4-14 0 0,-1-1 1 0 0,0 1-1 0 0,-1 0 1 0 0,1 0-1 0 0,0 0 1 0 0,-1 1-1 0 0,1-1 1 0 0,-1 0-1 0 0,1 1 1 0 0,-1 0-1 0 0,0-1 1 0 0,1 1-1 0 0,-6-1 1 0 0,-7-4 29 0 0,9 5-39 0 0,1 0 0 0 0,-1 0 0 0 0,1 0 0 0 0,-1 1 1 0 0,1-1-1 0 0,-1 1 0 0 0,1 1 0 0 0,-1-1 0 0 0,1 1 1 0 0,-7 1-1 0 0,8-1-7 0 0,0 1 1 0 0,-1-1-1 0 0,1 1 1 0 0,0 0 0 0 0,0 0-1 0 0,0 0 1 0 0,0 0-1 0 0,1 0 1 0 0,-1 1-1 0 0,1 0 1 0 0,-1 0-1 0 0,1 0 1 0 0,0 0-1 0 0,0 1 1 0 0,0-1-1 0 0,-4 7 1 0 0,6-7 4 0 0,0-1-1 0 0,1 0 1 0 0,-1 0 0 0 0,0 0 0 0 0,1 1 0 0 0,-1-1-1 0 0,1 0 1 0 0,0 0 0 0 0,0 1 0 0 0,0-1 0 0 0,0 0-1 0 0,0 1 1 0 0,0-1 0 0 0,1 0 0 0 0,-1 1 0 0 0,1-1-1 0 0,-1 0 1 0 0,1 0 0 0 0,0 0 0 0 0,0 0 0 0 0,0 1-1 0 0,0-1 1 0 0,0-1 0 0 0,1 1 0 0 0,-1 0 0 0 0,1 0-1 0 0,-1 0 1 0 0,1-1 0 0 0,0 1 0 0 0,-1-1 0 0 0,1 1-1 0 0,0-1 1 0 0,3 2 0 0 0,0 1 11 0 0,1-1 0 0 0,-1 0 0 0 0,1-1 1 0 0,-1 1-1 0 0,1-1 0 0 0,0 0 0 0 0,0 0 0 0 0,0-1 0 0 0,0 0 0 0 0,0 0 1 0 0,0 0-1 0 0,0-1 0 0 0,0 0 0 0 0,0 0 0 0 0,0-1 0 0 0,1 1 1 0 0,8-3-1 0 0,-11 2-12 0 0,0-1 0 0 0,1 1 1 0 0,-1-1-1 0 0,0 0 1 0 0,0 1-1 0 0,0-2 0 0 0,0 1 1 0 0,0 0-1 0 0,0-1 0 0 0,-1 0 1 0 0,1 0-1 0 0,-1 0 1 0 0,0 0-1 0 0,0-1 0 0 0,0 1 1 0 0,0-1-1 0 0,0 1 0 0 0,-1-1 1 0 0,0 0-1 0 0,0 0 1 0 0,0-1-1 0 0,0 1 0 0 0,0 0 1 0 0,0-6-1 0 0,-1 8-8 0 0,-1-1 0 0 0,0 0 1 0 0,0 0-1 0 0,0 1 0 0 0,-1-1 0 0 0,1 0 1 0 0,0 0-1 0 0,-1 1 0 0 0,0-1 0 0 0,0 0 1 0 0,0 1-1 0 0,0-1 0 0 0,0 1 0 0 0,0-1 1 0 0,0 1-1 0 0,-1-1 0 0 0,0 1 0 0 0,1 0 0 0 0,-1 0 1 0 0,0 0-1 0 0,0 0 0 0 0,0 0 0 0 0,0 0 1 0 0,0 1-1 0 0,-1-1 0 0 0,1 0 0 0 0,0 1 1 0 0,-5-2-1 0 0,0-1-5 0 0,0 1 0 0 0,0 0 0 0 0,0 0 0 0 0,-1 1 0 0 0,0 0 0 0 0,1 0 0 0 0,-1 1 0 0 0,-15-2 0 0 0,10 4 3 0 0,-1-1 0 0 0,1 2 0 0 0,0 0 0 0 0,-26 7 0 0 0,34-8 9 0 0,0 1 1 0 0,0 0-1 0 0,-1 0 0 0 0,2 1 1 0 0,-1-1-1 0 0,0 1 0 0 0,0 0 1 0 0,1 0-1 0 0,0 1 0 0 0,0-1 1 0 0,0 1-1 0 0,0 0 0 0 0,0 0 1 0 0,-4 7-1 0 0,8-10 4 0 0,0 0 0 0 0,0 0 1 0 0,0 0-1 0 0,0 0 0 0 0,0 1 0 0 0,0-1 0 0 0,1 0 0 0 0,-1 0 1 0 0,0 0-1 0 0,1 0 0 0 0,-1 0 0 0 0,1 0 0 0 0,-1 0 1 0 0,1 0-1 0 0,0 0 0 0 0,-1 0 0 0 0,1-1 0 0 0,0 1 0 0 0,-1 0 1 0 0,1 0-1 0 0,0 0 0 0 0,0-1 0 0 0,0 1 0 0 0,0-1 1 0 0,2 2-1 0 0,3 1 23 0 0,0 1 0 0 0,0-2 1 0 0,1 1-1 0 0,-1-1 0 0 0,1 0 1 0 0,0 0-1 0 0,0-1 0 0 0,-1 0 0 0 0,1 0 1 0 0,0 0-1 0 0,0-1 0 0 0,11-1 1 0 0,-12 1-10 0 0,0-1 0 0 0,-1 0 0 0 0,1 0 0 0 0,0 0 0 0 0,-1-1 0 0 0,1 1 1 0 0,-1-1-1 0 0,0-1 0 0 0,1 1 0 0 0,-1-1 0 0 0,0 0 0 0 0,-1 0 0 0 0,1 0 0 0 0,0-1 1 0 0,7-7-1 0 0,-1-18 1 0 0,-11 27-25 0 0,0 0 1 0 0,-1-1 0 0 0,1 1-1 0 0,-1 0 1 0 0,1 0-1 0 0,-1 0 1 0 0,0 0-1 0 0,0 0 1 0 0,0 0 0 0 0,0 0-1 0 0,0 0 1 0 0,-1 0-1 0 0,1 0 1 0 0,0 0-1 0 0,-1 1 1 0 0,1-1 0 0 0,-1 0-1 0 0,0 1 1 0 0,0 0-1 0 0,1-1 1 0 0,-1 1 0 0 0,-4-2-1 0 0,2 1 4 0 0,0 1 0 0 0,1-1 0 0 0,-1 1 0 0 0,0 0 0 0 0,0 0 0 0 0,0 0 0 0 0,0 1 0 0 0,-1-1 0 0 0,1 1 0 0 0,0 0 0 0 0,0 0 0 0 0,0 0 0 0 0,0 1 0 0 0,0 0 0 0 0,-6 1 0 0 0,6-1 27 0 0,0 0 0 0 0,0 0 0 0 0,0 1 0 0 0,0 0-1 0 0,0-1 1 0 0,0 1 0 0 0,0 0 0 0 0,1 1 0 0 0,-1-1 0 0 0,1 1 0 0 0,-1 0 0 0 0,1 0 0 0 0,0 0 0 0 0,0 0 0 0 0,1 0 0 0 0,-5 7 0 0 0,6-9-20 0 0,1 0 1 0 0,-1 0-1 0 0,1 1 1 0 0,0-1 0 0 0,-1 0-1 0 0,1 0 1 0 0,0 1 0 0 0,0-1-1 0 0,0 0 1 0 0,0 1-1 0 0,0-1 1 0 0,0 0 0 0 0,0 1-1 0 0,1-1 1 0 0,-1 0 0 0 0,0 0-1 0 0,1 1 1 0 0,-1-1-1 0 0,1 0 1 0 0,-1 0 0 0 0,1 0-1 0 0,0 1 1 0 0,-1-1 0 0 0,1 0-1 0 0,0 0 1 0 0,0 0-1 0 0,0 0 1 0 0,0 0 0 0 0,0-1-1 0 0,0 1 1 0 0,0 0-1 0 0,0 0 1 0 0,0-1 0 0 0,0 1-1 0 0,0 0 1 0 0,2 0 0 0 0,-1 0-15 0 0,1 0 1 0 0,-1 0-1 0 0,0 0 1 0 0,0 0 0 0 0,0-1-1 0 0,0 1 1 0 0,1-1 0 0 0,-1 1-1 0 0,0-1 1 0 0,1 0-1 0 0,-1 0 1 0 0,0 0 0 0 0,1 0-1 0 0,-1 0 1 0 0,0-1-1 0 0,1 1 1 0 0,-1-1 0 0 0,0 1-1 0 0,3-2 1 0 0,-3 1-13 0 0,-1 0-1 0 0,0 0 1 0 0,1 0-1 0 0,-1 0 1 0 0,0 0 0 0 0,0 0-1 0 0,1 0 1 0 0,-1 0 0 0 0,0-1-1 0 0,0 1 1 0 0,0 0 0 0 0,-1-1-1 0 0,1 1 1 0 0,0-1-1 0 0,0 1 1 0 0,-1-1 0 0 0,1 1-1 0 0,-1-1 1 0 0,1 1 0 0 0,-1-1-1 0 0,0 1 1 0 0,1-1 0 0 0,-1 0-1 0 0,0 1 1 0 0,0-1-1 0 0,0 1 1 0 0,-1-1 0 0 0,1 0-1 0 0,0 1 1 0 0,0-1 0 0 0,-1 1-1 0 0,1-1 1 0 0,-1 0 0 0 0,0 1-1 0 0,1-1 1 0 0,-2-1-1 0 0,1 2 9 0 0,0 0-1 0 0,-1 0 0 0 0,1 1 0 0 0,0-1 0 0 0,0 0 0 0 0,0 1 0 0 0,-1-1 0 0 0,1 1 1 0 0,0-1-1 0 0,-1 1 0 0 0,1-1 0 0 0,-1 1 0 0 0,1 0 0 0 0,0 0 0 0 0,-1 0 0 0 0,1 0 0 0 0,-1 0 1 0 0,1 0-1 0 0,0 0 0 0 0,-1 0 0 0 0,1 0 0 0 0,-3 2 0 0 0,-31 9-52 0 0,32-10 57 0 0,-24 17-11 0 0,23-15 31 0 0,1-1 0 0 0,-1 1-1 0 0,1-1 1 0 0,-1 0 0 0 0,-7 4 0 0 0,11-6-10 0 0,0 0 0 0 0,-1 0 0 0 0,1 0 0 0 0,0 0 0 0 0,0 0 0 0 0,0 0 0 0 0,-1 0 0 0 0,1 0 0 0 0,0 0 0 0 0,0 0 0 0 0,0 0 0 0 0,0 1 0 0 0,-1-1 0 0 0,1 0 0 0 0,0 0 0 0 0,0 0 1 0 0,0 0-1 0 0,0 0 0 0 0,0 1 0 0 0,0-1 0 0 0,-1 0 0 0 0,1 0 0 0 0,0 0 0 0 0,0 0 0 0 0,0 1 0 0 0,0-1 0 0 0,0 0 0 0 0,0 0 0 0 0,0 0 0 0 0,0 1 0 0 0,0-1 0 0 0,0 0 0 0 0,0 0 0 0 0,0 0 0 0 0,0 1 0 0 0,0-1 0 0 0,0 0 0 0 0,0 0 0 0 0,0 0 0 0 0,0 1 0 0 0,0-1 0 0 0,0 0 0 0 0,0 0 0 0 0,0 0 0 0 0,0 0 0 0 0,0 1 0 0 0,1-1 0 0 0,-1 0 0 0 0,0 0 0 0 0,0 0 0 0 0,0 0 0 0 0,0 1 0 0 0,0-1 0 0 0,1 0 0 0 0,-1 0 0 0 0,0 0 0 0 0,0 0 0 0 0,0 0 0 0 0,1 0 0 0 0,5 6 155 0 0,-4-5-102 0 0,7 3-629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3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24 124 8757 0 0,'4'0'2002'0'0,"-1"-1"-937"0"0,0 1 0 0 0,0-1 0 0 0,0 1 0 0 0,-1 0 0 0 0,1 0 0 0 0,0 0 0 0 0,0 0 0 0 0,0 1 0 0 0,-1-1 0 0 0,1 1 0 0 0,4 1 0 0 0,-6-1-851 0 0,0 1 1 0 0,1-1 0 0 0,-1 1-1 0 0,0 0 1 0 0,0 0-1 0 0,0-1 1 0 0,0 1-1 0 0,0 0 1 0 0,0 0 0 0 0,-1 0-1 0 0,1 0 1 0 0,0 0-1 0 0,-1 0 1 0 0,0 0-1 0 0,0 0 1 0 0,1 0 0 0 0,-1 4-1 0 0,0-2 173 0 0,2 12-4 0 0,-1 0 0 0 0,-1 0 0 0 0,0 0 0 0 0,-1 1 0 0 0,-1-1 0 0 0,0 0 0 0 0,-1 0 0 0 0,-1 0 0 0 0,-1-1 0 0 0,0 1 0 0 0,-1-1 0 0 0,-7 15 0 0 0,11-28-383 0 0,2 0 0 0 0,-1-1 0 0 0,0 0 0 0 0,1 0 0 0 0,-1 1 0 0 0,0-1 0 0 0,0 0 0 0 0,0 0 0 0 0,0 0 0 0 0,0 0 0 0 0,0 0 0 0 0,0 0 0 0 0,-1 0 0 0 0,1 0 0 0 0,0 0 0 0 0,0-1 0 0 0,-1 1 0 0 0,1 0 0 0 0,-1-1 0 0 0,1 1 0 0 0,0-1 0 0 0,-2 1 0 0 0,-6-2 0 0 0,8 1 0 0 0,1-1 0 0 0,0 1 0 0 0,-1 0 0 0 0,1 0 0 0 0,0-1 0 0 0,-1 1 0 0 0,1 0 0 0 0,0-1 0 0 0,0 1 0 0 0,-1 0 0 0 0,1-1 0 0 0,0 1 0 0 0,0 0 0 0 0,-1-1 0 0 0,1 1 0 0 0,0 0 0 0 0,0-1 0 0 0,0 1 0 0 0,0-1 0 0 0,0 1 0 0 0,0 0 0 0 0,-1-1 0 0 0,1 1 0 0 0,0-1 0 0 0,0 1 0 0 0,0-1 0 0 0,0 1 0 0 0,1 0 0 0 0,-1-1 0 0 0,0 1 0 0 0,0-1 0 0 0,0 1 0 0 0,1-3 0 0 0,0 0 0 0 0,0 0 0 0 0,0 0 0 0 0,1 0 0 0 0,-1 1 0 0 0,1-1 0 0 0,0 0 0 0 0,0 1 0 0 0,0-1 0 0 0,0 1 0 0 0,0 0 0 0 0,0 0 0 0 0,0 0 0 0 0,1 0 0 0 0,-1 0 0 0 0,1 0 0 0 0,3-1 0 0 0,0 0 0 0 0,1 0 0 0 0,-1 0 0 0 0,1 1 0 0 0,-1-1 0 0 0,1 2 0 0 0,0-1 0 0 0,12-1 0 0 0,-5 3 0 0 0,0 0 0 0 0,0 1 0 0 0,0 0 0 0 0,0 1 0 0 0,0 1 0 0 0,19 5 0 0 0,77 34 0 0 0,-86-32 0 0 0,44 19 0 0 0,176 66 0 0 0,-206-82 0 0 0,1-3 0 0 0,0-1 0 0 0,1-2 0 0 0,57 3 0 0 0,-89-9 0 0 0,0-1 0 0 0,-1-1 0 0 0,1 1 0 0 0,0-1 0 0 0,-1 0 0 0 0,15-5 0 0 0,-20 5 0 0 0,0 1 0 0 0,-1-1 0 0 0,1 0 0 0 0,0 0 0 0 0,0 0 0 0 0,-1 0 0 0 0,1 0 0 0 0,-1 0 0 0 0,1-1 0 0 0,-1 1 0 0 0,1 0 0 0 0,-1-1 0 0 0,0 1 0 0 0,0-1 0 0 0,0 1 0 0 0,1-1 0 0 0,-2 0 0 0 0,1 0 0 0 0,0 1 0 0 0,0-1 0 0 0,0 0 0 0 0,-1 0 0 0 0,1 0 0 0 0,-1 0 0 0 0,0 0 0 0 0,1 0 0 0 0,-1 0 0 0 0,0 1 0 0 0,0-1 0 0 0,-1-4 0 0 0,-1-7 0 0 0,-2 0 0 0 0,0 0 0 0 0,0 0 0 0 0,-1 0 0 0 0,-1 1 0 0 0,0 0 0 0 0,-10-15 0 0 0,1 1 0 0 0,-92-148-20 0 0,14 28-187 0 0,92 146 205 0 0,-1-3-292 0 0,1 0 1 0 0,-1-1-1 0 0,0 1 0 0 0,1 0 1 0 0,0-1-1 0 0,-2-5 0 0 0,3 8 111 0 0,0 0-1 0 0,0 1 0 0 0,0-1 1 0 0,0 0-1 0 0,0 1 0 0 0,1-1 1 0 0,-1 0-1 0 0,0 0 0 0 0,0 1 0 0 0,1-1 1 0 0,-1 0-1 0 0,0 1 0 0 0,1-1 1 0 0,-1 0-1 0 0,0 1 0 0 0,1-1 0 0 0,-1 1 1 0 0,1-1-1 0 0,-1 1 0 0 0,1-1 1 0 0,-1 1-1 0 0,1-1 0 0 0,0 1 0 0 0,-1-1 1 0 0,1 1-1 0 0,-1 0 0 0 0,1-1 1 0 0,0 1-1 0 0,-1 0 0 0 0,1 0 1 0 0,0-1-1 0 0,0 1 0 0 0,-1 0 0 0 0,1 0 1 0 0,0 0-1 0 0,-1 0 0 0 0,1 0 1 0 0,0 0-1 0 0,1 0 0 0 0,18-1-3674 0 0,10-3 555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3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629 112 520 0 0,'8'-6'661'0'0,"30"-27"2226"0"0,-36 31-2410 0 0,0 0 1 0 0,0 0 0 0 0,0 0 0 0 0,0-1 0 0 0,-1 1 0 0 0,1 0 0 0 0,-1-1 0 0 0,0 1-1 0 0,0-1 1 0 0,0 1 0 0 0,0-1 0 0 0,0 0 0 0 0,0 1 0 0 0,0-6 0 0 0,-2 6-340 0 0,0 1-1 0 0,0 0 1 0 0,0 0 0 0 0,0 0 0 0 0,0-1 0 0 0,0 1 0 0 0,0 0 0 0 0,0 0-1 0 0,0 1 1 0 0,0-1 0 0 0,-3-1 0 0 0,3 1 59 0 0,-3-1 7 0 0,0-1-1 0 0,0 2 1 0 0,0-1-1 0 0,0 0 1 0 0,0 1-1 0 0,0-1 1 0 0,0 1-1 0 0,-1 0 1 0 0,1 1-1 0 0,-5-1 1 0 0,-46 1 889 0 0,41 0-804 0 0,-69 7 818 0 0,0 3 1 0 0,1 4-1 0 0,-121 36 1 0 0,194-48-936 0 0,-1 1 0 0 0,1 0 1 0 0,-1 1-1 0 0,1 0 0 0 0,0 0 0 0 0,0 1 0 0 0,0 0 1 0 0,1 0-1 0 0,-12 11 0 0 0,19-15-133 0 0,1-1 1 0 0,-1 1-1 0 0,0 0 0 0 0,1-1 0 0 0,-1 1 1 0 0,1 0-1 0 0,-1 0 0 0 0,1 0 0 0 0,-1 0 1 0 0,1 0-1 0 0,0-1 0 0 0,0 1 0 0 0,-1 0 1 0 0,1 0-1 0 0,0 0 0 0 0,0 0 0 0 0,0 0 1 0 0,0 0-1 0 0,0 0 0 0 0,0 0 0 0 0,0 0 1 0 0,0 0-1 0 0,1 1 0 0 0,-1 0 5 0 0,1-1-1 0 0,0 1 1 0 0,0-1 0 0 0,0 1-1 0 0,0-1 1 0 0,0 1 0 0 0,0-1-1 0 0,1 1 1 0 0,-1-1 0 0 0,0 0-1 0 0,3 2 1 0 0,5 3 64 0 0,0-1-1 0 0,0 0 1 0 0,15 6-1 0 0,-15-8-23 0 0,48 19 401 0 0,109 24-1 0 0,-99-29-314 0 0,177 55 772 0 0,-187-52-572 0 0,-1 3 1 0 0,55 31-1 0 0,-103-49-299 0 0,1-1-1 0 0,-2 2 1 0 0,1-1 0 0 0,0 1-1 0 0,-1 0 1 0 0,7 8 0 0 0,-13-12-51 0 0,1-1 0 0 0,-1 0 0 0 0,0 1 0 0 0,0 0 0 0 0,0-1 0 0 0,0 1 0 0 0,0 0 0 0 0,0-1 0 0 0,0 1 0 0 0,-1 0 0 0 0,1 0 1 0 0,0 0-1 0 0,-1 0 0 0 0,0 0 0 0 0,1-1 0 0 0,-1 1 0 0 0,0 0 0 0 0,0 0 0 0 0,0 0 0 0 0,0 0 0 0 0,0 0 0 0 0,-1 0 0 0 0,1 0 0 0 0,-1 0 1 0 0,1 0-1 0 0,-1 0 0 0 0,0-1 0 0 0,1 1 0 0 0,-1 0 0 0 0,0 0 0 0 0,0-1 0 0 0,0 1 0 0 0,0-1 0 0 0,-1 1 0 0 0,-1 1 0 0 0,-5 4 25 0 0,0 0-1 0 0,0 0 1 0 0,-1-1-1 0 0,0 0 1 0 0,0 0-1 0 0,0-1 1 0 0,-1-1-1 0 0,0 0 1 0 0,0 0-1 0 0,-15 4 1 0 0,-8-1 44 0 0,-1 0 0 0 0,-36 1 0 0 0,-11-5 5 0 0,0-3 0 0 0,-124-18 0 0 0,96 7-1234 0 0,100 10-7006 0 0,22 3 5454 0 0,37 1-911 0 0,-13-5 1081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16 480 0 0,'10'-16'18680'0'0,"-17"43"-17012"0"0,-1-1 1032 0 0,-6 53-1 0 0,13-70-2399 0 0,0 0-1 0 0,1 0 1 0 0,0-1-1 0 0,1 1 1 0 0,0 0 0 0 0,0 0-1 0 0,1 0 1 0 0,0-1-1 0 0,1 1 1 0 0,4 11 0 0 0,-4-14-246 0 0,1-1-1 0 0,0 1 1 0 0,0-1 0 0 0,0 0 0 0 0,0 0 0 0 0,1 0 0 0 0,0-1-1 0 0,0 0 1 0 0,0 0 0 0 0,0 0 0 0 0,1 0 0 0 0,9 4 0 0 0,-6-4-632 0 0,0 0 0 0 0,0 0-1 0 0,11 2 1 0 0,-13-4-1282 0 0,1 0-1 0 0,0-1 1 0 0,15 0-1 0 0,-7-2-1551 0 0,3-3 489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352 361 128 0 0,'-29'-26'2599'0'0,"21"20"-186"0"0,-1-1 0 0 0,1-1 1 0 0,1 1-1 0 0,0-1 1 0 0,-10-14-1 0 0,16 18-1898 0 0,1 1 0 0 0,0 0 0 0 0,0-1 0 0 0,0 1 0 0 0,0 0-1 0 0,1-1 1 0 0,-1 1 0 0 0,1-1 0 0 0,0 1 0 0 0,0 0 0 0 0,0 0 0 0 0,0 0 0 0 0,2-4 0 0 0,0 0 75 0 0,-2 3-351 0 0,1-1 0 0 0,-1 0 0 0 0,0 0 0 0 0,0 0 0 0 0,-1 0 0 0 0,1 0 0 0 0,-1 0 0 0 0,0 0 0 0 0,-1 0 1 0 0,1 0-1 0 0,-1 0 0 0 0,0 0 0 0 0,0 1 0 0 0,0-1 0 0 0,-4-8 0 0 0,1 6-77 0 0,0 0 0 0 0,0 0 0 0 0,0 1-1 0 0,-1 0 1 0 0,0 0 0 0 0,0 0 0 0 0,-1 0 0 0 0,1 1 0 0 0,-10-7 0 0 0,3 3-165 0 0,-1 1-1 0 0,1 1 0 0 0,-2 0 0 0 0,1 0 1 0 0,-1 2-1 0 0,0 0 0 0 0,0 0 1 0 0,0 1-1 0 0,-1 1 0 0 0,-19-3 0 0 0,5 9-1260 0 0,28-3 1086 0 0,0 0 0 0 0,-1 1-1 0 0,1-1 1 0 0,0 1 0 0 0,0-1 0 0 0,0 1-1 0 0,0-1 1 0 0,0 1 0 0 0,0 0 0 0 0,0-1 0 0 0,0 1-1 0 0,0 0 1 0 0,1 0 0 0 0,-1 0 0 0 0,0 0-1 0 0,0-1 1 0 0,1 1 0 0 0,-1 0 0 0 0,1 0 0 0 0,-2 2-1 0 0,2-2 22 0 0,0 0 1 0 0,0 0-1 0 0,1 0 0 0 0,-1 0 0 0 0,0 0 0 0 0,0 0 0 0 0,1 0 1 0 0,-1 0-1 0 0,0 0 0 0 0,1 0 0 0 0,-1 0 0 0 0,1 0 0 0 0,-1 0 1 0 0,1 0-1 0 0,0 0 0 0 0,-1 0 0 0 0,2 1 0 0 0,0 0-409 0 0,4 6-1035 0 0,0-1-1 0 0,1 0 1 0 0,8 7 0 0 0,4 3-1074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4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1 292 496 0 0,'2'-1'479'0'0,"1"0"0"0"0,-1 1 0 0 0,0-1 0 0 0,1 0-1 0 0,-1 1 1 0 0,1 0 0 0 0,-1-1 0 0 0,0 1 0 0 0,1 0 0 0 0,-1 0 0 0 0,1 0 0 0 0,-1 1 0 0 0,1-1 0 0 0,-1 1-1 0 0,1-1 1 0 0,-1 1 0 0 0,0 0 0 0 0,1 0 0 0 0,-1 0 0 0 0,4 2 0 0 0,4 3 730 0 0,0 1 0 0 0,18 14 0 0 0,-26-20-1128 0 0,170 155 6929 0 0,-106-95-5704 0 0,-17-16 387 0 0,3-3 0 0 0,94 60 0 0 0,-111-82-935 0 0,0-2 0 0 0,2 0 1 0 0,0-3-1 0 0,0-1 0 0 0,65 14 0 0 0,-88-24-638 0 0,0-2 0 0 0,0 0 0 0 0,27 0 0 0 0,-38-2-116 0 0,1 0 0 0 0,-1 0 0 0 0,1-1-1 0 0,-1 1 1 0 0,1-1 0 0 0,-1 0-1 0 0,0 0 1 0 0,0 0 0 0 0,1-1 0 0 0,-1 1-1 0 0,0-1 1 0 0,0 1 0 0 0,0-1-1 0 0,0 0 1 0 0,-1 0 0 0 0,1-1-1 0 0,0 1 1 0 0,-1 0 0 0 0,0-1 0 0 0,0 0-1 0 0,4-5 1 0 0,1-7-4 0 0,-2-1 0 0 0,1 0 0 0 0,-2 0 0 0 0,0 0 0 0 0,-1 0 0 0 0,-1-1 0 0 0,1-20 0 0 0,-2 20 0 0 0,8-87 0 0 0,21-171 0 0 0,-2 77 0 0 0,-19 143 0 0 0,-9 53-74 0 0,4-13-2305 0 0,-4 14 2290 0 0,0 1 0 0 0,1-1 0 0 0,-1 1 0 0 0,0-1 0 0 0,1 1 0 0 0,-1 0 0 0 0,1-1 0 0 0,-1 1 0 0 0,0 0 0 0 0,1-1 0 0 0,-1 1 0 0 0,1 0 0 0 0,-1 0 0 0 0,1-1 0 0 0,-1 1 0 0 0,1 0 0 0 0,-1 0 0 0 0,1 0 0 0 0,-1 0 0 0 0,1 0 0 0 0,-1 0 0 0 0,1 0 0 0 0,-1 0 0 0 0,1 0 0 0 0,-1 0 0 0 0,1 0 0 0 0,0 0 0 0 0,-1 0 0 0 0,1 0 0 0 0,-1 0 0 0 0,1 0 0 0 0,-1 1 0 0 0,1-1 0 0 0,-1 0 0 0 0,0 0 0 0 0,1 1 0 0 0,-1-1 0 0 0,1 1-1 0 0,52 26-7713 0 0,-29-15 4537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5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528 11 648 0 0,'3'-2'122'0'0,"17"-5"3375"0"0,-19 6-2929 0 0,0 1 0 0 0,0 0 0 0 0,0 0 0 0 0,0 0 0 0 0,1 0 0 0 0,-1 0 0 0 0,0 0 0 0 0,0 0 0 0 0,0 0 0 0 0,0 0 0 0 0,0 0 0 0 0,1 1 0 0 0,-1-1 0 0 0,0 0 0 0 0,2 2 1479 0 0,-3 1-1691 0 0,-1-1 0 0 0,1 1 1 0 0,-1-1-1 0 0,0 0 0 0 0,0 1 0 0 0,0-1 1 0 0,0 0-1 0 0,0 1 0 0 0,0-1 0 0 0,-1 0 1 0 0,1 0-1 0 0,-1 0 0 0 0,-2 3 0 0 0,-29 26 1382 0 0,25-24-1252 0 0,-75 60 2475 0 0,-117 72 0 0 0,3-4 466 0 0,194-133-3298 0 0,0 0 0 0 0,0 1-1 0 0,0 0 1 0 0,0-1 0 0 0,0 1 0 0 0,0 0-1 0 0,1 1 1 0 0,-1-1 0 0 0,-2 6 0 0 0,5-8-127 0 0,-1 0 0 0 0,1 0 0 0 0,0 0 0 0 0,0 0 0 0 0,0 0 0 0 0,0 0 1 0 0,0 0-1 0 0,0 0 0 0 0,0 0 0 0 0,1 0 0 0 0,-1 0 0 0 0,0 0 0 0 0,0 0 1 0 0,1 0-1 0 0,-1 0 0 0 0,1 0 0 0 0,-1 0 0 0 0,1 0 0 0 0,-1 0 0 0 0,1 0 0 0 0,-1-1 1 0 0,1 1-1 0 0,0 0 0 0 0,0 0 0 0 0,-1-1 0 0 0,1 1 0 0 0,0 0 0 0 0,0-1 1 0 0,0 1-1 0 0,0-1 0 0 0,0 1 0 0 0,0-1 0 0 0,0 1 0 0 0,0-1 0 0 0,0 0 1 0 0,0 0-1 0 0,0 1 0 0 0,0-1 0 0 0,2 0 0 0 0,-1 1-2 0 0,33 8 0 0 0,0-1 0 0 0,1-2 0 0 0,47 3 0 0 0,-25-3 0 0 0,277 35 0 0 0,-326-40-1715 0 0,0 1-1 0 0,0 0 1 0 0,-1 0-1 0 0,1 1 1 0 0,14 7-1 0 0,-9-10-5245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5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10129 0 0,'0'0'9643'0'0,"9"-5"-4109"0"0,124-24-718 0 0,-41 12-3598 0 0,-12 0-316 0 0,-26 8-3421 0 0,-48 8 922 0 0,6-1-7871 0 0,-5 0 6271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329 145 488 0 0,'4'-9'630'0'0,"2"-6"1448"0"0,0 0 1 0 0,2 1-1 0 0,0 0 1 0 0,1 0 0 0 0,14-18-1 0 0,2 1 8887 0 0,-26 33-10883 0 0,1-1 1 0 0,-1 1 0 0 0,0-1 0 0 0,1 1 0 0 0,-1-1 0 0 0,0 0-1 0 0,0 1 1 0 0,0-1 0 0 0,0 0 0 0 0,0 1 0 0 0,0-1 0 0 0,-2 1-1 0 0,-1 2 102 0 0,-26 31 923 0 0,-1-1 0 0 0,-65 53 1 0 0,23-23-339 0 0,39-34-372 0 0,14-12-49 0 0,0 0 0 0 0,1 2 0 0 0,1 0 0 0 0,-27 38 0 0 0,43-55-328 0 0,0 0 1 0 0,1 0-1 0 0,-1 0 1 0 0,1 0-1 0 0,-1 0 1 0 0,1 0-1 0 0,0 1 1 0 0,0-1 0 0 0,1 0-1 0 0,-1 1 1 0 0,1-1-1 0 0,-1 1 1 0 0,1-1-1 0 0,0 0 1 0 0,0 1 0 0 0,1-1-1 0 0,-1 1 1 0 0,1-1-1 0 0,0 0 1 0 0,1 4-1 0 0,-1-3-3 0 0,1-1-1 0 0,0 0 0 0 0,1 1 1 0 0,-1-1-1 0 0,0 0 0 0 0,1 0 1 0 0,0-1-1 0 0,0 1 0 0 0,0 0 0 0 0,0-1 1 0 0,0 0-1 0 0,0 0 0 0 0,1 0 1 0 0,-1 0-1 0 0,1 0 0 0 0,-1-1 1 0 0,7 3-1 0 0,3-1-16 0 0,0 0 0 0 0,1 0 0 0 0,0-1 0 0 0,-1-1 0 0 0,18 0 0 0 0,71-6 0 0 0,-87 4 0 0 0,23-2-230 0 0,0-2 1 0 0,0-1-1 0 0,0-2 1 0 0,-1-2-1 0 0,0-1 1 0 0,39-19-1 0 0,-64 24-89 0 0,-1-1-1 0 0,1 0 1 0 0,-2-1-1 0 0,14-12 1 0 0,-5 5-83 0 0,-12 6 2429 0 0,-13 32-1852 0 0,0 1 0 0 0,2 0 1 0 0,1 0-1 0 0,-1 30 1 0 0,4-8 175 0 0,8 63 0 0 0,-8-107-626 0 0,0 1 0 0 0,1-1 1 0 0,0 0-1 0 0,-1 1 0 0 0,1-1 0 0 0,0 0 0 0 0,0 1 0 0 0,0-1 1 0 0,1 0-1 0 0,-1 0 0 0 0,0 0 0 0 0,1 0 0 0 0,0 0 0 0 0,-1-1 1 0 0,1 1-1 0 0,0 0 0 0 0,0-1 0 0 0,0 1 0 0 0,0-1 0 0 0,3 2 1 0 0,-1-1-481 0 0,1 0 0 0 0,-1 0 1 0 0,1 0-1 0 0,0-1 0 0 0,-1 0 1 0 0,1 0-1 0 0,0 0 0 0 0,0 0 1 0 0,8-1-1 0 0,4 0-2581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6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0 150 380 0 0,'3'-7'12051'0'0,"45"54"-5805"0"0,32 29-1776 0 0,-41-45-2560 0 0,2-2-1 0 0,1-1 1 0 0,0-2-1 0 0,91 38 0 0 0,-103-57-1818 0 0,-29-6-92 0 0,1-1 0 0 0,0 0 0 0 0,0 0 0 0 0,0 0-1 0 0,0 0 1 0 0,0-1 0 0 0,0 1 0 0 0,0 0 0 0 0,0-1 0 0 0,0 1 0 0 0,0-1 0 0 0,0 0-1 0 0,0 0 1 0 0,-1 1 0 0 0,4-3 0 0 0,0-2 1 0 0,0 0 0 0 0,0-1 0 0 0,0 0 0 0 0,-1 0 0 0 0,0 0 0 0 0,0 0 0 0 0,0-1 0 0 0,3-9 0 0 0,20-61 0 0 0,-16 41 0 0 0,32-140 0 0 0,-28 107 0 0 0,-15 68-118 0 0,0 0 1 0 0,1 0-1 0 0,-1-1 0 0 0,0 1 1 0 0,1 0-1 0 0,0 0 0 0 0,-1 0 1 0 0,1 0-1 0 0,-1 0 0 0 0,1 0 1 0 0,0 0-1 0 0,0 0 0 0 0,0 1 1 0 0,0-1-1 0 0,-1 0 0 0 0,1 0 1 0 0,0 0-1 0 0,0 1 0 0 0,0-1 1 0 0,0 1-1 0 0,1-1 0 0 0,-1 1 1 0 0,0-1-1 0 0,0 1 0 0 0,0 0 1 0 0,0-1-1 0 0,0 1 0 0 0,1 0 1 0 0,-1 0-1 0 0,0 0 0 0 0,0 0 0 0 0,0 0 1 0 0,1 0-1 0 0,-1 0 0 0 0,0 0 1 0 0,0 1-1 0 0,2-1 0 0 0,2 1-729 0 0,43 4-7111 0 0,-17-2 4617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7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 0 0,'23'4'12794'0'0,"36"1"-5162"0"0,46 1-1806 0 0,57-9-1492 0 0,-4 0-4605 0 0,-149 4-953 0 0,-8-1 450 0 0,1 1-1 0 0,-1-1 1 0 0,0 1 0 0 0,0-1 0 0 0,0 1-1 0 0,0-1 1 0 0,0 1 0 0 0,-1 0 0 0 0,6 4-3097 0 0,-4 0 720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0 668 0 0,'-10'6'1514'0'0,"-18"11"2297"0"0,15-1 4920 0 0,13-15-8522 0 0,1-1 0 0 0,-1 1 1 0 0,1 0-1 0 0,-1 0 0 0 0,1-1 0 0 0,-1 1 1 0 0,1 0-1 0 0,0-1 0 0 0,-1 1 0 0 0,1-1 0 0 0,0 1 1 0 0,-1 0-1 0 0,1-1 0 0 0,0 0 0 0 0,0 1 1 0 0,-1-1-1 0 0,1 1 0 0 0,0-1 0 0 0,0 0 1 0 0,0 0-1 0 0,0 1 0 0 0,1-1 0 0 0,22 6 2189 0 0,-21-6-2147 0 0,24 3 1626 0 0,0-1-1 0 0,41-2 0 0 0,-28-1-1002 0 0,6 1-150 0 0,189-6 1742 0 0,-224 5-3968 0 0,15-1 148 0 0,-18-1-2433 0 0,6-9-6507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555 206 660 0 0,'2'-4'461'0'0,"0"-1"1"0"0,0 1-1 0 0,0-1 0 0 0,0 1 0 0 0,-1-1 1 0 0,0 0-1 0 0,0 0 0 0 0,-1 0 0 0 0,1 1 1 0 0,-1-1-1 0 0,0 0 0 0 0,0 0 0 0 0,0 0 1 0 0,-1 0-1 0 0,0 0 0 0 0,0 0 0 0 0,0 1 1 0 0,0-1-1 0 0,-1 0 0 0 0,0 1 0 0 0,-2-6 1 0 0,0 5-95 0 0,0-1 0 0 0,0 1 0 0 0,0 0 1 0 0,-1 0-1 0 0,1 0 0 0 0,-1 0 1 0 0,0 1-1 0 0,-1 0 0 0 0,1 0 0 0 0,-1 0 1 0 0,0 1-1 0 0,0 0 0 0 0,0 0 1 0 0,0 0-1 0 0,-7-1 0 0 0,1 1 6 0 0,-1 0 1 0 0,0 1-1 0 0,1 0 0 0 0,-1 1 0 0 0,0 1 0 0 0,0 0 0 0 0,0 1 1 0 0,0 0-1 0 0,1 1 0 0 0,-1 0 0 0 0,0 1 0 0 0,1 1 1 0 0,-15 5-1 0 0,4 1 61 0 0,1 0 0 0 0,0 1 0 0 0,0 1 1 0 0,2 1-1 0 0,-1 1 0 0 0,-19 18 0 0 0,28-22-138 0 0,1 1 0 0 0,0 1 0 0 0,0 0-1 0 0,1 0 1 0 0,0 1 0 0 0,-8 16 0 0 0,15-23-167 0 0,0 0 1 0 0,0-1-1 0 0,1 1 1 0 0,0 0-1 0 0,0 1 1 0 0,0-1-1 0 0,1 0 1 0 0,-1 1-1 0 0,2-1 1 0 0,-1 0-1 0 0,1 1 0 0 0,0-1 1 0 0,0 1-1 0 0,1-1 1 0 0,-1 1-1 0 0,2-1 1 0 0,-1 0-1 0 0,3 9 1 0 0,1-4-65 0 0,0-1 1 0 0,0 0-1 0 0,1-1 0 0 0,0 1 1 0 0,0-1-1 0 0,1 0 1 0 0,1-1-1 0 0,-1 0 1 0 0,10 8-1 0 0,-3-5 121 0 0,-1-1 0 0 0,2-1-1 0 0,-1 0 1 0 0,1-1 0 0 0,22 9 0 0 0,0-4 118 0 0,-1-2 0 0 0,2-1-1 0 0,0-2 1 0 0,61 5 0 0 0,-66-10-304 0 0,0-1 0 0 0,-1-2 0 0 0,1-1 0 0 0,0-2 0 0 0,0-1 0 0 0,48-12 0 0 0,-76 15-15 0 0,-1 0 0 0 0,1-1 1 0 0,0 1-1 0 0,-1-1 0 0 0,1 0 0 0 0,-1 0 1 0 0,0-1-1 0 0,0 0 0 0 0,0 1 0 0 0,0-1 0 0 0,0 0 1 0 0,-1-1-1 0 0,1 1 0 0 0,-1-1 0 0 0,0 1 1 0 0,0-1-1 0 0,0 0 0 0 0,0 0 0 0 0,-1-1 0 0 0,0 1 1 0 0,0 0-1 0 0,0-1 0 0 0,0 1 0 0 0,-1-1 1 0 0,1 0-1 0 0,-1 1 0 0 0,0-1 0 0 0,-1 0 0 0 0,1 0 1 0 0,-1 0-1 0 0,0 0 0 0 0,0 1 0 0 0,-1-1 1 0 0,1 0-1 0 0,-1 0 0 0 0,-2-6 0 0 0,-1-5-42 0 0,-1 0 0 0 0,0 1-1 0 0,-1-1 1 0 0,-1 1 0 0 0,0 1-1 0 0,-1-1 1 0 0,-1 1 0 0 0,0 0 0 0 0,-1 1-1 0 0,-12-13 1 0 0,-2 2-119 0 0,-1 0 0 0 0,-1 1 0 0 0,-51-34-1 0 0,45 36-178 0 0,0 2 0 0 0,-55-23-1 0 0,66 33-236 0 0,-1 2 0 0 0,0 0 0 0 0,0 2 0 0 0,0 0 0 0 0,-34-2-1 0 0,55 6 488 0 0,0 1-1 0 0,0 0 1 0 0,0 0 0 0 0,0-1-1 0 0,0 1 1 0 0,0 0-1 0 0,0 0 1 0 0,0 0-1 0 0,0 0 1 0 0,0 1-1 0 0,0-1 1 0 0,0 0 0 0 0,0 0-1 0 0,0 1 1 0 0,0-1-1 0 0,0 0 1 0 0,0 1-1 0 0,0-1 1 0 0,0 1-1 0 0,0-1 1 0 0,0 1-1 0 0,1-1 1 0 0,-1 1 0 0 0,0 0-1 0 0,0 0 1 0 0,1-1-1 0 0,-1 1 1 0 0,0 0-1 0 0,1 0 1 0 0,-1 0-1 0 0,1 0 1 0 0,-1 1-1 0 0,0 0-377 0 0,1 0 0 0 0,1 0 0 0 0,-1 0 0 0 0,0 0 0 0 0,0 0 0 0 0,1 1-1 0 0,-1-1 1 0 0,1 0 0 0 0,0 0 0 0 0,0-1 0 0 0,0 1 0 0 0,0 0 0 0 0,0 0-1 0 0,0 0 1 0 0,1 1 0 0 0,7 9-2100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64 704 0 0,'-9'-35'7247'0'0,"9"31"-5244"0"0,-1 3-1780 0 0,1 0 1 0 0,0 0 0 0 0,0 1-1 0 0,0-1 1 0 0,1 0 0 0 0,-1 0-1 0 0,0 0 1 0 0,0 0-1 0 0,0 0 1 0 0,1 0 0 0 0,-1 0-1 0 0,0 0 1 0 0,1 1 0 0 0,-1-1-1 0 0,1 0 1 0 0,-1 0 0 0 0,1 0-1 0 0,-1 1 1 0 0,1-1 0 0 0,0 0-1 0 0,-1 1 1 0 0,1-1 0 0 0,1 0-1 0 0,0 0 162 0 0,0 0 0 0 0,0 0-1 0 0,0 1 1 0 0,1-1 0 0 0,-1 1-1 0 0,0 0 1 0 0,0 0 0 0 0,0 0-1 0 0,1 0 1 0 0,-1 0 0 0 0,0 0-1 0 0,3 1 1 0 0,220 30 6122 0 0,330 29-1475 0 0,-535-59-4879 0 0,-11-2-122 0 0,0 1-1 0 0,0 1 1 0 0,1 0-1 0 0,-1 0 1 0 0,0 0 0 0 0,0 1-1 0 0,0 1 1 0 0,0-1-1 0 0,14 8 1 0 0,-22-10-29 0 0,0 1 0 0 0,0 0 0 0 0,0 0 0 0 0,0-1 0 0 0,-1 1 0 0 0,1 0 0 0 0,0 0 0 0 0,0 0 0 0 0,0 0 0 0 0,-1 1 0 0 0,1-1 0 0 0,0 2 0 0 0,0-1 4 0 0,0 0 1 0 0,-1 1-1 0 0,1-1 0 0 0,-1 1 1 0 0,0-1-1 0 0,0 1 1 0 0,0 0-1 0 0,0-1 0 0 0,-1 5 1 0 0,-7 25 86 0 0,2-13-17 0 0,3-12-36 0 0,-70 160 64 0 0,-2 4-60 0 0,58-118-338 0 0,10-29-266 0 0,-2 0 1 0 0,-15 32-1 0 0,23-54-185 0 0,0 0 0 0 0,0 0 1 0 0,0-1-1 0 0,0 1 0 0 0,0 0 0 0 0,-1-1 0 0 0,1 1 0 0 0,-1-1 0 0 0,1 0 0 0 0,-1 1 0 0 0,1-1 1 0 0,-1 0-1 0 0,-3 2 0 0 0,-9 3-2747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11 64 0 0,'-9'-7'2765'0'0,"7"7"-2248"0"0,0-1-1 0 0,0 0 1 0 0,0 1 0 0 0,0 0 0 0 0,0-1 0 0 0,0 1-1 0 0,1 0 1 0 0,-1 0 0 0 0,0 0 0 0 0,0 0-1 0 0,0 0 1 0 0,0 0 0 0 0,0 1 0 0 0,0-1 0 0 0,0 1-1 0 0,0-1 1 0 0,0 1 0 0 0,0 0 0 0 0,1 0-1 0 0,-3 1 1 0 0,1 1 258 0 0,-1-1 0 0 0,1 1-1 0 0,0 0 1 0 0,0 1 0 0 0,0-1 0 0 0,0 1-1 0 0,1-1 1 0 0,-4 8 0 0 0,-2 2 520 0 0,1 0 0 0 0,0 1 0 0 0,1 0 0 0 0,-7 25 0 0 0,12-37-1177 0 0,0 1 1 0 0,1 0-1 0 0,-1 0 1 0 0,1-1 0 0 0,-1 1-1 0 0,1 0 1 0 0,0 0 0 0 0,0 0-1 0 0,0 0 1 0 0,1-1-1 0 0,-1 1 1 0 0,1 0 0 0 0,0 0-1 0 0,-1-1 1 0 0,1 1-1 0 0,0 0 1 0 0,1-1 0 0 0,-1 1-1 0 0,0-1 1 0 0,1 0-1 0 0,-1 1 1 0 0,1-1 0 0 0,0 0-1 0 0,0 0 1 0 0,0 0 0 0 0,0 0-1 0 0,0 0 1 0 0,0 0-1 0 0,0-1 1 0 0,1 1 0 0 0,-1-1-1 0 0,6 3 1 0 0,1 0-85 0 0,1-1 0 0 0,0 0 0 0 0,0 0 0 0 0,0-1 0 0 0,0-1 0 0 0,0 1 0 0 0,0-2 0 0 0,0 1 1 0 0,12-2-1 0 0,16-5-4045 0 0,-2-6-5341 0 0,-25 8 6264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19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74 149 524 0 0,'-7'-13'2342'0'0,"3"4"1080"0"0,1 0-1 0 0,0 0 1 0 0,0 0 0 0 0,-1-12 0 0 0,4 19-2364 0 0,-2-21 3428 0 0,9-22-809 0 0,-8 44-3572 0 0,0 1-97 0 0,1 0-1 0 0,0-1 0 0 0,-1 1 1 0 0,1 0-1 0 0,-1 0 0 0 0,1-1 1 0 0,-1 1-1 0 0,1 0 0 0 0,-1 0 1 0 0,1 0-1 0 0,-1 0 1 0 0,1 0-1 0 0,-1 0 0 0 0,1 0 1 0 0,-1 0-1 0 0,1 0 0 0 0,-1 0 1 0 0,0 0-1 0 0,1 0 1 0 0,-1 0-1 0 0,1 0 0 0 0,-1 0 1 0 0,0 1-1 0 0,-3 3 24 0 0,0 0 0 0 0,-1 1 0 0 0,1 0 0 0 0,1-1-1 0 0,-1 2 1 0 0,1-1 0 0 0,0 0 0 0 0,0 1 0 0 0,-4 10 0 0 0,7-15-27 0 0,0-1 0 0 0,0 1 0 0 0,0 0 0 0 0,-1-1 0 0 0,1 1 0 0 0,0-1 0 0 0,0 1 0 0 0,0 0 0 0 0,0-1 1 0 0,0 1-1 0 0,0 0 0 0 0,0-1 0 0 0,0 1 0 0 0,0-1 0 0 0,1 1 0 0 0,-1 0 0 0 0,0-1 0 0 0,0 1 0 0 0,1-1 0 0 0,-1 1 0 0 0,0-1 1 0 0,0 1-1 0 0,1-1 0 0 0,-1 1 0 0 0,1-1 0 0 0,-1 1 0 0 0,0-1 0 0 0,1 1 0 0 0,-1-1 0 0 0,1 0 0 0 0,-1 1 0 0 0,1-1 0 0 0,-1 1 1 0 0,1-1-1 0 0,-1 0 0 0 0,1 0 0 0 0,0 1 0 0 0,-1-1 0 0 0,1 0 0 0 0,-1 0 0 0 0,1 0 0 0 0,0 0 0 0 0,-1 0 0 0 0,1 0 0 0 0,0 0 0 0 0,0 0 1 0 0,28-2 163 0 0,-27 2-151 0 0,-1-1 0 0 0,1 1 0 0 0,0-1 0 0 0,0 1 0 0 0,0-1 0 0 0,0 0 1 0 0,-1 0-1 0 0,1 0 0 0 0,0 0 0 0 0,-1 0 0 0 0,1 0 0 0 0,-1 0 0 0 0,1 0 0 0 0,-1-1 1 0 0,0 1-1 0 0,1-1 0 0 0,-1 1 0 0 0,0-1 0 0 0,0 1 0 0 0,0-1 0 0 0,0 0 0 0 0,0 1 0 0 0,-1-1 1 0 0,1 0-1 0 0,0 0 0 0 0,-1 0 0 0 0,1-2 0 0 0,-1 2-103 0 0,0 0 1 0 0,0-1-1 0 0,0 1 0 0 0,-1 0 1 0 0,1 0-1 0 0,-1 0 0 0 0,1 0 0 0 0,-1 0 1 0 0,0 0-1 0 0,0-1 0 0 0,0 1 1 0 0,0 1-1 0 0,0-1 0 0 0,0 0 1 0 0,0 0-1 0 0,-1 0 0 0 0,1 1 0 0 0,-1-1 1 0 0,1 1-1 0 0,-1-1 0 0 0,0 1 1 0 0,1-1-1 0 0,-3 0 0 0 0,2 1-820 0 0,29 5-11516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47 125 852 0 0,'-22'-10'1928'0'0,"-2"-2"11748"0"0,32 16-13127 0 0,0 0-1 0 0,1-1 1 0 0,-1 1 0 0 0,1-2-1 0 0,0 1 1 0 0,10 0 0 0 0,59 7 1135 0 0,4-4-790 0 0,1-3 1 0 0,0-4 0 0 0,-1-3 0 0 0,0-4-1 0 0,99-23 1 0 0,-158 25-669 0 0,0-1-1 0 0,-1-2 0 0 0,1 0 1 0 0,-2-1-1 0 0,1-1 1 0 0,-1-2-1 0 0,27-20 1 0 0,-48 33-217 0 0,0 0-1 0 0,0 0 1 0 0,1-1 0 0 0,-1 1 0 0 0,0 0 0 0 0,0 0 0 0 0,1 0 0 0 0,-1-1 0 0 0,0 1 0 0 0,0 0-1 0 0,1 0 1 0 0,-1 0 0 0 0,0 0 0 0 0,1-1 0 0 0,-1 1 0 0 0,0 0 0 0 0,0 0 0 0 0,1 0 0 0 0,-1 0-1 0 0,0 0 1 0 0,1 0 0 0 0,-1 0 0 0 0,0 0 0 0 0,1 0 0 0 0,-1 0 0 0 0,0 0 0 0 0,1 0 0 0 0,-1 0-1 0 0,0 0 1 0 0,1 1 0 0 0,-1-1 0 0 0,0 0 0 0 0,0 0 0 0 0,1 0 0 0 0,-1 0 0 0 0,0 0 0 0 0,0 1-1 0 0,1-1 1 0 0,-1 0 0 0 0,0 1 0 0 0,3 15 139 0 0,-11 30-65 0 0,7-40-30 0 0,-4 20 33 0 0,-6 22 359 0 0,3 1-1 0 0,2 0 1 0 0,0 93-1 0 0,9-76-169 0 0,4-1 1 0 0,2 0-1 0 0,24 84 1 0 0,-30-139-276 0 0,2 7 0 0 0,0 0 0 0 0,-1 1 0 0 0,1 18 0 0 0,-6-28 0 0 0,-4 0 0 0 0,1-7 0 0 0,-1 1 0 0 0,1-1 0 0 0,0 0 0 0 0,0 0 0 0 0,-1 0 0 0 0,1-1 0 0 0,-1 1 0 0 0,-6-1 0 0 0,-2 1 0 0 0,-200 7-178 0 0,24-1 83 0 0,171-6 146 0 0,25-2 14 0 0,42-5 56 0 0,-16 3-85 0 0,101-10-36 0 0,27-3 0 0 0,-130 12-735 0 0,52 0 0 0 0,-24 14-11966 0 0,-41-10 9514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368 110 96 0 0,'1'-3'395'0'0,"0"-1"0"0"0,-1 1 0 0 0,0-1 0 0 0,0 0 0 0 0,0 1-1 0 0,-1-1 1 0 0,1 0 0 0 0,-1 1 0 0 0,0-1 0 0 0,0 1 0 0 0,0-1 0 0 0,0 1 0 0 0,0 0 0 0 0,-1-1 0 0 0,0 1 0 0 0,0 0-1 0 0,1 0 1 0 0,-2 0 0 0 0,1 0 0 0 0,0 0 0 0 0,-1 1 0 0 0,1-1 0 0 0,-1 1 0 0 0,0 0 0 0 0,0-1 0 0 0,0 1 0 0 0,0 0-1 0 0,0 1 1 0 0,0-1 0 0 0,-6-2 0 0 0,1 1 132 0 0,0 0-1 0 0,-1 1 0 0 0,1 0 1 0 0,-1 0-1 0 0,0 0 1 0 0,1 1-1 0 0,-1 1 0 0 0,0 0 1 0 0,0 0-1 0 0,0 0 1 0 0,-16 4-1 0 0,8 0 230 0 0,1 1 0 0 0,0 0-1 0 0,0 1 1 0 0,1 1 0 0 0,-21 11-1 0 0,30-14-470 0 0,0 0 0 0 0,1-1 0 0 0,-1 2 0 0 0,1-1 0 0 0,0 1 0 0 0,0-1 0 0 0,0 2 0 0 0,1-1 0 0 0,0 0 0 0 0,0 1 0 0 0,0 0 0 0 0,1 0 0 0 0,-1 0 0 0 0,1 0 0 0 0,1 0 0 0 0,-3 7 0 0 0,5-10-226 0 0,-1 0 1 0 0,1 0-1 0 0,0 0 0 0 0,0 0 1 0 0,0 0-1 0 0,0 0 0 0 0,0 0 1 0 0,0-1-1 0 0,1 1 0 0 0,-1 0 1 0 0,1 0-1 0 0,0 0 0 0 0,0 0 1 0 0,0-1-1 0 0,2 4 0 0 0,0-1 142 0 0,0-1-1 0 0,0 1 1 0 0,1-1-1 0 0,0 1 1 0 0,0-1-1 0 0,0 0 0 0 0,6 4 1 0 0,2 1 162 0 0,1-1 1 0 0,-1-1-1 0 0,1 0 0 0 0,1-1 1 0 0,16 6-1 0 0,-12-6-363 0 0,1-1 0 0 0,-1-1 0 0 0,1 0 0 0 0,27 1 0 0 0,-40-4 0 0 0,0-1 0 0 0,0 0 0 0 0,0 0 0 0 0,0 0 0 0 0,0-1 0 0 0,0 0 0 0 0,0 0 0 0 0,0-1 0 0 0,0 0 0 0 0,-1 0 0 0 0,1 0 0 0 0,-1 0 0 0 0,1-1 0 0 0,-1 0 0 0 0,0 0 0 0 0,0-1 0 0 0,0 1 0 0 0,4-6 0 0 0,-6 6-43 0 0,0 0-1 0 0,0-1 1 0 0,0 0 0 0 0,-1 0-1 0 0,0 0 1 0 0,0 0 0 0 0,0 0-1 0 0,0 0 1 0 0,0 0-1 0 0,-1 0 1 0 0,0-1 0 0 0,0 1-1 0 0,0-1 1 0 0,-1 1 0 0 0,1-1-1 0 0,-1 1 1 0 0,0-1 0 0 0,0 1-1 0 0,-1-1 1 0 0,1 1 0 0 0,-1-1-1 0 0,0 1 1 0 0,0 0 0 0 0,-1-1-1 0 0,1 1 1 0 0,-5-8 0 0 0,2 5-69 0 0,0 0 1 0 0,0 0 0 0 0,-1 0 0 0 0,0 1 0 0 0,-1 0-1 0 0,1 0 1 0 0,-1 0 0 0 0,0 1 0 0 0,-1 0 0 0 0,1 0 0 0 0,-1 0-1 0 0,0 1 1 0 0,-15-7 0 0 0,-12 1-2425 0 0,11 10-5230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1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3 216 0 0,'8'-1'2534'0'0,"0"0"0"0"0,0 0 1 0 0,0 1-1 0 0,9 1 0 0 0,34 6 4477 0 0,-8-1-4734 0 0,134 9 2392 0 0,239-8 607 0 0,-225-25-6049 0 0,-178 16 80 0 0,-10 2 1093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0 68 0 0,'-24'6'837'0'0,"-37"9"3248"0"0,53-13-2606 0 0,1 1 0 0 0,0-1-1 0 0,1 2 1 0 0,-1-1 0 0 0,-12 9 0 0 0,19-12-1267 0 0,-1 0-1 0 0,1 0 1 0 0,0 1 0 0 0,-1-1 0 0 0,1 0 0 0 0,0 0 0 0 0,-1 1 0 0 0,1-1 0 0 0,0 0 0 0 0,-1 1 0 0 0,1-1 0 0 0,0 0-1 0 0,0 1 1 0 0,-1-1 0 0 0,1 0 0 0 0,0 1 0 0 0,0-1 0 0 0,0 1 0 0 0,0-1 0 0 0,0 0 0 0 0,-1 1 0 0 0,1-1-1 0 0,0 1 1 0 0,0-1 0 0 0,0 0 0 0 0,0 1 0 0 0,0-1 0 0 0,0 1 0 0 0,0-1 0 0 0,0 0 0 0 0,1 2 0 0 0,11 6 2262 0 0,22 0-1022 0 0,-33-7-1054 0 0,88 10 2561 0 0,97-1 0 0 0,-154-9-2459 0 0,5-2-138 0 0,8 0-1123 0 0,-19 5-2977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1204 0 0,'20'-16'5304'0'0,"-16"12"-4288"0"0,1 0 0 0 0,-1 0-1 0 0,1 1 1 0 0,8-5 0 0 0,17-6 2099 0 0,0 1-1 0 0,54-15 1 0 0,66-8 2053 0 0,-91 24-3215 0 0,-50 10-1955 0 0,14-3 683 0 0,-7 4-5688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438 106 152 0 0,'10'-11'1638'0'0,"0"1"0"0"0,1 0 1 0 0,0 1-1 0 0,1 0 0 0 0,0 1 0 0 0,0 0 0 0 0,1 0 1 0 0,0 2-1 0 0,0 0 0 0 0,0 0 0 0 0,16-4 0 0 0,-25 9-838 0 0,-3 1-585 0 0,0-1 0 0 0,0 1 0 0 0,0-1 0 0 0,0 1 0 0 0,0 0 0 0 0,0-1 1 0 0,1 1-1 0 0,-1 0 0 0 0,0 0 0 0 0,0 0 0 0 0,0-1 0 0 0,1 1 1 0 0,-1 1-1 0 0,0-1 0 0 0,0 0 0 0 0,1 0 0 0 0,-1 0 0 0 0,0 1 1 0 0,0-1-1 0 0,0 0 0 0 0,0 1 0 0 0,0-1 0 0 0,0 1 0 0 0,1 0 1 0 0,-1-1-1 0 0,0 1 0 0 0,-1 0 0 0 0,1 0 0 0 0,2 1 0 0 0,-4 0-74 0 0,1 0-1 0 0,0 0 1 0 0,-1 0 0 0 0,1-1-1 0 0,-1 1 1 0 0,0 0-1 0 0,0 0 1 0 0,0 0-1 0 0,0-1 1 0 0,0 1-1 0 0,0 0 1 0 0,0-1-1 0 0,0 1 1 0 0,-3 2-1 0 0,3-3-99 0 0,-14 18 338 0 0,0-1-1 0 0,-2-1 1 0 0,-26 22-1 0 0,-60 39 288 0 0,78-60-455 0 0,-36 26-33 0 0,-215 167 807 0 0,273-208-985 0 0,-39 38 0 0 0,40-39 0 0 0,0 0 0 0 0,0 0 0 0 0,1 0 0 0 0,-1 1 0 0 0,1-1 0 0 0,-1 0 0 0 0,1 1 0 0 0,0-1 0 0 0,0 1 0 0 0,0-1 0 0 0,0 1 0 0 0,0 0 0 0 0,0 0 0 0 0,1-1 0 0 0,0 1 0 0 0,-1 0 0 0 0,1 5 0 0 0,1-6 0 0 0,0 0 0 0 0,0-1 0 0 0,0 1 0 0 0,0 0 0 0 0,0 0 0 0 0,1 0 0 0 0,-1-1 0 0 0,0 1 0 0 0,1-1 0 0 0,-1 1 0 0 0,1-1 0 0 0,0 1 0 0 0,0-1 0 0 0,-1 0 0 0 0,1 0 0 0 0,0 0 0 0 0,0 0 0 0 0,0 0 0 0 0,0 0 0 0 0,3 0 0 0 0,6 3 0 0 0,1-1 0 0 0,17 3 0 0 0,31 2 0 0 0,1-3 0 0 0,73-2 0 0 0,125-22 0 0 0,-220 15-349 0 0,67-15 1 0 0,-96 16 281 0 0,1 0 1 0 0,-1-1-1 0 0,0 0 1 0 0,0 0-1 0 0,0-1 0 0 0,-1-1 1 0 0,1 1-1 0 0,-1-2 1 0 0,0 1-1 0 0,-1-1 0 0 0,11-11 1 0 0,-18 17 72 0 0,0 0 0 0 0,0-1 1 0 0,-1 1-1 0 0,1-1 0 0 0,0 1 1 0 0,0-1-1 0 0,-1 1 0 0 0,1-1 1 0 0,-1 1-1 0 0,1-1 0 0 0,-1 1 1 0 0,0-1-1 0 0,0 0 0 0 0,1 1 1 0 0,-1-1-1 0 0,0 0 0 0 0,-1-1 1 0 0,1 0 361 0 0,-3 5 39 0 0,-1 3-383 0 0,1-1 0 0 0,0 0-1 0 0,0 1 1 0 0,0-1-1 0 0,0 1 1 0 0,1 0 0 0 0,0 0-1 0 0,0 0 1 0 0,0 0-1 0 0,1 0 1 0 0,-1 1 0 0 0,1-1-1 0 0,1 0 1 0 0,-1 1-1 0 0,1-1 1 0 0,0 8 0 0 0,0 13 78 0 0,8 54 1 0 0,-2-35-103 0 0,1-1 0 0 0,24 74 0 0 0,-29-113-495 0 0,0 1 0 0 0,1-1-1 0 0,0 0 1 0 0,0 1 0 0 0,0-1 0 0 0,0 0 0 0 0,1-1-1 0 0,0 1 1 0 0,0-1 0 0 0,8 8 0 0 0,-10-10 131 0 0,1 0 0 0 0,0-1 1 0 0,0 1-1 0 0,1 0 0 0 0,-1-1 0 0 0,0 0 0 0 0,0 0 1 0 0,1 0-1 0 0,-1 0 0 0 0,0 0 0 0 0,1-1 1 0 0,-1 1-1 0 0,1-1 0 0 0,-1 0 0 0 0,1 0 1 0 0,-1 0-1 0 0,1-1 0 0 0,-1 1 0 0 0,6-2 1 0 0,7-2-3072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3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0 280 152 0 0,'3'0'760'0'0,"0"1"0"0"0,-1-1 1 0 0,1 0-1 0 0,0 1 0 0 0,-1-1 0 0 0,1 1 0 0 0,-1 0 0 0 0,1 0 1 0 0,-1 0-1 0 0,1 0 0 0 0,-1 1 0 0 0,1-1 0 0 0,-1 0 0 0 0,0 1 1 0 0,0 0-1 0 0,0 0 0 0 0,0-1 0 0 0,0 1 0 0 0,0 0 0 0 0,0 0 1 0 0,-1 1-1 0 0,1-1 0 0 0,1 4 0 0 0,20 20 11525 0 0,-16-42-10683 0 0,-6 11-1513 0 0,0 0 0 0 0,0-1 0 0 0,0 1 0 0 0,-1-9 1 0 0,2-13-52 0 0,1 9-38 0 0,2 1 0 0 0,0-1 0 0 0,1 1 0 0 0,0 0 0 0 0,2 0 0 0 0,0 1 0 0 0,1 0 0 0 0,0 0 0 0 0,20-24 0 0 0,-24 34 0 0 0,1 0 0 0 0,-1 0 0 0 0,1 1 0 0 0,1-1 0 0 0,-1 1 0 0 0,1 1 0 0 0,-1-1 0 0 0,1 1 0 0 0,1 0 0 0 0,-1 1 0 0 0,0 0 0 0 0,1 0 0 0 0,0 0 0 0 0,0 1 0 0 0,-1 0 0 0 0,1 1 0 0 0,0 0 0 0 0,1 0 0 0 0,-1 0 0 0 0,0 1 0 0 0,0 1 0 0 0,0-1 0 0 0,0 1 0 0 0,10 3 0 0 0,-6-1 0 0 0,0 1 0 0 0,0 0 0 0 0,0 1 0 0 0,0 0 0 0 0,-1 1 0 0 0,0 0 0 0 0,0 1 0 0 0,-1 0 0 0 0,1 1 0 0 0,-2 0 0 0 0,11 11 0 0 0,-9-7 0 0 0,-1 0 0 0 0,0 1 0 0 0,0 0 0 0 0,-2 1 0 0 0,0 0 0 0 0,0 0 0 0 0,-1 1 0 0 0,6 20 0 0 0,-10-25 0 0 0,-3-5 0 0 0,-2-6 0 0 0,-1-3 0 0 0,2-1 0 0 0,-1 0 0 0 0,0 0 0 0 0,1 0 0 0 0,0 0 0 0 0,0 0 0 0 0,1 0 0 0 0,-1 0 0 0 0,1 0 0 0 0,0 0 0 0 0,1-1 0 0 0,-1 1 0 0 0,1 0 0 0 0,0 0 0 0 0,0 0 0 0 0,1 0 0 0 0,-1 0 0 0 0,1 1 0 0 0,0-1 0 0 0,0 0 0 0 0,5-7 0 0 0,0 3 0 0 0,0 1 0 0 0,0-1 0 0 0,1 1 0 0 0,0 0 0 0 0,0 1 0 0 0,1 0 0 0 0,0 0 0 0 0,0 1 0 0 0,0 0 0 0 0,1 1 0 0 0,0-1 0 0 0,0 2 0 0 0,0 0 0 0 0,1 0 0 0 0,0 1 0 0 0,0 0 0 0 0,-1 1 0 0 0,1 0 0 0 0,20 0 0 0 0,-12 1 0 0 0,1 2 0 0 0,0 0 0 0 0,-1 1 0 0 0,1 1 0 0 0,-1 0 0 0 0,0 2 0 0 0,0 0 0 0 0,0 2 0 0 0,-1 0 0 0 0,25 13 0 0 0,-23-10 0 0 0,0 2 0 0 0,-1 0 0 0 0,0 0 0 0 0,-1 2 0 0 0,-1 0 0 0 0,0 2 0 0 0,-1-1 0 0 0,-1 2 0 0 0,0 0 0 0 0,-1 1 0 0 0,13 23 0 0 0,-23-30 22 0 0,-2 0-46 0 0,6 4-75 0 0,-5-11-49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4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7101 0 0,'8'-5'2283'0'0,"1"0"0"0"0,-1 1-1 0 0,1 0 1 0 0,16-6 0 0 0,-21 9-1991 0 0,-1 1-1 0 0,1-1 0 0 0,0 1 0 0 0,-1 0 0 0 0,1-1 0 0 0,-1 2 1 0 0,1-1-1 0 0,0 0 0 0 0,-1 1 0 0 0,1 0 0 0 0,-1-1 0 0 0,1 1 1 0 0,-1 1-1 0 0,1-1 0 0 0,4 3 0 0 0,10 7 209 0 0,-2 0 0 0 0,0 1 0 0 0,0 0 0 0 0,-1 2 0 0 0,-1 0 0 0 0,0 0 0 0 0,-1 1 0 0 0,0 1 0 0 0,19 32 0 0 0,-1 7 938 0 0,42 102-1 0 0,-60-127-1094 0 0,-2 0 1 0 0,-1 0 0 0 0,-1 1-1 0 0,6 47 1 0 0,-14-62-1730 0 0,-5-21-1993 0 0,-9-34-4684 0 0,9 25 5762 0 0,-5-12-724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23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84 399 96 0 0,'0'0'283'0'0,"1"-1"-1"0"0,-1 1 1 0 0,1 0 0 0 0,-1-1-1 0 0,1 1 1 0 0,-1 0 0 0 0,0 0-1 0 0,1-1 1 0 0,-1 1 0 0 0,1 0-1 0 0,-1 0 1 0 0,1 0 0 0 0,-1 0-1 0 0,1-1 1 0 0,-1 1 0 0 0,1 0-1 0 0,-1 0 1 0 0,1 0 0 0 0,-1 0-1 0 0,1 0 1 0 0,-1 0 0 0 0,1 1-1 0 0,-1-1 1 0 0,1 0 0 0 0,-1 0-1 0 0,1 0 1 0 0,-1 0 0 0 0,1 1-1 0 0,-1-1 1 0 0,1 0 0 0 0,-1 0-1 0 0,0 1 1 0 0,1-1 0 0 0,-1 0-1 0 0,1 1 1 0 0,-1-1 0 0 0,0 0-1 0 0,1 1 1 0 0,0 1 244 0 0,-1 0 0 0 0,1 0 0 0 0,0 0 0 0 0,-1 0 1 0 0,0 0-1 0 0,0 0 0 0 0,0 0 0 0 0,1 0 0 0 0,-2 0 0 0 0,1 3 0 0 0,-11 48 4213 0 0,0-13-2305 0 0,6-22-1360 0 0,0 0-1 0 0,0-1 1 0 0,-2 0 0 0 0,0 0 0 0 0,-1 0-1 0 0,-1-1 1 0 0,-17 25 0 0 0,22-36-999 0 0,4-5-76 0 0,0 0 0 0 0,0 0 0 0 0,0 0 0 0 0,0 0 0 0 0,0 1 0 0 0,0-1 0 0 0,0 0 0 0 0,0 0 0 0 0,0 0 0 0 0,-1 0 0 0 0,1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0,0-1 0 0 0,0 1 0 0 0,0 0 0 0 0,0 0 0 0 0,-1 0 0 0 0,1 0 0 0 0,0 0 0 0 0,0 0 0 0 0,0 0 0 0 0,0 0 0 0 0,0 0 0 0 0,0 0 0 0 0,0-1 0 0 0,0 1 0 0 0,0 0 0 0 0,0 0 0 0 0,0 0 0 0 0,0 0 0 0 0,0 0 0 0 0,0 0 0 0 0,-1-4 0 0 0,1 1 0 0 0,-1-1 0 0 0,1 0 0 0 0,0 1 0 0 0,0-1 0 0 0,0 1 0 0 0,0-1 0 0 0,1 0 0 0 0,-1 1 0 0 0,2-6 0 0 0,15-41 0 0 0,-7 21 0 0 0,68-205 0 0 0,-19 65 0 0 0,-47 132 0 0 0,26-55 0 0 0,-36 89 0 0 0,-1 1 0 0 0,1-1 0 0 0,-1 1 0 0 0,1 0 0 0 0,0 0 0 0 0,0 0 0 0 0,0 0 0 0 0,3-3 0 0 0,4 2 0 0 0,-7 3 0 0 0,1 0 0 0 0,-1 0 0 0 0,0 0 0 0 0,0 0 0 0 0,1 1 0 0 0,-1-1 0 0 0,0 1 0 0 0,0 0 0 0 0,0 0 0 0 0,0-1 0 0 0,0 1 0 0 0,0 1 0 0 0,0-1 0 0 0,0 0 0 0 0,0 0 0 0 0,-1 1 0 0 0,1-1 0 0 0,0 1 0 0 0,1 1 0 0 0,30 39 0 0 0,-26-31 0 0 0,71 104 0 0 0,-42-59 0 0 0,78 93 0 0 0,-62-94 0 0 0,2-1 0 0 0,2-3 0 0 0,3-2 0 0 0,91 58 0 0 0,-142-102 0 0 0,1 0 0 0 0,-1-1 0 0 0,1 0 0 0 0,-1 0 0 0 0,1-1 0 0 0,0-1 0 0 0,0 1 0 0 0,12 1 0 0 0,-12-4 0 0 0,0-4 0 0 0,-2-11 0 0 0,-7 13 0 0 0,0 0 0 0 0,0-1 0 0 0,-1 1 0 0 0,1-1 0 0 0,-1 1 0 0 0,1 0 0 0 0,-1 0 0 0 0,0-1 0 0 0,0 1 0 0 0,0 0 0 0 0,0 0 0 0 0,0 0 0 0 0,-1 0 0 0 0,1 0 0 0 0,0 0 0 0 0,-1 0 0 0 0,-3-3 0 0 0,-34-26 0 0 0,35 28 0 0 0,-26-17 0 0 0,0 2 0 0 0,-2 1 0 0 0,0 2 0 0 0,0 1 0 0 0,-2 1 0 0 0,-50-12 0 0 0,79 23 0 0 0,-210-51 0 0 0,153 40 0 0 0,-108-8 0 0 0,167 21 0 0 0,-4-1 0 0 0,0 1 0 0 0,0 0 0 0 0,0 0 0 0 0,0 0 0 0 0,0 1 0 0 0,0 0 0 0 0,-12 4 0 0 0,18-4-65 0 0,1-1 0 0 0,-1 0 1 0 0,0 0-1 0 0,1 1 0 0 0,-1-1 0 0 0,1 1 1 0 0,-1-1-1 0 0,1 0 0 0 0,0 1 0 0 0,-1-1 0 0 0,1 1 1 0 0,-1-1-1 0 0,1 1 0 0 0,0 0 0 0 0,-1-1 1 0 0,1 1-1 0 0,0-1 0 0 0,0 1 0 0 0,-1-1 0 0 0,1 1 1 0 0,0 0-1 0 0,0-1 0 0 0,0 1 0 0 0,0 0 0 0 0,0-1 1 0 0,0 1-1 0 0,0 0 0 0 0,0-1 0 0 0,0 1 1 0 0,0-1-1 0 0,0 1 0 0 0,0 0 0 0 0,0-1 0 0 0,1 1 1 0 0,-1 0-1 0 0,0-1 0 0 0,0 1 0 0 0,1-1 1 0 0,-1 1-1 0 0,0-1 0 0 0,1 1 0 0 0,-1-1 0 0 0,1 1 1 0 0,-1-1-1 0 0,0 1 0 0 0,1-1 0 0 0,-1 1 1 0 0,1-1-1 0 0,-1 0 0 0 0,1 1 0 0 0,0-1 0 0 0,0 1 1 0 0,0 0-673 0 0,1 1-16 0 0,0 0-1 0 0,-1-1 0 0 0,1 1 0 0 0,0 0 0 0 0,0-1 1 0 0,0 0-1 0 0,1 1 0 0 0,-1-1 0 0 0,0 0 1 0 0,4 1-1 0 0,8 3-2726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4.5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14007 757 116 0 0,'3'-3'103'0'0,"13"-10"355"0"0,-1 0-1 0 0,16-18 1 0 0,-28 27-280 0 0,0 0 0 0 0,0 0 0 0 0,0 0 0 0 0,0 0 1 0 0,-1-1-1 0 0,0 1 0 0 0,0-1 0 0 0,0 1 0 0 0,0-1 0 0 0,0 0 0 0 0,-1 0 0 0 0,0 0 0 0 0,0 1 1 0 0,0-7-1 0 0,-2 10-107 0 0,1-1 1 0 0,0 1 0 0 0,-1-1 0 0 0,1 1-1 0 0,-1 0 1 0 0,0-1 0 0 0,1 1-1 0 0,-1 0 1 0 0,0-1 0 0 0,0 1 0 0 0,0 0-1 0 0,0 0 1 0 0,0 0 0 0 0,0 0-1 0 0,0 0 1 0 0,0 0 0 0 0,0 0-1 0 0,-1 0 1 0 0,1 0 0 0 0,0 1 0 0 0,-1-1-1 0 0,1 0 1 0 0,-2 0 0 0 0,-2-1 171 0 0,-1 0 1 0 0,1 0 0 0 0,0 0 0 0 0,-11-1-1 0 0,5 3-12 0 0,-1 0 0 0 0,1 0 0 0 0,-1 1-1 0 0,0 0 1 0 0,1 1 0 0 0,0 0-1 0 0,0 1 1 0 0,-1 1 0 0 0,2-1 0 0 0,-22 11-1 0 0,15-4 28 0 0,-1 0 0 0 0,1 0 0 0 0,1 2 0 0 0,0 0 0 0 0,-21 21 0 0 0,32-27-136 0 0,0-1-1 0 0,0 0 1 0 0,1 1-1 0 0,0 0 0 0 0,0 0 1 0 0,0 0-1 0 0,1 1 1 0 0,0-1-1 0 0,0 1 1 0 0,0 0-1 0 0,1 0 1 0 0,0 0-1 0 0,-1 8 1 0 0,3-11-65 0 0,0 0 0 0 0,0 0 1 0 0,0-1-1 0 0,0 1 0 0 0,1 0 0 0 0,-1 0 0 0 0,1-1 1 0 0,0 1-1 0 0,0 0 0 0 0,0-1 0 0 0,1 1 0 0 0,-1-1 1 0 0,1 1-1 0 0,0-1 0 0 0,0 0 0 0 0,0 0 1 0 0,1 0-1 0 0,-1 0 0 0 0,1 0 0 0 0,-1 0 0 0 0,1-1 1 0 0,0 1-1 0 0,0-1 0 0 0,0 0 0 0 0,0 0 0 0 0,5 3 1 0 0,3 0 3 0 0,0 0 1 0 0,0 0-1 0 0,1-1 1 0 0,0-1 0 0 0,-1 0-1 0 0,1 0 1 0 0,0-1-1 0 0,1-1 1 0 0,-1 0-1 0 0,0-1 1 0 0,0 0-1 0 0,0-1 1 0 0,0 0 0 0 0,1-1-1 0 0,22-6 1 0 0,-27 6-45 0 0,0-1 0 0 0,-1 0 0 0 0,1 0 0 0 0,-1 0 0 0 0,1-1 1 0 0,-1 0-1 0 0,-1-1 0 0 0,1 1 0 0 0,0-1 0 0 0,-1-1 0 0 0,0 1 0 0 0,0-1 1 0 0,-1 0-1 0 0,0-1 0 0 0,0 1 0 0 0,0-1 0 0 0,0 0 0 0 0,-1 0 0 0 0,-1 0 0 0 0,1-1 1 0 0,-1 1-1 0 0,0-1 0 0 0,-1 0 0 0 0,2-9 0 0 0,-3 7-8 0 0,0 1 1 0 0,0-1-1 0 0,-1 0 1 0 0,-1 1-1 0 0,0-1 0 0 0,0 0 1 0 0,-1 1-1 0 0,0-1 0 0 0,0 1 1 0 0,-1-1-1 0 0,-1 1 0 0 0,1 0 1 0 0,-2 0-1 0 0,1 1 0 0 0,-1-1 1 0 0,0 1-1 0 0,-1 0 0 0 0,0 0 1 0 0,-7-7-1 0 0,1 3 23 0 0,0 1 0 0 0,-1-1 0 0 0,-1 2 0 0 0,1 0 0 0 0,-2 1 0 0 0,1 0 0 0 0,-1 1-1 0 0,0 0 1 0 0,-1 2 0 0 0,-19-7 0 0 0,-6 2 163 0 0,-77-13-1 0 0,93 21-59 0 0,0 2 0 0 0,0 0 0 0 0,0 1 0 0 0,-39 6 0 0 0,57-5-76 0 0,0 1 0 0 0,0 0-1 0 0,0 0 1 0 0,0 1 0 0 0,0 0-1 0 0,0 0 1 0 0,1 0 0 0 0,-1 1-1 0 0,1 0 1 0 0,0 0 0 0 0,0 1 0 0 0,-6 6-1 0 0,10-9-33 0 0,0 0 0 0 0,1 0 0 0 0,-1 0 0 0 0,0 0 0 0 0,1 1 0 0 0,0-1 0 0 0,-1 0 0 0 0,1 1 0 0 0,0-1 0 0 0,0 1 0 0 0,1 0 0 0 0,-1-1 1 0 0,0 1-1 0 0,1-1 0 0 0,-1 1 0 0 0,1 0 0 0 0,0 0 0 0 0,0-1 0 0 0,0 1 0 0 0,1 0 0 0 0,-1-1 0 0 0,0 1 0 0 0,1 0 0 0 0,0-1 0 0 0,0 1 0 0 0,-1-1 0 0 0,2 1 0 0 0,-1-1 0 0 0,0 1 0 0 0,0-1 0 0 0,1 0 0 0 0,-1 0 0 0 0,1 1 0 0 0,0-1 0 0 0,0 0 0 0 0,2 2 0 0 0,3 2-3 0 0,0 0 0 0 0,-1-1-1 0 0,2 0 1 0 0,-1 0 0 0 0,1 0-1 0 0,-1-1 1 0 0,1 0 0 0 0,0-1 0 0 0,0 0-1 0 0,14 3 1 0 0,-12-3-43 0 0,1-1 0 0 0,-1 0-1 0 0,1-1 1 0 0,0 0 0 0 0,0-1-1 0 0,-1 0 1 0 0,1 0 0 0 0,14-3-1 0 0,-22 2 15 0 0,0 1-1 0 0,0-1 0 0 0,0 0 0 0 0,0 0 0 0 0,0 0 0 0 0,-1 0 0 0 0,1 0 1 0 0,0-1-1 0 0,0 1 0 0 0,-1-1 0 0 0,1 0 0 0 0,-1 0 0 0 0,1 0 0 0 0,-1 0 1 0 0,0 0-1 0 0,0 0 0 0 0,0-1 0 0 0,0 1 0 0 0,0-1 0 0 0,-1 1 0 0 0,1-1 1 0 0,-1 0-1 0 0,1 1 0 0 0,-1-1 0 0 0,0 0 0 0 0,0 0 0 0 0,0 0 0 0 0,-1 0 1 0 0,1 0-1 0 0,-1 0 0 0 0,0 0 0 0 0,1 0 0 0 0,-1 0 0 0 0,-1-1 0 0 0,1 1 1 0 0,-1-6-1 0 0,-2-3-2 0 0,0 0 1 0 0,0 0-1 0 0,-1 0 1 0 0,-1 0-1 0 0,0 1 1 0 0,-1 0-1 0 0,-11-18 1 0 0,9 17 50 0 0,-1 0 0 0 0,0 1 1 0 0,0 0-1 0 0,-1 1 0 0 0,-1 0 1 0 0,0 0-1 0 0,0 1 0 0 0,0 0 1 0 0,-1 1-1 0 0,-1 1 0 0 0,1 0 0 0 0,-1 1 1 0 0,-1 0-1 0 0,1 1 0 0 0,-1 0 1 0 0,0 1-1 0 0,0 0 0 0 0,0 2 1 0 0,0-1-1 0 0,0 2 0 0 0,-1 0 1 0 0,1 1-1 0 0,-1 0 0 0 0,1 1 1 0 0,0 0-1 0 0,-27 7 0 0 0,35-6 30 0 0,0 0-1 0 0,0 0 1 0 0,1 0-1 0 0,-1 1 1 0 0,1 0-1 0 0,-1 0 1 0 0,-9 8-1 0 0,14-11-52 0 0,0 1 1 0 0,0 0-1 0 0,0 0 0 0 0,1 0 1 0 0,-1 0-1 0 0,0 1 0 0 0,0-1 1 0 0,0 0-1 0 0,1 0 0 0 0,-1 0 0 0 0,1 0 1 0 0,-1 1-1 0 0,1-1 0 0 0,-1 0 1 0 0,1 1-1 0 0,0-1 0 0 0,0 0 1 0 0,-1 1-1 0 0,1-1 0 0 0,0 0 1 0 0,0 1-1 0 0,0-1 0 0 0,1 1 1 0 0,-1-1-1 0 0,0 0 0 0 0,0 1 1 0 0,1-1-1 0 0,-1 0 0 0 0,1 0 0 0 0,-1 1 1 0 0,1-1-1 0 0,-1 0 0 0 0,1 0 1 0 0,0 0-1 0 0,0 1 0 0 0,0-1 1 0 0,0 0-1 0 0,-1 0 0 0 0,1 0 1 0 0,0-1-1 0 0,1 1 0 0 0,1 1 1 0 0,6 6 25 0 0,1-1 0 0 0,0 0 0 0 0,0-1 0 0 0,0 0 1 0 0,1-1-1 0 0,0 0 0 0 0,22 6 0 0 0,85 17 30 0 0,-81-21-97 0 0,1-2 0 0 0,-1-2 0 0 0,1-1 1 0 0,0-2-1 0 0,0-1 0 0 0,48-8 0 0 0,-79 7 16 0 0,1 0 0 0 0,-1 0 0 0 0,0 0 0 0 0,1-1 0 0 0,-1 0 0 0 0,-1 0 0 0 0,1-1 0 0 0,0 0 0 0 0,-1 0 0 0 0,7-6 0 0 0,-11 9 6 0 0,0-1 0 0 0,0 0 0 0 0,0 0 0 0 0,-1 0 0 0 0,1 0 1 0 0,-1 0-1 0 0,1 0 0 0 0,-1-1 0 0 0,0 1 0 0 0,0 0 1 0 0,0-1-1 0 0,0 1 0 0 0,-1 0 0 0 0,1-1 0 0 0,0 1 0 0 0,-1-1 1 0 0,0 1-1 0 0,1-1 0 0 0,-1 0 0 0 0,0 1 0 0 0,-1-1 0 0 0,1 1 1 0 0,0-1-1 0 0,-1 1 0 0 0,1-1 0 0 0,-1 1 0 0 0,0-1 0 0 0,0 1 1 0 0,0 0-1 0 0,0-1 0 0 0,0 1 0 0 0,-3-4 0 0 0,0 0 15 0 0,0 1-1 0 0,-1 0 1 0 0,1 0-1 0 0,-1 0 1 0 0,0 1-1 0 0,0 0 1 0 0,-1-1 0 0 0,-9-4-1 0 0,0 0 49 0 0,-1 1 1 0 0,-18-6-1 0 0,10 5 36 0 0,-1 2 0 0 0,0 1-1 0 0,-1 1 1 0 0,1 0 0 0 0,-1 2 0 0 0,0 2 0 0 0,0 0-1 0 0,1 1 1 0 0,-1 2 0 0 0,0 0 0 0 0,-50 13-1 0 0,70-13-53 0 0,-1 0 0 0 0,1 0 0 0 0,0 1 0 0 0,1-1 0 0 0,-1 1 0 0 0,0 1 0 0 0,1-1 0 0 0,0 1-1 0 0,-1 0 1 0 0,-6 7 0 0 0,11-10-26 0 0,0 1 0 0 0,0-1 0 0 0,0 1 0 0 0,0-1 0 0 0,0 1 0 0 0,0 0 0 0 0,0-1 0 0 0,0 1 0 0 0,1 0 0 0 0,-1 0 0 0 0,1-1 0 0 0,-1 1 0 0 0,1 0 0 0 0,0 0 0 0 0,0 0 0 0 0,0 3-1 0 0,0-2-1 0 0,1-1-1 0 0,0 1 0 0 0,0-1 0 0 0,0 0 1 0 0,0 1-1 0 0,0-1 0 0 0,0 1 0 0 0,1-1 1 0 0,-1 0-1 0 0,1 0 0 0 0,-1 0 1 0 0,1 0-1 0 0,0 0 0 0 0,0 0 0 0 0,2 1 1 0 0,13 10 23 0 0,0-1 1 0 0,1-1 0 0 0,0-1 0 0 0,0 0 0 0 0,1-2-1 0 0,20 7 1 0 0,119 32 79 0 0,-148-45-112 0 0,304 57 134 0 0,-67-38-64 0 0,-184-19-43 0 0,115-13 0 0 0,-167 10-32 0 0,40-8 19 0 0,-49 8-20 0 0,1 1 0 0 0,-1-1 1 0 0,0 0-1 0 0,0 1 0 0 0,0-1 1 0 0,0 0-1 0 0,0-1 0 0 0,0 1 1 0 0,0 0-1 0 0,0 0 0 0 0,-1-1 0 0 0,1 1 1 0 0,0-1-1 0 0,-1 0 0 0 0,1 1 1 0 0,-1-1-1 0 0,1 0 0 0 0,0-3 1 0 0,-1 4-2 0 0,-1-1 1 0 0,0 1 0 0 0,0-1-1 0 0,0 1 1 0 0,0-1 0 0 0,-1 1-1 0 0,1-1 1 0 0,0 0 0 0 0,-1 1-1 0 0,1-1 1 0 0,0 1-1 0 0,-1 0 1 0 0,0-1 0 0 0,1 1-1 0 0,-1-1 1 0 0,0 1 0 0 0,0 0-1 0 0,0-1 1 0 0,0 1 0 0 0,0 0-1 0 0,0 0 1 0 0,0 0 0 0 0,0 0-1 0 0,-3-2 1 0 0,-3-2 3 0 0,0-1 0 0 0,0 1 1 0 0,-11-5-1 0 0,-17-8 22 0 0,-1 2-1 0 0,-1 2 1 0 0,-1 1-1 0 0,0 2 1 0 0,-1 2 0 0 0,0 1-1 0 0,0 2 1 0 0,0 2 0 0 0,-1 1-1 0 0,-59 4 1 0 0,86 0-5 0 0,0 0 1 0 0,-16 5-1 0 0,25-6-15 0 0,1 1 1 0 0,0 0-1 0 0,0 0 0 0 0,-1 1 1 0 0,1-1-1 0 0,0 1 0 0 0,0-1 1 0 0,1 1-1 0 0,-1 0 0 0 0,0 0 1 0 0,0 0-1 0 0,1 0 0 0 0,-5 6 1 0 0,6-7 9 0 0,6 4 0 0 0,5 4-9 0 0,0 0-1 0 0,0-1 1 0 0,0-1-1 0 0,1 0 1 0 0,1 0-1 0 0,-1-1 1 0 0,15 5-1 0 0,5 1 5 0 0,1-2-1 0 0,34 7 0 0 0,47 7-1 0 0,121 9-1 0 0,-159-27 0 0 0,0-3 0 0 0,138-13 0 0 0,-201 9-7 0 0,6-1 5 0 0,28-7 1 0 0,-42 8-4 0 0,-1 0 0 0 0,1 0 0 0 0,-1 0 0 0 0,1 0 0 0 0,-1-1 0 0 0,1 0 0 0 0,-1 0 0 0 0,0 0 0 0 0,0 0 0 0 0,0 0 0 0 0,0-1 0 0 0,0 1 0 0 0,4-6 0 0 0,-6 6-3 0 0,-1 1 1 0 0,1-1 0 0 0,0 0 0 0 0,-1 1-1 0 0,0-1 1 0 0,1 1 0 0 0,-1-1 0 0 0,0 0-1 0 0,0 1 1 0 0,0-1 0 0 0,0 0 0 0 0,0 1-1 0 0,-1-1 1 0 0,1 1 0 0 0,0-1 0 0 0,-1 0-1 0 0,1 1 1 0 0,-1-1 0 0 0,1 1 0 0 0,-1-1-1 0 0,0 1 1 0 0,0-1 0 0 0,1 1 0 0 0,-1 0-1 0 0,0-1 1 0 0,-1 1 0 0 0,1 0 0 0 0,-1-2-1 0 0,-6-5 3 0 0,0 0-1 0 0,-17-13 0 0 0,19 17-1 0 0,-21-16 3 0 0,0 1 0 0 0,-2 2 1 0 0,0 0-1 0 0,-61-23 0 0 0,49 25 5 0 0,0 2 0 0 0,-1 2 1 0 0,-59-7-1 0 0,76 14 24 0 0,0 2 0 0 0,-43 1-1 0 0,62 1-21 0 0,1 0 0 0 0,-1 0-1 0 0,0 1 1 0 0,1 0 0 0 0,0 0-1 0 0,-1 1 1 0 0,1 0 0 0 0,0 0-1 0 0,-1 0 1 0 0,1 0 0 0 0,0 1-1 0 0,1 0 1 0 0,-1 0-1 0 0,0 0 1 0 0,1 0 0 0 0,0 1-1 0 0,0 0 1 0 0,-7 7 0 0 0,10-8-5 0 0,-1-1 1 0 0,1 1 0 0 0,0 0-1 0 0,0 0 1 0 0,0 0 0 0 0,0 0-1 0 0,0 0 1 0 0,1 0 0 0 0,-1 0-1 0 0,1 0 1 0 0,0 0 0 0 0,0 0-1 0 0,0 0 1 0 0,0 0 0 0 0,1 0-1 0 0,-1 0 1 0 0,1 0 0 0 0,0 0 0 0 0,0 0-1 0 0,0 0 1 0 0,0 0 0 0 0,0-1-1 0 0,1 1 1 0 0,-1 0 0 0 0,3 3-1 0 0,3 4 8 0 0,1 0-1 0 0,0-1 1 0 0,0 0-1 0 0,19 16 0 0 0,-10-11 3 0 0,0-1 0 0 0,2-1-1 0 0,32 16 1 0 0,6 0 10 0 0,2-3-1 0 0,0-3 1 0 0,1-2-1 0 0,94 18 1 0 0,-1-17 13 0 0,-125-18-31 0 0,0-2 1 0 0,0-1 0 0 0,43-6-1 0 0,-68 5-5 0 0,1 1-1 0 0,-1-1 0 0 0,1 0 0 0 0,-1 0 0 0 0,0 0 0 0 0,1 0 0 0 0,-1 0 0 0 0,0-1 0 0 0,0 0 0 0 0,0 1 1 0 0,0-1-1 0 0,0-1 0 0 0,0 1 0 0 0,0 0 0 0 0,4-5 0 0 0,-6 5-1 0 0,0 0 0 0 0,0 0 0 0 0,0-1 0 0 0,0 1 0 0 0,0 0-1 0 0,-1 0 1 0 0,1 0 0 0 0,-1-1 0 0 0,0 1 0 0 0,1 0 0 0 0,-1-1 0 0 0,0 1 0 0 0,0 0 0 0 0,-1-1-1 0 0,1 1 1 0 0,0 0 0 0 0,-1-1 0 0 0,1 1 0 0 0,-1 0 0 0 0,0 0 0 0 0,0 0 0 0 0,0-1 0 0 0,0 1 0 0 0,-3-3-1 0 0,-4-8 3 0 0,0 0 0 0 0,-1 1 0 0 0,-1 1 0 0 0,0-1 0 0 0,0 2 0 0 0,-1-1 0 0 0,-17-11 0 0 0,6 6 1 0 0,-1 1 0 0 0,-1 1 0 0 0,-30-13 0 0 0,27 16 9 0 0,0 1-1 0 0,-1 1 1 0 0,0 2-1 0 0,-1 1 1 0 0,1 1 0 0 0,-1 1-1 0 0,0 2 1 0 0,-44 2-1 0 0,64 0 7 0 0,-1 2 0 0 0,0-1 0 0 0,1 1-1 0 0,-1 0 1 0 0,1 1 0 0 0,0 0 0 0 0,0 1 0 0 0,0 0-1 0 0,0 0 1 0 0,0 1 0 0 0,1 0 0 0 0,-12 10 0 0 0,16-12-7 0 0,0 0 1 0 0,1 1-1 0 0,0-1 1 0 0,-1 1-1 0 0,2 0 1 0 0,-1 0-1 0 0,0 0 1 0 0,1 0-1 0 0,-1 0 1 0 0,1 1 0 0 0,1-1-1 0 0,-1 1 1 0 0,0 0-1 0 0,1-1 1 0 0,0 1-1 0 0,0 0 1 0 0,1 0-1 0 0,-1 0 1 0 0,1-1-1 0 0,0 1 1 0 0,0 0-1 0 0,1 0 1 0 0,-1 0-1 0 0,1 0 1 0 0,0-1-1 0 0,1 1 1 0 0,1 5-1 0 0,2 2 8 0 0,2 1 1 0 0,-1-1-1 0 0,1 0 0 0 0,1 0 0 0 0,0-1 0 0 0,1 0 0 0 0,0-1 0 0 0,0 1 0 0 0,1-2 0 0 0,1 0 0 0 0,19 14 0 0 0,4 0 17 0 0,2-1 0 0 0,56 25 0 0 0,-54-30-40 0 0,1-1 0 0 0,1-3 0 0 0,1-1 0 0 0,-1-1-1 0 0,2-3 1 0 0,-1-1 0 0 0,47 1 0 0 0,-77-7-7 0 0,0-1 0 0 0,0-1 0 0 0,0 0 0 0 0,0 0 0 0 0,0-1 0 0 0,11-3 0 0 0,-20 4 5 0 0,0 0 1 0 0,0 1 0 0 0,0-1 0 0 0,0 0 0 0 0,0 0-1 0 0,0 0 1 0 0,0-1 0 0 0,0 1 0 0 0,0 0-1 0 0,-1-1 1 0 0,1 1 0 0 0,0-1 0 0 0,-1 0-1 0 0,1 1 1 0 0,-1-1 0 0 0,0 0 0 0 0,0 0-1 0 0,0 0 1 0 0,1 0 0 0 0,-2 0 0 0 0,1 0-1 0 0,0 0 1 0 0,0 0 0 0 0,-1-1 0 0 0,1 1-1 0 0,-1 0 1 0 0,0 0 0 0 0,1 0 0 0 0,-1-1 0 0 0,0 1-1 0 0,0 0 1 0 0,-1 0 0 0 0,1-1 0 0 0,0 1-1 0 0,-1 0 1 0 0,0-3 0 0 0,-3-5-10 0 0,1 1 0 0 0,-1-1 0 0 0,-1 1 0 0 0,0 0 0 0 0,0 0 0 0 0,-1 0 0 0 0,0 1 0 0 0,0-1 0 0 0,-1 2 0 0 0,-10-10 0 0 0,-7-6-21 0 0,-49-34 0 0 0,46 39 19 0 0,-1 1 0 0 0,0 1-1 0 0,-1 1 1 0 0,-1 2 0 0 0,0 1-1 0 0,-1 1 1 0 0,0 2-1 0 0,0 1 1 0 0,-1 1 0 0 0,0 2-1 0 0,-53-2 1 0 0,7 6 3 0 0,1 2 1 0 0,0 4-1 0 0,0 4 0 0 0,-111 26 1 0 0,130-20 29 0 0,0 2 1 0 0,2 3 0 0 0,0 2 0 0 0,2 3 0 0 0,0 2 0 0 0,-76 52 0 0 0,108-63 20 0 0,1 1 0 0 0,1 0 0 0 0,-35 39 0 0 0,47-46-24 0 0,0 0 1 0 0,1 0 0 0 0,0 1 0 0 0,1 0 0 0 0,0 0 0 0 0,0 1 0 0 0,2-1 0 0 0,-1 1-1 0 0,1 0 1 0 0,-2 15 0 0 0,5-20-7 0 0,1 0 1 0 0,-1 0-1 0 0,1 0 0 0 0,1 0 1 0 0,0 0-1 0 0,0 0 0 0 0,0 0 0 0 0,0 0 1 0 0,1-1-1 0 0,1 1 0 0 0,-1-1 0 0 0,1 1 1 0 0,0-1-1 0 0,0 0 0 0 0,1 0 0 0 0,0 0 1 0 0,5 7-1 0 0,0-3-2 0 0,1 0 1 0 0,0 0-1 0 0,0-1 1 0 0,0 0-1 0 0,1-1 1 0 0,1 0-1 0 0,19 10 1 0 0,-6-6-21 0 0,0-2 1 0 0,1 0-1 0 0,0-2 1 0 0,1 0-1 0 0,28 3 1 0 0,-12-5-43 0 0,-1-2 0 0 0,66-2-1 0 0,-90-3 42 0 0,-1 0 0 0 0,1-2 0 0 0,-1 1 0 0 0,0-2 0 0 0,0 0 0 0 0,0-2 0 0 0,-1 1 0 0 0,1-2 0 0 0,24-14 0 0 0,-34 17 11 0 0,-1 0 0 0 0,0 0 0 0 0,0-1 1 0 0,0 0-1 0 0,0 0 0 0 0,-1-1 0 0 0,0 0 1 0 0,0 0-1 0 0,0 0 0 0 0,-1 0 0 0 0,0-1 0 0 0,0 1 1 0 0,0-1-1 0 0,-1 0 0 0 0,0-1 0 0 0,-1 1 1 0 0,1 0-1 0 0,-2-1 0 0 0,1 1 0 0 0,-1-1 0 0 0,0 1 1 0 0,0-1-1 0 0,-1-15 0 0 0,-1 14 13 0 0,0 0 1 0 0,-1 0-1 0 0,0 0 0 0 0,0 0 1 0 0,0 0-1 0 0,-1 1 0 0 0,-1-1 1 0 0,0 1-1 0 0,0-1 0 0 0,0 1 1 0 0,-1 0-1 0 0,0 1 0 0 0,-1-1 0 0 0,1 1 1 0 0,-2 0-1 0 0,1 1 0 0 0,-1-1 1 0 0,-8-5-1 0 0,5 5 10 0 0,1 1 1 0 0,-1 0-1 0 0,0 1 0 0 0,0 0 1 0 0,0 1-1 0 0,-1 0 0 0 0,0 1 1 0 0,0 0-1 0 0,0 0 0 0 0,0 1 1 0 0,0 1-1 0 0,0 0 0 0 0,-1 0 1 0 0,-20 3-1 0 0,8 1 20 0 0,0 1 1 0 0,0 1-1 0 0,1 1 0 0 0,0 1 1 0 0,0 1-1 0 0,-25 13 0 0 0,33-14-7 0 0,1 0 0 0 0,1 1 0 0 0,-1 1 0 0 0,1 0-1 0 0,1 1 1 0 0,0 1 0 0 0,0 0 0 0 0,1 0 0 0 0,0 1-1 0 0,-13 20 1 0 0,22-29-22 0 0,0 0-1 0 0,0 1 0 0 0,0 0 1 0 0,0-1-1 0 0,1 1 1 0 0,0 0-1 0 0,0 0 1 0 0,0 0-1 0 0,0 0 0 0 0,0 0 1 0 0,1 0-1 0 0,0 0 1 0 0,0 0-1 0 0,0 0 0 0 0,0 0 1 0 0,1 5-1 0 0,1-4-1 0 0,0 0-1 0 0,-1 0 1 0 0,2 0-1 0 0,-1 0 1 0 0,0 0-1 0 0,1-1 1 0 0,0 1-1 0 0,0-1 1 0 0,1 0-1 0 0,-1 0 1 0 0,5 4-1 0 0,4 2 0 0 0,0 0 0 0 0,1 0-1 0 0,0-2 1 0 0,1 1 0 0 0,0-2 0 0 0,1 0-1 0 0,18 6 1 0 0,5 0-22 0 0,1-2-1 0 0,0-1 0 0 0,1-2 0 0 0,0-2 0 0 0,71 1 1 0 0,-75-7-6 0 0,-1-2 0 0 0,0-1 0 0 0,1-2 0 0 0,-1-1 0 0 0,-1-2 0 0 0,63-22 0 0 0,-83 24 16 0 0,0-1-1 0 0,-1-1 1 0 0,1 1-1 0 0,-1-2 1 0 0,-1 0 0 0 0,0-1-1 0 0,0 0 1 0 0,15-17 0 0 0,-22 22 3 0 0,-1 0 1 0 0,0 0 0 0 0,0 0 0 0 0,0-1 0 0 0,-1 0-1 0 0,0 1 1 0 0,0-1 0 0 0,0 0 0 0 0,-1-1-1 0 0,1 1 1 0 0,-2 0 0 0 0,1-1 0 0 0,-1 1-1 0 0,0-1 1 0 0,0 1 0 0 0,-1-1 0 0 0,1 1-1 0 0,-2-1 1 0 0,1 0 0 0 0,-1 1 0 0 0,0-1-1 0 0,-2-9 1 0 0,1 12 5 0 0,0-1 0 0 0,0 1 0 0 0,0-1-1 0 0,0 1 1 0 0,-1 0 0 0 0,1 0 0 0 0,-1 0 0 0 0,0 0 0 0 0,-1 0-1 0 0,1 1 1 0 0,0-1 0 0 0,-1 1 0 0 0,0 0 0 0 0,-5-3-1 0 0,3 3 6 0 0,0-1-1 0 0,-1 1 1 0 0,1 1 0 0 0,-1 0-1 0 0,0-1 1 0 0,1 2-1 0 0,-1-1 1 0 0,-14 0-1 0 0,2 1 10 0 0,0 2-1 0 0,0 0 1 0 0,0 1-1 0 0,0 1 0 0 0,1 1 1 0 0,-26 8-1 0 0,21-5 22 0 0,-39 18 0 0 0,56-22-30 0 0,0 1 0 0 0,-1-1 0 0 0,1 1 0 0 0,0 0-1 0 0,1 1 1 0 0,-1 0 0 0 0,1-1 0 0 0,0 2 0 0 0,0-1 0 0 0,-6 10 0 0 0,10-13-7 0 0,0-1 0 0 0,0 1 0 0 0,0 0 0 0 0,0 0 0 0 0,1 0 0 0 0,-1 0 0 0 0,1 0 0 0 0,-1 0 0 0 0,1 0 0 0 0,0 0 0 0 0,0 0 0 0 0,0 0 0 0 0,0 0 0 0 0,0 0 0 0 0,0 0 0 0 0,0 0 0 0 0,1 0 1 0 0,-1 0-1 0 0,1 0 0 0 0,0 0 0 0 0,-1 0 0 0 0,1 0 0 0 0,0 0 0 0 0,0 0 0 0 0,0-1 0 0 0,0 1 0 0 0,1 0 0 0 0,-1-1 0 0 0,0 1 0 0 0,1-1 0 0 0,1 2 0 0 0,4 3-1 0 0,0 0-1 0 0,0-1 0 0 0,0 1 1 0 0,1-2-1 0 0,15 8 1 0 0,-1-3-15 0 0,1-1 1 0 0,0-1 0 0 0,1-1 0 0 0,-1 0 0 0 0,1-2 0 0 0,27 1-1 0 0,8-3-61 0 0,78-5 0 0 0,-87-1-1 0 0,89-17 1 0 0,-124 18 64 0 0,1-2-1 0 0,0 0 1 0 0,-1 0-1 0 0,0-2 1 0 0,0 0 0 0 0,-1 0-1 0 0,0-1 1 0 0,0-1 0 0 0,19-16-1 0 0,-27 19 8 0 0,0 0 0 0 0,0 0 0 0 0,-1-1 0 0 0,1 0 0 0 0,-2 0 0 0 0,1 0 0 0 0,-1 0 0 0 0,0-1 0 0 0,0 1 0 0 0,-1-1 0 0 0,0 0 0 0 0,3-17 0 0 0,-4 14 0 0 0,-1 0-1 0 0,0 0 0 0 0,-1-1 0 0 0,0 1 1 0 0,-1 0-1 0 0,0 0 0 0 0,-1 0 1 0 0,-6-21-1 0 0,1 10 4 0 0,-2 1 0 0 0,0 1 0 0 0,-1 0 0 0 0,-1 0 0 0 0,-1 1 0 0 0,-1 0 0 0 0,0 1 0 0 0,-1 0 0 0 0,-21-18 0 0 0,21 22 16 0 0,-2 1 0 0 0,0 1 0 0 0,-34-21-1 0 0,41 28 2 0 0,1 0 0 0 0,-1 1-1 0 0,0 1 1 0 0,-1-1 0 0 0,1 1-1 0 0,-1 1 1 0 0,1 0 0 0 0,-1 0-1 0 0,0 1 1 0 0,-12-1 0 0 0,18 3-10 0 0,0-1 1 0 0,0 1-1 0 0,0 0 1 0 0,0 0-1 0 0,0 0 1 0 0,0 1-1 0 0,0-1 1 0 0,1 1-1 0 0,-1 0 1 0 0,0 0-1 0 0,1 0 1 0 0,-1 0-1 0 0,1 1 1 0 0,0 0-1 0 0,0-1 1 0 0,0 1-1 0 0,0 0 1 0 0,0 0-1 0 0,1 1 1 0 0,-1-1-1 0 0,1 1 1 0 0,0-1-1 0 0,0 1 1 0 0,0 0-1 0 0,1-1 1 0 0,-1 1-1 0 0,1 0 1 0 0,0 0-1 0 0,0 0 1 0 0,0 0-1 0 0,1 1 1 0 0,-1-1-1 0 0,1 0 1 0 0,0 0-1 0 0,0 0 1 0 0,0 0 0 0 0,1 0-1 0 0,0 0 1 0 0,0 0-1 0 0,0 0 1 0 0,0 0-1 0 0,3 6 1 0 0,2 2-1 0 0,1 0 1 0 0,1 0 0 0 0,0-1-1 0 0,1 0 1 0 0,0 0-1 0 0,0-1 1 0 0,1 0 0 0 0,1-1-1 0 0,19 14 1 0 0,11 4 1 0 0,56 28 0 0 0,-62-36-29 0 0,2-2-1 0 0,0-2 0 0 0,0-1 0 0 0,2-2 1 0 0,-1-2-1 0 0,2-1 0 0 0,-1-2 0 0 0,1-2 1 0 0,0-2-1 0 0,0-1 0 0 0,53-5 1 0 0,-87 3 17 0 0,0-1 0 0 0,-1 0 0 0 0,1 0 0 0 0,-1 0 1 0 0,1-1-1 0 0,-1 0 0 0 0,0 0 0 0 0,0 0 0 0 0,0-1 1 0 0,0 1-1 0 0,0-1 0 0 0,0-1 0 0 0,-1 1 0 0 0,1-1 1 0 0,5-6-1 0 0,-7 7 3 0 0,-1-1-1 0 0,0 1 1 0 0,0-1 0 0 0,0 0 0 0 0,0 0-1 0 0,-1 0 1 0 0,1 0 0 0 0,-1-1 0 0 0,0 1-1 0 0,0 0 1 0 0,0 0 0 0 0,-1-1 0 0 0,0 1 0 0 0,0-1-1 0 0,0 1 1 0 0,0 0 0 0 0,-1-1 0 0 0,1 1-1 0 0,-1 0 1 0 0,0 0 0 0 0,-2-5 0 0 0,-3-9-2 0 0,-1 0 0 0 0,0 1 0 0 0,-1 0 0 0 0,-13-18 0 0 0,-4-8-3 0 0,-3 2 1 0 0,-1 1-1 0 0,-2 2 0 0 0,-49-48 1 0 0,59 67 12 0 0,-1 1 1 0 0,0 1 0 0 0,-44-25 0 0 0,49 33 10 0 0,1 1 1 0 0,-2 0-1 0 0,1 2 1 0 0,-1 0 0 0 0,0 1-1 0 0,-29-4 1 0 0,40 8-11 0 0,-1 0 0 0 0,0 1-1 0 0,0 0 1 0 0,0 1 0 0 0,1-1 0 0 0,-1 2 0 0 0,0-1 0 0 0,1 1 0 0 0,-1 0 0 0 0,1 0 0 0 0,-1 1 0 0 0,1 0 0 0 0,0 1 0 0 0,0 0 0 0 0,1 0 0 0 0,-1 0 0 0 0,1 0 0 0 0,0 1 0 0 0,0 0 0 0 0,0 1 0 0 0,1-1 0 0 0,0 1 0 0 0,0 0 0 0 0,0 1 0 0 0,1-1 0 0 0,0 1 0 0 0,0 0 0 0 0,0 0 0 0 0,1 0 0 0 0,0 0 0 0 0,1 0 0 0 0,0 1 0 0 0,0-1 0 0 0,0 1-1 0 0,1 0 1 0 0,0-1 0 0 0,1 1 0 0 0,-1 0 0 0 0,2 0 0 0 0,1 15 0 0 0,1-9-6 0 0,0 0-1 0 0,1 0 1 0 0,1-1-1 0 0,0 1 0 0 0,1-1 1 0 0,1 0-1 0 0,0 0 1 0 0,0-1-1 0 0,1 0 1 0 0,1 0-1 0 0,0-1 0 0 0,0 0 1 0 0,16 13-1 0 0,2 0-25 0 0,0-1 1 0 0,2-1-1 0 0,0-2 0 0 0,2-1 0 0 0,0-1 0 0 0,1-1 0 0 0,0-2 1 0 0,1-2-1 0 0,1-1 0 0 0,0-1 0 0 0,49 8 0 0 0,-61-15-23 0 0,1-2 0 0 0,-1 0-1 0 0,38-3 1 0 0,-54 1 36 0 0,0-1-1 0 0,0 0 1 0 0,0-1 0 0 0,0 1 0 0 0,0-1 0 0 0,-1 0-1 0 0,1-1 1 0 0,7-4 0 0 0,-10 6 6 0 0,-1-1-1 0 0,1 0 1 0 0,-1 0-1 0 0,0 0 1 0 0,0-1-1 0 0,1 1 1 0 0,-2 0 0 0 0,1-1-1 0 0,0 1 1 0 0,0-1-1 0 0,-1 0 1 0 0,1 0-1 0 0,-1 1 1 0 0,0-1 0 0 0,0 0-1 0 0,0 0 1 0 0,1-5-1 0 0,-2 1 0 0 0,1 0-1 0 0,-1 0 0 0 0,0 0 0 0 0,0 0 1 0 0,-1 0-1 0 0,0 0 0 0 0,0 0 1 0 0,-5-13-1 0 0,2 7-7 0 0,-1 0 1 0 0,-1 1-1 0 0,-12-21 1 0 0,10 21 5 0 0,0 1 1 0 0,0-1 0 0 0,-1 2 0 0 0,0-1 0 0 0,-1 1 0 0 0,-19-15 0 0 0,7 9 5 0 0,-1 0 1 0 0,0 2 0 0 0,-1 1 0 0 0,0 0 0 0 0,-1 2 0 0 0,-1 1 0 0 0,0 1-1 0 0,0 1 1 0 0,-52-8 0 0 0,51 13 6 0 0,0 2-1 0 0,0 1 1 0 0,0 1-1 0 0,-30 5 1 0 0,-17 5 7 0 0,0 4 0 0 0,1 2 0 0 0,-122 47 1 0 0,53-1 18 0 0,-140 84 0 0 0,93-25 36 0 0,150-92-11 0 0,1 1 1 0 0,-47 52-1 0 0,75-73-37 0 0,1 1 1 0 0,0 1-1 0 0,0-1 0 0 0,1 2 0 0 0,1-1 1 0 0,0 1-1 0 0,1 0 0 0 0,0 0 0 0 0,-4 16 1 0 0,8-21-24 0 0,1-1 1 0 0,-1 1-1 0 0,1 0 1 0 0,1 0-1 0 0,0 0 1 0 0,0-1-1 0 0,0 1 1 0 0,1 0-1 0 0,0 0 1 0 0,1 0 0 0 0,-1-1-1 0 0,2 1 1 0 0,-1-1-1 0 0,1 1 1 0 0,0-1-1 0 0,0 0 1 0 0,1 0-1 0 0,5 7 1 0 0,-6-10-33 0 0,0 0 0 0 0,1 0 1 0 0,-1-1-1 0 0,1 1 0 0 0,0-1 0 0 0,0 0 1 0 0,5 3-1 0 0,-7-5-7 0 0,-2-3-12 0 0,-1 0 48 0 0,1 0-1 0 0,-1 1 0 0 0,0-1 1 0 0,1 0-1 0 0,-1 0 0 0 0,0 1 1 0 0,0-1-1 0 0,0 0 0 0 0,0 1 1 0 0,0-1-1 0 0,-2-2 0 0 0,-1 0-8 0 0,-5-6-5 0 0,0 0 1 0 0,0 1-1 0 0,-1 0 1 0 0,-1 0-1 0 0,-13-8 1 0 0,16 11 11 0 0,-61-42-50 0 0,-2 3-1 0 0,-2 3 1 0 0,-90-37-1 0 0,69 41 3 0 0,-1 4 0 0 0,-140-30 0 0 0,54 30-28 0 0,-241-15 1 0 0,-190 31-36 0 0,-297 52-28 0 0,1 47 40 0 0,476-30 68 0 0,251-29 19 0 0,-583 62-26 0 0,647-78 48 0 0,96-6-17 0 0,-1-1 0 0 0,0-1 0 0 0,-30-7-1 0 0,50 9 7 0 0,-1 0 0 0 0,1-1 0 0 0,0 1 0 0 0,0-1-1 0 0,0 1 1 0 0,0-1 0 0 0,0 1 0 0 0,0-1 0 0 0,0 0-1 0 0,0 0 1 0 0,0 0 0 0 0,0 0 0 0 0,1-1 0 0 0,-1 1-1 0 0,0 0 1 0 0,1-1 0 0 0,-1 1 0 0 0,1-1 0 0 0,-1 0-1 0 0,1 1 1 0 0,0-1 0 0 0,0 0 0 0 0,0 0 0 0 0,0 0 0 0 0,0 0-1 0 0,0 0 1 0 0,0 0 0 0 0,1 0 0 0 0,-1 0 0 0 0,1 0-1 0 0,-1 0 1 0 0,1 0 0 0 0,0-4 0 0 0,-4-23-36 0 0,-2 1 0 0 0,-1 0 0 0 0,0 0 0 0 0,-3 0 0 0 0,0 1 0 0 0,-25-46 0 0 0,24 54 46 0 0,-1 1-1 0 0,-1 1 0 0 0,-1 0 0 0 0,0 1 1 0 0,-2 0-1 0 0,1 2 0 0 0,-2-1 0 0 0,-27-17 1 0 0,19 16 6 0 0,-2 1 0 0 0,1 2 0 0 0,-2 1 0 0 0,0 0 0 0 0,-45-11 0 0 0,19 12 18 0 0,0 2 0 0 0,-1 2 0 0 0,1 2 0 0 0,-1 3-1 0 0,0 2 1 0 0,-72 10 0 0 0,124-9-23 0 0,-26 2 38 0 0,-36 10-1 0 0,58-12-28 0 0,0 1-1 0 0,0 0 0 0 0,1 1 1 0 0,-1 0-1 0 0,1 0 0 0 0,-1 0 0 0 0,1 1 1 0 0,0 0-1 0 0,1 0 0 0 0,-11 9 1 0 0,15-11-8 0 0,0-1 1 0 0,0 0 0 0 0,0 0-1 0 0,0 0 1 0 0,0 0-1 0 0,1 1 1 0 0,-1-1 0 0 0,0 0-1 0 0,1 1 1 0 0,-1-1 0 0 0,1 0-1 0 0,-1 1 1 0 0,1-1-1 0 0,0 1 1 0 0,0-1 0 0 0,0 1-1 0 0,-1-1 1 0 0,2 1 0 0 0,-1-1-1 0 0,0 0 1 0 0,0 1 0 0 0,0-1-1 0 0,0 1 1 0 0,1-1-1 0 0,-1 1 1 0 0,1-1 0 0 0,-1 0-1 0 0,1 1 1 0 0,0-1 0 0 0,-1 0-1 0 0,1 0 1 0 0,0 1-1 0 0,0-1 1 0 0,0 0 0 0 0,0 0-1 0 0,2 2 1 0 0,3 2 8 0 0,-1 0 0 0 0,1-1 0 0 0,0 1 0 0 0,1-1 0 0 0,-1 0 0 0 0,9 3 0 0 0,11 4 5 0 0,0-1 0 0 0,1-2 1 0 0,0 0-1 0 0,1-2 0 0 0,35 4 1 0 0,-12-6-24 0 0,0-1 0 0 0,55-5 0 0 0,-90 1 3 0 0,-1-1 0 0 0,1 0-1 0 0,18-5 1 0 0,-30 6 2 0 0,0-1 0 0 0,0 1 1 0 0,0-1-1 0 0,0 0 0 0 0,0 0 0 0 0,-1-1 1 0 0,5-2-1 0 0,-6 3 1 0 0,-1 1-1 0 0,1 0 1 0 0,-1-1 0 0 0,0 1-1 0 0,0-1 1 0 0,0 1 0 0 0,1-1-1 0 0,-1 0 1 0 0,-1 1 0 0 0,1-1 0 0 0,0 0-1 0 0,0 0 1 0 0,-1 0 0 0 0,1 0-1 0 0,-1 0 1 0 0,1-3 0 0 0,-1 2-1 0 0,0 0 1 0 0,-1 0 0 0 0,1 0-1 0 0,-1 1 1 0 0,1-1 0 0 0,-1 0-1 0 0,0 0 1 0 0,0 0 0 0 0,0 1-1 0 0,0-1 1 0 0,-1 0 0 0 0,1 1-1 0 0,-1-1 1 0 0,1 1 0 0 0,-1 0-1 0 0,0 0 1 0 0,-4-4 0 0 0,-3-2-4 0 0,0 0 0 0 0,-20-12-1 0 0,10 8 7 0 0,0 1-1 0 0,-1 1 0 0 0,-39-13 1 0 0,-7 0 14 0 0,-2 3 0 0 0,0 3 0 0 0,-1 3 0 0 0,-89-7 0 0 0,-105 21 95 0 0,218 3-69 0 0,-1 3 0 0 0,1 1 0 0 0,-75 23 1 0 0,111-27-33 0 0,-1 1 0 0 0,1 0 0 0 0,-1 0-1 0 0,-11 9 1 0 0,20-12-7 0 0,-1 0 0 0 0,1 0 0 0 0,-1 1 0 0 0,1-1 0 0 0,-1 0 0 0 0,1 1 0 0 0,0-1 0 0 0,0 1 0 0 0,0-1 0 0 0,0 1 0 0 0,0-1 0 0 0,0 1 0 0 0,-1 3 0 0 0,2-4-1 0 0,0 0 1 0 0,0 0-1 0 0,0 1 0 0 0,0-1 1 0 0,0 0-1 0 0,0 0 1 0 0,0 0-1 0 0,1 0 0 0 0,-1 0 1 0 0,0 0-1 0 0,1 0 1 0 0,-1 0-1 0 0,1 0 0 0 0,-1 0 1 0 0,1 0-1 0 0,-1 0 1 0 0,1 0-1 0 0,0 0 1 0 0,0 0-1 0 0,-1 0 0 0 0,1 0 1 0 0,0-1-1 0 0,0 1 1 0 0,0 0-1 0 0,1 0 0 0 0,6 4 4 0 0,-1 0-1 0 0,1-1 0 0 0,0 0 0 0 0,0-1 0 0 0,0 1 1 0 0,12 2-1 0 0,55 10 10 0 0,-70-15-13 0 0,45 8 4 0 0,0-3 1 0 0,1-2-1 0 0,0-2 0 0 0,0-2 0 0 0,0-2 1 0 0,96-18-1 0 0,-139 18-2 0 0,0 0 0 0 0,-1 0-1 0 0,1-1 1 0 0,-1 0 0 0 0,1 0 0 0 0,-1-1 0 0 0,10-6 0 0 0,-16 9-3 0 0,0 0 1 0 0,0 0 0 0 0,0 0 0 0 0,1 0 0 0 0,-1 0-1 0 0,0 0 1 0 0,0-1 0 0 0,-1 1 0 0 0,1 0 0 0 0,0-1-1 0 0,0 1 1 0 0,-1-1 0 0 0,1 1 0 0 0,-1-1 0 0 0,1 1-1 0 0,-1-1 1 0 0,1-2 0 0 0,-1 2-1 0 0,0 0 0 0 0,-1-1 1 0 0,1 1-1 0 0,-1 0 0 0 0,1 0 0 0 0,-1 0 0 0 0,0 0 1 0 0,0 0-1 0 0,0 0 0 0 0,0 0 0 0 0,0 0 0 0 0,0 0 1 0 0,0 0-1 0 0,-1 0 0 0 0,1 0 0 0 0,-3-1 0 0 0,-5-6-5 0 0,0 1 0 0 0,-1 0 0 0 0,0 0 0 0 0,0 1 0 0 0,-1 0 0 0 0,0 1 0 0 0,-14-6 0 0 0,-7-2 2 0 0,-46-12 0 0 0,32 14 0 0 0,0 1 1 0 0,-1 3-1 0 0,0 2 1 0 0,-1 2-1 0 0,1 2 1 0 0,-74 6-1 0 0,115-3 7 0 0,-43 7 28 0 0,46-8-26 0 0,1 1 0 0 0,0 0 0 0 0,-1 0 0 0 0,1 0 0 0 0,0 0 0 0 0,0 0 0 0 0,-1 0 0 0 0,1 0 0 0 0,0 1 0 0 0,0-1 0 0 0,0 1 0 0 0,0-1 0 0 0,1 1 0 0 0,-1 0 0 0 0,0 0 0 0 0,-2 4 0 0 0,6-2 35 0 0,4 1-27 0 0,-1 0 0 0 0,1-1 0 0 0,0 0 0 0 0,0 0 0 0 0,0 0 0 0 0,0 0 0 0 0,1-1-1 0 0,10 4 1 0 0,62 16 53 0 0,-73-22-62 0 0,116 24 76 0 0,1-5 1 0 0,1-5-1 0 0,228-3 1 0 0,3-29 62 0 0,-293 11-97 0 0,0-1 0 0 0,-1-4 0 0 0,72-22 0 0 0,-125 30-33 0 0,0 0 1 0 0,0 0-1 0 0,-1-1 0 0 0,0 0 1 0 0,1 0-1 0 0,-1-1 1 0 0,10-9-1 0 0,-15 13-11 0 0,-1 0 1 0 0,0-1-1 0 0,0 1 0 0 0,1 0 0 0 0,-1-1 0 0 0,0 1 1 0 0,0-1-1 0 0,0 0 0 0 0,0 1 0 0 0,-1-1 1 0 0,1 0-1 0 0,0 1 0 0 0,-1-1 0 0 0,1 0 1 0 0,-1 0-1 0 0,0 0 0 0 0,0 1 0 0 0,1-1 1 0 0,-1 0-1 0 0,0 0 0 0 0,0 0 0 0 0,-1 0 1 0 0,1 1-1 0 0,0-1 0 0 0,-1 0 0 0 0,1 0 1 0 0,-1 0-1 0 0,1 1 0 0 0,-1-1 0 0 0,0 0 1 0 0,0 1-1 0 0,0-1 0 0 0,0 1 0 0 0,0-1 1 0 0,0 1-1 0 0,0-1 0 0 0,0 1 0 0 0,-1 0 1 0 0,1-1-1 0 0,-1 1 0 0 0,-1-1 0 0 0,-9-7 1 0 0,0 0 1 0 0,0 1-1 0 0,-1 1 0 0 0,0 0 0 0 0,0 1 0 0 0,-1 0 0 0 0,1 1 0 0 0,-1 0 0 0 0,-28-4 1 0 0,-10 0 0 0 0,-74-3 1 0 0,65 8 1 0 0,0 3 1 0 0,0 3-1 0 0,1 3 1 0 0,-1 2-1 0 0,-114 29 1 0 0,166-34-4 0 0,0 2 1 0 0,0-1 0 0 0,0 1-1 0 0,0 1 1 0 0,0 0 0 0 0,1 0-1 0 0,-12 10 1 0 0,18-14-1 0 0,0 1 0 0 0,1-1-1 0 0,-1 1 1 0 0,1 0 0 0 0,-1 0-1 0 0,1 0 1 0 0,0 0 0 0 0,-1 0 0 0 0,1 0-1 0 0,0 0 1 0 0,1 0 0 0 0,-1 0-1 0 0,0 1 1 0 0,1-1 0 0 0,-2 4 0 0 0,3-3 1 0 0,-1-1 0 0 0,0 1 0 0 0,1-1 0 0 0,-1 1 1 0 0,1-1-1 0 0,0 1 0 0 0,0-1 0 0 0,0 0 0 0 0,0 1 1 0 0,0-1-1 0 0,0 0 0 0 0,1 0 0 0 0,-1 0 1 0 0,1 0-1 0 0,-1 0 0 0 0,1 0 0 0 0,0 0 0 0 0,2 1 1 0 0,6 6 8 0 0,0-1 0 0 0,1 0 0 0 0,0 0 1 0 0,0-1-1 0 0,1-1 0 0 0,18 8 1 0 0,45 16 20 0 0,0-4 1 0 0,2-3 0 0 0,0-4-1 0 0,87 11 1 0 0,334 7 93 0 0,-139-39-47 0 0,-243-5-39 0 0,126-24 0 0 0,-228 28-39 0 0,64-14 15 0 0,-72 16-16 0 0,1-1 0 0 0,-1-1 1 0 0,0 1-1 0 0,0-1 1 0 0,0 0-1 0 0,-1-1 0 0 0,1 1 1 0 0,-1-1-1 0 0,7-6 1 0 0,-11 9-3 0 0,0 0-1 0 0,0 0 1 0 0,0 0 0 0 0,0 0 0 0 0,0-1 0 0 0,0 1 0 0 0,-1 0 0 0 0,1 0-1 0 0,-1-1 1 0 0,1 1 0 0 0,-1 0 0 0 0,1-1 0 0 0,-1 1 0 0 0,0 0 0 0 0,1-1 0 0 0,-1 1-1 0 0,0-1 1 0 0,0 1 0 0 0,0-1 0 0 0,0 1 0 0 0,0 0 0 0 0,0-1 0 0 0,-1 1 0 0 0,1-1-1 0 0,0 1 1 0 0,-1 0 0 0 0,1-1 0 0 0,-1 1 0 0 0,0 0 0 0 0,1 0 0 0 0,-1-1 0 0 0,0 1-1 0 0,0 0 1 0 0,1 0 0 0 0,-1 0 0 0 0,0 0 0 0 0,0 0 0 0 0,0 0 0 0 0,-1 0 0 0 0,0-1-1 0 0,-5-3 2 0 0,0-1-1 0 0,0 1 0 0 0,-1 1 0 0 0,0 0 1 0 0,-8-4-1 0 0,-6-1-1 0 0,0 1 0 0 0,-1 0 0 0 0,-36-6 1 0 0,-25 0-6 0 0,-1 4 0 0 0,-161 0 1 0 0,-122 27-30 0 0,293-10 31 0 0,2 4 0 0 0,-1 3 0 0 0,-79 26 0 0 0,144-37 0 0 0,-56 22-23 0 0,60-23 23 0 0,0 1 0 0 0,0 0 0 0 0,0 0 0 0 0,1 0-1 0 0,-1 1 1 0 0,1-1 0 0 0,0 1 0 0 0,0 0 0 0 0,1 0 0 0 0,-4 5-1 0 0,6-8 4 0 0,0 1-1 0 0,0-1 0 0 0,0 0 1 0 0,1 1-1 0 0,-1-1 0 0 0,0 1 1 0 0,1-1-1 0 0,0 1 0 0 0,-1-1 1 0 0,1 1-1 0 0,0 0 0 0 0,0-1 1 0 0,0 1-1 0 0,0-1 0 0 0,0 1 1 0 0,0 0-1 0 0,0-1 0 0 0,0 1 1 0 0,1-1-1 0 0,-1 1 0 0 0,1-1 1 0 0,-1 1-1 0 0,1-1 0 0 0,-1 1 1 0 0,1-1-1 0 0,0 1 0 0 0,0-1 1 0 0,0 0-1 0 0,0 1 0 0 0,0-1 1 0 0,0 0-1 0 0,0 0 0 0 0,0 0 1 0 0,2 1-1 0 0,4 4 1 0 0,-1-2 1 0 0,1 1-1 0 0,0-1 1 0 0,0 0-1 0 0,11 3 1 0 0,13 5 5 0 0,1-2 1 0 0,0-1 0 0 0,58 8 0 0 0,95 1 9 0 0,-169-17-15 0 0,65 5-2 0 0,-1-5 0 0 0,0-2 0 0 0,1-5 1 0 0,-1-3-1 0 0,80-19 0 0 0,-147 25-3 0 0,6-1 1 0 0,-1-1-1 0 0,28-11 1 0 0,-41 14 1 0 0,-1 0 0 0 0,0 0 0 0 0,0 0 0 0 0,0-1 0 0 0,0 1 0 0 0,-1-1 0 0 0,1 0 0 0 0,-1 0 0 0 0,1 0 0 0 0,-1 0 0 0 0,0-1-1 0 0,0 0 1 0 0,-1 1 0 0 0,1-1 0 0 0,-1 0 0 0 0,3-6 0 0 0,-4 7 0 0 0,-1-1-1 0 0,1 1 0 0 0,-1-1 1 0 0,0 0-1 0 0,0 1 0 0 0,0-1 1 0 0,0 0-1 0 0,-1 0 0 0 0,1 1 1 0 0,-1-1-1 0 0,0 1 0 0 0,0-1 1 0 0,0 1-1 0 0,-1-1 0 0 0,1 1 1 0 0,-1 0-1 0 0,0-1 0 0 0,0 1 1 0 0,0 0-1 0 0,-5-5 0 0 0,-2-4-15 0 0,-2 1-1 0 0,1 0 0 0 0,-20-15 1 0 0,9 11 0 0 0,0 1 1 0 0,-1 1-1 0 0,0 1 1 0 0,-1 1-1 0 0,0 1 1 0 0,-1 1-1 0 0,-31-8 1 0 0,3 5-16 0 0,0 2 0 0 0,-77-5 0 0 0,93 13 22 0 0,0 1 0 0 0,0 2 1 0 0,0 2-1 0 0,-47 9 0 0 0,67-9 9 0 0,1 1 0 0 0,0 0 0 0 0,0 1 0 0 0,1 0 0 0 0,0 2 0 0 0,0-1 0 0 0,0 2 0 0 0,0 0 0 0 0,1 0 0 0 0,1 2-1 0 0,0-1 1 0 0,-16 17 0 0 0,24-22 4 0 0,1 0-1 0 0,-1 0 1 0 0,1 1-1 0 0,0-1 1 0 0,1 1-1 0 0,-1 0 1 0 0,1 0-1 0 0,0 0 1 0 0,0 0-1 0 0,1 0 0 0 0,-1 0 1 0 0,1 1-1 0 0,0-1 1 0 0,0 9-1 0 0,1-7 4 0 0,1 0-1 0 0,0 0 1 0 0,0 0-1 0 0,0 0 1 0 0,1 0-1 0 0,0 0 1 0 0,0 0-1 0 0,1 0 0 0 0,6 11 1 0 0,0-3 5 0 0,1 0 1 0 0,0-1-1 0 0,1-1 0 0 0,1 1 0 0 0,0-2 1 0 0,1 0-1 0 0,0 0 0 0 0,17 10 1 0 0,2-1-38 0 0,1-2 0 0 0,1-2 1 0 0,0-1-1 0 0,1-1 1 0 0,1-2-1 0 0,0-1 0 0 0,1-3 1 0 0,0 0-1 0 0,0-3 0 0 0,1-1 1 0 0,48 1-1 0 0,-85-6 24 0 0,7 0-31 0 0,0-1 0 0 0,0 1 0 0 0,-1-1-1 0 0,11-2 1 0 0,-17 3 28 0 0,-1-1-1 0 0,1 1 1 0 0,0 0-1 0 0,0 0 1 0 0,0 0 0 0 0,-1-1-1 0 0,1 1 1 0 0,0 0-1 0 0,0-1 1 0 0,-1 1-1 0 0,1-1 1 0 0,0 1-1 0 0,-1-1 1 0 0,1 1 0 0 0,0-1-1 0 0,-1 1 1 0 0,1-1-1 0 0,-1 1 1 0 0,1-1-1 0 0,-1 0 1 0 0,1 0-1 0 0,-1 1 1 0 0,1-1 0 0 0,-1 0-1 0 0,0 0 1 0 0,1 1-1 0 0,-1-1 1 0 0,0 0-1 0 0,0 0 1 0 0,0 0-1 0 0,0 1 1 0 0,0-1-1 0 0,0 0 1 0 0,0 0 0 0 0,0 0-1 0 0,0 1 1 0 0,0-1-1 0 0,0 0 1 0 0,0 0-1 0 0,0 0 1 0 0,-1 0-1 0 0,1 1 1 0 0,0-1 0 0 0,-1 0-1 0 0,1 0 1 0 0,0 1-1 0 0,-1-1 1 0 0,1 0-1 0 0,-1 1 1 0 0,1-1-1 0 0,-1 0 1 0 0,1 1-1 0 0,-1-1 1 0 0,-1 0 0 0 0,-2-4-17 0 0,0 1 0 0 0,-1-1 0 0 0,1 1 0 0 0,-1 0 1 0 0,-1 0-1 0 0,1 1 0 0 0,0 0 0 0 0,-1 0 0 0 0,0 0 1 0 0,-7-3-1 0 0,-10-2-28 0 0,-31-7 1 0 0,15 7-20 0 0,-76-7 0 0 0,-5 8-15 0 0,-159 11-1 0 0,190 4 89 0 0,0 4-1 0 0,1 4 1 0 0,-103 32-1 0 0,150-34 81 0 0,-78 37 0 0 0,103-43-31 0 0,0 2 0 0 0,0 0-1 0 0,1 0 1 0 0,1 2 0 0 0,-1 0 0 0 0,-23 27 0 0 0,35-36-33 0 0,0 1 0 0 0,0-1 0 0 0,1 1 0 0 0,0 0 0 0 0,-1 0 1 0 0,1 0-1 0 0,1 0 0 0 0,-1 0 0 0 0,1 1 0 0 0,-1-1 1 0 0,1 0-1 0 0,0 8 0 0 0,1-8-4 0 0,0 0 1 0 0,0-1-1 0 0,0 1 1 0 0,1-1-1 0 0,0 1 1 0 0,0-1-1 0 0,0 1 1 0 0,0-1-1 0 0,0 0 1 0 0,1 1-1 0 0,-1-1 1 0 0,1 0-1 0 0,0 0 1 0 0,0 0-1 0 0,0 0 1 0 0,5 5-1 0 0,1-1 6 0 0,0 1 1 0 0,1-1-1 0 0,0 0 0 0 0,0-1 0 0 0,0 0 0 0 0,1-1 0 0 0,11 5 0 0 0,-1-1 19 0 0,1-2 0 0 0,42 10 0 0 0,-2-7 22 0 0,87 4 0 0 0,-126-13-54 0 0,64 3 35 0 0,0-3 0 0 0,122-16 0 0 0,-180 12-37 0 0,138-21 8 0 0,-143 19-10 0 0,0-1-1 0 0,0-1 1 0 0,-1 0-1 0 0,0-2 1 0 0,29-16 0 0 0,-47 23-2 0 0,0-1 0 0 0,0 1 1 0 0,-1-1-1 0 0,1 0 1 0 0,-1-1-1 0 0,1 1 0 0 0,-1 0 1 0 0,0-1-1 0 0,0 0 0 0 0,-1 0 1 0 0,1 0-1 0 0,-1 0 1 0 0,1 0-1 0 0,-1 0 0 0 0,1-7 1 0 0,-2 9-2 0 0,-1-1 0 0 0,1 0 0 0 0,-1 0 0 0 0,0 0 0 0 0,0 1-1 0 0,0-1 1 0 0,0 0 0 0 0,0 0 0 0 0,-1 0 0 0 0,1 1 0 0 0,-1-1 0 0 0,0 0 0 0 0,0 1 0 0 0,0-1 0 0 0,0 0 0 0 0,0 1 0 0 0,-1-1 0 0 0,1 1 0 0 0,-1 0 0 0 0,0-1 0 0 0,1 1 0 0 0,-1 0 0 0 0,0 0 0 0 0,0 0-1 0 0,0 0 1 0 0,-1 1 0 0 0,-3-3 0 0 0,-6-4 0 0 0,-1 0 0 0 0,0 2-1 0 0,-1 0 1 0 0,0 0 0 0 0,0 1-1 0 0,0 1 1 0 0,0 0 0 0 0,-1 1-1 0 0,-25-2 1 0 0,-10 2-1 0 0,-80 5 1 0 0,35 5 2 0 0,-101 20 0 0 0,178-23-1 0 0,-33 5 22 0 0,-62 19-1 0 0,87-19 2 0 0,2 0 1 0 0,-1 1-1 0 0,1 2 1 0 0,-27 17-1 0 0,46-25-17 0 0,0-1-1 0 0,0 1 0 0 0,1 0 0 0 0,-1 0 1 0 0,1 0-1 0 0,0 1 0 0 0,-3 4 1 0 0,6-7-6 0 0,0-1 0 0 0,0 0 0 0 0,0 0 0 0 0,1 1 0 0 0,-1-1 0 0 0,1 0 0 0 0,-1 1 0 0 0,1-1 0 0 0,-1 1 0 0 0,1-1 1 0 0,-1 0-1 0 0,1 1 0 0 0,0-1 0 0 0,0 1 0 0 0,0-1 0 0 0,0 1 0 0 0,0-1 0 0 0,0 1 0 0 0,0-1 0 0 0,1 1 1 0 0,-1-1-1 0 0,1 0 0 0 0,-1 1 0 0 0,1-1 0 0 0,-1 1 0 0 0,1-1 0 0 0,0 0 0 0 0,-1 0 0 0 0,1 1 0 0 0,0-1 0 0 0,0 0 1 0 0,0 0-1 0 0,2 2 0 0 0,3 2 2 0 0,1 0 0 0 0,-1-1 0 0 0,1 0 0 0 0,0 0 0 0 0,0 0 0 0 0,0-1 0 0 0,13 4 0 0 0,4 0 5 0 0,29 4 1 0 0,-9-5-4 0 0,1-1 1 0 0,47-1-1 0 0,105-15-47 0 0,-184 9 39 0 0,194-26-86 0 0,-186 24 70 0 0,0-1 0 0 0,-1-1 0 0 0,1-1 0 0 0,-1-1 0 0 0,-1 0 0 0 0,1-2 0 0 0,-1 0 0 0 0,21-15 0 0 0,-36 21 13 0 0,0 1-1 0 0,1-1 1 0 0,-1 0 0 0 0,-1-1-1 0 0,1 1 1 0 0,0 0 0 0 0,-1-1-1 0 0,0 0 1 0 0,4-8 0 0 0,-6 10 2 0 0,-1 1 1 0 0,1-1 0 0 0,0 1-1 0 0,-1-1 1 0 0,1 0-1 0 0,-1 1 1 0 0,0-1-1 0 0,0 1 1 0 0,0-1-1 0 0,0 0 1 0 0,0 1 0 0 0,-1-1-1 0 0,1 0 1 0 0,-1 1-1 0 0,0-1 1 0 0,0 1-1 0 0,0-1 1 0 0,0 1-1 0 0,0-1 1 0 0,0 1 0 0 0,-1 0-1 0 0,-3-5 1 0 0,-4-4-4 0 0,-1 0 0 0 0,-1 1 0 0 0,0 0 0 0 0,-1 1 0 0 0,0 0 1 0 0,0 1-1 0 0,0 0 0 0 0,-1 1 0 0 0,-23-10 0 0 0,-5 2-5 0 0,-79-20 0 0 0,54 22 3 0 0,0 3-1 0 0,-1 3 1 0 0,-72 1 0 0 0,34 8 17 0 0,-135 18 1 0 0,215-17-7 0 0,-243 40 32 0 0,221-35-26 0 0,-12 3-1 0 0,-156 33 17 0 0,190-39-148 0 0,42-14-93 0 0,12-7 161 0 0,-12 6 17 0 0,-1-1 0 0 0,-1 0 0 0 0,0-1 1 0 0,-1-1-1 0 0,0 0 0 0 0,-1-1 0 0 0,0-1 0 0 0,20-30 1 0 0,-26 34 23 0 0,-1-1 0 0 0,-1 1 1 0 0,0-1-1 0 0,0 0 1 0 0,-2 0-1 0 0,1 0 1 0 0,-1 0-1 0 0,-1-1 1 0 0,0 1-1 0 0,-1-1 1 0 0,0 0-1 0 0,-1 1 1 0 0,-1-1-1 0 0,-2-20 1 0 0,-1 11 0 0 0,-1 1 1 0 0,-1-1 0 0 0,0 1 0 0 0,-2 0-1 0 0,-18-37 1 0 0,22 50 12 0 0,-1 1 0 0 0,1 0 0 0 0,-1 0 0 0 0,-1 0 0 0 0,1 0-1 0 0,-1 1 1 0 0,0 0 0 0 0,0 0 0 0 0,-1 0 0 0 0,0 1 0 0 0,0 0 0 0 0,0 0 0 0 0,-1 1 0 0 0,1 0 0 0 0,-1 1 0 0 0,0-1-1 0 0,0 1 1 0 0,-12-2 0 0 0,18 4 3 0 0,-1 0 0 0 0,1 1 1 0 0,-1 0-1 0 0,1-1 0 0 0,-1 1 0 0 0,1 0 0 0 0,-1 0 0 0 0,1 0 0 0 0,-1 1 0 0 0,1-1 1 0 0,-1 1-1 0 0,1-1 0 0 0,-1 1 0 0 0,1 0 0 0 0,0 0 0 0 0,-1 0 0 0 0,1 0 0 0 0,0 0 1 0 0,0 0-1 0 0,0 1 0 0 0,0-1 0 0 0,0 1 0 0 0,0 0 0 0 0,0-1 0 0 0,0 1 0 0 0,1 0 1 0 0,-1 0-1 0 0,1 0 0 0 0,-1 0 0 0 0,1 0 0 0 0,0 1 0 0 0,-2 3 0 0 0,1-1 0 0 0,1-1 0 0 0,0 1 0 0 0,1 0 0 0 0,-1-1 0 0 0,1 1 0 0 0,-1 0 0 0 0,1-1 0 0 0,1 1 0 0 0,-1 0 0 0 0,1-1 0 0 0,0 1 0 0 0,0 0 0 0 0,0-1 0 0 0,0 1 0 0 0,1-1 0 0 0,3 7 0 0 0,2 1-12 0 0,0-1 0 0 0,1 0 0 0 0,0-1 0 0 0,1 0 0 0 0,0 0-1 0 0,1-1 1 0 0,0 0 0 0 0,0 0 0 0 0,1-1 0 0 0,0-1 0 0 0,0 0 0 0 0,1 0 0 0 0,0-1 0 0 0,0 0-1 0 0,1-1 1 0 0,-1-1 0 0 0,1 0 0 0 0,0-1 0 0 0,0 0 0 0 0,0-1 0 0 0,16 1 0 0 0,-27-3 1 0 0,1 0 1 0 0,-1 0-1 0 0,1 0 1 0 0,-1 0-1 0 0,1-1 1 0 0,-1 1-1 0 0,1 0 1 0 0,-1-1 0 0 0,0 0-1 0 0,1 0 1 0 0,-1 0-1 0 0,0 0 1 0 0,0 0-1 0 0,0 0 1 0 0,1 0-1 0 0,-1-1 1 0 0,0 1 0 0 0,-1-1-1 0 0,1 1 1 0 0,0-1-1 0 0,3-4 1 0 0,-4 4 2 0 0,0 0 1 0 0,0-1-1 0 0,-1 1 1 0 0,1-1 0 0 0,-1 1-1 0 0,1-1 1 0 0,-1 1-1 0 0,0-1 1 0 0,0 1-1 0 0,0-1 1 0 0,0 0-1 0 0,0 1 1 0 0,0-1-1 0 0,-1 1 1 0 0,1-1-1 0 0,-1 1 1 0 0,0-1 0 0 0,0 1-1 0 0,0 0 1 0 0,-2-4-1 0 0,-7-12 1 0 0,0 0-1 0 0,-1 1 0 0 0,-1 0 1 0 0,-1 1-1 0 0,0 1 0 0 0,-25-23 1 0 0,13 16 20 0 0,-2 1-1 0 0,0 1 1 0 0,-36-20 0 0 0,55 35-13 0 0,-2-1 15 0 0,1 1 0 0 0,-1 0 0 0 0,0 1 0 0 0,-1 0-1 0 0,-10-3 1 0 0,19 6-14 0 0,0 1 0 0 0,1 0 0 0 0,-1-1 0 0 0,0 1 0 0 0,0 0 0 0 0,1 0 0 0 0,-1 0 0 0 0,0 0 0 0 0,0 0 0 0 0,1 1 0 0 0,-1-1 0 0 0,0 0 0 0 0,1 1 0 0 0,-1-1 0 0 0,0 1 0 0 0,1 0 0 0 0,-1-1 0 0 0,1 1 0 0 0,-1 0 0 0 0,1 0 0 0 0,0 0 0 0 0,-1 0 0 0 0,1 0 0 0 0,0 1 0 0 0,-1-1 0 0 0,1 0 0 0 0,0 0 0 0 0,0 1 0 0 0,0-1 0 0 0,0 1 0 0 0,1-1 0 0 0,-1 1 0 0 0,0-1 0 0 0,0 1 0 0 0,1 0 0 0 0,-1-1 0 0 0,1 1 0 0 0,0 0 0 0 0,-1 2 0 0 0,0 5 10 0 0,0 0 0 0 0,1 0 0 0 0,0 0 0 0 0,0 0 0 0 0,1 1 0 0 0,0-1 0 0 0,0 0 0 0 0,1 0 1 0 0,0-1-1 0 0,4 10 0 0 0,3 5 11 0 0,1-1 0 0 0,18 33 0 0 0,-12-30-11 0 0,1-1 0 0 0,0-1 0 0 0,2 0 0 0 0,1-1 0 0 0,1-2 1 0 0,0 0-1 0 0,2-1 0 0 0,0-1 0 0 0,32 19 0 0 0,-25-20-37 0 0,0-1 0 0 0,1-1 0 0 0,1-1 0 0 0,0-2 0 0 0,1-2 0 0 0,0-1 0 0 0,54 8 0 0 0,-75-15-13 0 0,0-1 0 0 0,0-1 0 0 0,-1 0 0 0 0,15-2 0 0 0,-24 2 30 0 0,1 0 0 0 0,0-1 1 0 0,-1 1-1 0 0,1-1 0 0 0,-1 1 0 0 0,1-1 0 0 0,-1 0 0 0 0,0 0 1 0 0,1 0-1 0 0,-1 0 0 0 0,0 0 0 0 0,0-1 0 0 0,0 1 0 0 0,1-1 0 0 0,-1 1 1 0 0,-1-1-1 0 0,1 0 0 0 0,0 0 0 0 0,0 0 0 0 0,-1 0 0 0 0,1 0 1 0 0,-1 0-1 0 0,0 0 0 0 0,1 0 0 0 0,0-4 0 0 0,-2 5 17 0 0,0 1-1 0 0,1-1 1 0 0,-1 0-1 0 0,0 0 0 0 0,0 0 1 0 0,0 0-1 0 0,0 0 1 0 0,0 0-1 0 0,0 0 1 0 0,0 0-1 0 0,0 0 0 0 0,-1 0 1 0 0,1 0-1 0 0,0 0 1 0 0,-1 1-1 0 0,1-1 1 0 0,0 0-1 0 0,-1 0 1 0 0,1 0-1 0 0,-1 0 0 0 0,1 1 1 0 0,-1-1-1 0 0,0 0 1 0 0,1 0-1 0 0,-2 0 1 0 0,0 0 75 0 0,-1 3-4 0 0,-2 2-55 0 0,-1 1 0 0 0,1 0-1 0 0,0 0 1 0 0,0 0-1 0 0,1 0 1 0 0,0 1 0 0 0,0 0-1 0 0,0 0 1 0 0,1 0 0 0 0,-1 0-1 0 0,1 1 1 0 0,1-1 0 0 0,-1 1-1 0 0,1-1 1 0 0,1 1 0 0 0,-1 0-1 0 0,1 0 1 0 0,0 8-1 0 0,-1 1 15 0 0,1 0-1 0 0,1 0 0 0 0,1 0 0 0 0,0 0 0 0 0,1 0 0 0 0,0 0 0 0 0,7 18 0 0 0,14 25 59 0 0,-17-46-63 0 0,0 1 1 0 0,0 0-1 0 0,4 24 1 0 0,-9-37-34 0 0,-1 1 0 0 0,0-1-1 0 0,0 0 1 0 0,0 1 0 0 0,0-1 0 0 0,0 1 0 0 0,0-1 0 0 0,0 1 0 0 0,-1-1 0 0 0,1 1 0 0 0,-1-1 0 0 0,1 0 0 0 0,-1 1 0 0 0,1-1 0 0 0,-1 0 0 0 0,0 1 0 0 0,1-1-1 0 0,-1 0 1 0 0,0 0 0 0 0,0 0 0 0 0,0 0 0 0 0,0 1 0 0 0,0-1 0 0 0,0-1 0 0 0,0 1 0 0 0,-1 0 0 0 0,1 0 0 0 0,0 0 0 0 0,0-1 0 0 0,-1 1 0 0 0,1 0 0 0 0,0-1-1 0 0,-1 1 1 0 0,1-1 0 0 0,-1 0 0 0 0,1 1 0 0 0,0-1 0 0 0,-3 0 0 0 0,-8 1-17 0 0,1 0 0 0 0,-1 0-1 0 0,-22-3 1 0 0,33 2 13 0 0,-654-97-373 0 0,623 91 358 0 0,-443-85-227 0 0,434 82 214 0 0,-546-119-406 0 0,83 28-101 0 0,348 82 335 0 0,-1 7 1 0 0,-201 10-1 0 0,-313 58-212 0 0,-9 71 77 0 0,19 56 93 0 0,390-101 159 0 0,237-73 59 0 0,-102 25-146 0 0,135-35 145 0 0,-8 1 28 0 0,9-1-8 0 0,-1 1 1 0 0,1-1-1 0 0,0 0 1 0 0,0 0-1 0 0,0 0 1 0 0,0 0-1 0 0,0 0 1 0 0,-1 0-1 0 0,1 0 1 0 0,0 0-1 0 0,0 0 1 0 0,0-1-1 0 0,0 1 1 0 0,0 0 0 0 0,-1 0-1 0 0,1 0 1 0 0,0 0-1 0 0,0 0 1 0 0,0 0-1 0 0,0 0 1 0 0,0 0-1 0 0,-1 0 1 0 0,1 0-1 0 0,0 0 1 0 0,0-1-1 0 0,0 1 1 0 0,0 0-1 0 0,0 0 1 0 0,0 0-1 0 0,0 0 1 0 0,0 0 0 0 0,0 0-1 0 0,-1-1 1 0 0,1 1-1 0 0,0 0 1 0 0,0 0-1 0 0,0 0 1 0 0,0 0-1 0 0,0 0 1 0 0,0-1-1 0 0,0 1 1 0 0,0 0-1 0 0,0 0 1 0 0,0 0-1 0 0,0 0 1 0 0,0 0 0 0 0,0-1-1 0 0,0 1 1 0 0,0 0-1 0 0,0 0 1 0 0,0 0-1 0 0,1 0 1 0 0,-1-1-1 0 0,0 1 1 0 0,0 0-1 0 0,0 0 1 0 0,0 0-1 0 0,0 0 1 0 0,0 0-1 0 0,0 0 1 0 0,0 0-1 0 0,1-1 1 0 0,22-36-178 0 0,-13 21 33 0 0,0 0 0 0 0,-1-1 1 0 0,8-19-1 0 0,-14 29 114 0 0,-1-1 0 0 0,0 1 0 0 0,0-1 0 0 0,-1 0 0 0 0,0 1 0 0 0,-1-1 0 0 0,1 0 0 0 0,-1 0-1 0 0,-1 1 1 0 0,1-1 0 0 0,-4-12 0 0 0,1 6 18 0 0,-1 0-1 0 0,-1 1 0 0 0,0-1 1 0 0,-1 1-1 0 0,0 0 1 0 0,-1 1-1 0 0,-1-1 0 0 0,0 1 1 0 0,0 1-1 0 0,-1 0 1 0 0,-1 0-1 0 0,0 0 0 0 0,0 2 1 0 0,-1-1-1 0 0,0 1 1 0 0,-1 1-1 0 0,-18-11 1 0 0,-20-8 10 0 0,-2 3 1 0 0,-1 2-1 0 0,-84-24 1 0 0,16 22 98 0 0,-149-10 0 0 0,157 24 108 0 0,-175 9 0 0 0,222 5-15 0 0,0 4 0 0 0,1 2 1 0 0,-126 37-1 0 0,168-39-118 0 0,1 0 1 0 0,0 2-1 0 0,1 0 0 0 0,0 2 0 0 0,0 0 1 0 0,-20 16-1 0 0,40-26-57 0 0,-1-1 1 0 0,0 0-1 0 0,0 0 0 0 0,1 1 0 0 0,-1-1 1 0 0,1 1-1 0 0,0-1 0 0 0,-1 1 1 0 0,1 0-1 0 0,0-1 0 0 0,0 1 1 0 0,0 0-1 0 0,0 0 0 0 0,0 0 0 0 0,0 0 1 0 0,1 0-1 0 0,-1 0 0 0 0,1 0 1 0 0,-1 0-1 0 0,1 0 0 0 0,0 0 0 0 0,0 4 1 0 0,0-4-6 0 0,1 0 1 0 0,0-1-1 0 0,0 1 1 0 0,0 0-1 0 0,0 0 1 0 0,1 0-1 0 0,-1-1 1 0 0,0 1 0 0 0,1 0-1 0 0,-1-1 1 0 0,1 1-1 0 0,0-1 1 0 0,-1 0-1 0 0,1 0 1 0 0,0 1-1 0 0,0-1 1 0 0,0 0-1 0 0,0-1 1 0 0,0 1-1 0 0,0 0 1 0 0,2 0-1 0 0,11 4-14 0 0,1-1-1 0 0,-1-1 0 0 0,1 0 1 0 0,28 1-1 0 0,66-5-102 0 0,88-17-57 0 0,-183 17 157 0 0,199-32-226 0 0,-181 25 174 0 0,0-1-1 0 0,0-1 1 0 0,-1-2-1 0 0,34-18 1 0 0,-58 26 49 0 0,0 0 0 0 0,0-1 1 0 0,-1 0-1 0 0,1-1 0 0 0,-1 0 0 0 0,0 0 0 0 0,-1 0 1 0 0,6-8-1 0 0,-9 11 8 0 0,-1 0 0 0 0,0-1 0 0 0,0 1 0 0 0,0-1-1 0 0,-1 1 1 0 0,1-1 0 0 0,-1 1 0 0 0,0-1 0 0 0,0 0 0 0 0,0 0 0 0 0,0 0 0 0 0,-1 1 0 0 0,0-1 0 0 0,1 0 0 0 0,-1 0-1 0 0,-1 0 1 0 0,1 0 0 0 0,-1 0 0 0 0,1 1 0 0 0,-1-1 0 0 0,-2-5 0 0 0,-1 0 2 0 0,0 0 1 0 0,-1 0-1 0 0,0 0 0 0 0,0 1 0 0 0,-1 0 1 0 0,0 0-1 0 0,-1 0 0 0 0,1 1 0 0 0,-2 0 1 0 0,1 0-1 0 0,-1 0 0 0 0,0 1 1 0 0,0 1-1 0 0,-1-1 0 0 0,1 1 0 0 0,-15-5 1 0 0,0 0 22 0 0,0 1-1 0 0,-1 1 1 0 0,0 2 0 0 0,0 0 0 0 0,-38-3 0 0 0,31 6 36 0 0,-1 1 0 0 0,1 2 1 0 0,-1 1-1 0 0,1 2 0 0 0,0 1 0 0 0,0 1 1 0 0,-35 11-1 0 0,57-13-41 0 0,-47 12 140 0 0,-69 29 0 0 0,110-38-92 0 0,1 1 1 0 0,-1 0-1 0 0,1 1 0 0 0,1 0 1 0 0,-1 1-1 0 0,2 1 0 0 0,-1 0 1 0 0,1 1-1 0 0,1 0 1 0 0,-15 18-1 0 0,24-26-39 0 0,0 0 0 0 0,0 0-1 0 0,0 0 1 0 0,0 0 0 0 0,1 1 0 0 0,0-1 0 0 0,0 0 0 0 0,0 1-1 0 0,0-1 1 0 0,0 1 0 0 0,0-1 0 0 0,1 1 0 0 0,0-1-1 0 0,0 1 1 0 0,0-1 0 0 0,0 1 0 0 0,1 4 0 0 0,0-3-1 0 0,1-1-1 0 0,0 1 1 0 0,-1-1 0 0 0,2 0 0 0 0,-1 0 0 0 0,0 0 0 0 0,1 0 0 0 0,0 0 0 0 0,-1-1 0 0 0,2 1 0 0 0,5 5 0 0 0,2 0 6 0 0,1 0-1 0 0,1-1 1 0 0,0 0 0 0 0,0-1-1 0 0,0 0 1 0 0,1-1 0 0 0,17 5-1 0 0,4-1-12 0 0,0-2-1 0 0,0-2 1 0 0,1-1-1 0 0,52 0 1 0 0,138-14-55 0 0,31-20-60 0 0,-212 20 45 0 0,1-1-1 0 0,-2-2 1 0 0,70-30-1 0 0,-97 35 27 0 0,-1-1 0 0 0,0-1 1 0 0,-1 0-1 0 0,0-2 0 0 0,0 1 0 0 0,17-17 0 0 0,-28 22 15 0 0,1 0-1 0 0,-1 0 1 0 0,1 0 0 0 0,-1 0-1 0 0,-1 0 1 0 0,1-1-1 0 0,-1 0 1 0 0,0 1 0 0 0,0-1-1 0 0,-1-1 1 0 0,0 1-1 0 0,0 0 1 0 0,0 0-1 0 0,-1-1 1 0 0,0 1 0 0 0,0-1-1 0 0,-1 1 1 0 0,1-1-1 0 0,-1 0 1 0 0,-2-12-1 0 0,-1 8-2 0 0,1 0-1 0 0,-2 0 1 0 0,0 0-1 0 0,0 1 1 0 0,-1-1-1 0 0,0 1 1 0 0,0 0-1 0 0,-1 0 1 0 0,-1 1-1 0 0,0 0 1 0 0,0 0-1 0 0,-1 1 1 0 0,0-1-1 0 0,0 2 1 0 0,-1-1-1 0 0,0 1 1 0 0,0 0-1 0 0,-1 1 1 0 0,0 0-1 0 0,-19-8 1 0 0,10 7 18 0 0,0 0-1 0 0,-1 1 1 0 0,1 1-1 0 0,-1 1 1 0 0,0 0 0 0 0,0 2-1 0 0,-1 1 1 0 0,1 0-1 0 0,0 1 1 0 0,0 1 0 0 0,-25 5-1 0 0,20-1 51 0 0,-1 1-1 0 0,1 1 0 0 0,0 1 1 0 0,1 1-1 0 0,0 1 0 0 0,-40 24 0 0 0,48-24 14 0 0,1 0-1 0 0,1 1 1 0 0,0 1-1 0 0,0 0 1 0 0,1 1-1 0 0,1 0 1 0 0,0 1-1 0 0,1 0 1 0 0,0 1-1 0 0,-13 24 0 0 0,22-35-44 0 0,1 0-1 0 0,-1 0 1 0 0,0 0-1 0 0,1 0 0 0 0,0 0 1 0 0,0 1-1 0 0,0-1 0 0 0,1 0 1 0 0,-1 0-1 0 0,1 1 1 0 0,0-1-1 0 0,1 0 0 0 0,-1 1 1 0 0,0-1-1 0 0,1 0 0 0 0,0 0 1 0 0,0 1-1 0 0,1-1 1 0 0,-1 0-1 0 0,1 0 0 0 0,0 0 1 0 0,0-1-1 0 0,0 1 0 0 0,0 0 1 0 0,1-1-1 0 0,-1 1 1 0 0,1-1-1 0 0,0 0 0 0 0,0 0 1 0 0,0 0-1 0 0,4 3 0 0 0,6 3 6 0 0,-1 0-1 0 0,1 0 1 0 0,0-2-1 0 0,1 0 1 0 0,0 0-1 0 0,0-1 0 0 0,22 6 1 0 0,-2-3-10 0 0,0-2 1 0 0,0-2-1 0 0,0-1 1 0 0,46 0 0 0 0,-18-5-63 0 0,94-15 1 0 0,34-25-57 0 0,-159 33 78 0 0,-2-1 0 0 0,34-16 0 0 0,-56 22 19 0 0,0 0 0 0 0,0-1 0 0 0,-1 0 0 0 0,1 0 0 0 0,-1 0 0 0 0,0-1-1 0 0,0 0 1 0 0,-1-1 0 0 0,1 1 0 0 0,-1-1 0 0 0,0 0 0 0 0,0 0 0 0 0,5-11-1 0 0,-8 12-2 0 0,0-1 0 0 0,0 0 0 0 0,-1 0 0 0 0,0 0 0 0 0,0 0-1 0 0,0-1 1 0 0,-1 1 0 0 0,0 0 0 0 0,0 0 0 0 0,0 0-1 0 0,-1 0 1 0 0,0 0 0 0 0,0 0 0 0 0,-1 0 0 0 0,0 0 0 0 0,0 0-1 0 0,0 0 1 0 0,0 1 0 0 0,-1-1 0 0 0,0 1 0 0 0,-5-7-1 0 0,1 1 3 0 0,-1 0-1 0 0,-1 0 0 0 0,0 1 0 0 0,0 0 0 0 0,-1 1 1 0 0,0 0-1 0 0,0 0 0 0 0,-21-11 0 0 0,21 14 18 0 0,-1 1 1 0 0,-1 1-1 0 0,1 0 0 0 0,-1 1 0 0 0,1 0 0 0 0,-1 0 1 0 0,0 1-1 0 0,0 1 0 0 0,0 0 0 0 0,0 1 0 0 0,0 0 1 0 0,0 1-1 0 0,0 0 0 0 0,0 1 0 0 0,0 0 0 0 0,-19 7 1 0 0,20-6 13 0 0,1 0 1 0 0,0 1-1 0 0,0 1 1 0 0,1 0-1 0 0,-1 0 1 0 0,1 1-1 0 0,0 0 1 0 0,1 0-1 0 0,-1 1 1 0 0,1 1-1 0 0,1-1 1 0 0,-1 1-1 0 0,1 0 1 0 0,1 1-1 0 0,-1-1 1 0 0,2 2-1 0 0,-1-1 1 0 0,-8 19-1 0 0,13-22-6 0 0,-1 0 0 0 0,1 1-1 0 0,-1-1 1 0 0,2 0 0 0 0,-1 1-1 0 0,1-1 1 0 0,0 0 0 0 0,0 1-1 0 0,1-1 1 0 0,0 1 0 0 0,0-1-1 0 0,0 0 1 0 0,1 0 0 0 0,0 0-1 0 0,0 0 1 0 0,0 0 0 0 0,1 0-1 0 0,0 0 1 0 0,7 9 0 0 0,-2-4 0 0 0,0-1 1 0 0,1 1-1 0 0,0-1 1 0 0,1-1-1 0 0,0 0 1 0 0,0 0-1 0 0,1-1 1 0 0,15 8-1 0 0,-1-2 4 0 0,0-2 0 0 0,1-1 0 0 0,53 16 0 0 0,-67-24-15 0 0,38 9 10 0 0,0-2-1 0 0,0-2 1 0 0,1-2 0 0 0,64-1-1 0 0,-29-7-39 0 0,163-24 0 0 0,-211 21-20 0 0,-1-2 1 0 0,0-2-1 0 0,-1-2 1 0 0,0-1-1 0 0,61-29 1 0 0,-90 38 37 0 0,-1-1 0 0 0,0 0 0 0 0,0-1 0 0 0,0 0-1 0 0,0 1 1 0 0,-1-2 0 0 0,0 1 0 0 0,0-1 0 0 0,0 1 0 0 0,0-1 0 0 0,-1-1 0 0 0,6-11 0 0 0,-8 13 3 0 0,0 0 0 0 0,-1 0 1 0 0,0 0-1 0 0,0 0 0 0 0,0-1 0 0 0,0 1 1 0 0,-1 0-1 0 0,0 0 0 0 0,0 0 0 0 0,0 0 1 0 0,-1-1-1 0 0,1 1 0 0 0,-1 0 0 0 0,-1 0 1 0 0,1 0-1 0 0,-1 0 0 0 0,0 0 0 0 0,0 1 1 0 0,-4-8-1 0 0,0 2 1 0 0,-1-1 0 0 0,-1 1 1 0 0,0 1-1 0 0,0-1 0 0 0,-1 1 1 0 0,0 1-1 0 0,-1 0 0 0 0,0 0 0 0 0,0 1 1 0 0,0 0-1 0 0,-1 0 0 0 0,0 1 1 0 0,0 1-1 0 0,-1 0 0 0 0,-12-3 0 0 0,-1 0 13 0 0,-1 1-1 0 0,1 2 1 0 0,-2 0-1 0 0,1 2 0 0 0,0 1 1 0 0,-31 2-1 0 0,9 3 15 0 0,0 2 1 0 0,-63 15-1 0 0,102-18-20 0 0,-46 10 35 0 0,0 2 1 0 0,1 3-1 0 0,-59 25 0 0 0,94-33-12 0 0,0 0-1 0 0,0 1 0 0 0,1 1 0 0 0,1 1 0 0 0,0 0 0 0 0,0 2 0 0 0,1-1 0 0 0,1 2 0 0 0,0 0 0 0 0,1 1 0 0 0,-19 29 1 0 0,28-38-11 0 0,1 1 0 0 0,0-1 0 0 0,1 1 0 0 0,0 0 0 0 0,0 0 0 0 0,1 0 0 0 0,0 0 0 0 0,0 0 0 0 0,1 1 0 0 0,-1 16 0 0 0,2-18-2 0 0,1-1 1 0 0,0 1-1 0 0,0 0 0 0 0,1 0 1 0 0,0-1-1 0 0,0 1 0 0 0,0-1 1 0 0,1 0-1 0 0,0 1 0 0 0,0-1 1 0 0,1 0-1 0 0,-1-1 0 0 0,9 10 1 0 0,0-2 4 0 0,0-1 0 0 0,1-1 0 0 0,0 0 0 0 0,1 0 0 0 0,0-2 0 0 0,1 0 0 0 0,0 0 0 0 0,1-2 0 0 0,-1 0 0 0 0,1 0 0 0 0,1-2 0 0 0,-1 0 0 0 0,20 3 1 0 0,10 1 5 0 0,1-3 1 0 0,1-2 0 0 0,72-3 0 0 0,-55-5-50 0 0,77-14 0 0 0,-109 13-9 0 0,0-1-1 0 0,-1-2 1 0 0,0-1-1 0 0,42-18 1 0 0,-65 22 19 0 0,0 1 0 0 0,-1-1-1 0 0,1-1 1 0 0,-1 0 0 0 0,0 0 0 0 0,-1 0-1 0 0,0-1 1 0 0,8-9 0 0 0,-11 11 0 0 0,-1 0 1 0 0,1 0-1 0 0,-1-1 0 0 0,0 1 1 0 0,0-1-1 0 0,-1 0 1 0 0,0 0-1 0 0,0 0 0 0 0,0 0 1 0 0,-1 0-1 0 0,0 0 0 0 0,0 0 1 0 0,0-13-1 0 0,-2 9-6 0 0,0 1-1 0 0,-1-1 1 0 0,0 1-1 0 0,0 0 1 0 0,-1 0-1 0 0,0-1 1 0 0,-1 2-1 0 0,0-1 1 0 0,0 0-1 0 0,-1 1 1 0 0,0 0-1 0 0,-1 0 1 0 0,1 0-1 0 0,-11-10 0 0 0,-1 0-8 0 0,-1 1 0 0 0,0 1 0 0 0,-1 1-1 0 0,-27-16 1 0 0,27 19 13 0 0,-1 1-1 0 0,0 2 0 0 0,-1 0 1 0 0,0 1-1 0 0,0 1 0 0 0,-1 1 1 0 0,1 0-1 0 0,-1 2 0 0 0,-1 1 1 0 0,1 1-1 0 0,0 0 0 0 0,-1 2 1 0 0,1 1-1 0 0,-39 6 0 0 0,10-1 22 0 0,0 4-1 0 0,1 1 0 0 0,0 2 1 0 0,-80 34-1 0 0,90-28 24 0 0,2 0 1 0 0,-70 50-1 0 0,89-55-7 0 0,0 1 0 0 0,1 1-1 0 0,1 1 1 0 0,0 0 0 0 0,1 2 0 0 0,1 0-1 0 0,-14 24 1 0 0,19-27-9 0 0,2 0 0 0 0,0 0 0 0 0,1 1 0 0 0,1 0 0 0 0,0 0 0 0 0,2 1-1 0 0,0 0 1 0 0,1 0 0 0 0,-2 35 0 0 0,5-41-7 0 0,0 1-1 0 0,2 0 1 0 0,-1 0-1 0 0,2-1 1 0 0,0 1-1 0 0,0-1 1 0 0,1 0-1 0 0,0 0 1 0 0,1 0-1 0 0,1 0 1 0 0,0-1-1 0 0,0 0 1 0 0,1 0-1 0 0,15 17 1 0 0,-8-13-1 0 0,0-1 0 0 0,1 0 0 0 0,1-1 0 0 0,0-1 0 0 0,1 0 0 0 0,0-2 1 0 0,0 0-1 0 0,1 0 0 0 0,1-2 0 0 0,0 0 0 0 0,28 7 0 0 0,-16-7-18 0 0,0-2 0 0 0,0-1 0 0 0,0-2 0 0 0,0 0-1 0 0,1-3 1 0 0,52-4 0 0 0,-69 2-6 0 0,-1 0 0 0 0,0-1 0 0 0,1 0 0 0 0,-1-1 0 0 0,0-1 1 0 0,-1 0-1 0 0,1-1 0 0 0,14-9 0 0 0,-24 13 14 0 0,0 0 0 0 0,-1-1 0 0 0,1 1 0 0 0,-1-1 0 0 0,1 0 0 0 0,-1 0 0 0 0,0-1 0 0 0,0 1 0 0 0,-1-1 0 0 0,1 1 0 0 0,-1-1 0 0 0,0 0 0 0 0,0 0 1 0 0,0 0-1 0 0,0 0 0 0 0,0 0 0 0 0,-1 0 0 0 0,0 0 0 0 0,0-1 0 0 0,0 1 0 0 0,-1 0 0 0 0,1-1 0 0 0,-1 1 0 0 0,0-1 0 0 0,0 1 0 0 0,-1 0 0 0 0,1-1 0 0 0,-1 1 0 0 0,0 0 0 0 0,0-1 0 0 0,-3-6 0 0 0,-1-3-6 0 0,-1 0-1 0 0,-1 1 1 0 0,0 0 0 0 0,-1 0-1 0 0,0 0 1 0 0,-1 1 0 0 0,0 0-1 0 0,-1 1 1 0 0,0 0-1 0 0,-1 0 1 0 0,0 1 0 0 0,-1 1-1 0 0,0 0 1 0 0,0 0 0 0 0,-28-12-1 0 0,22 12 17 0 0,0 2-1 0 0,-1 0 1 0 0,0 1-1 0 0,0 1 1 0 0,-1 1-1 0 0,1 1 1 0 0,-1 0-1 0 0,0 2 1 0 0,0 0-1 0 0,0 1 1 0 0,-36 5-1 0 0,24 0 27 0 0,-1 2-1 0 0,1 1 1 0 0,-51 21 0 0 0,68-23-15 0 0,-1 1 0 0 0,1 1 0 0 0,1 0 1 0 0,-1 1-1 0 0,2 1 0 0 0,-1 0 0 0 0,1 1 0 0 0,1 1 1 0 0,-12 13-1 0 0,21-22-11 0 0,0 1 1 0 0,0 0-1 0 0,1-1 0 0 0,-1 2 1 0 0,1-1-1 0 0,0 0 0 0 0,0 0 1 0 0,0 1-1 0 0,1-1 1 0 0,0 1-1 0 0,0-1 0 0 0,0 1 1 0 0,-1 8-1 0 0,3-10-1 0 0,-1 1 0 0 0,0-1 1 0 0,1 1-1 0 0,0-1 0 0 0,0 1 0 0 0,0-1 0 0 0,0 0 0 0 0,1 0 1 0 0,-1 1-1 0 0,1-1 0 0 0,0 0 0 0 0,0 0 0 0 0,0-1 0 0 0,0 1 1 0 0,0 0-1 0 0,1-1 0 0 0,-1 1 0 0 0,1-1 0 0 0,4 4 0 0 0,7 3 1 0 0,1 0-1 0 0,0-1 0 0 0,0-1 1 0 0,0 0-1 0 0,1-1 0 0 0,0 0 1 0 0,0-2-1 0 0,1 0 0 0 0,25 3 0 0 0,-4-3 3 0 0,0-2-1 0 0,-1-1 0 0 0,49-5 0 0 0,-44-1-44 0 0,74-16-1 0 0,-103 18 33 0 0,-1-1 0 0 0,0 0 0 0 0,0-1 0 0 0,0 0 0 0 0,-1 0-1 0 0,1-2 1 0 0,-1 1 0 0 0,-1-1 0 0 0,1-1 0 0 0,11-11 0 0 0,-19 16 6 0 0,-1 0-1 0 0,1 1 1 0 0,-1-1 0 0 0,0 0-1 0 0,0 0 1 0 0,0-1 0 0 0,0 1-1 0 0,0 0 1 0 0,-1-1 0 0 0,0 1 0 0 0,0 0-1 0 0,0-1 1 0 0,0 0 0 0 0,0 1-1 0 0,-1-1 1 0 0,1 0 0 0 0,-1-5-1 0 0,-1 3 1 0 0,0 1-1 0 0,0 0 1 0 0,0-1-1 0 0,-1 1 1 0 0,0 0-1 0 0,0 0 1 0 0,-1 0-1 0 0,1 0 1 0 0,-1 0-1 0 0,-6-8 0 0 0,-2 1 1 0 0,0-1-1 0 0,0 2 0 0 0,-1 0 0 0 0,-1 0 0 0 0,0 1 0 0 0,0 0 0 0 0,-1 1 0 0 0,0 1 0 0 0,-1 1 0 0 0,0 0 1 0 0,0 0-1 0 0,-26-6 0 0 0,2 2 2 0 0,-1 2 0 0 0,-1 2 0 0 0,-77-4 0 0 0,56 10 39 0 0,-73 7 0 0 0,100-3 10 0 0,1 3 0 0 0,0 0 0 0 0,-55 20-1 0 0,78-23-30 0 0,1 2 0 0 0,0-1-1 0 0,0 2 1 0 0,0-1-1 0 0,1 1 1 0 0,-13 10-1 0 0,20-14-11 0 0,0-1-1 0 0,1 1 0 0 0,-1-1 0 0 0,0 1 1 0 0,1 0-1 0 0,-1 0 0 0 0,1 0 0 0 0,-1 0 1 0 0,1 0-1 0 0,0 0 0 0 0,0 0 0 0 0,0 0 1 0 0,0 0-1 0 0,0 0 0 0 0,1 1 0 0 0,-1-1 1 0 0,1 0-1 0 0,-1 1 0 0 0,1-1 0 0 0,0 0 1 0 0,0 1-1 0 0,0-1 0 0 0,0 0 1 0 0,0 1-1 0 0,0-1 0 0 0,1 0 0 0 0,-1 1 1 0 0,1-1-1 0 0,0 0 0 0 0,-1 1 0 0 0,1-1 1 0 0,0 0-1 0 0,1 0 0 0 0,-1 0 0 0 0,0 0 1 0 0,3 4-1 0 0,3 1 5 0 0,0 0-1 0 0,0-1 1 0 0,0 0 0 0 0,0 0-1 0 0,1 0 1 0 0,0-1 0 0 0,0 0-1 0 0,12 5 1 0 0,6 1 12 0 0,41 12 1 0 0,-23-11-5 0 0,0-3 1 0 0,53 6 0 0 0,-85-14-15 0 0,65 7 22 0 0,0-4 0 0 0,1-4 1 0 0,-1-2-1 0 0,0-4 0 0 0,104-22 1 0 0,-91 7-11 0 0,-81 18-12 0 0,-1 0 0 0 0,0-1 1 0 0,1 0-1 0 0,-1 0 0 0 0,-1 0 0 0 0,1-1 1 0 0,-1 0-1 0 0,8-7 0 0 0,-13 10-1 0 0,-1 0-1 0 0,1 1 0 0 0,-1-1 0 0 0,1 0 1 0 0,-1 0-1 0 0,0-1 0 0 0,1 1 1 0 0,-1 0-1 0 0,0 0 0 0 0,-1-1 1 0 0,1 1-1 0 0,0 0 0 0 0,-1-1 1 0 0,1 1-1 0 0,-1-1 0 0 0,1 1 0 0 0,-1-1 1 0 0,0 1-1 0 0,0-1 0 0 0,-1 1 1 0 0,1-1-1 0 0,0 1 0 0 0,-1-1 1 0 0,1 1-1 0 0,-1 0 0 0 0,0-1 0 0 0,0 1 1 0 0,0 0-1 0 0,0 0 0 0 0,0-1 1 0 0,-1 1-1 0 0,1 0 0 0 0,-3-3 1 0 0,-3-3-9 0 0,0-1 0 0 0,0 2 0 0 0,-1-1 0 0 0,0 1 1 0 0,0 0-1 0 0,-13-8 0 0 0,4 5-9 0 0,0 0 0 0 0,0 2 0 0 0,-1 0 0 0 0,-1 1 1 0 0,-32-9-1 0 0,19 9-14 0 0,0 2 0 0 0,-59-3 1 0 0,12 9-15 0 0,-143 20-1 0 0,167-13 24 0 0,-73 20 1 0 0,106-22 8 0 0,2 1 1 0 0,-1 1-1 0 0,1 1 0 0 0,1 1 1 0 0,-1 0-1 0 0,-22 18 1 0 0,39-26 5 0 0,1 0 0 0 0,-1 0 0 0 0,1 0 0 0 0,-1 0 0 0 0,1 1 0 0 0,0 0 0 0 0,0-1 0 0 0,0 1 1 0 0,0 0-1 0 0,0 0 0 0 0,1 0 0 0 0,-1 0 0 0 0,-1 4 0 0 0,3-5 3 0 0,0-1 0 0 0,0 1-1 0 0,0-1 1 0 0,0 1 0 0 0,0-1-1 0 0,0 1 1 0 0,0-1 0 0 0,1 0 0 0 0,-1 1-1 0 0,1-1 1 0 0,-1 1 0 0 0,1-1 0 0 0,-1 0-1 0 0,1 1 1 0 0,0-1 0 0 0,-1 0 0 0 0,1 1-1 0 0,0-1 1 0 0,0 0 0 0 0,0 0 0 0 0,0 0-1 0 0,0 0 1 0 0,0 0 0 0 0,0 0 0 0 0,1 0-1 0 0,-1 0 1 0 0,0-1 0 0 0,0 1 0 0 0,1 0-1 0 0,-1-1 1 0 0,1 1 0 0 0,1 0 0 0 0,7 3-4 0 0,0-1 1 0 0,1 0 0 0 0,-1 0-1 0 0,1-1 1 0 0,0-1 0 0 0,13 1 0 0 0,70-4-29 0 0,-41-2-28 0 0,0-3-1 0 0,0-2 0 0 0,-1-2 1 0 0,0-2-1 0 0,78-33 0 0 0,-113 39 32 0 0,-1-1-1 0 0,0 0 0 0 0,0-2 1 0 0,20-15-1 0 0,-32 22 25 0 0,0 0 0 0 0,0 0 0 0 0,-1 0 1 0 0,0-1-1 0 0,1 1 0 0 0,-1-1 0 0 0,0 0 0 0 0,-1 0 0 0 0,1 0 0 0 0,-1 0 1 0 0,0 0-1 0 0,0-1 0 0 0,0 1 0 0 0,0-1 0 0 0,-1 1 0 0 0,0-1 1 0 0,0 0-1 0 0,0 0 0 0 0,0 1 0 0 0,-1-1 0 0 0,0 0 0 0 0,0-5 0 0 0,-2-1-2 0 0,-1 1 0 0 0,0-1-1 0 0,-1 1 1 0 0,0-1-1 0 0,0 1 1 0 0,-1 0 0 0 0,-1 1-1 0 0,-11-18 1 0 0,-4 0-26 0 0,-34-34 1 0 0,19 27-6 0 0,-2 1 0 0 0,0 2 0 0 0,-2 2-1 0 0,-46-26 1 0 0,44 31 13 0 0,0 3-1 0 0,-1 1 0 0 0,-2 2 0 0 0,1 2 0 0 0,-2 2 0 0 0,0 2 0 0 0,-1 2 0 0 0,0 2 1 0 0,-92-4-1 0 0,128 12 43 0 0,-1 1 0 0 0,1 0 0 0 0,0 1 1 0 0,0 0-1 0 0,-21 6 0 0 0,29-7-10 0 0,-1 1 1 0 0,1-1-1 0 0,-1 0 1 0 0,1 1-1 0 0,0 0 0 0 0,0 0 1 0 0,0 0-1 0 0,0 0 1 0 0,0 0-1 0 0,0 1 0 0 0,1-1 1 0 0,-1 1-1 0 0,1 0 1 0 0,0 0-1 0 0,-1 0 0 0 0,1 0 1 0 0,1 0-1 0 0,-1 0 1 0 0,0 0-1 0 0,1 1 0 0 0,-2 4 1 0 0,3-5-5 0 0,0-1 1 0 0,-1 1 0 0 0,2 0 0 0 0,-1-1-1 0 0,0 1 1 0 0,1-1 0 0 0,-1 1-1 0 0,1-1 1 0 0,-1 1 0 0 0,1-1 0 0 0,0 0-1 0 0,0 1 1 0 0,1-1 0 0 0,-1 0 0 0 0,0 0-1 0 0,1 0 1 0 0,-1 0 0 0 0,1 0-1 0 0,-1 0 1 0 0,1 0 0 0 0,0 0 0 0 0,4 2-1 0 0,2 3-3 0 0,1 0 0 0 0,1-1 0 0 0,19 10 0 0 0,-12-9-4 0 0,1 0 1 0 0,0 0-1 0 0,0-2 1 0 0,0 0-1 0 0,0-2 1 0 0,27 3-1 0 0,-34-5-6 0 0,1 0 0 0 0,0-1-1 0 0,0-1 1 0 0,-1 0 0 0 0,1 0-1 0 0,0-1 1 0 0,-1-1 0 0 0,1 0-1 0 0,-1-1 1 0 0,0 0 0 0 0,16-8-1 0 0,-24 10 12 0 0,0 1 0 0 0,0-1 0 0 0,0 0 0 0 0,0-1 0 0 0,-1 1 0 0 0,1 0 0 0 0,-1-1 0 0 0,1 1 0 0 0,-1-1 0 0 0,0 0 0 0 0,0 0 0 0 0,0 0 0 0 0,-1 0 0 0 0,1 0 0 0 0,-1 0 0 0 0,1-1 0 0 0,-1 1 0 0 0,0 0 0 0 0,0-4 0 0 0,0 1 0 0 0,-1 1 0 0 0,0-1-1 0 0,0 1 1 0 0,0-1-1 0 0,-1 1 1 0 0,0-1-1 0 0,0 1 1 0 0,0-1 0 0 0,-1 1-1 0 0,0 0 1 0 0,-3-7-1 0 0,1 3 20 0 0,-1 0 0 0 0,0 0 0 0 0,-1 0 0 0 0,0 1 0 0 0,0-1 0 0 0,-1 1 0 0 0,0 1 0 0 0,0 0-1 0 0,-1 0 1 0 0,0 0 0 0 0,0 1 0 0 0,-16-9 0 0 0,18 12 10 0 0,-1 0 0 0 0,0 0 0 0 0,1 1 0 0 0,-1 0 0 0 0,0 0 0 0 0,-1 1 1 0 0,1 0-1 0 0,0 0 0 0 0,0 1 0 0 0,0 0 0 0 0,-1 0 0 0 0,1 1 0 0 0,0 0 0 0 0,0 0 0 0 0,-8 2 0 0 0,9-1-8 0 0,1 0 0 0 0,0 1 0 0 0,-1 0 0 0 0,1-1 0 0 0,0 2 0 0 0,1-1 1 0 0,-1 0-1 0 0,1 1 0 0 0,-1 0 0 0 0,1 0 0 0 0,0 0 0 0 0,0 1 0 0 0,1-1 0 0 0,-1 1 0 0 0,1 0 0 0 0,0 0 0 0 0,1 0 0 0 0,-1 0 0 0 0,-2 7 0 0 0,5-10-17 0 0,-1-1-1 0 0,0 1 1 0 0,1 0-1 0 0,-1 0 1 0 0,1 0-1 0 0,-1-1 1 0 0,1 1-1 0 0,0 0 1 0 0,0 0-1 0 0,0 0 1 0 0,0 0-1 0 0,0 0 1 0 0,0-1-1 0 0,0 1 1 0 0,1 0-1 0 0,-1 0 1 0 0,1 0-1 0 0,-1-1 1 0 0,1 1-1 0 0,0 0 1 0 0,0-1-1 0 0,0 1 1 0 0,0 0-1 0 0,0-1 1 0 0,0 1-1 0 0,0-1 1 0 0,0 1-1 0 0,0-1 1 0 0,1 0-1 0 0,-1 0 1 0 0,1 1-1 0 0,-1-1 1 0 0,1 0-1 0 0,-1 0 1 0 0,4 1-1 0 0,0 0-16 0 0,0 0 1 0 0,0-1-1 0 0,0 1 0 0 0,0-1 1 0 0,0 0-1 0 0,0 0 0 0 0,1-1 1 0 0,-1 1-1 0 0,0-1 0 0 0,1 0 1 0 0,7-2-1 0 0,-3 1-22 0 0,-1-1 0 0 0,1-1 0 0 0,0 0 0 0 0,-1 0-1 0 0,1-1 1 0 0,-1 0 0 0 0,0 0 0 0 0,0-1 0 0 0,-1 0 0 0 0,1-1 0 0 0,-1 0 0 0 0,9-9 0 0 0,-13 11 25 0 0,-1 1 0 0 0,0-1 1 0 0,0 0-1 0 0,0 0 1 0 0,-1 0-1 0 0,1-1 1 0 0,-1 1-1 0 0,0-1 1 0 0,0 1-1 0 0,-1-1 1 0 0,1 0-1 0 0,-1 1 1 0 0,0-1-1 0 0,-1 0 1 0 0,1 0-1 0 0,-1 0 1 0 0,0 0-1 0 0,0 0 0 0 0,0 0 1 0 0,0 1-1 0 0,-1-1 1 0 0,0 0-1 0 0,0 0 1 0 0,-1 0-1 0 0,1 1 1 0 0,-1-1-1 0 0,-4-7 1 0 0,-1-1 6 0 0,0 1 0 0 0,-1 0 0 0 0,-1 0 0 0 0,1 1 0 0 0,-2 0 0 0 0,0 1 1 0 0,0 0-1 0 0,0 0 0 0 0,-2 1 0 0 0,1 1 0 0 0,-1 0 0 0 0,0 0 0 0 0,0 1 0 0 0,-1 1 1 0 0,0 0-1 0 0,0 1 0 0 0,-26-7 0 0 0,18 7 31 0 0,0 0 0 0 0,-1 2 0 0 0,1 0 0 0 0,-1 2 0 0 0,0 0 0 0 0,0 2 0 0 0,0 0 0 0 0,1 1 0 0 0,-1 2 0 0 0,1 0 0 0 0,-24 8 0 0 0,20-4 38 0 0,0 2-1 0 0,1 1 1 0 0,0 0-1 0 0,-43 30 1 0 0,56-33-32 0 0,0 1 0 0 0,0 0-1 0 0,1 0 1 0 0,0 1 0 0 0,1 0 0 0 0,0 1-1 0 0,1 0 1 0 0,0 0 0 0 0,0 1 0 0 0,1 0-1 0 0,-6 16 1 0 0,12-25-24 0 0,0 0 1 0 0,0 1-1 0 0,0-1 1 0 0,0 1-1 0 0,1-1 0 0 0,-1 1 1 0 0,1-1-1 0 0,0 1 0 0 0,0 0 1 0 0,0-1-1 0 0,0 1 0 0 0,1-1 1 0 0,0 1-1 0 0,0-1 1 0 0,2 7-1 0 0,-1-5-3 0 0,0-1 0 0 0,1 1 0 0 0,0-1 0 0 0,0 1 0 0 0,0-1 0 0 0,1 0 1 0 0,-1 0-1 0 0,1 0 0 0 0,7 5 0 0 0,1 0-6 0 0,0-1 0 0 0,1-1 0 0 0,0 0 0 0 0,0-1 0 0 0,1 0 0 0 0,26 7-1 0 0,3-3-19 0 0,0-2-1 0 0,1-2 0 0 0,0-1 0 0 0,0-3 1 0 0,0-1-1 0 0,0-3 0 0 0,-1-1 0 0 0,1-2 1 0 0,-1-2-1 0 0,72-22 0 0 0,-101 24 12 0 0,0 0 0 0 0,0-1 0 0 0,0 0 0 0 0,24-17 0 0 0,-35 21 11 0 0,0 1 0 0 0,0-2 0 0 0,0 1-1 0 0,-1 0 1 0 0,1 0 0 0 0,-1-1 0 0 0,1 0-1 0 0,-1 1 1 0 0,0-1 0 0 0,0 0 0 0 0,0 0-1 0 0,0 0 1 0 0,0 0 0 0 0,-1-1 0 0 0,0 1 0 0 0,1 0-1 0 0,-1-1 1 0 0,0 1 0 0 0,-1-1 0 0 0,1 1-1 0 0,-1-1 1 0 0,1 1 0 0 0,-1-1 0 0 0,0 1-1 0 0,0-1 1 0 0,-2-5 0 0 0,2 7 1 0 0,-1 1 1 0 0,1-1 0 0 0,-1 0 0 0 0,0 0-1 0 0,1 0 1 0 0,-1 1 0 0 0,0-1-1 0 0,0 0 1 0 0,-1 1 0 0 0,1-1 0 0 0,0 1-1 0 0,0-1 1 0 0,-1 1 0 0 0,1 0-1 0 0,-1-1 1 0 0,1 1 0 0 0,-1 0 0 0 0,-3-2-1 0 0,2 2 5 0 0,-1 0 0 0 0,1 0-1 0 0,-1 0 1 0 0,0 0 0 0 0,1 0 0 0 0,-1 1-1 0 0,0-1 1 0 0,0 1 0 0 0,-4 0-1 0 0,-6 2 17 0 0,0 0 0 0 0,0 1 0 0 0,-25 7 0 0 0,39-9-23 0 0,-23 6 27 0 0,1 2 1 0 0,0 1 0 0 0,1 0-1 0 0,0 2 1 0 0,0 1-1 0 0,1 0 1 0 0,-24 21 0 0 0,20-12 3 0 0,1 1 1 0 0,1 1-1 0 0,1 1 0 0 0,-32 51 1 0 0,43-60-25 0 0,0 1 0 0 0,2 1-1 0 0,0-1 1 0 0,1 1 0 0 0,1 1 0 0 0,1-1 0 0 0,0 1 0 0 0,1 0 0 0 0,1 0 0 0 0,1 0 0 0 0,1 1-1 0 0,1 22 1 0 0,1-28-5 0 0,1 0 1 0 0,0 0-1 0 0,1 0 0 0 0,0 0 0 0 0,1 0 0 0 0,1-1 0 0 0,0 1 0 0 0,1-1 0 0 0,0-1 0 0 0,1 1 0 0 0,1-1 1 0 0,-1 0-1 0 0,2-1 0 0 0,0 0 0 0 0,0 0 0 0 0,1-1 0 0 0,12 10 0 0 0,-5-7-1 0 0,1 0-1 0 0,1-1 0 0 0,39 18 1 0 0,-24-13-4 0 0,1-3 1 0 0,1-1-1 0 0,0-1 1 0 0,0-3-1 0 0,1 0 1 0 0,64 5-1 0 0,-53-12-62 0 0,72-6 0 0 0,-104 2 39 0 0,1 0-1 0 0,-1-1 0 0 0,0-1 0 0 0,0 0 1 0 0,0-1-1 0 0,-1-1 0 0 0,1 0 0 0 0,14-10 0 0 0,-26 14 17 0 0,1-1-1 0 0,-1 0 1 0 0,0 0-1 0 0,0 0 0 0 0,-1-1 1 0 0,1 1-1 0 0,-1-1 1 0 0,0 0-1 0 0,1 0 0 0 0,-2 0 1 0 0,1 0-1 0 0,0-1 1 0 0,-1 1-1 0 0,0-1 0 0 0,0 1 1 0 0,0-1-1 0 0,-1 0 1 0 0,0 0-1 0 0,1 0 0 0 0,-2 0 1 0 0,1 0-1 0 0,-1 0 0 0 0,1 0 1 0 0,-1 0-1 0 0,-1 0 1 0 0,1 0-1 0 0,-1 0 0 0 0,0 0 1 0 0,0 0-1 0 0,0 0 1 0 0,-1 0-1 0 0,1 0 0 0 0,-5-7 1 0 0,1 3-2 0 0,1-1 0 0 0,-2 1 0 0 0,1 1 1 0 0,-1-1-1 0 0,-1 1 0 0 0,1 0 0 0 0,-1 0 0 0 0,-1 1 1 0 0,1 0-1 0 0,-1 0 0 0 0,-1 1 0 0 0,-8-6 0 0 0,2 4-3 0 0,0 0-1 0 0,-1 1 0 0 0,1 1 0 0 0,-1 0 0 0 0,-1 2 1 0 0,-28-6-1 0 0,4 5-1 0 0,-1 2 0 0 0,0 1 0 0 0,1 3-1 0 0,-81 11 1 0 0,78-6 21 0 0,1 1-1 0 0,0 3 0 0 0,1 1 1 0 0,0 3-1 0 0,-41 18 0 0 0,42-13 18 0 0,-66 41 0 0 0,95-53-16 0 0,0 2-1 0 0,1-1 1 0 0,0 1 0 0 0,0 1 0 0 0,1 0-1 0 0,1 1 1 0 0,-1-1 0 0 0,2 2-1 0 0,-1-1 1 0 0,-8 18 0 0 0,15-24-4 0 0,-1 1 1 0 0,1 0 0 0 0,0 0-1 0 0,1 0 1 0 0,-1 0 0 0 0,1 0-1 0 0,1 0 1 0 0,-1 0-1 0 0,1 0 1 0 0,0 0 0 0 0,0 0-1 0 0,0 1 1 0 0,3 10 0 0 0,0-10 0 0 0,-1 1 1 0 0,1 0-1 0 0,1-1 1 0 0,-1 0 0 0 0,1 0-1 0 0,0 0 1 0 0,1 0 0 0 0,0-1-1 0 0,7 8 1 0 0,4 2 1 0 0,1 0 1 0 0,1-2-1 0 0,0 0 1 0 0,1-2-1 0 0,0 0 0 0 0,23 10 1 0 0,2-2 0 0 0,0-2 0 0 0,1-1-1 0 0,1-3 1 0 0,1-2 0 0 0,51 6 0 0 0,3-5 0 0 0,137 0-1 0 0,-54-19 13 0 0,288-47 0 0 0,-248 12-36 0 0,-182 31-13 0 0,0-3 0 0 0,75-32 0 0 0,-106 40 22 0 0,-1 0 1 0 0,1-1-1 0 0,-1 0 0 0 0,0-1 1 0 0,-1 0-1 0 0,1 0 0 0 0,-1-1 1 0 0,-1-1-1 0 0,0 1 0 0 0,0-1 1 0 0,0-1-1 0 0,7-11 0 0 0,-12 14 2 0 0,0 0 0 0 0,-1 0 1 0 0,1 0-1 0 0,-1 0 0 0 0,-1 0 0 0 0,1 0 0 0 0,-1 0 0 0 0,0-1 0 0 0,-1 1 0 0 0,0 0 0 0 0,0-1 0 0 0,0 1 0 0 0,-1 0 0 0 0,0-1 1 0 0,-1 1-1 0 0,0 0 0 0 0,0 0 0 0 0,0 0 0 0 0,-1 0 0 0 0,0 0 0 0 0,-8-12 0 0 0,-4-6-34 0 0,-2 1 0 0 0,0 0-1 0 0,-2 2 1 0 0,-37-37 0 0 0,18 24-76 0 0,-79-55 0 0 0,86 71 54 0 0,0 2-1 0 0,-2 0 1 0 0,0 3-1 0 0,0 0 0 0 0,-1 2 1 0 0,-1 2-1 0 0,-70-12 1 0 0,22 13-91 0 0,0 2 0 0 0,-103 7 0 0 0,75 5 84 0 0,0 4 1 0 0,0 6-1 0 0,2 4 0 0 0,0 5 1 0 0,-138 49-1 0 0,217-63 54 0 0,0 2 0 0 0,1 1 1 0 0,0 1-1 0 0,1 1 0 0 0,1 2 0 0 0,-29 22 1 0 0,54-37 17 0 0,0 0 0 0 0,-1 0 0 0 0,1 0 0 0 0,1 0 0 0 0,-1 0 0 0 0,0 0 0 0 0,0 1 0 0 0,1-1 0 0 0,-1 1 0 0 0,1-1 0 0 0,0 1 0 0 0,0-1 0 0 0,0 1 0 0 0,0 0-1 0 0,0-1 1 0 0,1 1 0 0 0,-1 0 0 0 0,1 0 0 0 0,0 0 0 0 0,0 5 0 0 0,0-6 4 0 0,1 1 0 0 0,0 0-1 0 0,0 0 1 0 0,0 0 0 0 0,1-1-1 0 0,-1 1 1 0 0,0-1 0 0 0,1 1-1 0 0,0-1 1 0 0,0 1 0 0 0,0-1-1 0 0,0 0 1 0 0,0 0 0 0 0,0 0-1 0 0,0 0 1 0 0,1 0 0 0 0,-1-1-1 0 0,1 1 1 0 0,-1-1 0 0 0,1 1-1 0 0,4 1 1 0 0,12 4 14 0 0,0 0 0 0 0,1-1-1 0 0,0-1 1 0 0,29 3 0 0 0,38 3 12 0 0,1-5 0 0 0,139-6 0 0 0,151-45-31 0 0,-214 13-176 0 0,181-62 1 0 0,-203 43-28 0 0,-117 39 143 0 0,1 0 0 0 0,-2-2 1 0 0,24-17-1 0 0,-40 25 32 0 0,0 0 0 0 0,-1 0 0 0 0,1-1 1 0 0,-2 0-1 0 0,1 0 0 0 0,-1-1 0 0 0,0 1 0 0 0,0-1 1 0 0,-1-1-1 0 0,7-13 0 0 0,-11 18 23 0 0,1 1 1 0 0,-1-1-1 0 0,0 0 1 0 0,-1 1-1 0 0,1-1 0 0 0,0 0 1 0 0,-1 0-1 0 0,0 1 0 0 0,0-1 1 0 0,0 0-1 0 0,0 0 1 0 0,-1 1-1 0 0,0-1 0 0 0,1 0 1 0 0,-1 1-1 0 0,-1-1 0 0 0,1 0 1 0 0,0 1-1 0 0,-1 0 0 0 0,0-1 1 0 0,0 1-1 0 0,0 0 1 0 0,0 0-1 0 0,0 0 0 0 0,-1 0 1 0 0,1 0-1 0 0,-1 0 0 0 0,0 1 1 0 0,-4-4-1 0 0,2 2 12 0 0,-1 0 1 0 0,0 0-1 0 0,0 0 0 0 0,0 1 0 0 0,-1 0 1 0 0,1 0-1 0 0,-1 1 0 0 0,0 0 0 0 0,-13-3 0 0 0,4 3 13 0 0,-1 0 0 0 0,1 2 0 0 0,-1 0 0 0 0,-16 2 0 0 0,-42 8 52 0 0,1 3-1 0 0,1 4 1 0 0,0 3-1 0 0,-118 49 1 0 0,103-30 84 0 0,-103 63 0 0 0,-4 25 142 0 0,159-98-182 0 0,1 1 1 0 0,-55 60 0 0 0,79-78-76 0 0,1 1 0 0 0,1 0 0 0 0,-1 0 0 0 0,-6 16 0 0 0,13-24-37 0 0,1-1 0 0 0,0 1-1 0 0,0 0 1 0 0,1 0 0 0 0,-1 0 0 0 0,1 0 0 0 0,0 0 0 0 0,1 0 0 0 0,-1 0 0 0 0,1 0 0 0 0,0 1-1 0 0,0-1 1 0 0,1 0 0 0 0,-1 0 0 0 0,1 0 0 0 0,3 9 0 0 0,-1-6-43 0 0,1 0-1 0 0,0 0 1 0 0,0-1 0 0 0,0 1 0 0 0,1-1 0 0 0,0 0-1 0 0,1 0 1 0 0,0-1 0 0 0,0 0 0 0 0,0 0-1 0 0,1 0 1 0 0,-1 0 0 0 0,9 4 0 0 0,9 7-109 0 0,0 0 1 0 0,1-1 0 0 0,1-2-1 0 0,0-1 1 0 0,1-1-1 0 0,1-1 1 0 0,0-1 0 0 0,30 6-1 0 0,13-1-420 0 0,1-3-1 0 0,0-3 0 0 0,81 0 0 0 0,397-27-5464 0 0,-256-15 3487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7.2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269 183 20 0 0,'6'-7'1139'0'0,"0"0"-1"0"0,0 0 1 0 0,-1-1-1 0 0,0 0 1 0 0,4-9-1 0 0,-9 17-1088 0 0,1-1-1 0 0,-1 1 1 0 0,0-1-1 0 0,0 1 0 0 0,0-1 1 0 0,1 1-1 0 0,-1-1 1 0 0,0 1-1 0 0,0-1 1 0 0,0 0-1 0 0,0 1 0 0 0,0-1 1 0 0,0 1-1 0 0,0-1 1 0 0,0 1-1 0 0,0-1 1 0 0,0 0-1 0 0,0 1 0 0 0,0-1 1 0 0,-1 1-1 0 0,1-1 1 0 0,0 1-1 0 0,0-1 1 0 0,-1 1-1 0 0,1-1 0 0 0,0 1 1 0 0,-1-1-1 0 0,1 1 1 0 0,0 0-1 0 0,-1-1 1 0 0,1 1-1 0 0,-1-1 0 0 0,1 1 1 0 0,0 0-1 0 0,-1-1 1 0 0,1 1-1 0 0,-1 0 1 0 0,1 0-1 0 0,-1-1 0 0 0,1 1 1 0 0,-1 0-1 0 0,1 0 1 0 0,-1 0-1 0 0,0-1 1 0 0,1 1-1 0 0,-1 0 0 0 0,1 0 1 0 0,-1 0-1 0 0,1 0 1 0 0,-1 0-1 0 0,0 0 1 0 0,-3 0 63 0 0,0 0 0 0 0,1 0 1 0 0,-1 0-1 0 0,0 0 1 0 0,0 1-1 0 0,-5 0 1 0 0,2 1 107 0 0,1 1 0 0 0,0-1 0 0 0,-1 1 0 0 0,-10 6 0 0 0,14-7-135 0 0,1-1 0 0 0,0 1 0 0 0,0 0 0 0 0,0 0 1 0 0,0 0-1 0 0,1 0 0 0 0,-1 0 0 0 0,1 0 0 0 0,-1 0 0 0 0,1 0 0 0 0,-1 1 0 0 0,1-1 0 0 0,0 0 0 0 0,0 1 0 0 0,-1 3 1 0 0,2-5-59 0 0,0 0 1 0 0,0 0-1 0 0,0 0 1 0 0,0 0-1 0 0,1 0 1 0 0,-1 0 0 0 0,0 0-1 0 0,0 0 1 0 0,1 0-1 0 0,-1 0 1 0 0,0-1 0 0 0,1 1-1 0 0,-1 0 1 0 0,1 0-1 0 0,-1 0 1 0 0,1 0 0 0 0,-1-1-1 0 0,1 1 1 0 0,0 0-1 0 0,-1 0 1 0 0,1-1 0 0 0,0 1-1 0 0,-1-1 1 0 0,1 1-1 0 0,0-1 1 0 0,0 1 0 0 0,0-1-1 0 0,0 1 1 0 0,0-1-1 0 0,-1 0 1 0 0,1 1 0 0 0,0-1-1 0 0,1 0 1 0 0,30 7 265 0 0,-21-6-254 0 0,0-1 0 0 0,0 0 0 0 0,0 0 0 0 0,0-1 0 0 0,0 0 0 0 0,0-1 0 0 0,0-1 0 0 0,0 0 0 0 0,-1 0 0 0 0,1-1 0 0 0,-1 0 0 0 0,17-10 0 0 0,-25 13-32 0 0,0 0-1 0 0,0 0 0 0 0,0 0 0 0 0,-1 0 1 0 0,1-1-1 0 0,-1 1 0 0 0,1 0 0 0 0,-1-1 1 0 0,1 1-1 0 0,-1-1 0 0 0,0 0 0 0 0,0 1 1 0 0,0-1-1 0 0,0 0 0 0 0,0 0 0 0 0,0 0 1 0 0,0 1-1 0 0,0-1 0 0 0,-1 0 1 0 0,1 0-1 0 0,-1 0 0 0 0,0 0 0 0 0,1 0 1 0 0,-1 0-1 0 0,0-1 0 0 0,0 1 0 0 0,0 0 1 0 0,0 0-1 0 0,-1 0 0 0 0,1 0 0 0 0,-1 0 1 0 0,1 0-1 0 0,-2-2 0 0 0,0 1 31 0 0,1 0-1 0 0,-1 0 1 0 0,-1 0 0 0 0,1 1-1 0 0,0-1 1 0 0,-1 1-1 0 0,1-1 1 0 0,-1 1 0 0 0,0 0-1 0 0,1 0 1 0 0,-1 0-1 0 0,0 0 1 0 0,0 1 0 0 0,-1-1-1 0 0,1 1 1 0 0,0 0-1 0 0,0 0 1 0 0,-1 0-1 0 0,-3-1 1 0 0,-3 1 133 0 0,0 0 1 0 0,-1 1-1 0 0,1 0 0 0 0,0 1 1 0 0,0 0-1 0 0,0 0 0 0 0,-15 5 1 0 0,20-5-105 0 0,0 0 1 0 0,1 0 0 0 0,-1 1-1 0 0,1 0 1 0 0,-1 0-1 0 0,1 0 1 0 0,0 0 0 0 0,0 1-1 0 0,0 0 1 0 0,0 0-1 0 0,0 0 1 0 0,1 0 0 0 0,-1 0-1 0 0,1 1 1 0 0,0 0-1 0 0,0-1 1 0 0,-5 10 0 0 0,8-13-53 0 0,-1 1 1 0 0,1 0 0 0 0,0 0-1 0 0,-1 0 1 0 0,1 0 0 0 0,0 0-1 0 0,0 0 1 0 0,0 0 0 0 0,0 0 0 0 0,-1 0-1 0 0,1 0 1 0 0,1 0 0 0 0,-1 0-1 0 0,0-1 1 0 0,0 1 0 0 0,0 0-1 0 0,0 0 1 0 0,1 0 0 0 0,-1 0-1 0 0,0 0 1 0 0,1 0 0 0 0,-1 0-1 0 0,1 0 1 0 0,-1-1 0 0 0,2 3 0 0 0,-1-2-13 0 0,1 1 0 0 0,0-1 0 0 0,0 0 0 0 0,0 1 1 0 0,0-1-1 0 0,0 0 0 0 0,0 0 0 0 0,0 0 0 0 0,0-1 0 0 0,4 2 1 0 0,2 0-64 0 0,1 0 0 0 0,0-1 0 0 0,-1 0 0 0 0,17-1 1 0 0,-20 0 33 0 0,0-1-1 0 0,0 0 1 0 0,0 0 0 0 0,0 0 0 0 0,0-1 0 0 0,0 1 0 0 0,0-1 0 0 0,0 0-1 0 0,-1-1 1 0 0,5-2 0 0 0,-7 4 20 0 0,-1 0 0 0 0,1 0 0 0 0,-1 0 0 0 0,1-1 0 0 0,-1 1 0 0 0,0 0 0 0 0,1-1 0 0 0,-1 1 0 0 0,0-1 0 0 0,0 0 0 0 0,0 1 0 0 0,0-1 0 0 0,0 0 0 0 0,-1 1 0 0 0,1-1 0 0 0,-1 0 0 0 0,1 0 0 0 0,-1 0 0 0 0,1 0 0 0 0,-1 1 0 0 0,0-1 0 0 0,0 0 0 0 0,0 0 0 0 0,0 0 0 0 0,0 0 0 0 0,0 0 0 0 0,-1 0 0 0 0,1 0 0 0 0,-2-2 0 0 0,1 0 11 0 0,-1 0 0 0 0,1 0 0 0 0,-1 0 0 0 0,0 0 0 0 0,-1 1 0 0 0,1-1 0 0 0,-1 1 0 0 0,1 0 0 0 0,-1-1 0 0 0,0 1 0 0 0,0 0 0 0 0,0 1 0 0 0,-8-6 0 0 0,4 4 42 0 0,0 0 0 0 0,0 1 0 0 0,-1 0 0 0 0,0 0 0 0 0,1 0 0 0 0,-16-2 0 0 0,3 2 131 0 0,-1 2-1 0 0,1-1 1 0 0,0 2-1 0 0,-1 1 1 0 0,-20 3-1 0 0,40-4-173 0 0,-54 11 474 0 0,52-10-426 0 0,-1 0 0 0 0,1 0 1 0 0,-1 0-1 0 0,1 0 0 0 0,0 1 0 0 0,-1-1 0 0 0,1 1 1 0 0,0 0-1 0 0,0 0 0 0 0,0 0 0 0 0,1 1 0 0 0,-6 4 1 0 0,8-6-40 0 0,-1-1 1 0 0,1 1 0 0 0,0 0-1 0 0,-1-1 1 0 0,1 1 0 0 0,0 0-1 0 0,0-1 1 0 0,-1 1 0 0 0,1 0-1 0 0,0-1 1 0 0,0 1 0 0 0,0 0-1 0 0,0-1 1 0 0,0 1 0 0 0,0 0-1 0 0,0 0 1 0 0,0-1 0 0 0,0 1-1 0 0,1 0 1 0 0,-1-1 0 0 0,0 1-1 0 0,0 0 1 0 0,1-1 0 0 0,-1 1-1 0 0,0 0 1 0 0,1-1 0 0 0,-1 1-1 0 0,0-1 1 0 0,1 1 0 0 0,-1-1-1 0 0,1 1 1 0 0,-1-1 0 0 0,1 1-1 0 0,-1-1 1 0 0,1 1 0 0 0,-1-1-1 0 0,1 0 1 0 0,0 1 0 0 0,-1-1-1 0 0,1 0 1 0 0,0 1 0 0 0,-1-1-1 0 0,2 0 1 0 0,32 11 142 0 0,-4-7-140 0 0,1 0 1 0 0,0-2-1 0 0,-1-1 1 0 0,1-1-1 0 0,0-2 0 0 0,0-1 1 0 0,52-13-1 0 0,-76 14-23 0 0,-1 0-1 0 0,0 0 0 0 0,0-1 0 0 0,7-4 1 0 0,-12 7 4 0 0,0-1 1 0 0,0 1-1 0 0,0-1 1 0 0,0 0 0 0 0,0 0-1 0 0,0 1 1 0 0,0-1-1 0 0,0 0 1 0 0,0 0 0 0 0,0 0-1 0 0,-1 0 1 0 0,1 0-1 0 0,0 0 1 0 0,0-1 0 0 0,-1 1-1 0 0,1 0 1 0 0,-1 0-1 0 0,1 0 1 0 0,-1-1 0 0 0,0 1-1 0 0,1 0 1 0 0,-1 0 0 0 0,0-1-1 0 0,0 1 1 0 0,0 0-1 0 0,0-2 1 0 0,-1 1 5 0 0,0 0 0 0 0,0 1 1 0 0,0-1-1 0 0,0 0 0 0 0,0 1 0 0 0,0-1 0 0 0,-1 1 1 0 0,1-1-1 0 0,-1 1 0 0 0,1-1 0 0 0,-1 1 0 0 0,1 0 1 0 0,-1 0-1 0 0,0 0 0 0 0,0 0 0 0 0,1 0 1 0 0,-1 0-1 0 0,0 0 0 0 0,0 1 0 0 0,0-1 0 0 0,-3 0 1 0 0,-38-7 220 0 0,27 8-88 0 0,1 1 1 0 0,-1 0-1 0 0,0 1 0 0 0,1 1 0 0 0,-1 0 0 0 0,1 1 1 0 0,0 1-1 0 0,0 0 0 0 0,1 1 0 0 0,0 1 0 0 0,-27 16 0 0 0,37-20-106 0 0,1-1 0 0 0,-1 0 1 0 0,1 1-1 0 0,0 0 0 0 0,0 0 0 0 0,0 0 0 0 0,0 0 0 0 0,0 1 0 0 0,1-1 0 0 0,-1 1 0 0 0,1-1 0 0 0,0 1 0 0 0,0 0 0 0 0,0 0 0 0 0,1 0 0 0 0,-3 8 0 0 0,4-9-236 0 0,0 0 0 0 0,-1 0 0 0 0,1 0 0 0 0,0 0 0 0 0,1 0 1 0 0,-1 0-1 0 0,1 0 0 0 0,-1 0 0 0 0,3 6 0 0 0,-2-5-573 0 0,1 0 0 0 0,0 0 1 0 0,0 0-1 0 0,1-1 0 0 0,10 14-2336 0 0,-1-7 626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2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70 580 0 0,'-1'-5'973'0'0,"1"0"0"0"0,-1 0 0 0 0,0 0 1 0 0,0 0-1 0 0,-1 0 0 0 0,1 0 0 0 0,-1 0 0 0 0,0 0 0 0 0,0 1 0 0 0,-7-10 1102 0 0,7 13-1021 0 0,1 0-864 0 0,0 0 1 0 0,0 1-1 0 0,0-1 0 0 0,0 1 1 0 0,0-1-1 0 0,0 1 0 0 0,0-1 1 0 0,0 1-1 0 0,0 0 0 0 0,0 0 1 0 0,-1-1-1 0 0,1 1 0 0 0,0 0 1 0 0,0 0-1 0 0,0 0 0 0 0,0 0 1 0 0,-1 0-1 0 0,1 1 0 0 0,0-1 1 0 0,0 0-1 0 0,-2 1 0 0 0,0 0 78 0 0,1 1 0 0 0,-1-1-1 0 0,0 1 1 0 0,0 0 0 0 0,0 0 0 0 0,1 0-1 0 0,-5 4 1 0 0,-2 4 392 0 0,-1 1 0 0 0,-12 21 0 0 0,21-31-580 0 0,-18 29 793 0 0,0 1-1 0 0,3 1 1 0 0,-18 42-1 0 0,29-60-580 0 0,0 1-1 0 0,1-1 0 0 0,0 1 0 0 0,2 0 1 0 0,-1 0-1 0 0,2 0 0 0 0,0 0 0 0 0,1 0 1 0 0,0 1-1 0 0,4 20 0 0 0,-2-28-212 0 0,0-1 0 0 0,1 1 0 0 0,0-1 0 0 0,0 0-1 0 0,1 0 1 0 0,0 0 0 0 0,0-1 0 0 0,0 1 0 0 0,1-1 0 0 0,0 0-1 0 0,0 0 1 0 0,0-1 0 0 0,1 1 0 0 0,0-1 0 0 0,0-1-1 0 0,1 1 1 0 0,-1-1 0 0 0,1 0 0 0 0,7 3 0 0 0,-2-1 3 0 0,0-1-1 0 0,0-1 1 0 0,0 0 0 0 0,0 0 0 0 0,1-1 0 0 0,-1-1-1 0 0,1 0 1 0 0,0-1 0 0 0,0 0 0 0 0,23-2-1 0 0,-16-3-289 0 0,1 0 0 0 0,-1-1 0 0 0,0-1-1 0 0,0-1 1 0 0,-1-1 0 0 0,0-1-1 0 0,-1 0 1 0 0,0-1 0 0 0,0-1-1 0 0,28-23 1 0 0,-43 32-55 0 0,-1 0 0 0 0,1-1 0 0 0,-1 1 0 0 0,0 0 1 0 0,1-1-1 0 0,-1 0 0 0 0,0 1 0 0 0,-1-1 0 0 0,1 0 0 0 0,0 0 0 0 0,1-4 0 0 0,0-14-9393 0 0,-3 11 6932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29 656 0 0,'-72'-2'8794'0'0,"49"5"4763"0"0,80 5-10854 0 0,65 0-1 0 0,-84-8-3289 0 0,-1-1 1 0 0,73-13-1 0 0,-74 2-1954 0 0,-22 4-2696 0 0,-12-2-604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3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84 109 900 0 0,'-11'0'1782'0'0,"1"-2"0"0"0,-1 0 1 0 0,1 0-1 0 0,-1-1 0 0 0,-11-4 0 0 0,21 7-1616 0 0,1-1 0 0 0,-1 1 0 0 0,1 0 0 0 0,-1 0 0 0 0,1 0-1 0 0,0 0 1 0 0,-1-1 0 0 0,1 1 0 0 0,-1 0 0 0 0,1 0 0 0 0,0-1 0 0 0,-1 1 0 0 0,1 0 0 0 0,0-1 0 0 0,0 1-1 0 0,-1-1 1 0 0,1 1 0 0 0,0 0 0 0 0,0-1 0 0 0,-1 1 0 0 0,1-1 0 0 0,0 1 0 0 0,0 0 0 0 0,0-1 0 0 0,0 1-1 0 0,0-1 1 0 0,-1 1 0 0 0,1-1 0 0 0,0 0 0 0 0,9-10 2609 0 0,20-2-859 0 0,5 2-723 0 0,1 2 0 0 0,0 1 1 0 0,48-4-1 0 0,112 0-2799 0 0,-68 7-7838 0 0,-109 4 6873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3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0 720 0 0,'-1'28'4042'0'0,"-5"32"0"0"0,-19 73 2927 0 0,10-58-3451 0 0,6-17-909 0 0,-7 31 3316 0 0,15-88-5023 0 0,-1-20-554 0 0,0 10-250 0 0,0 0-1 0 0,1 1 1 0 0,1-1-1 0 0,-1 0 1 0 0,1 1-1 0 0,1-1 1 0 0,0 0-1 0 0,0 1 1 0 0,4-14-1 0 0,-5 20-77 0 0,0 1 0 0 0,1 0 0 0 0,-1 0-1 0 0,1 0 1 0 0,-1 0 0 0 0,0 0 0 0 0,1 0 0 0 0,0 0 0 0 0,-1 0 0 0 0,1 0-1 0 0,0 0 1 0 0,-1 0 0 0 0,1 0 0 0 0,0 0 0 0 0,0 0 0 0 0,0 0-1 0 0,0 1 1 0 0,0-1 0 0 0,0 0 0 0 0,0 1 0 0 0,0-1 0 0 0,0 1 0 0 0,0-1-1 0 0,0 1 1 0 0,0-1 0 0 0,0 1 0 0 0,1 0 0 0 0,1-1 0 0 0,0 2 36 0 0,1 0 0 0 0,-1 0 0 0 0,1 0 0 0 0,-1 0 0 0 0,1 0 0 0 0,-1 1 0 0 0,0-1 1 0 0,0 1-1 0 0,5 3 0 0 0,6 4-31 0 0,139 80 840 0 0,-128-76-727 0 0,0-2 0 0 0,1-1 0 0 0,0 0 0 0 0,38 6 0 0 0,-58-14-138 0 0,1-1 0 0 0,-1-1 0 0 0,1 1 0 0 0,-1-1 0 0 0,1 0 0 0 0,-1-1 0 0 0,1 1 0 0 0,-1-1 0 0 0,11-3 0 0 0,-15 3 0 0 0,1 0 0 0 0,-1 0 0 0 0,0 0 0 0 0,1 0 0 0 0,-1-1 0 0 0,0 1 0 0 0,0 0 0 0 0,0-1 0 0 0,0 0 0 0 0,0 0 0 0 0,0 1 0 0 0,-1-1 0 0 0,1 0 0 0 0,-1 0 0 0 0,1 0 0 0 0,-1-1 0 0 0,0 1 0 0 0,1 0 0 0 0,-1 0 0 0 0,0-1 0 0 0,-1 1 0 0 0,1-1 0 0 0,0 1 0 0 0,-1-1 0 0 0,1 1 0 0 0,-1-6 0 0 0,1-22-5 0 0,-2 1 0 0 0,-2-1 0 0 0,0 0 0 0 0,-2 1 0 0 0,-1-1 0 0 0,-1 1 0 0 0,-2 1 0 0 0,-16-38 0 0 0,15 40-2258 0 0,22 17-3078 0 0,17 9-1964 0 0,-11 0 4253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15 600 0 0,'0'0'3004'0'0,"-3"-2"-657"0"0,-12-10 6557 0 0,14 12-8668 0 0,-1 1-1 0 0,1-1 1 0 0,-1 1-1 0 0,1 0 0 0 0,0-1 1 0 0,-1 1-1 0 0,1 0 0 0 0,0 0 1 0 0,0 0-1 0 0,0 0 1 0 0,0 0-1 0 0,-1 0 0 0 0,2 1 1 0 0,-1-1-1 0 0,0 0 1 0 0,0 0-1 0 0,0 1 0 0 0,-1 2 1 0 0,-15 31 2900 0 0,14-27-2702 0 0,-8 19 499 0 0,1 0-1 0 0,2 1 1 0 0,0 0-1 0 0,2 0 1 0 0,1 1-1 0 0,2-1 1 0 0,-1 50-1 0 0,4-73-860 0 0,0 0-1 0 0,1 0 1 0 0,-1 0 0 0 0,1-1-1 0 0,0 1 1 0 0,0 0-1 0 0,0 0 1 0 0,3 5 0 0 0,-3-8-253 0 0,0-1 1 0 0,0 1 0 0 0,0-1 0 0 0,0 1 0 0 0,0-1-1 0 0,0 0 1 0 0,0 1 0 0 0,0-1 0 0 0,1 0 0 0 0,-1 0-1 0 0,0 0 1 0 0,1 0 0 0 0,-1 0 0 0 0,1 0-1 0 0,-1-1 1 0 0,1 1 0 0 0,-1 0 0 0 0,1-1 0 0 0,0 1-1 0 0,-1-1 1 0 0,1 1 0 0 0,0-1 0 0 0,-1 0-1 0 0,1 0 1 0 0,2 0 0 0 0,-2 0-1067 0 0,12-15-8529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4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299 253 28 0 0,'-38'-24'1076'0'0,"0"2"1"0"0,-51-21-1 0 0,-27-5 8271 0 0,115 47-9015 0 0,0 1-1 0 0,0 0 1 0 0,0 0-1 0 0,0-1 0 0 0,0 1 1 0 0,1 0-1 0 0,-1-1 1 0 0,0 1-1 0 0,0-1 0 0 0,0 1 1 0 0,0-1-1 0 0,1 0 1 0 0,-1 1-1 0 0,0-1 0 0 0,1 0 1 0 0,-1 1-1 0 0,1-1 0 0 0,-1 0 1 0 0,0 0-1 0 0,1 0 1 0 0,0 1-1 0 0,-2-3 0 0 0,3 2-192 0 0,-1 1 0 0 0,0-1-1 0 0,1 0 1 0 0,-1 0-1 0 0,0 1 1 0 0,1-1 0 0 0,-1 0-1 0 0,1 1 1 0 0,-1-1-1 0 0,1 1 1 0 0,-1-1 0 0 0,1 0-1 0 0,-1 1 1 0 0,1-1 0 0 0,-1 1-1 0 0,1-1 1 0 0,0 1-1 0 0,0 0 1 0 0,-1-1 0 0 0,2 0-1 0 0,8-3 293 0 0,1 0-1 0 0,18-4 1 0 0,-24 6 190 0 0,213-39 3161 0 0,-162 32-3019 0 0,90-9 1064 0 0,-85 16-3804 0 0,-52 3 566 0 0,0-1 0 0 0,0 2 0 0 0,-1-1 1 0 0,14 5-1 0 0,2 0-3723 0 0,1 0 2178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4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39 484 0 0,'-22'-6'2295'0'0,"-12"-3"1411"0"0,-1 1 0 0 0,1 2 0 0 0,-69-3 0 0 0,93 9-3286 0 0,1 0 0 0 0,-1 1 0 0 0,0 0 0 0 0,1 1 0 0 0,-1 0 0 0 0,0 0 0 0 0,1 1 0 0 0,0 1 0 0 0,0-1 0 0 0,0 1 0 0 0,0 1 0 0 0,1 0 0 0 0,-1 0 1 0 0,1 1-1 0 0,0 0 0 0 0,1 0 0 0 0,0 0 0 0 0,0 1 0 0 0,-7 9 0 0 0,7-7-122 0 0,0 1 0 0 0,0 0 0 0 0,1 0 1 0 0,1 0-1 0 0,-1 1 0 0 0,2 0 0 0 0,-1 0 0 0 0,2 1 1 0 0,-1-1-1 0 0,2 1 0 0 0,-3 15 0 0 0,5-21-159 0 0,-1 1-1 0 0,1 0 1 0 0,1-1-1 0 0,-1 1 1 0 0,1-1-1 0 0,0 1 1 0 0,1-1-1 0 0,-1 1 1 0 0,1-1-1 0 0,1 0 0 0 0,-1 0 1 0 0,1 0-1 0 0,0 0 1 0 0,0 0-1 0 0,1-1 1 0 0,0 0-1 0 0,0 1 1 0 0,0-1-1 0 0,0 0 1 0 0,1-1-1 0 0,0 1 1 0 0,6 3-1 0 0,-4-3-138 0 0,1 0 0 0 0,1 0 0 0 0,-1-1 0 0 0,1 0 0 0 0,-1-1 0 0 0,1 0 0 0 0,0 0 0 0 0,0-1 0 0 0,1 0 0 0 0,10 1 0 0 0,-16-3 0 0 0,1 1 0 0 0,-1-2 0 0 0,1 1 0 0 0,-1 0 0 0 0,1-1 0 0 0,-1 0 0 0 0,1 0 0 0 0,-1 0 0 0 0,1 0 0 0 0,4-3 0 0 0,-7 3 0 0 0,1-1 0 0 0,0 0 0 0 0,-1 1 0 0 0,0-1 0 0 0,1 0 0 0 0,-1 0 0 0 0,0 0 0 0 0,0-1 0 0 0,0 1 0 0 0,0 0 0 0 0,-1-1 0 0 0,1 1 0 0 0,-1-1 0 0 0,1 0 0 0 0,-1 1 0 0 0,2-6 0 0 0,-1 1-35 0 0,-1 0 0 0 0,1 0-1 0 0,-1-1 1 0 0,-1 1 0 0 0,1 0 0 0 0,-1-1-1 0 0,0 1 1 0 0,-1 0 0 0 0,0 0 0 0 0,0-1-1 0 0,0 1 1 0 0,-1 0 0 0 0,0 0 0 0 0,-1 0-1 0 0,1 0 1 0 0,-1 1 0 0 0,-1-1 0 0 0,-5-8-1 0 0,-8-9-265 0 0,0 1-1 0 0,-2 1 1 0 0,-30-28-1 0 0,8 7-66 0 0,39 41-324 0 0,-9-11-1819 0 0,17-6-10668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4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115 136 7589 0 0,'-115'-48'15725'0'0,"116"48"-15652"0"0,-1 0-1 0 0,0 0 1 0 0,0 0-1 0 0,0 0 1 0 0,0 0-1 0 0,1 0 1 0 0,-1 0-1 0 0,0 0 1 0 0,0 0-1 0 0,0-1 1 0 0,0 1-1 0 0,0 0 1 0 0,0 0-1 0 0,1 0 1 0 0,-1 0-1 0 0,0 0 1 0 0,0 0-1 0 0,0 0 1 0 0,0-1-1 0 0,0 1 1 0 0,0 0-1 0 0,0 0 0 0 0,0 0 1 0 0,0 0-1 0 0,0 0 1 0 0,1-1-1 0 0,-1 1 1 0 0,0 0-1 0 0,0 0 1 0 0,0 0-1 0 0,0 0 1 0 0,0-1-1 0 0,0 1 1 0 0,0 0-1 0 0,0 0 1 0 0,0 0-1 0 0,0 0 1 0 0,0 0-1 0 0,-1-1 1 0 0,1 1-1 0 0,0 0 1 0 0,0 0-1 0 0,0 0 1 0 0,0 0-1 0 0,0 0 1 0 0,0-1-1 0 0,0 1 1 0 0,0 0-1 0 0,0 0 1 0 0,0 0-1 0 0,0 0 1 0 0,-1 0-1 0 0,1 0 1 0 0,0 0-1 0 0,0-1 1 0 0,0 1-1 0 0,0 0 1 0 0,0 0-1 0 0,-1 0 1 0 0,1 0-1 0 0,0 0 1 0 0,0 0-1 0 0,291-12 1673 0 0,212-18 1396 0 0,-481 27-3459 0 0,0-1 0 0 0,0-1 0 0 0,0-1 0 0 0,33-13 1 0 0,-54 18-1029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5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80 0 0,'6'-2'878'0'0,"0"1"1"0"0,0-1-1 0 0,0 1 0 0 0,0 0 1 0 0,0 1-1 0 0,13 0 0 0 0,-17 0-467 0 0,1 1 0 0 0,-1 0 0 0 0,0-1 0 0 0,1 1 0 0 0,-1 0 0 0 0,0 0 0 0 0,1 1 0 0 0,-1-1 0 0 0,0 0 0 0 0,0 1 0 0 0,0-1 0 0 0,0 1 0 0 0,0-1 0 0 0,-1 1 0 0 0,1 0 0 0 0,0 0 0 0 0,-1 0 0 0 0,1 0 0 0 0,-1 0 0 0 0,2 3 0 0 0,3 8 634 0 0,-1-1 1 0 0,1 1-1 0 0,-2 0 1 0 0,0 1-1 0 0,-1-1 1 0 0,0 1-1 0 0,1 19 1 0 0,-1 4 1870 0 0,-5 58 1 0 0,2-93-2818 0 0,0 0 0 0 0,0-1-1 0 0,0 1 1 0 0,0 0 0 0 0,0 0 0 0 0,0 0 0 0 0,-1 0-1 0 0,1-1 1 0 0,-1 1 0 0 0,0 0 0 0 0,1 0-1 0 0,-1-1 1 0 0,0 1 0 0 0,0-1 0 0 0,0 1 0 0 0,0 0-1 0 0,0-1 1 0 0,0 0 0 0 0,-1 1 0 0 0,1-1 0 0 0,0 0-1 0 0,-1 0 1 0 0,-1 2 0 0 0,1-2 206 0 0,2-2-295 0 0,0 1 1 0 0,0-1 0 0 0,0 1 0 0 0,0-1-1 0 0,-1 1 1 0 0,1 0 0 0 0,0-1 0 0 0,0 1-1 0 0,0-1 1 0 0,-1 1 0 0 0,1-1 0 0 0,0 1 0 0 0,0 0-1 0 0,-1-1 1 0 0,1 1 0 0 0,0 0 0 0 0,-1-1-1 0 0,1 1 1 0 0,0 0 0 0 0,-1-1 0 0 0,1 1-1 0 0,-1-1 1 0 0,0 1-5 0 0,0 0-1 0 0,1-1 0 0 0,-1 1 1 0 0,1 0-1 0 0,-1-1 1 0 0,1 1-1 0 0,-1-1 0 0 0,1 1 1 0 0,0-1-1 0 0,-1 1 0 0 0,1-1 1 0 0,0 1-1 0 0,-1-1 1 0 0,1 1-1 0 0,0-1 0 0 0,-1 0 1 0 0,1 1-1 0 0,0-1 1 0 0,0 0-1 0 0,0 1 0 0 0,0-1 1 0 0,0 1-1 0 0,-1-1 1 0 0,1 0-1 0 0,0 1 0 0 0,1-1 1 0 0,-1 0-1 0 0,0 1 0 0 0,0-1 1 0 0,0 0-1 0 0,1 0 1 0 0,-1-3-5 0 0,1 0 1 0 0,1 1 0 0 0,-1-1 0 0 0,0 1 0 0 0,1 0 0 0 0,0-1 0 0 0,0 1 0 0 0,0 0 0 0 0,0 0 0 0 0,0 0-1 0 0,1 0 1 0 0,-1 0 0 0 0,1 1 0 0 0,0-1 0 0 0,0 1 0 0 0,0 0 0 0 0,0 0 0 0 0,0 0 0 0 0,0 0-1 0 0,1 0 1 0 0,-1 1 0 0 0,0-1 0 0 0,1 1 0 0 0,0 0 0 0 0,-1 0 0 0 0,1 0 0 0 0,-1 1 0 0 0,1-1-1 0 0,0 1 1 0 0,0 0 0 0 0,-1 0 0 0 0,1 0 0 0 0,0 1 0 0 0,-1-1 0 0 0,1 1 0 0 0,4 1 0 0 0,30 8 101 0 0,-1 2 1 0 0,59 28 0 0 0,14 5 117 0 0,-95-40-217 0 0,27 11-2 0 0,1-2 0 0 0,1-2-1 0 0,0-2 1 0 0,45 4 0 0 0,-86-13-2 0 0,-1-1 0 0 0,1 0 0 0 0,-1 0 0 0 0,0 0 0 0 0,1 0 0 0 0,-1 0 0 0 0,1-1 0 0 0,-1 1 0 0 0,1-1 0 0 0,-1 1 0 0 0,0-1 0 0 0,1 0 0 0 0,-1 0 0 0 0,0 0 0 0 0,0 0 0 0 0,0 0 0 0 0,0-1 0 0 0,0 1 0 0 0,0-1 0 0 0,0 1 0 0 0,0-1 0 0 0,0 0 0 0 0,-1 1 0 0 0,3-5 0 0 0,-2 3 0 0 0,-1-1 0 0 0,0 1 0 0 0,0-1 0 0 0,0 1 0 0 0,0-1 0 0 0,0 0 0 0 0,-1 1 0 0 0,1-1 0 0 0,-1 0 0 0 0,0 1 0 0 0,0-1 0 0 0,-1 0 0 0 0,1 0 0 0 0,-1 1 0 0 0,-1-6 0 0 0,-13-37 0 0 0,-2 0 0 0 0,-2 2 0 0 0,-45-76 0 0 0,54 101 0 0 0,-39-59-1302 0 0,49 78 1207 0 0,-1-1-1 0 0,1 1 1 0 0,0 0 0 0 0,0 0-1 0 0,-1-1 1 0 0,1 1 0 0 0,0 0-1 0 0,0 0 1 0 0,0-1 0 0 0,-1 1 0 0 0,1 0-1 0 0,0-1 1 0 0,0 1 0 0 0,0 0-1 0 0,0-1 1 0 0,0 1 0 0 0,0 0-1 0 0,0-1 1 0 0,0 1 0 0 0,0 0-1 0 0,0-1 1 0 0,0 1 0 0 0,0 0 0 0 0,0-1-1 0 0,0 1 1 0 0,0 0 0 0 0,0-1-1 0 0,0 1 1 0 0,0 0 0 0 0,1 0-1 0 0,-1-1 1 0 0,0 1 0 0 0,0 0-1 0 0,0-1 1 0 0,0 1 0 0 0,1 0 0 0 0,-1 0-1 0 0,0-1 1 0 0,0 1 0 0 0,1 0-1 0 0,-1 0 1 0 0,0-1 0 0 0,0 1-1 0 0,1 0 1 0 0,-1 0 0 0 0,0 0 0 0 0,1 0-1 0 0,-1 0 1 0 0,0-1 0 0 0,0 1-1 0 0,1 0 1 0 0,-1 0 0 0 0,0 0-1 0 0,1 0 1 0 0,-1 0 0 0 0,0 0-1 0 0,1 0 1 0 0,-1 0 0 0 0,0 0 0 0 0,1 0-1 0 0,-1 0 1 0 0,0 0 0 0 0,1 1-1 0 0,22 2-4190 0 0,-5 3 770 0 0,7 1 506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5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585 42 652 0 0,'-4'-4'830'0'0,"0"0"1"0"0,1 1-1 0 0,-2-1 0 0 0,1 1 0 0 0,0 0 0 0 0,-1 1 1 0 0,1-1-1 0 0,-1 1 0 0 0,0-1 0 0 0,0 1 1 0 0,0 1-1 0 0,0-1 0 0 0,-5 0 0 0 0,0 0-26 0 0,-1 1 0 0 0,1 0-1 0 0,0 1 1 0 0,0 0-1 0 0,-1 1 1 0 0,-11 2-1 0 0,-11 5 580 0 0,1 0-1 0 0,-63 27 1 0 0,92-34-1261 0 0,-22 10 581 0 0,0 1-1 0 0,1 1 1 0 0,-39 28-1 0 0,47-29-279 0 0,2 0-1 0 0,-1 1 0 0 0,2 0 1 0 0,0 1-1 0 0,0 1 0 0 0,-12 18 1 0 0,22-28-315 0 0,1-1 0 0 0,-1 1 0 0 0,0-1 0 0 0,1 1 0 0 0,0 0 0 0 0,0 0 0 0 0,1 0 0 0 0,-1 0 0 0 0,1 0 0 0 0,0 0 0 0 0,1 0 0 0 0,-1 1 0 0 0,1-1 0 0 0,0 0 0 0 0,0 0 0 0 0,1 1 0 0 0,-1-1 0 0 0,1 0 0 0 0,0 0 0 0 0,1 0 0 0 0,-1 0 0 0 0,1 0 0 0 0,0 0 0 0 0,0 0 0 0 0,0-1 0 0 0,1 1 0 0 0,0-1 0 0 0,0 1 0 0 0,0-1 0 0 0,0 0 0 0 0,1 0 1 0 0,0 0-1 0 0,4 3 0 0 0,6 5-132 0 0,0-2 0 0 0,1 0 0 0 0,0-1 0 0 0,0 0 0 0 0,1-1 0 0 0,0-1 0 0 0,1 0 0 0 0,-1-1 0 0 0,1-1 0 0 0,0-1 0 0 0,1 0 0 0 0,-1-1 0 0 0,23 1 0 0 0,-11-3-1330 0 0,0 0-1 0 0,52-7 0 0 0,-49 1-1539 0 0,0-1 0 0 0,35-12 0 0 0,-16 0-281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5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52 296 0 0,'-7'-6'1030'0'0,"0"0"0"0"0,-1 0 1 0 0,0 1-1 0 0,0 0 0 0 0,0 1 0 0 0,0-1 0 0 0,-1 1 1 0 0,-9-2-1 0 0,13 4-478 0 0,0 1 1 0 0,1 1-1 0 0,-1-1 1 0 0,0 1 0 0 0,0 0-1 0 0,0 0 1 0 0,0 0-1 0 0,0 0 1 0 0,1 1-1 0 0,-1 0 1 0 0,0 0-1 0 0,0 1 1 0 0,1-1 0 0 0,-1 1-1 0 0,1 0 1 0 0,-1 0-1 0 0,-6 4 1 0 0,3 0 53 0 0,-1 1 1 0 0,1 0 0 0 0,0 0-1 0 0,1 1 1 0 0,-1-1-1 0 0,2 2 1 0 0,-1-1 0 0 0,1 1-1 0 0,0 0 1 0 0,1 0-1 0 0,-8 19 1 0 0,8-15-93 0 0,0-1-1 0 0,1 1 1 0 0,1 0 0 0 0,0 1 0 0 0,0-1-1 0 0,2 0 1 0 0,-1 1 0 0 0,2-1 0 0 0,1 15-1 0 0,-1-19-463 0 0,2-1-1 0 0,-1 1 0 0 0,1-1 0 0 0,0 0 0 0 0,1 0 1 0 0,0 0-1 0 0,0 0 0 0 0,1-1 0 0 0,0 1 1 0 0,0-1-1 0 0,1 0 0 0 0,-1 0 0 0 0,2 0 1 0 0,-1-1-1 0 0,1 0 0 0 0,0 0 0 0 0,0 0 1 0 0,1-1-1 0 0,-1 1 0 0 0,1-2 0 0 0,0 1 1 0 0,10 4-1 0 0,-4-3-292 0 0,1-1 0 0 0,-1-1 0 0 0,1 0 0 0 0,0 0 0 0 0,0-2 0 0 0,0 1 0 0 0,1-2 0 0 0,-1 0 0 0 0,0-1 0 0 0,1 0-1 0 0,-1-1 1 0 0,19-4 0 0 0,-10 1-777 0 0,-1-1 0 0 0,29-12-1 0 0,-42 14 443 0 0,0 0 0 0 0,-1-1 0 0 0,0-1 0 0 0,0 1 0 0 0,0-1 0 0 0,0-1-1 0 0,-1 1 1 0 0,11-11 0 0 0,-17 14 379 0 0,0 1 0 0 0,0 0 0 0 0,0-1 0 0 0,0 1 0 0 0,0 0 0 0 0,0-1 0 0 0,-1 1 0 0 0,1-1 0 0 0,0 1 0 0 0,-1-1 0 0 0,1 0 0 0 0,-1 1 0 0 0,1-3 0 0 0,-3-9-5861 0 0,-1 1 3868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31 1072 0 0,'-40'2'2945'0'0,"26"-2"-463"0"0,0 1 0 0 0,0 0 1 0 0,-15 3 6865 0 0,33-4-8319 0 0,31 1 412 0 0,74-3 1973 0 0,-91 1-3946 0 0,-1-2-1 0 0,0 1 1 0 0,1-2 0 0 0,20-7 0 0 0,-26 3-1974 0 0,-8 0-4610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6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210 150 1396 0 0,'-98'-43'3326'0'0,"14"8"4211"0"0,67 25-5033 0 0,6-4 8219 0 0,17 9-10429 0 0,1 1 0 0 0,-1 1 0 0 0,0-1 0 0 0,1 1 0 0 0,0 0 0 0 0,0 0 1 0 0,0 1-1 0 0,0 0 0 0 0,0 0 0 0 0,12-1 0 0 0,87-6 1697 0 0,-64 7-1266 0 0,12 0-354 0 0,77 5-1 0 0,-8 14-7296 0 0,-61-9-438 0 0,-30-4 4297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7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422 161 84 0 0,'0'0'2755'0'0,"-1"-5"-2167"0"0,0 0-281 0 0,1 0 1 0 0,-1-1-1 0 0,1 1 0 0 0,0-1 1 0 0,1 1-1 0 0,1-9 1 0 0,-2 12 9 0 0,0-1 0 0 0,1 0-1 0 0,-1 0 1 0 0,0 0 0 0 0,0 0 0 0 0,-1 0 0 0 0,1 0 0 0 0,0 1 0 0 0,-1-1 0 0 0,0 0 0 0 0,0 0 0 0 0,0 0 0 0 0,0 1 0 0 0,0-1 0 0 0,0 1 0 0 0,-1-1 0 0 0,0 1 0 0 0,1-1 0 0 0,-5-3 0 0 0,3 2 215 0 0,-1 0 0 0 0,0 0 0 0 0,0 1-1 0 0,0 0 1 0 0,-1-1 0 0 0,1 2-1 0 0,-1-1 1 0 0,0 0 0 0 0,-8-2 0 0 0,-1 1 210 0 0,0 0-1 0 0,0 1 1 0 0,-1 1 0 0 0,1 0 0 0 0,-1 1 0 0 0,1 1 0 0 0,-27 2 0 0 0,15 2 176 0 0,-1 0 0 0 0,0 2 0 0 0,-31 12 0 0 0,50-16-589 0 0,1 1-1 0 0,-1 1 1 0 0,0-1-1 0 0,1 1 1 0 0,-14 10-1 0 0,20-13-280 0 0,0-1-1 0 0,0 1 0 0 0,0 0 1 0 0,0 0-1 0 0,0 0 0 0 0,0 0 1 0 0,0 0-1 0 0,1 0 0 0 0,-1 0 0 0 0,0 0 1 0 0,0 0-1 0 0,1 1 0 0 0,-1-1 1 0 0,1 0-1 0 0,-1 0 0 0 0,1 1 1 0 0,0-1-1 0 0,-1 0 0 0 0,1 1 0 0 0,0-1 1 0 0,0 0-1 0 0,0 1 0 0 0,0-1 1 0 0,0 0-1 0 0,0 1 0 0 0,0-1 0 0 0,1 0 1 0 0,-1 1-1 0 0,0-1 0 0 0,1 0 1 0 0,-1 0-1 0 0,1 1 0 0 0,-1-1 1 0 0,1 0-1 0 0,-1 0 0 0 0,1 0 0 0 0,0 0 1 0 0,0 0-1 0 0,0 0 0 0 0,0 0 1 0 0,0 0-1 0 0,0 0 0 0 0,0 0 1 0 0,0 0-1 0 0,2 1 0 0 0,22 17 330 0 0,0-2 0 0 0,2 0 0 0 0,45 21 0 0 0,-15-9-153 0 0,-56-29-224 0 0,153 93 48 0 0,-137-80-48 0 0,0 0-1 0 0,-1 1 1 0 0,0 1-1 0 0,-2 0 1 0 0,1 1-1 0 0,15 23 1 0 0,-28-35 0 0 0,1 0 0 0 0,-1 0 0 0 0,0 0 0 0 0,-1 0 0 0 0,1 0 0 0 0,-1 0 0 0 0,0 0 0 0 0,2 8 0 0 0,-4-10 0 0 0,1 0 0 0 0,0 0 0 0 0,0-1 0 0 0,-1 1 0 0 0,1 0 0 0 0,-1 0 0 0 0,0 0 0 0 0,1-1 0 0 0,-1 1 0 0 0,0 0 0 0 0,0-1 0 0 0,0 1 0 0 0,0 0 0 0 0,0-1 0 0 0,-1 0 0 0 0,1 1 0 0 0,0-1 0 0 0,-1 0 0 0 0,1 1 0 0 0,-1-1 0 0 0,1 0 0 0 0,-1 0 0 0 0,0 0 0 0 0,1 0 0 0 0,-1-1 0 0 0,0 1 0 0 0,0 0 0 0 0,-2 0 0 0 0,-8 2 1 0 0,0 0 1 0 0,-1 0-1 0 0,1-2 1 0 0,0 1-1 0 0,-14-1 1 0 0,-62-5-37 0 0,79 3 25 0 0,-3 0-68 0 0,3 1-440 0 0,0 0 0 0 0,1-1 0 0 0,-1 0 0 0 0,1-1-1 0 0,-1 0 1 0 0,-14-5 0 0 0,20 4-91 0 0,20-10-11983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0 216 0 0,'3'1'449'0'0,"0"1"1"0"0,0 0-1 0 0,0-1 0 0 0,0 1 1 0 0,0 0-1 0 0,0 1 0 0 0,-1-1 0 0 0,1 0 1 0 0,-1 1-1 0 0,1-1 0 0 0,-1 1 1 0 0,0 0-1 0 0,0 0 0 0 0,0 0 1 0 0,0 0-1 0 0,1 4 0 0 0,-1-2 301 0 0,-1 0-1 0 0,0-1 0 0 0,0 1 1 0 0,-1 0-1 0 0,0 0 0 0 0,0 0 1 0 0,0 0-1 0 0,0 0 0 0 0,-1 0 1 0 0,1 0-1 0 0,-3 5 0 0 0,0 2 304 0 0,0-1 0 0 0,-2 0 0 0 0,1 0 0 0 0,-1-1 0 0 0,-12 19-1 0 0,10-19-594 0 0,0 0-1 0 0,0 0 1 0 0,-1-1-1 0 0,0 0 1 0 0,-15 12-1 0 0,7-11-1711 0 0,-7-1-6533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8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58 88 0 0,'2'-30'2545'0'0,"0"2"11134"0"0,-4 35-12552 0 0,-22 46 1322 0 0,-53 92 0 0 0,42-85-1044 0 0,-27 65 0 0 0,58-116-1184 0 0,0 0-1 0 0,1-1 1 0 0,0 1-1 0 0,1 1 1 0 0,0-1 0 0 0,1 0-1 0 0,-1 13 1 0 0,2-19-168 0 0,0-1 0 0 0,0 1 0 0 0,1-1-1 0 0,-1 1 1 0 0,1-1 0 0 0,0 0 0 0 0,-1 1 0 0 0,1-1 0 0 0,0 0 0 0 0,0 0-1 0 0,1 0 1 0 0,-1 0 0 0 0,0 0 0 0 0,1 0 0 0 0,-1 0 0 0 0,1 0 0 0 0,0 0-1 0 0,-1-1 1 0 0,1 1 0 0 0,0 0 0 0 0,0-1 0 0 0,0 0 0 0 0,0 1 0 0 0,1-1 0 0 0,-1 0-1 0 0,0 0 1 0 0,0 0 0 0 0,1-1 0 0 0,-1 1 0 0 0,0 0 0 0 0,1-1 0 0 0,-1 0-1 0 0,4 1 1 0 0,20 2-31 0 0,1-1 0 0 0,0-2 0 0 0,0 0 0 0 0,-1-2-1 0 0,1-1 1 0 0,-1 0 0 0 0,1-3 0 0 0,-1 0 0 0 0,0-1 0 0 0,-1-2-1 0 0,25-11 1 0 0,-1-6-2467 0 0,-24 13-766 0 0,-1 0-3402 0 0,-11 7 3752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8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67 374 688 0 0,'0'0'1377'0'0,"0"15"3807"0"0,-6 2-2288 0 0,-1 0 0 0 0,-11 21 1 0 0,9-22 151 0 0,2 0 1 0 0,-12 35 3128 0 0,19-53-6127 0 0,0 1 0 0 0,0-1 0 0 0,1 1-1 0 0,-1 0 1 0 0,1-1 0 0 0,-1 1 0 0 0,1 0 0 0 0,-1-1 0 0 0,1 1 0 0 0,0 0-1 0 0,1-2 1 0 0,2-4 61 0 0,4-18 251 0 0,-1 0-1 0 0,7-43 1 0 0,-8 32-217 0 0,38-271 817 0 0,-37 252-785 0 0,-6 52-102 0 0,0 9-43 0 0,10 40 138 0 0,1-1-1 0 0,29 67 1 0 0,-29-87-90 0 0,0 0 0 0 0,2-1-1 0 0,1-1 1 0 0,0 0 0 0 0,37 39-1 0 0,-27-37-11 0 0,1-1 0 0 0,1 0 0 0 0,46 29 0 0 0,-57-43-191 0 0,2 0-1 0 0,0 0 1 0 0,0-2-1 0 0,0 0 1 0 0,1-2-1 0 0,0 0 1 0 0,35 7-1 0 0,-51-13 73 0 0,0 1 0 0 0,0-1-1 0 0,0 0 1 0 0,0 0 0 0 0,0 0 0 0 0,0 0-1 0 0,0 0 1 0 0,0-1 0 0 0,-1 1 0 0 0,1-1-1 0 0,0 0 1 0 0,0 0 0 0 0,0 0 0 0 0,-1 0-1 0 0,5-3 1 0 0,-6 4 43 0 0,-1-1-1 0 0,1 1 1 0 0,-1-1 0 0 0,1 1-1 0 0,-1-1 1 0 0,0 1 0 0 0,1-1-1 0 0,-1 0 1 0 0,0 1-1 0 0,0-1 1 0 0,1 1 0 0 0,-1-1-1 0 0,0 0 1 0 0,0 1 0 0 0,0-1-1 0 0,0 0 1 0 0,0 1-1 0 0,0-1 1 0 0,0 0 0 0 0,0 1-1 0 0,0-1 1 0 0,0 0 0 0 0,0 1-1 0 0,0-1 1 0 0,0 1-1 0 0,-1-1 1 0 0,1 0 0 0 0,0 1-1 0 0,0-1 1 0 0,-1 1 0 0 0,1-1-1 0 0,-1 0 1 0 0,0 0-1 0 0,-10-14-47 0 0,11 15 56 0 0,-6-6-9 0 0,0 1-1 0 0,-1 0 1 0 0,1 0 0 0 0,-1 1 0 0 0,1 0 0 0 0,-1 0-1 0 0,-8-2 1 0 0,-52-17 4 0 0,64 22 4 0 0,-50-15 31 0 0,-1 4-1 0 0,0 1 0 0 0,0 3 1 0 0,-1 3-1 0 0,-95 1 0 0 0,146 4-75 0 0,-7 1-47 0 0,-1 0-1 0 0,-21 5 1 0 0,31-6-34 0 0,1 0 0 0 0,-1 0 0 0 0,1 1 0 0 0,-1-1 1 0 0,1 1-1 0 0,-1-1 0 0 0,1 1 0 0 0,-1 0 0 0 0,1-1 0 0 0,-1 1 0 0 0,1 0 1 0 0,0 0-1 0 0,-1 0 0 0 0,1 0 0 0 0,0 0 0 0 0,0 0 0 0 0,0 1 0 0 0,0-1 1 0 0,0 0-1 0 0,0 1 0 0 0,0-1 0 0 0,0 0 0 0 0,1 1 0 0 0,-1-1 0 0 0,0 1 1 0 0,1-1-1 0 0,-1 1 0 0 0,1 0 0 0 0,0 1 0 0 0,1 0-478 0 0,0 0 0 0 0,0-1 0 0 0,1 1 0 0 0,0 0 0 0 0,-1-1 0 0 0,1 1 0 0 0,0-1 1 0 0,0 0-1 0 0,0 1 0 0 0,1-1 0 0 0,-1 0 0 0 0,1 0 0 0 0,-1-1 0 0 0,4 3 0 0 0,18 11-2379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1 828 0 0,'-2'2'6988'0'0,"1"2"-6329"0"0,-1 0 0 0 0,0 0 0 0 0,1 0 0 0 0,-1 0 0 0 0,1 1 0 0 0,0-1 0 0 0,1 0 0 0 0,-1 1 0 0 0,1-1 0 0 0,0 8 0 0 0,3 53 3167 0 0,-2-52-3211 0 0,3 37 976 0 0,1-1 1 0 0,3 1-1 0 0,2-1 0 0 0,3-1 1 0 0,1 0-1 0 0,39 87 0 0 0,-52-132-1657 0 0,1-1-1 0 0,0 1 1 0 0,0-1-1 0 0,0 1 0 0 0,0-1 1 0 0,0 0-1 0 0,0 0 0 0 0,1 0 1 0 0,-1 0-1 0 0,1 0 0 0 0,3 1 1 0 0,1 2-952 0 0,-1-9-1001 0 0,-6 4 1921 0 0,1 0-1 0 0,-1 0 0 0 0,1 0 1 0 0,0 0-1 0 0,-1-1 1 0 0,1 1-1 0 0,-1 0 0 0 0,1 0 1 0 0,-1-1-1 0 0,1 1 0 0 0,-1 0 1 0 0,1-1-1 0 0,-1 1 0 0 0,0 0 1 0 0,1-1-1 0 0,-1 1 0 0 0,1-1 1 0 0,-1 1-1 0 0,1-1 0 0 0,0-1-686 0 0,0-1 1 0 0,-1 1-1 0 0,1 0 0 0 0,0 0 0 0 0,-1-1 0 0 0,1 1 1 0 0,-1 0-1 0 0,0-1 0 0 0,0 1 0 0 0,0-3 0 0 0,-3-10-1993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0 764 0 0,'-20'14'1510'0'0,"-18"14"2816"0"0,33-24-2865 0 0,1 0 1 0 0,0 0 0 0 0,0 0-1 0 0,0 1 1 0 0,-5 8-1 0 0,9-13-1280 0 0,0 1 0 0 0,-1 0 1 0 0,1-1-1 0 0,0 1 0 0 0,0 0 0 0 0,0-1 0 0 0,0 1 0 0 0,0 0 0 0 0,0-1 0 0 0,1 1 0 0 0,-1 0 0 0 0,0-1 0 0 0,0 1 0 0 0,0 0 0 0 0,1-1 0 0 0,-1 1 0 0 0,0 0 0 0 0,0-1 0 0 0,1 1 0 0 0,-1-1 0 0 0,1 1 0 0 0,-1-1 0 0 0,1 1 0 0 0,-1-1 0 0 0,1 1 0 0 0,-1-1 0 0 0,1 1 0 0 0,-1-1 0 0 0,1 0 0 0 0,-1 1 0 0 0,2-1 0 0 0,18 12 2105 0 0,2-5-1286 0 0,-1-1 0 0 0,1-1 0 0 0,0-2 0 0 0,30 3-1 0 0,-25-4-565 0 0,65 6 1049 0 0,131-5 1 0 0,-157-7-3137 0 0,76-14 1 0 0,-37-7-7985 0 0,-68 13 6396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9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157 162 476 0 0,'-44'-12'2231'0'0,"-12"-5"3887"0"0,43 13-2180 0 0,1 0-1 0 0,-19-15 7474 0 0,41 15-10943 0 0,1 1 0 0 0,0 1 0 0 0,0 0 0 0 0,22-1 0 0 0,53 3 852 0 0,-25 1-730 0 0,-60-2-588 0 0,243-14 283 0 0,-202 10-255 0 0,0-2 0 0 0,0-2-1 0 0,69-25 1 0 0,-72 13-1974 0 0,-66 29-10713 0 0,8-1 9544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1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0 244 0 0,'-47'32'3396'0'0,"20"-7"4060"0"0,26-24-7308 0 0,1-1 1 0 0,0 0-1 0 0,0 1 1 0 0,0-1-1 0 0,0 0 1 0 0,-1 1-1 0 0,1-1 1 0 0,0 0 0 0 0,0 1-1 0 0,0-1 1 0 0,0 0-1 0 0,0 1 1 0 0,0-1-1 0 0,0 0 1 0 0,0 1-1 0 0,0-1 1 0 0,0 0-1 0 0,0 1 1 0 0,0-1-1 0 0,0 0 1 0 0,0 1 0 0 0,1-1-1 0 0,-1 0 1 0 0,0 1-1 0 0,0-1 1 0 0,0 0-1 0 0,0 0 1 0 0,1 1-1 0 0,-1-1 1 0 0,0 0-1 0 0,0 1 1 0 0,0-1-1 0 0,1 0 1 0 0,-1 0 0 0 0,0 0-1 0 0,0 1 1 0 0,1-1-1 0 0,-1 0 1 0 0,1 0-1 0 0,13 7 2561 0 0,5-3-1535 0 0,1-2 0 0 0,-1-1-1 0 0,1 0 1 0 0,23-3 0 0 0,1 1-55 0 0,66 0 721 0 0,79 1-2990 0 0,-62 7-9499 0 0,-92-3 7775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0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6261 0 0,'-3'1'3874'0'0,"-17"4"1892"0"0,16-5-5026 0 0,0 1 0 0 0,0 0 1 0 0,0 0-1 0 0,0 0 0 0 0,0 1 1 0 0,0-1-1 0 0,0 1 0 0 0,0 0 1 0 0,1 0-1 0 0,-1 1 0 0 0,1-1 1 0 0,-4 4-1 0 0,6-6-624 0 0,1 1 0 0 0,-1 0 0 0 0,1 0 0 0 0,0 0 0 0 0,-1 0 0 0 0,1-1 0 0 0,0 1 0 0 0,0 0 0 0 0,-1 0 0 0 0,1 0 0 0 0,0 0 0 0 0,0 0 0 0 0,0 0 0 0 0,0 0 0 0 0,0 0 0 0 0,0-1 0 0 0,0 1 0 0 0,1 0-1 0 0,-1 0 1 0 0,0 0 0 0 0,0 0 0 0 0,1 0 0 0 0,-1 0 0 0 0,0-1 0 0 0,1 1 0 0 0,-1 0 0 0 0,1 0 0 0 0,-1 0 0 0 0,1-1 0 0 0,0 1 0 0 0,-1 0 0 0 0,1-1 0 0 0,0 1 0 0 0,-1-1 0 0 0,1 1 0 0 0,1 0 0 0 0,28 19 1393 0 0,-22-16-1155 0 0,-6-3-286 0 0,0 0 0 0 0,0 0 0 0 0,0 0 0 0 0,0 0 0 0 0,0-1 0 0 0,1 1 0 0 0,-1-1 0 0 0,0 1 0 0 0,0-1 0 0 0,1 0 0 0 0,-1 0 0 0 0,0 0 0 0 0,1 0 0 0 0,-1 0 0 0 0,3-1 0 0 0,7-1-68 0 0,-5-2 0 0 0,-3-4 0 0 0,-5-2 0 0 0,-2 6-216 0 0,0 0 1 0 0,0 0-1 0 0,0 1 0 0 0,0-1 1 0 0,0 1-1 0 0,-1-1 1 0 0,0 1-1 0 0,0 0 0 0 0,0 0 1 0 0,0 1-1 0 0,0-1 0 0 0,0 1 1 0 0,-6-2-1 0 0,-5-4-276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0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 7665 0 0,'-1'-2'1266'0'0,"0"0"1"0"0,0 0-1 0 0,1 0 1 0 0,-1 0-1 0 0,1 0 1 0 0,0 0-1 0 0,-1 0 1 0 0,1-1-1 0 0,0 1 1 0 0,1-3-1 0 0,-1 5-1045 0 0,1 0-1 0 0,-1 0 1 0 0,0 0-1 0 0,1 0 0 0 0,-1 1 1 0 0,1-1-1 0 0,-1 0 0 0 0,1 0 1 0 0,-1 0-1 0 0,1 1 0 0 0,-1-1 1 0 0,1 0-1 0 0,-1 1 1 0 0,0-1-1 0 0,1 0 0 0 0,-1 1 1 0 0,0-1-1 0 0,1 0 0 0 0,-1 1 1 0 0,0-1-1 0 0,1 1 1 0 0,-1-1-1 0 0,0 0 0 0 0,0 1 1 0 0,1 0-1 0 0,29 47 2116 0 0,-30-47-2180 0 0,12 22 936 0 0,-1 0 0 0 0,11 35 0 0 0,-7-11-2033 0 0,5 11-8525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1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98 7053 0 0,'-12'-5'2263'0'0,"-33"-17"4342"0"0,43 21-6141 0 0,0-1 0 0 0,-1 1 0 0 0,1-1 0 0 0,0 1 0 0 0,0-1 0 0 0,0 0 0 0 0,0 1 0 0 0,0-1 0 0 0,0 0-1 0 0,1 0 1 0 0,-1 0 0 0 0,1-1 0 0 0,-1 1 0 0 0,-1-4 1190 0 0,3 5-1566 0 0,1 0 1 0 0,-1 0 0 0 0,0 0-1 0 0,1 0 1 0 0,-1 0 0 0 0,1 0-1 0 0,-1 0 1 0 0,1 0-1 0 0,-1 0 1 0 0,1 0 0 0 0,-1 1-1 0 0,1-1 1 0 0,0 0 0 0 0,0 0-1 0 0,-1 1 1 0 0,1-1 0 0 0,0 0-1 0 0,0 1 1 0 0,0-1 0 0 0,0 1-1 0 0,-1-1 1 0 0,1 1 0 0 0,0 0-1 0 0,0-1 1 0 0,1 1 0 0 0,29-9 761 0 0,-24 8-565 0 0,15-3 187 0 0,1 1 0 0 0,-1 1 0 0 0,1 0 0 0 0,29 3 0 0 0,90 16 646 0 0,-63-1-539 0 0,-1 4-1 0 0,76 31 1 0 0,-103-32-561 0 0,-1 2 0 0 0,54 32 0 0 0,-82-40-20 0 0,-2 0 1 0 0,1 2-1 0 0,-2 0 1 0 0,0 1-1 0 0,-1 1 1 0 0,28 33-1 0 0,-43-46 2 0 0,0 0 0 0 0,0 0 0 0 0,0 1 0 0 0,-1-1 0 0 0,1 1 0 0 0,-1-1 0 0 0,0 1 0 0 0,0 0 0 0 0,-1-1 0 0 0,0 1 0 0 0,1 0 0 0 0,-1 0 0 0 0,-1 0 0 0 0,1 8 0 0 0,-2-9 0 0 0,1-1 0 0 0,-1 1 0 0 0,0-1 0 0 0,0 1 0 0 0,0-1 0 0 0,-1 1 0 0 0,1-1 0 0 0,-1 1 0 0 0,0-1 0 0 0,0 0 0 0 0,0 0 0 0 0,-1 0 0 0 0,1 0 0 0 0,-1-1 0 0 0,1 1 0 0 0,-1 0 0 0 0,0-1 0 0 0,0 0 0 0 0,0 0 0 0 0,-4 2 0 0 0,-8 5 0 0 0,-1 0 0 0 0,0-2 0 0 0,-1 0 0 0 0,1-1 0 0 0,-1-1 0 0 0,-22 5 0 0 0,-107 10 0 0 0,111-16-873 0 0,1-2 0 0 0,-1-1 0 0 0,0-2 0 0 0,-50-6 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1 341 1148 0 0,'6'13'14906'0'0,"-6"-12"-14868"0"0,22 41 8461 0 0,-19-39-8065 0 0,-1 1 0 0 0,1-1 0 0 0,0 0 0 0 0,1 1-1 0 0,-1-1 1 0 0,1-1 0 0 0,-1 1 0 0 0,1 0 0 0 0,5 2-1 0 0,-6-3-73 0 0,1-1-1 0 0,-1 1 1 0 0,1-1 0 0 0,0 0-1 0 0,-1 0 1 0 0,8 0-1 0 0,-5 0 187 0 0,-4 0-193 0 0,0-3-89 0 0,-1 2-256 0 0,0 0 0 0 0,-1 0 0 0 0,1-1 0 0 0,0 1-1 0 0,-1 0 1 0 0,1-1 0 0 0,-1 1 0 0 0,1-1 0 0 0,-1 1 0 0 0,1 0-1 0 0,-1-1 1 0 0,1 1 0 0 0,-1-1 0 0 0,1 1 0 0 0,-1-1-1 0 0,0 0 1 0 0,1 1 0 0 0,-1-1 0 0 0,1 0 0 0 0,-5-14-7 0 0,-1 8-84 0 0,0 0-1 0 0,-1 0 1 0 0,0 1 0 0 0,0-1 0 0 0,-1 1-1 0 0,1 1 1 0 0,-1-1 0 0 0,-11-5-1 0 0,15 8 51 0 0,2 3-413 0 0,-1-1-748 0 0,2 1 1084 0 0,0 0 0 0 0,0 0 0 0 0,-1 0 0 0 0,1 0 0 0 0,0 0 1 0 0,0 0-1 0 0,-1 0 0 0 0,1 0 0 0 0,0 0 0 0 0,-1 0 0 0 0,1 0 0 0 0,0 0 0 0 0,0 0 0 0 0,-1 0 0 0 0,1 0 0 0 0,0 0 0 0 0,0 0 0 0 0,-1 0 0 0 0,1 1 0 0 0,0-1 0 0 0,0 0 0 0 0,0 0 0 0 0,-1 0 0 0 0,1 0 0 0 0,0 1 0 0 0,0-1 0 0 0,0 0 0 0 0,-1 0 0 0 0,1 0 0 0 0,0 1 0 0 0,0-1 0 0 0,0 0 0 0 0,0 0 0 0 0,0 1 0 0 0,0-1 0 0 0,0 0 0 0 0,-1 0 0 0 0,1 1 0 0 0,0-1 0 0 0,0 0 1 0 0,0 0-1 0 0,0 1 0 0 0,0-1 0 0 0,0 0 0 0 0,0 0 0 0 0,0 1 0 0 0,0-1 0 0 0,0 0 0 0 0,0 0 0 0 0,1 1 0 0 0,-1-1 0 0 0,0 0 0 0 0,0 1 0 0 0,1 0-493 0 0,0 1 0 0 0,0-1 0 0 0,0 1 0 0 0,0-1-1 0 0,0 0 1 0 0,0 0 0 0 0,0 1 0 0 0,0-1 0 0 0,1 0 0 0 0,-1 0 0 0 0,3 1 0 0 0,7 2-2341 0 0</inkml:trace>
  <inkml:trace contextRef="#ctx0" brushRef="#br0" timeOffset="1">712 60 132 0 0,'0'-4'1329'0'0,"1"0"-1264"0"0,3-19 3600 0 0,6-3 7907 0 0,-2 24-11076 0 0,-3 5 4516 0 0,4 9-4058 0 0,-2 0 1 0 0,1 1-1 0 0,-2 0 0 0 0,0 0 0 0 0,5 16 0 0 0,20 78 2152 0 0,-17-53-1470 0 0,-10-40-1610 0 0,1 7-16 0 0,-2-7-12 0 0,2 5-3 0 0,0 0-3170 0 0,-4-13 825 0 0,1 1-1 0 0,0-1 1 0 0,0 0 0 0 0,3 7-1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1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203 125 6033 0 0,'-84'-31'8956'0'0,"52"21"-4455"0"0,-35-18 0 0 0,57 24-3496 0 0,9 4-392 0 0,-8-9 5115 0 0,10 9-5634 0 0,6-3 12 0 0,1 0 1 0 0,0 0-1 0 0,-1 1 1 0 0,1 0 0 0 0,1 0-1 0 0,12 0 1 0 0,59-2 417 0 0,-49 3-458 0 0,316-9-66 0 0,-306 5 19 0 0,-32 3-36 0 0,0 0 1 0 0,1 1 0 0 0,-1 1 0 0 0,1-1-1 0 0,0 2 1 0 0,13 1 0 0 0,-19-1-613 0 0,5 2-703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2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1188 0 0,'0'5'1089'0'0,"0"0"0"0"0,1 0 0 0 0,-1 0-1 0 0,1 1 1 0 0,1-1 0 0 0,-1 0 0 0 0,1 0 0 0 0,0 0-1 0 0,0-1 1 0 0,0 1 0 0 0,1 0 0 0 0,4 6 0 0 0,-2-5-289 0 0,-1-1 0 0 0,2 1 0 0 0,-1-1 0 0 0,1 0 0 0 0,-1 0 0 0 0,1 0 0 0 0,1-1 0 0 0,7 4 0 0 0,-5-3-186 0 0,0-1-1 0 0,1 1 1 0 0,0-2-1 0 0,0 0 1 0 0,0 0-1 0 0,1-1 1 0 0,-1 0 0 0 0,0 0-1 0 0,1-1 1 0 0,-1-1-1 0 0,1 0 1 0 0,16-2-1 0 0,-24 2-434 0 0,-1-1 0 0 0,0 1 0 0 0,0-1 0 0 0,0 0-1 0 0,0 1 1 0 0,0-1 0 0 0,0 0 0 0 0,0 0 0 0 0,-1 0-1 0 0,4-3 1 0 0,0-1 59 0 0,-5-4-195 0 0,-11-6-43 0 0,-2 7 0 0 0,-16 1-4121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2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12 188 7313 0 0,'-1'-1'1022'0'0,"0"0"-1"0"0,0-1 1 0 0,-1 1 0 0 0,1 0 0 0 0,0-1 0 0 0,0 1 0 0 0,1-1 0 0 0,-1 1 0 0 0,0-1-1 0 0,0-2 1 0 0,1 4-840 0 0,0-1-1 0 0,0 1 0 0 0,0-1 1 0 0,0 1-1 0 0,0 0 1 0 0,0-1-1 0 0,0 1 0 0 0,0 0 1 0 0,0-1-1 0 0,0 1 1 0 0,0 0-1 0 0,0-1 0 0 0,0 1 1 0 0,0 0-1 0 0,1-1 1 0 0,-1 1-1 0 0,0 0 0 0 0,0-1 1 0 0,0 1-1 0 0,1 0 1 0 0,-1-1-1 0 0,0 1 0 0 0,1 0 1 0 0,-1 0-1 0 0,0-1 1 0 0,0 1-1 0 0,1 0 0 0 0,-1 0 1 0 0,1-1-1 0 0,3 0 132 0 0,1 0 0 0 0,-1 0 0 0 0,1 1 0 0 0,-1-1-1 0 0,0 1 1 0 0,8 0 0 0 0,2 0 192 0 0,0-1-233 0 0,165-9 1846 0 0,-132 6-1562 0 0,84-21 0 0 0,-116 20-520 0 0,0 0 0 0 0,-1-1 0 0 0,0-1 0 0 0,0 0 0 0 0,-1 0 0 0 0,1-2 0 0 0,-2 0 0 0 0,1 0 0 0 0,-1-1 0 0 0,-1 0 0 0 0,18-22 0 0 0,-32 38 76 0 0,0 1 0 0 0,0-1 0 0 0,0 0 0 0 0,1 1 0 0 0,0-1 0 0 0,1 1 0 0 0,-1 0 0 0 0,0 10 0 0 0,-7 70 718 0 0,8-62-787 0 0,2 1 1 0 0,0-1-1 0 0,1 0 0 0 0,7 29 0 0 0,2-10 2 0 0,21 61-1 0 0,-23-81-44 0 0,-4-7 0 0 0,1-1 0 0 0,0 0 0 0 0,2 0 0 0 0,0 0 0 0 0,13 18 0 0 0,-18-28 0 0 0,-3-6 0 0 0,1 0 0 0 0,-1 0 0 0 0,0 0 0 0 0,0 0 0 0 0,0 0 0 0 0,0 1 0 0 0,0-1 0 0 0,0 0 0 0 0,0 0 0 0 0,0 0 0 0 0,0 0 0 0 0,0 1 0 0 0,0-1 0 0 0,0 0 0 0 0,0 0 0 0 0,0 0 0 0 0,0 1 0 0 0,0-1 0 0 0,0 0 0 0 0,0 0 0 0 0,0 0 0 0 0,0 0 0 0 0,0 1 0 0 0,0-1 0 0 0,0 0 0 0 0,-1 0 0 0 0,1 0 0 0 0,0 0 0 0 0,0 0 0 0 0,0 1 0 0 0,0-1 0 0 0,0 0 0 0 0,0 0 0 0 0,-1 0 0 0 0,1 0 0 0 0,0 0 0 0 0,0 0 0 0 0,0 0 0 0 0,0 0 0 0 0,-1 1 0 0 0,-5-1 0 0 0,-1 1 0 0 0,1-1 0 0 0,-1 0 0 0 0,1 0 0 0 0,-1-1 0 0 0,-9-1 0 0 0,-10-1 0 0 0,-60-4 0 0 0,5 0 0 0 0,-140 6 0 0 0,189 4 0 0 0,32-3 0 0 0,0 0 0 0 0,0 0 0 0 0,0 0 0 0 0,0 0 0 0 0,0 0 0 0 0,1 0 0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0,-1 0 0 0 0,1 0 0 0 0,0 1 0 0 0,0-1 0 0 0,0 0 0 0 0,0 0 0 0 0,0 0 0 0 0,0 0 0 0 0,0 0 0 0 0,0 0 0 0 0,0 0 0 0 0,0 0 0 0 0,0 0 0 0 0,0 0 0 0 0,0 0 0 0 0,-1 0 0 0 0,1 0 0 0 0,0 0 0 0 0,0 0 0 0 0,0 0 0 0 0,10 3 0 0 0,1 0 0 0 0,-1 0 0 0 0,1-1 0 0 0,-1-1 0 0 0,1 0 0 0 0,-1 0 0 0 0,20-2 0 0 0,2 1 0 0 0,452-11 0 0 0,-422 7-3351 0 0,51-2-6697 0 0,-92 6 6729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3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259 142 116 0 0,'-6'-10'1370'0'0,"1"0"-1"0"0,-2 0 1 0 0,0 1-1 0 0,0 0 1 0 0,0 0-1 0 0,-15-11 1 0 0,18 16-600 0 0,-1 0 0 0 0,1 0 0 0 0,-1 0 0 0 0,0 1 1 0 0,-1 0-1 0 0,1 0 0 0 0,-1 0 0 0 0,1 1 0 0 0,-1 0 0 0 0,0 0 1 0 0,1 0-1 0 0,-1 1 0 0 0,0 0 0 0 0,-6-1 0 0 0,8 2-644 0 0,1 1 0 0 0,-1-1 0 0 0,1 0-1 0 0,-1 1 1 0 0,1 0 0 0 0,0 0 0 0 0,0 0 0 0 0,-1 0-1 0 0,1 0 1 0 0,0 0 0 0 0,0 1 0 0 0,0 0 0 0 0,0 0-1 0 0,0 0 1 0 0,1 0 0 0 0,-5 4 0 0 0,4-3 230 0 0,-1 1 0 0 0,1 1 1 0 0,0-1-1 0 0,1 0 0 0 0,-1 1 1 0 0,1-1-1 0 0,0 1 0 0 0,0 0 1 0 0,0-1-1 0 0,-1 8 0 0 0,1-4 212 0 0,1 0 0 0 0,0 0 0 0 0,0 0 0 0 0,1 9 0 0 0,3 14 926 0 0,6-3-569 0 0,-1-12-730 0 0,-2-8-195 0 0,-1-2 0 0 0,1 1 0 0 0,1-1 0 0 0,-1 0 0 0 0,1 0 0 0 0,0 0 0 0 0,1-1 0 0 0,-1 0 0 0 0,1-1 0 0 0,0 0 0 0 0,11 4 0 0 0,-15-5 0 0 0,1-2 0 0 0,0 1 0 0 0,0 0 0 0 0,-1-1 0 0 0,1 0 0 0 0,0 0 0 0 0,0 0 0 0 0,0-1 0 0 0,0 1 0 0 0,1-1 0 0 0,-1-1 0 0 0,0 1 0 0 0,0-1 0 0 0,0 1 0 0 0,0-1 0 0 0,-1-1 0 0 0,1 1 0 0 0,0-1 0 0 0,0 0 0 0 0,-1 0 0 0 0,6-3 0 0 0,-8 3 0 0 0,0 0 0 0 0,0 0 0 0 0,0 0 0 0 0,0 0 0 0 0,-1 0 0 0 0,1-1 0 0 0,-1 1 0 0 0,1 0 0 0 0,-1-1 0 0 0,0 1 0 0 0,0-1 0 0 0,0 1 0 0 0,-1-1 0 0 0,1 0 0 0 0,0 1 0 0 0,-1-1 0 0 0,0 0 0 0 0,0 1 0 0 0,0-1 0 0 0,0 0 0 0 0,0 0 0 0 0,0 1 0 0 0,0-1 0 0 0,-1 0 0 0 0,0 1 0 0 0,1-1 0 0 0,-1 1 0 0 0,-2-5 0 0 0,0-1 0 0 0,-1-1 0 0 0,0 1 0 0 0,-1 0 0 0 0,0 0 0 0 0,0 1 0 0 0,-1-1 0 0 0,-9-9 0 0 0,-2-1 0 0 0,-2 0 0 0 0,0 1 0 0 0,-1 1 0 0 0,-1 0 0 0 0,0 2 0 0 0,-1 0 0 0 0,-31-13 0 0 0,34 22-1790 0 0,19 5 1716 0 0,0 0 0 0 0,0 0 0 0 0,0 0 0 0 0,-1 0 0 0 0,1 0-1 0 0,0 0 1 0 0,0 0 0 0 0,0 0 0 0 0,0 0 0 0 0,0 0 0 0 0,0 0-1 0 0,0 0 1 0 0,-1 0 0 0 0,1 0 0 0 0,0 0 0 0 0,0 0 0 0 0,0 0 0 0 0,0 0-1 0 0,0 0 1 0 0,0 0 0 0 0,0 0 0 0 0,-1 1-519 0 0,1-1 519 0 0,0 0-1 0 0,0 0 1 0 0,0 0 0 0 0,0 0 0 0 0,0 1 0 0 0,0-1 0 0 0,0 0 0 0 0,0 0-1 0 0,0 0 1 0 0,0 0 0 0 0,0 0 0 0 0,0 0 0 0 0,0 0 0 0 0,0 1 0 0 0,0-1-1 0 0,0 0 1 0 0,0 0 0 0 0,0 0 0 0 0,0 0 0 0 0,0 0 0 0 0,0 0-1 0 0,0 0 1 0 0,0 1 0 0 0,0-1 0 0 0,0 0 0 0 0,12 14-8018 0 0,-11-14 7783 0 0,14 9-2850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319 136 608 0 0,'9'-10'11707'0'0,"1"29"-4788"0"0,-5-7-5126 0 0,-1-4-3240 0 0,48 127 6508 0 0,-27-64-3236 0 0,2 5 1293 0 0,22 107-1 0 0,-47-176-3079 0 0,-1-1-35 0 0,0 0 0 0 0,0 0 0 0 0,0 0 0 0 0,-1 0 1 0 0,1 0-1 0 0,-2 0 0 0 0,1 0 0 0 0,-2 10 0 0 0,-2-5-3 0 0,-3-5 0 0 0,-2-8-115 0 0,7 0-143 0 0,0-1 1 0 0,0 1 0 0 0,0 0-1 0 0,0-1 1 0 0,0 1 0 0 0,1-1-1 0 0,-1 1 1 0 0,1-1-1 0 0,0 0 1 0 0,-2-5 0 0 0,-9-34-2594 0 0,10 32 1716 0 0,-15-52-6349 0 0,3 20 4338 0 0</inkml:trace>
  <inkml:trace contextRef="#ctx0" brushRef="#br0" timeOffset="1">160 213 1732 0 0,'-83'-57'3708'0'0,"19"13"4533"0"0,63 43-7827 0 0,0 1 0 0 0,0-1 0 0 0,0 0 0 0 0,0 1 0 0 0,0-1 0 0 0,0 0 0 0 0,1 1 0 0 0,-1-1 0 0 0,0 0 0 0 0,1 0 0 0 0,-1 0 0 0 0,1 0 0 0 0,-1 0 0 0 0,1 0 1 0 0,-1-1-1 0 0,5-5 4683 0 0,4 2-4601 0 0,2 1 29 0 0,0 1 0 0 0,0 1 0 0 0,0-1-1 0 0,1 2 1 0 0,-1-1 0 0 0,1 1 0 0 0,12 1 0 0 0,15-2 467 0 0,164-10-71 0 0,116-14-165 0 0,-185-3-844 0 0,-129 29-531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8157 0 0,'3'0'6830'0'0,"12"-1"-625"0"0,-8-1-5129 0 0,-1 1-1 0 0,0 0 1 0 0,1 0 0 0 0,-1 0 0 0 0,7 1 0 0 0,11 2 686 0 0,27 4 1 0 0,-13-1-427 0 0,60 5-1250 0 0,0-6 1 0 0,107-7-1 0 0,-151-3-13069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4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9189 0 0,'-40'16'8245'0'0,"33"-14"-7226"0"0,0 0-1 0 0,-1 1 0 0 0,1 0 0 0 0,0 1 0 0 0,0-1 1 0 0,1 1-1 0 0,-1 0 0 0 0,1 1 0 0 0,-6 5 1 0 0,11-10-947 0 0,1 0 0 0 0,0 1 1 0 0,0-1-1 0 0,-1 0 1 0 0,1 1-1 0 0,0-1 0 0 0,0 0 1 0 0,0 1-1 0 0,0-1 1 0 0,-1 0-1 0 0,1 1 0 0 0,0-1 1 0 0,0 0-1 0 0,0 1 1 0 0,0-1-1 0 0,0 1 0 0 0,0-1 1 0 0,0 0-1 0 0,0 1 1 0 0,0-1-1 0 0,0 0 0 0 0,0 1 1 0 0,0-1-1 0 0,0 1 1 0 0,0-1-1 0 0,0 0 0 0 0,1 1 1 0 0,-1-1-1 0 0,0 0 1 0 0,0 1-1 0 0,0-1 0 0 0,1 1 1 0 0,13 8 1506 0 0,21 2-406 0 0,-32-10-1185 0 0,38 7 93 0 0,81 6-1 0 0,-55-12-8301 0 0,-56-4 577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4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479 535 5861 0 0,'-4'0'1812'0'0,"-17"-6"5330"0"0,20 5-6909 0 0,0 1 0 0 0,1 0 0 0 0,-1-1-1 0 0,1 1 1 0 0,-1 0 0 0 0,0-1 0 0 0,1 1-1 0 0,-1-1 1 0 0,1 1 0 0 0,-1 0 0 0 0,1-1 0 0 0,-1 1-1 0 0,1-1 1 0 0,0 0 0 0 0,-1 1 0 0 0,1-1-1 0 0,0 1 1 0 0,-1-1 0 0 0,1 0 0 0 0,0 1-1 0 0,0-1 1 0 0,-1 0 0 0 0,1 1 0 0 0,0-1-1 0 0,0-1 1 0 0,0 1-128 0 0,1 0 0 0 0,-1 0-1 0 0,1 0 1 0 0,-1 0 0 0 0,1 0-1 0 0,-1 0 1 0 0,1 0 0 0 0,0 1-1 0 0,0-1 1 0 0,-1 0 0 0 0,1 0-1 0 0,0 0 1 0 0,0 1 0 0 0,0-1-1 0 0,1-1 1 0 0,0 1 146 0 0,39-37 1757 0 0,7-7-355 0 0,-37 33-1325 0 0,-1 0 0 0 0,0 0-1 0 0,-1-1 1 0 0,13-22 0 0 0,-13 18-136 0 0,-2-1 1 0 0,1 0-1 0 0,-2 0 1 0 0,-1-1 0 0 0,0 1-1 0 0,3-29 1 0 0,-7 38-136 0 0,0 0 1 0 0,0 0 0 0 0,-1 0-1 0 0,-1 0 1 0 0,1 0 0 0 0,-1-1-1 0 0,-1 1 1 0 0,0 0 0 0 0,0 1-1 0 0,0-1 1 0 0,-2 0 0 0 0,1 1-1 0 0,-1-1 1 0 0,0 1-1 0 0,0 0 1 0 0,-6-7 0 0 0,9 13-47 0 0,0 1 0 0 0,-1-1 0 0 0,1 1 0 0 0,0-1 0 0 0,0 1 0 0 0,-1 0 0 0 0,1 0 0 0 0,-1 0 1 0 0,1 0-1 0 0,-1 0 0 0 0,1 0 0 0 0,-1 0 0 0 0,0 0 0 0 0,1 0 0 0 0,-1 1 0 0 0,0-1 0 0 0,-2 0 0 0 0,3 1-3 0 0,-1 1-1 0 0,1-1 0 0 0,0 0 0 0 0,0 0 1 0 0,0 1-1 0 0,0-1 0 0 0,0 0 0 0 0,0 1 1 0 0,0-1-1 0 0,0 1 0 0 0,0-1 0 0 0,0 1 1 0 0,0 0-1 0 0,1 0 0 0 0,-1-1 0 0 0,0 1 1 0 0,0 0-1 0 0,0 0 0 0 0,1 0 0 0 0,-1-1 1 0 0,0 3-1 0 0,-2 3 12 0 0,0 0 0 0 0,0 0 0 0 0,0 1 1 0 0,1 0-1 0 0,0-1 0 0 0,1 1 0 0 0,0 0 1 0 0,-1 7-1 0 0,-4 88 484 0 0,9 125 0 0 0,0-139-95 0 0,15 226-70 0 0,-6-130-276 0 0,-6-100-62 0 0,3 54 0 0 0,-9-116 0 0 0,-1 1 0 0 0,-1-1 0 0 0,-1-1 0 0 0,-8 28 0 0 0,10-44 0 0 0,0-1 0 0 0,-1 1 0 0 0,0 0 0 0 0,0 0 0 0 0,0-1 0 0 0,-1 1 0 0 0,1-1 0 0 0,-1 0 0 0 0,0 0 0 0 0,0 0 0 0 0,-1 0 0 0 0,1 0 0 0 0,-1-1 0 0 0,-7 7 0 0 0,6-8 0 0 0,0 1 0 0 0,0-1 0 0 0,0 0 0 0 0,0 0 0 0 0,-1 0 0 0 0,1-1 0 0 0,0 0 0 0 0,-1 0 0 0 0,1 0 0 0 0,-1-1 0 0 0,1 0 0 0 0,-1 0 0 0 0,1 0 0 0 0,-8-2 0 0 0,-8-1 0 0 0,0-2 0 0 0,0-1 0 0 0,0 0 0 0 0,0-1 0 0 0,1-2 0 0 0,0 0 0 0 0,1-1 0 0 0,-20-13 0 0 0,14 6 0 0 0,1-1 0 0 0,0-1 0 0 0,1-1 0 0 0,2-2 0 0 0,-27-31 0 0 0,37 40 0 0 0,1-1 0 0 0,0-1 0 0 0,1 1 0 0 0,1-1 0 0 0,-11-27 0 0 0,17 37 0 0 0,0 1 0 0 0,1-1 0 0 0,0 0 0 0 0,0 0 0 0 0,0 0 0 0 0,0 0 0 0 0,1 0 0 0 0,-1 0 0 0 0,1 0 0 0 0,1 0 0 0 0,-1 0 0 0 0,1 0 0 0 0,0 0 0 0 0,0 0 0 0 0,0 0 0 0 0,1 1 0 0 0,-1-1 0 0 0,1 0 0 0 0,0 1 0 0 0,1-1 0 0 0,-1 1 0 0 0,1 0 0 0 0,5-7 0 0 0,2 1 0 0 0,2 0 0 0 0,-1 1 0 0 0,1 0 0 0 0,0 1 0 0 0,1 0 0 0 0,0 1 0 0 0,0 1 0 0 0,1 0 0 0 0,0 0 0 0 0,24-5 0 0 0,13-1 0 0 0,81-9 0 0 0,-5 11-1914 0 0,-73 7-1058 0 0,77-14-1 0 0,-102 9-1178 0 0,-2-2 596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4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9369 0 0,'3'-10'4083'0'0,"-2"7"-3478"0"0,-1 1 1 0 0,1 0-1 0 0,-1-1 0 0 0,1 1 0 0 0,0 0 0 0 0,0 0 1 0 0,0-1-1 0 0,0 1 0 0 0,0 0 0 0 0,1 0 1 0 0,-1 0-1 0 0,1 0 0 0 0,-1 1 0 0 0,1-1 0 0 0,-1 0 1 0 0,1 1-1 0 0,0-1 0 0 0,0 1 0 0 0,2-2 0 0 0,-3 3-485 0 0,1 0 0 0 0,-1 0 0 0 0,0 1-1 0 0,0-1 1 0 0,0 1 0 0 0,1-1 0 0 0,-1 0-1 0 0,0 1 1 0 0,0 0 0 0 0,0-1 0 0 0,0 1-1 0 0,0 0 1 0 0,0-1 0 0 0,1 3 0 0 0,0-2 104 0 0,5 5 70 0 0,-1 0 0 0 0,1 1 0 0 0,-1-1-1 0 0,0 2 1 0 0,-1-1 0 0 0,1 1 0 0 0,-2-1 0 0 0,7 15 0 0 0,-1-5 19 0 0,65 129 706 0 0,-48-89-413 0 0,56 87 1 0 0,-82-143-607 0 0,-1 1 0 0 0,1-1 0 0 0,-1 0 0 0 0,1 0 0 0 0,0 0 0 0 0,0-1 0 0 0,-1 1 0 0 0,1 0 0 0 0,0 0 0 0 0,0 0 0 0 0,0 0 0 0 0,0-1 0 0 0,0 1 0 0 0,0 0 0 0 0,0-1 0 0 0,0 1 0 0 0,0-1 0 0 0,0 1 0 0 0,0-1 0 0 0,1 0 0 0 0,-1 0 0 0 0,0 1 0 0 0,0-1 0 0 0,0 0 0 0 0,1 0 0 0 0,-1 0 0 0 0,0 0 0 0 0,0 0 0 0 0,0 0 0 0 0,0 0 0 0 0,1-1 0 0 0,-1 1 0 0 0,0 0 0 0 0,0-1 0 0 0,0 1 0 0 0,0-1 0 0 0,0 1 0 0 0,0-1 0 0 0,0 1 0 0 0,0-1 0 0 0,0 0 0 0 0,0 0 0 0 0,0 1 0 0 0,0-1 0 0 0,0 0 0 0 0,1-2 0 0 0,3-2 0 0 0,-1-1 0 0 0,1 0 0 0 0,-1 0 0 0 0,-1 0 0 0 0,5-11 0 0 0,8-21 0 0 0,-2 0 0 0 0,14-58 0 0 0,7-85 0 0 0,-3 13 0 0 0,-13 59 6 0 0,-13 65-21 0 0,13-45-1 0 0,-19 88-143 0 0,0 0 0 0 0,0 1 1 0 0,0-1-1 0 0,1 0 0 0 0,-1 0 0 0 0,0 0 0 0 0,1 1 0 0 0,-1-1 0 0 0,1 0 0 0 0,-1 0 0 0 0,1 1 0 0 0,-1-1 0 0 0,1 0 0 0 0,0 1 0 0 0,-1-1 0 0 0,1 1 0 0 0,0-1 0 0 0,-1 1 0 0 0,1-1 1 0 0,0 1-1 0 0,0-1 0 0 0,-1 1 0 0 0,1 0 0 0 0,0-1 0 0 0,0 1 0 0 0,1-1 0 0 0,1 1-684 0 0,-1 0 1 0 0,0 1-1 0 0,0-1 1 0 0,1 0-1 0 0,-1 1 0 0 0,0-1 1 0 0,1 1-1 0 0,-1-1 1 0 0,3 2-1 0 0,9 4-2588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6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43 460 0 0,'-2'-5'1174'0'0,"0"0"0"0"0,-1 0 0 0 0,1 0 0 0 0,-1 0 0 0 0,-6-8 0 0 0,8 13-983 0 0,0-1 1 0 0,0 1-1 0 0,0-1 1 0 0,1 1-1 0 0,-1-1 1 0 0,0 1-1 0 0,0 0 0 0 0,0 0 1 0 0,0-1-1 0 0,0 1 1 0 0,0 0-1 0 0,0 0 1 0 0,0 0-1 0 0,0 0 0 0 0,0 0 1 0 0,0 0-1 0 0,0 0 1 0 0,1 0-1 0 0,-1 0 1 0 0,0 1-1 0 0,0-1 0 0 0,0 0 1 0 0,0 1-1 0 0,0-1 1 0 0,0 1-1 0 0,0-1 1 0 0,0 1-1 0 0,-22 15 1599 0 0,-3 7-732 0 0,2 2 0 0 0,0 1 0 0 0,2 1-1 0 0,0 1 1 0 0,-17 32 0 0 0,9-7 53 0 0,2 1 0 0 0,-22 60 0 0 0,41-88-593 0 0,1 0-1 0 0,1 0 1 0 0,2 0-1 0 0,0 1 0 0 0,2 0 1 0 0,-1 38-1 0 0,5-43-212 0 0,0-1-1 0 0,1 1 1 0 0,0-1-1 0 0,2 0 1 0 0,1 0-1 0 0,1 0 1 0 0,0 0-1 0 0,14 28 1 0 0,-5-23 86 0 0,1-2-1 0 0,1 0 1 0 0,1-1 0 0 0,30 30-1 0 0,-45-50-474 0 0,0 0 0 0 0,0-1-1 0 0,0 1 1 0 0,0-1-1 0 0,0 0 1 0 0,1 0-1 0 0,-1 0 1 0 0,1-1 0 0 0,0 1-1 0 0,-1-1 1 0 0,1 0-1 0 0,0 1 1 0 0,0-2 0 0 0,4 2-1 0 0,5-1-2905 0 0,0-1 0 0 0,24-2 0 0 0,-19 1-1282 0 0,0 0 1163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6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20 108 0 0,'12'-19'19568'0'0,"-7"47"-16716"0"0,-1-3-248 0 0,11 31 0 0 0,-12-47-2242 0 0,0-1 0 0 0,0 0-1 0 0,1 0 1 0 0,1 0 0 0 0,-1 0 0 0 0,1-1 0 0 0,10 11 0 0 0,-11-13-346 0 0,0-1-1 0 0,0 0 1 0 0,0 0 0 0 0,1 0 0 0 0,-1-1-1 0 0,1 0 1 0 0,0 0 0 0 0,9 4 0 0 0,-11-5-517 0 0,0-1 0 0 0,0-1 0 0 0,0 1 1 0 0,1 0-1 0 0,-1-1 0 0 0,6 1 1 0 0,-5-2-751 0 0,0 1 0 0 0,0-1 0 0 0,0 1 1 0 0,0-1-1 0 0,0 0 0 0 0,4-2 0 0 0,6-3-1920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137 172 1116 0 0,'-14'-11'2552'0'0,"10"8"-1168"0"0,0 0 0 0 0,0-1-1 0 0,0 1 1 0 0,1-1 0 0 0,-1 0-1 0 0,-4-7 5201 0 0,8 8-5129 0 0,0-11-131 0 0,0 11-123 0 0,1 1-118 0 0,3-3-553 0 0,-2 3-218 0 0,0 0 0 0 0,0 0 0 0 0,-1 0 0 0 0,1 0 0 0 0,-1-1 0 0 0,0 1 0 0 0,1 0 0 0 0,-1-1 0 0 0,0 1 0 0 0,0-1 0 0 0,-1 1 0 0 0,1-1 0 0 0,0-2 0 0 0,-1 3 424 0 0,0-2-443 0 0,-2 1-245 0 0,1 0 1 0 0,0 0-1 0 0,-1 0 1 0 0,1 0-1 0 0,-1 0 1 0 0,0 1-1 0 0,0-1 1 0 0,0 0-1 0 0,0 1 1 0 0,0 0-1 0 0,-1-1 0 0 0,1 1 1 0 0,-1 0-1 0 0,0 0 1 0 0,1 1-1 0 0,-1-1 1 0 0,0 0-1 0 0,0 1 1 0 0,0 0-1 0 0,-4-2 0 0 0,6 3-21 0 0,-31-10-395 0 0,31 10 132 0 0,0 0-1 0 0,-1-1 1 0 0,1 1 0 0 0,-1 0-1 0 0,1 0 1 0 0,-1 0 0 0 0,1 0-1 0 0,-1 0 1 0 0,1 0 0 0 0,-1 0 0 0 0,1 1-1 0 0,-1-1 1 0 0,1 1 0 0 0,-1-1-1 0 0,1 1 1 0 0,-1-1 0 0 0,1 1-1 0 0,0 0 1 0 0,-2 1 0 0 0,5 7-3873 0 0,7 0-3363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7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45 516 0 0,'7'-9'1569'0'0,"-6"7"-856"0"0,1-1 0 0 0,-1 1 0 0 0,1-1 0 0 0,0 1-1 0 0,0 0 1 0 0,0-1 0 0 0,0 1 0 0 0,0 0 0 0 0,0 0 0 0 0,0 1 0 0 0,1-1-1 0 0,-1 0 1 0 0,1 1 0 0 0,0 0 0 0 0,-1-1 0 0 0,1 1 0 0 0,0 0 0 0 0,4-1-1 0 0,-4 2-346 0 0,0 1 0 0 0,-1-1 0 0 0,1 1 0 0 0,-1 0 0 0 0,1 0 0 0 0,-1 0-1 0 0,1 0 1 0 0,-1 0 0 0 0,1 0 0 0 0,-1 1 0 0 0,0-1 0 0 0,3 3 0 0 0,25 24 1760 0 0,-30-28-2080 0 0,20 23 1000 0 0,-2 0 0 0 0,0 0-1 0 0,-2 2 1 0 0,20 38 0 0 0,42 116 2354 0 0,-66-147-3084 0 0,-3 0 0 0 0,-1 1 0 0 0,-1 0 0 0 0,3 39 0 0 0,-9-61-316 0 0,-1 1 0 0 0,0 0 0 0 0,-1-1 0 0 0,0 1 0 0 0,-1-1 0 0 0,0 1 0 0 0,0-1 0 0 0,-2 0 0 0 0,1 0 0 0 0,-1 0 0 0 0,-1-1 0 0 0,0 1 0 0 0,-1-1 0 0 0,-8 12 0 0 0,3-6 0 0 0,-1-1 0 0 0,-1-1 0 0 0,-1 0 0 0 0,0-1 0 0 0,0 0 0 0 0,-1-1 0 0 0,-29 17 0 0 0,34-23 23 0 0,-18 10-183 0 0,25-11-1769 0 0,23-7-11302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7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306 132 464 0 0,'8'-16'1122'0'0,"-2"7"-38"0"0,-1-1 1 0 0,-1 1 0 0 0,1-1-1 0 0,-2 0 1 0 0,1 0-1 0 0,-1 0 1 0 0,-1-1-1 0 0,2-11 1 0 0,-4 22-983 0 0,0-1 0 0 0,0 0 1 0 0,0 1-1 0 0,-1-1 0 0 0,1 1 0 0 0,0-1 1 0 0,0 0-1 0 0,0 1 0 0 0,0-1 0 0 0,-1 1 0 0 0,1-1 1 0 0,0 1-1 0 0,-1-1 0 0 0,1 0 0 0 0,0 1 1 0 0,-1-1-1 0 0,1 1 0 0 0,-1 0 0 0 0,1-1 0 0 0,-1 1 1 0 0,1-1-1 0 0,-1 1 0 0 0,1 0 0 0 0,-1-1 1 0 0,1 1-1 0 0,-1 0 0 0 0,1 0 0 0 0,-1-1 0 0 0,1 1 1 0 0,-1 0-1 0 0,0 0 0 0 0,1 0 0 0 0,-1 0 0 0 0,0 0 1 0 0,1-1-1 0 0,-1 1 0 0 0,1 0 0 0 0,-1 1 1 0 0,0-1-1 0 0,1 0 0 0 0,-1 0 0 0 0,1 0 0 0 0,-1 0 1 0 0,0 0-1 0 0,1 1 0 0 0,-1-1 0 0 0,1 0 1 0 0,-1 0-1 0 0,0 1 0 0 0,-33 15 1217 0 0,31-14-1082 0 0,-23 14 455 0 0,1 1 1 0 0,0 1-1 0 0,1 1 0 0 0,1 1 1 0 0,2 1-1 0 0,0 2 1 0 0,1 0-1 0 0,1 0 0 0 0,1 2 1 0 0,-26 46-1 0 0,40-63-497 0 0,1-1 0 0 0,0 1 0 0 0,0-1 0 0 0,0 1 0 0 0,1 0 0 0 0,1 0 0 0 0,-1 0 0 0 0,1 0 0 0 0,0 0 0 0 0,1 0 0 0 0,0 0 0 0 0,1 11 0 0 0,0-12-80 0 0,1-1 0 0 0,0 1 0 0 0,0 0 0 0 0,0-1 0 0 0,1 1 0 0 0,0-1 0 0 0,0 0 0 0 0,0 0 0 0 0,1 0 0 0 0,0 0 0 0 0,0-1 0 0 0,1 0 0 0 0,-1 0 0 0 0,9 7 0 0 0,-1-3-2 0 0,0 0-1 0 0,1-1 1 0 0,0 0-1 0 0,1-1 1 0 0,0 0-1 0 0,0-1 0 0 0,0-1 1 0 0,1-1-1 0 0,-1 0 1 0 0,1 0-1 0 0,0-2 1 0 0,0 0-1 0 0,0 0 1 0 0,1-1-1 0 0,-1-1 1 0 0,0-1-1 0 0,0 0 1 0 0,0-1-1 0 0,18-5 1 0 0,-21 4-81 0 0,1 0 0 0 0,0-2 0 0 0,-1 1 0 0 0,0-2 0 0 0,0 1 0 0 0,0-2 1 0 0,-1 0-1 0 0,0 0 0 0 0,20-17 0 0 0,-24 17-71 0 0,0 0 0 0 0,0-1 0 0 0,-1 0 0 0 0,0-1 0 0 0,0 1 0 0 0,0-1 1 0 0,-2 0-1 0 0,1-1 0 0 0,-1 1 0 0 0,0-1 0 0 0,-1 0 0 0 0,0 0 0 0 0,2-16 0 0 0,-4 21-60 0 0,-1 0 0 0 0,1 0 0 0 0,-1 0-1 0 0,0 0 1 0 0,-1 0 0 0 0,1 1 0 0 0,-1-1 0 0 0,0 0 0 0 0,-1 0-1 0 0,1 0 1 0 0,-1 0 0 0 0,0 1 0 0 0,0-1 0 0 0,0 1-1 0 0,-1-1 1 0 0,1 1 0 0 0,-1 0 0 0 0,0 0 0 0 0,0 0-1 0 0,-1 0 1 0 0,1 1 0 0 0,-1-1 0 0 0,0 1 0 0 0,0 0-1 0 0,0 0 1 0 0,0 1 0 0 0,-6-4 0 0 0,-1 0-621 0 0,0 1 1 0 0,0 0-1 0 0,-1 0 0 0 0,-15-3 1 0 0,10 4-2005 0 0,0 1 1 0 0,-21-2-1 0 0,7 3-253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8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2184 0 0,'-22'14'3655'0'0,"13"-5"704"0"0,7-7-2873 0 0,25 26 5108 0 0,50 30-602 0 0,117 88 492 0 0,-175-135-6246 0 0,0-1 0 0 0,1 0 1 0 0,1-1-1 0 0,28 11 0 0 0,-36-17-1013 0 0,-1-1 0 0 0,1 0 0 0 0,0 0 0 0 0,17 1 0 0 0,-20-3-403 0 0,0 0 0 0 0,0 0 0 0 0,0-1-1 0 0,0 0 1 0 0,0 0 0 0 0,0 0 0 0 0,-1-1-1 0 0,7-3 1 0 0,9-5-1815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5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1 612 0 0,'-23'18'2051'0'0,"-11"9"3281"0"0,32-25-4297 0 0,-1 0 0 0 0,1 1 1 0 0,-1 0-1 0 0,1-1 0 0 0,0 1 0 0 0,0 0 1 0 0,0 0-1 0 0,-2 4 0 0 0,4-6-854 0 0,0 0-1 0 0,0-1 0 0 0,0 1 1 0 0,0 0-1 0 0,0-1 1 0 0,0 1-1 0 0,0 0 0 0 0,0-1 1 0 0,0 1-1 0 0,1-1 1 0 0,-1 1-1 0 0,0 0 1 0 0,0-1-1 0 0,1 1 0 0 0,-1-1 1 0 0,0 1-1 0 0,1 0 1 0 0,-1-1-1 0 0,0 1 0 0 0,1-1 1 0 0,-1 1-1 0 0,1-1 1 0 0,-1 0-1 0 0,1 1 0 0 0,-1-1 1 0 0,1 1-1 0 0,-1-1 1 0 0,1 0-1 0 0,-1 1 0 0 0,1-1 1 0 0,0 0-1 0 0,22 9 2292 0 0,-20-7-1952 0 0,24 5 774 0 0,1-2 0 0 0,-1 0 0 0 0,1-2 0 0 0,41 0-1 0 0,-46-2-1072 0 0,-6 0-221 0 0,8 0 0 0 0,40-2 0 0 0,-63 0-1001 0 0,0 1 0 0 0,1 0-1 0 0,-1 0 1 0 0,1 0 0 0 0,-1 0 0 0 0,1 0 0 0 0,-1 0 0 0 0,1 1-1 0 0,-1-1 1 0 0,3 2 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8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1 259 1224 0 0,'1'-2'471'0'0,"17"-40"2859"0"0,-11 28 1864 0 0,0 0 5857 0 0,-7 16-10855 0 0,0-1 1 0 0,0 1-1 0 0,0-1 1 0 0,1 1-1 0 0,-1-1 0 0 0,0 0 1 0 0,1 1-1 0 0,0-1 1 0 0,-1 1-1 0 0,2 1 1 0 0,-1 0 149 0 0,5 15 338 0 0,0 1 0 0 0,1-1 0 0 0,1 0 0 0 0,1-1 0 0 0,0 1 0 0 0,15 20 0 0 0,-20-34-420 0 0,0 1 1 0 0,0 0-1 0 0,1-1 0 0 0,-1 0 0 0 0,1 0 1 0 0,0 0-1 0 0,0-1 0 0 0,0 0 1 0 0,1 0-1 0 0,7 4 0 0 0,-9-6-183 0 0,1 0 0 0 0,-1 0 0 0 0,1 0 0 0 0,0 0 0 0 0,-1-1 0 0 0,1 1 0 0 0,0-1 0 0 0,-1-1 0 0 0,1 1-1 0 0,0 0 1 0 0,-1-1 0 0 0,1 0 0 0 0,0 0 0 0 0,-1-1 0 0 0,6-1 0 0 0,-5 0-81 0 0,-1 1 0 0 0,1-1 0 0 0,-1 0 0 0 0,0 0 0 0 0,0 0 0 0 0,0-1 0 0 0,0 0 0 0 0,0 1 0 0 0,-1-1 0 0 0,1-1 0 0 0,-1 1 0 0 0,0 0 0 0 0,0-1 0 0 0,-1 0 0 0 0,0 1 0 0 0,1-1 0 0 0,-1 0 0 0 0,-1 0 0 0 0,1 0 0 0 0,-1 0 0 0 0,1-9 0 0 0,1-11 0 0 0,0 1 0 0 0,-2 0 0 0 0,-3-32 0 0 0,2 48 0 0 0,-5-37 15 0 0,2 27-41 0 0,1 0-1 0 0,1-19 1 0 0,1 35-77 0 0,0 1 0 0 0,1-1-1 0 0,-1 0 1 0 0,1 0 0 0 0,-1 1 0 0 0,1-1 0 0 0,0 0-1 0 0,-1 1 1 0 0,1-1 0 0 0,0 1 0 0 0,0-1 0 0 0,0 1-1 0 0,0-1 1 0 0,1 1 0 0 0,-1 0 0 0 0,0-1 0 0 0,1 1-1 0 0,-1 0 1 0 0,0 0 0 0 0,1 0 0 0 0,-1 0 0 0 0,1 0-1 0 0,0 1 1 0 0,-1-1 0 0 0,1 0 0 0 0,0 1 0 0 0,-1-1-1 0 0,1 1 1 0 0,0-1 0 0 0,2 1 0 0 0,8-2-575 0 0,0 0 0 0 0,0 1 0 0 0,15 0 1 0 0,-19 0-48 0 0,69 3-6827 0 0,-23 0 4377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14 5392 0 0,'0'0'3206'0'0,"-4"-2"-773"0"0,-2 0-2186 0 0,3 0 255 0 0,1 1 0 0 0,0 0-1 0 0,-1 0 1 0 0,1 0 0 0 0,-1 0 0 0 0,1 0-1 0 0,-1 1 1 0 0,1-1 0 0 0,-1 1-1 0 0,1 0 1 0 0,-1 0 0 0 0,0 0 0 0 0,1 0-1 0 0,-1 0 1 0 0,1 0 0 0 0,-1 1-1 0 0,1-1 1 0 0,-1 1 0 0 0,-4 1 0 0 0,-8 9-10 0 0,-1-1 1 0 0,2 2 0 0 0,0 0-1 0 0,0 1 1 0 0,1 0 0 0 0,1 1-1 0 0,0 0 1 0 0,1 1 0 0 0,1 1-1 0 0,0-1 1 0 0,-8 19 0 0 0,13-23-69 0 0,1 0 1 0 0,0 0 0 0 0,1 0-1 0 0,0 0 1 0 0,1 1 0 0 0,0-1-1 0 0,0 1 1 0 0,1 14 0 0 0,2-18-282 0 0,-1 1 0 0 0,1 0 1 0 0,1 0-1 0 0,0-1 0 0 0,0 1 1 0 0,1-1-1 0 0,0 0 1 0 0,0 0-1 0 0,1 0 0 0 0,0 0 1 0 0,9 13-1 0 0,-9-15-162 0 0,1 0-1 0 0,0 0 1 0 0,1 0 0 0 0,-1-1 0 0 0,1 0-1 0 0,0 0 1 0 0,1 0 0 0 0,-1-1-1 0 0,1 0 1 0 0,0 0 0 0 0,8 3 0 0 0,-3-3-58 0 0,-1 0 0 0 0,1-1 1 0 0,0 0-1 0 0,1-1 0 0 0,-1-1 0 0 0,17 1 1 0 0,1-3-99 0 0,-1-1 1 0 0,1-1-1 0 0,-1-2 1 0 0,0-1-1 0 0,29-10 0 0 0,-36 9-687 0 0,33-15 0 0 0,-18 0-1603 0 0,-34 19 1506 0 0,1 0 1 0 0,-1 0-1 0 0,0 0 1 0 0,0 0-1 0 0,-1-1 0 0 0,5-6 1 0 0,-5 5-2388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9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242 251 8265 0 0,'-102'-2'16678'0'0,"97"-4"-11818"0"0,32-1-4354 0 0,1 1-1 0 0,0 1 0 0 0,0 1 1 0 0,36 0-1 0 0,9-1-5095 0 0,-71 5 3979 0 0,7-2-2032 0 0,-1 0-3818 0 0,-1-2 3369 0 0</inkml:trace>
  <inkml:trace contextRef="#ctx0" brushRef="#br0" timeOffset="1">164 132 152 0 0,'-37'-6'1010'0'0,"-25"-3"2598"0"0,51 6-1327 0 0,0 0-1 0 0,0 0 0 0 0,-14-6 0 0 0,25 9-2144 0 0,0 0 0 0 0,-1 0 1 0 0,1 0-1 0 0,0-1 0 0 0,0 1 0 0 0,-1 0 0 0 0,1 0 0 0 0,0 0 0 0 0,-1 0 0 0 0,1 0 0 0 0,0 0 0 0 0,0-1 0 0 0,-1 1 0 0 0,1 0 1 0 0,0 0-1 0 0,0 0 0 0 0,-1-1 0 0 0,1 1 0 0 0,0 0 0 0 0,0 0 0 0 0,0-1 0 0 0,0 1 0 0 0,-1 0 0 0 0,1 0 0 0 0,0-1 0 0 0,0 1 1 0 0,0 0-1 0 0,0-1 0 0 0,0 1 0 0 0,0 0 0 0 0,0-1 0 0 0,0 1 0 0 0,0 0 0 0 0,0-1 0 0 0,0 1 0 0 0,0 0 0 0 0,0 0 0 0 0,0-1 1 0 0,0 1-1 0 0,0 0 0 0 0,0-1 0 0 0,0 1 0 0 0,0 0 0 0 0,0-1 0 0 0,0 1 0 0 0,1 0 0 0 0,-1 0 0 0 0,0-1 0 0 0,0 1 0 0 0,0 0 1 0 0,1 0-1 0 0,-1-1 0 0 0,0 1 0 0 0,0 0 0 0 0,1 0 0 0 0,-1 0 0 0 0,0 0 0 0 0,1-1 0 0 0,16-8 1775 0 0,-16 8-1986 0 0,28-9 1103 0 0,0 1-1 0 0,0 2 1 0 0,1 0-1 0 0,39-2 1 0 0,-30 3-325 0 0,225-13-44 0 0,-199 17-4444 0 0,-1-2-3318 0 0,-33 2 3784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29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4 468 0 0,'8'-4'8654'0'0,"-6"5"-8234"0"0,-1 0-1 0 0,1 0 0 0 0,0 0 1 0 0,-1 0-1 0 0,1 0 1 0 0,0 0-1 0 0,-1 0 1 0 0,0 1-1 0 0,1-1 0 0 0,-1 0 1 0 0,0 1-1 0 0,1-1 1 0 0,-1 1-1 0 0,0 0 1 0 0,0-1-1 0 0,0 1 0 0 0,-1 0 1 0 0,1-1-1 0 0,0 1 1 0 0,-1 0-1 0 0,1 0 1 0 0,-1 0-1 0 0,1 0 0 0 0,-1 0 1 0 0,0 2-1 0 0,2 7 721 0 0,-1 1-1 0 0,0-1 1 0 0,-1 13-1 0 0,-3 13 642 0 0,-2-1 0 0 0,-11 40 0 0 0,4-19-297 0 0,8-38-1729 0 0,-14 32-1 0 0,9-28-2566 0 0,5-17-1664 0 0,-8-5-3784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30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32 171 36 0 0,'-25'-58'3373'0'0,"23"52"-2227"0"0,1 0 0 0 0,0 0-1 0 0,0 0 1 0 0,-1-11 0 0 0,3 15-868 0 0,-1-1 1 0 0,0 1-1 0 0,1 0 1 0 0,0-1 0 0 0,-1 1-1 0 0,1 0 1 0 0,0-1 0 0 0,0 1-1 0 0,0 0 1 0 0,1 0 0 0 0,-1 0-1 0 0,0 0 1 0 0,1 0 0 0 0,0 0-1 0 0,-1 0 1 0 0,1 1-1 0 0,0-1 1 0 0,0 0 0 0 0,0 1-1 0 0,0 0 1 0 0,0-1 0 0 0,0 1-1 0 0,0 0 1 0 0,4-2 0 0 0,4 0 405 0 0,-1-1 0 0 0,1 1 0 0 0,-1 1 0 0 0,15-3 0 0 0,2 2 143 0 0,0 2 1 0 0,1 0-1 0 0,-1 2 0 0 0,0 0 0 0 0,1 2 0 0 0,-1 1 0 0 0,49 14 0 0 0,-44-8-270 0 0,0 1 0 0 0,-1 2 0 0 0,-1 1 0 0 0,0 1 0 0 0,0 1 1 0 0,26 21-1 0 0,-41-27-309 0 0,-1 1-1 0 0,0 1 1 0 0,0 0 0 0 0,-1 1 0 0 0,0 0 0 0 0,-1 0 0 0 0,-1 2-1 0 0,0-1 1 0 0,-1 1 0 0 0,11 26 0 0 0,-18-36-248 0 0,0 1 0 0 0,0 0 0 0 0,0 0 0 0 0,-1 0 0 0 0,0 0 0 0 0,0 0 0 0 0,-1 0 0 0 0,1 1 0 0 0,-2-1 0 0 0,1 0 0 0 0,0 0 0 0 0,-1 0 0 0 0,0 0 0 0 0,-1 0 0 0 0,1 0 0 0 0,-1 0 0 0 0,-1 0 0 0 0,1-1 0 0 0,-1 1 0 0 0,0-1 0 0 0,0 1 0 0 0,0-1 0 0 0,-5 6 0 0 0,0-2 0 0 0,-1 0 0 0 0,0-1 0 0 0,0 0 0 0 0,0-1 0 0 0,-1 0 0 0 0,0 0 0 0 0,0-1 0 0 0,-1 0 0 0 0,0-1 0 0 0,0 0 0 0 0,-11 3 0 0 0,-52 13 0 0 0,29-11 0 0 0,-24 3 0 0 0,5-6 0 0 0,-106 1 0 0 0,113-10 0 0 0,53 2-21 0 0,-1 0-301 0 0,0 0 0 0 0,-1-1 0 0 0,1 1 0 0 0,0-1 0 0 0,0 0 0 0 0,0 0 0 0 0,0-1 0 0 0,0 1 0 0 0,-5-4 0 0 0,7-2-4569 0 0,17-4-3719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30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106 396 7001 0 0,'2'-3'16075'0'0,"-12"30"-14477"0"0,-2-1-1 0 0,-1 0 1 0 0,-24 35 0 0 0,14-23 109 0 0,22-38-1671 0 0,1 0-1 0 0,0 1 1 0 0,0-1-1 0 0,0 0 1 0 0,0 0-1 0 0,0 1 1 0 0,0-1-1 0 0,0 0 1 0 0,-1 0-1 0 0,1 0 1 0 0,0 1-1 0 0,0-1 1 0 0,0 0-1 0 0,0 0 1 0 0,-1 0-1 0 0,1 0 1 0 0,0 0 0 0 0,0 1-1 0 0,0-1 1 0 0,-1 0-1 0 0,1 0 1 0 0,0 0-1 0 0,0 0 1 0 0,0 0-1 0 0,-1 0 1 0 0,1 0-1 0 0,0 0 1 0 0,0 0-1 0 0,-1 0 1 0 0,1 0-1 0 0,0 0 1 0 0,0 0-1 0 0,-1 0 1 0 0,1 0-1 0 0,0 0 1 0 0,0 0-1 0 0,-1 0 1 0 0,1 0-1 0 0,0 0 1 0 0,0 0-1 0 0,0 0 1 0 0,-1-1-1 0 0,1 1 1 0 0,-3-17-6 0 0,5 3-30 0 0,0 0 0 0 0,1 0 0 0 0,1 0 0 0 0,0 0 0 0 0,9-20 0 0 0,-3 9 0 0 0,60-144 0 0 0,-12 33 0 0 0,-11 24 0 0 0,-47 111 0 0 0,0 0 0 0 0,0 1 0 0 0,0-1 0 0 0,0 1 0 0 0,0-1 0 0 0,1 1 0 0 0,-1 0 0 0 0,0-1 0 0 0,0 1 0 0 0,1-1 0 0 0,-1 1 0 0 0,0 0 0 0 0,0-1 0 0 0,1 1 0 0 0,-1 0 0 0 0,0-1 0 0 0,1 1 0 0 0,-1 0 0 0 0,0-1 0 0 0,1 1 0 0 0,-1 0 0 0 0,1 0 0 0 0,-1 0 0 0 0,0-1 0 0 0,1 1 0 0 0,-1 0 0 0 0,2 0 0 0 0,-2 0 0 0 0,0 0 0 0 0,0 0 0 0 0,0-1 0 0 0,0 1 0 0 0,1 0 0 0 0,-1 0 0 0 0,0 0 0 0 0,0 0 0 0 0,0 0 0 0 0,1 0 0 0 0,-1 0 0 0 0,0 0 0 0 0,0 0 0 0 0,0 0 0 0 0,0 0 0 0 0,1 0 0 0 0,-1 0 0 0 0,0 0 0 0 0,0 0 0 0 0,0 0 0 0 0,1 0 0 0 0,-1 0 0 0 0,0 0 0 0 0,0 0 0 0 0,0 1 0 0 0,0-1 0 0 0,1 0 0 0 0,-1 0 0 0 0,0 0 0 0 0,0 0 0 0 0,0 0 0 0 0,0 0 0 0 0,0 1 0 0 0,1-1 0 0 0,-1 0 0 0 0,0 0 0 0 0,0 0 0 0 0,0 1 0 0 0,7 9 0 0 0,-1 0 0 0 0,0 1 0 0 0,0 0 0 0 0,-2 1 0 0 0,7 19 0 0 0,5 10 0 0 0,0-3 0 0 0,3 0 0 0 0,1-1 0 0 0,1-1 0 0 0,2-1 0 0 0,2-1 0 0 0,1-1 0 0 0,2-1 0 0 0,1-1 0 0 0,1-2 0 0 0,1-1 0 0 0,63 42 0 0 0,-44-44 0 0 0,-15-12 0 0 0,-30-12 0 0 0,4 1 0 0 0,4 2 0 0 0,-9-5 0 0 0,-1 1 0 0 0,0 0 0 0 0,0-1 0 0 0,1 0 0 0 0,-1 0 0 0 0,0 0 0 0 0,1 0 0 0 0,-1 0 0 0 0,0-1 0 0 0,5 0 0 0 0,0-3 0 0 0,-8 3 0 0 0,1 1 0 0 0,-1 0 0 0 0,0 0 0 0 0,0 0 0 0 0,0-1 0 0 0,1 1 0 0 0,-1 0 0 0 0,0 0 0 0 0,0-1 0 0 0,0 1 0 0 0,1 0 0 0 0,-1 0 0 0 0,0-1 0 0 0,0 1 0 0 0,0 0 0 0 0,0 0 0 0 0,0-1 0 0 0,0 1 0 0 0,0 0 0 0 0,0-1 0 0 0,0 1 0 0 0,0 0 0 0 0,0 0 0 0 0,0-1 0 0 0,0 1 0 0 0,0 0 0 0 0,0-1 0 0 0,0 1 0 0 0,0 0 0 0 0,0-1 0 0 0,-1-1-6 0 0,0 1 0 0 0,-1-1 0 0 0,1 0 0 0 0,-1 0 0 0 0,1 1 0 0 0,-1-1 0 0 0,0 1-1 0 0,1 0 1 0 0,-1-1 0 0 0,0 1 0 0 0,0 0 0 0 0,0 0 0 0 0,-2-1 0 0 0,-35-12-145 0 0,24 9 104 0 0,-89-29-3 0 0,0 5 0 0 0,-2 5 1 0 0,-178-17-1 0 0,229 38 734 0 0,32 3-4038 0 0,2 1-6861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3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39 580 0 0,'-1'-3'571'0'0,"-1"1"-1"0"0,1 0 0 0 0,0-1 1 0 0,-1 1-1 0 0,0 0 1 0 0,1-1-1 0 0,-1 1 1 0 0,0 0-1 0 0,0 1 1 0 0,0-1-1 0 0,0 0 1 0 0,-1 0-1 0 0,1 1 0 0 0,0-1 1 0 0,-1 1-1 0 0,1 0 1 0 0,-1 0-1 0 0,0 0 1 0 0,1 0-1 0 0,-1 0 1 0 0,-4 0-1 0 0,4 1-75 0 0,-1 0 0 0 0,1 0 1 0 0,-1 1-1 0 0,1-1 0 0 0,-1 1 0 0 0,1 0 1 0 0,-1 0-1 0 0,1 0 0 0 0,-1 1 0 0 0,1-1 0 0 0,0 1 1 0 0,0 0-1 0 0,0 0 0 0 0,0 0 0 0 0,0 0 0 0 0,-4 4 1 0 0,5-4-289 0 0,0 0 1 0 0,0 0 0 0 0,-1 0 0 0 0,1 0 0 0 0,0 0 0 0 0,1 1 0 0 0,-1-1-1 0 0,0 1 1 0 0,1-1 0 0 0,-1 1 0 0 0,1-1 0 0 0,0 1 0 0 0,0 0-1 0 0,0 0 1 0 0,0 0 0 0 0,0 0 0 0 0,1 0 0 0 0,-1 0 0 0 0,1 0 0 0 0,0 0-1 0 0,0 0 1 0 0,0 0 0 0 0,0 0 0 0 0,1 0 0 0 0,-1-1 0 0 0,2 4-1 0 0,-1-2-57 0 0,1 0-1 0 0,0 0 1 0 0,0 0-1 0 0,0-1 0 0 0,1 1 1 0 0,-1-1-1 0 0,1 1 1 0 0,0-1-1 0 0,0 0 0 0 0,0 0 1 0 0,0-1-1 0 0,0 1 0 0 0,1-1 1 0 0,-1 1-1 0 0,1-1 1 0 0,0 0-1 0 0,7 3 0 0 0,-4-3-2 0 0,-1 1 0 0 0,1-1 0 0 0,0 0 0 0 0,13 1 0 0 0,-18-2-119 0 0,-1-1 0 0 0,1 0 1 0 0,0 0-1 0 0,0 0 0 0 0,-1 0 0 0 0,1 0 1 0 0,0-1-1 0 0,0 1 0 0 0,0 0 0 0 0,-1-1 1 0 0,1 0-1 0 0,0 1 0 0 0,-1-1 0 0 0,1 0 0 0 0,-1 0 1 0 0,1 1-1 0 0,-1-1 0 0 0,1-1 0 0 0,-1 1 1 0 0,1 0-1 0 0,-1 0 0 0 0,0 0 0 0 0,2-2 1 0 0,-3 1-17 0 0,1 1 1 0 0,-1 0 0 0 0,1-1 0 0 0,-1 1 0 0 0,1 0-1 0 0,-1-1 1 0 0,0 1 0 0 0,0-1 0 0 0,0 1 0 0 0,0 0-1 0 0,0-1 1 0 0,0 1 0 0 0,0-1 0 0 0,0 1 0 0 0,0-1-1 0 0,-1 1 1 0 0,1 0 0 0 0,-1-1 0 0 0,1 1 0 0 0,-1 0-1 0 0,1-1 1 0 0,-1 1 0 0 0,0 0 0 0 0,0 0 0 0 0,-1-2-1 0 0,-1-2 13 0 0,0 1 0 0 0,-1 0-1 0 0,0 0 1 0 0,-8-8 0 0 0,7 9-50 0 0,1 0 0 0 0,-1 0 1 0 0,0 0-1 0 0,0 0 1 0 0,0 0-1 0 0,0 1 1 0 0,-1 0-1 0 0,1 0 1 0 0,0 1-1 0 0,-1 0 0 0 0,-7-1 1 0 0,12 2-366 0 0,-2 1-184 0 0,1-1 437 0 0,1 1 0 0 0,0 0 0 0 0,-1-1 0 0 0,1 1 0 0 0,0 0 0 0 0,-1 0 0 0 0,1 0-1 0 0,0 0 1 0 0,0 0 0 0 0,0 0 0 0 0,0 0 0 0 0,0 0 0 0 0,0 0 0 0 0,0 0-1 0 0,0 0 1 0 0,0 1 0 0 0,-1 2 0 0 0,2-2-344 0 0,-1 0-1 0 0,1 0 1 0 0,0 1-1 0 0,0-1 1 0 0,0 0-1 0 0,0 0 1 0 0,0 0-1 0 0,1 1 1 0 0,-1-1-1 0 0,0 0 1 0 0,1 0 0 0 0,0 0-1 0 0,-1 0 1 0 0,3 3-1 0 0,3 12-2981 0 0,6 4 498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31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1 104 0 0,'-1'1'832'0'0,"0"0"0"0"0,0 1-1 0 0,0-1 1 0 0,0 0 0 0 0,0 0 0 0 0,0 0 0 0 0,0 0-1 0 0,0-1 1 0 0,0 1 0 0 0,-1 0 0 0 0,1 0 0 0 0,0-1 0 0 0,-2 2-1 0 0,-21 4 4734 0 0,-2 2-1859 0 0,19-5-2990 0 0,0 1 0 0 0,0 0 0 0 0,0 0 0 0 0,1 1 0 0 0,0 0 0 0 0,0 0 0 0 0,-7 8 0 0 0,11-10-508 0 0,0-1 0 0 0,0 1 0 0 0,0-1 0 0 0,0 1 0 0 0,0 0 0 0 0,1 0 0 0 0,0 0 1 0 0,-1 0-1 0 0,1 0 0 0 0,0 0 0 0 0,1 0 0 0 0,-1 0 0 0 0,0 0 0 0 0,1 1 0 0 0,0-1 0 0 0,0 0 0 0 0,0 0 0 0 0,0 1 0 0 0,0-1 0 0 0,2 6 1 0 0,-1-6-155 0 0,0 0 0 0 0,1 0 1 0 0,0 1-1 0 0,-1-1 1 0 0,1 0-1 0 0,0-1 1 0 0,1 1-1 0 0,-1 0 1 0 0,0 0-1 0 0,1-1 1 0 0,0 0-1 0 0,-1 1 1 0 0,1-1-1 0 0,0 0 0 0 0,0 0 1 0 0,0-1-1 0 0,0 1 1 0 0,6 2-1 0 0,-3-2 2 0 0,-1 0 0 0 0,1 0 0 0 0,0-1 0 0 0,-1 0 0 0 0,1 0 0 0 0,0 0-1 0 0,0-1 1 0 0,0 1 0 0 0,-1-1 0 0 0,10-2 0 0 0,-14 3-56 0 0,0-1 0 0 0,0-1 0 0 0,0 1 0 0 0,0 0 0 0 0,0 0 0 0 0,-1 0 0 0 0,1 0 0 0 0,0-1 0 0 0,0 1 0 0 0,0 0 0 0 0,0-1 0 0 0,0 1 0 0 0,-1-1 0 0 0,1 1 0 0 0,0-1 0 0 0,0 0 0 0 0,0 1 0 0 0,-1-1 0 0 0,1 1 0 0 0,-1-1 0 0 0,1 0 0 0 0,0 0 0 0 0,-1 1 0 0 0,1-1 0 0 0,0-1 0 0 0,0-1 0 0 0,4-4 0 0 0,-6-3 0 0 0,0 8-192 0 0,0 0-1 0 0,1 1 1 0 0,-1 0 0 0 0,0-1 0 0 0,0 1-1 0 0,0-1 1 0 0,0 1 0 0 0,0 0 0 0 0,0 0-1 0 0,0-1 1 0 0,-1 1 0 0 0,1 0 0 0 0,0 0-1 0 0,-1 0 1 0 0,1 1 0 0 0,-1-1-1 0 0,1 0 1 0 0,-1 0 0 0 0,1 1 0 0 0,-1-1-1 0 0,0 1 1 0 0,1-1 0 0 0,-3 1 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44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265 543 132 0 0,'3'-9'474'0'0,"-1"1"0"0"0,-1-1 0 0 0,0 0 0 0 0,0 0 0 0 0,0 1 0 0 0,-1-1 0 0 0,-1 0 0 0 0,1 0 0 0 0,-2 0 0 0 0,1 1 0 0 0,-1-1 0 0 0,0 1 0 0 0,-1-1 0 0 0,0 1 0 0 0,0 0 0 0 0,-5-9 0 0 0,6 13-273 0 0,0 0 0 0 0,-1 0 0 0 0,1 0 0 0 0,-1 1 0 0 0,0-1 0 0 0,0 1 0 0 0,0-1 0 0 0,0 1 0 0 0,-1 0 0 0 0,1 0 0 0 0,-1 0 0 0 0,0 1 0 0 0,1-1 0 0 0,-2 1 0 0 0,1 0 0 0 0,0 0 0 0 0,0 0 1 0 0,0 1-1 0 0,-1 0 0 0 0,1-1 0 0 0,-1 1 0 0 0,1 1 0 0 0,-1-1 0 0 0,1 1 0 0 0,-1 0 0 0 0,0 0 0 0 0,1 0 0 0 0,-1 0 0 0 0,1 1 0 0 0,-1 0 0 0 0,1 0 0 0 0,-7 2 0 0 0,2 1 66 0 0,0 0 1 0 0,0 0-1 0 0,0 1 0 0 0,1 0 0 0 0,-1 1 1 0 0,1 0-1 0 0,-12 11 0 0 0,17-15-118 0 0,0 1 0 0 0,0 0 0 0 0,1 0-1 0 0,-1 0 1 0 0,0 1 0 0 0,1-1 0 0 0,0 0-1 0 0,0 1 1 0 0,0 0 0 0 0,0-1-1 0 0,1 1 1 0 0,-1 0 0 0 0,1 0 0 0 0,0 0-1 0 0,0 0 1 0 0,0 0 0 0 0,1 0 0 0 0,-1 0-1 0 0,1 0 1 0 0,0 0 0 0 0,1 7 0 0 0,0-7-21 0 0,0-1 1 0 0,0 1 0 0 0,1 0-1 0 0,0 0 1 0 0,-1-1 0 0 0,1 1 0 0 0,1-1-1 0 0,-1 1 1 0 0,0-1 0 0 0,1 0 0 0 0,0 0-1 0 0,-1 0 1 0 0,6 3 0 0 0,-2-1 33 0 0,0-1 1 0 0,0 0-1 0 0,1-1 0 0 0,0 1 1 0 0,-1-1-1 0 0,13 3 1 0 0,3 0 115 0 0,-1-2 0 0 0,1 0 0 0 0,39 0 0 0 0,-30-3-125 0 0,1-2 0 0 0,-1-1 0 0 0,1-2 0 0 0,-1-1 0 0 0,0-1 0 0 0,0-2 0 0 0,-1-1 0 0 0,0-1 0 0 0,52-27 0 0 0,-72 32-127 0 0,-1 0 0 0 0,0-1-1 0 0,-1 0 1 0 0,1-1-1 0 0,-1 1 1 0 0,-1-2-1 0 0,1 1 1 0 0,-1-1-1 0 0,10-14 1 0 0,-13 16-23 0 0,0 0 0 0 0,-1 0 0 0 0,0 0 0 0 0,-1 0 0 0 0,1-1 1 0 0,-1 1-1 0 0,0-1 0 0 0,-1 1 0 0 0,1-1 0 0 0,-1 0 0 0 0,-1 1 0 0 0,1-1 0 0 0,-1 0 0 0 0,-1 0 0 0 0,1 0 0 0 0,-2-7 0 0 0,1 10-8 0 0,-1-1 0 0 0,1 0 0 0 0,-1 1-1 0 0,0-1 1 0 0,0 1 0 0 0,-1 0 0 0 0,1 0-1 0 0,-1 0 1 0 0,0 0 0 0 0,0 0 0 0 0,0 0-1 0 0,-1 1 1 0 0,1 0 0 0 0,-1-1 0 0 0,0 1-1 0 0,0 1 1 0 0,-8-6 0 0 0,5 5-3 0 0,0-1 1 0 0,0 1-1 0 0,-1 0 1 0 0,1 1-1 0 0,-1 0 0 0 0,1 0 1 0 0,-1 1-1 0 0,0 0 1 0 0,0 0-1 0 0,-11 1 0 0 0,9 0 3 0 0,0 2-1 0 0,0-1 1 0 0,1 2-1 0 0,-1-1 1 0 0,1 1-1 0 0,-1 1 0 0 0,1-1 1 0 0,0 2-1 0 0,-11 6 1 0 0,16-9 38 0 0,0 1 0 0 0,0-1 0 0 0,0 1 0 0 0,1 0 0 0 0,-1 0 1 0 0,1 1-1 0 0,0-1 0 0 0,-1 1 0 0 0,2-1 0 0 0,-1 1 0 0 0,0 0 0 0 0,1 0 1 0 0,0 0-1 0 0,0 1 0 0 0,0-1 0 0 0,0 1 0 0 0,1-1 0 0 0,-1 1 0 0 0,1-1 1 0 0,0 1-1 0 0,0 6 0 0 0,2-8 23 0 0,-1 1-1 0 0,1-1 1 0 0,0 1 0 0 0,0-1 0 0 0,1 0 0 0 0,-1 0-1 0 0,1 0 1 0 0,-1 1 0 0 0,1-2 0 0 0,0 1-1 0 0,0 0 1 0 0,0 0 0 0 0,1 0 0 0 0,-1-1 0 0 0,1 0-1 0 0,-1 1 1 0 0,1-1 0 0 0,0 0 0 0 0,0 0 0 0 0,0 0-1 0 0,0-1 1 0 0,5 3 0 0 0,1 0 30 0 0,0 0-1 0 0,-1 0 1 0 0,1-1 0 0 0,1 0 0 0 0,-1-1-1 0 0,0 0 1 0 0,12 1 0 0 0,-7-3-162 0 0,1 0 0 0 0,-1-1 0 0 0,1 0 0 0 0,-1-1 0 0 0,0-1 0 0 0,1 0 1 0 0,-1-1-1 0 0,-1 0 0 0 0,1-1 0 0 0,-1-1 0 0 0,1 0 0 0 0,13-10 1 0 0,-24 14 6 0 0,1-1 0 0 0,-1 0 0 0 0,0-1 1 0 0,0 1-1 0 0,-1-1 0 0 0,1 1 1 0 0,-1-1-1 0 0,0 0 0 0 0,0 0 0 0 0,0 0 1 0 0,0 0-1 0 0,0 0 0 0 0,-1 0 0 0 0,0 0 1 0 0,0-1-1 0 0,0 1 0 0 0,-1 0 1 0 0,1-1-1 0 0,-1 1 0 0 0,0-1 0 0 0,-1-5 1 0 0,1 5 33 0 0,0 1-1 0 0,-1 0 1 0 0,0-1 0 0 0,0 1 0 0 0,0 0 0 0 0,0 0 0 0 0,-1 0 0 0 0,0 0-1 0 0,0 0 1 0 0,0 0 0 0 0,0 0 0 0 0,0 1 0 0 0,-1-1 0 0 0,1 1 0 0 0,-1 0-1 0 0,0-1 1 0 0,0 1 0 0 0,-1 0 0 0 0,1 1 0 0 0,0-1 0 0 0,-8-4 0 0 0,9 7 51 0 0,0 0 0 0 0,1-1 0 0 0,-1 1 0 0 0,0 0 0 0 0,1 0 1 0 0,-1-1-1 0 0,0 1 0 0 0,0 1 0 0 0,1-1 0 0 0,-1 0 0 0 0,0 0 0 0 0,0 1 1 0 0,1-1-1 0 0,-1 1 0 0 0,0-1 0 0 0,1 1 0 0 0,-1 0 0 0 0,1 0 1 0 0,-1-1-1 0 0,1 1 0 0 0,-1 0 0 0 0,1 0 0 0 0,0 1 0 0 0,-1-1 0 0 0,1 0 1 0 0,0 0-1 0 0,0 1 0 0 0,0-1 0 0 0,0 1 0 0 0,-2 2 0 0 0,0 0 79 0 0,1 0 0 0 0,0 0 0 0 0,-1 0 0 0 0,1 0 0 0 0,1 0 0 0 0,-1 0 0 0 0,1 1 0 0 0,-1-1 0 0 0,1 1 0 0 0,0-1 0 0 0,1 1 0 0 0,-1-1 0 0 0,1 1 0 0 0,0 0 0 0 0,0-1 0 0 0,1 1 0 0 0,-1-1 0 0 0,1 1 0 0 0,0 0 0 0 0,0-1 0 0 0,3 8 0 0 0,-1-6-4 0 0,-1-1 1 0 0,1 0-1 0 0,0 0 1 0 0,1 0-1 0 0,-1 0 0 0 0,1 0 1 0 0,0-1-1 0 0,0 1 0 0 0,0-1 1 0 0,0 0-1 0 0,1-1 0 0 0,0 1 1 0 0,0-1-1 0 0,0 0 1 0 0,0 0-1 0 0,8 3 0 0 0,-3-3-117 0 0,0 0-1 0 0,0-1 1 0 0,0 0-1 0 0,1 0 1 0 0,-1-1-1 0 0,1-1 1 0 0,-1 0-1 0 0,1 0 1 0 0,-1-1-1 0 0,1 0 1 0 0,-1-1-1 0 0,0 0 1 0 0,0-1-1 0 0,0 0 1 0 0,17-7-1 0 0,-26 9-18 0 0,1 1-1 0 0,-1-1 1 0 0,0 1 0 0 0,0-1-1 0 0,0 0 1 0 0,0 1-1 0 0,0-1 1 0 0,0 0-1 0 0,0 0 1 0 0,0 0-1 0 0,0 0 1 0 0,0 0-1 0 0,0 0 1 0 0,0 0-1 0 0,0 0 1 0 0,-1 0 0 0 0,1 0-1 0 0,-1 0 1 0 0,1-1-1 0 0,-1 1 1 0 0,1 0-1 0 0,-1 0 1 0 0,1-1-1 0 0,-1-1 1 0 0,0 0-13 0 0,0 1 0 0 0,-1-1-1 0 0,1 1 1 0 0,-1 0 0 0 0,0-1 0 0 0,1 1-1 0 0,-1 0 1 0 0,0-1 0 0 0,0 1 0 0 0,-1 0 0 0 0,1 0-1 0 0,-2-3 1 0 0,-6-5-102 0 0,0-1-1 0 0,-1 2 1 0 0,-17-15-1 0 0,25 23 155 0 0,-16-13-130 0 0,-1 0 1 0 0,0 2 0 0 0,-1 0-1 0 0,-30-13 1 0 0,38 20 106 0 0,0 1 1 0 0,0 0-1 0 0,0 0 0 0 0,-1 1 1 0 0,1 1-1 0 0,-1 0 1 0 0,0 0-1 0 0,0 2 1 0 0,-20 0-1 0 0,31 0 61 0 0,-1 1-1 0 0,1-1 1 0 0,-1 0 0 0 0,1 1-1 0 0,-1 0 1 0 0,1 0 0 0 0,0-1 0 0 0,-1 1-1 0 0,1 1 1 0 0,0-1 0 0 0,0 0-1 0 0,0 0 1 0 0,-1 1 0 0 0,-2 2-1 0 0,5-3 0 0 0,-1 0 0 0 0,1-1-1 0 0,-1 1 1 0 0,1 0-1 0 0,0-1 1 0 0,-1 1-1 0 0,1 0 1 0 0,0 0 0 0 0,0-1-1 0 0,0 1 1 0 0,-1 0-1 0 0,1 0 1 0 0,0 0-1 0 0,0-1 1 0 0,0 1 0 0 0,0 0-1 0 0,0 0 1 0 0,1 1-1 0 0,-1 0 24 0 0,1 0 0 0 0,0 0 0 0 0,-1 0-1 0 0,1-1 1 0 0,0 1 0 0 0,0 0 0 0 0,1 0 0 0 0,-1-1 0 0 0,0 1-1 0 0,2 1 1 0 0,10 8 167 0 0,0 0-1 0 0,0-1 1 0 0,1-1-1 0 0,0-1 1 0 0,1 0-1 0 0,-1 0 1 0 0,23 7-1 0 0,5-1 160 0 0,1-1-1 0 0,0-2 0 0 0,1-2 1 0 0,80 6-1 0 0,-52-11 103 0 0,1-4 0 0 0,85-11 0 0 0,-142 9-452 0 0,94-13 249 0 0,-92 12-237 0 0,1-2 1 0 0,-1 0-1 0 0,32-14 1 0 0,-47 18-48 0 0,0 0 0 0 0,-1-1 0 0 0,1 1 0 0 0,0-1 0 0 0,-1 0 0 0 0,1 0 0 0 0,-1 1 1 0 0,1-2-1 0 0,-1 1 0 0 0,0 0 0 0 0,0 0 0 0 0,0-1 0 0 0,0 1 0 0 0,0-1 0 0 0,-1 0 0 0 0,1 1 0 0 0,-1-1 0 0 0,0 0 0 0 0,2-5 0 0 0,-3 4-3 0 0,1 0-1 0 0,-1 0 0 0 0,0 0 1 0 0,-1 0-1 0 0,1 0 0 0 0,-1 0 1 0 0,0 0-1 0 0,0 0 0 0 0,0 0 1 0 0,0 0-1 0 0,-1 1 0 0 0,1-1 1 0 0,-1 1-1 0 0,0-1 0 0 0,-4-5 1 0 0,-4-6-26 0 0,-1 1 1 0 0,-1 1 0 0 0,1 0 0 0 0,-2 1-1 0 0,0 0 1 0 0,0 1 0 0 0,-1 0 0 0 0,-1 1-1 0 0,0 1 1 0 0,0 0 0 0 0,-31-13 0 0 0,33 17 12 0 0,0 1 1 0 0,-1 0 0 0 0,1 1 0 0 0,-1 0-1 0 0,0 1 1 0 0,1 0 0 0 0,-1 1 0 0 0,0 1-1 0 0,0 0 1 0 0,0 1 0 0 0,1 0 0 0 0,-1 2-1 0 0,0-1 1 0 0,1 1 0 0 0,-1 1 0 0 0,-14 7-1 0 0,13-5 91 0 0,-1 2-1 0 0,1 0 0 0 0,0 1 1 0 0,1 0-1 0 0,0 1 1 0 0,-13 13-1 0 0,23-19-41 0 0,1 0 1 0 0,-1 0-1 0 0,1 0 0 0 0,0 0 1 0 0,0 0-1 0 0,1 0 0 0 0,-1 1 1 0 0,1 0-1 0 0,0-1 0 0 0,0 1 1 0 0,-1 5-1 0 0,3-6-19 0 0,-1 0 0 0 0,1-1 0 0 0,0 1 1 0 0,0 0-1 0 0,0 0 0 0 0,1 0 0 0 0,-1 0 0 0 0,1-1 0 0 0,0 1 0 0 0,0 0 0 0 0,0-1 0 0 0,0 1 1 0 0,1 0-1 0 0,-1-1 0 0 0,1 0 0 0 0,4 6 0 0 0,-1-2-9 0 0,1 0 0 0 0,0 0 0 0 0,0 0 0 0 0,1-1 0 0 0,0 0 0 0 0,0-1 0 0 0,1 1 0 0 0,-1-1 0 0 0,1-1 0 0 0,0 1 0 0 0,11 3 0 0 0,11 4 0 0 0,57 13 0 0 0,-62-19-45 0 0,0-1 0 0 0,1-2 0 0 0,0 0 0 0 0,-1-2 0 0 0,38-2 0 0 0,-47-1 2 0 0,0 0 1 0 0,-1 0-1 0 0,1-1 0 0 0,-1-1 0 0 0,0-1 1 0 0,0 0-1 0 0,-1-1 0 0 0,1 0 0 0 0,-1-2 1 0 0,15-9-1 0 0,-26 15-1 0 0,0 0-1 0 0,-1 0 1 0 0,1-1 0 0 0,-1 1 0 0 0,0-1-1 0 0,0 1 1 0 0,0-1 0 0 0,0 0-1 0 0,0 1 1 0 0,-1-1 0 0 0,1 0 0 0 0,-1 0-1 0 0,0 0 1 0 0,1-1 0 0 0,-1 1 0 0 0,-1 0-1 0 0,1 0 1 0 0,-1-1 0 0 0,1 1-1 0 0,-1 0 1 0 0,0 0 0 0 0,0-1 0 0 0,0 1-1 0 0,0 0 1 0 0,-1-1 0 0 0,0 1 0 0 0,1 0-1 0 0,-1 0 1 0 0,0 0 0 0 0,0-1-1 0 0,-1 1 1 0 0,1 0 0 0 0,-1 0 0 0 0,0 1-1 0 0,1-1 1 0 0,-1 0 0 0 0,0 1 0 0 0,-1-1-1 0 0,1 1 1 0 0,0-1 0 0 0,-1 1-1 0 0,1 0 1 0 0,-1 0 0 0 0,0 0 0 0 0,0 1-1 0 0,1-1 1 0 0,-1 0 0 0 0,0 1 0 0 0,-1 0-1 0 0,1 0 1 0 0,0 0 0 0 0,0 0-1 0 0,0 0 1 0 0,-1 1 0 0 0,1 0 0 0 0,0-1-1 0 0,-1 1 1 0 0,1 0 0 0 0,0 0-1 0 0,-1 1 1 0 0,1-1 0 0 0,0 1 0 0 0,-3 1-1 0 0,2-2 94 0 0,0 1 0 0 0,0 1 0 0 0,0-1 0 0 0,0 0 0 0 0,0 1 1 0 0,1 0-1 0 0,-1 0 0 0 0,1 0 0 0 0,-1 0 0 0 0,1 1 0 0 0,0-1 0 0 0,0 1 0 0 0,0 0 0 0 0,0 0 0 0 0,0 0 0 0 0,1 0 0 0 0,0 0 0 0 0,-1 1 0 0 0,1-1 0 0 0,-2 4 0 0 0,3-2 40 0 0,0-1-1 0 0,-1 1 1 0 0,2 0 0 0 0,-1-1-1 0 0,0 1 1 0 0,1 0 0 0 0,0-1 0 0 0,0 1-1 0 0,0 0 1 0 0,1 0 0 0 0,0-1-1 0 0,0 1 1 0 0,0-1 0 0 0,0 1-1 0 0,1-1 1 0 0,3 9 0 0 0,1-2-50 0 0,0 0 0 0 0,1-1 0 0 0,1 0 0 0 0,-1 0 0 0 0,1-1 0 0 0,1 0 0 0 0,0 0 0 0 0,0-1 0 0 0,1 0 0 0 0,0-1 0 0 0,0 0 0 0 0,1 0 0 0 0,0-1 0 0 0,0-1 0 0 0,18 7 0 0 0,-9-4 7 0 0,1-2 0 0 0,-1-1-1 0 0,1 0 1 0 0,0-1 0 0 0,0-2 0 0 0,0 0-1 0 0,0-1 1 0 0,30-3 0 0 0,-45 2-146 0 0,0-1-1 0 0,-1 0 1 0 0,1 0-1 0 0,0-1 1 0 0,-1 0 0 0 0,1 0-1 0 0,-1 0 1 0 0,9-5-1 0 0,-13 6 66 0 0,1 0-1 0 0,-1 0 1 0 0,1 0-1 0 0,-1-1 1 0 0,1 1-1 0 0,-1 0 0 0 0,0-1 1 0 0,0 1-1 0 0,0-1 1 0 0,0 1-1 0 0,0-1 1 0 0,0 1-1 0 0,0-1 1 0 0,0 0-1 0 0,0 0 1 0 0,-1 1-1 0 0,1-1 0 0 0,-1 0 1 0 0,1 0-1 0 0,-1 0 1 0 0,0 0-1 0 0,0 1 1 0 0,0-1-1 0 0,0 0 1 0 0,0 0-1 0 0,0 0 1 0 0,0 0-1 0 0,-1 0 1 0 0,1 1-1 0 0,-2-5 0 0 0,0-1-68 0 0,-1 1 0 0 0,0-1 0 0 0,0 0 0 0 0,-1 1 0 0 0,0 0 0 0 0,0-1 0 0 0,0 1 0 0 0,-1 1 0 0 0,0-1-1 0 0,0 1 1 0 0,-1 0 0 0 0,1 0 0 0 0,-9-5 0 0 0,5 4 27 0 0,0 1 0 0 0,0 0 0 0 0,-1 1 0 0 0,1 0 0 0 0,-1 1 1 0 0,0 0-1 0 0,0 0 0 0 0,-20-1 0 0 0,15 2 146 0 0,1 2 1 0 0,-1-1 0 0 0,0 2 0 0 0,1 0-1 0 0,-1 1 1 0 0,1 1 0 0 0,-1 0 0 0 0,1 0-1 0 0,0 2 1 0 0,0 0 0 0 0,1 0 0 0 0,-1 1-1 0 0,-19 13 1 0 0,24-13 138 0 0,0 1 0 0 0,0 0-1 0 0,1 1 1 0 0,0 0 0 0 0,0 0 0 0 0,1 1 0 0 0,-7 11 0 0 0,12-18-169 0 0,1 0 1 0 0,-1 0 0 0 0,1 1 0 0 0,0-1 0 0 0,0 0 0 0 0,0 1 0 0 0,0-1 0 0 0,0 1 0 0 0,1-1 0 0 0,-1 1 0 0 0,1-1-1 0 0,-1 1 1 0 0,1-1 0 0 0,0 1 0 0 0,0-1 0 0 0,0 1 0 0 0,0 0 0 0 0,1-1 0 0 0,-1 1 0 0 0,1-1 0 0 0,-1 1-1 0 0,1-1 1 0 0,0 1 0 0 0,0-1 0 0 0,0 0 0 0 0,0 0 0 0 0,1 1 0 0 0,-1-1 0 0 0,1 0 0 0 0,-1 0 0 0 0,1 0 0 0 0,0 0-1 0 0,-1 0 1 0 0,1-1 0 0 0,0 1 0 0 0,0 0 0 0 0,4 1 0 0 0,5 4-40 0 0,1-1 0 0 0,0-1 0 0 0,0 0 0 0 0,0 0 0 0 0,1-1 0 0 0,-1-1 0 0 0,1 0 0 0 0,0 0 0 0 0,0-2 0 0 0,17 1 0 0 0,-2-1 0 0 0,0-2 0 0 0,0-1 0 0 0,49-10 0 0 0,-62 9-68 0 0,0-1 0 0 0,0 0-1 0 0,-1-1 1 0 0,0-1 0 0 0,0 0 0 0 0,0-1-1 0 0,-1-1 1 0 0,16-11 0 0 0,-21 13 17 0 0,0-1-1 0 0,-1 1 1 0 0,0-2 0 0 0,0 1-1 0 0,-1-1 1 0 0,0 0 0 0 0,0-1 0 0 0,-1 1-1 0 0,0-1 1 0 0,0 0 0 0 0,-1 0-1 0 0,0-1 1 0 0,3-13 0 0 0,-6 20 26 0 0,0-1 0 0 0,-1 1 0 0 0,1-1 0 0 0,-1 1-1 0 0,0-1 1 0 0,1 1 0 0 0,-2-1 0 0 0,1 1 0 0 0,0-1 0 0 0,-1 0 0 0 0,0 1 0 0 0,1 0 0 0 0,-1-1 0 0 0,-1 1 0 0 0,1 0-1 0 0,0-1 1 0 0,-1 1 0 0 0,0 0 0 0 0,0 0 0 0 0,0 0 0 0 0,0 0 0 0 0,0 1 0 0 0,0-1 0 0 0,-1 0 0 0 0,1 1 0 0 0,-1 0 0 0 0,0-1-1 0 0,-5-2 1 0 0,2 1 36 0 0,-1 1-1 0 0,1 0 1 0 0,0 1-1 0 0,-1-1 0 0 0,0 1 1 0 0,1 0-1 0 0,-1 1 1 0 0,0 0-1 0 0,0 0 0 0 0,0 0 1 0 0,0 1-1 0 0,0 0 1 0 0,0 1-1 0 0,-8 0 0 0 0,3 2 88 0 0,-1-1 0 0 0,0 2-1 0 0,1 0 1 0 0,0 0 0 0 0,0 1-1 0 0,0 1 1 0 0,1 0-1 0 0,-1 0 1 0 0,-16 14 0 0 0,24-17-65 0 0,0 0 0 0 0,0 1 0 0 0,1-1 0 0 0,-1 1 0 0 0,1 0 0 0 0,0 0 1 0 0,0 1-1 0 0,1-1 0 0 0,-1 0 0 0 0,1 1 0 0 0,0 0 0 0 0,0-1 0 0 0,0 1 0 0 0,1 0 0 0 0,-1 0 1 0 0,1 0-1 0 0,1 0 0 0 0,-1 0 0 0 0,1 0 0 0 0,-1 0 0 0 0,2 0 0 0 0,-1 0 0 0 0,0 1 1 0 0,1-1-1 0 0,0 0 0 0 0,0 0 0 0 0,4 8 0 0 0,-3-6-33 0 0,1-1 0 0 0,0-1 0 0 0,0 1 0 0 0,0 0 0 0 0,1-1 0 0 0,0 1 0 0 0,0-1 0 0 0,0 0 0 0 0,0-1 0 0 0,1 1 0 0 0,8 5 0 0 0,-5-4 0 0 0,1 0 0 0 0,0-1 0 0 0,0 0 0 0 0,0-1 0 0 0,0 0 0 0 0,20 5 0 0 0,-14-6 0 0 0,0 0 0 0 0,1 0 0 0 0,-1-2 0 0 0,1 0 0 0 0,-1-1 0 0 0,1 0 0 0 0,-1-1 0 0 0,1-1 0 0 0,25-7 0 0 0,-34 7-68 0 0,0-1 0 0 0,0 0-1 0 0,-1 0 1 0 0,1 0 0 0 0,-1-1 0 0 0,0 0 0 0 0,0-1-1 0 0,0 1 1 0 0,-1-1 0 0 0,0 0 0 0 0,0 0 0 0 0,0-1-1 0 0,0 0 1 0 0,-1 1 0 0 0,0-2 0 0 0,0 1 0 0 0,5-11-1 0 0,-7 12 24 0 0,0 1-1 0 0,-1-1 1 0 0,1 0-1 0 0,-1 0 1 0 0,0 1-1 0 0,0-1 1 0 0,0 0-1 0 0,-1 0 1 0 0,0 0-1 0 0,0 0 1 0 0,0 0-1 0 0,-1 0 1 0 0,1 0-1 0 0,-1 0 1 0 0,0 1-1 0 0,-1-1 1 0 0,1 0-1 0 0,-1 0 0 0 0,0 1 1 0 0,0-1-1 0 0,0 1 1 0 0,-1 0-1 0 0,1 0 1 0 0,-1 0-1 0 0,0 0 1 0 0,0 0-1 0 0,-4-3 1 0 0,4 4 52 0 0,-1 1 1 0 0,1-1 0 0 0,-1 1 0 0 0,1 0-1 0 0,-1 0 1 0 0,0 0 0 0 0,1 0-1 0 0,-1 1 1 0 0,0 0 0 0 0,0-1 0 0 0,0 2-1 0 0,-1-1 1 0 0,1 0 0 0 0,0 1-1 0 0,0 0 1 0 0,0 0 0 0 0,0 0-1 0 0,0 0 1 0 0,-1 1 0 0 0,1-1 0 0 0,0 1-1 0 0,0 0 1 0 0,0 0 0 0 0,0 1-1 0 0,0-1 1 0 0,1 1 0 0 0,-1 0 0 0 0,-3 2-1 0 0,2-1 84 0 0,0 0 0 0 0,0 0 0 0 0,0 0 0 0 0,1 1 0 0 0,-1 0-1 0 0,1 0 1 0 0,0 0 0 0 0,1 0 0 0 0,-1 1 0 0 0,0-1 0 0 0,1 1 0 0 0,0 0 0 0 0,0 0-1 0 0,1 0 1 0 0,0 0 0 0 0,-1 1 0 0 0,2-1 0 0 0,-1 1 0 0 0,-1 10 0 0 0,2-13-83 0 0,1 1 0 0 0,0-1 0 0 0,0 1 0 0 0,1-1 1 0 0,-1 1-1 0 0,1-1 0 0 0,-1 1 0 0 0,1-1 1 0 0,0 0-1 0 0,1 1 0 0 0,-1-1 0 0 0,0 0 0 0 0,1 0 1 0 0,0 0-1 0 0,0 0 0 0 0,4 5 0 0 0,-3-4 6 0 0,1-1 0 0 0,0 1-1 0 0,1-1 1 0 0,-1 0 0 0 0,0 0 0 0 0,1-1-1 0 0,-1 1 1 0 0,1-1 0 0 0,0 0 0 0 0,6 2-1 0 0,4-1 12 0 0,0 0-1 0 0,-1 0 0 0 0,1-1 1 0 0,0-1-1 0 0,0-1 1 0 0,27-2-1 0 0,-25 0-50 0 0,0-1-1 0 0,0-1 1 0 0,0 0-1 0 0,-1-1 1 0 0,0-1-1 0 0,0 0 1 0 0,23-14-1 0 0,-32 17 14 0 0,0-2-1 0 0,0 1 0 0 0,-1-1 0 0 0,1 0 0 0 0,-1 0 1 0 0,0-1-1 0 0,-1 0 0 0 0,1 0 0 0 0,-1 0 1 0 0,-1-1-1 0 0,1 1 0 0 0,-1-1 0 0 0,0 0 0 0 0,0-1 1 0 0,-1 1-1 0 0,0-1 0 0 0,-1 1 0 0 0,3-9 1 0 0,-5 13-10 0 0,1 0 1 0 0,-1 0-1 0 0,0 1 0 0 0,0-1 1 0 0,0 0-1 0 0,0 0 1 0 0,0 1-1 0 0,0-1 1 0 0,-1 0-1 0 0,0 1 1 0 0,1-1-1 0 0,-1 0 0 0 0,0 1 1 0 0,-2-5-1 0 0,2 6 18 0 0,-1-1 0 0 0,1 0-1 0 0,0 1 1 0 0,-1-1-1 0 0,1 1 1 0 0,-1 0-1 0 0,1-1 1 0 0,-1 1 0 0 0,0 0-1 0 0,0 0 1 0 0,0 0-1 0 0,1 0 1 0 0,-1 0-1 0 0,0 1 1 0 0,0-1 0 0 0,0 0-1 0 0,0 1 1 0 0,0 0-1 0 0,-4-1 1 0 0,4 1 31 0 0,0 0 0 0 0,-1 0 1 0 0,1 0-1 0 0,-1 0 0 0 0,1 0 1 0 0,-1 1-1 0 0,1-1 0 0 0,0 1 1 0 0,-1 0-1 0 0,1 0 0 0 0,0 0 0 0 0,0 0 1 0 0,-1 0-1 0 0,1 0 0 0 0,0 0 1 0 0,0 1-1 0 0,0-1 0 0 0,0 1 0 0 0,1-1 1 0 0,-1 1-1 0 0,0 0 0 0 0,1 0 1 0 0,-1 0-1 0 0,1 0 0 0 0,-1 0 0 0 0,1 0 1 0 0,0 0-1 0 0,0 0 0 0 0,0 1 1 0 0,0-1-1 0 0,1 0 0 0 0,-1 1 0 0 0,0-1 1 0 0,0 4-1 0 0,2 11-26 0 0,1-13 0 0 0,0 0 0 0 0,0-1 0 0 0,1 1 0 0 0,-1 0 0 0 0,1-1 0 0 0,-1 1 0 0 0,1-1 0 0 0,0 0 0 0 0,1 0 0 0 0,-1 0 0 0 0,0-1 0 0 0,1 1 0 0 0,-1-1 0 0 0,1 1 0 0 0,0-1 0 0 0,0 0 0 0 0,0-1 0 0 0,4 2 0 0 0,9 3 0 0 0,0-1 0 0 0,0 0 0 0 0,18 1 0 0 0,-25-4 0 0 0,-1 0 0 0 0,0-1 0 0 0,1 0 0 0 0,-1-1 0 0 0,1 0 0 0 0,-1 0 0 0 0,0-1 0 0 0,1-1 0 0 0,-1 1 0 0 0,0-1 0 0 0,0-1 0 0 0,0 0 0 0 0,0 0 0 0 0,0-1 0 0 0,-1 0 0 0 0,12-7 0 0 0,-13 6 0 0 0,-3 3 0 0 0,-1 0 0 0 0,0-1 0 0 0,0 1 0 0 0,0-1 0 0 0,-1 0 0 0 0,1 0 0 0 0,-1 0 0 0 0,1 0 0 0 0,-1 0 0 0 0,3-7 0 0 0,-2 3-7 0 0,-3 6-23 0 0,-5-1 16 0 0,5 1 16 0 0,-1 1-1 0 0,1 0 1 0 0,-1 0 0 0 0,1-1-1 0 0,-1 1 1 0 0,1 0-1 0 0,-1 0 1 0 0,1 0-1 0 0,-1 0 1 0 0,1 0 0 0 0,-1-1-1 0 0,1 1 1 0 0,-1 0-1 0 0,1 0 1 0 0,-1 0-1 0 0,1 0 1 0 0,-1 1 0 0 0,1-1-1 0 0,-1 0 1 0 0,1 0-1 0 0,-1 0 1 0 0,1 0-1 0 0,-1 0 1 0 0,1 1 0 0 0,-1-1-1 0 0,1 0 1 0 0,-2 1-1 0 0,-11 11 6 0 0,4 0-7 0 0,6 0 0 0 0,6 3 0 0 0,9-4 0 0 0,-5-8 0 0 0,0-1 0 0 0,1 1 0 0 0,-1-1 0 0 0,0 0 0 0 0,1-1 0 0 0,-1 1 0 0 0,1-2 0 0 0,0 1 0 0 0,-1-1 0 0 0,12-1 0 0 0,5-1 0 0 0,-1-1 0 0 0,25-7 0 0 0,-32 6 0 0 0,0-1 0 0 0,19-8 0 0 0,-30 11 0 0 0,0-1 0 0 0,-1 1 0 0 0,1-1 0 0 0,0 0 0 0 0,-1-1 0 0 0,1 1 0 0 0,-1-1 0 0 0,0 1 0 0 0,7-10 0 0 0,-11 7 0 0 0,-9-5 0 0 0,-2 6 0 0 0,-1 5 0 0 0,-1 4 0 0 0,13-4 0 0 0,0 0 0 0 0,-1 0 0 0 0,1 0 0 0 0,0 0 0 0 0,0 0 0 0 0,-1 0 0 0 0,1 0 0 0 0,0 1 0 0 0,0-1 0 0 0,0 0 0 0 0,-1 0 0 0 0,1 0 0 0 0,0 0 0 0 0,0 1 0 0 0,0-1 0 0 0,0 0 0 0 0,0 0 0 0 0,-1 0 0 0 0,1 1 0 0 0,0-1 0 0 0,0 0 0 0 0,0 0 0 0 0,0 1 0 0 0,0-1 0 0 0,0 0 0 0 0,0 0 0 0 0,0 1 0 0 0,0-1 0 0 0,0 0 0 0 0,0 0 0 0 0,0 0 0 0 0,0 1 0 0 0,0-1 0 0 0,0 0 0 0 0,0 1 0 0 0,1 1 0 0 0,1 0 0 0 0,-1 0 0 0 0,1-1 0 0 0,-1 1 0 0 0,1 0 0 0 0,0-1 0 0 0,0 1 0 0 0,0-1 0 0 0,-1 1 0 0 0,2-1 0 0 0,-1 0 0 0 0,0 0 0 0 0,0 0 0 0 0,0 0 0 0 0,0 0 0 0 0,1-1 0 0 0,3 2 0 0 0,46 8 0 0 0,-48-10 0 0 0,17 3 0 0 0,56 6 0 0 0,-68-9 0 0 0,1 0 0 0 0,-1 0 0 0 0,0-1 0 0 0,1 0 0 0 0,-1-1 0 0 0,10-2 0 0 0,-19 4 0 0 0,1 0 0 0 0,-1 0 0 0 0,0 0 0 0 0,0 0 0 0 0,1 0 0 0 0,-1 0 0 0 0,0 0 0 0 0,0 0 0 0 0,1 0 0 0 0,-1 0 0 0 0,0 0 0 0 0,1-1 0 0 0,-1 1 0 0 0,0 0 0 0 0,0 0 0 0 0,1 0 0 0 0,-1 0 0 0 0,0 0 0 0 0,0-1 0 0 0,0 1 0 0 0,1 0 0 0 0,-1 0 0 0 0,0 0 0 0 0,0-1 0 0 0,0 1 0 0 0,1 0 0 0 0,-1 0 0 0 0,0 0 0 0 0,0-1 0 0 0,0 1 0 0 0,0 0 0 0 0,0 0 0 0 0,0-1 0 0 0,0 1 0 0 0,0 0 0 0 0,1-1 0 0 0,-1 1 0 0 0,0 0 0 0 0,0 0 0 0 0,0-1 0 0 0,0 1 0 0 0,0 0 0 0 0,0 0 0 0 0,-1-1 0 0 0,1 1 0 0 0,0 0 0 0 0,0-1 0 0 0,0 1 0 0 0,0 0 0 0 0,0 0 0 0 0,0-1 0 0 0,0 1 0 0 0,-1 0 0 0 0,1 0 0 0 0,0 0 0 0 0,0-1 0 0 0,0 1 0 0 0,0 0 0 0 0,-1-1 0 0 0,-12-7 0 0 0,13 8 0 0 0,-9-3 0 0 0,0 0 0 0 0,0 0 0 0 0,-1 1 0 0 0,1 0 0 0 0,-1 1 0 0 0,-14 0 0 0 0,14 0 0 0 0,2 1 2 0 0,-7-2-17 0 0,0 1 0 0 0,0 1 1 0 0,0 0-1 0 0,0 1 1 0 0,-15 3-1 0 0,14 7-1577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48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2994 190 132 0 0,'-2'-6'496'0'0,"1"0"-1"0"0,-1 1 1 0 0,0-1 0 0 0,-1 1-1 0 0,1 0 1 0 0,-1-1 0 0 0,0 1-1 0 0,0 0 1 0 0,-1 1 0 0 0,1-1-1 0 0,-1 1 1 0 0,-5-6-1 0 0,2 5 41 0 0,0-1 0 0 0,0 1 0 0 0,-1 0-1 0 0,0 1 1 0 0,1 0 0 0 0,-1 0-1 0 0,-13-4 1 0 0,-2 2 227 0 0,0 1 1 0 0,0 1 0 0 0,-1 0-1 0 0,1 2 1 0 0,-31 1 0 0 0,18 2-214 0 0,0 1 0 0 0,1 2 0 0 0,0 2 0 0 0,0 1 0 0 0,-37 13 0 0 0,44-11-73 0 0,0 2 0 0 0,1 1 0 0 0,0 1 0 0 0,1 1-1 0 0,1 1 1 0 0,-35 27 0 0 0,53-36-274 0 0,1-1 0 0 0,-1 1-1 0 0,1 0 1 0 0,1 1 0 0 0,-1-1 0 0 0,1 1-1 0 0,0 0 1 0 0,0 1 0 0 0,-3 8-1 0 0,7-13-124 0 0,0-1 0 0 0,0 1-1 0 0,0 0 1 0 0,1 0 0 0 0,-1 0-1 0 0,1 0 1 0 0,0-1 0 0 0,-1 1 0 0 0,1 0-1 0 0,1 0 1 0 0,-1 0 0 0 0,0 0-1 0 0,1 0 1 0 0,-1 0 0 0 0,1-1-1 0 0,0 1 1 0 0,0 0 0 0 0,0 0-1 0 0,1-1 1 0 0,-1 1 0 0 0,0-1 0 0 0,1 1-1 0 0,0-1 1 0 0,-1 0 0 0 0,1 1-1 0 0,0-1 1 0 0,0 0 0 0 0,1 0-1 0 0,2 2 1 0 0,4 2 10 0 0,0 0-1 0 0,0 0 1 0 0,1-1-1 0 0,-1 0 1 0 0,1-1-1 0 0,0 0 1 0 0,1 0 0 0 0,-1-1-1 0 0,12 1 1 0 0,16 3-21 0 0,42 1 1 0 0,-70-8-58 0 0,19 2-130 0 0,-1-1 1 0 0,52-6 0 0 0,-70 4 65 0 0,0-1 0 0 0,1 0 0 0 0,-1-1 0 0 0,0 0 1 0 0,0 0-1 0 0,0-1 0 0 0,-1-1 0 0 0,1 1 0 0 0,-1-2 1 0 0,13-8-1 0 0,-19 12 30 0 0,-1 0 0 0 0,0 0 1 0 0,1-1-1 0 0,-1 1 0 0 0,0 0 1 0 0,-1-1-1 0 0,1 0 1 0 0,0 1-1 0 0,-1-1 0 0 0,1 0 1 0 0,-1 0-1 0 0,0 0 0 0 0,0 1 1 0 0,0-1-1 0 0,0 0 0 0 0,0-1 1 0 0,-1 1-1 0 0,0 0 0 0 0,1 0 1 0 0,-1-3-1 0 0,-1 2 11 0 0,1 0 0 0 0,-1 0 0 0 0,0 1 0 0 0,0-1 0 0 0,-1 0 0 0 0,1 1 0 0 0,-1-1 0 0 0,1 1 0 0 0,-1 0 0 0 0,0-1 0 0 0,0 1 0 0 0,-1 0 0 0 0,1 0 0 0 0,-1 1 0 0 0,1-1 0 0 0,-6-3 0 0 0,-7-6 36 0 0,0 1 0 0 0,-1 1 0 0 0,-1 0 0 0 0,0 1 0 0 0,0 1 0 0 0,0 1 0 0 0,-1 1-1 0 0,0 0 1 0 0,-21-3 0 0 0,14 4 37 0 0,-2 1-1 0 0,1 1 1 0 0,0 1-1 0 0,-1 2 1 0 0,1 0-1 0 0,-29 6 1 0 0,36-3-1 0 0,0 0 1 0 0,0 2 0 0 0,0 1-1 0 0,-19 8 1 0 0,30-11 41 0 0,1 1 0 0 0,-1 0 0 0 0,1 0 1 0 0,0 0-1 0 0,1 1 0 0 0,-1 0 0 0 0,1 0 0 0 0,0 1 0 0 0,0-1 0 0 0,0 2 0 0 0,1-1 0 0 0,-6 10 1 0 0,10-15-44 0 0,0 1 1 0 0,0-1-1 0 0,0 1 1 0 0,1-1-1 0 0,-1 1 0 0 0,1 0 1 0 0,-1-1-1 0 0,1 1 1 0 0,-1 0-1 0 0,1-1 1 0 0,0 1-1 0 0,0 0 1 0 0,0 0-1 0 0,0-1 1 0 0,0 1-1 0 0,0 0 1 0 0,1-1-1 0 0,-1 1 1 0 0,0 0-1 0 0,1-1 1 0 0,1 4-1 0 0,-1-3-2 0 0,1 1 0 0 0,0-1 0 0 0,0 1 0 0 0,0-1 0 0 0,0 0 0 0 0,0 1 0 0 0,0-1 0 0 0,1 0 0 0 0,-1-1 0 0 0,1 1 0 0 0,3 2 0 0 0,5 1-22 0 0,1 0 1 0 0,-1-1-1 0 0,1 0 0 0 0,-1-1 1 0 0,18 3-1 0 0,-5-2-247 0 0,0-2-1 0 0,42-1 1 0 0,-54-1 96 0 0,-1-1-1 0 0,0-1 1 0 0,0 0 0 0 0,0 0-1 0 0,0-1 1 0 0,0 0 0 0 0,0-1 0 0 0,11-6-1 0 0,-20 9 76 0 0,0-1 0 0 0,0 1 0 0 0,0-1 0 0 0,0 0-1 0 0,0 0 1 0 0,0 0 0 0 0,0 0 0 0 0,-1 0 0 0 0,1 0 0 0 0,-1 0-1 0 0,2-3 1 0 0,-2 3-87 0 0,-4-2 45 0 0,-2-2 82 0 0,-1 0 0 0 0,0 0 1 0 0,0 1-1 0 0,-1 0 0 0 0,0 0 0 0 0,0 0 1 0 0,0 1-1 0 0,0 0 0 0 0,0 1 0 0 0,-1-1 1 0 0,0 1-1 0 0,1 1 0 0 0,-13-3 0 0 0,-18-4 109 0 0,-58-5-1 0 0,44 10 66 0 0,0 2 1 0 0,-1 2-1 0 0,1 2 1 0 0,0 3-1 0 0,-100 22 1 0 0,136-23 34 0 0,1 0 1 0 0,-1 1-1 0 0,1 1 1 0 0,0 0-1 0 0,-19 11 0 0 0,34-16-173 0 0,-1-1 0 0 0,0 1-1 0 0,0-1 1 0 0,1 0 0 0 0,-1 1-1 0 0,0-1 1 0 0,0 1 0 0 0,1 0-1 0 0,-1-1 1 0 0,1 1 0 0 0,-1 0-1 0 0,1-1 1 0 0,-1 1 0 0 0,1 0-1 0 0,-1-1 1 0 0,1 1 0 0 0,-1 0-1 0 0,1 0 1 0 0,0 0 0 0 0,0-1-1 0 0,-1 1 1 0 0,1 0 0 0 0,0 0-1 0 0,0 0 1 0 0,0 0 0 0 0,0 0-1 0 0,0 1 1 0 0,0-1 18 0 0,1 0 0 0 0,0 0-1 0 0,-1 1 1 0 0,1-1 0 0 0,0 0 0 0 0,0 0-1 0 0,0 0 1 0 0,0 0 0 0 0,0 0 0 0 0,0 0-1 0 0,0 0 1 0 0,0-1 0 0 0,0 1 0 0 0,0 0 0 0 0,2 0-1 0 0,4 3 73 0 0,0-1 0 0 0,1 0 0 0 0,-1 0 0 0 0,13 2 0 0 0,8 0-147 0 0,1-1 0 0 0,-1-1 0 0 0,1-2 0 0 0,0 0 0 0 0,0-2 1 0 0,0-2-1 0 0,0 0 0 0 0,52-14 0 0 0,-77 16-14 0 0,0-1 0 0 0,-1 1 0 0 0,1-1 0 0 0,0 0 1 0 0,-1 0-1 0 0,5-3 0 0 0,-7 4 18 0 0,0 0-1 0 0,0 0 1 0 0,0 0 0 0 0,0 0-1 0 0,0 0 1 0 0,0-1 0 0 0,0 1-1 0 0,0 0 1 0 0,0 0-1 0 0,-1-1 1 0 0,1 1 0 0 0,0 0-1 0 0,-1-1 1 0 0,1 1 0 0 0,-1-1-1 0 0,0 1 1 0 0,1-1 0 0 0,-1-1-1 0 0,-1 0 3 0 0,0 1 1 0 0,0-1-1 0 0,-1 1 0 0 0,1 0 0 0 0,-1-1 1 0 0,0 1-1 0 0,1 0 0 0 0,-1 0 0 0 0,0 0 1 0 0,0 0-1 0 0,0 0 0 0 0,-1 1 0 0 0,1-1 1 0 0,-3-1-1 0 0,4 2 3 0 0,-9-5-13 0 0,0 0 1 0 0,0 1-1 0 0,-1 0 0 0 0,1 1 1 0 0,-1 0-1 0 0,-20-5 0 0 0,-69-7-15 0 0,85 14 36 0 0,-32-3 14 0 0,-51 1 0 0 0,77 4 21 0 0,0 1 0 0 0,0 1-1 0 0,0 1 1 0 0,-37 11 0 0 0,56-14-10 0 0,0 1 1 0 0,0-1-1 0 0,0 1 0 0 0,-1 0 1 0 0,1 0-1 0 0,0 0 1 0 0,0 0-1 0 0,1 0 1 0 0,-1 0-1 0 0,0 1 1 0 0,0-1-1 0 0,0 1 1 0 0,1-1-1 0 0,-1 1 1 0 0,1 0-1 0 0,-1-1 1 0 0,1 1-1 0 0,0 0 1 0 0,0 0-1 0 0,0 0 1 0 0,-2 3-1 0 0,3-3 12 0 0,0 0-1 0 0,0 0 1 0 0,0 0-1 0 0,1 0 1 0 0,-1 1-1 0 0,0-1 1 0 0,1 0-1 0 0,-1 0 1 0 0,1 0-1 0 0,0 0 1 0 0,-1 0 0 0 0,1 0-1 0 0,0-1 1 0 0,0 1-1 0 0,1 0 1 0 0,-1 0-1 0 0,0-1 1 0 0,0 1-1 0 0,1 0 1 0 0,-1-1-1 0 0,1 0 1 0 0,2 2-1 0 0,19 16-16 0 0,1-1 0 0 0,0-2-1 0 0,1 0 1 0 0,1-2 0 0 0,1-1 0 0 0,0-1-1 0 0,0-1 1 0 0,2-1 0 0 0,-1-2-1 0 0,48 8 1 0 0,-42-11-14 0 0,0-2 0 0 0,1-2 0 0 0,41-3 0 0 0,-52 0 0 0 0,0-2 0 0 0,0 0 0 0 0,0-1 0 0 0,0-2 0 0 0,28-11 0 0 0,-43 15 0 0 0,-1-1 0 0 0,0 0 0 0 0,0 0 0 0 0,-1-1 0 0 0,1 0 0 0 0,-1-1 0 0 0,0 1 0 0 0,-1-1 0 0 0,1-1 0 0 0,-1 1 0 0 0,0-1 0 0 0,7-12 0 0 0,-11 8 0 0 0,-2 9 0 0 0,0 0 0 0 0,-1 1 0 0 0,1-1 0 0 0,0 1 0 0 0,-1-1 0 0 0,1 1 0 0 0,-1-1 0 0 0,0 1 0 0 0,0-1 0 0 0,0 1 0 0 0,1-1 0 0 0,-1 1 0 0 0,0 0 0 0 0,-1 0 0 0 0,1-1 0 0 0,0 1 0 0 0,0 0 0 0 0,0 0 0 0 0,-1 0 0 0 0,1 0 0 0 0,0 0 0 0 0,-1 1 0 0 0,1-1 0 0 0,-1 0 0 0 0,1 1 0 0 0,-1-1 0 0 0,1 1 0 0 0,-3-1 0 0 0,-2-1 0 0 0,0 1 0 0 0,0 0 0 0 0,-1 0 0 0 0,1 1 0 0 0,0-1 0 0 0,-11 2 0 0 0,7 2 0 0 0,9-3 0 0 0,1 0 0 0 0,0 0 0 0 0,0 0 0 0 0,-1 1 0 0 0,1-1 0 0 0,0 0 0 0 0,0 0 0 0 0,-1 0 0 0 0,1 1 0 0 0,0-1 0 0 0,0 0 0 0 0,0 0 0 0 0,-1 1 0 0 0,1-1 0 0 0,0 0 0 0 0,0 1 0 0 0,0-1 0 0 0,0 0 0 0 0,0 1 0 0 0,0-1 0 0 0,0 0 0 0 0,0 0 0 0 0,-1 1 0 0 0,1-1 0 0 0,0 0 0 0 0,0 1 0 0 0,0-1 0 0 0,1 0 0 0 0,-1 1 0 0 0,0-1 0 0 0,0 0 0 0 0,0 1 0 0 0,0-1 0 0 0,0 0 0 0 0,0 1 0 0 0,0-1 0 0 0,0 0 0 0 0,1 0 0 0 0,-1 1 0 0 0,0-1 0 0 0,0 0 0 0 0,0 0 0 0 0,1 1 0 0 0,-1-1 0 0 0,0 0 0 0 0,6 8 0 0 0,1-2 0 0 0,-1 1 0 0 0,1-1 0 0 0,0 0 0 0 0,1 0 0 0 0,-1-1 0 0 0,1 0 0 0 0,0 0 0 0 0,0-1 0 0 0,1 0 0 0 0,15 5 0 0 0,106 31 0 0 0,-118-37 0 0 0,112 25 0 0 0,162 16 0 0 0,119-15 0 0 0,-46-32 0 0 0,-95-26 0 0 0,-222 21 0 0 0,-1-1 0 0 0,0-3 0 0 0,0-1 0 0 0,39-20 0 0 0,-79 32 0 0 0,14-5 0 0 0,-1-2 0 0 0,21-14 0 0 0,-32 20 0 0 0,-1 1 0 0 0,1-1 0 0 0,-1 0 0 0 0,0 0 0 0 0,1 0 0 0 0,-1-1 0 0 0,0 1 0 0 0,0-1 0 0 0,-1 1 0 0 0,1-1 0 0 0,0 1 0 0 0,-1-1 0 0 0,1 0 0 0 0,-1 0 0 0 0,0 0 0 0 0,0 0 0 0 0,0 0 0 0 0,-1 0 0 0 0,1 0 0 0 0,0-5 0 0 0,-2 6 0 0 0,1 0 0 0 0,-1 0 0 0 0,1 0 0 0 0,-1 0 0 0 0,0 1 0 0 0,0-1 0 0 0,0 0 0 0 0,0 0 0 0 0,0 1 0 0 0,0-1 0 0 0,0 1 0 0 0,0-1 0 0 0,-1 1 0 0 0,1-1 0 0 0,-1 1 0 0 0,1 0 0 0 0,-1 0 0 0 0,1 0 0 0 0,-1 0 0 0 0,-3-2 0 0 0,-40-15 0 0 0,37 16 0 0 0,-28-9 0 0 0,0 1 0 0 0,0 3 0 0 0,-1 1 0 0 0,0 1 0 0 0,0 2 0 0 0,0 2 0 0 0,0 1 0 0 0,0 2 0 0 0,-55 10 0 0 0,78-9 0 0 0,-1 1 0 0 0,1 0 0 0 0,-17 9 0 0 0,26-11 0 0 0,0 0 0 0 0,0 0 0 0 0,1 1 0 0 0,-1 0 0 0 0,1 0 0 0 0,-1 0 0 0 0,1 1 0 0 0,0-1 0 0 0,1 1 0 0 0,-1 0 0 0 0,0 0 0 0 0,-3 7 0 0 0,5-1 0 0 0,2-8 0 0 0,0 0 0 0 0,0 0 0 0 0,0 0 0 0 0,1 0 0 0 0,-1 0 0 0 0,1 0 0 0 0,0 0 0 0 0,0 0 0 0 0,-1-1 0 0 0,1 1 0 0 0,0 0 0 0 0,0 0 0 0 0,1-1 0 0 0,-1 1 0 0 0,0-1 0 0 0,3 3 0 0 0,0 0 0 0 0,0-1 0 0 0,0 0 0 0 0,1 0 0 0 0,-1 0 0 0 0,1-1 0 0 0,6 3 0 0 0,1 0 0 0 0,1-1 0 0 0,0 0 0 0 0,0-1 0 0 0,19 3 0 0 0,-9-4-31 0 0,0 0 0 0 0,0-2 0 0 0,33-3 0 0 0,-49 2 16 0 0,0 0 0 0 0,0 0 1 0 0,0-1-1 0 0,-1 1 0 0 0,1-2 0 0 0,0 1 1 0 0,-1-1-1 0 0,0 0 0 0 0,1 0 0 0 0,-1-1 1 0 0,-1 0-1 0 0,1 0 0 0 0,0 0 0 0 0,-1-1 1 0 0,8-8-1 0 0,-12 12-4 0 0,1-1-1 0 0,-1 1 1 0 0,0 0-1 0 0,-1 0 1 0 0,1 0-1 0 0,0 0 1 0 0,0-1-1 0 0,0 1 1 0 0,-1 0-1 0 0,1-1 1 0 0,-1 1-1 0 0,1-1 1 0 0,-1 1-1 0 0,0-1 1 0 0,1 1 0 0 0,-1-1-1 0 0,0 1 1 0 0,0-1-1 0 0,0 1 1 0 0,0-1-1 0 0,0 1 1 0 0,0-1-1 0 0,0 1 1 0 0,-1 0-1 0 0,1-1 1 0 0,-1 1-1 0 0,1-1 1 0 0,-1 1 0 0 0,1-1-1 0 0,-1 1 1 0 0,0 0-1 0 0,0 0 1 0 0,1-1-1 0 0,-1 1 1 0 0,0 0-1 0 0,0 0 1 0 0,0 0-1 0 0,-1 0 1 0 0,1 0-1 0 0,0 0 1 0 0,0 0-1 0 0,0 0 1 0 0,-1 0 0 0 0,1 1-1 0 0,0-1 1 0 0,-3 0-1 0 0,-3-3 13 0 0,-1 1 0 0 0,-1 0 0 0 0,1 1 0 0 0,0 0 0 0 0,0 0 0 0 0,-15-1 1 0 0,4 2 80 0 0,-1 0 1 0 0,1 2 0 0 0,0 1-1 0 0,-21 3 1 0 0,28-2 42 0 0,0-1 0 0 0,1 2 0 0 0,0-1 0 0 0,0 2 0 0 0,0 0 1 0 0,0 0-1 0 0,-17 12 0 0 0,26-16-116 0 0,1-1 0 0 0,0 1 0 0 0,0 0 0 0 0,0 0 0 0 0,0 1 0 0 0,0-1 0 0 0,0 0 0 0 0,0 0 0 0 0,0 0 0 0 0,0 1 0 0 0,0-1 0 0 0,0 0 0 0 0,1 1 0 0 0,-1-1 0 0 0,0 3 0 0 0,1-3-1 0 0,0 0 0 0 0,0-1 0 0 0,0 1 0 0 0,0 0 0 0 0,0 0 0 0 0,0-1 0 0 0,1 1 0 0 0,-1 0-1 0 0,0-1 1 0 0,0 1 0 0 0,1 0 0 0 0,-1-1 0 0 0,0 1 0 0 0,1-1 0 0 0,-1 1 0 0 0,1 0 0 0 0,-1-1 0 0 0,1 1-1 0 0,-1-1 1 0 0,1 1 0 0 0,-1-1 0 0 0,1 0 0 0 0,-1 1 0 0 0,1-1 0 0 0,0 1 0 0 0,-1-1 0 0 0,1 0 0 0 0,0 0 0 0 0,-1 1-1 0 0,1-1 1 0 0,0 0 0 0 0,-1 0 0 0 0,2 0 0 0 0,10 2-8 0 0,0 0 0 0 0,0-2 0 0 0,0 1 1 0 0,0-2-1 0 0,1 1 0 0 0,-1-2 0 0 0,0 1 0 0 0,0-2 0 0 0,-1 0 0 0 0,1 0 1 0 0,0-1-1 0 0,-1 0 0 0 0,11-7 0 0 0,-19 10-30 0 0,1 0 0 0 0,-1-1 1 0 0,0 0-1 0 0,-1 0 0 0 0,1 0 0 0 0,0 0 1 0 0,0 0-1 0 0,-1-1 0 0 0,0 1 1 0 0,1-1-1 0 0,-1 0 0 0 0,0 1 0 0 0,0-1 1 0 0,0 0-1 0 0,-1 0 0 0 0,1 0 0 0 0,-1 0 1 0 0,1-1-1 0 0,-1 1 0 0 0,0 0 0 0 0,0-1 1 0 0,-1 1-1 0 0,1-1 0 0 0,-1 1 0 0 0,0 0 1 0 0,1-1-1 0 0,-2 1 0 0 0,1-1 0 0 0,0 1 1 0 0,-1-1-1 0 0,1 1 0 0 0,-1-1 0 0 0,0 1 1 0 0,0 0-1 0 0,0 0 0 0 0,-1-1 0 0 0,1 1 1 0 0,-1 0-1 0 0,0 0 0 0 0,0 0 0 0 0,-4-4 1 0 0,-3-2 1 0 0,0 0 0 0 0,0 0 0 0 0,-1 1 0 0 0,-1 0 0 0 0,1 1 0 0 0,-1 0 0 0 0,-1 1 0 0 0,1 0 0 0 0,-1 1 0 0 0,0 0 0 0 0,-18-4 0 0 0,-2 1 40 0 0,-1 1 0 0 0,0 1-1 0 0,-43-1 1 0 0,35 5 98 0 0,-65 5 1 0 0,90-2-15 0 0,1 2 0 0 0,-1 0 0 0 0,1 0 0 0 0,0 1 0 0 0,0 1 0 0 0,0 1 0 0 0,-18 9 0 0 0,29-13-44 0 0,1 0-1 0 0,0 0 0 0 0,0 0 0 0 0,-1 0 1 0 0,2 1-1 0 0,-1-1 0 0 0,0 1 1 0 0,0 0-1 0 0,1 0 0 0 0,0 0 0 0 0,0 0 1 0 0,0 0-1 0 0,0 1 0 0 0,-2 4 1 0 0,3-6-25 0 0,1 0 0 0 0,-1 0 0 0 0,1 0 0 0 0,0 0 0 0 0,0 0 0 0 0,0 0 0 0 0,0 0 0 0 0,0 0 0 0 0,0 0 0 0 0,1 0 1 0 0,-1 0-1 0 0,1 0 0 0 0,-1 0 0 0 0,1 0 0 0 0,0 0 0 0 0,0 0 0 0 0,0 0 0 0 0,0-1 0 0 0,0 1 0 0 0,0 0 0 0 0,0-1 0 0 0,1 1 1 0 0,-1 0-1 0 0,1-1 0 0 0,-1 0 0 0 0,1 1 0 0 0,-1-1 0 0 0,4 2 0 0 0,7 5-19 0 0,0-1 0 0 0,0 0 0 0 0,1-1 0 0 0,0 0 0 0 0,0-1 0 0 0,0-1 0 0 0,1 0 0 0 0,15 2 0 0 0,8 0 0 0 0,69 2 0 0 0,-85-7-91 0 0,-1-2 0 0 0,0 0-1 0 0,1-1 1 0 0,26-6 0 0 0,-42 7 68 0 0,0 0 0 0 0,0-1 0 0 0,0 1 0 0 0,0-1 0 0 0,0 0 0 0 0,0-1 0 0 0,0 1 0 0 0,-1-1 0 0 0,1 0 1 0 0,-1 0-1 0 0,0 0 0 0 0,0 0 0 0 0,0-1 0 0 0,0 0 0 0 0,-1 0 0 0 0,1 0 0 0 0,-1 0 0 0 0,0 0 0 0 0,0-1 0 0 0,-1 0 0 0 0,1 1 0 0 0,1-6 1 0 0,-3 7 5 0 0,-1 1 0 0 0,1-1 0 0 0,-1 1 0 0 0,0-1 0 0 0,0 0 0 0 0,0 1 1 0 0,0-1-1 0 0,0 1 0 0 0,-1-1 0 0 0,1 1 0 0 0,-1-1 0 0 0,1 1 0 0 0,-1-1 1 0 0,0 1-1 0 0,0-1 0 0 0,0 1 0 0 0,0 0 0 0 0,-1-1 0 0 0,1 1 0 0 0,-1 0 1 0 0,1 0-1 0 0,-1 0 0 0 0,0 0 0 0 0,1 0 0 0 0,-1 1 0 0 0,0-1 0 0 0,0 1 1 0 0,-1-1-1 0 0,1 1 0 0 0,-3-2 0 0 0,-6-3 2 0 0,1 1-1 0 0,0 1 1 0 0,-1-1 0 0 0,0 2-1 0 0,-15-4 1 0 0,7 3 16 0 0,-1 2 0 0 0,0 0 1 0 0,1 0-1 0 0,-1 2 0 0 0,-37 4 0 0 0,25 1 46 0 0,1 1 0 0 0,-56 19-1 0 0,60-16 84 0 0,0 2 0 0 0,1 1 0 0 0,-43 27 0 0 0,60-34-65 0 0,0 2 0 0 0,1-1 0 0 0,-1 1 0 0 0,1 0 0 0 0,1 1 0 0 0,-1-1 0 0 0,1 2 0 0 0,1-1 0 0 0,0 1 0 0 0,0 0 0 0 0,0 0 0 0 0,1 1 0 0 0,-4 11 0 0 0,8-18-64 0 0,0 0 0 0 0,1-1 0 0 0,-1 1 0 0 0,1 0-1 0 0,0 0 1 0 0,0 0 0 0 0,0 0 0 0 0,0 0 0 0 0,0 0-1 0 0,1 0 1 0 0,-1 0 0 0 0,1 0 0 0 0,0 0 0 0 0,0-1-1 0 0,0 1 1 0 0,0 0 0 0 0,0 0 0 0 0,1-1 0 0 0,-1 1-1 0 0,1-1 1 0 0,-1 1 0 0 0,1-1 0 0 0,0 0 0 0 0,0 0 0 0 0,0 0-1 0 0,1 0 1 0 0,-1 0 0 0 0,0 0 0 0 0,1 0 0 0 0,-1-1-1 0 0,5 3 1 0 0,5 2-2 0 0,-1-1 0 0 0,1 0 1 0 0,0-1-1 0 0,0 0 0 0 0,26 5 0 0 0,-14-5-219 0 0,0-1 0 0 0,47 0 0 0 0,-62-4 158 0 0,-1 1-1 0 0,1-1 1 0 0,-1 0-1 0 0,1-1 1 0 0,-1 0-1 0 0,1 0 1 0 0,-1-1-1 0 0,0 0 1 0 0,0 0-1 0 0,0-1 1 0 0,12-8 0 0 0,-18 11 48 0 0,0 0 1 0 0,0-1 0 0 0,0 1-1 0 0,0-1 1 0 0,-1 1 0 0 0,1-1-1 0 0,-1 0 1 0 0,1 0 0 0 0,-1 0-1 0 0,0 0 1 0 0,1 0 0 0 0,-1 0-1 0 0,0 0 1 0 0,0 0 0 0 0,0 0-1 0 0,-1 0 1 0 0,1-1 0 0 0,0 1-1 0 0,-1 0 1 0 0,0 0 0 0 0,1-1 0 0 0,-1 1-1 0 0,0 0 1 0 0,0-1 0 0 0,0 1-1 0 0,-1 0 1 0 0,1-1 0 0 0,-1 1-1 0 0,1 0 1 0 0,-1-1 0 0 0,0 1-1 0 0,1 0 1 0 0,-1 0 0 0 0,0 0-1 0 0,-1 0 1 0 0,1 0 0 0 0,0 0-1 0 0,0 0 1 0 0,-1 0 0 0 0,1 0-1 0 0,-1 1 1 0 0,0-1 0 0 0,0 1-1 0 0,1-1 1 0 0,-1 1 0 0 0,-3-2-1 0 0,-6-3 32 0 0,0 0 0 0 0,-1 1 0 0 0,0 1-1 0 0,1 0 1 0 0,-2 1 0 0 0,1 0 0 0 0,-23-3-1 0 0,-90 1 92 0 0,111 5-98 0 0,-184 14 71 0 0,180-12-77 0 0,-99 11 83 0 0,-163 41-1 0 0,172-26 417 0 0,1 5 0 0 0,-141 65 0 0 0,244-97-504 0 0,3-1 0 0 0,0 1 0 0 0,0-1 0 0 0,0 0 0 0 0,0 1 0 0 0,0-1 0 0 0,0 0 0 0 0,0 1 0 0 0,1-1 0 0 0,-1 1 0 0 0,0 0 0 0 0,0-1 0 0 0,0 1 0 0 0,1 0 0 0 0,-1-1 0 0 0,0 1 0 0 0,1 0 0 0 0,-1 0 0 0 0,0 0 0 0 0,1 0 0 0 0,-1 1 0 0 0,1-2 0 0 0,-1 0 0 0 0,1 0 0 0 0,0 1 0 0 0,0-1 0 0 0,0 0 0 0 0,0 0 0 0 0,0 0 0 0 0,-1 0 0 0 0,1 0 0 0 0,0 0 0 0 0,0 0 0 0 0,0 1 0 0 0,0-1 0 0 0,0 0 0 0 0,0 0 0 0 0,0 0 0 0 0,0 0 0 0 0,-1 0 0 0 0,1 1 0 0 0,0-1 0 0 0,0 0 0 0 0,0 0 0 0 0,0 0 0 0 0,0 0 0 0 0,0 1 0 0 0,0-1 0 0 0,0 0 0 0 0,0 0 0 0 0,0 0 0 0 0,0 0 0 0 0,0 1 0 0 0,0-1 0 0 0,0 0 0 0 0,0 0 0 0 0,0 0 0 0 0,1 0 0 0 0,-1 0 0 0 0,0 1 0 0 0,0-1 0 0 0,0 0 0 0 0,0 0 0 0 0,0 0 0 0 0,0 0 0 0 0,0 0 0 0 0,0 1 0 0 0,0-1 0 0 0,1 0 0 0 0,-1 0 0 0 0,0 0 0 0 0,0 0 0 0 0,0 0 0 0 0,0 0 0 0 0,0 0 0 0 0,1 0 0 0 0,-1 0 0 0 0,0 0 0 0 0,0 1 0 0 0,0-1 0 0 0,0 0 0 0 0,1 0 0 0 0,28-3-3 0 0,-25 1-44 0 0,1 1 0 0 0,0-1 0 0 0,0 0 0 0 0,-1 0 0 0 0,1 0 0 0 0,-1 0 0 0 0,0-1 0 0 0,0 0 0 0 0,0 0 0 0 0,0 0 0 0 0,0 0 0 0 0,-1-1 0 0 0,1 1 0 0 0,-1-1 0 0 0,0 0 0 0 0,0 0 0 0 0,0 0 0 0 0,-1 0 0 0 0,1-1 1 0 0,2-6-1 0 0,-5 10 47 0 0,0 0 0 0 0,1-1 0 0 0,-1 1 1 0 0,0 0-1 0 0,0 0 0 0 0,0-1 1 0 0,0 1-1 0 0,-1 0 0 0 0,1 0 0 0 0,0-1 1 0 0,0 1-1 0 0,-1 0 0 0 0,1 0 0 0 0,0 0 1 0 0,-1-1-1 0 0,0 1 0 0 0,1 0 1 0 0,-1 0-1 0 0,0 0 0 0 0,1 0 0 0 0,-1 0 1 0 0,0 0-1 0 0,0 0 0 0 0,0 0 0 0 0,0 1 1 0 0,0-1-1 0 0,0 0 0 0 0,0 0 1 0 0,0 1-1 0 0,0-1 0 0 0,0 1 0 0 0,0-1 1 0 0,0 1-1 0 0,-2-1 0 0 0,-5-2 24 0 0,0 0 0 0 0,-1 0 0 0 0,-12-1 0 0 0,19 3-23 0 0,-42-4 46 0 0,0 1 1 0 0,0 2 0 0 0,-1 2 0 0 0,-63 9-1 0 0,17 1 51 0 0,0 4-1 0 0,-122 36 1 0 0,124-29 254 0 0,106-28-354 0 0,17-5-46 0 0,0-1 0 0 0,47-28 0 0 0,-71 35 38 0 0,0 0-1 0 0,-1-1 1 0 0,1 0-1 0 0,-1-1 1 0 0,-1 0-1 0 0,0-1 1 0 0,0 0-1 0 0,0 0 1 0 0,-1 0-1 0 0,-1-1 1 0 0,0 0-1 0 0,6-13 1 0 0,-8 13-4 0 0,-1-1 0 0 0,0 0 1 0 0,0 0-1 0 0,-1 0 0 0 0,-1 0 0 0 0,0 0 0 0 0,0 0 0 0 0,-1-1 1 0 0,-1 1-1 0 0,0 0 0 0 0,0 0 0 0 0,-1 0 0 0 0,-5-16 0 0 0,4 18 5 0 0,0-1 0 0 0,0 1-1 0 0,-1 0 1 0 0,0 1-1 0 0,0-1 1 0 0,-1 1-1 0 0,0 0 1 0 0,-1 0-1 0 0,1 0 1 0 0,-2 1 0 0 0,1-1-1 0 0,-1 2 1 0 0,0-1-1 0 0,-1 1 1 0 0,-15-11-1 0 0,21 16 13 0 0,0 0 0 0 0,-1 0 0 0 0,1 0 0 0 0,0 0-1 0 0,0 0 1 0 0,-1 0 0 0 0,1 0 0 0 0,-1 1 0 0 0,1 0-1 0 0,-1-1 1 0 0,1 1 0 0 0,0 0 0 0 0,-1 0 0 0 0,1 0-1 0 0,-1 0 1 0 0,1 1 0 0 0,-1-1 0 0 0,1 1 0 0 0,-1-1-1 0 0,1 1 1 0 0,0 0 0 0 0,-1 0 0 0 0,1 0 0 0 0,0 0 0 0 0,0 0-1 0 0,0 1 1 0 0,0-1 0 0 0,0 1 0 0 0,0-1 0 0 0,0 1-1 0 0,0 0 1 0 0,1-1 0 0 0,-1 1 0 0 0,1 0 0 0 0,-1 0-1 0 0,0 3 1 0 0,-2 0 23 0 0,1 1 0 0 0,0 0 0 0 0,1 1 0 0 0,0-1 0 0 0,0 0 0 0 0,0 1 0 0 0,0-1-1 0 0,1 1 1 0 0,0-1 0 0 0,1 1 0 0 0,0 0 0 0 0,0 11 0 0 0,3-5-19 0 0,0-1 0 0 0,0-1 0 0 0,1 1-1 0 0,0 0 1 0 0,1-1 0 0 0,0 0 0 0 0,1 0 0 0 0,0-1 0 0 0,1 1-1 0 0,0-1 1 0 0,1-1 0 0 0,0 1 0 0 0,0-1 0 0 0,1-1 0 0 0,14 12-1 0 0,-9-9 2 0 0,1 0 0 0 0,0-1-1 0 0,1-1 1 0 0,0 0 0 0 0,1-1-1 0 0,-1-1 1 0 0,1-1 0 0 0,1 0-1 0 0,33 6 1 0 0,-40-10-24 0 0,0-1-1 0 0,0 0 1 0 0,-1-1 0 0 0,15-1 0 0 0,-22 0 11 0 0,1 1 0 0 0,-1 0 0 0 0,0-1 0 0 0,0 0 0 0 0,0 0 1 0 0,0 0-1 0 0,0 0 0 0 0,-1 0 0 0 0,1-1 0 0 0,0 1 0 0 0,0-1 1 0 0,-1 0-1 0 0,1 1 0 0 0,-1-1 0 0 0,0-1 0 0 0,1 1 0 0 0,-1 0 1 0 0,0 0-1 0 0,2-4 0 0 0,-4 5-21 0 0,-2-1-14 0 0,0 1 39 0 0,0 0-1 0 0,0 1 1 0 0,0-1 0 0 0,0 0-1 0 0,0 0 1 0 0,-1 1 0 0 0,1 0 0 0 0,0-1-1 0 0,0 1 1 0 0,0 0 0 0 0,0 0-1 0 0,0 0 1 0 0,-1 0 0 0 0,1 0-1 0 0,0 1 1 0 0,0-1 0 0 0,0 1-1 0 0,0-1 1 0 0,0 1 0 0 0,0 0 0 0 0,0-1-1 0 0,0 1 1 0 0,0 0 0 0 0,-3 3-1 0 0,-7 3 1 0 0,0 1 0 0 0,1 0 0 0 0,0 1 0 0 0,0 0 0 0 0,1 1-1 0 0,1 0 1 0 0,-1 1 0 0 0,-12 18 0 0 0,8-7 9 0 0,0 1-1 0 0,2 0 1 0 0,-17 42 0 0 0,20-37-2 0 0,0 1 0 0 0,2 1-1 0 0,1-1 1 0 0,1 1 0 0 0,1 0 0 0 0,2 1 0 0 0,1-1-1 0 0,4 38 1 0 0,4-17 19 0 0,1 0-1 0 0,3 0 0 0 0,2-1 1 0 0,23 56-1 0 0,148 308-22 0 0,-166-383-51 0 0,-3-5-120 0 0,16 37 1 0 0,-28-55 99 0 0,0 0 1 0 0,-1 0-1 0 0,0 0 0 0 0,0 0 1 0 0,-1 1-1 0 0,0-1 1 0 0,0 0-1 0 0,-1 1 0 0 0,0 12 1 0 0,-2-14 25 0 0,0 0 0 0 0,0 0 0 0 0,0 0 1 0 0,-1 0-1 0 0,0-1 0 0 0,0 1 0 0 0,-1-1 0 0 0,0 0 1 0 0,-8 10-1 0 0,-6 6-106 0 0,-23 20 0 0 0,38-39 126 0 0,-211 177-1016 0 0,5-38 298 0 0,195-133 714 0 0,-264 169-676 0 0,171-104 470 0 0,41-26 7 0 0,-91 48 0 0 0,148-90 254 0 0,-2-1 0 0 0,1-1 0 0 0,0 0 0 0 0,-1 0 0 0 0,0-1 0 0 0,0 0 0 0 0,0-1 0 0 0,-22 1 0 0 0,28-3 17 0 0,-1-1 0 0 0,1 0 0 0 0,-1 0 0 0 0,1-1 0 0 0,0 1 0 0 0,-1-1 0 0 0,1 0 0 0 0,0-1 1 0 0,0 1-1 0 0,0-1 0 0 0,1 0 0 0 0,-9-6 0 0 0,-3-5 103 0 0,-27-28 0 0 0,35 33-104 0 0,-28-31 3 0 0,3-1-1 0 0,1-2 1 0 0,2-1 0 0 0,1-2 0 0 0,-21-48 0 0 0,29 51-197 0 0,-2 0-1 0 0,-35-46 1 0 0,44 70 91 0 0,-2 1 0 0 0,1 1 0 0 0,-2 0 0 0 0,0 1 0 0 0,-1 1 0 0 0,-31-20 1 0 0,12 14 25 0 0,23 14 18 0 0,1-1-1 0 0,-14-10 1 0 0,26 18 67 0 0,3 2-20 0 0,10 11 31 0 0,-1-1 1 0 0,2 0-1 0 0,18 14 1 0 0,-24-22-46 0 0,0 1-1 0 0,0-1 1 0 0,0 0-1 0 0,0-1 1 0 0,1 1 0 0 0,0-1-1 0 0,-1-1 1 0 0,1 0-1 0 0,12 2 1 0 0,-5-2-16 0 0,-1-2 0 0 0,0 0-1 0 0,0-1 1 0 0,1 0 0 0 0,23-6 0 0 0,68-25-12 0 0,-12 3 176 0 0,-136 88 1450 0 0,42-59-1603 0 0,0 1 1 0 0,-1 0-1 0 0,1 0 0 0 0,0-1 0 0 0,-1 1 0 0 0,1 0 0 0 0,0 0 0 0 0,0-1 0 0 0,0 1 0 0 0,0 0 0 0 0,0 0 0 0 0,0-1 0 0 0,0 1 0 0 0,0 0 0 0 0,0 0 0 0 0,0 0 0 0 0,1-1 0 0 0,-1 1 0 0 0,0 0 0 0 0,0 0 0 0 0,1-1 0 0 0,-1 1 0 0 0,1 0 0 0 0,-1-1 0 0 0,0 1 0 0 0,1 0 0 0 0,-1-1 0 0 0,1 1 0 0 0,0-1 0 0 0,-1 1 0 0 0,2 0 0 0 0,0 1 0 0 0,0-1 0 0 0,0 1 0 0 0,0-1 0 0 0,0 0 0 0 0,1 0-1 0 0,-1 0 1 0 0,0 0 0 0 0,1 0 0 0 0,2 1 0 0 0,4-1-8 0 0,0-1 1 0 0,-1 1 0 0 0,1-1-1 0 0,0-1 1 0 0,0 1-1 0 0,-1-1 1 0 0,16-5-1 0 0,-9 2 1 0 0,-1 0 0 0 0,1-1 1 0 0,21-12-1 0 0,-30 13 97 0 0,0 1 1 0 0,0-1 0 0 0,0 0 0 0 0,0 0-1 0 0,6-8 947 0 0,-17 13-925 0 0,-4 4-291 0 0,6-3 4 0 0,4 3-170 0 0,-2-4 319 0 0,1-1 0 0 0,0 0-1 0 0,0 0 1 0 0,0 1 0 0 0,0-1-1 0 0,0 0 1 0 0,0 0 0 0 0,0 1-1 0 0,0-1 1 0 0,0 0 0 0 0,0 0-1 0 0,0 1 1 0 0,0-1 0 0 0,0 0-1 0 0,0 0 1 0 0,0 1 0 0 0,1-1-1 0 0,-1 0 1 0 0,0 0 0 0 0,0 1 0 0 0,0-1-1 0 0,0 0 1 0 0,0 0 0 0 0,0 0-1 0 0,1 1 1 0 0,-1-1 0 0 0,0 0-1 0 0,0 0 1 0 0,0 0 0 0 0,1 1-1 0 0,-1-1 1 0 0,0 0 0 0 0,0 0-1 0 0,0 0 1 0 0,1 0 0 0 0,7 3-342 0 0,0 0 1 0 0,0-1-1 0 0,0 0 1 0 0,0 0-1 0 0,0-1 1 0 0,0 0-1 0 0,0-1 1 0 0,0 0-1 0 0,1 0 1 0 0,9-2-1 0 0,15-3-1303 0 0,40-11 1 0 0,-38 8 1120 0 0,-24 7 204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21.1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1111 238 280 0 0,'11'-57'6635'0'0,"-10"55"-6448"0"0,-1 0 1 0 0,0 0-1 0 0,0 0 0 0 0,0 0 0 0 0,0 0 0 0 0,-1 0 1 0 0,1 0-1 0 0,0 0 0 0 0,-1 0 0 0 0,1 0 0 0 0,-1 0 0 0 0,0 0 1 0 0,0 1-1 0 0,0-1 0 0 0,0 0 0 0 0,0 0 0 0 0,0 1 1 0 0,0-1-1 0 0,0 1 0 0 0,-3-3 0 0 0,1 1 19 0 0,0 1-1 0 0,-1-1 1 0 0,1 1 0 0 0,-1 0-1 0 0,1 0 1 0 0,-1 0 0 0 0,0 0 0 0 0,-5-1-1 0 0,2 1-12 0 0,-1 0-1 0 0,0 1 1 0 0,0 0-1 0 0,0 0 0 0 0,-1 1 1 0 0,-13 1-1 0 0,-49 10 420 0 0,55-8-483 0 0,2-1-15 0 0,1 1-1 0 0,0 1 1 0 0,0 0-1 0 0,0 1 1 0 0,1 0-1 0 0,-1 1 1 0 0,1 1-1 0 0,0 0 1 0 0,-18 14-1 0 0,29-20-80 0 0,0 0-1 0 0,-1 0 1 0 0,1-1-1 0 0,0 1 1 0 0,0 1 0 0 0,0-1-1 0 0,0 0 1 0 0,0 0-1 0 0,1 0 1 0 0,-1 0 0 0 0,0 1-1 0 0,0-1 1 0 0,1 0-1 0 0,-1 1 1 0 0,1-1-1 0 0,-1 1 1 0 0,1-1 0 0 0,0 0-1 0 0,-1 1 1 0 0,1-1-1 0 0,0 2 1 0 0,0-1 13 0 0,1-1 0 0 0,-1 0 1 0 0,1 1-1 0 0,-1-1 0 0 0,1 0 0 0 0,0 0 1 0 0,-1 1-1 0 0,1-1 0 0 0,0 0 0 0 0,0 0 0 0 0,0 0 1 0 0,0 0-1 0 0,0 0 0 0 0,0 0 0 0 0,0 0 1 0 0,0-1-1 0 0,3 2 0 0 0,3 2 102 0 0,0-1 1 0 0,0 0-1 0 0,0 0 1 0 0,0-1-1 0 0,1 0 0 0 0,12 1 1 0 0,8 0 7 0 0,0-2 1 0 0,0-1 0 0 0,0-1-1 0 0,0-2 1 0 0,0 0 0 0 0,-1-2-1 0 0,1-1 1 0 0,-1-2 0 0 0,-1 0 0 0 0,1-2-1 0 0,27-14 1 0 0,-42 18-76 0 0,0-1 0 0 0,15-12 0 0 0,-24 17-60 0 0,-1 1-1 0 0,1-1 1 0 0,-1 0-1 0 0,0 0 1 0 0,0 0-1 0 0,0-1 0 0 0,0 1 1 0 0,0-1-1 0 0,0 1 1 0 0,-1-1-1 0 0,1 1 1 0 0,-1-1-1 0 0,0 0 1 0 0,1 1-1 0 0,-1-1 0 0 0,-1 0 1 0 0,2-3-1 0 0,-2 4-17 0 0,-1 1-1 0 0,1 0 1 0 0,-1 0-1 0 0,1 0 1 0 0,-1 0-1 0 0,1 0 1 0 0,-1 0-1 0 0,1 0 1 0 0,-1 0-1 0 0,0 0 1 0 0,1 1-1 0 0,-1-1 1 0 0,0 0-1 0 0,0 0 1 0 0,0 1-1 0 0,0-1 0 0 0,0 0 1 0 0,0 1-1 0 0,0-1 1 0 0,0 1-1 0 0,0-1 1 0 0,0 1-1 0 0,0-1 1 0 0,-1 1-1 0 0,-29-8 4 0 0,-2 5-37 0 0,0 1 0 0 0,0 1 1 0 0,-62 7-1 0 0,72-2 42 0 0,-1 0 1 0 0,0 2-1 0 0,1 0 1 0 0,0 2 0 0 0,1 0-1 0 0,-25 14 1 0 0,25-8 81 0 0,21-14-69 0 0,0 1 0 0 0,0 0 0 0 0,0 0 0 0 0,0 0 0 0 0,0 0 0 0 0,0 0 0 0 0,1 0 0 0 0,-1 0 0 0 0,0 0 0 0 0,0 0 0 0 0,1 0 0 0 0,-1 1 0 0 0,1-1-1 0 0,-1 0 1 0 0,1 0 0 0 0,-1 1 0 0 0,1 1 0 0 0,1-1 10 0 0,0 0 0 0 0,0 0 1 0 0,0 0-1 0 0,1 0 0 0 0,-1 0 0 0 0,0 0 0 0 0,1 0 0 0 0,0-1 0 0 0,-1 1 0 0 0,1 0 0 0 0,0-1 0 0 0,0 0 1 0 0,0 1-1 0 0,3 0 0 0 0,1 1 32 0 0,1-1 0 0 0,0 1 1 0 0,-1-2-1 0 0,1 1 0 0 0,0-1 1 0 0,0 0-1 0 0,12 0 1 0 0,51-5 202 0 0,-58 3-211 0 0,24-4 83 0 0,0-1-1 0 0,-1-1 0 0 0,0-3 1 0 0,59-23-1 0 0,-86 30-102 0 0,-1-1 1 0 0,0 0-1 0 0,0 0 1 0 0,0-1-1 0 0,0 1 0 0 0,11-12 1 0 0,-17 15-43 0 0,0 0 0 0 0,0 0-1 0 0,1 0 1 0 0,-2 0 0 0 0,1 0 0 0 0,0 0 0 0 0,0 0 0 0 0,0-1-1 0 0,0 1 1 0 0,-1 0 0 0 0,1 0 0 0 0,0-1 0 0 0,-1 1 0 0 0,0 0-1 0 0,1-1 1 0 0,-1 1 0 0 0,0 0 0 0 0,1-1 0 0 0,-1 1 0 0 0,0-1-1 0 0,0 1 1 0 0,0 0 0 0 0,0-1 0 0 0,0 1 0 0 0,-1-1 0 0 0,1 1 0 0 0,0 0-1 0 0,-1-1 1 0 0,1 1 0 0 0,-1 0 0 0 0,1-1 0 0 0,-1 1 0 0 0,1 0-1 0 0,-1-1 1 0 0,0 1 0 0 0,0 0 0 0 0,0 0 0 0 0,0 0 0 0 0,0 0-1 0 0,0 0 1 0 0,0 0 0 0 0,0 0 0 0 0,0 0 0 0 0,0 1 0 0 0,0-1-1 0 0,-1 0 1 0 0,-1 0 0 0 0,-6-4-43 0 0,0 1-1 0 0,0 0 0 0 0,-1 0 1 0 0,0 1-1 0 0,0 0 0 0 0,1 1 1 0 0,-2 0-1 0 0,1 1 1 0 0,-13-1-1 0 0,-14 2-68 0 0,-44 5 0 0 0,47-2 66 0 0,-127 15-158 0 0,139-14 161 0 0,-1 1 1 0 0,1 1 0 0 0,0 1-1 0 0,0 1 1 0 0,-20 11-1 0 0,38-17 58 0 0,0 0-1 0 0,0 1 0 0 0,1-1 1 0 0,-1 1-1 0 0,1 0 1 0 0,-1 0-1 0 0,1 0 0 0 0,0 0 1 0 0,-3 5-1 0 0,5-7 2 0 0,1 0 1 0 0,-1 0-1 0 0,1 0 0 0 0,-1 0 1 0 0,1 0-1 0 0,0 0 0 0 0,-1 0 1 0 0,1 0-1 0 0,0 0 1 0 0,0 0-1 0 0,0 0 0 0 0,0 0 1 0 0,0 1-1 0 0,0-1 0 0 0,0 0 1 0 0,0 0-1 0 0,0 0 0 0 0,1 1 1 0 0,-1 0 5 0 0,1-1-1 0 0,0 0 1 0 0,0 1 0 0 0,0-1 0 0 0,0 0 0 0 0,0 1-1 0 0,0-1 1 0 0,0 0 0 0 0,0 0 0 0 0,0 0 0 0 0,1 0 0 0 0,-1 0-1 0 0,1 0 1 0 0,-1 0 0 0 0,3 1 0 0 0,7 3 52 0 0,0-1 0 0 0,1 0 0 0 0,0-1 1 0 0,-1 0-1 0 0,21 2 0 0 0,64 1 184 0 0,-81-6-226 0 0,41 0 112 0 0,1-2-1 0 0,0-3 1 0 0,-1-2-1 0 0,99-26 1 0 0,-147 30-110 0 0,1 1 0 0 0,-1-1 0 0 0,15-8 0 0 0,-21 10-34 0 0,0 0 0 0 0,0 0 0 0 0,-1 0 0 0 0,1 0 0 0 0,0 0-1 0 0,-1-1 1 0 0,1 1 0 0 0,-1 0 0 0 0,1-1 0 0 0,-1 0 0 0 0,0 1 0 0 0,1-1 0 0 0,-1 0 0 0 0,0 1-1 0 0,0-1 1 0 0,0 0 0 0 0,-1 0 0 0 0,1 0 0 0 0,0 0 0 0 0,-1 0 0 0 0,1 0 0 0 0,-1-2 0 0 0,0 3-6 0 0,-1 0 0 0 0,1 0 0 0 0,-1 0 1 0 0,1 0-1 0 0,-1 0 0 0 0,0 0 1 0 0,0 0-1 0 0,0 0 0 0 0,1 0 0 0 0,-1 0 1 0 0,0 0-1 0 0,0 1 0 0 0,0-1 0 0 0,0 0 1 0 0,-2 0-1 0 0,1-1-16 0 0,-5-2-12 0 0,1-1 0 0 0,-1 1 0 0 0,0 0 0 0 0,0 1 0 0 0,-1 0 0 0 0,1 0 0 0 0,-9-2 0 0 0,-54-10-149 0 0,66 15 178 0 0,-49-8-107 0 0,-1 4 1 0 0,0 1-1 0 0,0 3 1 0 0,0 2-1 0 0,-88 16 1 0 0,122-15 105 0 0,0 1 0 0 0,0 1 0 0 0,-26 11 0 0 0,41-14 45 0 0,0 0 0 0 0,0 0 0 0 0,1 1 0 0 0,-1-1-1 0 0,1 1 1 0 0,0 0 0 0 0,0 0 0 0 0,0 1 0 0 0,0-1 0 0 0,0 1 0 0 0,1 0-1 0 0,-1 0 1 0 0,1 0 0 0 0,0 1 0 0 0,1-1 0 0 0,-1 0 0 0 0,1 1 0 0 0,-3 7-1 0 0,5-11-14 0 0,0 0 0 0 0,0 1 0 0 0,-1-1 0 0 0,1 0 0 0 0,1 1 0 0 0,-1-1 0 0 0,0 0-1 0 0,0 0 1 0 0,0 1 0 0 0,1-1 0 0 0,-1 0 0 0 0,1 1 0 0 0,-1-1 0 0 0,1 0-1 0 0,1 2 1 0 0,0 1 37 0 0,0 3-11 0 0,1-1-1 0 0,0-1 1 0 0,1 1-1 0 0,-1 0 1 0 0,1-1-1 0 0,0 0 1 0 0,1 0-1 0 0,-1 0 1 0 0,1 0-1 0 0,0-1 1 0 0,0 0-1 0 0,0 0 1 0 0,1 0-1 0 0,-1-1 1 0 0,8 4-1 0 0,5 2 31 0 0,0-1-1 0 0,0-1 0 0 0,34 8 1 0 0,-18-9-59 0 0,0-2 1 0 0,0-1 0 0 0,1-1 0 0 0,-1-2 0 0 0,0-1 0 0 0,0-2 0 0 0,1-2-1 0 0,40-10 1 0 0,-74 15-29 0 0,16-4-128 0 0,0-1 1 0 0,19-7-1 0 0,-33 11 63 0 0,1-1 1 0 0,0 1-1 0 0,0-1 1 0 0,-1 0-1 0 0,1 0 0 0 0,-1-1 1 0 0,0 1-1 0 0,0-1 1 0 0,0 0-1 0 0,0 0 0 0 0,0 0 1 0 0,-1 0-1 0 0,1 0 1 0 0,-1 0-1 0 0,3-6 0 0 0,-4 7 22 0 0,0 0-1 0 0,-1 0 1 0 0,1 0-1 0 0,-1 0 0 0 0,0 0 1 0 0,0 0-1 0 0,0 0 1 0 0,0 1-1 0 0,0-1 0 0 0,0 0 1 0 0,0 0-1 0 0,0 0 0 0 0,-1 0 1 0 0,1 0-1 0 0,-1 0 1 0 0,0 0-1 0 0,1 0 0 0 0,-1 1 1 0 0,0-1-1 0 0,0 0 1 0 0,0 0-1 0 0,0 1 0 0 0,-1-1 1 0 0,1 1-1 0 0,0-1 0 0 0,-1 1 1 0 0,1 0-1 0 0,-1-1 1 0 0,1 1-1 0 0,-4-2 0 0 0,-1-1-52 0 0,-1 0 0 0 0,1 1 0 0 0,-1-1 0 0 0,0 2 0 0 0,0-1 0 0 0,0 1 0 0 0,-8-2 0 0 0,-6 0-23 0 0,1 2 0 0 0,-1 0 0 0 0,0 1 0 0 0,0 2 0 0 0,0 0 0 0 0,-22 4 0 0 0,3 2-31 0 0,0 2 0 0 0,-45 17 0 0 0,46-12 144 0 0,0 2 1 0 0,-57 32-1 0 0,78-37 113 0 0,0 1 0 0 0,0 0-1 0 0,2 2 1 0 0,-1-1 0 0 0,2 2-1 0 0,-27 32 1 0 0,38-42-9 0 0,1 0 0 0 0,-1 0 1 0 0,1 1-1 0 0,0 0 0 0 0,1-1 0 0 0,-1 1 0 0 0,1 0 0 0 0,0 0 0 0 0,-1 11 1 0 0,2-14-28 0 0,1 0 0 0 0,0 0 0 0 0,0 0 0 0 0,0 0-1 0 0,0 0 1 0 0,1 0 0 0 0,-1 0 0 0 0,1 0 0 0 0,0 0 0 0 0,0 0 0 0 0,0 0 0 0 0,0 0 0 0 0,0 0 0 0 0,1-1 0 0 0,-1 1 0 0 0,1-1 0 0 0,0 1 0 0 0,0-1 0 0 0,0 1 0 0 0,0-1 0 0 0,0 0 0 0 0,4 3 0 0 0,6 3 69 0 0,0 0 0 0 0,1-1 0 0 0,0-1 1 0 0,0 0-1 0 0,0-1 0 0 0,0 0 0 0 0,1-1 0 0 0,0 0 0 0 0,26 2 0 0 0,-2-2 130 0 0,0-1-1 0 0,58-5 0 0 0,105-21 234 0 0,-199 23-488 0 0,64-11 183 0 0,0-3 1 0 0,74-26 0 0 0,-107 28-159 0 0,0-2 0 0 0,-1 0 0 0 0,-1-2 0 0 0,0-2 0 0 0,48-36 0 0 0,-68 45-52 0 0,0-1 0 0 0,-1 0 0 0 0,0 0 0 0 0,0-2 0 0 0,-1 1 0 0 0,-1-1 0 0 0,0 0 0 0 0,-1-1-1 0 0,9-19 1 0 0,-14 27-3 0 0,1-1 0 0 0,-1 0-1 0 0,-1 0 1 0 0,1 1-1 0 0,-1-1 1 0 0,0 0 0 0 0,0 0-1 0 0,-1 0 1 0 0,0 0 0 0 0,0 0-1 0 0,0 0 1 0 0,-1 0-1 0 0,0 0 1 0 0,0 0 0 0 0,0 0-1 0 0,-1 0 1 0 0,0 0-1 0 0,0 1 1 0 0,0-1 0 0 0,-1 1-1 0 0,0-1 1 0 0,0 1-1 0 0,0 0 1 0 0,-1 0 0 0 0,-4-5-1 0 0,2 5-1 0 0,0 0-1 0 0,-1 0 1 0 0,1 1-1 0 0,-1 0 1 0 0,0 0-1 0 0,0 0 1 0 0,0 1-1 0 0,0 0 1 0 0,0 1-1 0 0,-1 0 1 0 0,0 0-1 0 0,1 0 1 0 0,-1 1-1 0 0,0 0 1 0 0,-12 0-1 0 0,3 1 22 0 0,-1 0-1 0 0,1 2 1 0 0,0 0-1 0 0,0 0 1 0 0,-33 11 0 0 0,40-9 28 0 0,1 0 1 0 0,0 0-1 0 0,0 1 1 0 0,0 0 0 0 0,0 1-1 0 0,1 0 1 0 0,-11 10 0 0 0,17-14 4 0 0,-1 0 1 0 0,1 0-1 0 0,0 0 1 0 0,1 1 0 0 0,-1-1-1 0 0,0 1 1 0 0,1-1-1 0 0,0 1 1 0 0,-1 0 0 0 0,1 0-1 0 0,0-1 1 0 0,0 1-1 0 0,0 4 1 0 0,1-5 6 0 0,0 0 0 0 0,0 0 0 0 0,0 0 0 0 0,0 0 0 0 0,1 0 0 0 0,-1 0 0 0 0,1 0 0 0 0,-1 0 0 0 0,1 0 0 0 0,0-1 0 0 0,0 1 0 0 0,0 0 0 0 0,0 0 0 0 0,0-1 0 0 0,0 1 0 0 0,0 0 0 0 0,0-1 0 0 0,1 1 0 0 0,-1-1 0 0 0,1 1 0 0 0,2 1 0 0 0,5 3 34 0 0,1 0 0 0 0,-1-1 0 0 0,1 0 0 0 0,1 0 0 0 0,-1-1 0 0 0,0 0 0 0 0,1-1 0 0 0,0 0 0 0 0,0-1 0 0 0,0 0 0 0 0,0-1 0 0 0,0 0 0 0 0,0-1 0 0 0,15-1 0 0 0,8-1-47 0 0,-1-2 1 0 0,0-1-1 0 0,48-14 1 0 0,-68 15-75 0 0,0-1-1 0 0,-1 0 1 0 0,0 0 0 0 0,0-1 0 0 0,0-1 0 0 0,15-11-1 0 0,-24 16 12 0 0,0-1-1 0 0,0 1 1 0 0,0-1 0 0 0,0 0-1 0 0,-1 0 1 0 0,1-1-1 0 0,-1 1 1 0 0,0 0 0 0 0,0-1-1 0 0,0 1 1 0 0,2-6-1 0 0,-3 7-3 0 0,-1-1-1 0 0,1 1 1 0 0,-1-1 0 0 0,0 1-1 0 0,0-1 1 0 0,0 1-1 0 0,0-1 1 0 0,0 1-1 0 0,0-1 1 0 0,-1 1-1 0 0,1-1 1 0 0,-1 1-1 0 0,0 0 1 0 0,1-1-1 0 0,-1 1 1 0 0,0 0-1 0 0,-1-1 1 0 0,1 1-1 0 0,0 0 1 0 0,-2-2-1 0 0,-1 0-25 0 0,0 0 0 0 0,0-1 0 0 0,-1 2 0 0 0,1-1-1 0 0,-1 0 1 0 0,0 1 0 0 0,0 0 0 0 0,0 0 0 0 0,0 1-1 0 0,0-1 1 0 0,-1 1 0 0 0,1 0 0 0 0,-1 1 0 0 0,0-1 0 0 0,1 1-1 0 0,-1 0 1 0 0,-10 0 0 0 0,2 0-10 0 0,0 1 0 0 0,0 0 1 0 0,1 1-1 0 0,-1 1 0 0 0,0 0 0 0 0,-18 6 0 0 0,21-5 92 0 0,0 1 0 0 0,0 1 0 0 0,0 0 0 0 0,1 0 0 0 0,0 1 0 0 0,0 1-1 0 0,0-1 1 0 0,1 2 0 0 0,-12 11 0 0 0,17-15 49 0 0,0 0-1 0 0,0 0 1 0 0,1 1 0 0 0,0-1 0 0 0,0 1 0 0 0,0 0-1 0 0,0 0 1 0 0,1 0 0 0 0,0 0 0 0 0,0 1 0 0 0,0-1-1 0 0,1 0 1 0 0,-1 1 0 0 0,1-1 0 0 0,1 1-1 0 0,-1-1 1 0 0,1 1 0 0 0,0 0 0 0 0,0-1 0 0 0,1 1-1 0 0,-1-1 1 0 0,3 6 0 0 0,1 3 45 0 0,1-1 0 0 0,0-1-1 0 0,1 1 1 0 0,1-1 0 0 0,0 0 0 0 0,0 0 0 0 0,1-1 0 0 0,1 0 0 0 0,0 0 0 0 0,1-1-1 0 0,-1 0 1 0 0,2-1 0 0 0,0 0 0 0 0,0-1 0 0 0,23 14 0 0 0,-20-14-144 0 0,1-1 0 0 0,-1 1 0 0 0,2-2 0 0 0,-1 0 0 0 0,1-1 1 0 0,0-1-1 0 0,0 0 0 0 0,0-2 0 0 0,0 1 0 0 0,1-2 0 0 0,-1 0 1 0 0,32-3-1 0 0,-27-8-1171 0 0,-35 5 993 0 0,13 5 216 0 0,0 0 0 0 0,0-1 0 0 0,0 1-1 0 0,0-1 1 0 0,1 1 0 0 0,-1 0 0 0 0,0-1 0 0 0,0 1 0 0 0,0 0 0 0 0,0 0 0 0 0,0 0 0 0 0,0 0-1 0 0,0 0 1 0 0,0 0 0 0 0,0 0 0 0 0,0 0 0 0 0,0 0 0 0 0,1 0 0 0 0,-1 1 0 0 0,-2-1 0 0 0,-7 4 48 0 0,-1 1 0 0 0,1-1 0 0 0,0 2 0 0 0,0-1 0 0 0,0 2 0 0 0,1-1 0 0 0,0 1 0 0 0,-14 14 0 0 0,20-18 19 0 0,0 0 1 0 0,0 0-1 0 0,1 0 1 0 0,-1 0-1 0 0,1 0 1 0 0,0 1-1 0 0,0 0 0 0 0,0-1 1 0 0,0 1-1 0 0,0 0 1 0 0,1 0-1 0 0,0 0 1 0 0,0 0-1 0 0,0 0 0 0 0,0 0 1 0 0,1 0-1 0 0,0 0 1 0 0,-1 0-1 0 0,1 0 1 0 0,1 0-1 0 0,-1 0 0 0 0,1 0 1 0 0,-1 0-1 0 0,1 0 1 0 0,0 0-1 0 0,1 0 1 0 0,1 5-1 0 0,-1-6-21 0 0,0 1 0 0 0,1-1 0 0 0,-1 0 0 0 0,1 0-1 0 0,-1 0 1 0 0,1 0 0 0 0,0-1 0 0 0,0 1 0 0 0,0-1 0 0 0,1 0 0 0 0,-1 0 0 0 0,0 0-1 0 0,1 0 1 0 0,0 0 0 0 0,-1-1 0 0 0,1 1 0 0 0,0-1 0 0 0,0 0 0 0 0,0 0 0 0 0,-1-1-1 0 0,1 1 1 0 0,0-1 0 0 0,0 0 0 0 0,8 0 0 0 0,1-1-31 0 0,-1 0 0 0 0,1-1 0 0 0,0-1 0 0 0,0 1 0 0 0,-1-2 0 0 0,18-7 0 0 0,-22 8-71 0 0,1-1 1 0 0,-1-1 0 0 0,0 1 0 0 0,0-1 0 0 0,-1-1 0 0 0,0 1 0 0 0,1-1-1 0 0,-2-1 1 0 0,9-8 0 0 0,-12 10-14 0 0,1 0 1 0 0,-1 0-1 0 0,1 0 0 0 0,-2 0 1 0 0,1-1-1 0 0,0 1 0 0 0,-1-1 1 0 0,0 0-1 0 0,-1 0 0 0 0,1 0 0 0 0,-1 0 1 0 0,0 0-1 0 0,0 0 0 0 0,-1-12 1 0 0,-1 9-15 0 0,0 0 1 0 0,0 0 0 0 0,-1 0 0 0 0,0 0 0 0 0,0 0-1 0 0,-1 0 1 0 0,-1 1 0 0 0,1-1 0 0 0,-1 1 0 0 0,-1 0-1 0 0,0 0 1 0 0,0 0 0 0 0,0 1 0 0 0,-1 0 0 0 0,-7-7-1 0 0,9 9 93 0 0,-1 1-1 0 0,0 0 1 0 0,-1 0 0 0 0,1 0-1 0 0,-1 1 1 0 0,1 0-1 0 0,-1 0 1 0 0,0 0 0 0 0,0 1-1 0 0,0 0 1 0 0,-1 0-1 0 0,1 0 1 0 0,-1 1-1 0 0,1 0 1 0 0,-1 0 0 0 0,1 1-1 0 0,-1-1 1 0 0,1 2-1 0 0,-1-1 1 0 0,1 1-1 0 0,-1 0 1 0 0,-6 2 0 0 0,5-1 79 0 0,1 0 0 0 0,-1 1-1 0 0,1 1 1 0 0,0-1 0 0 0,0 1 0 0 0,0 0 0 0 0,1 1 0 0 0,-11 8 0 0 0,14-11-8 0 0,0 1 0 0 0,0 0 0 0 0,1-1 0 0 0,-1 1 0 0 0,1 0 0 0 0,-1 1-1 0 0,1-1 1 0 0,0 0 0 0 0,0 1 0 0 0,1-1 0 0 0,-1 1 0 0 0,1-1 0 0 0,0 1 0 0 0,0 0 0 0 0,0 0 0 0 0,0-1-1 0 0,0 1 1 0 0,1 0 0 0 0,0 7 0 0 0,0-9-44 0 0,1 1 0 0 0,0-1 0 0 0,0 0 0 0 0,0 0 0 0 0,0 0 1 0 0,0 0-1 0 0,0 0 0 0 0,0 0 0 0 0,1 0 0 0 0,-1 0 0 0 0,1 0 0 0 0,-1 0 0 0 0,1-1 0 0 0,0 1 0 0 0,-1-1 0 0 0,1 1 0 0 0,0-1 0 0 0,0 0 0 0 0,0 0 0 0 0,0 1 0 0 0,1-2 0 0 0,-1 1 1 0 0,0 0-1 0 0,5 1 0 0 0,2 0 6 0 0,0 0 0 0 0,0 0 0 0 0,1-1 0 0 0,17 1 0 0 0,-23-2-56 0 0,8 0-87 0 0,1 0 0 0 0,21-5 0 0 0,-32 5 58 0 0,0 0-1 0 0,0 0 1 0 0,0-1 0 0 0,0 1-1 0 0,0-1 1 0 0,-1 1 0 0 0,1-1-1 0 0,0 0 1 0 0,0 1 0 0 0,-1-1-1 0 0,1 0 1 0 0,0-1 0 0 0,-1 1 0 0 0,1 0-1 0 0,-1 0 1 0 0,1 0 0 0 0,-1-1-1 0 0,0 1 1 0 0,0-1 0 0 0,1 1-1 0 0,-1-1 1 0 0,0 0 0 0 0,0 1-1 0 0,0-1 1 0 0,-1 0 0 0 0,2-3-1 0 0,-2 4-6 0 0,0-1 0 0 0,-1 1 0 0 0,1-1-1 0 0,0 1 1 0 0,-1-1 0 0 0,1 1-1 0 0,-1 0 1 0 0,0-1 0 0 0,1 1 0 0 0,-1 0-1 0 0,0-1 1 0 0,0 1 0 0 0,0 0-1 0 0,0 0 1 0 0,0 0 0 0 0,0-1 0 0 0,0 1-1 0 0,-2-1 1 0 0,-24-18-509 0 0,8 9 401 0 0,-1 1-1 0 0,0 0 1 0 0,-1 2-1 0 0,1 0 1 0 0,-2 2-1 0 0,1 0 0 0 0,-1 1 1 0 0,-28-2-1 0 0,-1 3 3 0 0,1 2 0 0 0,-82 7-1 0 0,82 0 134 0 0,-56 14-1 0 0,18 0 145 0 0,2 4 0 0 0,-139 56 0 0 0,186-62 104 0 0,1 1-1 0 0,1 2 1 0 0,0 2-1 0 0,2 2 1 0 0,-48 39 0 0 0,80-60-176 0 0,0 0 1 0 0,-1 0 0 0 0,1 0 0 0 0,1 0 0 0 0,-1 0 0 0 0,0 1-1 0 0,1 0 1 0 0,0-1 0 0 0,0 1 0 0 0,0 0 0 0 0,0 0 0 0 0,0 0-1 0 0,1 0 1 0 0,0 0 0 0 0,-1 6 0 0 0,2-8 46 0 0,6-3-84 0 0,1 1 0 0 0,-1-1-1 0 0,1 0 1 0 0,-1 0 0 0 0,0-1 0 0 0,1 0 0 0 0,-1 0 0 0 0,0 0-1 0 0,0-1 1 0 0,0 0 0 0 0,-1 0 0 0 0,9-7 0 0 0,-10 8-51 0 0,-1-1 0 0 0,0 0 0 0 0,1 0 0 0 0,-1 0 0 0 0,-1 0 1 0 0,1-1-1 0 0,0 1 0 0 0,-1-1 0 0 0,0 0 0 0 0,0 1 0 0 0,0-1 0 0 0,0 0 1 0 0,0 0-1 0 0,-1 0 0 0 0,0-1 0 0 0,0 1 0 0 0,0 0 0 0 0,0 0 0 0 0,0-6 1 0 0,-1 8 15 0 0,-1 0 1 0 0,1 1-1 0 0,0-1 1 0 0,0 0-1 0 0,-1 1 1 0 0,1-1-1 0 0,-1 0 1 0 0,1 1-1 0 0,-1-1 1 0 0,0 1-1 0 0,0-1 1 0 0,0 1-1 0 0,-1-3 1 0 0,-2-2-39 0 0,-3-6-8 0 0,0 1 0 0 0,-1 0 1 0 0,0 0-1 0 0,-1 1 1 0 0,0 0-1 0 0,0 1 1 0 0,-1 0-1 0 0,-1 0 1 0 0,1 1-1 0 0,-1 0 1 0 0,0 1-1 0 0,-1 1 1 0 0,-24-11-1 0 0,0 3-18 0 0,-2 1-1 0 0,1 2 1 0 0,-57-9-1 0 0,-14 6 76 0 0,95 13 58 0 0,0 0 0 0 0,-1 2 0 0 0,1 0 0 0 0,0 0 0 0 0,0 1 0 0 0,-16 5 0 0 0,27-6-14 0 0,-1-1 0 0 0,1 1 1 0 0,-1 0-1 0 0,1 1 0 0 0,-1-1 0 0 0,1 0 0 0 0,0 1 1 0 0,0-1-1 0 0,-1 1 0 0 0,1 0 0 0 0,1-1 0 0 0,-1 1 0 0 0,0 0 1 0 0,0 0-1 0 0,1 1 0 0 0,-3 2 0 0 0,4-4 0 0 0,-1 1-1 0 0,1-1 0 0 0,-1 1 1 0 0,1 0-1 0 0,0-1 1 0 0,0 1-1 0 0,-1 0 1 0 0,1-1-1 0 0,0 1 0 0 0,1 0 1 0 0,-1-1-1 0 0,0 1 1 0 0,0-1-1 0 0,1 1 0 0 0,-1 0 1 0 0,1-1-1 0 0,-1 1 1 0 0,1-1-1 0 0,0 1 1 0 0,0-1-1 0 0,-1 1 0 0 0,1-1 1 0 0,0 0-1 0 0,0 1 1 0 0,1-1-1 0 0,-1 0 1 0 0,2 2-1 0 0,7 5 44 0 0,-1 0 1 0 0,1-1-1 0 0,1 0 1 0 0,-1 0-1 0 0,1-1 1 0 0,0-1-1 0 0,1 0 1 0 0,-1 0 0 0 0,19 4-1 0 0,0-2 48 0 0,1-1 0 0 0,51 4 1 0 0,-25-8-185 0 0,1-2 0 0 0,-1-3-1 0 0,1-2 1 0 0,-1-3 0 0 0,0-3 0 0 0,-1-2 0 0 0,60-22 0 0 0,-115 35 57 0 0,13-5-123 0 0,0 0 1 0 0,0-1 0 0 0,15-9 0 0 0,-27 14 84 0 0,1-1 0 0 0,-1 1 1 0 0,0-1-1 0 0,1 0 1 0 0,-1 1-1 0 0,0-1 1 0 0,0 0-1 0 0,0 0 0 0 0,0 0 1 0 0,0-1-1 0 0,-1 1 1 0 0,1 0-1 0 0,-1-1 0 0 0,1 1 1 0 0,-1-1-1 0 0,0 1 1 0 0,0-1-1 0 0,0 0 0 0 0,0 1 1 0 0,0-1-1 0 0,-1 0 1 0 0,1 0-1 0 0,-1-5 0 0 0,0 6 17 0 0,-1 0-1 0 0,0 0 1 0 0,1 0-1 0 0,-1 0 1 0 0,0 0-1 0 0,0 0 1 0 0,0 0-1 0 0,-1 0 1 0 0,1 0-1 0 0,0 1 1 0 0,-1-1-1 0 0,1 0 1 0 0,-1 1-1 0 0,1-1 1 0 0,-1 1-1 0 0,0 0 1 0 0,1 0-1 0 0,-1-1 1 0 0,0 1-1 0 0,0 0 1 0 0,0 1-1 0 0,0-1 1 0 0,0 0-1 0 0,0 0 1 0 0,0 1-1 0 0,0-1 1 0 0,0 1-1 0 0,-5 0 1 0 0,-1-2 31 0 0,0 2 0 0 0,0-1-1 0 0,-1 1 1 0 0,1 0 0 0 0,0 1 0 0 0,-12 2 0 0 0,12-1 54 0 0,1 0 1 0 0,-1 0-1 0 0,1 1 0 0 0,-1 0 1 0 0,1 1-1 0 0,0 0 1 0 0,0 0-1 0 0,0 0 0 0 0,1 1 1 0 0,0 0-1 0 0,0 0 1 0 0,-10 11-1 0 0,13-13 6 0 0,1 1-1 0 0,-1-1 1 0 0,1 1-1 0 0,0-1 1 0 0,0 1-1 0 0,0 0 1 0 0,1 0 0 0 0,-1-1-1 0 0,1 1 1 0 0,0 0-1 0 0,0 0 1 0 0,1 1-1 0 0,-1-1 1 0 0,1 0 0 0 0,0 0-1 0 0,0 0 1 0 0,0 0-1 0 0,0 0 1 0 0,1 1-1 0 0,0-1 1 0 0,-1 0-1 0 0,2 0 1 0 0,-1 0 0 0 0,0-1-1 0 0,1 1 1 0 0,3 6-1 0 0,2 2 47 0 0,1 0-1 0 0,1 0 1 0 0,0-1-1 0 0,1 0 1 0 0,0-1-1 0 0,1 0 1 0 0,0 0-1 0 0,0-1 1 0 0,1-1-1 0 0,0 0 1 0 0,0-1-1 0 0,1 0 1 0 0,0 0-1 0 0,23 6 0 0 0,-2-1 70 0 0,0-3-1 0 0,1-1 0 0 0,0-1 0 0 0,64 4 0 0 0,-40-10-182 0 0,-1-1-1 0 0,1-3 0 0 0,-1-3 1 0 0,0-3-1 0 0,-1-1 0 0 0,0-4 1 0 0,105-39-1 0 0,-151 49-107 0 0,-1-1 0 0 0,0 0 0 0 0,0-1 0 0 0,0 0 0 0 0,14-12 0 0 0,-22 16 66 0 0,-1 1 0 0 0,1-1 0 0 0,-1 0 0 0 0,1 1 0 0 0,-1-1 0 0 0,1 0 0 0 0,-1 0 0 0 0,0 0 1 0 0,0 0-1 0 0,0 0 0 0 0,0 0 0 0 0,0 0 0 0 0,-1 0 0 0 0,1-1 0 0 0,0-1 0 0 0,-1 2 6 0 0,0 0 0 0 0,-1 1 0 0 0,1-1-1 0 0,-1 0 1 0 0,1 1 0 0 0,-1-1 0 0 0,1 0-1 0 0,-1 1 1 0 0,0-1 0 0 0,0 1 0 0 0,1-1-1 0 0,-1 1 1 0 0,0 0 0 0 0,0-1 0 0 0,-1 1 0 0 0,1 0-1 0 0,0 0 1 0 0,0-1 0 0 0,-1 1 0 0 0,1 0-1 0 0,-1 0 1 0 0,1 1 0 0 0,-2-2 0 0 0,-3-1-14 0 0,0 0 0 0 0,-1 0 0 0 0,1 1 0 0 0,-1 0 0 0 0,0 0 0 0 0,1 0 0 0 0,-1 1 0 0 0,0 0 0 0 0,0 1 0 0 0,0-1 0 0 0,0 1 0 0 0,0 1 0 0 0,1-1 0 0 0,-1 1 0 0 0,-10 3 0 0 0,10-3 75 0 0,-1 1-1 0 0,1 0 1 0 0,0 1-1 0 0,-1 0 1 0 0,1 0-1 0 0,0 0 1 0 0,1 1-1 0 0,-1 0 1 0 0,1 0-1 0 0,0 1 1 0 0,0 0-1 0 0,0 0 0 0 0,-8 9 1 0 0,13-12 20 0 0,-1 0 0 0 0,1 0-1 0 0,-1 1 1 0 0,1-1 0 0 0,0 0 0 0 0,0 0 0 0 0,0 1 0 0 0,0-1-1 0 0,0 1 1 0 0,1-1 0 0 0,-1 1 0 0 0,1-1 0 0 0,-1 1 0 0 0,1-1-1 0 0,0 1 1 0 0,0-1 0 0 0,0 1 0 0 0,0-1 0 0 0,1 1 0 0 0,-1-1-1 0 0,1 1 1 0 0,-1-1 0 0 0,1 1 0 0 0,0-1 0 0 0,0 1 0 0 0,0-1-1 0 0,0 0 1 0 0,1 0 0 0 0,-1 0 0 0 0,1 1 0 0 0,-1-1-1 0 0,1 0 1 0 0,-1-1 0 0 0,1 1 0 0 0,0 0 0 0 0,0 0 0 0 0,4 1-1 0 0,1 3 43 0 0,1-1-1 0 0,0 0 1 0 0,0 0-1 0 0,0-1 1 0 0,1 0-1 0 0,-1-1 1 0 0,1 0-1 0 0,0 0 1 0 0,10 1-1 0 0,-5-2-13 0 0,1-1 1 0 0,-1 0-1 0 0,0-1 0 0 0,0-1 0 0 0,17-2 1 0 0,-24 2-82 0 0,1 0 0 0 0,-1-1 1 0 0,0 0-1 0 0,0 0 0 0 0,0-1 1 0 0,0 0-1 0 0,0 0 0 0 0,0-1 1 0 0,-1 1-1 0 0,0-2 0 0 0,10-7 1 0 0,-15 11-12 0 0,1 0 1 0 0,-1 0-1 0 0,0-1 1 0 0,0 1-1 0 0,0 0 1 0 0,0-1-1 0 0,0 1 1 0 0,0-1-1 0 0,0 1 1 0 0,0-1 0 0 0,-1 0-1 0 0,1 1 1 0 0,0-1-1 0 0,-1 0 1 0 0,0 0-1 0 0,1 1 1 0 0,-1-1-1 0 0,0 0 1 0 0,0 0 0 0 0,0 1-1 0 0,0-4 1 0 0,-1 2-13 0 0,0 1 1 0 0,0-1 0 0 0,0 1-1 0 0,0-1 1 0 0,0 1 0 0 0,-1-1-1 0 0,1 1 1 0 0,-1 0 0 0 0,0 0 0 0 0,1 0-1 0 0,-1 0 1 0 0,-4-4 0 0 0,1 2-13 0 0,0 0 1 0 0,-1 0 0 0 0,0 1-1 0 0,1 0 1 0 0,-1 0-1 0 0,0 0 1 0 0,0 0 0 0 0,-1 1-1 0 0,1 0 1 0 0,0 0 0 0 0,-8 0-1 0 0,6 1 60 0 0,0 2-1 0 0,0-1 0 0 0,0 1 0 0 0,0 0 1 0 0,0 0-1 0 0,0 1 0 0 0,1 0 0 0 0,-1 0 1 0 0,1 1-1 0 0,-11 5 0 0 0,15-6 33 0 0,-1-1-1 0 0,1 1 1 0 0,0 1 0 0 0,0-1-1 0 0,0 0 1 0 0,0 1-1 0 0,0-1 1 0 0,0 1 0 0 0,1 0-1 0 0,-1 0 1 0 0,1 0-1 0 0,0 0 1 0 0,0 1 0 0 0,0-1-1 0 0,1 0 1 0 0,-1 1 0 0 0,1-1-1 0 0,-1 1 1 0 0,1 0-1 0 0,0-1 1 0 0,1 1 0 0 0,-1 0-1 0 0,0 6 1 0 0,1-8-18 0 0,0 0 0 0 0,0-1 0 0 0,0 1-1 0 0,1 0 1 0 0,-1 0 0 0 0,0-1 0 0 0,1 1 0 0 0,-1 0 0 0 0,1 0 0 0 0,0-1 0 0 0,0 1 0 0 0,-1 0 0 0 0,1-1-1 0 0,0 1 1 0 0,0-1 0 0 0,0 0 0 0 0,1 1 0 0 0,-1-1 0 0 0,0 0 0 0 0,0 1 0 0 0,2 0 0 0 0,0 0 4 0 0,0-1 0 0 0,0 1 1 0 0,0-1-1 0 0,0 0 0 0 0,0 0 1 0 0,0 0-1 0 0,1 0 0 0 0,-1-1 0 0 0,0 1 1 0 0,6-1-1 0 0,1 0-13 0 0,0 0-1 0 0,0-1 1 0 0,0 0 0 0 0,0-1 0 0 0,-1 0-1 0 0,16-6 1 0 0,-22 7-34 0 0,0 0 0 0 0,0-1 1 0 0,0 0-1 0 0,-1 1 0 0 0,1-1 0 0 0,0 0 1 0 0,-1 0-1 0 0,0-1 0 0 0,1 1 0 0 0,-1 0 1 0 0,0-1-1 0 0,0 1 0 0 0,0-1 0 0 0,0 0 1 0 0,-1 0-1 0 0,1 0 0 0 0,-1 1 0 0 0,0-2 1 0 0,0 1-1 0 0,0 0 0 0 0,0 0 0 0 0,0 0 1 0 0,-1 0-1 0 0,1 0 0 0 0,-1-1 0 0 0,0-3 1 0 0,0 4 14 0 0,0 1 0 0 0,-1-1 1 0 0,1 0-1 0 0,0 1 1 0 0,-1-1-1 0 0,0 0 1 0 0,0 1-1 0 0,0-1 0 0 0,0 1 1 0 0,0-1-1 0 0,-1 1 1 0 0,1 0-1 0 0,0-1 1 0 0,-1 1-1 0 0,0 0 1 0 0,0 0-1 0 0,0 0 0 0 0,0 0 1 0 0,0 0-1 0 0,0 1 1 0 0,0-1-1 0 0,0 1 1 0 0,-1-1-1 0 0,1 1 0 0 0,0 0 1 0 0,-1 0-1 0 0,1 0 1 0 0,-1 0-1 0 0,0 0 1 0 0,1 0-1 0 0,-5 0 1 0 0,0 1 65 0 0,0 0 0 0 0,1 0 0 0 0,-1 0 0 0 0,0 1 0 0 0,0 0 0 0 0,1 1 0 0 0,-1-1 0 0 0,1 1 0 0 0,-1 0 0 0 0,1 1 1 0 0,0 0-1 0 0,0 0 0 0 0,-9 5 0 0 0,4 0 156 0 0,-1 0 1 0 0,2 0 0 0 0,-1 1-1 0 0,1 0 1 0 0,-15 19-1 0 0,23-26-155 0 0,0 0 0 0 0,0 1 0 0 0,1 0 0 0 0,-1-1 0 0 0,1 1 0 0 0,0 0 0 0 0,-1 0 0 0 0,1 0-1 0 0,0 0 1 0 0,1 0 0 0 0,-2 6 0 0 0,2-9-62 0 0,0 1 0 0 0,0-1-1 0 0,1 0 1 0 0,-1 1 0 0 0,0-1-1 0 0,0 1 1 0 0,0-1 0 0 0,0 1 0 0 0,1-1-1 0 0,-1 1 1 0 0,0-1 0 0 0,0 0 0 0 0,1 1-1 0 0,-1-1 1 0 0,0 0 0 0 0,1 1-1 0 0,-1-1 1 0 0,0 0 0 0 0,1 1 0 0 0,-1-1-1 0 0,0 0 1 0 0,1 1 0 0 0,-1-1-1 0 0,1 0 1 0 0,-1 0 0 0 0,1 0 0 0 0,-1 0-1 0 0,0 1 1 0 0,1-1 0 0 0,-1 0 0 0 0,1 0-1 0 0,-1 0 1 0 0,1 0 0 0 0,-1 0-1 0 0,1 0 1 0 0,-1 0 0 0 0,1 0 0 0 0,-1 0-1 0 0,1-1 1 0 0,17-2-163 0 0,-10-1 12 0 0,0 0-1 0 0,1 0 1 0 0,-2-1-1 0 0,1 0 1 0 0,-1 0-1 0 0,1-1 1 0 0,-1 1-1 0 0,10-13 262 0 0,-17 37 28 0 0,2-10-842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52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49 464 0 0,'3'-4'1410'0'0,"1"1"-1"0"0,-1-1 1 0 0,0 0 0 0 0,0 0-1 0 0,0 0 1 0 0,5-10 4581 0 0,-10 12-5211 0 0,1 1-644 0 0,0 0 1 0 0,0 0-1 0 0,0 0 1 0 0,-1 1-1 0 0,1-1 1 0 0,0 0-1 0 0,-1 1 1 0 0,1-1 0 0 0,-1 0-1 0 0,1 1 1 0 0,-1 0-1 0 0,1-1 1 0 0,-1 1-1 0 0,1 0 1 0 0,-1 0-1 0 0,1 0 1 0 0,-1 0-1 0 0,1 0 1 0 0,-1 0-1 0 0,1 0 1 0 0,-1 0-1 0 0,1 1 1 0 0,-1-1-1 0 0,1 1 1 0 0,0-1 0 0 0,-1 1-1 0 0,1 0 1 0 0,0-1-1 0 0,-1 1 1 0 0,-1 1-1 0 0,-1 0 78 0 0,-1 0-1 0 0,1 1 0 0 0,0-1 1 0 0,0 1-1 0 0,0 0 0 0 0,1 0 1 0 0,-1 0-1 0 0,1 1 0 0 0,-1-1 1 0 0,1 1-1 0 0,0 0 0 0 0,1-1 1 0 0,-1 1-1 0 0,-3 8 0 0 0,5-11 75 0 0,2 2-7 0 0,-1-2-239 0 0,1 0 1 0 0,-1 1 0 0 0,1-1 0 0 0,-1 0 0 0 0,1 1 0 0 0,0-1 0 0 0,-1 0 0 0 0,1 0 0 0 0,0 0 0 0 0,0 0 0 0 0,0 0 0 0 0,0 0 0 0 0,0 0 0 0 0,0 0 0 0 0,0 0 0 0 0,0 0 0 0 0,1 0 0 0 0,1 1 0 0 0,1-1 28 0 0,0 1 1 0 0,0-1-1 0 0,0 0 0 0 0,0 0 0 0 0,0 0 0 0 0,6 1 0 0 0,4-2 67 0 0,0 0-1 0 0,-1 0 0 0 0,19-3 1 0 0,-29 2-104 0 0,0 1 1 0 0,0-1 0 0 0,0 0-1 0 0,0 1 1 0 0,0-1-1 0 0,0-1 1 0 0,0 1 0 0 0,-1 0-1 0 0,1-1 1 0 0,0 1 0 0 0,-1-1-1 0 0,0 0 1 0 0,1 0 0 0 0,-1 0-1 0 0,0 0 1 0 0,2-3-1 0 0,-2 4 97 0 0,-3 1-129 0 0,1 0 1 0 0,0 0-1 0 0,0 0 1 0 0,-1 0-1 0 0,1 0 0 0 0,0 0 1 0 0,0 0-1 0 0,-1 0 0 0 0,1 0 1 0 0,0 0-1 0 0,0-1 1 0 0,0 1-1 0 0,-1 0 0 0 0,1 0 1 0 0,0 0-1 0 0,0 0 1 0 0,0 0-1 0 0,-1-1 0 0 0,1 1 1 0 0,0 0-1 0 0,0 0 0 0 0,0 0 1 0 0,0-1-1 0 0,-1 1 1 0 0,1 0-1 0 0,0 0 0 0 0,0 0 1 0 0,0-1-1 0 0,0 1 0 0 0,0 0 1 0 0,0-1 0 0 0,-1 1-1 0 0,1-1 1 0 0,0 1 0 0 0,-1-1 0 0 0,1 1 0 0 0,0-1-1 0 0,-1 1 1 0 0,1-1 0 0 0,0 1 0 0 0,-1-1 0 0 0,1 1-1 0 0,-1 0 1 0 0,1-1 0 0 0,-1 1 0 0 0,1 0 0 0 0,-1 0 0 0 0,1-1-1 0 0,-1 1 1 0 0,1 0 0 0 0,-2-1 0 0 0,-3 1 19 0 0,0-1 0 0 0,-1 0 0 0 0,1 1 0 0 0,0 0 1 0 0,-1 0-1 0 0,-7 2 0 0 0,11-2-3 0 0,-1 0 0 0 0,0 1 0 0 0,1 0 1 0 0,-1-1-1 0 0,1 1 0 0 0,-1 0 0 0 0,1 0 0 0 0,0 1 0 0 0,-1-1 1 0 0,1 0-1 0 0,0 1 0 0 0,0-1 0 0 0,0 1 0 0 0,-3 2 0 0 0,4-3 283 0 0,3 1-203 0 0,0-1-78 0 0,-1 0-1 0 0,1 0 1 0 0,0 0-1 0 0,-1 0 1 0 0,1 0 0 0 0,0 0-1 0 0,0-1 1 0 0,-1 1-1 0 0,1-1 1 0 0,0 1-1 0 0,0-1 1 0 0,0 0-1 0 0,0 0 1 0 0,0 0 0 0 0,-1 0-1 0 0,5 0 1 0 0,-1-1 89 0 0,0 0-1 0 0,0-1 1 0 0,0 1 0 0 0,0-1 0 0 0,7-3 0 0 0,-12 5-111 0 0,1 0-1 0 0,-1 0 1 0 0,0-1 0 0 0,1 1 0 0 0,-1 0-1 0 0,0 0 1 0 0,1 0 0 0 0,-1 0 0 0 0,0 0-1 0 0,1-1 1 0 0,-1 1 0 0 0,0 0 0 0 0,0 0-1 0 0,1 0 1 0 0,-1-1 0 0 0,0 1 0 0 0,0 0-1 0 0,1-1 1 0 0,-1 1 0 0 0,0 0 0 0 0,0 0-1 0 0,0-1 1 0 0,0 1 0 0 0,0 0 0 0 0,1-1-1 0 0,-1 1 1 0 0,0 0 0 0 0,0-1 0 0 0,0 1-1 0 0,0 0 1 0 0,0-1 0 0 0,0 1-1 0 0,0 0 1 0 0,0-1 0 0 0,0 1 0 0 0,0 0-1 0 0,0-1 1 0 0,0 1 0 0 0,0 0 0 0 0,-1-1-1 0 0,1 1 1 0 0,0 0 0 0 0,0-1 0 0 0,0 1-1 0 0,0 0 1 0 0,-1-1 0 0 0,1 1 0 0 0,-1-1-93 0 0,1 1 1 0 0,-1-1-1 0 0,1 1 1 0 0,-1 0-1 0 0,1-1 1 0 0,-1 1 0 0 0,1 0-1 0 0,-1 0 1 0 0,0-1-1 0 0,1 1 1 0 0,-1 0-1 0 0,1 0 1 0 0,-1 0 0 0 0,0 0-1 0 0,1 0 1 0 0,-1 0-1 0 0,0 0 1 0 0,1 0-1 0 0,-1 0 1 0 0,0 0 0 0 0,1 0-1 0 0,-1 0 1 0 0,0 0-1 0 0,1 0 1 0 0,-1 1-1 0 0,0-1 1 0 0,-10 7-1672 0 0,1 4-5012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2:53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83 284 0 0,'-7'-25'5947'0'0,"7"23"-5404"0"0,0-1 1 0 0,-1 1-1 0 0,1-1 1 0 0,-1 1-1 0 0,1-1 1 0 0,-1 1 0 0 0,0-1-1 0 0,0 1 1 0 0,0-1-1 0 0,0 1 1 0 0,0 0 0 0 0,0 0-1 0 0,-1-1 1 0 0,1 1-1 0 0,-1 0 1 0 0,0 0-1 0 0,0 0 1 0 0,1 1 0 0 0,-1-1-1 0 0,0 0 1 0 0,-1 1-1 0 0,1-1 1 0 0,0 1-1 0 0,-5-2 1 0 0,5 2-322 0 0,0 0-1 0 0,0 1 1 0 0,0-1-1 0 0,-1 1 1 0 0,1 0-1 0 0,0 0 1 0 0,0 0-1 0 0,-1 0 1 0 0,1 0-1 0 0,0 0 1 0 0,-1 0 0 0 0,-3 2-1 0 0,2-1-30 0 0,0 0 0 0 0,-1 0 0 0 0,1 1-1 0 0,0 0 1 0 0,0 0 0 0 0,0 0 0 0 0,0 0 0 0 0,1 0 0 0 0,-1 1-1 0 0,0 0 1 0 0,1 0 0 0 0,0 0 0 0 0,0 0 0 0 0,0 0 0 0 0,0 1-1 0 0,0-1 1 0 0,1 1 0 0 0,-1 0 0 0 0,1-1 0 0 0,0 1-1 0 0,0 1 1 0 0,-2 5 0 0 0,4-8-145 0 0,0-1-1 0 0,0 1 0 0 0,0-1 1 0 0,0 1-1 0 0,0-1 1 0 0,0 0-1 0 0,1 1 1 0 0,-1-1-1 0 0,1 1 0 0 0,-1-1 1 0 0,1 1-1 0 0,-1-1 1 0 0,1 0-1 0 0,0 0 1 0 0,-1 1-1 0 0,1-1 0 0 0,0 0 1 0 0,0 0-1 0 0,0 0 1 0 0,0 0-1 0 0,0 0 1 0 0,0 0-1 0 0,1 0 1 0 0,-1 0-1 0 0,1 1 0 0 0,32 16 556 0 0,-28-16-518 0 0,1 0 1 0 0,-1-1-1 0 0,1 0 0 0 0,0 0 0 0 0,-1 0 0 0 0,1-1 0 0 0,0 0 0 0 0,8-1 0 0 0,-12 1-49 0 0,0-1-1 0 0,0 1 1 0 0,0-1-1 0 0,1 1 0 0 0,-1-1 1 0 0,0 0-1 0 0,0 0 1 0 0,0 0-1 0 0,0 0 0 0 0,0-1 1 0 0,-1 1-1 0 0,1-1 1 0 0,0 0-1 0 0,-1 0 0 0 0,1 0 1 0 0,-1 0-1 0 0,1 0 1 0 0,2-4-1 0 0,-5 5-23 0 0,1-1 1 0 0,0 1-1 0 0,-1-1 0 0 0,1 1 1 0 0,-1-1-1 0 0,0 1 0 0 0,1-1 0 0 0,-1 0 1 0 0,0 1-1 0 0,0-1 0 0 0,0 0 1 0 0,0 1-1 0 0,0-1 0 0 0,0 1 0 0 0,-1-1 1 0 0,0-2-1 0 0,0 2-5 0 0,1 1 0 0 0,-1 0 0 0 0,0-1 0 0 0,0 1-1 0 0,0 0 1 0 0,-1 0 0 0 0,1 0 0 0 0,0 0 0 0 0,0 0 0 0 0,-1 0 0 0 0,1 0 0 0 0,0 0 0 0 0,-1 1-1 0 0,1-1 1 0 0,-1 0 0 0 0,1 1 0 0 0,-1-1 0 0 0,1 1 0 0 0,-1 0 0 0 0,1-1 0 0 0,-1 1 0 0 0,0 0-1 0 0,1 0 1 0 0,-1 0 0 0 0,1 0 0 0 0,-1 0 0 0 0,0 1 0 0 0,-1-1 0 0 0,0 1 11 0 0,0-1 0 0 0,0 1 0 0 0,0 0 1 0 0,0 0-1 0 0,0 0 0 0 0,0 0 0 0 0,1 0 1 0 0,-1 0-1 0 0,0 1 0 0 0,1-1 0 0 0,-1 1 0 0 0,1 0 1 0 0,-4 3-1 0 0,5-4-8 0 0,0-1 0 0 0,0 1 0 0 0,0 0 0 0 0,1 0 0 0 0,-1 0 0 0 0,0 0 0 0 0,1 0 0 0 0,-1 0 0 0 0,0 0 0 0 0,1 0 0 0 0,-1 0 0 0 0,1 0 0 0 0,0 0 0 0 0,-1 1 0 0 0,1-1 0 0 0,0 0 0 0 0,0 0 0 0 0,0 0 0 0 0,-1 0 0 0 0,1 1 0 0 0,0-1 0 0 0,1 0 0 0 0,-1 0 1 0 0,0 0-1 0 0,0 1 0 0 0,0-1 0 0 0,1 0 0 0 0,-1 0 0 0 0,1 0 0 0 0,-1 0 0 0 0,1 0 0 0 0,-1 0 0 0 0,2 1 0 0 0,0 1 14 0 0,0-1 1 0 0,0-1-1 0 0,1 1 0 0 0,-1 0 1 0 0,1-1-1 0 0,-1 1 0 0 0,1-1 1 0 0,0 0-1 0 0,-1 1 1 0 0,1-1-1 0 0,0-1 0 0 0,0 1 1 0 0,0 0-1 0 0,0-1 1 0 0,0 1-1 0 0,4-1 0 0 0,0 0 28 0 0,-1 0 0 0 0,1 0 0 0 0,-1 0 0 0 0,1-1 0 0 0,0 0 0 0 0,8-3 0 0 0,-12 4-4 0 0,-1-1 0 0 0,1 0 0 0 0,-1 0 0 0 0,0 0 0 0 0,1 0 0 0 0,-1 0 0 0 0,0 0 0 0 0,0-1 0 0 0,0 1 0 0 0,0-1 0 0 0,0 0 1 0 0,0 1-1 0 0,3-4 0 0 0,-5 4 40 0 0,-11-4-78 0 0,9 4-102 0 0,1 1 0 0 0,0-1 0 0 0,-1 0 0 0 0,1 1 1 0 0,0-1-1 0 0,-1 1 0 0 0,1-1 0 0 0,-1 1 0 0 0,1 0 0 0 0,-1-1 0 0 0,-1 1 0 0 0,-8 1-1640 0 0,2 2 422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16 616 0 0,'0'0'928'0'0,"3"-15"6230"0"0,-3 15-7045 0 0,0 0 1 0 0,0 0-1 0 0,0 0 0 0 0,0 0 1 0 0,0 0-1 0 0,0 0 0 0 0,1 0 1 0 0,-1 0-1 0 0,0 0 0 0 0,0 0 1 0 0,0 0-1 0 0,1 0 793 0 0,0 1-792 0 0,8 19 1042 0 0,0 1 1 0 0,0 0 0 0 0,-2 1-1 0 0,-1 0 1 0 0,6 38 0 0 0,-4-18-463 0 0,27 156 1935 0 0,-18-110-2996 0 0,-10-61-1349 0 0,-1-7-5036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46 324 176 0 0,'-45'1'16866'0'0,"86"-9"-14605"0"0,18-4 78 0 0,70-23-1 0 0,-113 30-2155 0 0,0-1 0 0 0,0-1 0 0 0,-1 0 0 0 0,1-1 1 0 0,-2-1-1 0 0,1-1 0 0 0,-2 0 0 0 0,1 0 0 0 0,14-16 0 0 0,-20 17-106 0 0,1-2-1 0 0,-2 1 1 0 0,1-1-1 0 0,-1 0 1 0 0,5-13-1 0 0,-9 18-43 0 0,0-1-1 0 0,-1 1 0 0 0,0-1 1 0 0,0 0-1 0 0,0 1 1 0 0,-1-1-1 0 0,0 0 0 0 0,0 0 1 0 0,-1 0-1 0 0,-1-13 0 0 0,1 19 10 0 0,-1-2 54 0 0,2 3-82 0 0,-1 0 0 0 0,0 0 0 0 0,0 0 0 0 0,0 0-1 0 0,0 0 1 0 0,0-1 0 0 0,0 1 0 0 0,0 0 0 0 0,0 0 0 0 0,0 0-1 0 0,0 0 1 0 0,0 0 0 0 0,0 0 0 0 0,0 0 0 0 0,0-1 0 0 0,0 1-1 0 0,0 0 1 0 0,0 0 0 0 0,0 0 0 0 0,0 0 0 0 0,0 0 0 0 0,0 0 0 0 0,0-1-1 0 0,0 1 1 0 0,0 0 0 0 0,0 0 0 0 0,0 0 0 0 0,0 0 0 0 0,0 0-1 0 0,0 0 1 0 0,0 0 0 0 0,-1-1 0 0 0,1 1 0 0 0,0 0 0 0 0,0 0-1 0 0,0 0 1 0 0,0 0 0 0 0,0 0 0 0 0,0 0 0 0 0,0 0 0 0 0,0 0-1 0 0,-1 0 1 0 0,1 0 0 0 0,0 0 0 0 0,0 0 0 0 0,0 0 0 0 0,0 0-1 0 0,0 0 1 0 0,0 0 0 0 0,-1 0 0 0 0,1 0 0 0 0,0 0 0 0 0,0 0 0 0 0,0 0-1 0 0,0 0 1 0 0,0 0 0 0 0,0 0 0 0 0,-1 0 0 0 0,1 0 0 0 0,0 0-1 0 0,0 0 1 0 0,0 0 0 0 0,0 0 0 0 0,-4 7 134 0 0,0 1 0 0 0,1 0 0 0 0,0-1 1 0 0,1 1-1 0 0,-1 1 0 0 0,2-1 0 0 0,-1 0 0 0 0,1 0 0 0 0,0 1 1 0 0,1-1-1 0 0,0 12 0 0 0,2 12 449 0 0,9 54-1 0 0,-10-75-565 0 0,1 0-1 0 0,1 0 1 0 0,0 0-1 0 0,1 0 1 0 0,8 18-1 0 0,-10-26-326 0 0,0 0-1 0 0,0 0 1 0 0,0-1-1 0 0,0 1 0 0 0,0-1 1 0 0,1 1-1 0 0,-1-1 0 0 0,1 0 1 0 0,-1 0-1 0 0,4 2 1 0 0,-3-3-512 0 0,0 1 0 0 0,0-1 0 0 0,0 0 0 0 0,1 0 1 0 0,-1 0-1 0 0,0 0 0 0 0,1-1 0 0 0,-1 1 1 0 0,0-1-1 0 0,1 0 0 0 0,4 0 0 0 0,7-2-2251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10 244 0 0,'-11'-7'2662'0'0,"10"6"-2233"0"0,0 1-1 0 0,1 0 0 0 0,-1 0 0 0 0,1-1 1 0 0,-1 1-1 0 0,1 0 0 0 0,-1 0 1 0 0,0 0-1 0 0,1 0 0 0 0,-1 0 0 0 0,1 0 1 0 0,-1 0-1 0 0,0 0 0 0 0,1 0 1 0 0,-1 0-1 0 0,1 0 0 0 0,-1 0 0 0 0,0 0 1 0 0,0 1-1 0 0,-7 9 6913 0 0,4 3-7004 0 0,2-2 717 0 0,1-1 0 0 0,0 1 0 0 0,1 0 0 0 0,0 0 0 0 0,0-1 0 0 0,4 18 1 0 0,18 60 1066 0 0,-6-55-4342 0 0,-7-23-1428 0 0,5-3-6466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191 212 108 0 0,'-26'-23'7461'0'0,"26"4"-1615"0"0,33-6-1546 0 0,-24 20-3619 0 0,-1 0-1 0 0,0-1 0 0 0,0-1 1 0 0,-1 1-1 0 0,13-16 0 0 0,-19 21-587 0 0,0-1 0 0 0,0 0 0 0 0,-1 1 0 0 0,1-1 0 0 0,0 0 0 0 0,-1 0-1 0 0,1 1 1 0 0,-1-1 0 0 0,0 0 0 0 0,0 0 0 0 0,0 0 0 0 0,0-3 0 0 0,0 4-69 0 0,0-2 205 0 0,-1 0-24 0 0,1 0-170 0 0,-1 0 1 0 0,0 0-1 0 0,-1 0 1 0 0,1 0-1 0 0,0 0 1 0 0,-1 1-1 0 0,1-1 1 0 0,-1 0 0 0 0,0 1-1 0 0,0-1 1 0 0,0 1-1 0 0,0 0 1 0 0,-1 0-1 0 0,1 0 1 0 0,0 0-1 0 0,-1 0 1 0 0,-5-3-1 0 0,3 3 10 0 0,-1 0 0 0 0,1 0 0 0 0,-1 0 0 0 0,1 1 0 0 0,-1 0 0 0 0,0 0 0 0 0,1 0 0 0 0,-1 1 0 0 0,-8 0 0 0 0,2 0-116 0 0,1 1 1 0 0,-1 1-1 0 0,1 0 1 0 0,-1 1-1 0 0,1 0 0 0 0,0 1 1 0 0,0 0-1 0 0,0 0 1 0 0,-17 12-1 0 0,25-15-100 0 0,1 0-1 0 0,0 1 0 0 0,0-1 0 0 0,0 0 1 0 0,0 1-1 0 0,1 0 0 0 0,-1 0 1 0 0,0-1-1 0 0,1 1 0 0 0,-1 0 1 0 0,1 0-1 0 0,-1 0 0 0 0,1 1 1 0 0,0-1-1 0 0,0 0 0 0 0,0 0 1 0 0,0 1-1 0 0,1-1 0 0 0,-1 0 1 0 0,1 1-1 0 0,-1 3 0 0 0,1-3-180 0 0,1-1 0 0 0,-1 1 0 0 0,1-1-1 0 0,0 0 1 0 0,0 1 0 0 0,0-1-1 0 0,0 0 1 0 0,0 1 0 0 0,1-1-1 0 0,-1 0 1 0 0,1 0 0 0 0,-1 0 0 0 0,1 0-1 0 0,0 0 1 0 0,0-1 0 0 0,0 1-1 0 0,0 0 1 0 0,0-1 0 0 0,0 0-1 0 0,4 3 1 0 0,19 9-1818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23 492 0 0,'-22'-23'16612'0'0,"23"40"-14970"0"0,1 0 1 0 0,1 0-1 0 0,8 28 1 0 0,-1-1-327 0 0,-1 0-639 0 0,3 1-1 0 0,1-2 1 0 0,32 75 0 0 0,-44-116-1448 0 0,10 16-866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10 165 436 0 0,'-1'-1'295'0'0,"-1"-1"0"0"0,1 0 0 0 0,0-1 0 0 0,0 1-1 0 0,1 0 1 0 0,-1 0 0 0 0,0 0 0 0 0,1 0 0 0 0,-1-1 0 0 0,1 1 0 0 0,0 0 0 0 0,0 0-1 0 0,0-1 1 0 0,0 1 0 0 0,0 0 0 0 0,0-1 0 0 0,0 1 0 0 0,1 0 0 0 0,1-4 0 0 0,-1 2 45 0 0,1 0 1 0 0,0 1 0 0 0,0-1-1 0 0,1 1 1 0 0,-1 0 0 0 0,1-1-1 0 0,0 1 1 0 0,0 0 0 0 0,0 0-1 0 0,4-2 1 0 0,6-5 467 0 0,1 1-1 0 0,1 1 1 0 0,0 0-1 0 0,19-7 1 0 0,-18 9-250 0 0,-1 1 1 0 0,1 0 0 0 0,1 1 0 0 0,-1 1-1 0 0,1 1 1 0 0,-1 0 0 0 0,1 1 0 0 0,0 0 0 0 0,17 3-1 0 0,-23-1-303 0 0,0 1-1 0 0,0 0 1 0 0,0 0-1 0 0,0 1 1 0 0,-1 0-1 0 0,1 1 1 0 0,-1 1 0 0 0,0 0-1 0 0,0 0 1 0 0,0 0-1 0 0,-1 2 1 0 0,1-1-1 0 0,-2 1 1 0 0,11 10-1 0 0,-17-16-199 0 0,0 1 0 0 0,0 0 0 0 0,-1 0-1 0 0,1 0 1 0 0,0 1 0 0 0,-1-1 0 0 0,0 0-1 0 0,1 0 1 0 0,-1 1 0 0 0,0-1 0 0 0,0 1 0 0 0,0-1-1 0 0,-1 1 1 0 0,1-1 0 0 0,-1 1 0 0 0,1 0 0 0 0,-1-1-1 0 0,0 1 1 0 0,0 0 0 0 0,0-1 0 0 0,0 1-1 0 0,-1-1 1 0 0,1 1 0 0 0,-1 0 0 0 0,1-1 0 0 0,-1 1-1 0 0,-2 3 1 0 0,1-2-26 0 0,0 0 0 0 0,-1 0 0 0 0,0 0-1 0 0,0 0 1 0 0,0-1 0 0 0,-1 1 0 0 0,1-1 0 0 0,-1 0-1 0 0,1 0 1 0 0,-1 0 0 0 0,0-1 0 0 0,0 1 0 0 0,-1-1 0 0 0,-5 3-1 0 0,-3 0-150 0 0,-1 0 1 0 0,0-1-1 0 0,0-1 0 0 0,0 0 0 0 0,0-1 0 0 0,-20 1 0 0 0,-5-4-2522 0 0,0-5-3395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35 240 0 0,'-3'-2'971'0'0,"-1"-2"-40"0"0,-1 1-1 0 0,0-1 0 0 0,0 1 0 0 0,-1 1 0 0 0,1-1 1 0 0,0 1-1 0 0,-1 0 0 0 0,0 0 0 0 0,1 0 0 0 0,-10 0 0 0 0,4 0 29 0 0,0 1 0 0 0,0 1 0 0 0,0 0-1 0 0,0 0 1 0 0,-15 4 0 0 0,12-2-359 0 0,0 1 0 0 0,0 1 0 0 0,0 0 0 0 0,1 1 0 0 0,0 1 0 0 0,0 0 1 0 0,0 1-1 0 0,1 0 0 0 0,-16 12 0 0 0,19-12-151 0 0,1 0-1 0 0,0 1 1 0 0,0 0 0 0 0,1 0 0 0 0,-9 14-1 0 0,14-19-329 0 0,0-1 0 0 0,1 1 0 0 0,0-1 0 0 0,-1 1 0 0 0,1 0 0 0 0,0 0-1 0 0,0 0 1 0 0,0 0 0 0 0,1-1 0 0 0,-1 1 0 0 0,1 0 0 0 0,0 0 0 0 0,-1 0 0 0 0,1 0-1 0 0,1 0 1 0 0,-1 0 0 0 0,0 0 0 0 0,1 0 0 0 0,-1 0 0 0 0,1 0 0 0 0,0 0 0 0 0,0 0-1 0 0,0 0 1 0 0,1-1 0 0 0,1 5 0 0 0,2-1 1 0 0,0 0-1 0 0,0-1 1 0 0,0 1-1 0 0,1-1 1 0 0,-1-1 0 0 0,1 1-1 0 0,1-1 1 0 0,-1 0 0 0 0,0 0-1 0 0,1 0 1 0 0,0-1 0 0 0,0 0-1 0 0,0-1 1 0 0,0 0-1 0 0,1 0 1 0 0,-1 0 0 0 0,0-1-1 0 0,10 1 1 0 0,-3-1-89 0 0,1 0 0 0 0,0-1 1 0 0,0-1-1 0 0,0 0 0 0 0,0-1 0 0 0,-1-1 1 0 0,1 0-1 0 0,19-8 0 0 0,-30 10-45 0 0,0-1 1 0 0,0 0-1 0 0,0 0 0 0 0,0 0 0 0 0,0 0 1 0 0,-1-1-1 0 0,1 1 0 0 0,-1-1 0 0 0,1 0 1 0 0,-1 0-1 0 0,4-5 0 0 0,-6 6 9 0 0,0 0 0 0 0,0 0-1 0 0,0 0 1 0 0,0 0 0 0 0,0 0-1 0 0,0 0 1 0 0,-1 0 0 0 0,1 0-1 0 0,-1 0 1 0 0,1-1 0 0 0,-1 1-1 0 0,0 0 1 0 0,0 0 0 0 0,0-1-1 0 0,0 1 1 0 0,0 0 0 0 0,-1 0-1 0 0,1 0 1 0 0,-1-1 0 0 0,1 1-1 0 0,-1 0 1 0 0,0 0 0 0 0,-1-3 0 0 0,-2-1-37 0 0,0-1 0 0 0,-1 1 1 0 0,0-1-1 0 0,0 1 1 0 0,0 0-1 0 0,-1 1 1 0 0,0 0-1 0 0,0-1 1 0 0,0 2-1 0 0,0-1 1 0 0,-15-7-1 0 0,12 8-425 0 0,0-1 0 0 0,0 1 0 0 0,-1 0-1 0 0,1 1 1 0 0,-1 0 0 0 0,0 1 0 0 0,0 0 0 0 0,-19-1-1 0 0,5 5-8568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55 134 292 0 0,'-27'-68'4837'0'0,"0"2"12970"0"0,28 72-17488 0 0,5 11-845 0 0,1 0 0 0 0,14 29-1 0 0,-12-30-826 0 0,1-1 0 0 0,1 1 0 0 0,0-2-1 0 0,1 1 1 0 0,21 18 0 0 0,-1-7-971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2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429 124 584 0 0,'0'0'977'0'0,"-6"-30"12840"0"0,4 28-13422 0 0,1 0 0 0 0,-1 0 0 0 0,1 1 1 0 0,-1-1-1 0 0,0 1 0 0 0,0 0 0 0 0,0-1 0 0 0,1 1 0 0 0,-1 0 0 0 0,0 0 0 0 0,-1 0 0 0 0,-1-1 1 0 0,2 2 81 0 0,0-1-32 0 0,-12-2 17 0 0,0 1 0 0 0,1 1 0 0 0,-1 0-1 0 0,0 0 1 0 0,0 2 0 0 0,0-1 0 0 0,0 2-1 0 0,0 0 1 0 0,1 1 0 0 0,-1 0 0 0 0,-19 8-1 0 0,20-6-346 0 0,1 1 0 0 0,-1 0 0 0 0,1 1 1 0 0,1 0-1 0 0,-1 1 0 0 0,2 0 0 0 0,-1 1 0 0 0,1 0 0 0 0,0 1 0 0 0,1 0 0 0 0,0 0 0 0 0,0 1 0 0 0,1 1 0 0 0,1-1 0 0 0,-8 17 0 0 0,8-14 3 0 0,2 0 0 0 0,0 0 0 0 0,0 1 0 0 0,2-1 0 0 0,-1 1 0 0 0,2 0 0 0 0,-1 20 0 0 0,1-6 32 0 0,1 0 1 0 0,2-1-1 0 0,1 1 0 0 0,1 0 1 0 0,2-1-1 0 0,0 0 1 0 0,2 0-1 0 0,1 0 0 0 0,17 36 1 0 0,-18-47-68 0 0,1-1 1 0 0,1 0-1 0 0,0-1 0 0 0,1 0 1 0 0,1-1-1 0 0,0 1 0 0 0,1-2 1 0 0,1 0-1 0 0,0-1 0 0 0,1 0 1 0 0,0 0-1 0 0,1-2 0 0 0,0 0 1 0 0,0-1-1 0 0,1 0 0 0 0,0-1 1 0 0,33 11-1 0 0,-26-12-83 0 0,-6-2 0 0 0,1 0 0 0 0,-1-1 0 0 0,1 0 0 0 0,0-2 0 0 0,0 0 0 0 0,0-1 0 0 0,21-1 0 0 0,-11-2 0 0 0,0-1 0 0 0,0-1 0 0 0,-1-1 0 0 0,0-2 0 0 0,0-1 0 0 0,29-12 0 0 0,-35 11 0 0 0,-1-1 0 0 0,1-1 0 0 0,-2 0 0 0 0,0-2 0 0 0,0 0 0 0 0,-2-2 0 0 0,30-28 0 0 0,-38 32 0 0 0,-1 1 0 0 0,0-1 0 0 0,-1 0 0 0 0,0-1 0 0 0,-1 0 0 0 0,-1 0 0 0 0,1 0 0 0 0,-2-1 0 0 0,0 0 0 0 0,0 0 0 0 0,-1 0 0 0 0,-1 0 0 0 0,0 0 0 0 0,-1-1 0 0 0,-1 1 0 0 0,0 0 0 0 0,0-1 0 0 0,-4-19 0 0 0,2 22 0 0 0,-2-18 0 0 0,-2 0 0 0 0,-1 0 0 0 0,-1 1 0 0 0,-1 0 0 0 0,-23-47 0 0 0,15 43 0 0 0,6 11 0 0 0,-2 0 0 0 0,-22-30 0 0 0,18 30 0 0 0,-2-3 0 0 0,-1 1 0 0 0,-26-22 0 0 0,38 37 0 0 0,-1 2 0 0 0,0-1 0 0 0,-1 1 0 0 0,1 1 0 0 0,-1-1 0 0 0,0 2 0 0 0,-1 0 0 0 0,1 0 0 0 0,-16-4 0 0 0,4 4 0 0 0,1 1 0 0 0,0 1 0 0 0,-1 1 0 0 0,-23 1 0 0 0,14 0 0 0 0,-7 2 0 0 0,1 2 0 0 0,-1 1 0 0 0,1 1 0 0 0,-40 14 0 0 0,35-6 0 0 0,33-12 0 0 0,1 0-98 0 0,23-10-12534 0 0,-2 0 9197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 0 0,'1'0'431'0'0,"0"0"0"0"0,1 1 0 0 0,-1-1 1 0 0,1 1-1 0 0,-1-1 0 0 0,0 1 0 0 0,1 0 0 0 0,-1 0 0 0 0,0-1 0 0 0,1 1 0 0 0,-1 0 0 0 0,0 0 1 0 0,0 0-1 0 0,0 0 0 0 0,0 1 0 0 0,0-1 0 0 0,0 0 0 0 0,0 0 0 0 0,-1 0 0 0 0,1 1 1 0 0,0-1-1 0 0,-1 1 0 0 0,1-1 0 0 0,0 3 0 0 0,12 42 4547 0 0,-9-32-3891 0 0,2 17 842 0 0,-1 1 0 0 0,1 34-1 0 0,-3-31-983 0 0,-1-21-693 0 0,0 17-116 0 0,2 0 0 0 0,11 42 0 0 0,-15-72-313 0 0,0 0 1 0 0,1 0 0 0 0,-1 0 0 0 0,0 0 0 0 0,1 0-1 0 0,-1-1 1 0 0,1 1 0 0 0,0 0 0 0 0,-1 0 0 0 0,1-1 0 0 0,0 1-1 0 0,-1 0 1 0 0,1-1 0 0 0,0 1 0 0 0,1 0 0 0 0,7 3-7173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55 112 348 0 0,'-13'-4'1556'0'0,"-14"-4"2478"0"0,13-1 4845 0 0,41-3-4278 0 0,100-14 465 0 0,62 3-2271 0 0,-91 13-1690 0 0,61-3-3894 0 0,-53 9-7126 0 0,-75 2 7228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1 204 0 0,'-3'0'1014'0'0,"-2"0"-79"0"0,-1 0-1 0 0,1 1 0 0 0,-1 0 1 0 0,1 0-1 0 0,0 0 1 0 0,0 0-1 0 0,-1 1 1 0 0,1 0-1 0 0,0 0 0 0 0,1 1 1 0 0,-10 5-1 0 0,7-3 69 0 0,0 1 0 0 0,0 0-1 0 0,1 0 1 0 0,0 0 0 0 0,0 1 0 0 0,-9 14-1 0 0,6-5 49 0 0,0 0-1 0 0,1 1 0 0 0,1 0 0 0 0,1 0 0 0 0,0 0 1 0 0,-6 31-1 0 0,10-38-864 0 0,1 0 1 0 0,0 0-1 0 0,1 0 0 0 0,0 1 1 0 0,0-1-1 0 0,1 0 1 0 0,0 0-1 0 0,1 0 1 0 0,0 0-1 0 0,1 0 0 0 0,0 0 1 0 0,0-1-1 0 0,1 1 1 0 0,1-1-1 0 0,-1 0 0 0 0,10 13 1 0 0,-9-14-40 0 0,1-1 0 0 0,0-1 0 0 0,1 1 1 0 0,-1-1-1 0 0,1 0 0 0 0,0 0 0 0 0,1-1 0 0 0,-1 0 0 0 0,1-1 1 0 0,0 1-1 0 0,0-1 0 0 0,1-1 0 0 0,-1 0 0 0 0,1 0 0 0 0,0 0 0 0 0,0-1 1 0 0,0-1-1 0 0,16 2 0 0 0,-7-3-701 0 0,0-1 0 0 0,0 0 0 0 0,-1-2 0 0 0,1 0 0 0 0,0-1 0 0 0,-1 0 0 0 0,0-2 0 0 0,0 0 1 0 0,0-1-1 0 0,-1 0 0 0 0,23-15 0 0 0,-22 9-1862 0 0,-9 2-6034 0 0,-6 4 5837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62 336 0 0,'-13'-2'13585'0'0,"29"-3"-10009"0"0,30-4-1372 0 0,40-2 1118 0 0,17-4-1410 0 0,-37-1-4878 0 0,-59 12-187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66 113 88 0 0,'-6'-1'340'0'0,"-31"-8"2928"0"0,14-3 7539 0 0,25 9-9305 0 0,1 0-1143 0 0,0-1-1 0 0,0 1 0 0 0,0-1 0 0 0,1 1 1 0 0,-1 0-1 0 0,1 1 0 0 0,0-1 0 0 0,-1 1 1 0 0,1-1-1 0 0,0 1 0 0 0,1 0 0 0 0,-1 1 1 0 0,0-1-1 0 0,6-1 0 0 0,17-4 1003 0 0,29-6-1 0 0,-39 10-830 0 0,36-6 585 0 0,0 1 0 0 0,103 1 0 0 0,-101 9-4039 0 0,66 11 0 0 0,-61-4-3483 0 0,-30-7 3712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20 744 0 0,'-13'-4'2006'0'0,"1"0"0"0"0,-1 1 0 0 0,1 0 0 0 0,-1 1 0 0 0,-23-1 0 0 0,33 2-1593 0 0,-1 1 1 0 0,0 0-1 0 0,0 0 1 0 0,0 1-1 0 0,0-1 0 0 0,1 1 1 0 0,-1-1-1 0 0,0 1 0 0 0,1 1 1 0 0,-1-1-1 0 0,0 0 0 0 0,1 1 1 0 0,0 0-1 0 0,-1 0 1 0 0,1 0-1 0 0,0 0 0 0 0,0 0 1 0 0,0 1-1 0 0,0-1 0 0 0,0 1 1 0 0,1 0-1 0 0,-1 0 0 0 0,-3 5 1 0 0,5-5-229 0 0,0-1 0 0 0,0 1 0 0 0,1 0 1 0 0,-1-1-1 0 0,1 1 0 0 0,0-1 0 0 0,-1 1 0 0 0,1 0 0 0 0,0-1 1 0 0,1 1-1 0 0,-1 0 0 0 0,0-1 0 0 0,1 1 0 0 0,-1 0 1 0 0,1-1-1 0 0,0 1 0 0 0,0-1 0 0 0,0 1 0 0 0,0-1 1 0 0,1 0-1 0 0,-1 1 0 0 0,4 3 0 0 0,3 6 277 0 0,1-1 0 0 0,21 20 0 0 0,-19-20-165 0 0,71 60 1037 0 0,-63-57-936 0 0,-1 1 1 0 0,0 1-1 0 0,-1 1 1 0 0,-1 0-1 0 0,26 37 1 0 0,-40-51-388 0 0,0 0-1 0 0,-1-1 1 0 0,1 1 0 0 0,-1 0 0 0 0,0 0 0 0 0,0 0 0 0 0,0 0 0 0 0,0 0-1 0 0,-1 1 1 0 0,1-1 0 0 0,-1 0 0 0 0,0 0 0 0 0,0 0 0 0 0,0 1 0 0 0,0-1 0 0 0,0 0-1 0 0,-1 0 1 0 0,1 0 0 0 0,-1 0 0 0 0,0 1 0 0 0,-2 3 0 0 0,1-3-1 0 0,-1 0 0 0 0,1-1 0 0 0,-1 1 0 0 0,1-1 0 0 0,-1 0 0 0 0,0 0 0 0 0,-1 0 0 0 0,1 0 0 0 0,0 0 0 0 0,-1-1 0 0 0,0 1 0 0 0,1-1 0 0 0,-1 0 0 0 0,0 0 0 0 0,-5 1 0 0 0,-7 2-10 0 0,1 0 0 0 0,-1-1 0 0 0,0-1 0 0 0,0-1 0 0 0,0 0 0 0 0,0-1 0 0 0,0 0 0 0 0,-1-2 0 0 0,1 0 0 0 0,0-1 0 0 0,0 0 0 0 0,0-1 0 0 0,0-1 0 0 0,-20-8 0 0 0,32 10-55 0 0,-1 0 1 0 0,1 0-1 0 0,-1-1 1 0 0,1 1-1 0 0,0-1 1 0 0,0 0-1 0 0,0-1 0 0 0,0 1 1 0 0,1 0-1 0 0,-4-5 1 0 0,6 6 26 0 0,-1 0 1 0 0,1 0 0 0 0,0 0 0 0 0,0 0 0 0 0,0 0 0 0 0,0 0 0 0 0,1 0 0 0 0,-1-1-1 0 0,0 1 1 0 0,1 0 0 0 0,-1 0 0 0 0,1 0 0 0 0,0-1 0 0 0,0 1 0 0 0,0 0-1 0 0,0 0 1 0 0,0-1 0 0 0,1 1 0 0 0,-1 0 0 0 0,1 0 0 0 0,-1-1 0 0 0,1 1-1 0 0,0 0 1 0 0,2-4 0 0 0,2-3-15 0 0,1-1 0 0 0,1 1 0 0 0,0 0 0 0 0,0 1-1 0 0,1-1 1 0 0,0 2 0 0 0,1-1 0 0 0,-1 1 0 0 0,1 0 0 0 0,1 1 0 0 0,-1 0-1 0 0,1 0 1 0 0,0 1 0 0 0,12-4 0 0 0,-3 2 39 0 0,0 1 1 0 0,0 0-1 0 0,0 2 0 0 0,1 0 1 0 0,-1 1-1 0 0,1 1 0 0 0,23 0 1 0 0,-12 4-232 0 0,0 1 0 0 0,-1 1 1 0 0,1 2-1 0 0,40 13 0 0 0,8 8-8631 0 0,-72-26 5394 0 0,-1 0 502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170 169 7133 0 0,'-27'-30'5261'0'0,"-2"1"0"0"0,-49-39 0 0 0,73 64-4682 0 0,0-1 0 0 0,0 1 0 0 0,0-1 0 0 0,0 0 0 0 0,-5-7 1291 0 0,11 11-1859 0 0,0 0-1 0 0,0 1 1 0 0,0-1-1 0 0,0 1 1 0 0,0-1-1 0 0,0 1 1 0 0,0-1-1 0 0,0 1 1 0 0,0 0-1 0 0,0-1 1 0 0,1 1-1 0 0,-1 0 1 0 0,0 0-1 0 0,0 0 1 0 0,0 0-1 0 0,0 0 1 0 0,1 0-1 0 0,-1 0 1 0 0,0 1-1 0 0,2-1 0 0 0,26 10-823 0 0,-20-6 539 0 0,100 40-3766 0 0,-31-11-2257 0 0,-34-18 3473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52 900 0 0,'-6'-5'1023'0'0,"0"0"-1"0"0,0 0 1 0 0,-1 0 0 0 0,1 1-1 0 0,-1 0 1 0 0,-1 0 0 0 0,1 1-1 0 0,0 0 1 0 0,-1 0-1 0 0,0 0 1 0 0,1 1 0 0 0,-1 1-1 0 0,0-1 1 0 0,0 1 0 0 0,-11 0-1 0 0,15 1-752 0 0,0 0 0 0 0,0 0 0 0 0,0 0 0 0 0,0 0 0 0 0,0 1-1 0 0,0-1 1 0 0,1 1 0 0 0,-1 0 0 0 0,0 0 0 0 0,1 1 0 0 0,-1-1-1 0 0,0 1 1 0 0,1 0 0 0 0,0 0 0 0 0,-1 0 0 0 0,1 0 0 0 0,0 1 0 0 0,0-1-1 0 0,0 1 1 0 0,0-1 0 0 0,1 1 0 0 0,-1 0 0 0 0,1 0 0 0 0,0 1-1 0 0,0-1 1 0 0,0 0 0 0 0,0 1 0 0 0,0-1 0 0 0,1 1 0 0 0,0 0 0 0 0,-1-1-1 0 0,1 1 1 0 0,0 7 0 0 0,0-5-105 0 0,1 0 0 0 0,1 1-1 0 0,-1-1 1 0 0,1 1 0 0 0,0-1 0 0 0,1 0-1 0 0,-1 0 1 0 0,1 0 0 0 0,1 0 0 0 0,-1 0-1 0 0,1 0 1 0 0,6 10 0 0 0,2 2 130 0 0,1-2 0 0 0,24 27 0 0 0,4-3 296 0 0,70 53 1 0 0,17 15-679 0 0,-123-104 12 0 0,1 1-1 0 0,-1-1 1 0 0,0 0 0 0 0,-1 1-1 0 0,1 0 1 0 0,-1 0 0 0 0,0 0-1 0 0,0 0 1 0 0,3 10 0 0 0,-6-14 74 0 0,0 0 0 0 0,0 0 0 0 0,1 0 1 0 0,-1-1-1 0 0,0 1 0 0 0,0 0 0 0 0,0 0 1 0 0,0 0-1 0 0,0 0 0 0 0,-1 0 0 0 0,1 0 1 0 0,0-1-1 0 0,0 1 0 0 0,-1 0 0 0 0,1 0 0 0 0,0 0 1 0 0,-1-1-1 0 0,1 1 0 0 0,-1 0 0 0 0,1 0 1 0 0,-1-1-1 0 0,1 1 0 0 0,-1 0 0 0 0,1-1 1 0 0,-1 1-1 0 0,-1 0 0 0 0,-18 9 129 0 0,17-9-99 0 0,-13 5 80 0 0,0-2 1 0 0,-1 0-1 0 0,0-1 0 0 0,-26 2 1 0 0,-27-2 114 0 0,24-3-153 0 0,21 0-66 0 0,-59 1-146 0 0,40-1-2523 0 0,-1 1-7723 0 0,37-1 7370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9 664 0 0,'9'-9'12429'0'0,"-9"9"-12305"0"0,0 0 1 0 0,0 1-1 0 0,0-1 1 0 0,10 18 2782 0 0,7 29-1779 0 0,-15-42-294 0 0,13 49 915 0 0,4 9-607 0 0,-1-6-1946 0 0,-9-21-2620 0 0,-9-23-2572 0 0,0-6 4090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87 172 0 0,'-9'-5'478'0'0,"-16"-12"1459"0"0,24 16-1704 0 0,0 0 0 0 0,0 0-1 0 0,0 0 1 0 0,0 0 0 0 0,0 0-1 0 0,1 0 1 0 0,-1 0 0 0 0,0 0-1 0 0,0 0 1 0 0,1-1 0 0 0,-1 1-1 0 0,1 0 1 0 0,-1 0 0 0 0,1-1-1 0 0,-1 1 1 0 0,1 0 0 0 0,0-3-1 0 0,0 3-88 0 0,1 0-1 0 0,-1 0 1 0 0,1 0-1 0 0,0 0 1 0 0,-1 0-1 0 0,1 0 0 0 0,0 1 1 0 0,0-1-1 0 0,-1 0 1 0 0,1 0-1 0 0,0 1 1 0 0,0-1-1 0 0,0 1 1 0 0,0-1-1 0 0,0 1 1 0 0,2-1-1 0 0,-1 0 176 0 0,8-4 59 0 0,0 1-1 0 0,0 1 1 0 0,0 0 0 0 0,1 0 0 0 0,0 1-1 0 0,-1 0 1 0 0,1 1 0 0 0,14 0 0 0 0,-8 0 29 0 0,75-1 1736 0 0,155 15 0 0 0,-180-5-1004 0 0,90 22 0 0 0,-123-22-612 0 0,1 3 1 0 0,-2 1-1 0 0,0 1 0 0 0,36 21 0 0 0,-63-31-389 0 0,0 0 1 0 0,-1 0-1 0 0,0 1 0 0 0,0 0 1 0 0,0 0-1 0 0,0 1 0 0 0,-1-1 1 0 0,1 1-1 0 0,-1 0 1 0 0,0 0-1 0 0,0 0 0 0 0,3 8 1 0 0,-5-9-41 0 0,-1-1 0 0 0,0 0 0 0 0,0 1 1 0 0,-1-1-1 0 0,1 1 0 0 0,-1 0 0 0 0,0-1 1 0 0,0 1-1 0 0,0-1 0 0 0,0 1 0 0 0,0-1 1 0 0,-1 1-1 0 0,0-1 0 0 0,0 1 0 0 0,0-1 1 0 0,0 1-1 0 0,0-1 0 0 0,0 0 0 0 0,-1 0 0 0 0,0 1 1 0 0,0-1-1 0 0,0 0 0 0 0,-2 3 0 0 0,-5 4 78 0 0,0 1-1 0 0,-1-1 0 0 0,0-1 1 0 0,-1 0-1 0 0,0 0 0 0 0,0-1 0 0 0,-1-1 1 0 0,-17 10-1 0 0,-5-1 309 0 0,-68 22 0 0 0,66-28-348 0 0,0-1 0 0 0,-1-2 1 0 0,0-2-1 0 0,-48 2 0 0 0,40-7-1692 0 0,-65-7 1 0 0,109 7 1481 0 0,-24-5-2146 0 0,12-2-5129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01.2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43 88 0 0,'18'-42'10973'0'0,"-13"71"-9462"0"0,4 57-1 0 0,-2-7-593 0 0,3-34-546 0 0,-2-18-44 0 0,-8-27-322 0 0,0 0-1 0 0,0 0 0 0 0,0 0 0 0 0,0 1 1 0 0,0-1-1 0 0,0 0 0 0 0,0 0 0 0 0,1 0 0 0 0,-1 0 1 0 0,0 0-1 0 0,0 0 0 0 0,0 1 0 0 0,0-1 0 0 0,0 0 1 0 0,0 0-1 0 0,1 0 0 0 0,-1 0 0 0 0,0 0 1 0 0,0 0-1 0 0,0 0 0 0 0,0 0 0 0 0,1 0 0 0 0,-1 0 1 0 0,0 0-1 0 0,0 0 0 0 0,0 0 0 0 0,0 0 0 0 0,1 0 1 0 0,-1 0-1 0 0,0 0 0 0 0,0 0 0 0 0,0 0 0 0 0,0 0 1 0 0,1 0-1 0 0,-1 0 0 0 0,0 0 0 0 0,0 0 1 0 0,0 0-1 0 0,0 0 0 0 0,0 0 0 0 0,1 0 0 0 0,-1-1 1 0 0,0 1-1 0 0,0 0 0 0 0,0 0 0 0 0,0 0 0 0 0,0 0 1 0 0,0 0-1 0 0,0 0 0 0 0,1-1 0 0 0,-1 1 1 0 0,0 0-1 0 0,0 0 0 0 0,0 0 0 0 0,0 0 0 0 0,0 0 1 0 0,0-1-1 0 0,0 1 0 0 0,8-10 149 0 0,-8 10-179 0 0,2-6 61 0 0,1 0 0 0 0,-1 0 1 0 0,-1 0-1 0 0,1 0 0 0 0,-1 0 0 0 0,0 0 1 0 0,0 0-1 0 0,-1 0 0 0 0,0-9 1 0 0,-8-55 773 0 0,6 56-427 0 0,1 10-186 0 0,-1-11 72 0 0,2 14-250 0 0,0 1 0 0 0,0 0-1 0 0,-1 0 1 0 0,1-1 0 0 0,0 1-1 0 0,0 0 1 0 0,0 0 0 0 0,0-1-1 0 0,0 1 1 0 0,0 0 0 0 0,0 0-1 0 0,0-1 1 0 0,0 1-1 0 0,-1 0 1 0 0,1 0 0 0 0,0 0-1 0 0,0-1 1 0 0,0 1 0 0 0,0 0-1 0 0,-1 0 1 0 0,1 0 0 0 0,0 0-1 0 0,0-1 1 0 0,0 1 0 0 0,-1 0-1 0 0,1 0 1 0 0,0 0 0 0 0,0 0-1 0 0,-1 0 1 0 0,1 0 0 0 0,0 0-1 0 0,0 0 1 0 0,-1 0 0 0 0,1 0-1 0 0,0 0 1 0 0,0 0-1 0 0,-1 0 1 0 0,1 0 0 0 0,0 0-1 0 0,0 0 1 0 0,-1 0 0 0 0,1 0-1 0 0,-3 3 17 0 0,1 1 0 0 0,0-1 0 0 0,-1 1-1 0 0,1 0 1 0 0,1 0 0 0 0,-1-1-1 0 0,1 1 1 0 0,-3 8 0 0 0,1-2 11 0 0,-10 25 65 0 0,5-14-43 0 0,0 0 1 0 0,-16 25 0 0 0,18-35-25 0 0,5-9-30 0 0,0 0 1 0 0,1 0-1 0 0,-1 0 1 0 0,-1 0-1 0 0,1 0 1 0 0,0 0-1 0 0,0-1 1 0 0,-1 1 0 0 0,1 0-1 0 0,-1-1 1 0 0,1 1-1 0 0,-1-1 1 0 0,0 1-1 0 0,1-1 1 0 0,-1 0-1 0 0,0 0 1 0 0,0 0-1 0 0,0 0 1 0 0,0 0-1 0 0,0 0 1 0 0,0-1-1 0 0,0 1 1 0 0,0-1 0 0 0,0 1-1 0 0,0-1 1 0 0,-1 0-1 0 0,1 0 1 0 0,-2 0-1 0 0,1 0-2 0 0,1 0-1 0 0,0 0 1 0 0,0 0-1 0 0,0-1 1 0 0,0 1-1 0 0,-1-1 1 0 0,1 0 0 0 0,0 1-1 0 0,0-1 1 0 0,0 0-1 0 0,0 0 1 0 0,1-1-1 0 0,-1 1 1 0 0,0 0-1 0 0,0 0 1 0 0,1-1 0 0 0,-1 1-1 0 0,1-1 1 0 0,-1 0-1 0 0,1 1 1 0 0,-1-1-1 0 0,1 0 1 0 0,0 0-1 0 0,0 0 1 0 0,0 0 0 0 0,0 0-1 0 0,0 0 1 0 0,1 0-1 0 0,-1 0 1 0 0,1 0-1 0 0,-1 0 1 0 0,1 0-1 0 0,0-1 1 0 0,-1 1 0 0 0,1 0-1 0 0,1 0 1 0 0,-1 0-1 0 0,0 0 1 0 0,0-1-1 0 0,1-1 1 0 0,2-5 9 0 0,1 0 0 0 0,0 0 0 0 0,0 1 0 0 0,0-1 0 0 0,1 1 0 0 0,1 0 0 0 0,-1 1 0 0 0,13-14 0 0 0,-14 17-2 0 0,1 0 1 0 0,0 1-1 0 0,0-1 0 0 0,0 1 1 0 0,0 0-1 0 0,0 0 1 0 0,0 1-1 0 0,1 0 0 0 0,0 0 1 0 0,-1 0-1 0 0,1 0 0 0 0,0 1 1 0 0,0 0-1 0 0,-1 0 1 0 0,13 0-1 0 0,-10 2 93 0 0,0 0 0 0 0,-1 1-1 0 0,1-1 1 0 0,-1 1 0 0 0,1 1 0 0 0,-1-1 0 0 0,1 1-1 0 0,-1 1 1 0 0,0-1 0 0 0,-1 1 0 0 0,1 0 0 0 0,-1 1-1 0 0,1 0 1 0 0,-1 0 0 0 0,7 8 0 0 0,-12-13-98 0 0,-1 1 0 0 0,1-1 1 0 0,0 1-1 0 0,-1-1 1 0 0,1 1-1 0 0,-1-1 0 0 0,1 1 1 0 0,0 0-1 0 0,-1-1 0 0 0,0 1 1 0 0,1 0-1 0 0,-1-1 0 0 0,1 1 1 0 0,-1 0-1 0 0,0 0 1 0 0,0-1-1 0 0,1 1 0 0 0,-1 0 1 0 0,0 0-1 0 0,0 0 0 0 0,0-1 1 0 0,0 1-1 0 0,0 0 0 0 0,0 0 1 0 0,0 0-1 0 0,0-1 1 0 0,0 1-1 0 0,0 0 0 0 0,0 0 1 0 0,-1 0-1 0 0,1-1 0 0 0,0 1 1 0 0,0 0-1 0 0,-1 0 0 0 0,1-1 1 0 0,-1 1-1 0 0,1 0 1 0 0,-1-1-1 0 0,1 1 0 0 0,-1 0 1 0 0,1-1-1 0 0,-1 1 0 0 0,0 0 1 0 0,-1 0 6 0 0,0 0 0 0 0,0 0 0 0 0,0 0 1 0 0,-1 0-1 0 0,1-1 0 0 0,0 1 0 0 0,0-1 0 0 0,0 0 1 0 0,-1 1-1 0 0,1-1 0 0 0,0 0 0 0 0,0 0 0 0 0,0 0 1 0 0,-1 0-1 0 0,-2-1 0 0 0,-4-1 0 0 0,-3-1-1 0 0,0 0 1 0 0,1 0 0 0 0,-20-9 0 0 0,29 11-18 0 0,-16-7 4 0 0,18 8-6 0 0,-1 0 0 0 0,1 0 0 0 0,-1 0-1 0 0,1-1 1 0 0,-1 1 0 0 0,1 0 0 0 0,-1-1-1 0 0,1 1 1 0 0,0 0 0 0 0,-1-1 0 0 0,1 1 0 0 0,0 0-1 0 0,-1-1 1 0 0,1 1 0 0 0,0-1 0 0 0,0 1-1 0 0,-1-1 1 0 0,1 1 0 0 0,0-1 0 0 0,0 1 0 0 0,0-1-1 0 0,-1 1 1 0 0,1-1 0 0 0,0 1 0 0 0,0-1-1 0 0,0 1 1 0 0,0-1 0 0 0,0 1 0 0 0,0-1 0 0 0,0 1-1 0 0,0-1 1 0 0,0 1 0 0 0,1-1 0 0 0,-1 0-1 0 0,13-19-24 0 0,-8 17 8 0 0,-1 3 5 0 0,4-4 11 0 0,0 0 0 0 0,0 1 0 0 0,1 0 0 0 0,-1 1 0 0 0,1 0 0 0 0,0 0 0 0 0,0 0 1 0 0,0 1-1 0 0,0 1 0 0 0,14 0 0 0 0,-20 0 14 0 0,0 1 0 0 0,0-1 0 0 0,0 1 0 0 0,0 0 1 0 0,0 0-1 0 0,0 0 0 0 0,0 0 0 0 0,0 1 0 0 0,-1-1 1 0 0,1 1-1 0 0,0 0 0 0 0,-1-1 0 0 0,1 1 0 0 0,-1 0 0 0 0,0 1 1 0 0,0-1-1 0 0,1 0 0 0 0,-2 1 0 0 0,1-1 0 0 0,0 1 0 0 0,0-1 1 0 0,-1 1-1 0 0,1 0 0 0 0,-1 0 0 0 0,0 0 0 0 0,0 0 0 0 0,0 0 1 0 0,0 0-1 0 0,0 5 0 0 0,0 1 20 0 0,0-1-1 0 0,0 0 1 0 0,-1 1 0 0 0,0-1 0 0 0,-1 1-1 0 0,0-1 1 0 0,0 1 0 0 0,-1-1 0 0 0,-4 11 0 0 0,-61 131 119 0 0,50-117-157 0 0,1 0 0 0 0,1 2 0 0 0,2 0-1 0 0,-15 62 1 0 0,23-67-35 0 0,-4 58-1 0 0,8-79 23 0 0,0-8 15 0 0,1 0-1 0 0,0 1 1 0 0,-1-1-1 0 0,1 0 1 0 0,0 1-1 0 0,0-1 1 0 0,0 0 0 0 0,0 1-1 0 0,0-1 1 0 0,1 0-1 0 0,-1 1 1 0 0,0-1-1 0 0,0 0 1 0 0,2 3 0 0 0,-2-3 30 0 0,2-6-54 0 0,5-23-3 0 0,0 0 0 0 0,2-42 1 0 0,2-6-46 0 0,7-40-89 0 0,-18 114 125 0 0,-2 8-105 0 0,-6 21 143 0 0,1 1-1 0 0,-6 46 1 0 0,0 67-5 0 0,10-89 0 0 0,-2 116-16 0 0,2-38 7 0 0,1 92 2 0 0,2-138 10 0 0,0 183 59 0 0,1-229-38 0 0,-1-13 4 0 0,1 1-5 0 0,0-8-12 0 0,0 46-21 0 0,-1-29 1 0 0,5 33 0 0 0,-1-40 63 0 0,-4-27-40 0 0,0 2-2 0 0,9 103 336 0 0,-9-104-326 0 0,0 1-4 0 0,0 27-3 0 0,-7 200 322 0 0,5-196-268 0 0,4 38-1 0 0,-1-39 18 0 0,-2 40-1 0 0,-4 35 65 0 0,-6 112 332 0 0,12-147-386 0 0,-3 90 96 0 0,2-155-160 0 0,-8 138 129 0 0,2 27-84 0 0,4 97-59 0 0,2-132 68 0 0,0-11 104 0 0,2 186 195 0 0,-4-161-248 0 0,0 154 171 0 0,4-207-306 0 0,-5 40 64 0 0,-3-94-72 0 0,4-13 20 0 0,0-1 0 0 0,-14 58 0 0 0,11-66 9 0 0,-8 48 34 0 0,9-39-62 0 0,-1 5 505 0 0,6-40-495 0 0,8-27-1210 0 0,0-26-8596 0 0,-8 34 6954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2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24 252 0 0,'-5'-24'18523'0'0,"13"166"-12752"0"0,1-25-3507 0 0,9 63-1100 0 0,-8-142-6218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96 0 0,'1'1'383'0'0,"-1"-1"0"0"0,0 1 0 0 0,0-1-1 0 0,1 1 1 0 0,-1 0 0 0 0,0-1 0 0 0,1 1 0 0 0,-1-1 0 0 0,0 1 0 0 0,1-1-1 0 0,-1 1 1 0 0,1-1 0 0 0,-1 1 0 0 0,1-1 0 0 0,-1 0 0 0 0,1 1 0 0 0,0-1-1 0 0,-1 0 1 0 0,1 1 0 0 0,-1-1 0 0 0,1 0 0 0 0,1 1 0 0 0,19 1 4306 0 0,20-9-682 0 0,-39 7-3845 0 0,21-5 954 0 0,0-1-1 0 0,-1-1 1 0 0,0-1-1 0 0,0-1 0 0 0,22-13 1 0 0,-37 18-988 0 0,0-1 0 0 0,0 0 1 0 0,0 0-1 0 0,-1 0 0 0 0,1-1 0 0 0,-1 0 0 0 0,-1-1 1 0 0,1 1-1 0 0,-1-1 0 0 0,0 0 0 0 0,-1 0 1 0 0,0-1-1 0 0,0 0 0 0 0,0 1 0 0 0,-1-1 1 0 0,0 0-1 0 0,2-12 0 0 0,-3 3-11 0 0,0 1 1 0 0,-1-1-1 0 0,-1 0 0 0 0,-1 1 1 0 0,-4-28-1 0 0,3 28 115 0 0,2 14 900 0 0,0 6-788 0 0,4 37 985 0 0,11 43-1 0 0,-2-15-404 0 0,-4-25-920 0 0,2 0 1 0 0,30 76-1 0 0,-40-116-4 0 0,10 10 0 0 0,-11-13-266 0 0,1-1 1 0 0,-1 1-1 0 0,1-1 0 0 0,-1 1 0 0 0,1-1 1 0 0,0 1-1 0 0,-1-1 0 0 0,1 1 0 0 0,0-1 1 0 0,-1 0-1 0 0,1 0 0 0 0,0 1 0 0 0,-1-1 1 0 0,1 0-1 0 0,0 0 0 0 0,0 0 0 0 0,-1 0 1 0 0,1 0-1 0 0,0 0 0 0 0,0 0 0 0 0,-1 0 1 0 0,1 0-1 0 0,0 0 0 0 0,0 0 0 0 0,-1 0 1 0 0,1-1-1 0 0,0 1 0 0 0,-1 0 0 0 0,1 0 1 0 0,0-1-1 0 0,-1 1 0 0 0,1-1 0 0 0,0 1 1 0 0,-1 0-1 0 0,1-1 0 0 0,0 0 0 0 0,2-1-1187 0 0,5-3-2226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18 644 0 0,'7'-18'10063'0'0,"-6"18"-9773"0"0,-1 0 0 0 0,1 0 0 0 0,-1 0 0 0 0,1 0 0 0 0,0 1 0 0 0,-1-1 0 0 0,1 0-1 0 0,-1 0 1 0 0,1 0 0 0 0,-1 1 0 0 0,1-1 0 0 0,0 0 0 0 0,-1 1 0 0 0,1-1 0 0 0,-1 0 0 0 0,1 1 0 0 0,-1-1 0 0 0,1 0 0 0 0,-1 1 0 0 0,0-1 0 0 0,1 1 0 0 0,0 0 0 0 0,11 19 2455 0 0,6 22-264 0 0,-7-10-1126 0 0,-5-11-1006 0 0,2 0 0 0 0,0 0-1 0 0,2-1 1 0 0,21 35 0 0 0,-20-42-2803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94 800 0 0,'-2'-1'280'0'0,"0"-1"318"0"0,-1 0-1 0 0,1-1 1 0 0,0 1 0 0 0,0 0 0 0 0,0-1 0 0 0,0 1-1 0 0,0-1 1 0 0,0 0 0 0 0,1 0 0 0 0,-1 1-1 0 0,1-1 1 0 0,0 0 0 0 0,-2-6 0 0 0,3 8-406 0 0,1 0 1 0 0,-1 0 0 0 0,1 0-1 0 0,0 0 1 0 0,-1 0-1 0 0,1 0 1 0 0,0 0 0 0 0,-1 0-1 0 0,1 0 1 0 0,0 1-1 0 0,0-1 1 0 0,0 0 0 0 0,0 0-1 0 0,0 1 1 0 0,2-2-1 0 0,-2 1 230 0 0,7-3 90 0 0,-1 0 0 0 0,1 0 0 0 0,0 1 0 0 0,0 0 0 0 0,1 0 0 0 0,-1 1 0 0 0,0 0 0 0 0,1 1 0 0 0,0-1 0 0 0,11 1 0 0 0,-7 0-123 0 0,23-2 227 0 0,0 2 0 0 0,0 1 0 0 0,0 2 0 0 0,0 2 0 0 0,0 1 0 0 0,-1 2 0 0 0,1 1 0 0 0,-2 2 0 0 0,1 1 0 0 0,-2 2 0 0 0,0 1 0 0 0,0 2 0 0 0,31 20 0 0 0,-46-24-228 0 0,1 1 0 0 0,27 28 0 0 0,-40-36-280 0 0,-1 1 1 0 0,0-1-1 0 0,0 1 1 0 0,0 1-1 0 0,-1-1 1 0 0,0 1 0 0 0,0 0-1 0 0,-1-1 1 0 0,0 2-1 0 0,0-1 1 0 0,3 12-1 0 0,-6-15-79 0 0,0 0 0 0 0,0-1 0 0 0,0 1 0 0 0,0 0 0 0 0,-1 0 0 0 0,1 0 0 0 0,-1-1 0 0 0,0 1 0 0 0,0 0 0 0 0,-1-1 0 0 0,1 1 0 0 0,-1-1 0 0 0,0 1 0 0 0,0-1 0 0 0,0 0 0 0 0,0 0 0 0 0,0 0 0 0 0,-1 0 0 0 0,1 0 0 0 0,-1 0 0 0 0,0-1 0 0 0,-5 5 0 0 0,-5 2 6 0 0,1 0 1 0 0,-2 0-1 0 0,1-2 1 0 0,-18 8-1 0 0,-3-1-32 0 0,0-1-1 0 0,-2-2 0 0 0,1-2 0 0 0,-66 9 0 0 0,40-11-524 0 0,0-4 1 0 0,-66-4 0 0 0,90-5-258 0 0,-4 1-4455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1036 0 0,'13'-12'875'0'0,"0"0"-1"0"0,0 1 1 0 0,1 0-1 0 0,0 2 1 0 0,1-1-1 0 0,0 2 1 0 0,1 0 0 0 0,0 0-1 0 0,0 2 1 0 0,0 0-1 0 0,1 1 1 0 0,0 0-1 0 0,0 1 1 0 0,0 1-1 0 0,0 1 1 0 0,1 1 0 0 0,-1 0-1 0 0,1 1 1 0 0,-1 1-1 0 0,24 4 1 0 0,-33-4-520 0 0,0 1 0 0 0,-1 0 0 0 0,1 0 0 0 0,0 1 0 0 0,-1 0 0 0 0,1 0 0 0 0,12 9 0 0 0,-17-11-257 0 0,-1 1 0 0 0,0 0 0 0 0,1-1 0 0 0,-1 1 0 0 0,0 0 0 0 0,0 0 0 0 0,0 0 0 0 0,-1 0 0 0 0,1 1 0 0 0,0-1 0 0 0,-1 0 0 0 0,1 1 0 0 0,-1-1 0 0 0,0 1 0 0 0,0-1 0 0 0,0 1 0 0 0,0 0 0 0 0,0 0 0 0 0,-1-1 0 0 0,1 1 0 0 0,-1 0 0 0 0,0 0 0 0 0,0-1 0 0 0,0 1 0 0 0,0 0 0 0 0,-1 5 0 0 0,-4 8 120 0 0,-1 0 0 0 0,0-1 1 0 0,-1 1-1 0 0,-1-1 0 0 0,0 0 1 0 0,-1-1-1 0 0,-1 0 1 0 0,-18 20-1 0 0,12-13 106 0 0,0 0-1 0 0,-19 35 1 0 0,33-51-263 0 0,0-1 1 0 0,0 0 0 0 0,0 0-1 0 0,1 1 1 0 0,-1-1 0 0 0,1 1-1 0 0,0 0 1 0 0,0-1-1 0 0,0 10 1 0 0,2-11-42 0 0,-1-1 0 0 0,1 1 1 0 0,-1-1-1 0 0,1 0 0 0 0,0 1 0 0 0,0-1 0 0 0,0 0 1 0 0,0 1-1 0 0,0-1 0 0 0,0 0 0 0 0,1 0 0 0 0,-1 0 1 0 0,1 0-1 0 0,0 0 0 0 0,-1 0 0 0 0,1-1 0 0 0,0 1 1 0 0,0-1-1 0 0,3 3 0 0 0,6 2 5 0 0,0 0 1 0 0,0 0-1 0 0,0-1 1 0 0,1 0-1 0 0,-1-1 1 0 0,1-1-1 0 0,0 0 1 0 0,0 0-1 0 0,19 0 1 0 0,9 0-333 0 0,63-4 0 0 0,-79 0-803 0 0,37-7 0 0 0,-28-2-5803 0 0,-26 6 922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0 121 292 0 0,'0'0'989'0'0,"8"-15"7999"0"0,55 19-1885 0 0,5 5-4334 0 0,19 1-1460 0 0,1051 28 4073 0 0,-222-46-4227 0 0,-597 3-895 0 0,83 4 163 0 0,87-2-83 0 0,-263 1-219 0 0,126 2 75 0 0,-9 0 2 0 0,88-1 27 0 0,188-3 108 0 0,-55 0-25 0 0,605 4 155 0 0,-518 2-234 0 0,932-2 416 0 0,-75-31 297 0 0,-1144 19-845 0 0,59-2-97 0 0,-59 3 0 0 0,-211 5 0 0 0,-55 3 0 0 0,8-1 0 0 0,611-36 0 0 0,-704 39 6 0 0,-4 1-20 0 0,-1-1-1 0 0,0 0 1 0 0,13-3 0 0 0,-16 0-605 0 0,-25-4-15217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10 652 0 0,'8'-9'11706'0'0,"-4"17"-11021"0"0,-1 0 0 0 0,0 0-1 0 0,0 0 1 0 0,-1 1-1 0 0,0-1 1 0 0,-1 0-1 0 0,0 1 1 0 0,1 13-1 0 0,2 14 473 0 0,8 37 991 0 0,5 136 1 0 0,-9-100-1274 0 0,-3 5-127 0 0,5 235 833 0 0,-10-322-1484 0 0,-3 106 348 0 0,1 203 281 0 0,4-250-592 0 0,-15 347 377 0 0,2-205-290 0 0,2-15-26 0 0,-4 195 222 0 0,8-219-221 0 0,-24 521 586 0 0,27-691-767 0 0,0 130 133 0 0,21 185 0 0 0,0 31 3 0 0,-23-131-52 0 0,1 112 18 0 0,22-121-44 0 0,-5-86 5 0 0,-2 183 233 0 0,-1-13-93 0 0,1 151 227 0 0,-16-228-417 0 0,-12 175 7 0 0,-25 91-35 0 0,39-461 0 0 0,-4 157 0 0 0,5-97 0 0 0,-8 107 0 0 0,-1-34 0 0 0,3-22 0 0 0,2 8 0 0 0,2-32 0 0 0,1 71 0 0 0,3-112 0 0 0,-2-45 0 0 0,0-30-94 0 0,1-7-449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0 212 496 0 0,'6'-24'7789'0'0,"-3"22"-7356"0"0,-1 1 0 0 0,0-1 0 0 0,0 1 0 0 0,0 0 0 0 0,1 0 0 0 0,-1 0 0 0 0,1 0 0 0 0,-1 0 0 0 0,1 0 0 0 0,-1 1 0 0 0,4-1 0 0 0,35-3 1506 0 0,-31 3-1260 0 0,560-19 6569 0 0,-351 16-6351 0 0,24 0 11 0 0,113-4 238 0 0,-249 3-721 0 0,111-3 444 0 0,258 6 378 0 0,-147 2-742 0 0,202 4 106 0 0,-45 0-91 0 0,-140 3-126 0 0,152 11 144 0 0,-413-14-479 0 0,68 3 100 0 0,311 8 230 0 0,502-14 207 0 0,-499-1-439 0 0,712-4-157 0 0,-932 1 0 0 0,724-17 0 0 0,-629 7 0 0 0,881-20 0 0 0,-903 30 0 0 0,1112 0 0 0 0,-742-17 0 0 0,-390 9 0 0 0,415-15 0 0 0,-688 25 0 0 0,-12 1 0 0 0,1 0 0 0 0,-1-1 0 0 0,21-5 0 0 0,-32 5-450 0 0,8-3-6104 0 0,-12 4 6350 0 0,0 0 1 0 0,3-4-2851 0 0,-3 4 2850 0 0,0 0 1 0 0,0-1-1 0 0,0 1 0 0 0,0 0 1 0 0,0-1-1 0 0,0 1 1 0 0,0 0-1 0 0,0 0 0 0 0,0-1 1 0 0,0 1-1 0 0,0 0 1 0 0,-1-1-1 0 0,1 1 0 0 0,0 0 1 0 0,-7-21-3096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0 612 0 0,'0'0'3526'0'0,"2"2"-2232"0"0,1 0-775 0 0,-1 0 0 0 0,0 0 0 0 0,0 1 0 0 0,0-1-1 0 0,0 1 1 0 0,0-1 0 0 0,-1 1 0 0 0,1 0-1 0 0,-1 0 1 0 0,1 0 0 0 0,-1 0 0 0 0,1 4-1 0 0,11 48 2851 0 0,-7-28-1943 0 0,1 11 103 0 0,0 1 0 0 0,1 74 1 0 0,6 594 3789 0 0,-12-603-4961 0 0,3 521 1060 0 0,11 353-489 0 0,-17-333-561 0 0,-5-330-165 0 0,5 597 309 0 0,-3-552-279 0 0,-7 133 86 0 0,3 166 7 0 0,14-346-154 0 0,3 273 195 0 0,0-129-83 0 0,-2-188-97 0 0,2 74 26 0 0,-2 19-213 0 0,7-231 0 0 0,0 42 0 0 0,-16-95 0 0 0,0-75 0 0 0,4 32 0 0 0,-2-28 0 0 0,1-2-32 0 0,0-4-233 0 0,3-20-14791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24 388 0 0,'0'0'769'0'0,"18"-5"7399"0"0,210 35 2538 0 0,315 9-6921 0 0,-243-29-3042 0 0,-285-10-704 0 0,162 4 380 0 0,530 2 649 0 0,-372 1-640 0 0,82 7 36 0 0,-2-1-90 0 0,9-3-25 0 0,47-7 86 0 0,3 8 39 0 0,-132-1-180 0 0,72-2 12 0 0,24-6-5 0 0,458-14 146 0 0,-576 10-329 0 0,715-21 645 0 0,-710 11-591 0 0,61-2 5 0 0,54 4-16 0 0,-108 4-70 0 0,1172-33 310 0 0,-158-12 366 0 0,-862 43-665 0 0,-237 6-55 0 0,-83-1-36 0 0,-111 2-11 0 0,-38 1 0 0 0,22 1 17 0 0,-16 0-56 0 0,1-1 0 0 0,30-4-1 0 0,-49 3 777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33 756 0 0,'-1'0'638'0'0,"0"0"0"0"0,0 0 0 0 0,0 0 0 0 0,0 0 0 0 0,1 1-1 0 0,-1-1 1 0 0,-8 5 7017 0 0,7-4-7017 0 0,3 0-408 0 0,-1-1 0 0 0,0 1 0 0 0,1-1 1 0 0,-1 1-1 0 0,0-1 0 0 0,1 0 0 0 0,-1 1 0 0 0,1-1 0 0 0,-1 1 1 0 0,1-1-1 0 0,-1 0 0 0 0,1 1 0 0 0,-1-1 0 0 0,1 0 1 0 0,-1 0-1 0 0,1 1 0 0 0,-1-1 0 0 0,1 0 0 0 0,-1 0 1 0 0,2 0-1 0 0,48 13 839 0 0,-39-11 797 0 0,58 11 50 0 0,74 5 1 0 0,-64-10-1140 0 0,288 17 1412 0 0,-310-22-1978 0 0,603 10 1313 0 0,-305-13-872 0 0,42-4-96 0 0,1658-51 987 0 0,-1171 34-1344 0 0,-333 22-199 0 0,-201 0 0 0 0,78 0 0 0 0,1-6 0 0 0,162-6 0 0 0,663 1 0 0 0,-727 14 0 0 0,148-5 0 0 0,-513-1 0 0 0,529-8 0 0 0,191 0 0 0 0,-397 7 0 0 0,-206 0 0 0 0,-93 2 0 0 0,1 2 0 0 0,-63 0 0 0 0,-69 0 0 0 0,194 2 0 0 0,124-19 0 0 0,-357 14-13535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2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95 176 0 0,'-16'-10'18610'0'0,"29"5"-17404"0"0,1 1-1 0 0,0 0 1 0 0,-1 1-1 0 0,1 1 0 0 0,26-2 1 0 0,5-1 355 0 0,20-3-164 0 0,65-13 1092 0 0,-111 17-2861 0 0,1-2 0 0 0,22-9 0 0 0,-38 11-766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14 157 520 0 0,'-14'-7'18511'0'0,"101"13"-15393"0"0,424 20 2433 0 0,196-23-3415 0 0,-101-14-939 0 0,-220 2-650 0 0,13 4 32 0 0,-5-1-261 0 0,87 4-35 0 0,7 2-276 0 0,42 2-7 0 0,-136-3 0 0 0,-45 2 0 0 0,271 0 0 0 0,-3-6 0 0 0,-98 2 0 0 0,-373 2 0 0 0,268-1 0 0 0,-185 0 0 0 0,505-7 0 0 0,-567 7 0 0 0,790-13 0 0 0,-871 14 0 0 0,224-5 0 0 0,515-3 0 0 0,-767 9 0 0 0,9 0 0 0 0,491-3 0 0 0,-186-7 0 0 0,-257 5 0 0 0,57-1 0 0 0,1 2 0 0 0,85-2 0 0 0,120-3 0 0 0,-163-7 0 0 0,-207 14 0 0 0,0-2 0 0 0,-5 1-111 0 0,-16-6-3741 0 0,1 1-668 0 0,-2 2 470 0 0,-7-2 582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0 530 328 0 0,'0'0'1077'0'0,"1"11"3347"0"0,2-10-3892 0 0,0 1 1 0 0,0-1-1 0 0,0 0 0 0 0,0 0 0 0 0,0-1 1 0 0,1 1-1 0 0,-1 0 0 0 0,0-1 0 0 0,0 0 1 0 0,0 0-1 0 0,0 0 0 0 0,1 0 0 0 0,-1-1 1 0 0,0 1-1 0 0,4-2 0 0 0,54-15 1823 0 0,-58 15-2143 0 0,61-20 1648 0 0,0-3-1 0 0,99-57 0 0 0,-138 67-1513 0 0,-1 0 0 0 0,-1-2-1 0 0,0-1 1 0 0,-1-1-1 0 0,-2 0 1 0 0,0-2 0 0 0,0 0-1 0 0,-2-1 1 0 0,18-30-1 0 0,-34 49-313 0 0,23-38 900 0 0,32-71-1 0 0,-45 90 254 0 0,-12 26-1048 0 0,-14 124 869 0 0,6-70-358 0 0,0 66 1 0 0,9-38-125 0 0,4-29-4141 0 0,1-19-7076 0 0,-3-25 7662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10 136 640 0 0,'-1'-1'350'0'0,"0"0"1"0"0,0 0-1 0 0,0-1 1 0 0,0 1-1 0 0,0 0 1 0 0,1-1-1 0 0,-1 1 1 0 0,1-1-1 0 0,-1 1 0 0 0,1-1 1 0 0,-1 1-1 0 0,1-1 1 0 0,0 0-1 0 0,0 1 1 0 0,0-1-1 0 0,-1 1 0 0 0,2-1 1 0 0,-1 0-1 0 0,0 1 1 0 0,0-1-1 0 0,0 1 1 0 0,1-1-1 0 0,-1 1 1 0 0,1-1-1 0 0,-1 1 0 0 0,1-1 1 0 0,0 1-1 0 0,0-1 1 0 0,-1 1-1 0 0,1 0 1 0 0,0-1-1 0 0,0 1 0 0 0,0 0 1 0 0,1 0-1 0 0,-1 0 1 0 0,0 0-1 0 0,3-2 1 0 0,6-6 568 0 0,1 1 0 0 0,1 0 0 0 0,0 1 0 0 0,0 0 0 0 0,0 1 0 0 0,1 0 0 0 0,0 1 0 0 0,0 0 0 0 0,17-3 0 0 0,-14 4-303 0 0,1 1 0 0 0,-1 1 1 0 0,1 0-1 0 0,0 1 0 0 0,-1 1 1 0 0,1 1-1 0 0,25 3 0 0 0,-36-3-465 0 0,0 1 1 0 0,1-1-1 0 0,-1 1 0 0 0,0 1 0 0 0,0-1 0 0 0,0 1 0 0 0,0 0 0 0 0,0 0 1 0 0,9 7-1 0 0,-13-8-110 0 0,0 0-1 0 0,0 1 1 0 0,0-1 0 0 0,0 0-1 0 0,0 1 1 0 0,-1-1 0 0 0,1 1 0 0 0,-1-1-1 0 0,1 1 1 0 0,-1 0 0 0 0,0 0-1 0 0,0-1 1 0 0,0 1 0 0 0,-1 0 0 0 0,1 0-1 0 0,-1 0 1 0 0,1 0 0 0 0,-1 0-1 0 0,0 0 1 0 0,0 0 0 0 0,0 0 0 0 0,-1 0-1 0 0,1 0 1 0 0,-1 3 0 0 0,-4 10 7 0 0,0-1 0 0 0,0 1 0 0 0,-2-1 0 0 0,0 0 1 0 0,0-1-1 0 0,-18 24 0 0 0,-64 76 84 0 0,87-112-129 0 0,-63 69 79 0 0,-28 35 66 0 0,89-102-121 0 0,1 0 0 0 0,0 1-1 0 0,1 0 1 0 0,-1-1 0 0 0,1 1 0 0 0,-4 11 0 0 0,6-15-9 0 0,0 0 0 0 0,-1 0 0 0 0,1 0 1 0 0,0 0-1 0 0,0 0 0 0 0,0 1 0 0 0,0-1 1 0 0,0 0-1 0 0,0 0 0 0 0,0 0 0 0 0,0 0 1 0 0,1 0-1 0 0,-1 1 0 0 0,0-1 0 0 0,1 0 0 0 0,-1 0 1 0 0,1 0-1 0 0,-1 0 0 0 0,1 0 0 0 0,0 0 1 0 0,-1 0-1 0 0,1 0 0 0 0,0 0 0 0 0,0-1 1 0 0,-1 1-1 0 0,1 0 0 0 0,0 0 0 0 0,0-1 0 0 0,0 1 1 0 0,0 0-1 0 0,0-1 0 0 0,0 1 0 0 0,0-1 1 0 0,0 1-1 0 0,0-1 0 0 0,0 0 0 0 0,2 1 1 0 0,12 2 47 0 0,0-1 0 0 0,-1-1 1 0 0,1 0-1 0 0,0-1 1 0 0,0-1-1 0 0,0 0 1 0 0,19-4-1 0 0,-4 1-20 0 0,263-40-46 0 0,-286 43-189 0 0,-5 0-55 0 0,0 0-1 0 0,0 1 1 0 0,0-1-1 0 0,1 1 0 0 0,-1-1 1 0 0,0 1-1 0 0,0 0 0 0 0,0 0 1 0 0,0 0-1 0 0,1 0 1 0 0,-1 0-1 0 0,0 0 0 0 0,0 1 1 0 0,0-1-1 0 0,1 1 0 0 0,-1 0 1 0 0,0-1-1 0 0,3 3 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22 101 980 0 0,'-17'-10'2926'0'0,"16"10"-2719"0"0,1 0-1 0 0,0-1 0 0 0,-1 1 0 0 0,1-1 0 0 0,0 1 0 0 0,-1 0 1 0 0,1-1-1 0 0,0 1 0 0 0,0-1 0 0 0,-1 1 0 0 0,1-1 0 0 0,0 1 1 0 0,0 0-1 0 0,0-1 0 0 0,0 1 0 0 0,0-1 0 0 0,-1 1 0 0 0,1-1 1 0 0,0 1-1 0 0,0-1 0 0 0,0 1 0 0 0,1-2 0 0 0,0 1 154 0 0,0-1 0 0 0,0 0 0 0 0,0 0-1 0 0,0 0 1 0 0,1 1 0 0 0,-1-1 0 0 0,1 0-1 0 0,-1 1 1 0 0,1-1 0 0 0,0 1 0 0 0,-1 0 0 0 0,1 0-1 0 0,0 0 1 0 0,0 0 0 0 0,2-1 0 0 0,17-8 584 0 0,0 1 0 0 0,1 1 0 0 0,-1 1 0 0 0,1 1 0 0 0,1 1 0 0 0,-1 1 0 0 0,35-1 0 0 0,-40 4-265 0 0,0 0 0 0 0,0 1 0 0 0,27 5 0 0 0,-38-4-494 0 0,1-1 0 0 0,-1 2 0 0 0,0-1 1 0 0,0 1-1 0 0,-1 0 0 0 0,1 0 0 0 0,0 1 1 0 0,-1 0-1 0 0,1 0 0 0 0,-1 0 0 0 0,0 0 0 0 0,0 1 1 0 0,5 5-1 0 0,-8-7-123 0 0,-1 0 0 0 0,1 1 0 0 0,-1-1 0 0 0,1 1 0 0 0,-1-1 0 0 0,0 1 0 0 0,0 0 0 0 0,0-1 0 0 0,-1 1 0 0 0,1 0 0 0 0,-1 0 1 0 0,1-1-1 0 0,-1 1 0 0 0,0 0 0 0 0,0 0 0 0 0,0 0 0 0 0,0 0 0 0 0,-1-1 0 0 0,1 1 0 0 0,-1 0 0 0 0,0 0 0 0 0,0-1 0 0 0,0 1 0 0 0,0 0 0 0 0,0-1 0 0 0,0 1 0 0 0,-1-1 0 0 0,-1 4 0 0 0,-6 7 41 0 0,-1 0-1 0 0,0 0 0 0 0,-20 18 1 0 0,20-20-29 0 0,-4 1 2 0 0,-1 1-1 0 0,-30 19 0 0 0,32-24-67 0 0,1 0 0 0 0,0 1 1 0 0,1 0-1 0 0,0 1 0 0 0,-14 16 0 0 0,24-26-9 0 0,1 1 0 0 0,0 0 0 0 0,-1-1 1 0 0,1 1-1 0 0,0-1 0 0 0,0 1 0 0 0,-1-1 0 0 0,1 1 0 0 0,0 0 0 0 0,0-1 0 0 0,0 1 1 0 0,0-1-1 0 0,0 1 0 0 0,0 0 0 0 0,0-1 0 0 0,0 1 0 0 0,0 0 0 0 0,0-1 0 0 0,0 1 0 0 0,0-1 1 0 0,0 1-1 0 0,1 0 0 0 0,-1-1 0 0 0,0 1 0 0 0,0-1 0 0 0,1 1 0 0 0,-1-1 0 0 0,0 1 1 0 0,1-1-1 0 0,-1 1 0 0 0,0-1 0 0 0,1 1 0 0 0,-1-1 0 0 0,1 1 0 0 0,-1-1 0 0 0,1 0 1 0 0,-1 1-1 0 0,1-1 0 0 0,-1 0 0 0 0,1 1 0 0 0,-1-1 0 0 0,2 0 0 0 0,28 12 13 0 0,-27-11-10 0 0,174 39 413 0 0,0 0 66 0 0,-156-33-373 0 0,26 11 0 0 0,-42-15-85 0 0,1 0 0 0 0,-1 0 0 0 0,0 0 0 0 0,0 1 0 0 0,0-1 1 0 0,0 1-1 0 0,-1 1 0 0 0,0-1 0 0 0,6 7 0 0 0,-9-9-16 0 0,0-1 0 0 0,0 1 0 0 0,-1 0-1 0 0,1-1 1 0 0,-1 1 0 0 0,1-1 0 0 0,-1 1 0 0 0,0 0 0 0 0,1-1 0 0 0,-1 1 0 0 0,0 0-1 0 0,0-1 1 0 0,0 1 0 0 0,0 0 0 0 0,0 0 0 0 0,-1-1 0 0 0,1 1 0 0 0,-1 0 0 0 0,1-1 0 0 0,-1 1-1 0 0,1-1 1 0 0,-1 1 0 0 0,0-1 0 0 0,0 1 0 0 0,0-1 0 0 0,0 1 0 0 0,0-1 0 0 0,-2 3 0 0 0,-2 2 26 0 0,-1 0 1 0 0,0 0 0 0 0,0 0 0 0 0,-10 6 0 0 0,2-3 9 0 0,-1-1 0 0 0,1 0 0 0 0,-1 0 0 0 0,0-2 0 0 0,-26 8 1 0 0,-84 15 137 0 0,108-26-145 0 0,-43 8-119 0 0,-54 13-3783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18 680 0 0,'1'-1'537'0'0,"0"-1"-1"0"0,0 1 1 0 0,0 0-1 0 0,0 0 1 0 0,0 0 0 0 0,0 0-1 0 0,0 0 1 0 0,1 0-1 0 0,-1 0 1 0 0,0 0 0 0 0,0 0-1 0 0,1 0 1 0 0,-1 1-1 0 0,1-1 1 0 0,-1 0-1 0 0,1 1 1 0 0,-1 0 0 0 0,1-1-1 0 0,-1 1 1 0 0,2-1-1 0 0,-1 1 584 0 0,1 9 1508 0 0,-2-8-2441 0 0,-1 0 1 0 0,1-1-1 0 0,-1 1 0 0 0,0 0 0 0 0,1 0 1 0 0,-1 0-1 0 0,0 0 0 0 0,1 0 0 0 0,-1 0 1 0 0,0 0-1 0 0,0 1 0 0 0,0-1 0 0 0,0 0 1 0 0,0 0-1 0 0,0 0 0 0 0,0 0 0 0 0,0 0 1 0 0,0 0-1 0 0,-1 2 0 0 0,-4 8 371 0 0,0 0-1 0 0,-1 0 1 0 0,0-1-1 0 0,0 1 1 0 0,-9 9-1 0 0,-44 49 1384 0 0,37-44-1406 0 0,-45 44 870 0 0,-10 12-44 0 0,66-68-1051 0 0,1 1-1 0 0,0 0 0 0 0,1 0 0 0 0,-11 22 1 0 0,19-34-267 0 0,0 0 1 0 0,0 1 0 0 0,0-1 0 0 0,0 0-1 0 0,1 0 1 0 0,-1 1 0 0 0,0-1 0 0 0,1 0-1 0 0,0 1 1 0 0,-1-1 0 0 0,1 0 0 0 0,0 1-1 0 0,0-1 1 0 0,1 1 0 0 0,-1-1 0 0 0,0 0-1 0 0,1 1 1 0 0,-1-1 0 0 0,1 0 0 0 0,0 1-1 0 0,0-1 1 0 0,0 0 0 0 0,0 0-1 0 0,0 0 1 0 0,0 0 0 0 0,1 0 0 0 0,-1 0-1 0 0,1 0 1 0 0,-1 0 0 0 0,1-1 0 0 0,0 1-1 0 0,0-1 1 0 0,0 1 0 0 0,0-1 0 0 0,0 1-1 0 0,0-1 1 0 0,3 2 0 0 0,4 0 126 0 0,0 1 0 0 0,0-1 0 0 0,0-1 0 0 0,1 0 0 0 0,-1 0 0 0 0,0 0 0 0 0,1-1 0 0 0,12-1 0 0 0,8 0-620 0 0,1-2 1 0 0,0-1-1 0 0,-1-2 1 0 0,33-8-1 0 0,-43 7 107 0 0,1-1 0 0 0,-1-1 0 0 0,0 0 0 0 0,0-2-1 0 0,-1 0 1 0 0,28-21 0 0 0,-36 22 18 0 0,-7 5 256 0 0,1 1 1 0 0,-1-1-1 0 0,1 1 1 0 0,-1 0 0 0 0,8-3-1 0 0,-12 6 103 0 0,1 0-1 0 0,-1-1 0 0 0,0 1 1 0 0,1 0-1 0 0,-1 0 0 0 0,1 0 1 0 0,-1 0-1 0 0,1 0 0 0 0,-1 0 1 0 0,1-1-1 0 0,-1 1 0 0 0,1 0 1 0 0,-1 0-1 0 0,1 0 0 0 0,-1 1 1 0 0,1-1-1 0 0,-1 0 0 0 0,1 0 1 0 0,-1 0-1 0 0,1 0 0 0 0,-1 0 1 0 0,1 0-1 0 0,-1 1 1 0 0,1-1-1 0 0,-1 0 0 0 0,0 0 1 0 0,1 1-1 0 0,-1-1 0 0 0,1 0 1 0 0,-1 1-1 0 0,7 16 855 0 0,-5 21 289 0 0,-25 205 1110 0 0,20-236-2259 0 0,0-1-36 0 0,2 29-157 0 0,1-34-582 0 0,1-2 548 0 0,1 1 1 0 0,-1-1-1 0 0,0 0 1 0 0,0 1-1 0 0,0-1 0 0 0,0 0 1 0 0,0 0-1 0 0,0 0 1 0 0,0 0-1 0 0,0 0 0 0 0,0 0 1 0 0,1-1-1 0 0,1-1-558 0 0,31-38-7512 0 0,-6 6 4796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67 284 0 0,'-1'-14'2849'0'0,"-1"10"-2557"0"0,1 1 0 0 0,-1-1-1 0 0,0 1 1 0 0,-1 0 0 0 0,1 0 0 0 0,-1 0 0 0 0,1 0 0 0 0,-1 0 0 0 0,0 1-1 0 0,0-1 1 0 0,0 1 0 0 0,0 0 0 0 0,0 0 0 0 0,-1 0 0 0 0,1 0 0 0 0,-1 1-1 0 0,1-1 1 0 0,-1 1 0 0 0,1 0 0 0 0,-1 0 0 0 0,0 0 0 0 0,0 0-1 0 0,0 1 1 0 0,1 0 0 0 0,-7 0 0 0 0,1-1 102 0 0,-1 1 0 0 0,1 1 1 0 0,-1 0-1 0 0,1 0 0 0 0,0 1 0 0 0,0 0 1 0 0,0 0-1 0 0,0 1 0 0 0,-15 7 0 0 0,15-5-146 0 0,1 1-1 0 0,0-1 1 0 0,0 1-1 0 0,1 1 1 0 0,0-1-1 0 0,0 1 0 0 0,0 0 1 0 0,1 1-1 0 0,0 0 1 0 0,0 0-1 0 0,-5 10 1 0 0,8-12-96 0 0,0 0 1 0 0,0 0 0 0 0,1 0 0 0 0,0 0 0 0 0,0 1-1 0 0,0-1 1 0 0,1 1 0 0 0,0-1 0 0 0,0 1-1 0 0,1-1 1 0 0,0 1 0 0 0,0 0 0 0 0,0-1-1 0 0,1 1 1 0 0,0 0 0 0 0,0-1 0 0 0,3 8 0 0 0,0-4 14 0 0,0 1 0 0 0,1-1 0 0 0,1 0 0 0 0,0 0 0 0 0,0 0 0 0 0,1-1 1 0 0,0 0-1 0 0,0 0 0 0 0,16 13 0 0 0,-10-11-4 0 0,-1-2 0 0 0,2 1 0 0 0,-1-2 1 0 0,1 0-1 0 0,1-1 0 0 0,22 9 0 0 0,-15-9-39 0 0,0 0-1 0 0,1-2 1 0 0,0-1 0 0 0,0 0 0 0 0,0-2 0 0 0,0 0-1 0 0,0-2 1 0 0,1-1 0 0 0,40-6 0 0 0,-56 6-104 0 0,0-1 1 0 0,0 0-1 0 0,0-1 1 0 0,0 1 0 0 0,-1-2-1 0 0,0 1 1 0 0,1-1-1 0 0,-1 0 1 0 0,7-6 0 0 0,-11 8-15 0 0,0-1 0 0 0,0 1 1 0 0,-1 0-1 0 0,0-1 0 0 0,1 0 1 0 0,-1 0-1 0 0,0 0 1 0 0,0 0-1 0 0,-1 0 0 0 0,1 0 1 0 0,-1 0-1 0 0,1 0 0 0 0,-1-1 1 0 0,0 1-1 0 0,0 0 0 0 0,0-1 1 0 0,-1 1-1 0 0,1-1 0 0 0,-1 1 1 0 0,0-1-1 0 0,0 0 1 0 0,0 1-1 0 0,-1-6 0 0 0,-1 1-6 0 0,0 0 0 0 0,0 1 0 0 0,-1-1-1 0 0,0 0 1 0 0,0 1 0 0 0,0 0 0 0 0,-1 0-1 0 0,0 0 1 0 0,-1 0 0 0 0,1 1 0 0 0,-8-8-1 0 0,3 5 2 0 0,0 0-1 0 0,-1 1 1 0 0,0 0-1 0 0,-1 0 1 0 0,0 1-1 0 0,-15-8 0 0 0,-2 3-151 0 0,0 1 0 0 0,-1 1 0 0 0,0 1-1 0 0,0 2 1 0 0,-36-4 0 0 0,43 8-573 0 0,-38-1-1 0 0,53 4 258 0 0,1 0-1 0 0,0 1 0 0 0,-1 0 0 0 0,1 0 0 0 0,0 0 1 0 0,0 1-1 0 0,-1-1 0 0 0,1 2 0 0 0,1-1 1 0 0,-11 6-1 0 0,8 2-4574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1 264 0 0,'0'0'4334'0'0,"-1"3"-3069"0"0,-1 9-246 0 0,0 0 0 0 0,1 0-1 0 0,0 1 1 0 0,1-1-1 0 0,2 16 1 0 0,11 68 1873 0 0,-8-66-2090 0 0,4 16 539 0 0,15 45 0 0 0,-9-39-724 0 0,-13-46-797 0 0,0 1-1 0 0,1-1 1 0 0,-1 1 0 0 0,5 5 0 0 0,9 10-7235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50 185 128 0 0,'-27'-22'3297'0'0,"4"-3"5890"0"0,34 8-3438 0 0,19 8-4246 0 0,1 1 1 0 0,1 2-1 0 0,46-4 1 0 0,2 0-597 0 0,3-2-242 0 0,132-27 299 0 0,-186 32-940 0 0,-11 3-1693 0 0,30-11 0 0 0,-41 14 551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0 676 0 0,'-13'10'1661'0'0,"11"-9"-1295"0"0,1 0-1 0 0,-1-1 1 0 0,1 1 0 0 0,0 0 0 0 0,-1 0-1 0 0,1 0 1 0 0,0 1 0 0 0,-1-1 0 0 0,1 0-1 0 0,0 0 1 0 0,0 1 0 0 0,0-1 0 0 0,0 0-1 0 0,0 1 1 0 0,1-1 0 0 0,-1 1 0 0 0,0-1-1 0 0,1 1 1 0 0,-1 0 0 0 0,1-1 0 0 0,-1 1-1 0 0,1 2 1 0 0,0-3-176 0 0,0 0-1 0 0,1 0 1 0 0,-1 0 0 0 0,1-1 0 0 0,-1 1-1 0 0,1 0 1 0 0,0 0 0 0 0,-1 0-1 0 0,1-1 1 0 0,0 1 0 0 0,-1 0 0 0 0,1-1-1 0 0,0 1 1 0 0,0-1 0 0 0,0 1 0 0 0,-1-1-1 0 0,1 1 1 0 0,0-1 0 0 0,0 1-1 0 0,0-1 1 0 0,0 0 0 0 0,2 1 0 0 0,20 5 1687 0 0,22 1-129 0 0,-1-3 0 0 0,53-1-1 0 0,89-11-4258 0 0,-112-2-4258 0 0,-49 4 4549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 88 0 0,'-1'-2'179'0'0,"-1"1"336"0"0,1-1 0 0 0,-1 1 0 0 0,1-1 0 0 0,-1 1 0 0 0,0 0 0 0 0,0-1 0 0 0,1 1 0 0 0,-1 0 0 0 0,0 0 0 0 0,0 0-1 0 0,0 1 1 0 0,0-1 0 0 0,0 0 0 0 0,0 1 0 0 0,-1-1 0 0 0,-2 1 0 0 0,4 0 754 0 0,0 0-989 0 0,-1 1-1 0 0,1 0 1 0 0,0 0 0 0 0,1 0 0 0 0,-1 0 0 0 0,0 0 0 0 0,0 0 0 0 0,0 0 0 0 0,1 0 0 0 0,-1 0 0 0 0,0 0 0 0 0,1 1 0 0 0,-1-1 0 0 0,1 0-1 0 0,-1 0 1 0 0,1 0 0 0 0,0 1 0 0 0,-1-1 0 0 0,1 3 0 0 0,2 13 652 0 0,0 1-1 0 0,2-1 1 0 0,0 0 0 0 0,12 32-1 0 0,1 4 260 0 0,17 51 656 0 0,-29-91-1752 0 0,1 1 0 0 0,1-1 0 0 0,0 0 0 0 0,1 0 0 0 0,12 15 0 0 0,2-9-1909 0 0,-5-13-3834 0 0,-9-10 1403 0 0,-7 3 3612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3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52 0 0,'-10'-10'10785'0'0,"8"20"-6688"0"0,1 9-4470 0 0,14 163 4124 0 0,-5-60-2407 0 0,1-1-274 0 0,-4 191 1271 0 0,-10 71 599 0 0,6-314-1380 0 0,-1-48-1801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28 143 688 0 0,'-28'-13'9384'0'0,"28"12"-9052"0"0,1 0 1 0 0,-1-1-1 0 0,0 1 0 0 0,1 0 1 0 0,-1 0-1 0 0,1 0 1 0 0,0 0-1 0 0,-1 0 1 0 0,1 0-1 0 0,0 0 1 0 0,-1 0-1 0 0,1 0 1 0 0,0 0-1 0 0,0 0 1 0 0,0 1-1 0 0,0-1 0 0 0,0 0 1 0 0,0 1-1 0 0,0-1 1 0 0,0 0-1 0 0,0 1 1 0 0,0-1-1 0 0,0 1 1 0 0,0 0-1 0 0,0-1 1 0 0,0 1-1 0 0,1 0 1 0 0,0-1-1 0 0,46-6 1493 0 0,-30 5-584 0 0,97-15 1508 0 0,166-32 638 0 0,-218 30-3928 0 0,-20 6-3160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0 464 0 0,'-1'1'313'0'0,"0"-1"1"0"0,0 1-1 0 0,1 0 1 0 0,-1-1-1 0 0,0 1 1 0 0,0 0-1 0 0,1 0 0 0 0,-1 0 1 0 0,0 0-1 0 0,1-1 1 0 0,-1 1-1 0 0,1 0 1 0 0,-1 0-1 0 0,1 0 0 0 0,0 0 1 0 0,-1 0-1 0 0,1 0 1 0 0,0 0-1 0 0,0 1 1 0 0,0-1-1 0 0,-1 0 0 0 0,1 0 1 0 0,0 0-1 0 0,1 1 1 0 0,-1 0-52 0 0,1-1 0 0 0,0 0 0 0 0,-1 0 0 0 0,1 0 0 0 0,0 0 0 0 0,0 0 0 0 0,0 0 0 0 0,0 0 0 0 0,0-1 0 0 0,0 1 0 0 0,0 0 0 0 0,0 0 0 0 0,0-1 0 0 0,0 1 0 0 0,1-1 0 0 0,-1 1 0 0 0,1 0 0 0 0,9 2 960 0 0,0 0 0 0 0,0-1 0 0 0,18 1 0 0 0,-24-2-694 0 0,45 2 3002 0 0,56-3-1 0 0,-39-1-5573 0 0,-45 3-6093 0 0,-16-2 5512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436 100 544 0 0,'0'-4'527'0'0,"0"1"0"0"0,0-1 0 0 0,-1 1 0 0 0,1-1 0 0 0,-1 1 0 0 0,0-1 0 0 0,0 1 0 0 0,0 0 0 0 0,-1 0 0 0 0,1-1 0 0 0,-1 1-1 0 0,1 0 1 0 0,-1 0 0 0 0,0 0 0 0 0,0 1 0 0 0,-3-4 0 0 0,1 2-62 0 0,0 1-1 0 0,0 0 1 0 0,0 0 0 0 0,-1 0-1 0 0,1 0 1 0 0,-1 1-1 0 0,0 0 1 0 0,1 0-1 0 0,-11-3 1 0 0,2 2 0 0 0,1 1 0 0 0,-1 0 1 0 0,0 1-1 0 0,1 1 0 0 0,-1-1 0 0 0,0 2 1 0 0,0 0-1 0 0,-13 3 0 0 0,5 1 139 0 0,1 0-1 0 0,-1 1 1 0 0,1 1-1 0 0,-26 14 1 0 0,38-18-403 0 0,1 2 0 0 0,-1-1 0 0 0,1 1 0 0 0,0 0 0 0 0,0 0 0 0 0,1 1 0 0 0,-1 0 1 0 0,1 0-1 0 0,1 0 0 0 0,-1 1 0 0 0,1 0 0 0 0,0 0 0 0 0,-6 13 0 0 0,9-15-74 0 0,1 2-1 0 0,-1-1 1 0 0,1 0 0 0 0,0 0-1 0 0,0 0 1 0 0,1 0-1 0 0,0 1 1 0 0,0-1 0 0 0,0 0-1 0 0,1 1 1 0 0,0-1 0 0 0,0 0-1 0 0,0 0 1 0 0,1 0-1 0 0,0 0 1 0 0,0 0 0 0 0,1 0-1 0 0,0-1 1 0 0,0 1-1 0 0,0-1 1 0 0,0 0 0 0 0,9 9-1 0 0,-4-3-5 0 0,1-1 0 0 0,1 0 1 0 0,0-1-1 0 0,0 0 0 0 0,1 0 0 0 0,0-1 0 0 0,0-1 0 0 0,1 0 0 0 0,17 8 0 0 0,-11-9-157 0 0,0 0-1 0 0,0-1 0 0 0,0-1 1 0 0,1 0-1 0 0,0-2 1 0 0,-1 0-1 0 0,31-2 0 0 0,-36 0-142 0 0,0-1 0 0 0,0 0 0 0 0,0-2 0 0 0,0 1 0 0 0,0-1 0 0 0,-1-1 0 0 0,1 0-1 0 0,-1-1 1 0 0,0-1 0 0 0,0 1 0 0 0,19-14 0 0 0,-26 14 119 0 0,0 1 1 0 0,0-1-1 0 0,0 0 0 0 0,-1-1 0 0 0,0 1 1 0 0,0-1-1 0 0,0 1 0 0 0,-1-1 1 0 0,1 0-1 0 0,-2-1 0 0 0,1 1 1 0 0,-1 0-1 0 0,3-12 0 0 0,-3 12 38 0 0,-1 1 1 0 0,0-1-1 0 0,-1 0 1 0 0,0 0-1 0 0,0 0 0 0 0,0 1 1 0 0,0-1-1 0 0,-1 0 1 0 0,0 0-1 0 0,0 1 0 0 0,-1-1 1 0 0,0 0-1 0 0,0 1 0 0 0,0 0 1 0 0,0-1-1 0 0,-6-8 1 0 0,-2 1-6 0 0,0 1 0 0 0,-1 0 1 0 0,0 0-1 0 0,-1 1 0 0 0,0 1 1 0 0,0 0-1 0 0,-1 1 0 0 0,-1 0 1 0 0,0 1-1 0 0,0 0 1 0 0,-23-8-1 0 0,17 8-212 0 0,0 1 0 0 0,-1 2 0 0 0,0 0 0 0 0,0 1 0 0 0,0 1 0 0 0,-1 1 0 0 0,1 1 0 0 0,-28 2 0 0 0,43-1-81 0 0,-1 1 1 0 0,0 1-1 0 0,1-1 0 0 0,0 1 0 0 0,-12 4 0 0 0,15-4-251 0 0,0-1 1 0 0,0 1-1 0 0,0-1 0 0 0,0 1 0 0 0,1 0 0 0 0,-1 0 1 0 0,0 0-1 0 0,1 1 0 0 0,-1-1 0 0 0,1 1 0 0 0,0-1 1 0 0,-3 6-1 0 0,1 1-1632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6 284 0 0,'7'-5'5720'0'0,"-5"5"-5367"0"0,-1 1 1 0 0,1 0-1 0 0,-1-1 0 0 0,0 1 1 0 0,1 0-1 0 0,-1 0 1 0 0,0 0-1 0 0,1 0 0 0 0,-1 0 1 0 0,0 1-1 0 0,0-1 0 0 0,0 0 1 0 0,0 0-1 0 0,0 1 1 0 0,0-1-1 0 0,0 0 0 0 0,-1 1 1 0 0,1-1-1 0 0,0 3 0 0 0,14 34 2765 0 0,24 78 1593 0 0,4 10-1573 0 0,-40-114-3117 0 0,1-1 0 0 0,0 0 1 0 0,1 0-1 0 0,0 0 0 0 0,13 18 1 0 0,-16-25-1363 0 0,1 0 1 0 0,1 0 0 0 0,-1-1-1 0 0,1 1 1 0 0,5 4-1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45 159 852 0 0,'-30'-12'4915'0'0,"15"-3"2710"0"0,17 14-6247 0 0,4-3-663 0 0,0 1 0 0 0,0-1 0 0 0,0 2 0 0 0,0-1 1 0 0,1 1-1 0 0,-1 0 0 0 0,11-2 0 0 0,56-7 1315 0 0,-46 8-1243 0 0,41-6 508 0 0,-5 2-262 0 0,0-3 1 0 0,104-29-1 0 0,-142 30-1309 0 0,9-3-705 0 0,-10 5-2438 0 0,-18 8 258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1 720 0 0,'-2'1'484'0'0,"0"0"-1"0"0,0 0 1 0 0,0 1 0 0 0,0-1-1 0 0,0 1 1 0 0,0-1 0 0 0,0 1 0 0 0,1 0-1 0 0,-1 0 1 0 0,0 0 0 0 0,1 0-1 0 0,-1 5 3356 0 0,6-3-3281 0 0,0-1 0 0 0,0 0 0 0 0,1 0 0 0 0,-1 0 0 0 0,1-1 0 0 0,-1 0 0 0 0,1 1 0 0 0,0-2 0 0 0,0 1 0 0 0,0 0 0 0 0,6 0 0 0 0,12 2 796 0 0,28 2 1 0 0,-23-4-366 0 0,155 9 2008 0 0,-122-11-5731 0 0,-1-3-4335 0 0,-43 3 4679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48 0 0,'-3'-21'13933'0'0,"6"25"-12712"0"0,5 7-333 0 0,-1 1-1 0 0,-1 1 1 0 0,1-1-1 0 0,-2 1 1 0 0,0 0-1 0 0,-1 0 1 0 0,3 14-1 0 0,7 15 303 0 0,-4-12-416 0 0,7 23 1135 0 0,32 63 1 0 0,-48-114-1938 0 0,0 1 0 0 0,1-1 0 0 0,-1 0 0 0 0,1 0-1 0 0,-1 0 1 0 0,1 0 0 0 0,0 0 0 0 0,-1 0 0 0 0,4 1 0 0 0,5 0-5205 0 0,-6-16-1288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88 544 0 0,'-1'-1'370'0'0,"0"0"-1"0"0,1 1 1 0 0,-1-1-1 0 0,0 0 1 0 0,0 0-1 0 0,1 0 1 0 0,-1 0-1 0 0,1 0 1 0 0,-1 0-1 0 0,1 0 1 0 0,-1 0-1 0 0,1 0 1 0 0,-1 0 0 0 0,1 0-1 0 0,0 0 1 0 0,-1 0-1 0 0,1 0 1 0 0,0 0-1 0 0,0 0 1 0 0,0-2-1 0 0,0 3-85 0 0,1-1-1 0 0,-1 0 0 0 0,1 0 1 0 0,-1 1-1 0 0,1-1 1 0 0,-1 0-1 0 0,1 1 0 0 0,-1-1 1 0 0,1 0-1 0 0,-1 1 0 0 0,1-1 1 0 0,0 1-1 0 0,-1-1 1 0 0,1 1-1 0 0,0-1 0 0 0,0 1 1 0 0,-1 0-1 0 0,1-1 0 0 0,0 1 1 0 0,1 0-1 0 0,6-3 890 0 0,0 2-1 0 0,1-1 0 0 0,-1 1 1 0 0,11 1-1 0 0,-13-1-1078 0 0,153 0 4803 0 0,48-4-1823 0 0,-52-23-1548 0 0,-103 16-3988 0 0,-51 12 1906 0 0,0 0 0 0 0,0-1 0 0 0,1 1 1 0 0,-1 0-1 0 0,0 0 0 0 0,0 0 0 0 0,0 0 0 0 0,0 0 1 0 0,0 0-1 0 0,1 0 0 0 0,-1 1 0 0 0,0-1 0 0 0,0 0 1 0 0,0 1-1 0 0,0-1 0 0 0,0 1 0 0 0,0-1 0 0 0,2 1 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0 672 0 0,'-2'1'260'0'0,"1"0"0"0"0,0 0 0 0 0,0 0 0 0 0,0 0 0 0 0,0 0 0 0 0,0 0 0 0 0,1 0 0 0 0,-1 0 0 0 0,0 1 0 0 0,0-1 0 0 0,1 0 1 0 0,-1 0-1 0 0,1 1 0 0 0,-1-1 0 0 0,1 0 0 0 0,-1 1 0 0 0,1-1 0 0 0,0 1 0 0 0,0-1 0 0 0,0 0 0 0 0,0 1 0 0 0,0-1 0 0 0,0 1 0 0 0,0-1 0 0 0,0 0 0 0 0,0 1 0 0 0,1-1 0 0 0,-1 1 0 0 0,0-1 0 0 0,1 0 0 0 0,0 1 0 0 0,-1-1 0 0 0,1 0 0 0 0,1 2 0 0 0,1 0 264 0 0,0 0-1 0 0,1 0 1 0 0,0 0-1 0 0,-1-1 1 0 0,1 1 0 0 0,0-1-1 0 0,0 0 1 0 0,0 0-1 0 0,1-1 1 0 0,5 2-1 0 0,19 6 1760 0 0,1-3 1 0 0,-1 0-1 0 0,62 3 0 0 0,-14-7-1372 0 0,-72-2-1785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52 20 0 0,'-3'-5'328'0'0,"0"1"1"0"0,-1 0-1 0 0,0 0 1 0 0,0 1-1 0 0,0-1 1 0 0,0 1-1 0 0,-1 0 1 0 0,1 0-1 0 0,-1 0 1 0 0,0 0-1 0 0,0 1 1 0 0,0 0-1 0 0,0 0 0 0 0,0 1 1 0 0,-1-1-1 0 0,1 1 1 0 0,0 0-1 0 0,-1 0 1 0 0,1 1-1 0 0,-1 0 1 0 0,1 0-1 0 0,-10 1 1 0 0,0 1 155 0 0,1 0 0 0 0,0 1 1 0 0,0 0-1 0 0,1 1 1 0 0,-1 1-1 0 0,1 0 0 0 0,-20 11 1 0 0,16-6-79 0 0,1 0 1 0 0,0 1-1 0 0,1 1 0 0 0,0 0 1 0 0,1 1-1 0 0,-19 21 1 0 0,28-27-187 0 0,0-1 1 0 0,0 1-1 0 0,1 1 0 0 0,0-1 1 0 0,0 1-1 0 0,0 0 1 0 0,-3 12-1 0 0,6-15-38 0 0,0 1 0 0 0,0-1-1 0 0,0 1 1 0 0,1-1 0 0 0,0 0-1 0 0,0 1 1 0 0,0-1 0 0 0,1 1 0 0 0,-1-1-1 0 0,1 1 1 0 0,1-1 0 0 0,3 9-1 0 0,-2-4 3 0 0,2-2-1 0 0,-1 1 0 0 0,1 0 1 0 0,0-1-1 0 0,1 0 0 0 0,0 0 0 0 0,0-1 1 0 0,1 1-1 0 0,0-2 0 0 0,0 1 1 0 0,13 9-1 0 0,-8-9 0 0 0,0 0-1 0 0,0 0 1 0 0,0-1 0 0 0,1-1 0 0 0,0 0-1 0 0,0-1 1 0 0,24 5 0 0 0,-17-6-125 0 0,1-1 0 0 0,-1-1 0 0 0,1 0 0 0 0,0-2 0 0 0,-1 0 1 0 0,1-1-1 0 0,-1-1 0 0 0,1-1 0 0 0,-1-1 0 0 0,-1-1 0 0 0,22-9 0 0 0,-33 12-65 0 0,-1-1-1 0 0,0 0 1 0 0,0 0-1 0 0,-1 0 0 0 0,0-1 1 0 0,1 0-1 0 0,-1 0 0 0 0,-1-1 1 0 0,1 1-1 0 0,-1-1 0 0 0,0-1 1 0 0,-1 1-1 0 0,1-1 1 0 0,-1 1-1 0 0,6-14 0 0 0,-8 14 14 0 0,0 1-1 0 0,-1-1 1 0 0,1 0 0 0 0,-1 0-1 0 0,0 0 1 0 0,-1 0-1 0 0,1 0 1 0 0,-1-1-1 0 0,0 1 1 0 0,-1 0-1 0 0,0 0 1 0 0,1 0 0 0 0,-2 0-1 0 0,1 0 1 0 0,-1 0-1 0 0,0 0 1 0 0,0 1-1 0 0,-1-1 1 0 0,1 1-1 0 0,-6-8 1 0 0,0 3-33 0 0,0 0 0 0 0,0 1 0 0 0,-1 1 0 0 0,0-1 0 0 0,0 1 0 0 0,-1 1 0 0 0,0 0 0 0 0,0 0 0 0 0,-1 1 1 0 0,0 0-1 0 0,0 1 0 0 0,0 0 0 0 0,-1 1 0 0 0,0 1 0 0 0,-19-5 0 0 0,13 5-435 0 0,0 0 1 0 0,-1 1-1 0 0,1 1 0 0 0,-21 1 1 0 0,24 1-694 0 0,0 1 0 0 0,0 0 0 0 0,0 1-1 0 0,-27 10 1 0 0,22-5-1225 0 0,7-1 342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3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20 0 0,'1'-13'638'0'0,"0"-15"15042"0"0,4 42-14248 0 0,-1 2-458 0 0,0 0 0 0 0,-2 0 0 0 0,2 29 0 0 0,1 11-105 0 0,0-18-241 0 0,-2 46 0 0 0,2 11 255 0 0,10 138 789 0 0,-8-104-722 0 0,0 1 193 0 0,-3 1 961 0 0,-2-113-1195 0 0,-1 0-4386 0 0,-2-27-1694 0 0,-3 0 3560 0 0,2 3 362 0 0,-1-5-2169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5 476 0 0,'1'-1'339'0'0,"0"1"0"0"0,0-1 1 0 0,1 0-1 0 0,-1 1 0 0 0,0 0 0 0 0,0-1 0 0 0,1 1 1 0 0,-1 0-1 0 0,0-1 0 0 0,1 1 0 0 0,-1 0 0 0 0,1 0 0 0 0,-1 0 1 0 0,0 0-1 0 0,1 1 0 0 0,-1-1 0 0 0,0 0 0 0 0,1 0 1 0 0,-1 1-1 0 0,0-1 0 0 0,1 1 0 0 0,-1-1 0 0 0,0 1 1 0 0,0 0-1 0 0,0-1 0 0 0,0 1 0 0 0,1 0 0 0 0,-1 0 0 0 0,0 0 1 0 0,1 2-1 0 0,31 30 3518 0 0,-23-20-3012 0 0,-1 1-1 0 0,0 0 1 0 0,-1 1-1 0 0,0 0 1 0 0,6 18-1 0 0,23 83 2043 0 0,-14-37-1012 0 0,-12-45-1352 0 0,11 33 609 0 0,-19-61-1387 0 0,0 1 0 0 0,1-1 0 0 0,-1 0 1 0 0,1 1-1 0 0,0-2 0 0 0,1 1 0 0 0,6 7 1 0 0,3-7-1981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40 142 548 0 0,'-7'-2'870'0'0,"-15"-7"2600"0"0,11 1 5277 0 0,56-4-3445 0 0,25 3-2415 0 0,346-51 3221 0 0,-340 39-5337 0 0,-37 10-3066 0 0,0 2-7633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8 0 0,'-1'1'350'0'0,"-1"0"1"0"0,1-1-1 0 0,0 1 1 0 0,-1 0-1 0 0,1 0 0 0 0,0 0 1 0 0,0 0-1 0 0,0 0 1 0 0,0 0-1 0 0,0 0 0 0 0,0 1 1 0 0,0-1-1 0 0,0 0 1 0 0,0 0-1 0 0,0 1 1 0 0,1-1-1 0 0,-1 1 0 0 0,1-1 1 0 0,-1 0-1 0 0,1 1 1 0 0,-1-1-1 0 0,1 3 0 0 0,0-3-31 0 0,1 1 0 0 0,0-1 0 0 0,0 0 0 0 0,0 0 0 0 0,0 1 0 0 0,0-1 0 0 0,0 0 0 0 0,0 0 0 0 0,0 0 0 0 0,0 0 0 0 0,1 0 0 0 0,-1 0 0 0 0,0-1 0 0 0,1 1 0 0 0,-1 0 0 0 0,0-1-1 0 0,1 1 1 0 0,-1-1 0 0 0,1 1 0 0 0,-1-1 0 0 0,1 0 0 0 0,-1 1 0 0 0,2-1 0 0 0,18 4 1176 0 0,0-1 0 0 0,0 0 0 0 0,37-2 0 0 0,63-8 533 0 0,-105 6-1842 0 0,42-4-542 0 0,101-10-1398 0 0,-54-4-5840 0 0,-78 11 5155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4 476 0 0,'-9'-3'15953'0'0,"10"15"-13041"0"0,1-3-3403 0 0,21 137 7200 0 0,-4-25-4087 0 0,-17-113-2578 0 0,13 53 121 0 0,-14-56-659 0 0,1 0 1 0 0,1 0 0 0 0,-1-1-1 0 0,0 1 1 0 0,6 6 0 0 0,2-5-3266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43 200 72 0 0,'0'0'255'0'0,"-27"-8"2774"0"0,11-2 8871 0 0,35 1-9332 0 0,-18 7-2424 0 0,1 1 1 0 0,0 0 0 0 0,0 0-1 0 0,0 0 1 0 0,0 0-1 0 0,0 0 1 0 0,0 0 0 0 0,1 1-1 0 0,1-2 1 0 0,197-24 6342 0 0,33-7-3320 0 0,-196 25-2948 0 0,1-2-1 0 0,-2-2 1 0 0,1-1 0 0 0,34-18 0 0 0,-15 3-4085 0 0,-50 27-115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1 412 0 0,'-11'10'1171'0'0,"10"-9"-908"0"0,1-1 1 0 0,0 1-1 0 0,-1-1 0 0 0,1 1 1 0 0,0-1-1 0 0,-1 1 1 0 0,1-1-1 0 0,0 1 0 0 0,0-1 1 0 0,-1 1-1 0 0,1-1 1 0 0,0 1-1 0 0,0-1 0 0 0,0 1 1 0 0,0-1-1 0 0,0 1 1 0 0,0-1-1 0 0,-1 1 0 0 0,2 0 1 0 0,-1-1-1 0 0,0 2 1 0 0,1-1 105 0 0,0 0 0 0 0,0 0 0 0 0,0 0 0 0 0,0 0 0 0 0,0-1 0 0 0,0 1 0 0 0,0 0 0 0 0,0 0 0 0 0,0-1 0 0 0,1 1 0 0 0,-1-1 0 0 0,0 1 0 0 0,1-1 0 0 0,-1 1 0 0 0,0-1 0 0 0,1 0 0 0 0,-1 0 0 0 0,0 0 0 0 0,1 0 0 0 0,1 0 0 0 0,55 5 5033 0 0,114-8-1 0 0,13 1-8221 0 0,-155 2-3858 0 0,-14 0 3859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379 106 200 0 0,'0'-4'431'0'0,"0"0"1"0"0,-1 1-1 0 0,1-1 1 0 0,-1 0-1 0 0,1 0 0 0 0,-1 1 1 0 0,-1-1-1 0 0,1 1 1 0 0,0-1-1 0 0,-1 1 0 0 0,0-1 1 0 0,1 1-1 0 0,-1 0 1 0 0,-1-1-1 0 0,1 1 0 0 0,0 0 1 0 0,-5-3-1 0 0,2 2 51 0 0,0 0 0 0 0,0 0 0 0 0,0 1-1 0 0,-1 0 1 0 0,1 0 0 0 0,-1 0 0 0 0,0 1-1 0 0,0 0 1 0 0,-11-3 0 0 0,4 3 69 0 0,0 0 0 0 0,0 0 0 0 0,0 2 0 0 0,0-1 0 0 0,0 2 0 0 0,0 0 0 0 0,0 0 0 0 0,1 1 0 0 0,-22 6 0 0 0,26-5-263 0 0,-1 0 0 0 0,1 1 0 0 0,0 0 0 0 0,0 1-1 0 0,0 0 1 0 0,0 0 0 0 0,1 0 0 0 0,0 1 0 0 0,0 0 0 0 0,0 1 0 0 0,1-1-1 0 0,0 1 1 0 0,-7 10 0 0 0,10-11-113 0 0,0 0 0 0 0,0-1 0 0 0,0 1 0 0 0,1 1 0 0 0,-1-1 0 0 0,1 0 0 0 0,1 0 0 0 0,-1 1 0 0 0,1-1-1 0 0,1 1 1 0 0,-1 0 0 0 0,1-1 0 0 0,0 1 0 0 0,0-1 0 0 0,1 1 0 0 0,0-1 0 0 0,0 1 0 0 0,0-1 0 0 0,4 8 0 0 0,0-1-6 0 0,1 0 1 0 0,0-1-1 0 0,1 0 1 0 0,0 0-1 0 0,1-1 1 0 0,1 0 0 0 0,0 0-1 0 0,0-1 1 0 0,1 0-1 0 0,0 0 1 0 0,0-1-1 0 0,1-1 1 0 0,1 0-1 0 0,-1 0 1 0 0,1-1 0 0 0,1-1-1 0 0,-1 0 1 0 0,15 4-1 0 0,-15-5-174 0 0,1-1 1 0 0,-1 0-1 0 0,1-1 0 0 0,0-1 0 0 0,1 0 0 0 0,-1-1 0 0 0,0 0 1 0 0,0-1-1 0 0,1 0 0 0 0,-1-1 0 0 0,0-1 0 0 0,0 0 0 0 0,0-1 1 0 0,0 0-1 0 0,0-1 0 0 0,-1 0 0 0 0,0-1 0 0 0,1-1 0 0 0,11-7 1 0 0,-19 10-27 0 0,1-1 1 0 0,-1 0 0 0 0,0 0 0 0 0,0-1 0 0 0,0 0-1 0 0,-1 1 1 0 0,0-2 0 0 0,0 1 0 0 0,0 0 0 0 0,0-1-1 0 0,-1 0 1 0 0,0 1 0 0 0,0-1 0 0 0,-1-1 0 0 0,0 1-1 0 0,0 0 1 0 0,0 0 0 0 0,-1-1 0 0 0,1 1 0 0 0,-2-1-1 0 0,1 0 1 0 0,-1 1 0 0 0,0-1 0 0 0,0 1 0 0 0,-1-1-1 0 0,0 1 1 0 0,0-1 0 0 0,0 1 0 0 0,-1-1 0 0 0,0 1-1 0 0,0 0 1 0 0,-1 0 0 0 0,0 0 0 0 0,0 0 0 0 0,0 0-1 0 0,-7-8 1 0 0,-1 1-35 0 0,-1 0-1 0 0,0 0 1 0 0,-1 1-1 0 0,0 1 1 0 0,-1 0-1 0 0,-1 1 1 0 0,1 0-1 0 0,-2 1 1 0 0,-20-9-1 0 0,13 9-523 0 0,1 0 0 0 0,-1 2 1 0 0,-1 1-1 0 0,1 0 0 0 0,-1 2 0 0 0,-31-2 0 0 0,13 8-1546 0 0,17 3-5657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66 216 752 0 0,'0'0'1447'0'0,"9"16"5738"0"0,-10 3-3729 0 0,-5 34-1 0 0,-19 56 1548 0 0,6-25-1369 0 0,1-30 797 0 0,18-54-4423 0 0,0-1 0 0 0,0 1 1 0 0,0 0-1 0 0,0-1 0 0 0,1 1 0 0 0,-1 0 0 0 0,0-1 0 0 0,0 1 0 0 0,0 0 0 0 0,0-1 0 0 0,0 1 0 0 0,-1 0 0 0 0,1-1 0 0 0,0 1 0 0 0,0 0 0 0 0,0-1 1 0 0,0 1-1 0 0,0 0 0 0 0,0-1 0 0 0,-1 1 0 0 0,1 0 0 0 0,0-1 0 0 0,0 1 0 0 0,0 0 0 0 0,-1-1 0 0 0,1 1-1 0 0,-1-1-1 0 0,1 1 1 0 0,0-1-1 0 0,0 1 1 0 0,-1 0-1 0 0,1-1 1 0 0,0 1-1 0 0,0-1 1 0 0,-1 1-1 0 0,1-1 1 0 0,0 0-1 0 0,0 1 0 0 0,0-1 1 0 0,0 1-1 0 0,0-1 1 0 0,0 1-1 0 0,0-1 1 0 0,0 1-1 0 0,0-1 1 0 0,0 1-1 0 0,0-1 1 0 0,0 0-1 0 0,0 1 1 0 0,1-2-1 0 0,0 0 5 0 0,-1-1 0 0 0,1 0-1 0 0,0 0 1 0 0,1 0-1 0 0,-1 1 1 0 0,0-1 0 0 0,1 1-1 0 0,-1-1 1 0 0,1 1-1 0 0,0-1 1 0 0,0 1-1 0 0,0 0 1 0 0,0 0 0 0 0,0 0-1 0 0,0 0 1 0 0,0 0-1 0 0,1 0 1 0 0,-1 1 0 0 0,1-1-1 0 0,0 1 1 0 0,-1 0-1 0 0,1 0 1 0 0,0 0-1 0 0,-1 0 1 0 0,1 0 0 0 0,0 0-1 0 0,0 1 1 0 0,0 0-1 0 0,0-1 1 0 0,0 1 0 0 0,0 0-1 0 0,0 0 1 0 0,0 1-1 0 0,0-1 1 0 0,0 0 0 0 0,-1 1-1 0 0,1 0 1 0 0,0 0-1 0 0,0 0 1 0 0,0 0-1 0 0,4 3 1 0 0,88 41 260 0 0,65 28 236 0 0,-135-65-411 0 0,1 0 1 0 0,-1-1-1 0 0,1-1 1 0 0,47 3-1 0 0,-43-7-113 0 0,52-5 1 0 0,-68 2-10 0 0,-1-1 1 0 0,1-1 0 0 0,-1 0 0 0 0,1-1 0 0 0,-1 0-1 0 0,13-7 1 0 0,-22 9 27 0 0,0 0-1 0 0,0-1 0 0 0,0 1 1 0 0,0-1-1 0 0,-1 0 0 0 0,1 0 1 0 0,-1-1-1 0 0,0 1 0 0 0,0-1 1 0 0,0 1-1 0 0,0-1 0 0 0,0 0 1 0 0,2-5-1 0 0,-2 1 12 0 0,0 1 0 0 0,0-1 1 0 0,-1 0-1 0 0,0 1 0 0 0,-1-1 1 0 0,1 0-1 0 0,-1-9 0 0 0,-1-8 39 0 0,-1 0-1 0 0,-1 0 1 0 0,-11-46 0 0 0,8 45-4 0 0,-2 0 0 0 0,-1 1 1 0 0,-1 0-1 0 0,-2 1 1 0 0,-22-41-1 0 0,23 49-337 0 0,-1 0 0 0 0,0 1 0 0 0,-1 1 0 0 0,0 0 0 0 0,-1 0 0 0 0,-1 2 0 0 0,0-1 0 0 0,-30-18 0 0 0,42 29 67 0 0,0 1 0 0 0,0 0 0 0 0,0 1-1 0 0,1-1 1 0 0,-1 0 0 0 0,0 0-1 0 0,0 1 1 0 0,0-1 0 0 0,0 1 0 0 0,0 0-1 0 0,0 0 1 0 0,-3-1 0 0 0,3 2-418 0 0,0-1 1 0 0,1 0 0 0 0,-1 1-1 0 0,0-1 1 0 0,0 1-1 0 0,0 0 1 0 0,1-1 0 0 0,-1 1-1 0 0,0 0 1 0 0,1 0-1 0 0,-1 0 1 0 0,1 0 0 0 0,-3 2-1 0 0,-3 5-2345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441 120 156 0 0,'2'-4'932'0'0,"-1"1"0"0"0,0-1 0 0 0,0 0 0 0 0,0 0 0 0 0,-1 0 1 0 0,1 0-1 0 0,-1 1 0 0 0,0-7 0 0 0,0 8-107 0 0,-9-18 2073 0 0,2 14-2442 0 0,-1 1-1 0 0,0 0 0 0 0,-1 1 1 0 0,1 0-1 0 0,-1 0 0 0 0,0 1 0 0 0,1 0 1 0 0,-1 0-1 0 0,-1 1 0 0 0,1 1 1 0 0,0-1-1 0 0,0 1 0 0 0,-11 1 1 0 0,-1 0-118 0 0,1 1 0 0 0,0 0 1 0 0,0 2-1 0 0,0 1 1 0 0,-22 6-1 0 0,33-7-221 0 0,-1 1 0 0 0,1 0-1 0 0,-1 0 1 0 0,1 1 0 0 0,0 0 0 0 0,1 0-1 0 0,-1 1 1 0 0,1 0 0 0 0,1 1 0 0 0,-1 0-1 0 0,1 0 1 0 0,0 1 0 0 0,0-1 0 0 0,1 2-1 0 0,0-1 1 0 0,-7 14 0 0 0,10-14 6 0 0,-1-1 1 0 0,1 1 0 0 0,0 0-1 0 0,1 1 1 0 0,0-1 0 0 0,0 0-1 0 0,1 1 1 0 0,0-1 0 0 0,1 1-1 0 0,-1-1 1 0 0,2 1 0 0 0,-1-1-1 0 0,1 1 1 0 0,0-1-1 0 0,1 0 1 0 0,0 1 0 0 0,1-1-1 0 0,-1 0 1 0 0,1 0 0 0 0,5 8-1 0 0,-3-7 17 0 0,0 0-1 0 0,1 0 0 0 0,0-1 1 0 0,0 1-1 0 0,1-1 0 0 0,0-1 1 0 0,0 1-1 0 0,1-1 0 0 0,0-1 1 0 0,1 1-1 0 0,-1-1 0 0 0,1-1 1 0 0,12 6-1 0 0,-7-5-23 0 0,0-1 0 0 0,1 0-1 0 0,-1-1 1 0 0,1 0 0 0 0,0-2-1 0 0,0 0 1 0 0,1 0 0 0 0,18-1-1 0 0,0-3-58 0 0,0-2-1 0 0,0 0 1 0 0,-1-3-1 0 0,0 0 1 0 0,0-3-1 0 0,-1 0 0 0 0,43-21 1 0 0,-58 23-50 0 0,0-1 0 0 0,-1-1 1 0 0,-1 0-1 0 0,17-14 0 0 0,-26 19 5 0 0,0 0 0 0 0,0 0-1 0 0,-1-1 1 0 0,0 0 0 0 0,0 0 0 0 0,-1 0-1 0 0,0 0 1 0 0,0-1 0 0 0,0 0-1 0 0,-1 0 1 0 0,0 0 0 0 0,4-12 0 0 0,-7 15-6 0 0,0 0 1 0 0,1-1-1 0 0,-2 1 1 0 0,1 0 0 0 0,0-1-1 0 0,-1 1 1 0 0,0 0 0 0 0,0-1-1 0 0,0 1 1 0 0,-1 0-1 0 0,1 0 1 0 0,-1 0 0 0 0,0 0-1 0 0,0 0 1 0 0,0 1-1 0 0,-1-1 1 0 0,1 1 0 0 0,-1-1-1 0 0,0 1 1 0 0,0 0-1 0 0,0 0 1 0 0,-5-4 0 0 0,-8-6 4 0 0,-1 0 0 0 0,0 1 0 0 0,-23-11 0 0 0,11 8-46 0 0,0 2 1 0 0,-1 0-1 0 0,0 2 0 0 0,0 2 0 0 0,-1 1 0 0 0,-1 1 0 0 0,-62-6 0 0 0,68 12-775 0 0,0 1-1 0 0,1 1 1 0 0,-32 5-1 0 0,23 3-1989 0 0,15 3-4370 0 0,15-6 4499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98 744 0 0,'0'0'2625'0'0,"0"6"-1158"0"0,-9 41 3155 0 0,-25 79 0 0 0,9-44-442 0 0,3-29-691 0 0,22-52-3439 0 0,0-1 1 0 0,0 1 0 0 0,0-1-1 0 0,0 0 1 0 0,0 1-1 0 0,0-1 1 0 0,-1 0 0 0 0,1 1-1 0 0,0-1 1 0 0,0 0-1 0 0,0 1 1 0 0,-1-1 0 0 0,1 0-1 0 0,0 0 1 0 0,-1 1 0 0 0,1-1-1 0 0,0 0 1 0 0,0 0-1 0 0,-1 1 1 0 0,1-1 0 0 0,0 0-1 0 0,-1 0 1 0 0,1 0 0 0 0,-1 0-1 0 0,1 1 1 0 0,0-1-1 0 0,-1 0 1 0 0,1 0 0 0 0,0 0-1 0 0,-1 0 1 0 0,1 0-1 0 0,-1 0 1 0 0,1 0 0 0 0,0 0-1 0 0,-1 0 1 0 0,1 0 0 0 0,-1 0-1 0 0,1 0 1 0 0,0-1-1 0 0,-1 1 1 0 0,1 0 0 0 0,0 0-1 0 0,-1 0 1 0 0,1 0 0 0 0,0-1-1 0 0,-1 1 1 0 0,1 0-1 0 0,0 0 1 0 0,-1-1 0 0 0,1 1-1 0 0,-1-1 10 0 0,-1 0-1 0 0,1 0 0 0 0,0 0 1 0 0,0 0-1 0 0,0 0 0 0 0,0 0 1 0 0,0 0-1 0 0,0 0 0 0 0,0 0 1 0 0,0-1-1 0 0,-1-1 0 0 0,1-1 49 0 0,-1-4 106 0 0,0 0 0 0 0,1 0 0 0 0,0 0 0 0 0,0-13-1 0 0,0 20-189 0 0,1 0 0 0 0,0 0 0 0 0,0 0 0 0 0,0 0 0 0 0,0 0-1 0 0,1 0 1 0 0,-1 0 0 0 0,0 0 0 0 0,0 0 0 0 0,1 0 0 0 0,-1 0-1 0 0,1 0 1 0 0,-1 0 0 0 0,0 0 0 0 0,1 0 0 0 0,0 0-1 0 0,-1 0 1 0 0,1 1 0 0 0,0-1 0 0 0,-1 0 0 0 0,1 0 0 0 0,0 1-1 0 0,0-1 1 0 0,-1 0 0 0 0,1 1 0 0 0,0-1 0 0 0,0 1 0 0 0,0-1-1 0 0,0 1 1 0 0,0-1 0 0 0,0 1 0 0 0,0 0 0 0 0,0 0-1 0 0,0-1 1 0 0,0 1 0 0 0,0 0 0 0 0,0 0 0 0 0,0 0 0 0 0,0 0-1 0 0,0 0 1 0 0,0 0 0 0 0,0 0 0 0 0,0 1 0 0 0,0-1 0 0 0,0 0-1 0 0,2 1 1 0 0,29 8 339 0 0,-1 2 0 0 0,38 19 0 0 0,-32-14-104 0 0,39 12 0 0 0,-46-19-178 0 0,1-1 1 0 0,0-2-1 0 0,1-1 1 0 0,-1-1-1 0 0,1-2 1 0 0,0-1-1 0 0,0-2 1 0 0,-1-1-1 0 0,1-1 0 0 0,-1-2 1 0 0,43-11-1 0 0,-69 14-87 0 0,0 0-1 0 0,1 0 0 0 0,-1 0 0 0 0,0-1 1 0 0,0 1-1 0 0,0-1 0 0 0,0-1 0 0 0,-1 1 1 0 0,1-1-1 0 0,-1 1 0 0 0,0-1 1 0 0,0 0-1 0 0,4-6 0 0 0,-5 6 7 0 0,-1 0 1 0 0,0 0-1 0 0,0 0 0 0 0,0 0 1 0 0,-1 0-1 0 0,1-1 0 0 0,-1 1 1 0 0,0 0-1 0 0,0-1 0 0 0,-1 1 1 0 0,1 0-1 0 0,-1-1 0 0 0,0 1 0 0 0,0-1 1 0 0,0 1-1 0 0,-1-1 0 0 0,-1-7 1 0 0,-4-8 43 0 0,0-1 0 0 0,-2 1 0 0 0,0 0 0 0 0,-1 0 0 0 0,-1 1 0 0 0,-17-25 0 0 0,18 30-424 0 0,-1 1 1 0 0,0 1-1 0 0,-1 0 1 0 0,0 0-1 0 0,-1 1 1 0 0,0 1-1 0 0,-1 0 1 0 0,0 0-1 0 0,-17-8 1 0 0,24 15-159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3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29 388 0 0,'-7'-14'16209'0'0,"5"13"-15454"0"0,-9 4-59 0 0,9-3-30 0 0,-1 2-26 0 0,-75 65 4338 0 0,1-2-3045 0 0,-57 38 592 0 0,107-77-1532 0 0,26-25-435 0 0,2-3-547 0 0,0 1-1 0 0,-1 0 0 0 0,1 0 1 0 0,0 0-1 0 0,0 0 0 0 0,0 0 1 0 0,0 0-1 0 0,0 0 0 0 0,0 0 0 0 0,0 0 1 0 0,2-1-1 0 0,-2 1 6 0 0,33-31 153 0 0,-1-2 0 0 0,44-60 0 0 0,-35 34 20 0 0,-33 48-138 0 0,12-12 84 0 0,-19 22-118 0 0,-1 1 0 0 0,1 0 0 0 0,0 0 0 0 0,-1 0 0 0 0,1 1 0 0 0,0-1 0 0 0,0 0 0 0 0,0 1 1 0 0,0-1-1 0 0,0 1 0 0 0,0 0 0 0 0,0-1 0 0 0,0 1 0 0 0,0 0 0 0 0,0 0 0 0 0,-1 0 0 0 0,1 0 0 0 0,0 1 0 0 0,0-1 0 0 0,0 1 0 0 0,0-1 1 0 0,0 1-1 0 0,0 0 0 0 0,0-1 0 0 0,-1 1 0 0 0,1 0 0 0 0,0 0 0 0 0,0 0 0 0 0,-1 0 0 0 0,1 1 0 0 0,-1-1 0 0 0,2 2 0 0 0,7 6 175 0 0,0 1 0 0 0,-1 0-1 0 0,13 20 1 0 0,-10-14-118 0 0,8 12-74 0 0,24 44 0 0 0,11 17 0 0 0,-18-39 0 0 0,-21-26 0 0 0,-16-24-1 0 0,0 0 1 0 0,0 0-1 0 0,0 0 1 0 0,0 0-1 0 0,1 1 1 0 0,-1-1-1 0 0,0 0 1 0 0,0 0-1 0 0,0 0 1 0 0,0 0-1 0 0,0 0 1 0 0,0 0-1 0 0,0 0 1 0 0,0 1-1 0 0,0-1 1 0 0,0 0-1 0 0,0 0 1 0 0,0 0-1 0 0,0 0 1 0 0,0 0-1 0 0,0 0 1 0 0,0 1-1 0 0,0-1 1 0 0,0 0-1 0 0,0 0 1 0 0,0 0-1 0 0,0 0 1 0 0,0 0-1 0 0,0 0 1 0 0,0 0-1 0 0,0 1 1 0 0,0-1-1 0 0,0 0 1 0 0,-1 0-1 0 0,1 0 1 0 0,0 0-1 0 0,0 0 0 0 0,0 0 1 0 0,0 0-1 0 0,0 0 1 0 0,0 0-1 0 0,0 1 1 0 0,0-1-1 0 0,0 0 1 0 0,-1 0-1 0 0,1 0 1 0 0,0 0-1 0 0,0 0 1 0 0,0 0-1 0 0,0 0 1 0 0,0 0-1 0 0,-13 0-279 0 0,9-1-774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76 472 0 0,'-7'-7'645'0'0,"1"1"-1"0"0,-1-1 1 0 0,0 1 0 0 0,-1 0-1 0 0,1 1 1 0 0,-1-1 0 0 0,0 2-1 0 0,-1-1 1 0 0,1 1-1 0 0,-1 0 1 0 0,1 1 0 0 0,-1 0-1 0 0,0 0 1 0 0,-1 1 0 0 0,1 0-1 0 0,0 1 1 0 0,-1 0 0 0 0,1 1-1 0 0,0-1 1 0 0,-1 2 0 0 0,-9 1-1 0 0,9-1-194 0 0,0 1 0 0 0,1 1-1 0 0,-1 0 1 0 0,1 0 0 0 0,0 1-1 0 0,0 0 1 0 0,-16 11 0 0 0,15-8-81 0 0,0 0 1 0 0,1 0 0 0 0,0 1 0 0 0,0 1-1 0 0,0-1 1 0 0,1 2 0 0 0,0-1 0 0 0,1 1-1 0 0,-11 18 1 0 0,16-22-179 0 0,-1 0 0 0 0,0 0 0 0 0,1 1 0 0 0,0-1 0 0 0,1 0 0 0 0,0 1 0 0 0,-1-1 0 0 0,2 1 0 0 0,-1-1 0 0 0,1 1 0 0 0,0 0 0 0 0,1-1-1 0 0,-1 1 1 0 0,1-1 0 0 0,1 1 0 0 0,-1-1 0 0 0,1 0 0 0 0,0 1 0 0 0,0-1 0 0 0,5 8 0 0 0,1-1-3 0 0,0-1-1 0 0,1 1 0 0 0,0-1 1 0 0,1-1-1 0 0,0 1 1 0 0,1-2-1 0 0,0 0 1 0 0,1 0-1 0 0,0-1 1 0 0,1 0-1 0 0,0-1 1 0 0,0 0-1 0 0,1-2 1 0 0,28 11-1 0 0,-19-8-105 0 0,0-2-1 0 0,1-1 1 0 0,0-2 0 0 0,1 0-1 0 0,-1-1 1 0 0,1-1 0 0 0,-1-1-1 0 0,42-5 1 0 0,-55 3-173 0 0,-1-1 1 0 0,0 0-1 0 0,0 0 1 0 0,0-1-1 0 0,0-1 1 0 0,0 0-1 0 0,0 0 1 0 0,-1-1-1 0 0,11-6 0 0 0,-15 7 56 0 0,0 0-1 0 0,-1 0 0 0 0,1 0 0 0 0,-1 0 0 0 0,0-1 0 0 0,0 1 1 0 0,-1-1-1 0 0,1 0 0 0 0,-1 0 0 0 0,0 0 0 0 0,0-1 0 0 0,-1 1 0 0 0,0-1 1 0 0,0 0-1 0 0,0 0 0 0 0,0 1 0 0 0,0-9 0 0 0,-1 4 31 0 0,-1 0 0 0 0,0 0 0 0 0,0 0 0 0 0,-1 1 0 0 0,-1-1 0 0 0,1 0 0 0 0,-2 1 0 0 0,1-1-1 0 0,-1 1 1 0 0,-1 0 0 0 0,0 0 0 0 0,0 0 0 0 0,-1 0 0 0 0,0 0 0 0 0,0 1 0 0 0,-1 0 0 0 0,-9-10 0 0 0,3 5-13 0 0,0 0-1 0 0,-1 1 1 0 0,0 0 0 0 0,-2 1 0 0 0,1 1 0 0 0,-1 0 0 0 0,0 1 0 0 0,-30-13 0 0 0,32 17-246 0 0,-1 0 1 0 0,0 1 0 0 0,-1 0 0 0 0,1 1-1 0 0,-21-1 1 0 0,26 3-378 0 0,1 1 1 0 0,-1 1-1 0 0,0-1 0 0 0,-10 3 0 0 0,13-1-510 0 0,0-1-1 0 0,0 1 0 0 0,0 1 1 0 0,0-1-1 0 0,0 1 0 0 0,-7 4 0 0 0,2 2-1394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151 274 7197 0 0,'0'0'11778'0'0,"1"2"-10237"0"0,0 2-1240 0 0,0-1 1 0 0,-1 0 0 0 0,1 0-1 0 0,-1 0 1 0 0,0 1 0 0 0,0-1-1 0 0,0 0 1 0 0,0 0-1 0 0,-1 1 1 0 0,1-1 0 0 0,-1 0-1 0 0,-1 4 1 0 0,-16 43 1004 0 0,14-37-819 0 0,-16 40 620 0 0,10-22-145 0 0,-1-2 0 0 0,-2 1 0 0 0,-31 52 1 0 0,31-69-423 0 0,13-13-528 0 0,-1 0-1 0 0,1 0 1 0 0,-1 0-1 0 0,0 0 1 0 0,1 0-1 0 0,-1 0 0 0 0,0 0 1 0 0,1 0-1 0 0,-1 0 1 0 0,0 0-1 0 0,1 0 0 0 0,-1 0 1 0 0,1-1-1 0 0,-1 1 1 0 0,0 0-1 0 0,1 0 1 0 0,-1-1-1 0 0,1 1 0 0 0,-1 0 1 0 0,0-2-1 0 0,0 1-8 0 0,0-1-1 0 0,0 0 1 0 0,1 0-1 0 0,-1 0 1 0 0,1 0-1 0 0,0 0 1 0 0,-1 0-1 0 0,1 0 1 0 0,0 0-1 0 0,0 0 1 0 0,0 0-1 0 0,1 1 1 0 0,-1-1-1 0 0,0 0 0 0 0,1 0 1 0 0,-1 0-1 0 0,2-2 1 0 0,-1 0-2 0 0,0-1-2 0 0,0-1 0 0 0,1 1 1 0 0,0 0-1 0 0,0 0 0 0 0,0 0 1 0 0,0 0-1 0 0,1 0 0 0 0,0 1 0 0 0,0-1 1 0 0,0 1-1 0 0,1 0 0 0 0,7-7 1 0 0,-9 8 8 0 0,1 1 0 0 0,0 0 0 0 0,0 0 0 0 0,0 0 0 0 0,0 0 0 0 0,1 0 0 0 0,-1 1 0 0 0,0-1 0 0 0,1 1 0 0 0,-1 0 0 0 0,1 0 0 0 0,-1 0 0 0 0,1 1 0 0 0,0-1 0 0 0,-1 1 0 0 0,1 0 0 0 0,-1 0 0 0 0,1 0 0 0 0,0 0 0 0 0,4 2 0 0 0,21 7 56 0 0,0 1 0 0 0,-1 2-1 0 0,-1 1 1 0 0,0 1 0 0 0,28 19 0 0 0,59 29 80 0 0,-74-44-157 0 0,1-1-1 0 0,0-3 0 0 0,48 10 0 0 0,-74-20-105 0 0,0-2-1 0 0,-1 0 1 0 0,2 0-1 0 0,-1-1 1 0 0,0-1-1 0 0,0-1 1 0 0,0 0-1 0 0,0-1 1 0 0,0 0-1 0 0,0-2 1 0 0,-1 0-1 0 0,24-9 1 0 0,-33 11 100 0 0,0-1 0 0 0,0 0 1 0 0,0 0-1 0 0,-1-1 1 0 0,1 1-1 0 0,-1-1 1 0 0,1 0-1 0 0,-1-1 0 0 0,-1 1 1 0 0,1 0-1 0 0,-1-1 1 0 0,5-8-1 0 0,-4 4 44 0 0,0 0 0 0 0,0 0-1 0 0,-1 0 1 0 0,0 0 0 0 0,-1-1 0 0 0,3-18-1 0 0,-4 7 47 0 0,0-1-1 0 0,-2 1 0 0 0,0-1 1 0 0,-1 1-1 0 0,-1 0 0 0 0,-7-24 1 0 0,2 18 2 0 0,0 0 1 0 0,-2 0 0 0 0,-1 1 0 0 0,-2 0 0 0 0,-30-47 0 0 0,31 55-99 0 0,-2 1 1 0 0,0 1-1 0 0,-1 0 0 0 0,0 1 0 0 0,-1 0 1 0 0,-1 2-1 0 0,0 0 0 0 0,-28-16 0 0 0,40 26-35 0 0,-1 0-249 0 0,1 0-1 0 0,-1 0 0 0 0,1 0 1 0 0,-1 0-1 0 0,0 1 1 0 0,0 0-1 0 0,0 0 1 0 0,0 1-1 0 0,-7-1 1 0 0,12 2 33 0 0,0 0 1 0 0,0 0 0 0 0,-1 1-1 0 0,1-1 1 0 0,0 0 0 0 0,0 1-1 0 0,0-1 1 0 0,0 1 0 0 0,0-1-1 0 0,0 1 1 0 0,0-1-1 0 0,0 1 1 0 0,0 0 0 0 0,-1 1-1 0 0,-5 7-6263 0 0,4-1 3471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28 180 0 0,'-3'-3'726'0'0,"-1"0"1"0"0,0 1-1 0 0,0-1 1 0 0,1 1-1 0 0,-1-1 0 0 0,-1 1 1 0 0,1 0-1 0 0,0 1 0 0 0,0-1 1 0 0,-1 1-1 0 0,1 0 1 0 0,-1 0-1 0 0,-5 0 0 0 0,4 0-264 0 0,0 2-1 0 0,0-1 1 0 0,0 1-1 0 0,0 0 0 0 0,0 0 1 0 0,-7 2-1 0 0,2 1-41 0 0,-1 1-1 0 0,1 0 0 0 0,0 1 1 0 0,0 0-1 0 0,1 1 1 0 0,-1 0-1 0 0,1 0 1 0 0,-9 10-1 0 0,7-6-22 0 0,0 1 1 0 0,1 1-1 0 0,1 0 1 0 0,0 0-1 0 0,-13 22 0 0 0,18-25-266 0 0,1-1 0 0 0,0 1 0 0 0,0 0 0 0 0,1 0 0 0 0,0 0 0 0 0,1 0 0 0 0,0 1 0 0 0,1-1 0 0 0,0 1-1 0 0,1 0 1 0 0,0-1 0 0 0,0 1 0 0 0,1-1 0 0 0,0 1 0 0 0,1-1 0 0 0,1 0 0 0 0,-1 1 0 0 0,1-1 0 0 0,1 0-1 0 0,0-1 1 0 0,1 1 0 0 0,-1-1 0 0 0,2 1 0 0 0,-1-1 0 0 0,2-1 0 0 0,-1 1 0 0 0,1-1 0 0 0,0-1 0 0 0,10 10 0 0 0,-5-8-48 0 0,0 0 0 0 0,0 0 1 0 0,1-2-1 0 0,0 1 1 0 0,0-2-1 0 0,1 1 1 0 0,-1-2-1 0 0,2 0 1 0 0,-1-1-1 0 0,0 0 1 0 0,1-1-1 0 0,28 2 0 0 0,-22-3-58 0 0,0-1 0 0 0,0-2 0 0 0,0 0-1 0 0,0-1 1 0 0,-1-1 0 0 0,1-1 0 0 0,0-1-1 0 0,31-12 1 0 0,-46 15-4 0 0,0-1 0 0 0,-1 0 0 0 0,1 0-1 0 0,0 0 1 0 0,-1-1 0 0 0,0 0 0 0 0,0 0 0 0 0,0 0 0 0 0,0 0 0 0 0,-1-1 0 0 0,1 0-1 0 0,-1 0 1 0 0,0 0 0 0 0,-1-1 0 0 0,1 1 0 0 0,2-9 0 0 0,-2 6 16 0 0,-2 0 0 0 0,1-1 0 0 0,-1 0 0 0 0,-1 1 0 0 0,0-1 0 0 0,0 0-1 0 0,0 1 1 0 0,-1-1 0 0 0,-1 0 0 0 0,1 0 0 0 0,-3-9 0 0 0,0 3 9 0 0,0 1 0 0 0,-2-1-1 0 0,1 0 1 0 0,-2 1-1 0 0,0 0 1 0 0,-1 1 0 0 0,0-1-1 0 0,-1 1 1 0 0,0 0-1 0 0,-1 1 1 0 0,-1 0 0 0 0,0 1-1 0 0,-19-18 1 0 0,15 19-122 0 0,-1 0 0 0 0,0 1-1 0 0,-1 1 1 0 0,0 0 0 0 0,0 1 0 0 0,0 1 0 0 0,-1 1 0 0 0,0 0 0 0 0,0 1 0 0 0,0 1-1 0 0,0 0 1 0 0,-31 1 0 0 0,31 2-716 0 0,0 0-1 0 0,0 2 1 0 0,0 0 0 0 0,0 1-1 0 0,1 0 1 0 0,-1 2-1 0 0,-31 12 1 0 0,13 4-4780 0 0,20-12 3256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32 168 0 0,'-2'2'346'0'0,"0"0"0"0"0,1 1-1 0 0,-1-1 1 0 0,1 0 0 0 0,-1 1 0 0 0,1-1 0 0 0,0 1 0 0 0,0-1-1 0 0,0 1 1 0 0,-2 5 0 0 0,-5 35 3246 0 0,3-11-1402 0 0,2-22-1461 0 0,-1 11 534 0 0,-1-1-1 0 0,-2 0 0 0 0,0 0 0 0 0,-1-1 1 0 0,-14 25-1 0 0,21-41-1086 0 0,0-1-1 0 0,-1 0 1 0 0,1 0 0 0 0,-1 0 0 0 0,0 0-1 0 0,0 0 1 0 0,0 0 0 0 0,0 0 0 0 0,0 0-1 0 0,0-1 1 0 0,0 1 0 0 0,-1-1-1 0 0,1 1 1 0 0,-1-1 0 0 0,-3 1 0 0 0,4-1 194 0 0,-4-6 262 0 0,5 5-597 0 0,0 0 1 0 0,1-1-1 0 0,-1 1 1 0 0,1 0-1 0 0,-1 0 1 0 0,0 0-1 0 0,1-1 0 0 0,-1 1 1 0 0,1 0-1 0 0,-1-1 1 0 0,1 1-1 0 0,-1 0 1 0 0,1-1-1 0 0,0 1 1 0 0,-1-1-1 0 0,1 1 1 0 0,-1-1-1 0 0,1 1 1 0 0,0-1-1 0 0,-1 1 1 0 0,1-1-1 0 0,0 0 1 0 0,-1-2 67 0 0,0 0 0 0 0,1 1 0 0 0,-1-1 1 0 0,1 0-1 0 0,0 0 0 0 0,0 0 0 0 0,0 0 1 0 0,0 0-1 0 0,1 0 0 0 0,-1 1 0 0 0,1-1 1 0 0,0 0-1 0 0,0 0 0 0 0,2-4 0 0 0,-2 5-66 0 0,0 0-1 0 0,0 0 0 0 0,1 1 0 0 0,-1-1 1 0 0,1 1-1 0 0,-1-1 0 0 0,1 1 0 0 0,-1-1 1 0 0,1 1-1 0 0,0 0 0 0 0,0 0 1 0 0,0 0-1 0 0,0 0 0 0 0,-1 0 0 0 0,1 0 1 0 0,0 1-1 0 0,1-1 0 0 0,-1 1 1 0 0,0-1-1 0 0,0 1 0 0 0,0 0 0 0 0,2-1 1 0 0,9 2 58 0 0,0 1 0 0 0,-1 0 0 0 0,1 1 0 0 0,-1 0 0 0 0,0 0 0 0 0,0 2 0 0 0,0-1 0 0 0,16 10 0 0 0,-3-3 1 0 0,65 29 176 0 0,-22-9-134 0 0,112 35 0 0 0,-159-60-252 0 0,1-1 0 0 0,-1-1 1 0 0,1-1-1 0 0,-1-1 1 0 0,1 0-1 0 0,0-2 1 0 0,0-1-1 0 0,-1 0 1 0 0,43-10-1 0 0,-59 10 114 0 0,-1 0-1 0 0,1 0 1 0 0,-1-1 0 0 0,0 0-1 0 0,0 0 1 0 0,0 0 0 0 0,0-1-1 0 0,0 1 1 0 0,-1-1-1 0 0,1 0 1 0 0,-1 0 0 0 0,1 0-1 0 0,-1 0 1 0 0,0-1 0 0 0,3-4-1 0 0,-3 2 42 0 0,1 0 0 0 0,-1 0-1 0 0,-1 0 1 0 0,1-1 0 0 0,-1 1-1 0 0,0-1 1 0 0,-1 1 0 0 0,1-1-1 0 0,-1-9 1 0 0,0-3 100 0 0,-1-1 0 0 0,-1 1-1 0 0,-1-1 1 0 0,-1 1 0 0 0,-1 0 0 0 0,-7-23 0 0 0,7 28-108 0 0,-2 0 0 0 0,0 1 0 0 0,0-1 0 0 0,-1 2 0 0 0,-1-1 0 0 0,0 1 0 0 0,-11-13 0 0 0,12 17-726 0 0,0 0 1 0 0,-1 1-1 0 0,-10-8 0 0 0,16 13-57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420 102 60 0 0,'-3'-6'501'0'0,"0"0"0"0"0,0 0 0 0 0,0 0 0 0 0,-1 1 0 0 0,0 0 0 0 0,0 0 0 0 0,0 0 0 0 0,0 0 0 0 0,-1 0-1 0 0,0 1 1 0 0,0 0 0 0 0,0 0 0 0 0,-1 0 0 0 0,1 1 0 0 0,-1-1 0 0 0,0 1 0 0 0,0 1 0 0 0,0-1 0 0 0,0 1 0 0 0,0 0 0 0 0,-1 1 0 0 0,-8-2 0 0 0,4 2-86 0 0,0 0 0 0 0,1 1 1 0 0,-1 1-1 0 0,0 0 0 0 0,0 0 1 0 0,0 1-1 0 0,1 0 0 0 0,-1 1 1 0 0,1 0-1 0 0,0 1 0 0 0,0 0 1 0 0,0 0-1 0 0,-10 7 0 0 0,7-3-76 0 0,1 0 0 0 0,0 0 0 0 0,0 2 0 0 0,1-1-1 0 0,0 1 1 0 0,1 1 0 0 0,0 0 0 0 0,0 0 0 0 0,-8 16 0 0 0,15-23-191 0 0,0 1 0 0 0,0 0 1 0 0,1 0-1 0 0,0 0 1 0 0,0 0-1 0 0,0 0 0 0 0,1 1 1 0 0,-1-1-1 0 0,1 1 1 0 0,1-1-1 0 0,-1 1 0 0 0,1-1 1 0 0,0 1-1 0 0,0-1 1 0 0,2 11-1 0 0,0-9-20 0 0,0 0-1 0 0,0 0 0 0 0,1 0 1 0 0,0-1-1 0 0,1 1 1 0 0,-1-1-1 0 0,1 0 1 0 0,0 0-1 0 0,1 0 1 0 0,9 10-1 0 0,-3-5 17 0 0,1-1 0 0 0,1 0 1 0 0,0 0-1 0 0,1-1 0 0 0,-1-1 0 0 0,1 0 0 0 0,1-1 0 0 0,0-1 0 0 0,0 0 0 0 0,20 4 0 0 0,-17-6-70 0 0,0-1-1 0 0,1-1 1 0 0,-1-1-1 0 0,1-1 1 0 0,27-2-1 0 0,-34 1-124 0 0,0-1 1 0 0,-1 0-1 0 0,1-1 0 0 0,0 0 0 0 0,-1-1 0 0 0,0 0 1 0 0,0-1-1 0 0,0 0 0 0 0,15-10 0 0 0,-20 11 44 0 0,0-1-1 0 0,-1 0 1 0 0,1 1 0 0 0,-1-2-1 0 0,0 1 1 0 0,0-1-1 0 0,-1 0 1 0 0,0 0 0 0 0,0 0-1 0 0,0 0 1 0 0,-1-1-1 0 0,0 1 1 0 0,0-1 0 0 0,0 0-1 0 0,-1 0 1 0 0,0 0-1 0 0,-1 0 1 0 0,0 0 0 0 0,0-1-1 0 0,0 1 1 0 0,-1 0 0 0 0,0-1-1 0 0,0 1 1 0 0,-1 0-1 0 0,0-1 1 0 0,0 1 0 0 0,-1 0-1 0 0,0 0 1 0 0,0 0-1 0 0,0 0 1 0 0,-1 0 0 0 0,0 1-1 0 0,-1-1 1 0 0,1 1 0 0 0,-1 0-1 0 0,-1 0 1 0 0,-6-8-1 0 0,-2 1 9 0 0,0 0 0 0 0,-1 1-1 0 0,-1 0 1 0 0,0 2 0 0 0,0-1-1 0 0,-1 2 1 0 0,0 0-1 0 0,-26-9 1 0 0,25 11-387 0 0,0 2-1 0 0,-1 0 1 0 0,-27-4 0 0 0,31 7-431 0 0,1 1 0 0 0,-1 1 1 0 0,0 0-1 0 0,0 1 1 0 0,-14 2-1 0 0,2 4-4825 0 0,18-3 3290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5 372 0 0,'6'-5'8205'0'0,"-4"7"-7841"0"0,1 0 1 0 0,-1 1 0 0 0,1-1-1 0 0,-1 0 1 0 0,0 1 0 0 0,0 0-1 0 0,0-1 1 0 0,0 1-1 0 0,0 0 1 0 0,0 0 0 0 0,1 4-1 0 0,14 43 2321 0 0,-4-12-1027 0 0,-5-18-921 0 0,7 16 458 0 0,1-1 0 0 0,2 0 0 0 0,30 44 0 0 0,-37-63-933 0 0,25 25 0 0 0,-9-18-2668 0 0,5-7-6376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33 167 196 0 0,'-3'-1'740'0'0,"0"0"0"0"0,1 0 0 0 0,-1 0 0 0 0,1-1 0 0 0,-1 1-1 0 0,1-1 1 0 0,-1 0 0 0 0,1 1 0 0 0,0-1 0 0 0,0 0 0 0 0,-3-5 4647 0 0,7 7-5156 0 0,1 0 1 0 0,-1 0-1 0 0,0-1 0 0 0,1 1 1 0 0,-1-1-1 0 0,1 0 0 0 0,-1 0 1 0 0,0 1-1 0 0,5-4 1 0 0,3 0 220 0 0,18-2 1117 0 0,-1 2 1 0 0,52-3-1 0 0,-39 5-853 0 0,262-26 3083 0 0,-5-25-1135 0 0,-262 42-2341 0 0,14-2-1611 0 0,-42 8 146 0 0,-2 2-1704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1 468 0 0,'-2'1'1283'0'0,"2"0"-1052"0"0,-1-1-1 0 0,0 1 0 0 0,1-1 0 0 0,-1 1 0 0 0,1-1 0 0 0,-1 1 0 0 0,0 0 0 0 0,1-1 0 0 0,-1 1 0 0 0,1-1 1 0 0,0 1-1 0 0,-1 0 0 0 0,1 0 0 0 0,-1-1 0 0 0,1 1 0 0 0,0 0 0 0 0,0 0 0 0 0,-1-1 0 0 0,1 1 0 0 0,0 0 1 0 0,0 0-1 0 0,0 0 0 0 0,0-1 0 0 0,0 1 0 0 0,0 0 0 0 0,0 0 0 0 0,0 0 0 0 0,0-1 0 0 0,1 1 0 0 0,-1 0 1 0 0,0 0-1 0 0,0-1 0 0 0,1 1 0 0 0,-1 0 0 0 0,0 0 0 0 0,1-1 0 0 0,-1 1 0 0 0,1 0 0 0 0,2 2 242 0 0,0-1-1 0 0,-1-1 1 0 0,1 1-1 0 0,0 0 1 0 0,0-1-1 0 0,0 0 1 0 0,1 1-1 0 0,-1-1 1 0 0,6 1-1 0 0,43 7 1856 0 0,-1-2 0 0 0,1-2 0 0 0,87-4 0 0 0,-89-1-1504 0 0,-3-1-631 0 0,73-11 1 0 0,-65 2-3402 0 0,-1-4-4489 0 0,-39 9 5118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20 516 0 0,'0'0'1360'0'0,"-1"-3"240"0"0,1 2-1273 0 0,0 0 0 0 0,-1 0 0 0 0,1 0 0 0 0,0 0 0 0 0,0 1 0 0 0,-1-1 0 0 0,1 0 0 0 0,-1 0 0 0 0,1 0 0 0 0,-1 0-1 0 0,1 1 1 0 0,-1-1 0 0 0,0 0 0 0 0,1 1 0 0 0,-1-1 0 0 0,0 0 0 0 0,1 1 0 0 0,-1-1 0 0 0,-1 0 0 0 0,1 18 7194 0 0,6 14-2177 0 0,-1-6-5340 0 0,-4-24-63 0 0,14 67 1993 0 0,-1 8-266 0 0,4-2-1 0 0,29 82 1 0 0,-45-152-1799 0 0,0-2-139 0 0,0 0 1 0 0,-1 0 0 0 0,1 0-1 0 0,0 0 1 0 0,0-1 0 0 0,0 1-1 0 0,0 0 1 0 0,0-1 0 0 0,0 1-1 0 0,3 2 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45 125 676 0 0,'-9'-4'1501'0'0,"-14"-7"1814"0"0,10 1 4938 0 0,15 8-6759 0 0,2-1-1108 0 0,-1 1 0 0 0,1 0 0 0 0,0 0 0 0 0,-1 0-1 0 0,1 0 1 0 0,0 0 0 0 0,0 1 0 0 0,0 0 0 0 0,0 0-1 0 0,0 0 1 0 0,7 0 0 0 0,53-4 1875 0 0,-58 5-2042 0 0,100-3 2167 0 0,346-20 2317 0 0,-417 18-5014 0 0,-1-1 0 0 0,0-1-1 0 0,41-15 1 0 0,-73 21-636 0 0,7-2-1215 0 0,-2 0 415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3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71 644 0 0,'-11'-15'6791'0'0,"12"13"-6346"0"0,5-13 11644 0 0,-3 16-11657 0 0,0-1 0 0 0,0 1 0 0 0,0 0-1 0 0,0-1 1 0 0,-1 1 0 0 0,1 0 0 0 0,0 1 0 0 0,-1-1 0 0 0,1 0-1 0 0,3 4 1 0 0,28 21 1900 0 0,-21-15-1618 0 0,11 10 525 0 0,30 34 0 0 0,-8-8-134 0 0,5 8-393 0 0,13 14-5 0 0,-59-64-707 0 0,3-3 0 0 0,2-4 0 0 0,-7 1 0 0 0,-1 0 0 0 0,0 0 0 0 0,1 0 0 0 0,-1-1 0 0 0,0 1 0 0 0,1-1 0 0 0,-1 1 0 0 0,0-1 0 0 0,0 0 0 0 0,0 1 0 0 0,-1-1 0 0 0,1 0 0 0 0,0 0 0 0 0,1-3 0 0 0,3-3 0 0 0,134-149 0 0 0,-45 66 0 0 0,-88 84 0 0 0,2 0 0 0 0,-1 0 0 0 0,1-1 0 0 0,0 0 0 0 0,0 0 0 0 0,0 1 0 0 0,-3 1-134 0 0,-5 4-653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8:4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1 272 0 0,'-2'1'465'0'0,"0"0"0"0"0,0 1 0 0 0,0-1 1 0 0,0 0-1 0 0,0 1 0 0 0,0 0 0 0 0,1-1 0 0 0,-1 1 0 0 0,1 0 1 0 0,-1 0-1 0 0,-1 3 0 0 0,2-4-272 0 0,1 0 0 0 0,0 0 1 0 0,0-1-1 0 0,0 1 0 0 0,0 0 1 0 0,-1 0-1 0 0,1 0 0 0 0,0-1 1 0 0,0 1-1 0 0,1 0 0 0 0,-1 0 0 0 0,0 0 1 0 0,0-1-1 0 0,0 1 0 0 0,0 0 1 0 0,1 0-1 0 0,-1-1 0 0 0,0 1 1 0 0,1 0-1 0 0,-1 0 0 0 0,0-1 0 0 0,1 1 1 0 0,-1 0-1 0 0,1-1 0 0 0,-1 1 1 0 0,1-1-1 0 0,0 1 0 0 0,-1-1 1 0 0,1 1-1 0 0,0-1 0 0 0,-1 1 0 0 0,1-1 1 0 0,0 0-1 0 0,-1 1 0 0 0,1-1 1 0 0,0 0-1 0 0,0 1 0 0 0,-1-1 1 0 0,2 0-1 0 0,12 6 870 0 0,1-1 1 0 0,0-1-1 0 0,0-1 1 0 0,0 0-1 0 0,0 0 1 0 0,21-1-1 0 0,96-5 2377 0 0,-118 3-3002 0 0,-4-1-342 0 0,121-10 2775 0 0,-112 8-3407 0 0,0-1 0 0 0,26-9 0 0 0,-36 11-825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19 410 380 0 0,'-6'3'138'0'0,"-7"8"9403"0"0,17-12-8398 0 0,22-8 305 0 0,-1-2 0 0 0,-1 0-1 0 0,41-27 1 0 0,-54 32-1261 0 0,11-9 189 0 0,0-1 0 0 0,-1-1 0 0 0,-1-1 0 0 0,-1 0-1 0 0,0-2 1 0 0,-2 0 0 0 0,0-1 0 0 0,-1-1 0 0 0,-1 0 0 0 0,-1-1 0 0 0,-2 0 0 0 0,0-2 0 0 0,13-38 0 0 0,-14 39 703 0 0,-10 39-452 0 0,1 19-308 0 0,30 211 2561 0 0,-22-185-2278 0 0,2 30 397 0 0,-11-79-1005 0 0,0 1 0 0 0,5 18 0 0 0,-5-29-376 0 0,-3 14-1531 0 0,-4-3-7888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82 276 0 0,'-1'-11'720'0'0,"0"5"394"0"0,0 0 1 0 0,0 0 0 0 0,1 1 0 0 0,0-1-1 0 0,0 0 1 0 0,0 0 0 0 0,1 0-1 0 0,0 1 1 0 0,0-1 0 0 0,2-7 2230 0 0,10 25-1247 0 0,-9-6-1724 0 0,0 1-1 0 0,-1 0 0 0 0,1-1 1 0 0,-2 1-1 0 0,1 1 0 0 0,-1-1 1 0 0,0 0-1 0 0,0 1 0 0 0,1 11 1 0 0,1 4 320 0 0,14 77 1288 0 0,-5 1-1 0 0,0 156 1 0 0,-12-197-1498 0 0,2-16-61 0 0,-3 0 1 0 0,-1 0 0 0 0,-9 50-1 0 0,8-79-542 0 0,3-13-8 0 0,-1 0 1 0 0,0-1 0 0 0,-1 1 0 0 0,1 0 0 0 0,0-1 0 0 0,0 1 0 0 0,-1-1-1 0 0,1 1 1 0 0,-1 0 0 0 0,1-1 0 0 0,-1 1 0 0 0,0-1 0 0 0,0 1 0 0 0,1-1-1 0 0,-1 0 1 0 0,-2 2 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7 234 896 0 0,'-1'-4'904'0'0,"-1"-1"0"0"0,1 1 0 0 0,0 0 0 0 0,1-1-1 0 0,-1 1 1 0 0,1 0 0 0 0,0-1 0 0 0,0-5 0 0 0,1 8-604 0 0,-1 0 0 0 0,1 0 0 0 0,0 0 0 0 0,-1 1 0 0 0,1-1 0 0 0,0 0 0 0 0,0 0 0 0 0,1 0 0 0 0,-1 1 0 0 0,0-1 0 0 0,0 0 0 0 0,1 1 0 0 0,-1 0 0 0 0,1-1 0 0 0,0 1 0 0 0,-1 0 0 0 0,1-1 0 0 0,0 1 0 0 0,2-1 0 0 0,11-6 646 0 0,1 1-1 0 0,-1 1 0 0 0,1 0 0 0 0,25-5 0 0 0,73-10 1059 0 0,-70 14-1343 0 0,492-50 3710 0 0,-211 28-2592 0 0,-324 29-1771 0 0,7-2 125 0 0,0 2 0 0 0,0-1 0 0 0,0 1 0 0 0,1 0 0 0 0,14 2 0 0 0,-22-1-122 0 0,-1-1 0 0 0,1 1 0 0 0,0-1 0 0 0,-1 1 0 0 0,1 0 0 0 0,0-1 0 0 0,-1 1 0 0 0,1-1-1 0 0,-1 1 1 0 0,1 0 0 0 0,-1 0 0 0 0,1-1 0 0 0,-1 1 0 0 0,0 0 0 0 0,1 0 0 0 0,-1 0 0 0 0,0-1 0 0 0,0 1 0 0 0,0 0 0 0 0,1 1 0 0 0,1 18 44 0 0,-2-18-43 0 0,26 229 231 0 0,-20-183-177 0 0,42 723 2564 0 0,-45-714-2477 0 0,-3-47-153 0 0,-2-2 0 0 0,-3-3 0 0 0,2-4 0 0 0,0 0 0 0 0,-1 0 0 0 0,1 0 0 0 0,0-1 0 0 0,-1 1 0 0 0,1-1 0 0 0,0 0 0 0 0,-1 1 0 0 0,1-2 0 0 0,-1 1 0 0 0,-3-1 0 0 0,-5 0 0 0 0,-361-18-143 0 0,156 5 45 0 0,-282-23-155 0 0,482 36-61 0 0,0 1 0 0 0,-33 3 0 0 0,39 2-2063 0 0,35-9-11584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0,'0'0'8047'0'0,"1"5"-6740"0"0,54 250 9232 0 0,-40-206-9482 0 0,-2-4-1764 0 0,-7-15-2596 0 0,-6-29 2566 0 0,1 5-3556 0 0,3 0 2172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1 148 528 0 0,'0'-3'289'0'0,"0"1"0"0"0,0-1 1 0 0,0 0-1 0 0,0 1 0 0 0,0-1 0 0 0,0 1 0 0 0,1-1 0 0 0,-1 1 1 0 0,1-1-1 0 0,0 1 0 0 0,0-1 0 0 0,0 1 0 0 0,0 0 0 0 0,0 0 1 0 0,0-1-1 0 0,1 1 0 0 0,-1 0 0 0 0,1 0 0 0 0,-1 0 0 0 0,1 0 1 0 0,0 0-1 0 0,0 1 0 0 0,4-4 0 0 0,3-1 399 0 0,1-1-1 0 0,0 1 1 0 0,21-8 0 0 0,-21 10-242 0 0,17-7 181 0 0,1 2 0 0 0,-1 0 0 0 0,1 2 0 0 0,1 1 0 0 0,-1 2 0 0 0,1 0 0 0 0,0 2 0 0 0,-1 2 0 0 0,1 0 0 0 0,0 2 0 0 0,0 1 0 0 0,0 1 0 0 0,-1 1 1 0 0,28 10-1 0 0,-25-6-271 0 0,-1 2 1 0 0,-1 1-1 0 0,0 1 1 0 0,0 1-1 0 0,-2 2 1 0 0,0 1-1 0 0,0 1 1 0 0,-2 1-1 0 0,0 1 1 0 0,-2 1 0 0 0,0 1-1 0 0,30 39 1 0 0,-48-55-263 0 0,-1 0 0 0 0,0 1 0 0 0,0-1 0 0 0,0 1 0 0 0,-1 0 0 0 0,0 0 0 0 0,0 0 1 0 0,-1 0-1 0 0,0 0 0 0 0,2 10 0 0 0,-4-13-52 0 0,0 0 1 0 0,0 0-1 0 0,0 0 0 0 0,-1-1 1 0 0,1 1-1 0 0,-1 0 1 0 0,0 0-1 0 0,0 0 1 0 0,0-1-1 0 0,0 1 0 0 0,0-1 1 0 0,-1 1-1 0 0,0-1 1 0 0,0 1-1 0 0,0-1 0 0 0,0 0 1 0 0,0 0-1 0 0,-1 0 1 0 0,1 0-1 0 0,-1-1 0 0 0,-6 6 1 0 0,-4 1 28 0 0,-1 0 0 0 0,0 0 0 0 0,-1-1 0 0 0,0-1 0 0 0,0-1 0 0 0,0 0 0 0 0,-1-1 0 0 0,-19 4 0 0 0,-17 1 111 0 0,-65 5 1 0 0,16-9-278 0 0,-1-5 1 0 0,-169-20-1 0 0,249 15-331 0 0,3 0-2136 0 0,8 3-6104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3 624 0 0,'0'0'5685'0'0,"2"-1"-4119"0"0,-1 1-1413 0 0,0 0 1 0 0,-1-1-1 0 0,1 1 0 0 0,0 0 0 0 0,0 0 0 0 0,-1 0 0 0 0,1 0 0 0 0,0 0 0 0 0,-1 0 0 0 0,1 0 0 0 0,0 0 0 0 0,0 0 1 0 0,-1 0-1 0 0,1 0 0 0 0,0 0 0 0 0,-1 0 0 0 0,1 1 0 0 0,0-1 0 0 0,-1 0 0 0 0,1 0 0 0 0,0 1 0 0 0,-1-1 0 0 0,1 1 1 0 0,-1-1-1 0 0,1 0 0 0 0,0 1 0 0 0,0 0 0 0 0,13 25 2808 0 0,-3 4-1408 0 0,-2 1 1 0 0,-1 0 0 0 0,-1 0 0 0 0,-2 0-1 0 0,2 35 1 0 0,3 16 484 0 0,-4-33-846 0 0,-3-25-122 0 0,7 35 0 0 0,-9-58-1063 0 0,2 13-1295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93 68 0 0,'-12'-10'1250'0'0,"0"-1"1"0"0,0 2-1 0 0,-1-1 0 0 0,-1 2 1 0 0,1 0-1 0 0,-17-7 0 0 0,19 11-600 0 0,0 0 0 0 0,0 0 0 0 0,0 2-1 0 0,0-1 1 0 0,-1 1 0 0 0,1 1-1 0 0,-1 0 1 0 0,1 1 0 0 0,-15 1-1 0 0,13 0-173 0 0,1 1 0 0 0,0 0 0 0 0,0 1 0 0 0,0 0 0 0 0,0 1 0 0 0,0 0 0 0 0,1 1 0 0 0,0 1 0 0 0,0-1-1 0 0,-17 13 1 0 0,22-13-234 0 0,-1 0-1 0 0,1 0 0 0 0,1 1 0 0 0,-1 0 1 0 0,1 0-1 0 0,0 1 0 0 0,0-1 0 0 0,0 1 1 0 0,1 0-1 0 0,0 0 0 0 0,1 1 0 0 0,0-1 1 0 0,0 1-1 0 0,0 0 0 0 0,1 0 0 0 0,0-1 1 0 0,-1 11-1 0 0,3-11-90 0 0,0-1 0 0 0,0 1 0 0 0,1-1 0 0 0,0 1 0 0 0,0-1 0 0 0,0 0 0 0 0,1 0 0 0 0,0 1 0 0 0,0-1 0 0 0,1 0 0 0 0,6 10 0 0 0,-3-4 59 0 0,2-1 0 0 0,0 0 0 0 0,0-1-1 0 0,17 17 1 0 0,-14-17-62 0 0,1-1 0 0 0,1 0 1 0 0,-1 0-1 0 0,2-1 0 0 0,-1-1 0 0 0,1 0 1 0 0,0-1-1 0 0,0 0 0 0 0,1-1 0 0 0,0-1 1 0 0,0 0-1 0 0,23 2 0 0 0,-22-4-119 0 0,0-1-1 0 0,0-1 1 0 0,0 0 0 0 0,0-1-1 0 0,0-1 1 0 0,-1 0-1 0 0,1-1 1 0 0,0-1-1 0 0,-1 0 1 0 0,0-1 0 0 0,28-14-1 0 0,-38 17-45 0 0,0-1 0 0 0,-1 0-1 0 0,1 0 1 0 0,-1 0 0 0 0,0 0-1 0 0,0-1 1 0 0,0 0 0 0 0,0 0 0 0 0,-1 0-1 0 0,1 0 1 0 0,-1 0 0 0 0,0-1-1 0 0,0 0 1 0 0,-1 1 0 0 0,0-1 0 0 0,3-5-1 0 0,-4 5 2 0 0,-1 1-1 0 0,1-1 0 0 0,0 1 0 0 0,-1-1 1 0 0,0 1-1 0 0,0-1 0 0 0,0 1 1 0 0,-1-1-1 0 0,0 1 0 0 0,0-1 0 0 0,0 1 1 0 0,0-1-1 0 0,0 1 0 0 0,-1 0 1 0 0,0 0-1 0 0,0-1 0 0 0,0 2 0 0 0,-1-1 1 0 0,-4-6-1 0 0,-4-4-29 0 0,-1 0-1 0 0,0 1 1 0 0,-1 1 0 0 0,0 0-1 0 0,-1 0 1 0 0,-1 2 0 0 0,1-1-1 0 0,-2 2 1 0 0,-23-11 0 0 0,13 8-195 0 0,0 2 1 0 0,-1 1-1 0 0,0 1 0 0 0,0 2 1 0 0,-41-5-1 0 0,56 9-102 0 0,0 1-1 0 0,0 1 0 0 0,0 0 0 0 0,0 1 1 0 0,-12 2-1 0 0,19-2-103 0 0,0 0 0 0 0,0 0 0 0 0,1 1 0 0 0,-1 0 0 0 0,1 0-1 0 0,-7 4 1 0 0,8-4-330 0 0,0 0-1 0 0,0 0 0 0 0,1 1 0 0 0,-1-1 1 0 0,0 1-1 0 0,1 0 0 0 0,0 0 0 0 0,-1 0 1 0 0,-1 5-1 0 0,-3 3-1711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 0 0,'0'0'7733'0'0,"3"4"-6052"0"0,36 79 4715 0 0,9 52-1646 0 0,1 4-1426 0 0,-42-122-3101 0 0,19 45 878 0 0,-6-21-3234 0 0,-17-37 1282 0 0,0 0-1147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46 195 556 0 0,'-29'-12'3463'0'0,"12"-1"5975"0"0,23 5-6503 0 0,-6 8-2845 0 0,0-1 1 0 0,0 0 0 0 0,1 1-1 0 0,-1-1 1 0 0,0 1 0 0 0,0-1 0 0 0,1 0-1 0 0,-1 1 1 0 0,0-1 0 0 0,1 1-1 0 0,-1-1 1 0 0,0 1 0 0 0,1-1-1 0 0,-1 1 1 0 0,1 0 0 0 0,-1-1 0 0 0,1 1-1 0 0,-1-1 1 0 0,1 1 0 0 0,-1 0-1 0 0,2-1 1 0 0,18-7 1924 0 0,0 0-1 0 0,27-5 1 0 0,92-12 940 0 0,-86 18-2152 0 0,35-7 261 0 0,189-35 979 0 0,-225 35-2971 0 0,-22 2-3529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19 408 0 0,'1'-19'10040'0'0,"1"25"-9144"0"0,6 51 1877 0 0,3 72 0 0 0,-2-7-844 0 0,-3-59-1165 0 0,13 87-623 0 0,-13-120-1279 0 0,1 5-1131 0 0,-5-13-2962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1 312 0 0,'-11'9'1081'0'0,"9"-8"-609"0"0,0 1 0 0 0,0-1 0 0 0,0 0 0 0 0,1 1 0 0 0,-1-1 0 0 0,0 1 0 0 0,1-1 0 0 0,-1 1 0 0 0,1 0 0 0 0,0 0 0 0 0,0 0 0 0 0,-1 0 0 0 0,1 0 0 0 0,0 0 0 0 0,1 0 0 0 0,-1 0 0 0 0,0 0 0 0 0,0 5 0 0 0,1-7-281 0 0,0 1 1 0 0,0 0 0 0 0,0-1-1 0 0,1 1 1 0 0,-1-1-1 0 0,0 1 1 0 0,1 0-1 0 0,-1-1 1 0 0,0 1-1 0 0,1-1 1 0 0,-1 1-1 0 0,1-1 1 0 0,-1 1 0 0 0,1-1-1 0 0,-1 1 1 0 0,1-1-1 0 0,-1 0 1 0 0,1 1-1 0 0,-1-1 1 0 0,1 0-1 0 0,-1 1 1 0 0,1-1 0 0 0,1 1-1 0 0,16 4 1312 0 0,-15-4-967 0 0,19 3 1101 0 0,1 0 0 0 0,25 1 0 0 0,98-5 1479 0 0,-116-1-2533 0 0,165-11-542 0 0,-98-4-3356 0 0,-3-9-3781 0 0,-53 10 4484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21 280 0 0,'0'-2'478'0'0,"-1"0"0"0"0,1 1 0 0 0,-1-1-1 0 0,0 1 1 0 0,1-1 0 0 0,-1 1 0 0 0,0-1 0 0 0,0 1 0 0 0,0 0-1 0 0,0-1 1 0 0,0 1 0 0 0,-1-2 0 0 0,1 4-222 0 0,1-1 0 0 0,0 0 0 0 0,-1 0 0 0 0,1 1 255 0 0,-1-1-255 0 0,1 1 0 0 0,0-1 0 0 0,0 0 0 0 0,-1 1 0 0 0,1-1 0 0 0,0 0 0 0 0,0 1 0 0 0,0-1 0 0 0,-1 0-1 0 0,1 1 1 0 0,0-1 0 0 0,0 1 0 0 0,0-1 0 0 0,0 0 0 0 0,0 1 0 0 0,0-1 0 0 0,0 1 0 0 0,0-1 0 0 0,0 0 0 0 0,0 1-1 0 0,0-1 1 0 0,0 1 0 0 0,2 30 5961 0 0,0-13-6236 0 0,75 282 9927 0 0,-69-267-8976 0 0,4 12-1323 0 0,-11-44-295 0 0,-11-27-12530 0 0,6 12 10359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58 187 660 0 0,'-53'-18'8593'0'0,"53"18"-8445"0"0,-1 0 0 0 0,1 0 0 0 0,0 0 0 0 0,0 0 0 0 0,0 0-1 0 0,-1 0 1 0 0,-1-2 1628 0 0,2 2-1628 0 0,0 0-1 0 0,0 0 1 0 0,0-1 0 0 0,0 1 0 0 0,0 0 0 0 0,0 0 0 0 0,0 0 0 0 0,0-1 0 0 0,-1 1 0 0 0,1 0 0 0 0,0 0 0 0 0,0 0 0 0 0,0-1 0 0 0,0 1 0 0 0,0 0 0 0 0,0 0-1 0 0,0-1 1 0 0,0 1 0 0 0,0 0 0 0 0,0 0 0 0 0,1 0 0 0 0,-1-1 0 0 0,0 1 0 0 0,1-2 1627 0 0,0 2-1627 0 0,9-7 3979 0 0,-9 6-4894 0 0,7-2 1444 0 0,0 0 0 0 0,0 0 1 0 0,1 0-1 0 0,-1 1 1 0 0,0 0-1 0 0,1 1 0 0 0,-1 0 1 0 0,11 0-1 0 0,11-2 293 0 0,67-9 212 0 0,-40 5 25 0 0,0-1 1 0 0,67-21-1 0 0,-27 3-1811 0 0,-47 13-200 0 0,51-20 0 0 0,-99 33 34 0 0,1-2 1019 0 0</inkml:trace>
  <inkml:trace contextRef="#ctx0" brushRef="#br0" timeOffset="1">84 346 756 0 0,'-4'2'599'0'0,"1"0"1"0"0,0 1-1 0 0,-1-1 0 0 0,1 1 1 0 0,-4 5-1 0 0,-3 12 7125 0 0,13-18-5793 0 0,1 1-1310 0 0,0-1-1 0 0,0 1 0 0 0,0-1 0 0 0,1 0 0 0 0,-1 0 1 0 0,1 0-1 0 0,0-1 0 0 0,0 1 0 0 0,-1-1 0 0 0,1 0 1 0 0,9 0-1 0 0,12 0 743 0 0,27-2 0 0 0,-18 0-75 0 0,165-2 2136 0 0,-61 0-3872 0 0,2 3-7143 0 0,-90 0 4112 0 0,4-2 502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8845 0 0,'1'3'1051'0'0,"0"-1"0"0"0,0 1 1 0 0,-1 0-1 0 0,1 0 0 0 0,-1-1 0 0 0,1 1 0 0 0,-1 0 1 0 0,0 0-1 0 0,0 0 0 0 0,0 0 0 0 0,-1 3 1 0 0,0-1-375 0 0,0 1 0 0 0,-1-1 1 0 0,0 0-1 0 0,0 1 1 0 0,-3 5-1 0 0,-4 4-484 0 0,-1 1 0 0 0,-17 20 0 0 0,21-29 586 0 0,-24 31-499 0 0,-37 33-1 0 0,31-38-3148 0 0,0-1-4032 0 0,21-20 3871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13 540 0 0,'0'-1'355'0'0,"0"0"1"0"0,1 1-1 0 0,-1-1 1 0 0,0 1-1 0 0,0-1 1 0 0,0 1-1 0 0,1-1 0 0 0,-1 1 1 0 0,0-1-1 0 0,0 1 1 0 0,1-1-1 0 0,-1 1 0 0 0,1-1 1 0 0,-1 1-1 0 0,0-1 1 0 0,1 1-1 0 0,-1 0 0 0 0,1-1 1 0 0,-1 1-1 0 0,1 0 1 0 0,-1-1-1 0 0,1 1 0 0 0,-1 0 1 0 0,1 0-1 0 0,-1-1 1 0 0,1 1-1 0 0,0 0 0 0 0,-1 0 1 0 0,1 0-1 0 0,0 0 1 0 0,0 0-77 0 0,0 1-1 0 0,0-1 1 0 0,0 1 0 0 0,0 0 0 0 0,0-1 0 0 0,-1 1-1 0 0,1 0 1 0 0,0 0 0 0 0,0 0 0 0 0,-1-1 0 0 0,1 1-1 0 0,-1 0 1 0 0,1 0 0 0 0,-1 0 0 0 0,1 1 0 0 0,18 49 1833 0 0,-17-43-858 0 0,46 139 4756 0 0,-28-85-7144 0 0,-16-51 343 0 0,-1-4-3038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30 122 292 0 0,'-3'-3'555'0'0,"-1"0"0"0"0,1 0 0 0 0,0 0 0 0 0,0 0 0 0 0,0-1 0 0 0,1 0 0 0 0,-4-5 0 0 0,6 8-340 0 0,-1 0 0 0 0,1 0 0 0 0,-1 0 0 0 0,1 0 0 0 0,0 0 0 0 0,0 0 0 0 0,-1-1 0 0 0,1 1 0 0 0,0 0 1 0 0,0 0-1 0 0,0 0 0 0 0,0-1 0 0 0,0 1 0 0 0,1 0 0 0 0,-1 0 0 0 0,0 0 0 0 0,1 0 0 0 0,-1-1 0 0 0,0 1 0 0 0,1 0 0 0 0,-1 0 0 0 0,1 0 1 0 0,0 0-1 0 0,-1 0 0 0 0,1 0 0 0 0,0 0 0 0 0,0 0 0 0 0,-1 0 0 0 0,1 1 0 0 0,0-1 0 0 0,0 0 0 0 0,0 0 0 0 0,2 0 0 0 0,5-5 388 0 0,1 1 0 0 0,0 1 0 0 0,0 0 0 0 0,0 0 0 0 0,0 0 0 0 0,1 1-1 0 0,13-2 1 0 0,72-8 1575 0 0,-76 12-1657 0 0,29-2 128 0 0,0 2-1 0 0,1 2 1 0 0,-1 3 0 0 0,0 1-1 0 0,0 3 1 0 0,-1 1 0 0 0,0 3 0 0 0,-1 2-1 0 0,0 1 1 0 0,-1 3 0 0 0,-1 2 0 0 0,-1 1-1 0 0,52 35 1 0 0,-79-46-459 0 0,-1 1 0 0 0,0 0-1 0 0,0 1 1 0 0,-1 1 0 0 0,-1 0 0 0 0,0 1 0 0 0,-1 1-1 0 0,19 28 1 0 0,-29-40-169 0 0,0 1 0 0 0,-1-1 1 0 0,0 1-1 0 0,0-1 0 0 0,0 1 0 0 0,0-1 0 0 0,0 1 0 0 0,-1 0 0 0 0,1-1 1 0 0,-1 1-1 0 0,0 0 0 0 0,0-1 0 0 0,0 1 0 0 0,-1 0 0 0 0,1-1 0 0 0,-1 1 1 0 0,0-1-1 0 0,0 1 0 0 0,0-1 0 0 0,-1 1 0 0 0,1-1 0 0 0,-1 1 0 0 0,0-1 1 0 0,0 0-1 0 0,0 0 0 0 0,0 0 0 0 0,0 0 0 0 0,-3 2 0 0 0,-4 4-10 0 0,-1-1-1 0 0,1 0 0 0 0,-1 0 1 0 0,-1-1-1 0 0,1 0 0 0 0,-23 10 1 0 0,-1-3-28 0 0,-1 0 0 0 0,0-3 0 0 0,-1-1 0 0 0,-1-1 0 0 0,-51 4 0 0 0,6-6-354 0 0,-112-5 1 0 0,170-2-63 0 0,-46-3-957 0 0,29-5-3943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1 129 396 0 0,'1'-4'400'0'0,"-1"0"0"0"0,1 0 1 0 0,1 0-1 0 0,-1 0 0 0 0,1 0 0 0 0,-1 1 0 0 0,1-1 1 0 0,0 0-1 0 0,0 1 0 0 0,1 0 0 0 0,-1-1 1 0 0,1 1-1 0 0,0 0 0 0 0,0 0 0 0 0,0 0 0 0 0,0 1 1 0 0,0-1-1 0 0,0 1 0 0 0,1 0 0 0 0,-1-1 0 0 0,6-1 1 0 0,8-3 710 0 0,0-1 1 0 0,1 2-1 0 0,25-6 1 0 0,-40 12-1010 0 0,22-7 1167 0 0,0 2 0 0 0,1 1 0 0 0,43-2 0 0 0,-61 5-962 0 0,0 1 0 0 0,0 1-1 0 0,0-1 1 0 0,0 1 0 0 0,0 1 0 0 0,-1 0 0 0 0,1 0 0 0 0,0 0 0 0 0,-1 1 0 0 0,1 0-1 0 0,-1 0 1 0 0,0 1 0 0 0,0 0 0 0 0,0 0 0 0 0,-1 1 0 0 0,9 7 0 0 0,-14-10-214 0 0,1 0 0 0 0,0 0 1 0 0,-1 1-1 0 0,0-1 0 0 0,0 1 1 0 0,1-1-1 0 0,-2 1 0 0 0,1 0 1 0 0,0-1-1 0 0,0 1 0 0 0,-1 0 1 0 0,1 0-1 0 0,-1 0 0 0 0,0-1 1 0 0,0 1-1 0 0,0 0 0 0 0,0 0 1 0 0,-1 0-1 0 0,1-1 0 0 0,-1 1 1 0 0,0 0-1 0 0,1-1 0 0 0,-1 1 1 0 0,0 0-1 0 0,-2 3 0 0 0,-2 5 105 0 0,-1 0-1 0 0,0-1 0 0 0,-1 1 1 0 0,-10 12-1 0 0,-49 49 661 0 0,45-50-351 0 0,0 0 1 0 0,-32 47-1 0 0,52-67-475 0 0,-1-1-1 0 0,1 1 0 0 0,0 0 0 0 0,0 0 1 0 0,0 0-1 0 0,0 0 0 0 0,0 0 0 0 0,1 0 1 0 0,-1 0-1 0 0,0 0 0 0 0,1 0 0 0 0,0 0 1 0 0,-1 0-1 0 0,1 0 0 0 0,0 0 0 0 0,0 1 0 0 0,0-1 1 0 0,0 0-1 0 0,1 0 0 0 0,-1 0 0 0 0,0 0 1 0 0,1 0-1 0 0,0 0 0 0 0,-1 0 0 0 0,1 0 1 0 0,0 0-1 0 0,0 0 0 0 0,0 0 0 0 0,0 0 1 0 0,1 0-1 0 0,-1-1 0 0 0,0 1 0 0 0,1-1 1 0 0,-1 1-1 0 0,1-1 0 0 0,-1 1 0 0 0,1-1 1 0 0,0 0-1 0 0,0 0 0 0 0,0 1 0 0 0,-1-1 1 0 0,1-1-1 0 0,3 2 0 0 0,7 3 34 0 0,-1-1 0 0 0,1 0 0 0 0,0-1 0 0 0,-1-1-1 0 0,1 0 1 0 0,17 1 0 0 0,12-1-491 0 0,1-2-1 0 0,-1-1 0 0 0,0-3 1 0 0,0-1-1 0 0,78-20 1 0 0,-112 23-57 0 0,14-4-2406 0 0,-10-1-4971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487 105 12 0 0,'-15'-13'1645'0'0,"0"1"1"0"0,-1 1-1 0 0,0 1 0 0 0,0 0 1 0 0,-1 1-1 0 0,0 1 0 0 0,-36-12 0 0 0,44 17-1184 0 0,-1 1 0 0 0,0-1-1 0 0,0 2 1 0 0,0 0-1 0 0,0 0 1 0 0,0 1 0 0 0,0 0-1 0 0,-1 0 1 0 0,1 1-1 0 0,0 1 1 0 0,0 0 0 0 0,1 0-1 0 0,-1 1 1 0 0,0 0-1 0 0,1 0 1 0 0,-16 9 0 0 0,16-7-193 0 0,1 1 0 0 0,0-1 0 0 0,0 1 1 0 0,1 1-1 0 0,0 0 0 0 0,0 0 1 0 0,0 0-1 0 0,1 0 0 0 0,0 1 0 0 0,1 0 1 0 0,-1 1-1 0 0,-5 13 0 0 0,8-15-76 0 0,1 0-1 0 0,-1 0 0 0 0,2 0 0 0 0,-1 0 0 0 0,1 1 1 0 0,0-1-1 0 0,0 0 0 0 0,1 1 0 0 0,0-1 0 0 0,0 1 1 0 0,1-1-1 0 0,0 0 0 0 0,0 1 0 0 0,1-1 0 0 0,0 0 0 0 0,0 0 1 0 0,6 12-1 0 0,0-4 12 0 0,0-1 0 0 0,2 0-1 0 0,0 0 1 0 0,0-1 0 0 0,1 0 0 0 0,1-1 0 0 0,0 0 0 0 0,1-1 0 0 0,0-1-1 0 0,0 0 1 0 0,1 0 0 0 0,1-1 0 0 0,0-1 0 0 0,20 8 0 0 0,-22-10-115 0 0,0-1 0 0 0,0 0 1 0 0,1-1-1 0 0,0-1 0 0 0,-1 0 1 0 0,1-1-1 0 0,0 0 1 0 0,1-1-1 0 0,-1-1 0 0 0,0 0 1 0 0,0-1-1 0 0,0-1 0 0 0,0 0 1 0 0,0 0-1 0 0,-1-2 0 0 0,1 1 1 0 0,21-11-1 0 0,-29 12-93 0 0,-1-1 0 0 0,0 0 0 0 0,1-1 0 0 0,-2 1 0 0 0,1-1 0 0 0,0 0 0 0 0,-1-1 0 0 0,1 1 0 0 0,-1-1 0 0 0,0 1 0 0 0,-1-1 0 0 0,1 0 0 0 0,-1-1 0 0 0,0 1 0 0 0,0 0 0 0 0,-1-1 0 0 0,2-6 0 0 0,-2 5-28 0 0,0-1 1 0 0,-1 1-1 0 0,0-1 1 0 0,-1 0 0 0 0,1 1-1 0 0,-2-1 1 0 0,1 0-1 0 0,-1 1 1 0 0,0-1 0 0 0,0 1-1 0 0,-1-1 1 0 0,0 1-1 0 0,-5-11 1 0 0,0 4-26 0 0,1 1 0 0 0,-2-1 1 0 0,0 2-1 0 0,-1-1 0 0 0,0 1 0 0 0,-1 1 0 0 0,0 0 1 0 0,-1 0-1 0 0,0 1 0 0 0,0 0 0 0 0,-1 1 0 0 0,-1 0 1 0 0,1 1-1 0 0,-19-8 0 0 0,7 4-179 0 0,0 2-1 0 0,-1 0 1 0 0,0 2 0 0 0,-1 1-1 0 0,0 1 1 0 0,0 1 0 0 0,-38-2-1 0 0,49 6-176 0 0,0 1 0 0 0,1 0 0 0 0,-1 1-1 0 0,-17 4 1 0 0,27-4 6 0 0,0 0 0 0 0,0 0 0 0 0,0 1 0 0 0,0 0 0 0 0,0 0 0 0 0,1 0 0 0 0,-1 0 0 0 0,1 1 0 0 0,-1 0 0 0 0,1 0 0 0 0,0 0 0 0 0,0 0 0 0 0,0 0 0 0 0,1 1 1 0 0,-6 6-1 0 0,8-8-56 0 0,0-1 1 0 0,1 0-1 0 0,-1 1 1 0 0,0-1 0 0 0,1 1-1 0 0,-1-1 1 0 0,1 1 0 0 0,-1 0-1 0 0,1-1 1 0 0,0 1-1 0 0,-1-1 1 0 0,1 4 0 0 0,0 7-2047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5448 0 0,'4'-9'2520'0'0,"-2"4"-1120"0"0,1-1 1 0 0,-1 1-1 0 0,1-1 0 0 0,0 1 1 0 0,0 0-1 0 0,5-6 0 0 0,-7 10-1257 0 0,0 0-1 0 0,0 0 0 0 0,1 0 0 0 0,-1 0 1 0 0,0 0-1 0 0,1 0 0 0 0,-1 1 1 0 0,1-1-1 0 0,-1 0 0 0 0,1 1 1 0 0,-1-1-1 0 0,1 1 0 0 0,-1 0 1 0 0,1-1-1 0 0,-1 1 0 0 0,1 0 1 0 0,-1 0-1 0 0,1 0 0 0 0,0 0 0 0 0,-1 0 1 0 0,1 0-1 0 0,-1 0 0 0 0,1 1 1 0 0,-1-1-1 0 0,1 1 0 0 0,-1-1 1 0 0,1 1-1 0 0,2 1 0 0 0,4 2 149 0 0,0 0 0 0 0,-1 1 0 0 0,1 0 0 0 0,-1 0 0 0 0,0 1 0 0 0,0-1 0 0 0,0 2 0 0 0,-1-1 0 0 0,0 1 0 0 0,0 0 0 0 0,-1 0 0 0 0,0 1 0 0 0,0-1 0 0 0,-1 1 0 0 0,6 15 0 0 0,2 9 627 0 0,-1 2 0 0 0,12 60-1 0 0,-10-36-66 0 0,-3-18-211 0 0,8 30-2994 0 0,-18-69 1452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81 141 208 0 0,'-19'-9'1231'0'0,"-12"-6"1956"0"0,1-11 12789 0 0,30 26-15778 0 0,15-7 2581 0 0,19-1-1270 0 0,401-26 4801 0 0,-304 16-5418 0 0,-46-2-4007 0 0,-74 17 741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70 369 324 0 0,'-20'-4'1409'0'0,"-29"-10"14064"0"0,50 14-15349 0 0,1 0 1 0 0,-1 0-1 0 0,1 0 0 0 0,-1-1 0 0 0,1 1 0 0 0,-1 0 1 0 0,0-1-1 0 0,1 1 0 0 0,-1-1 0 0 0,0 0 0 0 0,1 1 0 0 0,0-2 1 0 0,3 0 156 0 0,45-14 2066 0 0,87-40 1 0 0,-121 48-2187 0 0,-1-1 0 0 0,0 0 0 0 0,-1-2 0 0 0,0 1 0 0 0,0-2 0 0 0,-1 1 0 0 0,0-2 0 0 0,-1 0 0 0 0,12-18 0 0 0,62-111 786 0 0,-85 140-542 0 0,0 19-55 0 0,1 0 1 0 0,1 0-1 0 0,0 0 0 0 0,10 25 0 0 0,-10-31-225 0 0,2 5 64 0 0,1 1 0 0 0,0-1 0 0 0,2 0 0 0 0,0-1 0 0 0,0 0 0 0 0,1 0 1 0 0,1-1-1 0 0,1 0 0 0 0,22 23 0 0 0,-24-28-119 0 0,1 0 1 0 0,1-1-1 0 0,-1-1 1 0 0,1 0-1 0 0,1 0 1 0 0,-1-1-1 0 0,1 0 1 0 0,0-1-1 0 0,0-1 1 0 0,1 0-1 0 0,-1 0 1 0 0,1-1-1 0 0,22 2 1 0 0,-23-5-78 0 0,0 0 0 0 0,1-1 0 0 0,-1 0 0 0 0,0-1 0 0 0,0 0 0 0 0,0-1 0 0 0,-1-1 0 0 0,1 1 0 0 0,-1-2 0 0 0,0 0 0 0 0,0 0 0 0 0,0-1 0 0 0,-1 0 0 0 0,1-1 0 0 0,16-14 1 0 0,-25 19-136 0 0,0 0 0 0 0,1 0 0 0 0,-1 1 0 0 0,1-1 1 0 0,-1 1-1 0 0,1-1 0 0 0,-1 1 0 0 0,1 0 1 0 0,0 0-1 0 0,0 0 0 0 0,0 0 0 0 0,0 1 1 0 0,-1-1-1 0 0,1 1 0 0 0,0 0 0 0 0,0 0 1 0 0,0 0-1 0 0,0 0 0 0 0,0 0 0 0 0,0 0 0 0 0,0 1 1 0 0,0 0-1 0 0,0-1 0 0 0,-1 1 0 0 0,1 0 1 0 0,4 2-1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1 456 0 0,'-11'6'744'0'0,"-28"20"2785"0"0,38-24-3063 0 0,-1-1 0 0 0,0 0 0 0 0,1 1 0 0 0,-1-1-1 0 0,1 1 1 0 0,0 0 0 0 0,-1-1 0 0 0,1 1 0 0 0,0 0 0 0 0,0 0 0 0 0,0 0 0 0 0,0 0 0 0 0,0 0 0 0 0,1 0 0 0 0,-1 0-1 0 0,1 0 1 0 0,-1 3 0 0 0,1-4-240 0 0,0 0 0 0 0,1 0 0 0 0,-1 0 0 0 0,1 1-1 0 0,-1-1 1 0 0,1 0 0 0 0,-1 0 0 0 0,1 0 0 0 0,-1 0 0 0 0,1 0 0 0 0,0 0-1 0 0,0-1 1 0 0,0 1 0 0 0,-1 0 0 0 0,1 0 0 0 0,0 0 0 0 0,0-1-1 0 0,0 1 1 0 0,0-1 0 0 0,0 1 0 0 0,0-1 0 0 0,2 1 0 0 0,24 9 2039 0 0,16 0-624 0 0,-1-2 0 0 0,1-2 0 0 0,48 1 1 0 0,132-8-43 0 0,-187 0-1625 0 0,-2 0-729 0 0,77-3-985 0 0,-35-5-6678 0 0,-47 4 5367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24 556 0 0,'12'-23'12146'0'0,"-11"23"-11803"0"0,1 1 1 0 0,-1-1-1 0 0,0 0 1 0 0,0 1-1 0 0,0 0 1 0 0,1-1-1 0 0,-1 1 1 0 0,0 0-1 0 0,0 0 0 0 0,0 0 1 0 0,0-1-1 0 0,0 1 1 0 0,0 0-1 0 0,0 0 1 0 0,-1 0-1 0 0,1 1 1 0 0,0-1-1 0 0,-1 0 1 0 0,1 0-1 0 0,0 0 1 0 0,-1 0-1 0 0,1 1 1 0 0,-1-1-1 0 0,1 2 0 0 0,11 41 2806 0 0,-8-27-1915 0 0,41 179 5730 0 0,-29-92-6832 0 0,-14-96-132 0 0,-4 7-221 0 0,1-11-107 0 0,1-3 20 0 0,0-1 94 0 0,3 5-2372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48 228 0 0,'-29'-15'15493'0'0,"31"15"-15212"0"0,0 1 0 0 0,0-1 1 0 0,-1 0-1 0 0,1 0 0 0 0,0 0 0 0 0,0 0 0 0 0,0 0 0 0 0,-1 0 0 0 0,1 0 0 0 0,2-1 0 0 0,9-1 1021 0 0,3 2-11 0 0,8 0 332 0 0,-14 0-1021 0 0,44 0 1478 0 0,389-15 3937 0 0,-405 7-5286 0 0,-5 2-2808 0 0,-11 4-9969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1072 0 0,'-1'0'277'0'0,"0"1"67"0"0,-1-1 0 0 0,1 1 0 0 0,0 0 0 0 0,0-1 1 0 0,0 1-1 0 0,0 0 0 0 0,0-1 0 0 0,1 1 0 0 0,-1 0 0 0 0,0 0 0 0 0,0 0 1 0 0,0 0-1 0 0,1 0 0 0 0,-1 0 0 0 0,1 5 4772 0 0,4-4-4430 0 0,1 1 0 0 0,-1-1-1 0 0,1 1 1 0 0,-1-2 0 0 0,1 1 0 0 0,0 0-1 0 0,0-1 1 0 0,0 0 0 0 0,0 0 0 0 0,8 0-1 0 0,59 1 2739 0 0,-54-2-2615 0 0,22 1 336 0 0,81-4 3148 0 0,-103 1-4651 0 0,0 0-1 0 0,23-7 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1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239 103 304 0 0,'6'-30'6153'0'0,"-6"25"-5220"0"0,0 0 0 0 0,0 0 0 0 0,-1 0 1 0 0,1 0-1 0 0,-1 0 0 0 0,-1 0 0 0 0,-2-9 1 0 0,3 12-788 0 0,0 0 0 0 0,0 1 0 0 0,0-1 0 0 0,0 1 1 0 0,0 0-1 0 0,-1-1 0 0 0,1 1 0 0 0,0 0 0 0 0,-1 0 1 0 0,1-1-1 0 0,-1 1 0 0 0,1 1 0 0 0,-1-1 0 0 0,1 0 0 0 0,-1 0 1 0 0,0 0-1 0 0,1 1 0 0 0,-1-1 0 0 0,0 1 0 0 0,0-1 1 0 0,1 1-1 0 0,-1 0 0 0 0,0 0 0 0 0,0 0 0 0 0,0 0 1 0 0,0 0-1 0 0,1 0 0 0 0,-1 0 0 0 0,-2 1 0 0 0,-5 1 76 0 0,1-1 0 0 0,0 1 0 0 0,-1 1 0 0 0,1 0 0 0 0,0 0-1 0 0,0 0 1 0 0,1 1 0 0 0,-1 0 0 0 0,1 1 0 0 0,-1 0 0 0 0,2 0 0 0 0,-11 9-1 0 0,9-6 44 0 0,1 0-1 0 0,0 0 0 0 0,0 1 0 0 0,1 0 0 0 0,0 0 1 0 0,0 1-1 0 0,1 0 0 0 0,0 0 0 0 0,-5 16 0 0 0,8-18-77 0 0,-1 1-1 0 0,1 0 1 0 0,1-1-1 0 0,0 1 0 0 0,0 0 1 0 0,1 0-1 0 0,0 0 1 0 0,0 0-1 0 0,1 0 0 0 0,0 0 1 0 0,4 15-1 0 0,-3-17-82 0 0,1 0 1 0 0,0 0-1 0 0,0 0 0 0 0,1-1 1 0 0,0 1-1 0 0,0-1 0 0 0,0 0 0 0 0,1 0 1 0 0,0 0-1 0 0,0-1 0 0 0,0 0 1 0 0,1 0-1 0 0,0 0 0 0 0,0-1 1 0 0,9 6-1 0 0,-2-3-16 0 0,1-1 1 0 0,0 0-1 0 0,0-1 0 0 0,1 0 1 0 0,-1-1-1 0 0,1-1 0 0 0,0 0 1 0 0,0-1-1 0 0,0-1 1 0 0,0 0-1 0 0,17-2 0 0 0,-12 0-25 0 0,1-2 0 0 0,-1 0-1 0 0,1-1 1 0 0,-1-1 0 0 0,-1-1 0 0 0,1 0-1 0 0,30-16 1 0 0,-38 16-39 0 0,0-2-1 0 0,-1 1 1 0 0,0-2 0 0 0,0 1-1 0 0,0-1 1 0 0,-1-1 0 0 0,15-19-1 0 0,-21 24-15 0 0,0 0-1 0 0,0-1 1 0 0,0 1-1 0 0,-1-1 1 0 0,0 0 0 0 0,0 0-1 0 0,-1 0 1 0 0,0 0-1 0 0,0-1 1 0 0,0 1-1 0 0,0-1 1 0 0,-1 1-1 0 0,0-1 1 0 0,-1 1-1 0 0,0-1 1 0 0,0 1 0 0 0,0-1-1 0 0,-2-7 1 0 0,1 8-5 0 0,-2 0-1 0 0,1 1 1 0 0,-1-1 0 0 0,1 1 0 0 0,-2 0 0 0 0,1-1 0 0 0,0 2 0 0 0,-1-1 0 0 0,0 0-1 0 0,0 1 1 0 0,-1-1 0 0 0,1 1 0 0 0,-1 0 0 0 0,-10-6 0 0 0,-3-1-62 0 0,0 1 1 0 0,-39-15 0 0 0,37 17-172 0 0,-1 2-1 0 0,0 0 1 0 0,-42-4 0 0 0,-22 5-3630 0 0,73 6 1937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1 214 508 0 0,'2'8'9764'0'0,"4"-4"-9131"0"0,0 1 1 0 0,1-1 0 0 0,0-1 0 0 0,0 1 0 0 0,0-1 0 0 0,0-1 0 0 0,1 1 0 0 0,12 2 0 0 0,69 6 1471 0 0,-58-8-1417 0 0,375 26 3918 0 0,291-6-1188 0 0,-480-18-1333 0 0,-131 3-801 0 0,-84-8-1222 0 0,-1 0-16 0 0,1 0-1 0 0,-1 0 1 0 0,0 0 0 0 0,1 0 0 0 0,-1-1 0 0 0,1 1-1 0 0,-1 0 1 0 0,0-1 0 0 0,1 1 0 0 0,-1-1 0 0 0,0 1 0 0 0,0-1-1 0 0,2-1 1 0 0,0-7-7 0 0,0-1 0 0 0,-1 0 0 0 0,-1 0 0 0 0,0-1 0 0 0,0 1 0 0 0,-1 0-1 0 0,0 0 1 0 0,-3-15 0 0 0,-19-84-178 0 0,14 75 130 0 0,-11-44-180 0 0,19 76 166 0 0,1 3-16 0 0,1 0 40 0 0,-1-1 0 0 0,0 1 0 0 0,1 0 0 0 0,-1 0 0 0 0,0 0 0 0 0,0 0 1 0 0,1 1-1 0 0,-1-1 0 0 0,0 0 0 0 0,0 0 0 0 0,1 3 0 0 0,0-1 6 0 0,11 14 74 0 0,-1 1 0 0 0,20 38 0 0 0,-11-17 28 0 0,8 9 299 0 0,51 65 0 0 0,-61-91-255 0 0,0-1-1 0 0,1 0 0 0 0,1-2 1 0 0,42 30-1 0 0,-61-46-152 0 0,-1-3 0 0 0,0 1 0 0 0,-1 0 0 0 0,1 0 0 0 0,0-1 0 0 0,0 1 0 0 0,0-1 0 0 0,0 1 0 0 0,0-1 0 0 0,0 1 0 0 0,0-1 0 0 0,0 0 0 0 0,0 0 0 0 0,0 1 0 0 0,0-1 0 0 0,0 0 0 0 0,0 0 0 0 0,0 0 0 0 0,1 0 0 0 0,26 3 0 0 0,-18-7 0 0 0,-6 1 0 0 0,1 1 0 0 0,0-1 0 0 0,-1 1 0 0 0,0-1 0 0 0,0 0 0 0 0,0-1 0 0 0,0 1 0 0 0,0-1 0 0 0,-1 1 0 0 0,1-1 0 0 0,3-6 0 0 0,27-46 0 0 0,-19 29 0 0 0,137-208 0 0 0,-128 200 0 0 0,-13 15 0 0 0,-3 10 0 0 0,-8 10 0 0 0,0 0 0 0 0,0 0 0 0 0,0 0 0 0 0,0 0 0 0 0,0 0 0 0 0,0-1 0 0 0,0 1 0 0 0,0 0 0 0 0,1 0 0 0 0,-1 0 0 0 0,0 0 0 0 0,0 0 0 0 0,0 0 0 0 0,0 0 0 0 0,0-1 0 0 0,1 1 0 0 0,-1 0 0 0 0,0 0 0 0 0,0 0 0 0 0,0 0 0 0 0,0 0 0 0 0,0 0 0 0 0,1 0 0 0 0,-1 0 0 0 0,0 0 0 0 0,0 0 0 0 0,0 0 0 0 0,0 0 0 0 0,1 0 0 0 0,-1 0 0 0 0,0 0 0 0 0,0 0 0 0 0,0 0 0 0 0,0 0 0 0 0,1 0 0 0 0,-1 0 0 0 0,0 0 0 0 0,0 1 0 0 0,0-1 0 0 0,0 0 0 0 0,0 0 0 0 0,1 0 0 0 0,-1 0 0 0 0,0 0 0 0 0,0 0 0 0 0,0 0 0 0 0,0 1 0 0 0,0-1 0 0 0,0 0 0 0 0,0 0 0 0 0,0 0 0 0 0,1 0 0 0 0,-1 1 0 0 0,3 8 0 0 0,0 1 0 0 0,-1 0 0 0 0,0 0 0 0 0,0 0 0 0 0,-1 0 0 0 0,-1 0 0 0 0,0 16 0 0 0,2 22 0 0 0,-1-39 0 0 0,2 17 0 0 0,1-1 0 0 0,1 0 0 0 0,9 30 0 0 0,-9-41 0 0 0,1 0 0 0 0,3-3 0 0 0,-6-8 0 0 0,-3-2 0 0 0,1 0 0 0 0,0 0 0 0 0,0 0 0 0 0,0-1 0 0 0,0 1 0 0 0,0 0 0 0 0,0-1 0 0 0,0 1 0 0 0,0 0 0 0 0,0-1 0 0 0,0 1 0 0 0,0-1 0 0 0,0 0 0 0 0,1 1 0 0 0,-1-1 0 0 0,0 0 0 0 0,0 0 0 0 0,0 0 0 0 0,2 0 0 0 0,12 3 0 0 0,-1-1 0 0 0,1 0 0 0 0,27-1 0 0 0,54-7 0 0 0,-43 2 0 0 0,697-26 0 0 0,-376 21 0 0 0,312 9 0 0 0,-312 2 0 0 0,-335-4 0 0 0,-34 2-10 0 0,-5 0-147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13 216 0 0,'2'-7'8839'0'0,"5"12"-8134"0"0,0 0 0 0 0,0 1 0 0 0,0-1-1 0 0,-1 1 1 0 0,0 1 0 0 0,10 13 0 0 0,32 53 2123 0 0,-28-42-1679 0 0,40 63 1894 0 0,114 159 5131 0 0,-172-250-8011 0 0,0 0-1 0 0,1 0 1 0 0,-1-1 0 0 0,1 1-1 0 0,0-1 1 0 0,0 1-1 0 0,0-1 1 0 0,0 0-1 0 0,0 0 1 0 0,0-1-1 0 0,5 3 1 0 0,-7-4-122 0 0,0 0 0 0 0,1 0-1 0 0,-1 1 1 0 0,0-1 0 0 0,1 0 0 0 0,-1 0-1 0 0,0 0 1 0 0,1-1 0 0 0,-1 1 0 0 0,0 0 0 0 0,1 0-1 0 0,-1-1 1 0 0,0 1 0 0 0,0-1 0 0 0,1 1-1 0 0,-1-1 1 0 0,0 1 0 0 0,0-1 0 0 0,0 0-1 0 0,0 0 1 0 0,0 0 0 0 0,0 1 0 0 0,0-1 0 0 0,0 0-1 0 0,0 0 1 0 0,0 0 0 0 0,0 0 0 0 0,-1-1-1 0 0,1 1 1 0 0,0 0 0 0 0,-1 0 0 0 0,1 0 0 0 0,0-3-1 0 0,12-28 9 0 0,-2 0 0 0 0,-1 0 0 0 0,-2-1 0 0 0,5-37 0 0 0,-10 53-47 0 0,6-45-2 0 0,-2-1 0 0 0,-1-95 0 0 0,-7 139-5345 0 0,12 38 2068 0 0,2 6-3080 0 0,0-9 3310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1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 0 0,'-7'21'7221'0'0,"0"6"-2747"0"0,2 1 0 0 0,-4 36 0 0 0,9-56-3918 0 0,-1 1-1 0 0,1 0 1 0 0,1-1-1 0 0,-1 1 0 0 0,1 0 1 0 0,1-1-1 0 0,0 1 0 0 0,0-1 1 0 0,1 0-1 0 0,0 1 1 0 0,7 13-1 0 0,-8-20-535 0 0,-1 0 0 0 0,1 1 0 0 0,0-1 0 0 0,0 0 0 0 0,0 0 0 0 0,0-1 0 0 0,0 1 0 0 0,0 0 0 0 0,1-1 0 0 0,-1 1 0 0 0,1-1 0 0 0,-1 0 0 0 0,1 0 0 0 0,-1 0 0 0 0,1 0 0 0 0,0 0 0 0 0,-1-1 0 0 0,1 1-1 0 0,0-1 1 0 0,0 1 0 0 0,4-1 0 0 0,27-4-3416 0 0,-2-8-4275 0 0,-19 7 4748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114 189 124 0 0,'-9'-5'1092'0'0,"5"3"820"0"0,-1-1 0 0 0,1 0 0 0 0,-1 0-1 0 0,-6-7 1 0 0,11 10-1726 0 0,-1 0-1 0 0,1-1 1 0 0,0 1-1 0 0,0 0 1 0 0,0-1-1 0 0,0 1 1 0 0,0 0-1 0 0,-1-1 1 0 0,1 1-1 0 0,0 0 1 0 0,0-1-1 0 0,0 1 1 0 0,0 0-1 0 0,0-1 1 0 0,0 1-1 0 0,0-1 1 0 0,0 1-1 0 0,0 0 1 0 0,0-1 0 0 0,0 1-1 0 0,1 0 1 0 0,-1-1-1 0 0,0 1 1 0 0,0 0-1 0 0,0-1 1 0 0,0 1-1 0 0,1 0 1 0 0,-1-1-1 0 0,0 1 1 0 0,0 0-1 0 0,0-1 1 0 0,1 1-1 0 0,8-8 1835 0 0,-9 8-2151 0 0,27-18 2947 0 0,-15 10-1648 0 0,0 0 1 0 0,13-12-1 0 0,-22 17-973 0 0,-1 0 0 0 0,1 1 0 0 0,-1-1 0 0 0,1 0 0 0 0,-1-1 0 0 0,0 1 0 0 0,0 0 1 0 0,0-1-1 0 0,0 1 0 0 0,-1-1 0 0 0,0 1 0 0 0,2-8 0 0 0,-3 10-159 0 0,0 0-1 0 0,0-1 1 0 0,0 1 0 0 0,0 0-1 0 0,0 0 1 0 0,0 0-1 0 0,0-1 1 0 0,-1 1 0 0 0,1 0-1 0 0,-1 0 1 0 0,1 0-1 0 0,-1 0 1 0 0,1 0 0 0 0,-1 0-1 0 0,1 0 1 0 0,-1 0 0 0 0,0 0-1 0 0,0 0 1 0 0,1 0-1 0 0,-1 0 1 0 0,0 0 0 0 0,0 1-1 0 0,0-1 1 0 0,0 0-1 0 0,0 1 1 0 0,0-1 0 0 0,0 0-1 0 0,0 1 1 0 0,0 0-1 0 0,-2-1 1 0 0,-3-1 52 0 0,1 0 0 0 0,-1 0 0 0 0,0 1 0 0 0,-9-2 0 0 0,5 2 8 0 0,-1 1 0 0 0,0 0 0 0 0,0 0-1 0 0,-17 4 1 0 0,24-3-227 0 0,1-1 1 0 0,-1 1-1 0 0,1 0 1 0 0,-1 0-1 0 0,1 0 0 0 0,0 0 1 0 0,0 1-1 0 0,-1-1 1 0 0,1 1-1 0 0,0 0 0 0 0,0 0 1 0 0,1 0-1 0 0,-1 0 1 0 0,0 0-1 0 0,1 1 0 0 0,-1-1 1 0 0,-3 6-1 0 0,6-7-77 0 0,-1 0 0 0 0,1 0 0 0 0,0 0 0 0 0,0 0 0 0 0,0 0 0 0 0,0 0 0 0 0,0 0 0 0 0,0-1 0 0 0,0 1 0 0 0,0 0 0 0 0,1 0 0 0 0,-1 0 0 0 0,0 0-1 0 0,0 0 1 0 0,1-1 0 0 0,-1 1 0 0 0,0 0 0 0 0,1 0 0 0 0,-1 0 0 0 0,1-1 0 0 0,-1 1 0 0 0,1 0 0 0 0,0-1 0 0 0,-1 1 0 0 0,1 0 0 0 0,0-1 0 0 0,-1 1 0 0 0,1-1 0 0 0,0 1 0 0 0,1 0 0 0 0,22 13-4153 0 0,0-6 1529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16 312 0 0,'0'0'762'0'0,"11"-15"6574"0"0,-8 16-6935 0 0,1 1 0 0 0,-1-1 0 0 0,1 1 0 0 0,-1 0 0 0 0,0 0 0 0 0,0 0 0 0 0,0 0 0 0 0,0 1 0 0 0,0-1 0 0 0,0 1 0 0 0,-1 0 0 0 0,1-1 0 0 0,-1 1 0 0 0,0 0 0 0 0,0 1 0 0 0,0-1 1 0 0,2 4-1 0 0,5 11 1058 0 0,12 34 1 0 0,-4 5 212 0 0,-1 0-1 0 0,13 115 1 0 0,-19-45-266 0 0,-10 173 0 0 0,-2-81-509 0 0,46 532 1417 0 0,-23-510-1500 0 0,-16-212 1192 0 0,-6-34-1999 0 0,1 4-5 0 0,0 0 0 0 0,0-1 0 0 0,0 1 0 0 0,-1 0 1 0 0,1 0-1 0 0,-1-1 0 0 0,1 1 0 0 0,-1 0 0 0 0,1 0 0 0 0,-1 0 0 0 0,0 0 0 0 0,1 0 0 0 0,-1 0 1 0 0,0 0-1 0 0,0 0 0 0 0,0 0 0 0 0,-2-1 0 0 0,-2-2 3 0 0,0 0 1 0 0,-1 1-1 0 0,0 0 1 0 0,0 0-1 0 0,0 0 1 0 0,0 1-1 0 0,0 0 0 0 0,0 0 1 0 0,-14-2-1 0 0,14 3 0 0 0,-9-2-6 0 0,-1 1 0 0 0,1 0 0 0 0,-1 2 0 0 0,0-1 0 0 0,-17 4 0 0 0,26-3-4 0 0,1 1 1 0 0,0 0 0 0 0,-1 0-1 0 0,1 1 1 0 0,0 0 0 0 0,0 0-1 0 0,0 0 1 0 0,1 1 0 0 0,-1 0-1 0 0,0 0 1 0 0,1 0 0 0 0,0 1-1 0 0,0-1 1 0 0,0 1 0 0 0,-6 7-1 0 0,10-10 6 0 0,0 0 0 0 0,0 1 0 0 0,0-1 0 0 0,0 0 0 0 0,0 1 0 0 0,0-1 0 0 0,1 1 0 0 0,-1-1 0 0 0,0 1 0 0 0,1-1 0 0 0,-1 1 0 0 0,1 0 0 0 0,0-1 0 0 0,0 1 0 0 0,0 0 0 0 0,-1-1 0 0 0,2 1 0 0 0,-1 0 0 0 0,0-1 0 0 0,0 1 0 0 0,1 1 0 0 0,0 0 4 0 0,0-1 0 0 0,0 1 0 0 0,0-1 1 0 0,1 0-1 0 0,-1 1 0 0 0,1-1 0 0 0,0 0 1 0 0,-1 0-1 0 0,1 0 0 0 0,0 0 0 0 0,4 2 1 0 0,3 3 17 0 0,0-1 0 0 0,1 0 0 0 0,-1-1 0 0 0,21 8 0 0 0,-15-9-13 0 0,0 0-1 0 0,0 0 0 0 0,0-1 1 0 0,1-1-1 0 0,-1-1 0 0 0,1 0 1 0 0,24-2-1 0 0,-16-2 3 0 0,0 0-1 0 0,0-1 1 0 0,0-1-1 0 0,26-10 1 0 0,-43 12-12 0 0,0 0 0 0 0,0 0 0 0 0,0-1 0 0 0,0 0 0 0 0,0-1 0 0 0,-1 1 0 0 0,0-1 0 0 0,6-6 0 0 0,-10 10 0 0 0,-1 0 0 0 0,0-1 0 0 0,1 1 0 0 0,-1 0 0 0 0,0-1 0 0 0,0 1 0 0 0,0-1 0 0 0,0 0 0 0 0,0 1 0 0 0,0-1 0 0 0,0 0 0 0 0,-1 0 0 0 0,1 1 0 0 0,0-1 0 0 0,-1 0 0 0 0,0 0 0 0 0,1 0 0 0 0,-1 0 0 0 0,0 0 0 0 0,0 0 0 0 0,0 0 0 0 0,0 1 0 0 0,-1-1 0 0 0,1 0 0 0 0,0 0 0 0 0,-1 0 0 0 0,1 0 0 0 0,-1 0 0 0 0,0 1 0 0 0,1-1 0 0 0,-1 0 0 0 0,0 1 0 0 0,0-1 0 0 0,0 0 0 0 0,0 1 0 0 0,-1-1 0 0 0,1 1 0 0 0,-2-2 0 0 0,-2-1-524 0 0,-1 0 0 0 0,0 0-1 0 0,-1 0 1 0 0,1 1 0 0 0,-1 0 0 0 0,1 0 0 0 0,-1 0 0 0 0,0 1-1 0 0,0 0 1 0 0,0 0 0 0 0,0 1 0 0 0,0 0 0 0 0,-1 0-1 0 0,1 1 1 0 0,0 0 0 0 0,0 0 0 0 0,-1 1 0 0 0,1 0 0 0 0,0 0-1 0 0,0 1 1 0 0,0-1 0 0 0,0 2 0 0 0,0-1 0 0 0,-8 5-1 0 0,8-3-2844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155 147 348 0 0,'-81'-75'5860'0'0,"18"16"2856"0"0,53 46-4697 0 0,18 13-4963 0 0,26 16-4142 0 0,-15-6 2874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211 138 616 0 0,'0'-3'581'0'0,"0"0"1"0"0,0 0-1 0 0,0 0 1 0 0,-1 0-1 0 0,1 0 0 0 0,-1 0 1 0 0,0 0-1 0 0,0 0 0 0 0,0 0 1 0 0,0 0-1 0 0,0 0 0 0 0,-1 1 1 0 0,1-1-1 0 0,-1 0 1 0 0,0 1-1 0 0,-3-4 0 0 0,3 4-138 0 0,-1 0-1 0 0,1 0 0 0 0,-1 0 1 0 0,0 0-1 0 0,0 1 0 0 0,0-1 1 0 0,0 1-1 0 0,0-1 0 0 0,0 1 0 0 0,0 0 1 0 0,0 0-1 0 0,-1 1 0 0 0,-3-1 1 0 0,1 0-88 0 0,0 1 0 0 0,1 0 0 0 0,-1 0 0 0 0,0 0 0 0 0,0 1 0 0 0,1 0 0 0 0,-1 0 0 0 0,0 1 0 0 0,1 0 0 0 0,-1 0 0 0 0,1 0 0 0 0,0 0 0 0 0,0 1 0 0 0,0 0 0 0 0,0 0 0 0 0,-9 7 0 0 0,10-6-127 0 0,0 1 1 0 0,-1 0 0 0 0,2-1 0 0 0,-1 2-1 0 0,1-1 1 0 0,-1 0 0 0 0,1 0 0 0 0,1 1-1 0 0,-1 0 1 0 0,1 0 0 0 0,0-1-1 0 0,0 1 1 0 0,0 8 0 0 0,1-10-118 0 0,0 0 0 0 0,1 1 0 0 0,0-1 0 0 0,0 0 0 0 0,1 0 0 0 0,-1 1 0 0 0,1-1-1 0 0,0 0 1 0 0,0 0 0 0 0,0 0 0 0 0,0 0 0 0 0,1 0 0 0 0,0 0 0 0 0,0 0 0 0 0,0 0 0 0 0,0 0 0 0 0,0-1 0 0 0,1 0 0 0 0,4 6 0 0 0,0-3-7 0 0,-1-1-1 0 0,1 0 1 0 0,0 0 0 0 0,1-1-1 0 0,-1 0 1 0 0,1 0-1 0 0,0 0 1 0 0,0-1 0 0 0,0 0-1 0 0,0-1 1 0 0,0 0 0 0 0,1 0-1 0 0,-1-1 1 0 0,1 0 0 0 0,9 0-1 0 0,7-1 67 0 0,0-1 0 0 0,0-1 0 0 0,-1-1 0 0 0,25-7 0 0 0,-33 7-100 0 0,-1-2 0 0 0,0 0 0 0 0,-1-1-1 0 0,1 0 1 0 0,-1-1 0 0 0,0 0 0 0 0,23-19 0 0 0,-31 22-40 0 0,0-1 0 0 0,-1 0 0 0 0,0 0 0 0 0,0 0 0 0 0,-1-1 0 0 0,0 0 0 0 0,1 0 0 0 0,4-11 0 0 0,-7 13-15 0 0,0-1 1 0 0,-1 1 0 0 0,0-1-1 0 0,0 1 1 0 0,0-1-1 0 0,0 0 1 0 0,0 0 0 0 0,-1 1-1 0 0,0-1 1 0 0,0 0-1 0 0,-1 0 1 0 0,1 1 0 0 0,-1-1-1 0 0,-1-6 1 0 0,0 6-22 0 0,0 0 1 0 0,-1 0-1 0 0,1 0 0 0 0,-1 1 0 0 0,0-1 1 0 0,0 1-1 0 0,-1-1 0 0 0,1 1 1 0 0,-1 0-1 0 0,0 0 0 0 0,0 1 1 0 0,0-1-1 0 0,-1 1 0 0 0,1 0 0 0 0,-1 0 1 0 0,0 0-1 0 0,1 1 0 0 0,-1-1 1 0 0,-9-1-1 0 0,0-1-350 0 0,0 1 1 0 0,0 0-1 0 0,0 1 1 0 0,-1 1-1 0 0,1 0 1 0 0,-18 1-1 0 0,-13 5-2692 0 0,2 9-5413 0 0,30-7 5443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 0 0,'1'-7'14379'0'0,"3"19"-13161"0"0,0 1-1 0 0,-1 0 0 0 0,-1 0 1 0 0,0 0-1 0 0,-1 0 0 0 0,0 14 1 0 0,1 11 248 0 0,7 147 1634 0 0,1 14-1232 0 0,8 72 463 0 0,-2 111-1358 0 0,-16-298-973 0 0,0-43-153 0 0,0-39-767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164 180 0 0,'0'-6'804'0'0,"0"0"-1"0"0,0 0 1 0 0,-1 0 0 0 0,0 1-1 0 0,0-1 1 0 0,0 0 0 0 0,-1 1-1 0 0,0-1 1 0 0,0 1 0 0 0,0-1 0 0 0,-1 1-1 0 0,0 0 1 0 0,0 0 0 0 0,0 0-1 0 0,-5-5 1 0 0,2 4-206 0 0,0 0 0 0 0,-1 1 0 0 0,1 0-1 0 0,-1 0 1 0 0,-1 1 0 0 0,1 0 0 0 0,-1 0 0 0 0,1 0 0 0 0,-16-4 0 0 0,5 3-14 0 0,0 0 1 0 0,-1 2-1 0 0,1 0 0 0 0,-1 1 1 0 0,0 1-1 0 0,1 0 1 0 0,-1 2-1 0 0,-19 2 0 0 0,-23 7 471 0 0,-65 18 0 0 0,63-13-531 0 0,32-8-280 0 0,0 2 0 0 0,0 1-1 0 0,0 1 1 0 0,2 2 0 0 0,-1 1-1 0 0,2 1 1 0 0,0 1 0 0 0,0 2 0 0 0,2 0-1 0 0,0 2 1 0 0,2 1 0 0 0,0 1-1 0 0,1 2 1 0 0,-27 34 0 0 0,36-38-65 0 0,0 1 1 0 0,1 0-1 0 0,1 1 1 0 0,1 0 0 0 0,-12 34-1 0 0,18-38-48 0 0,0 0 0 0 0,1 1-1 0 0,1-1 1 0 0,1 1 0 0 0,0-1-1 0 0,2 1 1 0 0,2 35 0 0 0,5-12-118 0 0,1 1-1 0 0,2-2 1 0 0,2 1 0 0 0,2-2 0 0 0,28 59 0 0 0,-28-72-13 0 0,1-1 0 0 0,1-1 0 0 0,2 0 0 0 0,0-1 0 0 0,2-2 0 0 0,0 1 0 0 0,1-2 0 0 0,2-1 0 0 0,0-1 0 0 0,1-1 0 0 0,49 28 0 0 0,-24-19 0 0 0,2-3 0 0 0,1-2 0 0 0,1-2 0 0 0,1-2 0 0 0,77 14 0 0 0,-81-24 0 0 0,0-1 0 0 0,1-3 0 0 0,83-4 0 0 0,-59-6 0 0 0,133-26 0 0 0,-168 22 0 0 0,0-1 0 0 0,0-1 0 0 0,-1-3 0 0 0,-1-1 0 0 0,0-2 0 0 0,53-34 0 0 0,-70 38 0 0 0,0-1 0 0 0,-1-1 0 0 0,-1-1 0 0 0,-1-1 0 0 0,0 0 0 0 0,-1-2 0 0 0,-1 0 0 0 0,-1 0 0 0 0,-1-2 0 0 0,-1 0 0 0 0,19-41 0 0 0,-21 36 0 0 0,-2-1 0 0 0,0-1 0 0 0,-2 1 0 0 0,-1-2 0 0 0,-2 1 0 0 0,0 0 0 0 0,-2-1 0 0 0,-1 0 0 0 0,-2 1 0 0 0,-1-1 0 0 0,-1 1 0 0 0,-9-38 0 0 0,7 44 0 0 0,-1 0 0 0 0,0 1 0 0 0,-2 0 0 0 0,-1 0 0 0 0,-1 0 0 0 0,-1 1 0 0 0,0 0 0 0 0,-2 1 0 0 0,0 1 0 0 0,-29-33 0 0 0,19 27 0 0 0,-2 1 0 0 0,-27-22 0 0 0,39 36 0 0 0,-1 0 0 0 0,-1 1 0 0 0,0 1 0 0 0,0 0 0 0 0,0 1 0 0 0,-22-7 0 0 0,-52-8 0 0 0,-1 4 0 0 0,-130-9 0 0 0,81 11 0 0 0,122 14-1916 0 0,10 2 116 0 0,1 0 0 0 0,-1-1 1 0 0,1 0-1 0 0,-1-1 0 0 0,-9-3 0 0 0,5 1-1638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14 284 0 0,'-2'-13'14289'0'0,"10"36"-12653"0"0,-2 1 0 0 0,-1 1-1 0 0,-1-1 1 0 0,1 49 0 0 0,4 21 204 0 0,-3-31-842 0 0,-5-44-799 0 0,0-1 1 0 0,2 0-1 0 0,0 0 0 0 0,1 0 0 0 0,12 34 1 0 0,-12-46-730 0 0,1 1-2847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2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44 452 0 0,'-18'-7'12183'0'0,"42"5"-3443"0"0,-11 2-9946 0 0,158-18 7739 0 0,-60 6-2988 0 0,-71 7-4957 0 0,-39 5 537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3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43 364 0 0,'-27'-10'3076'0'0,"-3"-1"10573"0"0,36 11-12073 0 0,291-4 5463 0 0,-129 4-5643 0 0,432-6 2467 0 0,-464 4-3328 0 0,170-7 734 0 0,-295 9-2186 0 0,-27 7-7229 0 0,10-5 5955 0 0,-10 4-1397 0 0,2-2 516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11 868 0 0,'-15'-11'11902'0'0,"0"19"-10520"0"0,0 0 0 0 0,1 1 0 0 0,-23 17 0 0 0,13-9-698 0 0,-88 60 2431 0 0,-215 111 0 0 0,251-150-2398 0 0,-28 14 468 0 0,164-64-6005 0 0,53-20-192 0 0,-9 2 2131 0 0,7-3 413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3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20 452 0 0,'0'0'244'0'0,"0"-1"0"0"0,1 1-1 0 0,-1-1 1 0 0,1 1 0 0 0,-1 0-1 0 0,0-1 1 0 0,1 1 0 0 0,-1-1 0 0 0,0 1-1 0 0,0-1 1 0 0,1 1 0 0 0,-1-1 0 0 0,0 1-1 0 0,0-1 1 0 0,0 1 0 0 0,0-1-1 0 0,0 1 1 0 0,1-1 0 0 0,-1 1 0 0 0,0-1-1 0 0,0 1 1 0 0,0-1 0 0 0,0 1 0 0 0,-1-1-1 0 0,1 0 1 0 0,0 1 0 0 0,0-1 0 0 0,0 1-1 0 0,0-1 1 0 0,0 1 0 0 0,-1-1-1 0 0,1 1 1 0 0,0-1 0 0 0,-1 0 0 0 0,-10-1 4706 0 0,-1 5-5213 0 0,-13 5 1902 0 0,0 1 0 0 0,1 1 0 0 0,-27 16 0 0 0,-65 46 776 0 0,17-10-741 0 0,-46 27 105 0 0,-35 19-49 0 0,173-105-1960 0 0,1 0-1 0 0,0 1 1 0 0,0 1 0 0 0,0-1 0 0 0,0 1-1 0 0,1 0 1 0 0,-9 9 0 0 0,19-14-3521 0 0,-3 0 3454 0 0,50-10-5860 0 0,-14-4 3453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0 884 0 0,'-2'1'9558'0'0,"-10"5"-4661"0"0,-84 47-2192 0 0,61-31-1858 0 0,-40 24 1062 0 0,-110 89 1 0 0,182-133-2101 0 0,-22 23-1395 0 0,24-24 1114 0 0,0 0-1 0 0,1 0 1 0 0,-1 1-1 0 0,0-1 1 0 0,1 0-1 0 0,-1 1 1 0 0,1-1-1 0 0,-1 0 1 0 0,1 1-1 0 0,-1-1 1 0 0,1 0-1 0 0,0 3 1 0 0</inkml:trace>
  <inkml:trace contextRef="#ctx0" brushRef="#br0" timeOffset="1">474 96 380 0 0,'-17'4'432'0'0,"-10"2"-708"0"0,10-2 92 0 0,7 0 64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67 328 0 0,'1'-7'1306'0'0,"1"1"-1"0"0,0 0 1 0 0,0-1 0 0 0,1 1-1 0 0,-1 0 1 0 0,2 0 0 0 0,-1 0-1 0 0,9-10 3610 0 0,4 18-3289 0 0,-15-1-1491 0 0,1-1-1 0 0,-1 1 1 0 0,0 0 0 0 0,0 0-1 0 0,0 0 1 0 0,0 0-1 0 0,0 0 1 0 0,0 0-1 0 0,0 0 1 0 0,0 0 0 0 0,0 0-1 0 0,0 0 1 0 0,-1 0-1 0 0,1 1 1 0 0,0-1 0 0 0,0 2-1 0 0,7 23 719 0 0,-7-22-594 0 0,12 50 1083 0 0,-3 0-1 0 0,4 63 1 0 0,-4 114 579 0 0,-5-80-712 0 0,37 166 1168 0 0,-39-302-2266 0 0,18 86 743 0 0,7 39-21 0 0,-20-94-639 0 0,-5-36-124 0 0,0-1 0 0 0,1 0 0 0 0,6 13 0 0 0,-5-13-8 0 0,-1 0 1 0 0,0 0-1 0 0,3 12 0 0 0,-4-13-62 0 0,3 3 0 0 0,-2-1 0 0 0,0 0 0 0 0,2-2 0 0 0,-5-7 0 0 0,1 1 0 0 0,-3-4 0 0 0,-12-17 0 0 0,9 16 0 0 0,1 0 0 0 0,-1 1 0 0 0,1-1 0 0 0,-1 1 0 0 0,0 0 0 0 0,1 0 0 0 0,-1 0 0 0 0,0 0 0 0 0,-1 1 0 0 0,1-1 0 0 0,-5 0 0 0 0,-2 0 0 0 0,0 1 0 0 0,0-1 0 0 0,-12 2 0 0 0,16 0 0 0 0,0 1 0 0 0,0 0 0 0 0,0 0 0 0 0,1 1 0 0 0,-1 0 0 0 0,1 0 0 0 0,-1 1 0 0 0,1 0 0 0 0,0 0 0 0 0,0 0 0 0 0,0 1 0 0 0,0 0 0 0 0,-8 8 0 0 0,11-10 0 0 0,1 0 0 0 0,-1 0 0 0 0,1 0 0 0 0,0 1 0 0 0,0-1 0 0 0,0 0 0 0 0,0 1 0 0 0,1 0 0 0 0,-1-1 0 0 0,1 1 0 0 0,-1 0 0 0 0,1 0 0 0 0,0 0 0 0 0,0 0 0 0 0,1 0 0 0 0,-1 0 0 0 0,0 0 0 0 0,1 0 0 0 0,0 0 0 0 0,0 0 0 0 0,0 0 0 0 0,0 1 0 0 0,0-1 0 0 0,0 0 0 0 0,1 0 0 0 0,0 0 0 0 0,-1 0 0 0 0,1 0 0 0 0,1 0 0 0 0,-1 0 0 0 0,0 0 0 0 0,3 3 0 0 0,-1-2 0 0 0,1 0 0 0 0,-1 0 0 0 0,1 0 0 0 0,0-1 0 0 0,1 1 0 0 0,-1-1 0 0 0,0 0 0 0 0,1-1 0 0 0,0 1 0 0 0,0-1 0 0 0,0 0 0 0 0,0 0 0 0 0,0 0 0 0 0,0 0 0 0 0,0-1 0 0 0,0 0 0 0 0,1 0 0 0 0,5-1 0 0 0,3 2 0 0 0,1-2 0 0 0,0 0 0 0 0,0 0 0 0 0,0-2 0 0 0,20-3 0 0 0,-32 4 0 0 0,45-13 0 0 0,-45 13 0 0 0,0 0 0 0 0,0-1 0 0 0,0 1 0 0 0,0-1 0 0 0,0 0 0 0 0,0 0 0 0 0,-1 0 0 0 0,1 0 0 0 0,-1 0 0 0 0,0-1 0 0 0,1 1 0 0 0,2-5 0 0 0,-1-2 0 0 0,-3-8 0 0 0,-2 14 0 0 0,0 0 0 0 0,0 1 0 0 0,0-1 0 0 0,0 0 0 0 0,0 1 0 0 0,-1 0 0 0 0,1-1 0 0 0,-1 1 0 0 0,0 0 0 0 0,0 0 0 0 0,0-1 0 0 0,0 2 0 0 0,0-1 0 0 0,0 0 0 0 0,0 0 0 0 0,0 1 0 0 0,-1-1 0 0 0,1 1 0 0 0,-1-1 0 0 0,1 1 0 0 0,-1 0 0 0 0,0 0 0 0 0,1 0 0 0 0,-1 1 0 0 0,0-1 0 0 0,-4 0 0 0 0,-4-1 0 0 0,-1 1 0 0 0,1 0 0 0 0,-1 0 0 0 0,0 1 0 0 0,-12 2 0 0 0,21-2-423 0 0,-1 0 0 0 0,1 1 1 0 0,0-1-1 0 0,-1 1 0 0 0,1 0 0 0 0,0 0 1 0 0,0 0-1 0 0,-1 0 0 0 0,1 0 0 0 0,0 1 1 0 0,0-1-1 0 0,1 1 0 0 0,-1 0 0 0 0,0 0 1 0 0,1 0-1 0 0,-1 0 0 0 0,1 1 0 0 0,-1-1 1 0 0,1 1-1 0 0,0-1 0 0 0,0 1 0 0 0,0 0 1 0 0,0 0-1 0 0,1 0 0 0 0,-1 0 0 0 0,1 0 1 0 0,0 0-1 0 0,-2 5 0 0 0,1 7-3090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 0 0,'43'86'10345'0'0,"-5"4"-4291"0"0,-17-32-3241 0 0,-3 1 1 0 0,20 106-1 0 0,-28-126-3980 0 0,-6-26-2119 0 0,2-2-3877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51 484 0 0,'-3'-6'1050'0'0,"-1"1"0"0"0,1 0-1 0 0,-1 0 1 0 0,0 1 0 0 0,-1-1 0 0 0,-6-5-1 0 0,9 9-700 0 0,0-1 0 0 0,-1 1 0 0 0,1 0 0 0 0,0 0-1 0 0,-1 0 1 0 0,1 0 0 0 0,-1 1 0 0 0,0-1-1 0 0,1 1 1 0 0,-1-1 0 0 0,1 1 0 0 0,-1 0 0 0 0,0 0-1 0 0,1 0 1 0 0,-1 0 0 0 0,0 0 0 0 0,1 1 0 0 0,-4 0-1 0 0,-3 2 275 0 0,1 0-1 0 0,-1 0 0 0 0,0 1 1 0 0,1 0-1 0 0,0 0 0 0 0,0 1 1 0 0,0 0-1 0 0,-13 11 0 0 0,17-12-379 0 0,0-1 0 0 0,0 1 0 0 0,0 0 0 0 0,1 0 0 0 0,-1 0 0 0 0,1 0 0 0 0,0 1 0 0 0,1-1 0 0 0,-1 1 0 0 0,1 0-1 0 0,0 0 1 0 0,0 0 0 0 0,0 0 0 0 0,1 0 0 0 0,-1 0 0 0 0,1 0 0 0 0,0 7 0 0 0,1-9-113 0 0,0 1 0 0 0,1 0 0 0 0,-1-1 0 0 0,1 1 0 0 0,0-1 0 0 0,0 1 0 0 0,0-1 0 0 0,0 1 0 0 0,0-1 1 0 0,1 0-1 0 0,0 1 0 0 0,0-1 0 0 0,0 0 0 0 0,0 0 0 0 0,3 3 0 0 0,-1-1 6 0 0,1-1 0 0 0,0 0 0 0 0,0 0 0 0 0,0 0 1 0 0,1-1-1 0 0,-1 0 0 0 0,1 0 0 0 0,6 3 0 0 0,4-1 83 0 0,1 0 0 0 0,-1-1-1 0 0,1 0 1 0 0,0-1 0 0 0,28 1-1 0 0,-28-4-72 0 0,0-1-1 0 0,0 0 1 0 0,0-1-1 0 0,22-5 0 0 0,-32 5-98 0 0,1 0-1 0 0,-1 0 0 0 0,0-1 1 0 0,0 1-1 0 0,0-2 0 0 0,-1 1 0 0 0,1-1 1 0 0,-1 0-1 0 0,0 0 0 0 0,0-1 1 0 0,0 0-1 0 0,6-6 0 0 0,-10 9-31 0 0,0-1 0 0 0,-1 1 1 0 0,1 0-1 0 0,-1-1 0 0 0,1 1 0 0 0,-1-1 0 0 0,0 0 0 0 0,1 1 0 0 0,-2-1 0 0 0,1 0 1 0 0,0 0-1 0 0,0 1 0 0 0,-1-1 0 0 0,0 0 0 0 0,1 0 0 0 0,-1 0 0 0 0,0 0 1 0 0,-1-4-1 0 0,0 3-1 0 0,0 0 1 0 0,0 0-1 0 0,-1 0 0 0 0,1 1 1 0 0,-1-1-1 0 0,0 0 1 0 0,0 1-1 0 0,-1-1 1 0 0,1 1-1 0 0,0 0 1 0 0,-7-6-1 0 0,2 3-29 0 0,-1-1 0 0 0,0 1 1 0 0,0 0-1 0 0,-1 1 0 0 0,1 0 0 0 0,-1 0 0 0 0,-1 1 0 0 0,1 0 1 0 0,-18-5-1 0 0,13 6-197 0 0,-1 0 0 0 0,1 2 0 0 0,0-1-1 0 0,0 2 1 0 0,-24 1 0 0 0,30 0-330 0 0,1 0 0 0 0,0 1 0 0 0,1 0 0 0 0,-1 0 0 0 0,-10 5 0 0 0,12-5-463 0 0,0 1 1 0 0,1 0 0 0 0,-1 0-1 0 0,1 0 1 0 0,0 0-1 0 0,0 1 1 0 0,0 0 0 0 0,-4 5-1 0 0,2 1-1930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 0 0,'5'10'7460'0'0,"0"7"-3490"0"0,11 50-2302 0 0,-9-41-413 0 0,64 378 4920 0 0,-35 3-2264 0 0,-16-217-2140 0 0,5 111 1783 0 0,-21-242-2093 0 0,4 20-467 0 0,-8-72-994 0 0,2 1 0 0 0,-2-1 0 0 0,2 0 0 0 0,-1 2 0 0 0,-1-1 0 0 0,-1 0-86 0 0,0-6-502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67 704 0 0,'0'-2'497'0'0,"0"0"-1"0"0,0-1 1 0 0,0 1 0 0 0,0 0-1 0 0,-1 0 1 0 0,1-1 0 0 0,-1 1-1 0 0,1 0 1 0 0,-1 0 0 0 0,0 0-1 0 0,0 0 1 0 0,0 0 0 0 0,0 0-1 0 0,0 0 1 0 0,-1 0 0 0 0,1 0 0 0 0,-1 0-1 0 0,1 1 1 0 0,-1-1 0 0 0,1 1-1 0 0,-1-1 1 0 0,0 1 0 0 0,0-1-1 0 0,0 1 1 0 0,-3-1 0 0 0,-3-2 389 0 0,0 2 1 0 0,0-1 0 0 0,0 1 0 0 0,0 0 0 0 0,-17 0-1 0 0,-10 0 233 0 0,-1 3-1 0 0,1 1 1 0 0,-1 1 0 0 0,1 2-1 0 0,-62 17 1 0 0,67-14-724 0 0,0 1-1 0 0,0 2 1 0 0,0 1 0 0 0,2 2 0 0 0,0 0 0 0 0,-37 26 0 0 0,50-29-189 0 0,0 0 0 0 0,0 1 0 0 0,1 1 0 0 0,1 0 0 0 0,0 1 0 0 0,1 0 0 0 0,1 1 0 0 0,0 1 0 0 0,1 0 0 0 0,1 0 0 0 0,0 1 0 0 0,-7 18 0 0 0,12-20-114 0 0,0 0 0 0 0,1 1 0 0 0,1-1 0 0 0,0 1-1 0 0,1 0 1 0 0,1-1 0 0 0,0 1 0 0 0,1 0 0 0 0,3 17 0 0 0,1-6 59 0 0,2 1 0 0 0,0-1 0 0 0,2 0 1 0 0,14 31-1 0 0,-9-28-151 0 0,2-1 0 0 0,1 0 0 0 0,1-1 0 0 0,2-1 0 0 0,0-1 0 0 0,2-1 0 0 0,1 0 0 0 0,45 36 0 0 0,-37-37 0 0 0,1-2 0 0 0,1-1 0 0 0,2-1 0 0 0,0-2 0 0 0,0-2 0 0 0,2-1 0 0 0,42 11 0 0 0,-31-12 0 0 0,1-3 0 0 0,0-3 0 0 0,0-1 0 0 0,1-2 0 0 0,0-3 0 0 0,94-7 0 0 0,-115 2 0 0 0,1-2 0 0 0,0-1 0 0 0,-1-1 0 0 0,0-2 0 0 0,-1 0 0 0 0,0-2 0 0 0,0-1 0 0 0,-1-2 0 0 0,-1 0 0 0 0,0-2 0 0 0,-1-1 0 0 0,39-33 0 0 0,-45 30 0 0 0,-1 0 0 0 0,-1-1 0 0 0,-1-1 0 0 0,0 0 0 0 0,-2-1 0 0 0,-1-1 0 0 0,0-1 0 0 0,-2 1 0 0 0,-1-2 0 0 0,-1 1 0 0 0,-1-1 0 0 0,-2-1 0 0 0,0 1 0 0 0,-2-1 0 0 0,0 0 0 0 0,-2-46 0 0 0,-3 54 0 0 0,-2 0 0 0 0,0 0 0 0 0,-2 0 0 0 0,0 1 0 0 0,0-1 0 0 0,-2 1 0 0 0,-1 1 0 0 0,0-1 0 0 0,-1 1 0 0 0,0 0 0 0 0,-2 1 0 0 0,0 1 0 0 0,-21-24 0 0 0,17 23 0 0 0,0 1 0 0 0,-1 0 0 0 0,-1 2 0 0 0,-1-1 0 0 0,1 2 0 0 0,-2 1 0 0 0,0 0 0 0 0,0 1 0 0 0,-1 1 0 0 0,0 1 0 0 0,-41-11 0 0 0,-236-24 0 0 0,266 39 0 0 0,3 1-2077 0 0,0-1-1 0 0,1-1 1 0 0,-50-17 0 0 0,68 16-5495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15 248 0 0,'-3'-15'15713'0'0,"14"121"-10307"0"0,27 203 801 0 0,-32-269-5638 0 0,3 11-32 0 0,-2-18-3099 0 0,-2-29 1443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37 952 0 0,'-65'-13'21643'0'0,"73"11"-20980"0"0,1 2 0 0 0,-1-1-1 0 0,0 1 1 0 0,12 1-1 0 0,10 0 288 0 0,199-11 1363 0 0,120-2 1283 0 0,-348 12-3839 0 0,0 0-1 0 0,0 0 1 0 0,1 0-1 0 0,-1 0 1 0 0,0 0-1 0 0,0 0 1 0 0,0 0 0 0 0,0 0-1 0 0,0 1 1 0 0,0-1-1 0 0,1 0 1 0 0,-1 1 0 0 0,0-1-1 0 0,0 1 1 0 0,0-1-1 0 0,0 1 1 0 0,0-1-1 0 0,-1 1 1 0 0,3 1 0 0 0,-3-1-212 0 0,1 0 1 0 0,-1-1 0 0 0,0 1 0 0 0,0 0 0 0 0,0 0-1 0 0,1-1 1 0 0,-1 1 0 0 0,0 0 0 0 0,0 0 0 0 0,0 0-1 0 0,0-1 1 0 0,0 1 0 0 0,-1 0 0 0 0,1 0 0 0 0,0 1-1 0 0,-1 0-155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21 140 848 0 0,'-1'-1'727'0'0,"-19"-11"9628"0"0,25 7-9765 0 0,0 0 0 0 0,0 1 0 0 0,0 0-1 0 0,0 0 1 0 0,1 1 0 0 0,0-1-1 0 0,0 1 1 0 0,0 0 0 0 0,0 1-1 0 0,7-3 1 0 0,75-17 2208 0 0,-57 14-1744 0 0,57-8 1704 0 0,145-7 0 0 0,-177 19-2374 0 0,284-8 2226 0 0,411 22-622 0 0,-720-11-1988 0 0,-10 0 0 0 0,0 2 0 0 0,33 4 0 0 0,-50-4-167 0 0,-23 10-3750 0 0,10-6 1990 0 0,-17 6-5870 0 0,10-7 4547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1 408 0 0,'-6'0'832'0'0,"0"-1"-1"0"0,0 1 1 0 0,0 1 0 0 0,0-1-1 0 0,1 1 1 0 0,-1 0 0 0 0,0 1-1 0 0,1-1 1 0 0,-1 1 0 0 0,1 0-1 0 0,-1 1 1 0 0,1-1-1 0 0,-7 5 1 0 0,-6 5 535 0 0,0 1 0 0 0,-20 20 0 0 0,-2 1 60 0 0,-62 41 1566 0 0,-3-4 1 0 0,-220 109-1 0 0,161-98-1303 0 0,215-92-5831 0 0,44-21-2806 0 0,-37 11 4007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24 9637 0 0,'0'-2'3276'0'0,"0"-8"4320"0"0,0 9-7460 0 0,0 1-1 0 0,0-1 1 0 0,0 1 0 0 0,0 0 0 0 0,0-1-1 0 0,0 1 1 0 0,0-1 0 0 0,0 1-1 0 0,0-1 1 0 0,0 1 0 0 0,0 0-1 0 0,-1-1 1 0 0,1 1 0 0 0,0-1-1 0 0,0 1 1 0 0,0 0 0 0 0,-1-1 0 0 0,1 1-1 0 0,0 0 1 0 0,0-1 0 0 0,-1 1-1 0 0,1 0 1 0 0,0-1 0 0 0,-1 1-1 0 0,1 0 1 0 0,0 0 0 0 0,-1-1 0 0 0,1 1-1 0 0,-1 0 1 0 0,1 0 430 0 0,-4 2-190 0 0,-153 107 1658 0 0,55-35-1187 0 0,-313 207 2351 0 0,401-269-3430 0 0,32-15-5562 0 0,1-2 3487 0 0,0-2 0 0 0,34-16 0 0 0,-35 14 1035 0 0,33-11-1709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4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19 360 0 0,'11'-11'137'0'0,"6"3"14074"0"0,-17 8-14106 0 0,-9 14 1497 0 0,-8 3-509 0 0,0 0 0 0 0,-1-1 0 0 0,-37 24 0 0 0,-127 94 2864 0 0,-65 43-532 0 0,223-158-4527 0 0,14-3-2960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1434 640 0 0,'0'0'1043'0'0,"-5"10"2818"0"0,4-4 230 0 0,2-2-3539 0 0,1 0-1 0 0,0 1 1 0 0,0-1-1 0 0,0 0 1 0 0,1-1 0 0 0,-1 1-1 0 0,1 0 1 0 0,0-1 0 0 0,0 1-1 0 0,0-1 1 0 0,7 6 0 0 0,-3-4 49 0 0,0 0 0 0 0,1 0 1 0 0,0-1-1 0 0,0 0 0 0 0,14 5 0 0 0,-1-3 98 0 0,0 0-1 0 0,1-2 0 0 0,0 0 1 0 0,26 1-1 0 0,-24-4-315 0 0,0-1-1 0 0,1-1 1 0 0,-1-1-1 0 0,0-1 1 0 0,0-2 0 0 0,0 0-1 0 0,0-1 1 0 0,-1-1-1 0 0,0-2 1 0 0,31-15-1 0 0,-40 17-248 0 0,0-1-1 0 0,0-1 0 0 0,-1-1 0 0 0,0 0 0 0 0,-1 0 0 0 0,0-1 1 0 0,0-1-1 0 0,-1 0 0 0 0,-1 0 0 0 0,0-1 0 0 0,0 0 0 0 0,-2-1 0 0 0,0 0 1 0 0,0-1-1 0 0,-1 1 0 0 0,7-25 0 0 0,-7 11 2 0 0,-2 0-1 0 0,0 0 0 0 0,-2 0 1 0 0,-1 0-1 0 0,-2-1 1 0 0,0 1-1 0 0,-2-1 1 0 0,-11-54-1 0 0,-9-10 74 0 0,-45-116 0 0 0,64 199-194 0 0,-26-71 105 0 0,-69-134 0 0 0,74 172-100 0 0,-2 1 0 0 0,-2 0 0 0 0,-2 3 0 0 0,-51-55 0 0 0,79 93-45 0 0,-23-25-409 0 0,0 2 0 0 0,-30-21-1 0 0,54 44-133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04.4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66 1 124 0 0,'0'11'1327'0'0,"4"21"1769"0"0,0 52-1 0 0,-3-38-1982 0 0,-8 387 2721 0 0,4-373-3632 0 0,1 35-7 0 0,-2 38 85 0 0,-9-37 393 0 0,13-94-441 0 0,-2 5-155 0 0,2-7-69 0 0,0 0 0 0 0,0 0 0 0 0,0 0 0 0 0,0 0-1 0 0,0 0 1 0 0,0 0 0 0 0,0 0 0 0 0,0 0 0 0 0,0 0 0 0 0,0 0 0 0 0,0 0 0 0 0,0-1 0 0 0,0 1 0 0 0,0 0 0 0 0,0 0 0 0 0,-1 0 0 0 0,1 0 0 0 0,0 0 0 0 0,0 0 0 0 0,0 0 0 0 0,0 0-1 0 0,0 0 1 0 0,0 0 0 0 0,0 0 0 0 0,0 0 0 0 0,0 0 0 0 0,-1 0 0 0 0,1 0 0 0 0,0 0 0 0 0,0 0 0 0 0,0 0 0 0 0,0 0 0 0 0,0 0 0 0 0,0 0 0 0 0,0 0 0 0 0,0 0 0 0 0,0 0 0 0 0,0 0-1 0 0,-1 0 1 0 0,1 0 0 0 0,0 1 0 0 0,-7-51 146 0 0,2 1 1 0 0,2-87-1 0 0,2 36 81 0 0,-5-316 3907 0 0,6 422-4063 0 0,6 697 121 0 0,-2-625-218 0 0,-2 1-1 0 0,-11 97 1 0 0,4-129 22 0 0,-3 31-4 0 0,3-26-3 0 0,3 0 0 0 0,1-18 1 0 0,1-11-5 0 0,3 74 15 0 0,3 98-8 0 0,-6-170 0 0 0,-2 57 0 0 0,-1-28 2 0 0,6 56 0 0 0,23 133 274 0 0,-23-206-237 0 0,-1-20-139 0 0,0 0 0 0 0,-2 0 0 0 0,-2 25 0 0 0,2-31-1831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30 159 264 0 0,'-2'-4'217'0'0,"-2"-2"482"0"0,0 0 0 0 0,0 0 1 0 0,0 0-1 0 0,1-1 0 0 0,-4-11 0 0 0,7 16-446 0 0,-1 0 1 0 0,1 0-1 0 0,0 0 0 0 0,-1 0 1 0 0,1 0-1 0 0,0 0 0 0 0,1 0 1 0 0,-1-1-1 0 0,0 1 0 0 0,0 0 1 0 0,1 0-1 0 0,-1 0 0 0 0,1 0 1 0 0,0 0-1 0 0,0 0 1 0 0,0 0-1 0 0,0 1 0 0 0,0-1 1 0 0,0 0-1 0 0,0 0 0 0 0,0 1 1 0 0,1-1-1 0 0,-1 0 0 0 0,4-2 1 0 0,3-2 322 0 0,0 0 1 0 0,1 0 0 0 0,0 1 0 0 0,0 0 0 0 0,0 0-1 0 0,1 1 1 0 0,0 1 0 0 0,0 0 0 0 0,0 0 0 0 0,0 0-1 0 0,0 1 1 0 0,19-1 0 0 0,-3 2 257 0 0,-1 1 1 0 0,0 1-1 0 0,1 1 1 0 0,27 7-1 0 0,-36-6-359 0 0,0 1 0 0 0,-1 1 0 0 0,22 9 0 0 0,-32-11-302 0 0,0 0 0 0 0,0 0 0 0 0,-1 0 0 0 0,1 1 0 0 0,-1-1 0 0 0,0 1 0 0 0,0 1 0 0 0,0-1 0 0 0,0 1 0 0 0,-1 0 0 0 0,8 10 0 0 0,-11-13-111 0 0,0 0 1 0 0,0 1 0 0 0,0-1 0 0 0,0 1-1 0 0,0-1 1 0 0,0 1 0 0 0,-1 0 0 0 0,1-1-1 0 0,-1 1 1 0 0,0 0 0 0 0,0-1 0 0 0,0 1-1 0 0,0 0 1 0 0,0-1 0 0 0,-1 1-1 0 0,1 0 1 0 0,-1-1 0 0 0,0 1 0 0 0,1 0-1 0 0,-1-1 1 0 0,0 1 0 0 0,-1-1 0 0 0,1 0-1 0 0,0 1 1 0 0,-1-1 0 0 0,1 0-1 0 0,-1 0 1 0 0,0 0 0 0 0,0 0 0 0 0,1 0-1 0 0,-4 2 1 0 0,-5 4 47 0 0,1 0-1 0 0,-1-1 1 0 0,-1-1-1 0 0,1 1 1 0 0,-20 7 0 0 0,-16 5-27 0 0,-82 22 1 0 0,7-15-3288 0 0,120-26 2793 0 0,-8 2-944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78 108 0 0,'-11'-1'6015'0'0,"10"2"-5590"0"0,0 0-1 0 0,0 0 0 0 0,1 1 0 0 0,-1-1 1 0 0,0 0-1 0 0,0 1 0 0 0,1-1 1 0 0,-1 0-1 0 0,1 1 0 0 0,-1-1 1 0 0,1 1-1 0 0,0-1 0 0 0,-1 1 1 0 0,1-1-1 0 0,0 1 0 0 0,0-1 1 0 0,0 1-1 0 0,0 2 0 0 0,3 38 2484 0 0,-2-30-1963 0 0,-2 74 3383 0 0,0-35 1939 0 0,1-56-6001 0 0,-8-261 1724 0 0,8 265-1986 0 0,0 0 0 0 0,0 0-1 0 0,0 0 1 0 0,0 0-1 0 0,0 0 1 0 0,0 0-1 0 0,0 0 1 0 0,1 0-1 0 0,-1 0 1 0 0,0 0-1 0 0,1 0 1 0 0,-1 0-1 0 0,1 0 1 0 0,-1 0-1 0 0,1 1 1 0 0,-1-1-1 0 0,1 0 1 0 0,-1 0-1 0 0,1 0 1 0 0,0 1-1 0 0,-1-1 1 0 0,1 0-1 0 0,0 1 1 0 0,0-1-1 0 0,0 1 1 0 0,-1-1-1 0 0,1 1 1 0 0,0-1-1 0 0,0 1 1 0 0,0-1-1 0 0,0 1 1 0 0,0 0-1 0 0,0 0 1 0 0,0-1-1 0 0,0 1 1 0 0,0 0-1 0 0,0 0 1 0 0,0 0-1 0 0,0 0 1 0 0,0 0-1 0 0,0 0 1 0 0,0 1-1 0 0,0-1 1 0 0,2 1 0 0 0,219 44 120 0 0,-122-24-61 0 0,-88-18-57 0 0,-4-2-21 0 0,0 0 1 0 0,0 1-1 0 0,0 1 0 0 0,0-1 0 0 0,-1 1 0 0 0,11 6 1 0 0,-17-9-28 0 0,-5 2-168 0 0,-29 13 62 0 0,-1-2 0 0 0,0-1 0 0 0,-64 12-1 0 0,45-11 55 0 0,4 1 0 0 0,-28 6-38 0 0,76-20 152 0 0,-6 1 12 0 0,7-2-28 0 0,0 1-1 0 0,0 0 1 0 0,0 0 0 0 0,0 0-1 0 0,0 0 1 0 0,0 0 0 0 0,0 0-1 0 0,0 0 1 0 0,0 0 0 0 0,1 0 0 0 0,-1 0-1 0 0,0 0 1 0 0,0-1 0 0 0,0 1-1 0 0,0 0 1 0 0,0 0 0 0 0,0 0-1 0 0,0 0 1 0 0,0 0 0 0 0,0 0-1 0 0,0 0 1 0 0,0 0 0 0 0,0 0 0 0 0,0-1-1 0 0,0 1 1 0 0,0 0 0 0 0,0 0-1 0 0,0 0 1 0 0,0 0 0 0 0,-1 0-1 0 0,1 0 1 0 0,0 0 0 0 0,0 0-1 0 0,0 0 1 0 0,0 0 0 0 0,0-1 0 0 0,0 1-1 0 0,0 0 1 0 0,0 0 0 0 0,0 0-1 0 0,0 0 1 0 0,0 0 0 0 0,0 0-1 0 0,0 0 1 0 0,-1 0 0 0 0,1 0-1 0 0,0 0 1 0 0,0 0 0 0 0,0 0 0 0 0,0 0-1 0 0,0 0 1 0 0,0 0 0 0 0,0 0-1 0 0,0 0 1 0 0,0 0 0 0 0,-1 0-1 0 0,1 0 1 0 0,0 0 0 0 0,26-21 40 0 0,-14 12-44 0 0,-1 0 0 0 0,0-1 0 0 0,-1 0 0 0 0,0 0 0 0 0,16-22 0 0 0,-26 32-6 0 0,0-1 0 0 0,1 1-1 0 0,-1 0 1 0 0,0-1 0 0 0,0 1 0 0 0,0 0 0 0 0,1-1 0 0 0,-1 1 0 0 0,0 0 0 0 0,0-1-1 0 0,0 1 1 0 0,0 0 0 0 0,0-1 0 0 0,0 1 0 0 0,0-1 0 0 0,0 1 0 0 0,0 0 0 0 0,0-1 0 0 0,0 1-1 0 0,0 0 1 0 0,0-1 0 0 0,0 1 0 0 0,0-1 0 0 0,0 1 0 0 0,0 0 0 0 0,-1-1 0 0 0,1 1-1 0 0,0 0 1 0 0,0-1 0 0 0,0 1 0 0 0,-1 0 0 0 0,1 0 0 0 0,0-1 0 0 0,0 1 0 0 0,-1 0 0 0 0,1 0-1 0 0,0-1 1 0 0,0 1 0 0 0,-1 0 0 0 0,1 0 0 0 0,0-1 0 0 0,-1 1 0 0 0,1 0 0 0 0,0 0 0 0 0,-1 0-1 0 0,1 0 1 0 0,0 0 0 0 0,-1 0 0 0 0,1 0 0 0 0,-1 0 0 0 0,1-1 0 0 0,0 1 0 0 0,-1 0-1 0 0,0 1 1 0 0,-17-1-99 0 0,1 5 65 0 0,0 2 1 0 0,1 0 0 0 0,0 0-1 0 0,0 2 1 0 0,-26 18 0 0 0,42-26 37 0 0,-25 16-2248 0 0,54-21-233 0 0,6-3-5081 0 0,-18 3 4595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65 844 0 0,'0'0'5115'0'0,"3"3"-3236"0"0,7 7 19 0 0,-1 1-1 0 0,12 18 1 0 0,31 61 1978 0 0,-28-46-2421 0 0,-8-17-598 0 0,10 22 1536 0 0,3-3 0 0 0,67 85 0 0 0,-94-128-2245 0 0,-1-1-1 0 0,1 0 1 0 0,0 0-1 0 0,0-1 1 0 0,0 1-1 0 0,1 0 1 0 0,-1-1-1 0 0,0 1 0 0 0,1-1 1 0 0,-1 0-1 0 0,1 0 1 0 0,-1 0-1 0 0,1 0 1 0 0,3 1-1 0 0,-5-2 218 0 0,7-7 249 0 0,-7 6-590 0 0,0 1 1 0 0,0-1-1 0 0,0 1 1 0 0,0-1-1 0 0,0 1 1 0 0,0-1-1 0 0,0 0 1 0 0,-1 0-1 0 0,1 1 1 0 0,0-1 0 0 0,-1 0-1 0 0,1 0 1 0 0,0-1-1 0 0,6-12 214 0 0,-1-1 0 0 0,-1 0 0 0 0,0 0 1 0 0,-1 0-1 0 0,3-27 0 0 0,2-83 402 0 0,-7 94-541 0 0,-1-128 159 0 0,-2 85-2358 0 0,2 68 1877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 0 0,'0'3'1071'0'0,"5"72"7610"0"0,12 40-2039 0 0,-1-15-2796 0 0,6 21 276 0 0,-15-101-3160 0 0,-2-8-3674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17 104 420 0 0,'-2'-4'464'0'0,"0"1"0"0"0,0 0 0 0 0,0 0 0 0 0,1-1 0 0 0,-1 1 0 0 0,1-1 0 0 0,0 0 0 0 0,0 1 0 0 0,0-1 0 0 0,1 0 0 0 0,-1 1 0 0 0,1-1-1 0 0,0-5 1 0 0,1 7-173 0 0,-1 0-1 0 0,1 0 0 0 0,0 0 0 0 0,0 0 1 0 0,0 1-1 0 0,0-1 0 0 0,0 0 0 0 0,0 0 1 0 0,1 1-1 0 0,-1-1 0 0 0,0 0 0 0 0,1 1 1 0 0,0-1-1 0 0,-1 1 0 0 0,1 0 0 0 0,0 0 1 0 0,0 0-1 0 0,-1-1 0 0 0,1 2 0 0 0,0-1 1 0 0,0 0-1 0 0,0 0 0 0 0,0 1 0 0 0,0-1 1 0 0,4 0-1 0 0,12-3 574 0 0,-1 1 0 0 0,1 0 0 0 0,-1 2 0 0 0,1 0 1 0 0,24 2-1 0 0,-11 1 50 0 0,1 3 0 0 0,36 9 0 0 0,-50-10-452 0 0,0 2 0 0 0,-1 1 1 0 0,0 0-1 0 0,32 19 1 0 0,-41-22-243 0 0,0 2 0 0 0,0-1 0 0 0,-1 1 0 0 0,0 0 0 0 0,0 0 0 0 0,0 1 0 0 0,-1 0 0 0 0,0 0 1 0 0,0 1-1 0 0,-1 0 0 0 0,8 15 0 0 0,-12-20-162 0 0,0 1 0 0 0,0-1 1 0 0,0 1-1 0 0,-1-1 0 0 0,1 1 1 0 0,-1 0-1 0 0,0-1 0 0 0,0 1 0 0 0,0 0 1 0 0,-1-1-1 0 0,1 1 0 0 0,-1-1 1 0 0,0 1-1 0 0,0 0 0 0 0,0-1 0 0 0,0 0 1 0 0,-1 1-1 0 0,1-1 0 0 0,-1 0 1 0 0,0 0-1 0 0,0 0 0 0 0,0 0 1 0 0,0 0-1 0 0,-1 0 0 0 0,1 0 0 0 0,-4 2 1 0 0,-6 6 60 0 0,0-1 1 0 0,0-1 0 0 0,-1 0-1 0 0,-26 14 1 0 0,17-13-92 0 0,-1 0 0 0 0,0-2 0 0 0,0 0 0 0 0,-48 8 0 0 0,43-11-1426 0 0,-57 0 0 0 0,75-8 324 0 0,29-10-11337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8193 0 0,'0'0'8376'0'0,"12"11"-1099"0"0,7 57-2746 0 0,-10-42-3756 0 0,-2 0 0 0 0,7 47 1 0 0,-5 9-3200 0 0,-9-81 1915 0 0,0 0 1 0 0,0-1 0 0 0,1 1 0 0 0,-1 0 0 0 0,0-1 0 0 0,0 1 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 0 0,'3'-4'397'0'0,"1"0"0"0"0,-1 0 0 0 0,0 0 0 0 0,1 1 0 0 0,0-1 0 0 0,0 1 0 0 0,0 0 0 0 0,0 0 0 0 0,1 1 0 0 0,-1-1 0 0 0,1 1 0 0 0,-1 0 0 0 0,1 0 0 0 0,0 1 1 0 0,0-1-1 0 0,0 1 0 0 0,0 0 0 0 0,0 0 0 0 0,0 1 0 0 0,0-1 0 0 0,6 1 0 0 0,10 0 671 0 0,-1 1 0 0 0,1 1 0 0 0,33 7 0 0 0,-33-5-686 0 0,-1 1 0 0 0,-1 1 0 0 0,1 1-1 0 0,-1 1 1 0 0,0 0 0 0 0,-1 1 0 0 0,1 2 0 0 0,-2-1 0 0 0,0 2-1 0 0,0 0 1 0 0,-1 1 0 0 0,-1 1 0 0 0,0 1 0 0 0,-1 0 0 0 0,0 0-1 0 0,-1 1 1 0 0,-1 1 0 0 0,-1 0 0 0 0,0 1 0 0 0,-2 0-1 0 0,0 1 1 0 0,0 0 0 0 0,-2 0 0 0 0,9 36 0 0 0,-11-21 58 0 0,0 0 0 0 0,-3 0 0 0 0,0 0 0 0 0,-3 0 0 0 0,0 0 0 0 0,-9 47 1 0 0,-1-24 348 0 0,-3-1 1 0 0,-40 106 0 0 0,38-124-521 0 0,-2-1 0 0 0,-1 0-1 0 0,-2-1 1 0 0,-1-2 0 0 0,-3 0 0 0 0,0-1-1 0 0,-2-2 1 0 0,-1 0 0 0 0,-2-2 0 0 0,-41 32 0 0 0,58-52-214 0 0,0 0 0 0 0,0-1 0 0 0,-1 0 0 0 0,0-2 0 0 0,-23 9 0 0 0,-13-1-3326 0 0,40-13 140 0 0,1 0-4729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 0 0,'-5'-1'17561'0'0,"39"113"-11003"0"0,5 67-867 0 0,-35-160-5096 0 0,11 33-18 0 0,-15-50-1122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36 376 0 0,'-34'-25'11323'0'0,"62"16"-6328"0"0,129 7 1335 0 0,-88 6-4617 0 0,0 2 0 0 0,0 4-1 0 0,85 22 1 0 0,-142-29-1407 0 0,32 10 651 0 0,-40-12-833 0 0,-1 1 0 0 0,0-1-1 0 0,1 1 1 0 0,-1 0 0 0 0,0-1-1 0 0,0 1 1 0 0,-1 1 0 0 0,1-1-1 0 0,5 5 1 0 0,-8-6-110 0 0,1 0 0 0 0,-1 0 0 0 0,0 0-1 0 0,1 0 1 0 0,-1 1 0 0 0,0-1 0 0 0,0 0 0 0 0,0 0 0 0 0,0 0-1 0 0,0 0 1 0 0,0 0 0 0 0,0 0 0 0 0,0 0 0 0 0,0 1 0 0 0,0-1 0 0 0,-1 0-1 0 0,1 0 1 0 0,0 0 0 0 0,-1 0 0 0 0,1 0 0 0 0,-1 0 0 0 0,1 0 0 0 0,-1 0-1 0 0,1 0 1 0 0,-1 0 0 0 0,0 0 0 0 0,-1 1 0 0 0,1-1-10 0 0,-7 8-4 0 0,-1 0 0 0 0,0-1 0 0 0,0 0 0 0 0,-1-1 0 0 0,1 0 0 0 0,-2-1 0 0 0,1 0 0 0 0,-1 0 0 0 0,-18 6 0 0 0,8-2 0 0 0,-28 14 0 0 0,-1-2 0 0 0,-1-2 0 0 0,-56 13 0 0 0,90-31 0 0 0,16-2-124 0 0,0 0 1 0 0,-1 0-1 0 0,1 0 0 0 0,0 0 0 0 0,-1 0 1 0 0,1-1-1 0 0,-1 1 0 0 0,1 0 1 0 0,0-1-1 0 0,0 1 0 0 0,-1-1 0 0 0,1 1 1 0 0,-2-2-1 0 0,3 2-1 0 0,0 0 1 0 0,-1 0-1 0 0,1-1 0 0 0,0 1 1 0 0,0 0-1 0 0,0-1 0 0 0,0 1 1 0 0,0 0-1 0 0,-1 0 1 0 0,1-1-1 0 0,0 1 0 0 0,0 0 1 0 0,0-1-1 0 0,0 1 0 0 0,0 0 1 0 0,0-1-1 0 0,0 1 0 0 0,0 0 1 0 0,0-1-1 0 0,0 1 0 0 0,0 0 1 0 0,0-1-1 0 0,1 1 0 0 0,-1 0 1 0 0,0-1-1 0 0,0 1 1 0 0,0 0-1 0 0,0 0 0 0 0,0-1 1 0 0,1 1-1 0 0,-1-1 0 0 0,19-17-7379 0 0,0 4 4155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1168 0 0,'2'0'467'0'0,"0"-1"-1"0"0,1 1 1 0 0,-1 0-1 0 0,0 0 1 0 0,1 0-1 0 0,-1 0 1 0 0,0 1-1 0 0,1-1 1 0 0,-1 0-1 0 0,0 1 1 0 0,0 0-1 0 0,1-1 1 0 0,-1 1-1 0 0,0 0 1 0 0,0 0-1 0 0,0 0 0 0 0,0 1 1 0 0,0-1-1 0 0,0 0 1 0 0,0 1-1 0 0,2 2 1 0 0,6 5 591 0 0,-1 0 0 0 0,13 15 0 0 0,-20-21-770 0 0,86 120 5880 0 0,-13-16-2126 0 0,-61-90-3293 0 0,1-1 1 0 0,0 0-1 0 0,1-1 0 0 0,19 14 0 0 0,-28-23-441 0 0,1-1-1 0 0,0 0 0 0 0,0 0 0 0 0,0-1 1 0 0,0 0-1 0 0,13 4 0 0 0,-19-8-265 0 0,0 1 0 0 0,-1-1 0 0 0,1 1 0 0 0,0-1 1 0 0,0 0-1 0 0,-1 0 0 0 0,1 0 0 0 0,0 0 0 0 0,0 0 0 0 0,-1 0 0 0 0,1-1 0 0 0,0 1 0 0 0,0-1 0 0 0,-1 1 0 0 0,1-1 0 0 0,0 1 0 0 0,-1-1 0 0 0,1 0 0 0 0,-1 0 1 0 0,1 0-1 0 0,-1 0 0 0 0,1 0 0 0 0,-1 0 0 0 0,0 0 0 0 0,1 0 0 0 0,-1-1 0 0 0,0 1 0 0 0,0 0 0 0 0,0-1 0 0 0,0 1 0 0 0,0-1 0 0 0,0 1 0 0 0,-1-1 0 0 0,1 0 1 0 0,0 1-1 0 0,-1-1 0 0 0,1 0 0 0 0,-1 1 0 0 0,0-1 0 0 0,1 0 0 0 0,-1-1 0 0 0,4-18-42 0 0,-2 0 0 0 0,0-1 0 0 0,-1 1 0 0 0,-3-32 0 0 0,-15-84 0 0 0,14 121 0 0 0,-6-39-28 0 0,-1 0 1 0 0,-21-58-1 0 0,31 102-976 0 0,1 6-2219 0 0,17 14-9353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0 768 0 0,'0'37'6010'0'0,"-1"52"3339"0"0,0-48-6032 0 0,-9 50 0 0 0,3-31-1011 0 0,4-32-1195 0 0,-9 41-1 0 0,11-67-1844 0 0,-13-15-10176 0 0,12 9 9579 0 0,-5-10-1121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1 408 0 0,'0'1'564'0'0,"0"0"1"0"0,0 0-1 0 0,0 0 1 0 0,-1 0-1 0 0,1 0 0 0 0,0 0 1 0 0,-1 0-1 0 0,1-1 0 0 0,0 1 1 0 0,-1 0-1 0 0,1 0 0 0 0,-1 0 1 0 0,1 0-1 0 0,-1 0 1 0 0,-1 0-1 0 0,-22 16 5414 0 0,0 0-2255 0 0,15-7-2130 0 0,-11 18 3152 0 0,19-27-4573 0 0,0 0 1 0 0,1 1 0 0 0,-1-1-1 0 0,1 0 1 0 0,0 0 0 0 0,-1 1-1 0 0,1-1 1 0 0,0 0 0 0 0,0 1-1 0 0,0-1 1 0 0,0 1-1 0 0,0-1 1 0 0,0 0 0 0 0,0 1-1 0 0,0-1 1 0 0,1 0 0 0 0,-1 1-1 0 0,1-1 1 0 0,-1 0-1 0 0,1 0 1 0 0,-1 1 0 0 0,1 0-1 0 0,0-1-93 0 0,0 0-1 0 0,0-1 1 0 0,0 1-1 0 0,0 0 0 0 0,0 0 1 0 0,0-1-1 0 0,0 1 1 0 0,0-1-1 0 0,0 1 1 0 0,0-1-1 0 0,0 1 0 0 0,0-1 1 0 0,1 0-1 0 0,-1 0 1 0 0,0 1-1 0 0,0-1 0 0 0,0 0 1 0 0,0 0-1 0 0,1 0 1 0 0,-1 0-1 0 0,0 0 1 0 0,2-1-1 0 0,26-5 699 0 0,-27 5-722 0 0,-2 1-63 0 0,1 0 0 0 0,-1 0 0 0 0,1 0 0 0 0,-1 0 0 0 0,1 0 0 0 0,-1-1 0 0 0,0 1 0 0 0,1 0 0 0 0,-1 0 0 0 0,1-1 0 0 0,-1 1 0 0 0,0 0 0 0 0,1-1 0 0 0,-1 1 0 0 0,1 0 0 0 0,-1-1 0 0 0,0 1 0 0 0,0-1 0 0 0,1 1 0 0 0,-1 0 0 0 0,0-1 0 0 0,0 1 0 0 0,1-1-1 0 0,-1 1 1 0 0,0-1 0 0 0,0 1 0 0 0,0-1 0 0 0,0 1 0 0 0,0-1 0 0 0,0 1 0 0 0,0-1 0 0 0,0 1 0 0 0,0-1 0 0 0,0 1 0 0 0,0-1 0 0 0,0 1 0 0 0,0-1 0 0 0,0 1 0 0 0,0-1 0 0 0,0 1 0 0 0,-1 0 0 0 0,1-1 0 0 0,0 1 0 0 0,0-1 0 0 0,-1 1 0 0 0,1-1 0 0 0,0 1 0 0 0,-1 0 0 0 0,1-1 0 0 0,0 1 0 0 0,-1 0 0 0 0,1-1 0 0 0,0 1 0 0 0,-2-1 0 0 0,-19-18-1569 0 0,12 15 603 0 0,0 0-1213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52 150 688 0 0,'-11'-17'574'0'0,"-21"-34"1752"0"0,31 49-1977 0 0,0 0 1 0 0,0-1-1 0 0,0 1 1 0 0,0 0-1 0 0,0 0 0 0 0,1-1 1 0 0,-1 1-1 0 0,1-1 0 0 0,-1 1 1 0 0,1 0-1 0 0,0-1 1 0 0,0 1-1 0 0,0-1 0 0 0,0 1 1 0 0,1-1-1 0 0,-1 1 0 0 0,0-1 1 0 0,1 1-1 0 0,1-3 1 0 0,-1 3-19 0 0,1 0 0 0 0,0-1 0 0 0,0 1 0 0 0,0 1 0 0 0,0-1 0 0 0,0 0 0 0 0,1 0 0 0 0,-1 1 0 0 0,0 0 0 0 0,1-1 0 0 0,-1 1 0 0 0,1 0 0 0 0,-1 0 0 0 0,1 0 0 0 0,0 0 0 0 0,-1 1 0 0 0,4-1 1 0 0,49-4 2198 0 0,-50 5-2257 0 0,27 0 562 0 0,0 1 0 0 0,0 2 0 0 0,1 1 0 0 0,-2 2 0 0 0,1 1 0 0 0,31 11 0 0 0,-36-8-366 0 0,-1 0-1 0 0,0 2 0 0 0,-1 1 1 0 0,0 1-1 0 0,-1 1 1 0 0,0 1-1 0 0,22 20 1 0 0,-40-31-311 0 0,-1 0 0 0 0,1 1 0 0 0,-1-1 0 0 0,-1 1 0 0 0,1 0 0 0 0,-1 0 0 0 0,0 0 0 0 0,0 1 0 0 0,5 12 0 0 0,-8-15-83 0 0,-1-1-1 0 0,1 0 1 0 0,0 1 0 0 0,-1-1 0 0 0,0 1-1 0 0,1-1 1 0 0,-1 0 0 0 0,-1 1 0 0 0,1-1-1 0 0,0 1 1 0 0,-1-1 0 0 0,0 0 0 0 0,0 1-1 0 0,0-1 1 0 0,0 0 0 0 0,0 0 0 0 0,0 0-1 0 0,-1 0 1 0 0,0 0 0 0 0,0 0 0 0 0,0 0-1 0 0,0 0 1 0 0,-3 2 0 0 0,-2 3-39 0 0,-1-2-1 0 0,0 1 1 0 0,0-1-1 0 0,-1 0 1 0 0,1-1-1 0 0,-1 0 1 0 0,-17 7-1 0 0,0-2 54 0 0,-42 11 0 0 0,3-9-3639 0 0,-1-2 1 0 0,1-3-1 0 0,-104-2 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7:3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60 788 0 0,'4'-17'7425'0'0,"1"13"-6601"0"0,-1 0 1 0 0,0 0-1 0 0,1 1 0 0 0,0 0 1 0 0,0 0-1 0 0,0 0 1 0 0,0 0-1 0 0,0 1 0 0 0,1 0 1 0 0,-1 0-1 0 0,1 0 1 0 0,-1 1-1 0 0,12-2 0 0 0,3 1 945 0 0,0 0-1 0 0,36 3 0 0 0,-50-1-1439 0 0,0 0 0 0 0,0 1 0 0 0,0 0-1 0 0,0 1 1 0 0,-1-1 0 0 0,1 1 0 0 0,0 0 0 0 0,-1 1 0 0 0,0-1 0 0 0,6 4 0 0 0,-9-5-250 0 0,0 1 0 0 0,0-1 0 0 0,-1 1 0 0 0,1-1-1 0 0,-1 1 1 0 0,1-1 0 0 0,-1 1 0 0 0,1 0 0 0 0,-1-1 0 0 0,0 1 0 0 0,0 0 0 0 0,0 0 0 0 0,0 0 0 0 0,0 0 0 0 0,-1 0 0 0 0,1 0 0 0 0,0 0 0 0 0,-1 0 0 0 0,0 1 0 0 0,1-1 0 0 0,-1 0 0 0 0,0 0 0 0 0,0 0 0 0 0,0 0 0 0 0,-1 1 0 0 0,1-1 0 0 0,0 0 0 0 0,-1 0 0 0 0,1 0 0 0 0,-2 3 0 0 0,-5 10 50 0 0,0-1 0 0 0,-1 0 1 0 0,0 0-1 0 0,-1-1 0 0 0,-1 0 0 0 0,-16 16 1 0 0,15-17-25 0 0,1 1 0 0 0,0 0 1 0 0,0 0-1 0 0,1 1 0 0 0,1 0 1 0 0,-7 18-1 0 0,14-31-105 0 0,1 0 0 0 0,-1 0 0 0 0,1 0 0 0 0,0 0 0 0 0,0 1 0 0 0,0-1 0 0 0,0 0 0 0 0,0 0 0 0 0,0 0 0 0 0,0 0 0 0 0,0 0 0 0 0,0 1 0 0 0,0-1 0 0 0,0 0 0 0 0,1 0 0 0 0,-1 0 0 0 0,1 0 0 0 0,-1 0 0 0 0,1 0 0 0 0,-1 0 0 0 0,2 1 0 0 0,-1 0 0 0 0,1 0 0 0 0,0 0 0 0 0,0 0 0 0 0,0 0 0 0 0,0 0 0 0 0,0-1 0 0 0,0 1 0 0 0,1-1 0 0 0,2 1 0 0 0,5 3 0 0 0,1-1 0 0 0,-1-1 0 0 0,16 3 0 0 0,-23-5 0 0 0,29 6 0 0 0,0-3 0 0 0,-1 0 0 0 0,1-2 0 0 0,58-3 0 0 0,-65-3 0 0 0,-25 4-238 0 0,1 0 0 0 0,-1 0 0 0 0,0 0 0 0 0,1 0 0 0 0,-1 0 1 0 0,1 0-1 0 0,-1 0 0 0 0,1 0 0 0 0,-1 0 0 0 0,0 0 0 0 0,1-1 0 0 0,-1 1 0 0 0,0 0 0 0 0,1 0 0 0 0,-1 0 1 0 0,1 0-1 0 0,-1-1 0 0 0,0 1 0 0 0,1 0 0 0 0,-1 0 0 0 0,0-1 0 0 0,1 1 0 0 0,-1 0 0 0 0,0 0 0 0 0,0-1 1 0 0,1 1-1 0 0,-1 0 0 0 0,0-1 0 0 0,0 1 0 0 0,0 0 0 0 0,1-1 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3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221 115 176 0 0,'-2'0'396'0'0,"0"0"0"0"0,0-1 0 0 0,0 1 0 0 0,1-1 0 0 0,-1 0 1 0 0,0 1-1 0 0,1-1 0 0 0,-1 0 0 0 0,0 0 0 0 0,1 0 0 0 0,-1 0 0 0 0,1-1 0 0 0,-3-1 0 0 0,4 2-207 0 0,0 1 0 0 0,-1-1 1 0 0,1 1-1 0 0,0-1 0 0 0,0 1 0 0 0,0-1 0 0 0,0 1 0 0 0,0-1 0 0 0,0 1 0 0 0,0-1 0 0 0,0 1 0 0 0,1 0 0 0 0,-1-1 0 0 0,0 1 1 0 0,0-1-1 0 0,0 1 0 0 0,0-1 0 0 0,1 1 0 0 0,-1-1 0 0 0,0 1 0 0 0,0 0 0 0 0,1-1 0 0 0,-1 1 0 0 0,0 0 0 0 0,1-1 0 0 0,-1 1 1 0 0,0 0-1 0 0,1-1 0 0 0,-1 1 0 0 0,0 0 0 0 0,1 0 0 0 0,0-1 0 0 0,23-11 4428 0 0,3 3-4049 0 0,38-9 2483 0 0,68-30-1 0 0,-131 48-2709 0 0,-7 1-352 0 0,-43 11-87 0 0,0 3 0 0 0,-78 35 0 0 0,110-43 66 0 0,-24 9-13 0 0,2 3 1 0 0,-59 36-1 0 0,95-54 52 0 0,-1 1 0 0 0,1 0 0 0 0,-1 0 0 0 0,1 0 0 0 0,0 0 0 0 0,0 1 0 0 0,0-1 0 0 0,0 0 1 0 0,0 1-1 0 0,0-1 0 0 0,1 1 0 0 0,-1 0 0 0 0,1 0 0 0 0,0-1 0 0 0,0 1 0 0 0,0 0 0 0 0,-1 3 0 0 0,2-3 11 0 0,0-1 0 0 0,0 1-1 0 0,0-1 1 0 0,1 1 0 0 0,-1-1 0 0 0,1 1 0 0 0,-1-1-1 0 0,1 0 1 0 0,0 0 0 0 0,0 1 0 0 0,0-1-1 0 0,0 0 1 0 0,1 0 0 0 0,-1 0 0 0 0,0 0-1 0 0,1 0 1 0 0,-1 0 0 0 0,1 0 0 0 0,0 0-1 0 0,0-1 1 0 0,3 3 0 0 0,18 11 122 0 0,-1 0 0 0 0,2-2-1 0 0,0-1 1 0 0,48 17 0 0 0,-48-20-40 0 0,26 10 85 0 0,94 41 266 0 0,-123-49-353 0 0,-1 0 0 0 0,0 1 0 0 0,-1 1 0 0 0,30 25 0 0 0,-47-35-82 0 0,1-1 0 0 0,0 1 0 0 0,-1 0 0 0 0,1 0 0 0 0,-1-1 0 0 0,0 2 0 0 0,0-1 0 0 0,0 0 0 0 0,-1 0 0 0 0,1 0 0 0 0,-1 1 0 0 0,1-1 0 0 0,-1 1 0 0 0,0-1 0 0 0,-1 1 0 0 0,1 0 0 0 0,-1-1-1 0 0,1 7 2 0 0,-2-6-1 0 0,1-1 0 0 0,-1 1 0 0 0,0-1 0 0 0,0 1 0 0 0,0-1 0 0 0,-1 0 0 0 0,1 1 0 0 0,-1-1 1 0 0,0 0-1 0 0,0 0 0 0 0,0 0 0 0 0,0 0 0 0 0,0-1 0 0 0,-1 1 0 0 0,1 0 0 0 0,-1-1 0 0 0,0 0 1 0 0,-5 4-1 0 0,-7 3 72 0 0,-1 0 0 0 0,1-2 0 0 0,-1 0 0 0 0,-1 0-1 0 0,1-2 1 0 0,-1 0 0 0 0,0-1 0 0 0,0 0 0 0 0,-23 1 0 0 0,-7-2-107 0 0,0-2-1 0 0,-57-6 0 0 0,99 5-227 0 0,1-1 0 0 0,-1 0 0 0 0,1 0-1 0 0,0 0 1 0 0,0-1 0 0 0,-7-2 0 0 0,10 3-499 0 0,2-2-1739 0 0,1 2 2051 0 0,-1-1-1 0 0,0 1 0 0 0,0 0 1 0 0,0-1-1 0 0,1 1 1 0 0,-1 0-1 0 0,1 0 1 0 0,-1 0-1 0 0,1 0 1 0 0,-1 0-1 0 0,1 1 1 0 0,-1-1-1 0 0,1 0 1 0 0,0 1-1 0 0,3-1 1 0 0,10-3-2150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3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6397 0 0,'1'-3'4787'0'0,"9"-9"-186"0"0,-7 11-4240 0 0,0 1 1 0 0,0-1-1 0 0,0 1 1 0 0,0 0-1 0 0,0 0 1 0 0,0 0-1 0 0,0 1 1 0 0,0-1-1 0 0,0 1 1 0 0,0-1-1 0 0,0 1 1 0 0,0 0-1 0 0,0 0 1 0 0,0 0-1 0 0,0 1 1 0 0,-1-1-1 0 0,5 3 1 0 0,2 2 60 0 0,0 0 1 0 0,0 0 0 0 0,-1 1 0 0 0,8 7 0 0 0,157 173 4221 0 0,-166-179-4425 0 0,1-1 0 0 0,0 0 0 0 0,0 0 0 0 0,1-1 0 0 0,-1 0 0 0 0,2-1 0 0 0,-1 1 0 0 0,12 4-1 0 0,-16-9-136 0 0,-1 0-1 0 0,1 1 1 0 0,0-2 0 0 0,-1 1-1 0 0,1 0 1 0 0,0-1-1 0 0,-1 0 1 0 0,1 0-1 0 0,0 0 1 0 0,-1-1-1 0 0,1 1 1 0 0,0-1-1 0 0,-1 0 1 0 0,1-1-1 0 0,-1 1 1 0 0,0-1-1 0 0,1 0 1 0 0,-1 0-1 0 0,0 0 1 0 0,7-5-1 0 0,-1-1-76 0 0,1-1-1 0 0,-2 0 0 0 0,1-1 1 0 0,-1 0-1 0 0,0-1 0 0 0,-1 0 1 0 0,-1 0-1 0 0,1-1 0 0 0,5-12 1 0 0,1-6-8 0 0,-2 0 0 0 0,15-52 0 0 0,-15 25 26 0 0,-9 41-64 0 0,0-1 0 0 0,10-28 1 0 0,-12 43-225 0 0,0 0 1 0 0,0 0 0 0 0,0 1 0 0 0,0-1 0 0 0,0 0-1 0 0,0 1 1 0 0,1-1 0 0 0,-1 1 0 0 0,1 0 0 0 0,-1-1-1 0 0,1 1 1 0 0,0 0 0 0 0,-1 0 0 0 0,1 0 0 0 0,3-2-1 0 0,30-7-6878 0 0,-28 8 6160 0 0,23-6-2497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3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10 904 0 0,'-7'-10'13241'0'0,"2"22"-10255"0"0,2 27-1725 0 0,6 31 2231 0 0,21 115 0 0 0,-2-28-452 0 0,-22-156-3115 0 0,0 0-1 0 0,0 0 1 0 0,0 0 0 0 0,0 0-1 0 0,0 0 1 0 0,0 0 0 0 0,0 0-1 0 0,0 0 1 0 0,1 0 0 0 0,-1 0-1 0 0,0-1 1 0 0,1 1 0 0 0,-1 0-1 0 0,1 0 1 0 0,-1 0 0 0 0,1 0-1 0 0,-1-1 1 0 0,1 1 0 0 0,0 0-1 0 0,-1 0 1 0 0,1-1 0 0 0,0 1-1 0 0,-1-1 1 0 0,1 1 0 0 0,0 0-1 0 0,0-1 1 0 0,0 1 0 0 0,0-1-1 0 0,0 0 1 0 0,-1 1 0 0 0,1-1-1 0 0,0 0 1 0 0,0 0 0 0 0,1 1-1 0 0,12-1-4870 0 0,-7 0-146 0 0,5 0 2392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4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470 160 380 0 0,'4'-5'791'0'0,"1"1"1"0"0,-1-1-1 0 0,0 0 0 0 0,0-1 1 0 0,-1 1-1 0 0,0-1 1 0 0,0 1-1 0 0,0-1 0 0 0,0 0 1 0 0,-1 0-1 0 0,0 0 0 0 0,0 0 1 0 0,-1 0-1 0 0,0-1 1 0 0,1-7-1 0 0,-2 12-603 0 0,-1 1 1 0 0,1-1 0 0 0,0 1-1 0 0,-1-1 1 0 0,0 1 0 0 0,1-1-1 0 0,-1 1 1 0 0,0 0-1 0 0,0-1 1 0 0,0 1 0 0 0,0 0-1 0 0,0-1 1 0 0,0 1-1 0 0,0 0 1 0 0,0 0 0 0 0,-2-1-1 0 0,-21-14 1565 0 0,11 11-1346 0 0,0 1-1 0 0,0 1 1 0 0,0 0 0 0 0,-1 0-1 0 0,1 2 1 0 0,-1-1 0 0 0,0 2-1 0 0,1 0 1 0 0,-1 0 0 0 0,-21 4-1 0 0,7 1-2 0 0,1 1 0 0 0,0 2 0 0 0,0 0 0 0 0,-30 15 0 0 0,38-15-91 0 0,0 2 0 0 0,-18 11 0 0 0,31-16-165 0 0,-1 0 1 0 0,1 0-1 0 0,0 0 1 0 0,0 1 0 0 0,1-1-1 0 0,-1 1 1 0 0,1 1-1 0 0,-6 9 1 0 0,10-13-80 0 0,-1-1-1 0 0,1 1 1 0 0,0-1 0 0 0,1 1 0 0 0,-1-1 0 0 0,0 1 0 0 0,1 0-1 0 0,-1-1 1 0 0,1 1 0 0 0,0 0 0 0 0,0-1 0 0 0,0 1-1 0 0,0 0 1 0 0,0-1 0 0 0,2 5 0 0 0,-1-2 17 0 0,1 0 0 0 0,0 0 0 0 0,0 0 1 0 0,0 0-1 0 0,1-1 0 0 0,-1 1 0 0 0,6 6 0 0 0,0-1 33 0 0,1 0 0 0 0,1 0 0 0 0,0-1 0 0 0,0 0 1 0 0,16 10-1 0 0,-3-5-2 0 0,0-1 0 0 0,2-1 0 0 0,-1-1 1 0 0,1-1-1 0 0,1-1 0 0 0,38 7 0 0 0,-33-10-187 0 0,1-1-1 0 0,1-1 0 0 0,-1-2 1 0 0,0-1-1 0 0,33-4 0 0 0,-56 2 15 0 0,-1 0 1 0 0,0-1-1 0 0,1 0 0 0 0,-1 0 0 0 0,0 0 0 0 0,0-1 0 0 0,0-1 0 0 0,-1 1 0 0 0,1-1 0 0 0,12-9 0 0 0,-16 10 38 0 0,-1 0 0 0 0,1 0 0 0 0,-1-1 0 0 0,0 1 1 0 0,0-1-1 0 0,0 0 0 0 0,0 0 0 0 0,-1 0 0 0 0,0 0 0 0 0,0 0 0 0 0,0 0 0 0 0,0-1 0 0 0,-1 1 0 0 0,1-1 0 0 0,-1 1 1 0 0,0-1-1 0 0,-1 0 0 0 0,1 1 0 0 0,-1-1 0 0 0,0-7 0 0 0,-1 3 13 0 0,0-1 0 0 0,-1 1 0 0 0,-1-1 0 0 0,1 1 0 0 0,-2 0 0 0 0,1 0 0 0 0,-1 0 0 0 0,0 0 0 0 0,-1 1 0 0 0,0 0 0 0 0,0 0 0 0 0,-12-13 0 0 0,5 7-187 0 0,-1 1 0 0 0,0 0 0 0 0,-1 1 0 0 0,0 1 0 0 0,-31-19 0 0 0,40 27-187 0 0,0 0-1 0 0,0 1 1 0 0,0-1 0 0 0,0 1-1 0 0,0 1 1 0 0,-10-3-1 0 0,-5 6-8357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4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39 932 0 0,'7'-3'876'0'0,"0"1"-1"0"0,0 0 1 0 0,1 1 0 0 0,-1-1-1 0 0,0 2 1 0 0,1-1 0 0 0,-1 1-1 0 0,1 0 1 0 0,-1 0 0 0 0,0 1-1 0 0,1 0 1 0 0,11 3 0 0 0,-8 0-197 0 0,-1 0 1 0 0,1 0-1 0 0,-1 1 1 0 0,0 1-1 0 0,0 0 1 0 0,-1 0-1 0 0,15 12 1 0 0,-8-3 280 0 0,0 0 0 0 0,-1 0 1 0 0,0 2-1 0 0,-2 0 1 0 0,21 33-1 0 0,-13-12 1623 0 0,30 77 0 0 0,-44-97-2003 0 0,-3-6-51 0 0,0 0 0 0 0,11 19 0 0 0,-14-29-447 0 0,0 0 1 0 0,0 0 0 0 0,0 0 0 0 0,0 0 0 0 0,1 0 0 0 0,-1-1 0 0 0,0 1 0 0 0,1-1 0 0 0,0 1 0 0 0,-1-1 0 0 0,1 1 0 0 0,0-1-1 0 0,0 0 1 0 0,0 0 0 0 0,-1 0 0 0 0,1 0 0 0 0,0 0 0 0 0,1 0 0 0 0,-1-1 0 0 0,0 1 0 0 0,0-1 0 0 0,3 1 0 0 0,-3-1-82 0 0,1-1 0 0 0,0 1 0 0 0,-1-1 0 0 0,1 0 0 0 0,0 0 0 0 0,-1 0 0 0 0,1 0 1 0 0,-1 0-1 0 0,0-1 0 0 0,1 1 0 0 0,-1-1 0 0 0,0 0 0 0 0,0 1 0 0 0,3-4 0 0 0,27-31-4 0 0,-28 31 3 0 0,240-321 0 0 0,-233 313 0 0 0,-3 4 0 0 0,-1 0 0 0 0,0-1 0 0 0,-1 0 0 0 0,7-12 0 0 0,-12 17-131 0 0,-1-2-738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9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11 548 0 0,'-8'-10'15763'0'0,"42"15"-14360"0"0,1-1-1 0 0,57 0 0 0 0,-45-3-887 0 0,46 2 326 0 0,1328 37 4910 0 0,-723-10-4945 0 0,-139-3-531 0 0,505-3-58 0 0,-233 5-92 0 0,-531-19-47 0 0,452 5 58 0 0,-519-18-79 0 0,832-2 223 0 0,334 5 254 0 0,-604-4-256 0 0,-320 8-180 0 0,1373-20 443 0 0,-1165 6-272 0 0,-496 8-181 0 0,-81 0-41 0 0,-34 1-17 0 0,-1 0 1 0 0,-23 1-11 0 0,322-10 136 0 0,345 0 280 0 0,-171 10 12 0 0,-329 2-256 0 0,-190 0-187 0 0,-10-1-13 0 0,-1-1 0 0 0,0 0 0 0 0,18-3 0 0 0,-26 2 109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40 468 0 0,'15'-39'14022'0'0,"-8"75"-11667"0"0,3 55-1 0 0,-3-19-1234 0 0,44 331 2500 0 0,52 475 230 0 0,21-144-1575 0 0,-119-710-2214 0 0,63 301 703 0 0,14 71-19 0 0,-45-195-129 0 0,-36-195-507 0 0,-1-6-103 0 0,1 1 0 0 0,-1 0-1 0 0,0-1 1 0 0,0 1-1 0 0,1 0 1 0 0,-1 0 0 0 0,0-1-1 0 0,0 1 1 0 0,0 0-1 0 0,0-1 1 0 0,0 1 0 0 0,0 0-1 0 0,0 0 1 0 0,0-1-1 0 0,0 1 1 0 0,0 0 0 0 0,0 0-1 0 0,0-1 1 0 0,-1 1-1 0 0,1 0 1 0 0,0-1 0 0 0,0 1-1 0 0,-1 0 1 0 0,1-1-1 0 0,-1 1 1 0 0,1-1 0 0 0,0 1-1 0 0,-1 0 1 0 0,1-1 0 0 0,-1 1-1 0 0,1-1 1 0 0,-1 1-1 0 0,0-1 1 0 0,1 0 0 0 0,-1 1-1 0 0,1-1 1 0 0,-1 1-1 0 0,0-1 1 0 0,1 0 0 0 0,-1 0-1 0 0,0 1 1 0 0,0-1-1 0 0,1 0 1 0 0,-1 0 0 0 0,0 0-1 0 0,1 0 1 0 0,-1 0-1 0 0,0 0 1 0 0,0 0 0 0 0,-53 9-207 0 0,2 1 1 0 0,0 3-1 0 0,-82 32 1 0 0,47-9 64 0 0,-101 60 0 0 0,179-91 131 0 0,-5 2-19 0 0,0 1-1 0 0,-21 18 1 0 0,33-25 22 0 0,0 1 0 0 0,-1 0 0 0 0,1 0 0 0 0,0 0 0 0 0,0 0 0 0 0,1 0 0 0 0,-1 0 0 0 0,0 1 0 0 0,1-1 0 0 0,-1 0 0 0 0,1 1 0 0 0,0-1-1 0 0,0 1 1 0 0,0 0 0 0 0,0-1 0 0 0,0 1 0 0 0,1 0 0 0 0,-1 0 0 0 0,1-1 0 0 0,0 1 0 0 0,0 0 0 0 0,0 4 0 0 0,2-3 7 0 0,-1-1 1 0 0,1 1 0 0 0,0 0-1 0 0,1-1 1 0 0,-1 0 0 0 0,1 1-1 0 0,0-1 1 0 0,-1 0-1 0 0,1 0 1 0 0,1 0 0 0 0,-1-1-1 0 0,0 1 1 0 0,1-1 0 0 0,5 3-1 0 0,-2 0 7 0 0,14 9 31 0 0,1-2 0 0 0,0 0-1 0 0,28 10 1 0 0,72 21 113 0 0,-93-34-121 0 0,277 78 336 0 0,129 46 126 0 0,-419-126-497 0 0,-7-4 0 0 0,0 0 0 0 0,0 0 0 0 0,-1 1 0 0 0,1 1 0 0 0,-1 0 0 0 0,0 0 0 0 0,0 0 0 0 0,0 1 0 0 0,8 8 0 0 0,-15-13 0 0 0,-1 0 0 0 0,1-1 0 0 0,-1 1 0 0 0,1 0 0 0 0,0 0 0 0 0,-1 0 0 0 0,0 0 0 0 0,1 0 0 0 0,-1 0 0 0 0,1 0 0 0 0,-1 0 0 0 0,0 0 0 0 0,0 0 0 0 0,0 0 0 0 0,0 1 0 0 0,0-1 0 0 0,0 0 0 0 0,0 0 0 0 0,0 0 0 0 0,0 0 0 0 0,0 0 0 0 0,0 0 0 0 0,-1 0 0 0 0,1 0 0 0 0,0 0 0 0 0,-1 0 0 0 0,1 0 0 0 0,-1 0 0 0 0,1 0 0 0 0,-1 0 0 0 0,0 0 0 0 0,1 0 0 0 0,-1-1 0 0 0,0 1 0 0 0,1 0 0 0 0,-1 0 0 0 0,0-1 0 0 0,0 1 0 0 0,0 0 0 0 0,-1 0 0 0 0,-5 3 0 0 0,0 0 0 0 0,0 0 0 0 0,0-1 0 0 0,-12 4 0 0 0,14-5 0 0 0,-35 11 0 0 0,-82 15 0 0 0,-44-4 0 0 0,137-20 0 0 0,-361 48 0 0 0,372-49 0 0 0,-57 7 0 0 0,1 3 0 0 0,-130 41 0 0 0,200-53 0 0 0,-1 1 0 0 0,1-1 0 0 0,-1 1 0 0 0,1 0 0 0 0,-1 1 0 0 0,1-1 0 0 0,0 1 0 0 0,0 0 0 0 0,1 0 0 0 0,-1 0 0 0 0,-5 6 0 0 0,4 5 0 0 0,5-11 0 0 0,1 0 0 0 0,0-1 0 0 0,0 1 0 0 0,0 0 0 0 0,0 0 0 0 0,1 0 0 0 0,-1 0 0 0 0,1-1 0 0 0,-1 1 0 0 0,1-1 0 0 0,0 1 0 0 0,0-1 0 0 0,0 0 0 0 0,0 0 0 0 0,0 0 0 0 0,1 0 0 0 0,-1 0 0 0 0,4 1 0 0 0,9 8 0 0 0,28 14 0 0 0,-40-24 0 0 0,29 15 0 0 0,46 16 0 0 0,241 75 0 0 0,-196-67 0 0 0,-12-6 0 0 0,-51-17 0 0 0,0 2 0 0 0,103 50 0 0 0,-159-66 0 0 0,0-1 0 0 0,0 1 0 0 0,0 0 0 0 0,0 0 0 0 0,0 0 0 0 0,0 0 0 0 0,3 5 0 0 0,-6-7 0 0 0,-1 0 0 0 0,1 0 0 0 0,0 0 0 0 0,-1-1 0 0 0,1 1 0 0 0,-1 0 0 0 0,1 0 0 0 0,-1 0 0 0 0,0 1 0 0 0,1-1 0 0 0,-1 0 0 0 0,0 0 0 0 0,0 0 0 0 0,0 0 0 0 0,0 0 0 0 0,0 0 0 0 0,0 0 0 0 0,0 0 0 0 0,0 0 0 0 0,0 0 0 0 0,0 1 0 0 0,-1-1 0 0 0,1 0 0 0 0,0 0 0 0 0,-1 0 0 0 0,1 0 0 0 0,-1 0 0 0 0,1 0 0 0 0,-1 0 0 0 0,1-1 0 0 0,-1 1 0 0 0,0 0 0 0 0,1 0 0 0 0,-1 0 0 0 0,0 0 0 0 0,0-1 0 0 0,0 1 0 0 0,-1 1 0 0 0,-10 6 0 0 0,0 1 0 0 0,-1-1 0 0 0,0-1 0 0 0,0 0 0 0 0,-15 4 0 0 0,-81 24 0 0 0,82-27 0 0 0,-448 118 0 0 0,454-121 0 0 0,-124 35 0 0 0,114-30 0 0 0,2 1 0 0 0,-47 25 0 0 0,73-35 0 0 0,1 0 0 0 0,0 0 0 0 0,-1 1 0 0 0,1-1 0 0 0,0 1 0 0 0,0 0 0 0 0,0-1 0 0 0,0 1 0 0 0,0 0 0 0 0,0 0 0 0 0,1 0 0 0 0,-1 1 0 0 0,0-1 0 0 0,1 0 0 0 0,0 1 0 0 0,-2 3 0 0 0,3-4 0 0 0,0 0 0 0 0,0 0 0 0 0,0 0 0 0 0,0 0 0 0 0,0-1 0 0 0,1 1 0 0 0,-1 0 0 0 0,1 0 0 0 0,-1 0 0 0 0,1-1 0 0 0,0 1 0 0 0,-1 0 0 0 0,1-1 0 0 0,0 1 0 0 0,0-1 0 0 0,0 1 0 0 0,1-1 0 0 0,-1 1 0 0 0,0-1 0 0 0,0 0 0 0 0,1 1 0 0 0,-1-1 0 0 0,1 0 0 0 0,2 1 0 0 0,12 10 0 0 0,0-1 0 0 0,2-1 0 0 0,-1-1 0 0 0,25 10 0 0 0,78 22 0 0 0,-70-25 0 0 0,83 25 0 0 0,-48-16 0 0 0,101 45 0 0 0,-142-46 0 0 0,-42-22 0 0 0,0-1 0 0 0,0 0 0 0 0,0 1 0 0 0,0-1 0 0 0,0 1 0 0 0,-1 0 0 0 0,1-1 0 0 0,-1 1 0 0 0,1 0 0 0 0,-1 0 0 0 0,0 0 0 0 0,1 0 0 0 0,-1 0 0 0 0,0 0 0 0 0,-1 1 0 0 0,1-1 0 0 0,0 0 0 0 0,0 5 0 0 0,-1-3 0 0 0,0 0 0 0 0,-1 0 0 0 0,1-1 0 0 0,-1 1 0 0 0,0 0 0 0 0,0 0 0 0 0,0 0 0 0 0,-1 0 0 0 0,0-1 0 0 0,1 1 0 0 0,-5 5 0 0 0,-5 14 0 0 0,3 4 0 0 0,3-12 0 0 0,0 1 0 0 0,1 0 0 0 0,-1 17 0 0 0,2 9 0 0 0,3-1 0 0 0,1 1 0 0 0,2-1 0 0 0,12 64 0 0 0,52 161 0 0 0,-53-217 0 0 0,29 132 0 0 0,24 226 0 0 0,65 827 0 0 0,-78-790 0 0 0,0 5 0 0 0,-46-309 0 0 0,27 294 0 0 0,-14-264 0 0 0,-19-163 0 0 0,2 0-103 0 0,2 1-2766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60 0 0,'-15'-12'14841'0'0,"15"12"-14653"0"0,16-7 6513 0 0,3 3-7806 0 0,288-23 6877 0 0,-258 24-5402 0 0,332-17 2262 0 0,83 1 350 0 0,-229 15-2802 0 0,312-12-34 0 0,-532 16-123 0 0,-9 0-48 0 0,0 0 0 0 0,-1-1 1 0 0,1 1-1 0 0,0-1 0 0 0,0 0 1 0 0,10-4-1 0 0,-15 5-698 0 0,-19 9-10426 0 0,13-6 9954 0 0,-11 4-2154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7809 0 0,'0'0'14506'0'0,"11"2"-12423"0"0,8-7-1747 0 0,-1-1 0 0 0,1 0-1 0 0,-1-1 1 0 0,0-1 0 0 0,-1-1-1 0 0,0 0 1 0 0,0-1 0 0 0,-1-1 0 0 0,20-17-1 0 0,-26 18-218 0 0,0-1 0 0 0,-1 1-1 0 0,-1-2 1 0 0,0 1 0 0 0,0-1-1 0 0,-1 0 1 0 0,8-20 0 0 0,-6 11 36 0 0,-2 0 1 0 0,0-1 0 0 0,8-42-1 0 0,-11 8 167 0 0,-4 56-313 0 0,0 1 0 0 0,-1-1-1 0 0,1 0 1 0 0,0 0-1 0 0,0 0 1 0 0,0 0 0 0 0,0 1-1 0 0,0-1 1 0 0,0 0-1 0 0,-1 0 1 0 0,1 0 0 0 0,0 0-1 0 0,0 0 1 0 0,0 1 0 0 0,0-1-1 0 0,-1 0 1 0 0,1 0-1 0 0,0 0 1 0 0,0 0 0 0 0,0 0-1 0 0,-1 0 1 0 0,1 0-1 0 0,0 0 1 0 0,0 0 0 0 0,0 0-1 0 0,-1 0 1 0 0,1 0-1 0 0,0 0 1 0 0,0 0 0 0 0,0 0-1 0 0,-1 0 1 0 0,1 0-1 0 0,0 0 1 0 0,0 0 0 0 0,0 0-1 0 0,-1 0 1 0 0,1 0 0 0 0,0 0-1 0 0,0 0 1 0 0,0 0-1 0 0,0 0 1 0 0,-1-1 0 0 0,1 1-1 0 0,0 0 1 0 0,0 0-1 0 0,0 0 1 0 0,0 0 0 0 0,0 0-1 0 0,-1-1 1 0 0,1 1-1 0 0,0 0 1 0 0,0 0 0 0 0,0 0-1 0 0,0 0 1 0 0,0-1-1 0 0,0 1 1 0 0,0 0 0 0 0,0 0-1 0 0,0 0 1 0 0,0-1 0 0 0,0 1-1 0 0,0 0 1 0 0,0 0-1 0 0,0 0 1 0 0,0-1 0 0 0,-12 18 308 0 0,9-2-178 0 0,0 0 0 0 0,1 0 1 0 0,1 1-1 0 0,0-1 1 0 0,1 0-1 0 0,0 0 0 0 0,1 1 1 0 0,6 22-1 0 0,1 1 248 0 0,3-1 1 0 0,16 41-1 0 0,-7-36-385 0 0,2 0 0 0 0,1-2 0 0 0,35 48 0 0 0,-49-69 0 0 0,-9-20 0 0 0,1 1 0 0 0,-1 0 0 0 0,0-1 0 0 0,0 1 0 0 0,0 0 0 0 0,1-1 0 0 0,-1 1 0 0 0,0 0 0 0 0,0 0 0 0 0,0-1 0 0 0,0 1 0 0 0,0 0 0 0 0,-1 0 0 0 0,1-1 0 0 0,0 1 0 0 0,0 0 0 0 0,0-1 0 0 0,-1 1 0 0 0,1 0 0 0 0,0-1 0 0 0,-1 1 0 0 0,1 0 0 0 0,0-1 0 0 0,-1 1 0 0 0,1-1 0 0 0,-1 1 0 0 0,1 0 0 0 0,-1-1 0 0 0,1 1 0 0 0,-1-1 0 0 0,0 0 0 0 0,1 1 0 0 0,-1-1 0 0 0,0 1 0 0 0,1-1 0 0 0,-1 0 0 0 0,0 0 0 0 0,1 1 0 0 0,-1-1 0 0 0,0 0 0 0 0,1 0 0 0 0,-1 0 0 0 0,0 0 0 0 0,0 0 0 0 0,1 0 0 0 0,-1 0 0 0 0,-1 0 0 0 0,0 1 0 0 0,-77 14 0 0 0,59-13 0 0 0,1 2 0 0 0,0 0 0 0 0,-1 1 0 0 0,-34 14 0 0 0,50-17 0 0 0,3-2 0 0 0,1 0 0 0 0,-1 1 0 0 0,0-1 0 0 0,0 0 0 0 0,0 1 0 0 0,0-1 0 0 0,1 1 0 0 0,-1 0 0 0 0,0-1 0 0 0,0 1 0 0 0,1-1 0 0 0,-1 1 0 0 0,0 0 0 0 0,1 0 0 0 0,-1-1 0 0 0,1 1 0 0 0,-1 0 0 0 0,1 0 0 0 0,-1 1 0 0 0,0 6 0 0 0,7 0 0 0 0,0-5 0 0 0,0-1 0 0 0,0 0 0 0 0,0 0 0 0 0,0 0 0 0 0,1 0 0 0 0,-1-1 0 0 0,0 0 0 0 0,1-1 0 0 0,-1 1 0 0 0,9-2 0 0 0,9 3 0 0 0,31 1 0 0 0,-1-2 0 0 0,79-8 0 0 0,-115 6-11640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15 20 0 0,'-1'-1'344'0'0,"1"0"-1"0"0,0 1 1 0 0,0-1-1 0 0,0 0 1 0 0,0 1-1 0 0,-1-1 1 0 0,1 0 0 0 0,0 1-1 0 0,-1-1 1 0 0,1 0-1 0 0,0 1 1 0 0,-1-1-1 0 0,1 1 1 0 0,-1-1-1 0 0,1 1 1 0 0,-1-1 0 0 0,1 1-1 0 0,-1-1 1 0 0,1 1-1 0 0,-1 0 1 0 0,0-1-1 0 0,1 1 1 0 0,-1 0 0 0 0,0-1-1 0 0,0 1 1 0 0,-1 0-6 0 0,1-1 1 0 0,-1 1-1 0 0,1 0 0 0 0,-1 0 1 0 0,1 1-1 0 0,-1-1 1 0 0,1 0-1 0 0,0 0 0 0 0,-1 1 1 0 0,1-1-1 0 0,-3 2 1 0 0,-6 3 287 0 0,0 0 1 0 0,-17 14 0 0 0,13-9 694 0 0,-53 32 533 0 0,-329 189 4891 0 0,108-82-3790 0 0,238-123-2803 0 0,49-25-498 0 0,5-2-989 0 0,36-7-1043 0 0,0-2 1 0 0,-2-1 0 0 0,50-21 0 0 0,-77 27 1817 0 0,93-35-2210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38 176 0 0,'26'-21'4276'0'0,"2"5"8112"0"0,-29 19-11396 0 0,-6 6-502 0 0,0-1-1 0 0,0 1 1 0 0,-1-2 0 0 0,0 1-1 0 0,0-1 1 0 0,-16 11-1 0 0,-3 3 60 0 0,-46 36 1156 0 0,-95 55-1 0 0,-87 34 659 0 0,75-45-1000 0 0,165-94-1262 0 0,11-5-122 0 0,0-1-1 0 0,1 1 0 0 0,0 0 0 0 0,-1 0 1 0 0,1 1-1 0 0,-5 3 0 0 0,8-5-308 0 0,7-4-835 0 0,161-67-2865 0 0,65-31-2136 0 0,-167 71 4150 0 0,17-5-588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3 172 0 0,'-1'-3'12408'0'0,"-16"8"-9436"0"0,-23 13-1452 0 0,-37 22 1532 0 0,-243 142 4165 0 0,283-152-6479 0 0,36-29-940 0 0,2-1 124 0 0,-1 1 1 0 0,0-1 0 0 0,0 1 0 0 0,0-1 0 0 0,1 1-1 0 0,-1-1 1 0 0,0 1 0 0 0,0-1 0 0 0,1 0 0 0 0,-1 1 0 0 0,0-1-1 0 0,1 1 1 0 0,-1-1 0 0 0,0 0 0 0 0,1 1 0 0 0,-1-1-1 0 0,1 0 1 0 0,-1 0 0 0 0,1 1 0 0 0,-1-1 0 0 0,1 0 0 0 0,-1 0-1 0 0,0 0 1 0 0,1 1 0 0 0,-1-1 0 0 0,1 0 0 0 0,-1 0-1 0 0,1 0 1 0 0,0 0 0 0 0,-1 0 0 0 0,1 0 0 0 0,-1 0 0 0 0,1 0-1 0 0,-1 0 1 0 0,1 0 0 0 0,-1-1 0 0 0,1 1 0 0 0,-1 0-1 0 0,1 0 1 0 0,0-1 0 0 0,31-7-1746 0 0,-20 4 901 0 0,82-26-5458 0 0,-42 12 3706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81 2056 0 0,'55'-27'1605'0'0,"40"-18"4131"0"0,-69 37-269 0 0,-26 8-5296 0 0,1 0 0 0 0,-1 0 0 0 0,1 0 0 0 0,-1 0 0 0 0,1 0 0 0 0,-1 0 1 0 0,1 0-1 0 0,-1 0 0 0 0,1 1 0 0 0,-1-1 0 0 0,1 0 0 0 0,-1 0 0 0 0,1 1 0 0 0,-1-1 0 0 0,0 0 0 0 0,1 1 0 0 0,-1-1 0 0 0,1 0 0 0 0,-1 1 1 0 0,0-1-1 0 0,1 1 0 0 0,-8 16 760 0 0,0-1 0 0 0,-1 0 0 0 0,-1 0-1 0 0,0-1 1 0 0,-2 0 0 0 0,-13 15 0 0 0,-8 6 203 0 0,-40 35 1 0 0,42-45-289 0 0,-2-1 0 0 0,-48 28 0 0 0,16-15-2587 0 0,75-54-7787 0 0,-8 13 8485 0 0,14-17-1983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40 154 604 0 0,'0'0'3932'0'0,"0"7"-2492"0"0,0 67 2631 0 0,-3 0-1 0 0,-3 0 1 0 0,-19 81 2789 0 0,25-155-6810 0 0,-3-8 553 0 0,0-17-371 0 0,4-13 20 0 0,1 0 1 0 0,2 1-1 0 0,1-1 0 0 0,3 1 0 0 0,0 0 1 0 0,3 1-1 0 0,25-61 0 0 0,-29 83-199 0 0,-1 1 1 0 0,2 0-1 0 0,0 0 0 0 0,1 1 0 0 0,12-14 0 0 0,-16 21-30 0 0,0-1 1 0 0,0 1-1 0 0,0 1 1 0 0,1-1-1 0 0,0 1 0 0 0,0 0 1 0 0,0 0-1 0 0,1 1 0 0 0,-1 0 1 0 0,1 0-1 0 0,0 1 1 0 0,10-3-1 0 0,-14 4-15 0 0,1 0-1 0 0,-1 1 1 0 0,0 0 0 0 0,1 0 0 0 0,-1 0 0 0 0,1 0-1 0 0,-1 1 1 0 0,0-1 0 0 0,1 1 0 0 0,-1 0-1 0 0,0 0 1 0 0,1 0 0 0 0,-1 0 0 0 0,0 0 0 0 0,0 1-1 0 0,0-1 1 0 0,0 1 0 0 0,0 0 0 0 0,-1 0-1 0 0,1 0 1 0 0,-1 1 0 0 0,1-1 0 0 0,-1 0-1 0 0,0 1 1 0 0,1 0 0 0 0,-1-1 0 0 0,-1 1 0 0 0,1 0-1 0 0,0 0 1 0 0,1 4 0 0 0,0 0-1 0 0,0 0 0 0 0,-1 0 0 0 0,0 0 1 0 0,0 1-1 0 0,0-1 0 0 0,-1 0 0 0 0,0 1 1 0 0,-1-1-1 0 0,1 1 0 0 0,-2-1 0 0 0,1 1 0 0 0,-3 11 1 0 0,-1-4-15 0 0,-1 1 1 0 0,0-1 0 0 0,-2 0 0 0 0,1-1-1 0 0,-2 1 1 0 0,0-2 0 0 0,-1 1 0 0 0,0-1-1 0 0,-1 0 1 0 0,-20 20 0 0 0,8-12-4 0 0,-2-1 0 0 0,0 0 0 0 0,-1-2-1 0 0,-46 25 1 0 0,67-40 10 0 0,-21 11-49 0 0,24-13 48 0 0,0 0-1 0 0,0-1 0 0 0,0 1 0 0 0,0 0 0 0 0,0 0 0 0 0,0 0 1 0 0,0 0-1 0 0,1-1 0 0 0,-1 1 0 0 0,0 0 0 0 0,1 0 0 0 0,-1 1 1 0 0,0-1-1 0 0,1 0 0 0 0,-1 0 0 0 0,1 0 0 0 0,-1 2 0 0 0,1-2 2 0 0,1 1-1 0 0,-1-1 0 0 0,0 0 1 0 0,1 0-1 0 0,-1 0 0 0 0,0 0 1 0 0,1 0-1 0 0,-1 0 0 0 0,1 0 1 0 0,0 0-1 0 0,-1-1 0 0 0,1 1 1 0 0,0 0-1 0 0,0 0 0 0 0,-1 0 1 0 0,1-1-1 0 0,0 1 0 0 0,1 0 1 0 0,20 13 21 0 0,-12-8-9 0 0,30 21 100 0 0,0 1 79 0 0,42 35-1 0 0,-72-53-103 0 0,1 0-1 0 0,-1 0 1 0 0,-1 1 0 0 0,0 0-1 0 0,0 1 1 0 0,-1 0 0 0 0,-1 0-1 0 0,8 18 1 0 0,-14-28-63 0 0,0 2-162 0 0,1 0 0 0 0,-1 0 0 0 0,1 0 0 0 0,1 0-1 0 0,-1 0 1 0 0,0 0 0 0 0,6 6 0 0 0,-6-9-327 0 0,0 0 0 0 0,0 0 0 0 0,0 0 0 0 0,0 0 0 0 0,-1 0 0 0 0,1 0 0 0 0,0-1 0 0 0,1 1 0 0 0,-1-1 0 0 0,0 0 0 0 0,0 0 0 0 0,0 1 0 0 0,0-1 0 0 0,0 0 0 0 0,0-1 0 0 0,0 1 0 0 0,0 0 0 0 0,4-2 0 0 0,9-1-2886 0 0,-3-1 482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28 648 0 0,'-1'-27'17021'0'0,"1"32"-16654"0"0,1 0 0 0 0,-1 1 1 0 0,-1-1-1 0 0,1 0 0 0 0,-1 1 0 0 0,0-1 0 0 0,0 0 0 0 0,0 0 1 0 0,-3 7-1 0 0,-25 50 1940 0 0,8-19-884 0 0,8-13-521 0 0,7-19-508 0 0,1 0 0 0 0,0 0 0 0 0,1 0 1 0 0,0 1-1 0 0,1 0 0 0 0,0 0 0 0 0,-1 18 1 0 0,4-28-320 0 0,0 0 0 0 0,0 0 1 0 0,0 0-1 0 0,1 0 0 0 0,-1 0 1 0 0,1 1-1 0 0,-1-1 0 0 0,1 0 1 0 0,0-1-1 0 0,0 1 1 0 0,0 0-1 0 0,0 0 0 0 0,0 0 1 0 0,0 0-1 0 0,1-1 0 0 0,-1 1 1 0 0,2 1-1 0 0,0 0 30 0 0,0-1 1 0 0,1 1-1 0 0,-1-1 1 0 0,1 0-1 0 0,0 0 0 0 0,-1 0 1 0 0,1 0-1 0 0,5 0 1 0 0,5 2 141 0 0,1 0 0 0 0,1-2 0 0 0,22 2 0 0 0,-35-4-225 0 0,29 1-275 0 0,0-1 0 0 0,0-2-1 0 0,-1-1 1 0 0,1-2 0 0 0,51-14-1 0 0,-30 5-12880 0 0,-40 9 10087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0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20 100 128 0 0,'-19'-27'15681'0'0,"21"26"-15153"0"0,0-1-1 0 0,0 1 0 0 0,0 0 0 0 0,1 0 1 0 0,-1 0-1 0 0,0 0 0 0 0,1 0 0 0 0,-1 1 1 0 0,1-1-1 0 0,-1 1 0 0 0,5-1 0 0 0,-1 0 2 0 0,92-16 4027 0 0,75-19-1083 0 0,-144 29-5910 0 0,-15 7-5135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0 216 0 0,'-27'23'3113'0'0,"12"-6"2679"0"0,14-17-5674 0 0,1 0 0 0 0,0 0 0 0 0,0 1 0 0 0,0-1 0 0 0,0 0 0 0 0,0 0-1 0 0,0 1 1 0 0,0-1 0 0 0,0 0 0 0 0,0 0 0 0 0,-1 0 0 0 0,1 1 0 0 0,0-1 0 0 0,0 0 0 0 0,0 0 0 0 0,0 1 0 0 0,0-1 0 0 0,0 0 0 0 0,1 0 0 0 0,-1 1 0 0 0,0-1 0 0 0,0 0 0 0 0,0 0 0 0 0,0 0 0 0 0,0 1 0 0 0,0-1-1 0 0,0 0 1 0 0,0 0 0 0 0,0 0 0 0 0,1 1 0 0 0,-1-1 0 0 0,0 0 0 0 0,0 0 0 0 0,0 0 0 0 0,0 1 0 0 0,1-1 0 0 0,-1 0 0 0 0,0 0 0 0 0,0 0 0 0 0,0 0 0 0 0,1 0 0 0 0,-1 0 0 0 0,0 0 0 0 0,0 1 0 0 0,1-1 0 0 0,-1 0 0 0 0,0 0-1 0 0,0 0 1 0 0,0 0 0 0 0,1 0 0 0 0,-1 0 0 0 0,0 0 0 0 0,1 0 0 0 0,15 3 2628 0 0,-13-3-2360 0 0,18 3 3111 0 0,41-2-1 0 0,24-6-322 0 0,-60 3-2686 0 0,16 0-2007 0 0,-1 0-1707 0 0,-2-3-4427 0 0,-25 2 4759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6309 0 0,'3'-13'1571'0'0,"1"0"0"0"0,1 0 0 0 0,0 0 1 0 0,0 1-1 0 0,1-1 0 0 0,1 1 0 0 0,10-14 1 0 0,-8 14-889 0 0,0 1 1 0 0,1 0-1 0 0,1 0 0 0 0,0 1 1 0 0,0 0-1 0 0,17-10 1 0 0,-14 11-399 0 0,1 1 0 0 0,0 0 1 0 0,1 1-1 0 0,-1 1 0 0 0,1 0 0 0 0,1 1 1 0 0,-1 1-1 0 0,1 0 0 0 0,0 1 0 0 0,-1 1 1 0 0,1 1-1 0 0,31 1 0 0 0,-43 0-187 0 0,-1 1-1 0 0,1-1 0 0 0,0 1 1 0 0,0 0-1 0 0,-1 0 1 0 0,1 1-1 0 0,0-1 1 0 0,-1 1-1 0 0,1 0 1 0 0,-1 0-1 0 0,0 0 0 0 0,6 5 1 0 0,-8-5-50 0 0,0 0-1 0 0,0 1 1 0 0,0-1 0 0 0,0 0-1 0 0,-1 1 1 0 0,1-1 0 0 0,-1 1 0 0 0,0-1-1 0 0,1 1 1 0 0,-1 0 0 0 0,0 0-1 0 0,-1-1 1 0 0,1 1 0 0 0,-1 0 0 0 0,1 0-1 0 0,-1 0 1 0 0,0 0 0 0 0,0 0 0 0 0,0 0-1 0 0,0 0 1 0 0,0-1 0 0 0,-2 5-1 0 0,0 4 16 0 0,-1 0-1 0 0,-1 0 0 0 0,1 0 1 0 0,-2 0-1 0 0,0-1 0 0 0,-7 13 1 0 0,-42 59 218 0 0,53-81-273 0 0,-35 47 175 0 0,22-32-25 0 0,1 1 1 0 0,1 1 0 0 0,0 0-1 0 0,1 1 1 0 0,-12 29 0 0 0,23-47-151 0 0,-1 1 1 0 0,1-1 0 0 0,-1 0 0 0 0,1 0-1 0 0,0 1 1 0 0,0-1 0 0 0,0 0 0 0 0,0 1 0 0 0,0-1-1 0 0,0 0 1 0 0,0 1 0 0 0,0-1 0 0 0,0 0 0 0 0,0 1-1 0 0,1-1 1 0 0,-1 0 0 0 0,1 0 0 0 0,-1 1 0 0 0,1-1-1 0 0,-1 0 1 0 0,1 0 0 0 0,1 2 0 0 0,0-1 24 0 0,0 0 0 0 0,0-1 1 0 0,0 1-1 0 0,0 0 0 0 0,0-1 1 0 0,0 0-1 0 0,0 1 1 0 0,1-1-1 0 0,-1 0 0 0 0,5 1 1 0 0,6 2 113 0 0,0-2 1 0 0,1 0-1 0 0,20 1 1 0 0,-27-2-136 0 0,19 0-606 0 0,0-1 0 0 0,0-1 1 0 0,0-2-1 0 0,0 0 0 0 0,0-1 0 0 0,-1-2 1 0 0,0-1-1 0 0,45-18 0 0 0,-12 1-10087 0 0,-47 17 7812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51 184 160 0 0,'-1'-2'486'0'0,"0"1"1"0"0,0 0-1 0 0,0 0 0 0 0,0-1 1 0 0,0 1-1 0 0,0-1 0 0 0,1 1 1 0 0,-1-1-1 0 0,0 1 0 0 0,1-1 0 0 0,-1 1 1 0 0,1-1-1 0 0,0 0 0 0 0,0 1 1 0 0,-1-1-1 0 0,1 0 0 0 0,0 1 1 0 0,0-1-1 0 0,1 1 0 0 0,-1-1 1 0 0,0 0-1 0 0,0 1 0 0 0,1-1 1 0 0,-1 1-1 0 0,1-1 0 0 0,0 0 1 0 0,-1 1-1 0 0,3-3 0 0 0,14-13 1659 0 0,5 4-569 0 0,1 0-1 0 0,0 2 1 0 0,1 0 0 0 0,48-14 0 0 0,34-14 1710 0 0,-92 32-2196 0 0,-17 7-662 0 0,-29 11-572 0 0,7-2 183 0 0,-11 2-53 0 0,0 1 1 0 0,0 2-1 0 0,1 1 1 0 0,1 2-1 0 0,-50 32 1 0 0,82-47 22 0 0,0 0 1 0 0,-1-1 0 0 0,1 1-1 0 0,0 0 1 0 0,0 0-1 0 0,1 0 1 0 0,-1 0 0 0 0,0 0-1 0 0,1 1 1 0 0,-1-1 0 0 0,1 0-1 0 0,0 1 1 0 0,-2 2 0 0 0,3-3 4 0 0,0-1 1 0 0,0 1 0 0 0,0-1-1 0 0,0 0 1 0 0,0 1 0 0 0,0-1-1 0 0,1 1 1 0 0,-1-1 0 0 0,0 0-1 0 0,1 1 1 0 0,-1-1 0 0 0,1 0-1 0 0,0 1 1 0 0,-1-1-1 0 0,1 0 1 0 0,0 0 0 0 0,0 1-1 0 0,0-1 1 0 0,0 0 0 0 0,-1 0-1 0 0,2 0 1 0 0,-1 0 0 0 0,0 0-1 0 0,0 0 1 0 0,0-1 0 0 0,0 1-1 0 0,3 1 1 0 0,15 9 143 0 0,2 0 0 0 0,-1-2 0 0 0,1 0 0 0 0,35 9 0 0 0,-4-1 83 0 0,-16-4-80 0 0,17 4 76 0 0,-2 3 0 0 0,0 2 0 0 0,50 30 0 0 0,-99-51-237 0 0,-1-1 1 0 0,1 1-1 0 0,-1 0 0 0 0,0 0 1 0 0,1 0-1 0 0,-1 0 0 0 0,0 0 0 0 0,1 0 1 0 0,-1 1-1 0 0,0-1 0 0 0,0 0 0 0 0,0 0 1 0 0,0 1-1 0 0,0-1 0 0 0,-1 1 0 0 0,1-1 1 0 0,0 1-1 0 0,-1-1 0 0 0,1 1 0 0 0,0 1 1 0 0,-1-1-1 0 0,0-1 1 0 0,-1 0 0 0 0,1 0 0 0 0,0 0 0 0 0,-1 0-1 0 0,1 1 1 0 0,-1-1 0 0 0,1 0 0 0 0,-1 0 0 0 0,0 0-1 0 0,1 0 1 0 0,-1 0 0 0 0,0 0 0 0 0,0 0 0 0 0,0-1-1 0 0,1 1 1 0 0,-1 0 0 0 0,0 0 0 0 0,0-1 0 0 0,-2 2-1 0 0,-5 2 6 0 0,0 0 0 0 0,0 0 0 0 0,0-1 0 0 0,0 0 0 0 0,0-1 0 0 0,-10 2 0 0 0,-29 3-139 0 0,1-2 0 0 0,-51-1 0 0 0,-28-12-3865 0 0,174-6-9115 0 0,-21 9 10690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64 444 0 0,'-11'-50'7661'0'0,"11"48"-6554"0"0,1-4-1006 0 0,-1 6 52 0 0,0-1 0 0 0,0 1 0 0 0,0 0-1 0 0,0 0 1 0 0,0-1 0 0 0,0 1 0 0 0,1 0 0 0 0,-1 0-1 0 0,0-1 1 0 0,0 1 0 0 0,0 0 0 0 0,1 0 0 0 0,-1-1 0 0 0,0 1-1 0 0,0 0 1 0 0,0 0 0 0 0,1 0 0 0 0,-1 0 0 0 0,0-1 0 0 0,1 1-1 0 0,-1 0 1 0 0,0 0 0 0 0,0 0 0 0 0,1 0 0 0 0,-1 0-1 0 0,0 0 1 0 0,1 0 0 0 0,-1 0 0 0 0,0 0 0 0 0,1 0 0 0 0,-1 0-1 0 0,0 0 1 0 0,0 0 0 0 0,1 0 0 0 0,-1 0 0 0 0,0 0-1 0 0,1 0 1 0 0,-1 0 0 0 0,0 0 0 0 0,1 1 0 0 0,0 0 30 0 0,0 0 0 0 0,1 0 0 0 0,-1 0 0 0 0,0 0 1 0 0,0 0-1 0 0,0 0 0 0 0,0 1 0 0 0,0-1 0 0 0,0 0 0 0 0,0 1 0 0 0,-1-1 1 0 0,2 3-1 0 0,0 0 389 0 0,4 6 86 0 0,-1 0-1 0 0,0 1 0 0 0,-1 0 0 0 0,4 11 1 0 0,3 10 240 0 0,5 17 292 0 0,-2 1-1 0 0,14 94 1 0 0,-23-114-871 0 0,12 110 1793 0 0,0 179-1 0 0,-14-218-1273 0 0,-2-55-589 0 0,7 108 603 0 0,-9-149-852 0 0,2 0 0 0 0,8 19 0 0 0,-9-24-48 0 0,0 0-1 0 0,1 1 1 0 0,-1-1 0 0 0,0 0-1 0 0,0 1 1 0 0,0-1-1 0 0,0 0 1 0 0,1 0 0 0 0,-1 1-1 0 0,0-1 1 0 0,0 0 0 0 0,0 0-1 0 0,1 1 1 0 0,-1-1-1 0 0,0 0 1 0 0,0 0 0 0 0,1 0-1 0 0,-1 0 1 0 0,0 1 0 0 0,1-1-1 0 0,-1 0 1 0 0,0 0-1 0 0,1 0 1 0 0,-1 0 0 0 0,0 0-1 0 0,0 0 1 0 0,1 0 0 0 0,-1 0-1 0 0,0 0 1 0 0,1 0-1 0 0,-1 0 1 0 0,0 0 0 0 0,1 0-1 0 0,-1 0 1 0 0,0 0 0 0 0,1 0-1 0 0,-1 0 1 0 0,14-11-4169 0 0,6-18-3565 0 0,-13 15 4537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536 131 408 0 0,'-2'-6'642'0'0,"-1"-1"0"0"0,0 0 0 0 0,0 1 0 0 0,0-1 0 0 0,-1 1 0 0 0,0 0 0 0 0,0 0 0 0 0,-1 0 0 0 0,0 1 0 0 0,0-1 0 0 0,0 1 1 0 0,0 0-1 0 0,-1 1 0 0 0,0 0 0 0 0,0-1 0 0 0,0 2 0 0 0,-1-1 0 0 0,1 1 0 0 0,-1 0 0 0 0,-11-4 0 0 0,3 2 170 0 0,-1 1-1 0 0,1 1 1 0 0,-1 0 0 0 0,0 1-1 0 0,0 1 1 0 0,0 0 0 0 0,0 1-1 0 0,-24 3 1 0 0,21 0-249 0 0,1 1 1 0 0,-1 1-1 0 0,0 1 1 0 0,1 0-1 0 0,0 1 1 0 0,1 1-1 0 0,0 1 1 0 0,0 1-1 0 0,-26 19 0 0 0,38-25-405 0 0,1 0 0 0 0,0 0 0 0 0,0 0 0 0 0,0 0 0 0 0,0 1 0 0 0,1 0-1 0 0,0 0 1 0 0,0 0 0 0 0,0 0 0 0 0,0 0 0 0 0,1 0 0 0 0,0 1 0 0 0,0-1 0 0 0,1 1-1 0 0,-1 0 1 0 0,1-1 0 0 0,0 1 0 0 0,1 0 0 0 0,-1 0 0 0 0,1 0 0 0 0,1-1-1 0 0,-1 1 1 0 0,1 0 0 0 0,0 0 0 0 0,0 0 0 0 0,0-1 0 0 0,1 1 0 0 0,0-1-1 0 0,0 1 1 0 0,1-1 0 0 0,-1 0 0 0 0,1 0 0 0 0,0 0 0 0 0,7 8 0 0 0,1-1-109 0 0,2 0 1 0 0,-1-1 0 0 0,1 0-1 0 0,1-1 1 0 0,0 0 0 0 0,0-1-1 0 0,1-1 1 0 0,19 7 0 0 0,-23-10-56 0 0,0 0 0 0 0,1-2 0 0 0,0 1-1 0 0,0-1 1 0 0,0-1 0 0 0,0 0 0 0 0,0-1 0 0 0,0 0 0 0 0,0-1 0 0 0,1-1 0 0 0,-1 1 0 0 0,17-5 0 0 0,-25 4-36 0 0,0 0 0 0 0,0 0 0 0 0,-1 0 0 0 0,1-1 1 0 0,0 0-1 0 0,-1 0 0 0 0,0 0 0 0 0,1 0 0 0 0,-1 0 0 0 0,0 0 1 0 0,0-1-1 0 0,0 0 0 0 0,0 0 0 0 0,0 0 0 0 0,-1 0 1 0 0,5-6-1 0 0,-5 4 28 0 0,0 0-1 0 0,0 0 1 0 0,0 0 0 0 0,0 0 0 0 0,-1 0 0 0 0,0 0 0 0 0,0-1 0 0 0,0 1-1 0 0,-1 0 1 0 0,0-1 0 0 0,0-6 0 0 0,-1 2-17 0 0,-1 0 1 0 0,1-1-1 0 0,-2 2 1 0 0,1-1-1 0 0,-1 0 0 0 0,-1 0 1 0 0,0 1-1 0 0,0 0 0 0 0,-1 0 1 0 0,0 0-1 0 0,-1 0 1 0 0,-10-12-1 0 0,15 20-59 0 0,-7-8-145 0 0,-1 0-1 0 0,-17-14 1 0 0,0 11-2765 0 0,24 11 1896 0 0,-1 0-1 0 0,1 1 0 0 0,-1-1 1 0 0,0 1-1 0 0,1 0 1 0 0,-1 0-1 0 0,0 0 0 0 0,-4 1 1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8453 0 0,'77'16'6697'0'0,"75"27"0"0"0,-9-2 2013 0 0,-37-18-6500 0 0,-90-23-2210 0 0,-15 0 0 0 0,0-1 0 0 0,0 1 0 0 0,0-1 0 0 0,0 1 0 0 0,-1-1 0 0 0,1 1 0 0 0,0-1 0 0 0,0 0 0 0 0,0 1 0 0 0,-1-1 0 0 0,1 0 0 0 0,0 0 0 0 0,-1 1 0 0 0,1-1 0 0 0,0-1 0 0 0,-1 1 0 0 0,0 0 0 0 0,0 0 0 0 0,1 0 0 0 0,-1 0 0 0 0,0 1 0 0 0,0-1 0 0 0,0 0 0 0 0,0 0 0 0 0,0 0 0 0 0,-1 0 0 0 0,1 0 0 0 0,0 0 0 0 0,0 0 0 0 0,-1 0 0 0 0,1-1 0 0 0,-6-16 0 0 0,0 0 0 0 0,2-1 0 0 0,0 0 0 0 0,0-21 0 0 0,3 33 0 0 0,1 0 0 0 0,1 0 0 0 0,0 1 0 0 0,0-1 0 0 0,0 0 0 0 0,0 1 0 0 0,1-1 0 0 0,0 1 0 0 0,1-1 0 0 0,-1 1 0 0 0,1 0 0 0 0,1 0 0 0 0,-1 0 0 0 0,1 1 0 0 0,6-9 0 0 0,2 2 0 0 0,0 0 0 0 0,1 0 0 0 0,1 1 0 0 0,-1 1 0 0 0,1 1 0 0 0,1 0 0 0 0,0 0 0 0 0,0 2 0 0 0,1 0 0 0 0,0 0 0 0 0,33-7 0 0 0,-29 9 0 0 0,1 1 0 0 0,0 1 0 0 0,-1 1 0 0 0,1 1 0 0 0,0 0 0 0 0,0 2 0 0 0,0 0 0 0 0,0 2 0 0 0,29 6 0 0 0,-45-7 0 0 0,1-1 0 0 0,0 1 0 0 0,0 0 0 0 0,-1 1 0 0 0,1-1 0 0 0,-1 1 0 0 0,0 0 0 0 0,7 6 0 0 0,-10-8 0 0 0,-1 0 0 0 0,0 1 0 0 0,1-1 0 0 0,-1 1 0 0 0,0-1 0 0 0,0 1 0 0 0,0 0 0 0 0,-1-1 0 0 0,1 1 0 0 0,0 0 0 0 0,-1 0 0 0 0,1-1 0 0 0,-1 1 0 0 0,1 0 0 0 0,-1 0 0 0 0,0 0 0 0 0,0 0 0 0 0,0 0 0 0 0,0-1 0 0 0,0 1 0 0 0,0 0 0 0 0,0 0 0 0 0,-1 0 0 0 0,1 0 0 0 0,-1-1 0 0 0,1 1 0 0 0,-1 0 0 0 0,0 0 0 0 0,0-1 0 0 0,-1 3 0 0 0,-8 15 0 0 0,-1-1 0 0 0,-1 0 0 0 0,-24 27 0 0 0,21-28 0 0 0,1 1 0 0 0,0 1 0 0 0,-12 24 0 0 0,25-40 0 0 0,-1-1 0 0 0,1 0 0 0 0,1 1 0 0 0,-1-1 0 0 0,0 1 0 0 0,1 0 0 0 0,-1-1 0 0 0,1 1 0 0 0,0 3 0 0 0,0-4 0 0 0,0 0 0 0 0,0 0 0 0 0,0 0 0 0 0,0 0 0 0 0,1 0 0 0 0,-1 0 0 0 0,1 0 0 0 0,-1 0 0 0 0,1 0 0 0 0,0 0 0 0 0,0-1 0 0 0,0 1 0 0 0,0 0 0 0 0,0 0 0 0 0,0-1 0 0 0,1 1 0 0 0,-1-1 0 0 0,0 1 0 0 0,1-1 0 0 0,-1 0 0 0 0,1 1 0 0 0,-1-1 0 0 0,3 1 0 0 0,1 1 0 0 0,0-1 0 0 0,0 0 0 0 0,1 0 0 0 0,-1 0 0 0 0,10 1 0 0 0,-9-2 0 0 0,16 3-120 0 0,0-1 0 0 0,0-1 0 0 0,0-1-1 0 0,1-1 1 0 0,-1-1 0 0 0,0-1 0 0 0,0 0 0 0 0,0-2 0 0 0,0-1 0 0 0,31-11 0 0 0,-52 16-515 0 0,1-1 1 0 0,0 0 0 0 0,0 1 0 0 0,-1-1-1 0 0,1 0 1 0 0,0 0 0 0 0,-1-1 0 0 0,1 1 0 0 0,-1 0-1 0 0,0 0 1 0 0,1-1 0 0 0,-1 1 0 0 0,0-1 0 0 0,0 1-1 0 0,0-1 1 0 0,2-2 0 0 0,4-9-2908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 60 0 0,'51'-27'14537'0'0,"-50"27"-14393"0"0,-1 0 0 0 0,0-1 1 0 0,1 1-1 0 0,-1 0 0 0 0,1 0 0 0 0,-1-1 1 0 0,0 1-1 0 0,1 0 0 0 0,-1-1 0 0 0,0 1 1 0 0,1 0-1 0 0,-1-1 0 0 0,0 1 1 0 0,0 0-1 0 0,1-1 0 0 0,-1 1 0 0 0,0-1 1 0 0,0 1-1 0 0,0 0 0 0 0,1-1 1 0 0,-1 1-1 0 0,0-1 0 0 0,0 1 0 0 0,0-1 1 0 0,0 1-1 0 0,0-1 0 0 0,0 1 1 0 0,0-1-1 0 0,0 1 0 0 0,0 0 0 0 0,0-1 1 0 0,0 1-1 0 0,0-1 0 0 0,-1 1 1 0 0,1-1-1 0 0,0 1 0 0 0,0-1 0 0 0,0 1 1 0 0,0 0-1 0 0,-1-1 0 0 0,1 1 1 0 0,0 0-1 0 0,-1-1 0 0 0,1 1 0 0 0,0 0 1 0 0,0-1-1 0 0,-1 1 0 0 0,1 0 1 0 0,-1-1-1 0 0,1 1 0 0 0,0 0 0 0 0,-1 0 1 0 0,1-1-1 0 0,-1 1 0 0 0,1 0 1 0 0,0 0-1 0 0,-1 0 0 0 0,0 0 0 0 0,-1-2 179 0 0,-1 1 0 0 0,1 0 0 0 0,-1 0 0 0 0,0 1 0 0 0,1-1 0 0 0,-1 0 0 0 0,0 1 0 0 0,-4-1 0 0 0,-7 3 88 0 0,0 1 0 0 0,0 0 0 0 0,0 1 0 0 0,0 0 1 0 0,1 1-1 0 0,0 0 0 0 0,0 1 0 0 0,-16 10 0 0 0,19-10-190 0 0,1 1-1 0 0,-1 0 0 0 0,1 0 0 0 0,0 1 0 0 0,1 0 0 0 0,0 0 1 0 0,0 1-1 0 0,1 0 0 0 0,0 0 0 0 0,-10 18 0 0 0,16-24-207 0 0,0 1 1 0 0,-1-1-1 0 0,1 0 0 0 0,0 1 0 0 0,0-1 0 0 0,1 1 0 0 0,-1-1 0 0 0,1 1 0 0 0,0-1 0 0 0,0 1 1 0 0,0-1-1 0 0,0 1 0 0 0,0-1 0 0 0,1 1 0 0 0,0-1 0 0 0,0 0 0 0 0,0 1 0 0 0,0-1 1 0 0,0 0-1 0 0,1 1 0 0 0,-1-1 0 0 0,1 0 0 0 0,0 0 0 0 0,0 0 0 0 0,0-1 0 0 0,0 1 1 0 0,0 0-1 0 0,1-1 0 0 0,-1 1 0 0 0,1-1 0 0 0,4 3 0 0 0,2 2 10 0 0,1-1 1 0 0,0 0-1 0 0,0 0 0 0 0,0-1 0 0 0,1-1 0 0 0,-1 1 1 0 0,1-2-1 0 0,19 5 0 0 0,3-2-23 0 0,0-2 0 0 0,0 0 0 0 0,44-3 0 0 0,-63-1 0 0 0,0-1 0 0 0,-1-1 0 0 0,1 0 0 0 0,0 0 0 0 0,-1-2 0 0 0,0 0 0 0 0,0 0 0 0 0,0-1 0 0 0,0-1 0 0 0,22-13 0 0 0,-30 16 0 0 0,-1-1 0 0 0,0 1 0 0 0,0-1 0 0 0,-1 0 0 0 0,1 0 0 0 0,-1 0 0 0 0,0 0 0 0 0,0 0 0 0 0,0-1 0 0 0,2-6 0 0 0,-4 8 0 0 0,0 1 0 0 0,0-1 0 0 0,0 0 0 0 0,0 1 0 0 0,0-1 0 0 0,-1 0 0 0 0,0 0 0 0 0,1 1 0 0 0,-1-1 0 0 0,0 0 0 0 0,0 0 0 0 0,-1 0 0 0 0,1 0 0 0 0,-1 1 0 0 0,1-1 0 0 0,-1 0 0 0 0,0 0 0 0 0,0 1 0 0 0,-2-6 0 0 0,-2 2-284 0 0,0 0 0 0 0,0-1-1 0 0,0 2 1 0 0,-1-1 0 0 0,0 0 0 0 0,0 1 0 0 0,0 0 0 0 0,-1 1-1 0 0,0 0 1 0 0,0 0 0 0 0,0 0 0 0 0,0 0 0 0 0,0 1-1 0 0,-1 1 1 0 0,1-1 0 0 0,-1 1 0 0 0,0 0 0 0 0,0 1-1 0 0,-9-1 1 0 0,-6 0-961 0 0,1 1-1 0 0,-1 1 1 0 0,0 1-1 0 0,0 2 1 0 0,-32 6-1 0 0,35-4-2115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5 200 160 0 0,'-2'-12'869'0'0,"2"9"-229"0"0,-1 0 0 0 0,0 0 0 0 0,1-1-1 0 0,0 1 1 0 0,0 0 0 0 0,0-1 0 0 0,1-5 0 0 0,-1 9-520 0 0,0 0-1 0 0,0 0 1 0 0,0-1 0 0 0,0 1 0 0 0,0 0-1 0 0,1 0 1 0 0,-1-1 0 0 0,0 1-1 0 0,0 0 1 0 0,0 0 0 0 0,1 0 0 0 0,-1-1-1 0 0,0 1 1 0 0,0 0 0 0 0,0 0-1 0 0,1 0 1 0 0,-1 0 0 0 0,0 0 0 0 0,0-1-1 0 0,1 1 1 0 0,-1 0 0 0 0,0 0 0 0 0,1 0-1 0 0,-1 0 1 0 0,0 0 0 0 0,0 0-1 0 0,1 0 1 0 0,-1 0 0 0 0,0 0 0 0 0,0 0-1 0 0,1 0 1 0 0,-1 0 0 0 0,0 0-1 0 0,1 0 1 0 0,-1 0 0 0 0,0 0 0 0 0,0 0-1 0 0,1 1 1 0 0,-1-1 0 0 0,0 0 0 0 0,0 0-1 0 0,1 0 1 0 0,-1 1 0 0 0,8 4 501 0 0,-1 2 1 0 0,0-1 0 0 0,0 1 0 0 0,0 0-1 0 0,-1 1 1 0 0,0-1 0 0 0,9 17 0 0 0,33 69 1714 0 0,-30-56-1298 0 0,1 2-162 0 0,12 27 989 0 0,4-1 1 0 0,61 86 0 0 0,-95-149-1787 0 0,1 0 1 0 0,-1 0-1 0 0,1 0 0 0 0,-1 0 1 0 0,1-1-1 0 0,0 1 0 0 0,-1 0 0 0 0,1-1 1 0 0,0 0-1 0 0,0 1 0 0 0,0-1 1 0 0,0 0-1 0 0,0 0 0 0 0,1 0 0 0 0,-1 0 1 0 0,0 0-1 0 0,0-1 0 0 0,1 1 1 0 0,-1-1-1 0 0,4 1 0 0 0,-4-1-4 0 0,1-1 0 0 0,0 0-1 0 0,-1 0 1 0 0,1 0 0 0 0,-1 0 0 0 0,1 0-1 0 0,-1 0 1 0 0,1-1 0 0 0,-1 1 0 0 0,0-1-1 0 0,0 1 1 0 0,0-1 0 0 0,0 0-1 0 0,0 0 1 0 0,0 0 0 0 0,0 0 0 0 0,2-4-1 0 0,9-14 218 0 0,-1-1 0 0 0,-1 0 0 0 0,-1-1 0 0 0,-1 0 0 0 0,-1 0 0 0 0,6-29 0 0 0,1 2 359 0 0,-9 32-607 0 0,69-195 485 0 0,-59 176-466 0 0,1 0 0 0 0,1 1 0 0 0,40-55 0 0 0,-57 88-253 0 0,0 1 0 0 0,0-1 1 0 0,0 1-1 0 0,0 0 0 0 0,0 0 0 0 0,0-1 1 0 0,1 1-1 0 0,-1 0 0 0 0,1 0 0 0 0,-1 0 1 0 0,1 0-1 0 0,-1 1 0 0 0,1-1 0 0 0,-1 0 1 0 0,1 0-1 0 0,-1 1 0 0 0,1-1 0 0 0,0 1 1 0 0,0 0-1 0 0,-1-1 0 0 0,1 1 0 0 0,0 0 1 0 0,-1 0-1 0 0,3 0 0 0 0,1 2-895 0 0,0-1 1 0 0,0 1-1 0 0,-1-1 1 0 0,1 1-1 0 0,-1 1 1 0 0,8 4-1 0 0,1 0-291 0 0,9 5-1890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1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0 652 0 0,'-19'3'7800'0'0,"0"3"-4687"0"0,1 1 0 0 0,-33 18 0 0 0,33-14-2427 0 0,1 0 1 0 0,0 1-1 0 0,1 1 1 0 0,1 0-1 0 0,0 2 0 0 0,0-1 1 0 0,2 2-1 0 0,0 0 1 0 0,-13 20-1 0 0,24-32-555 0 0,-1-1 1 0 0,1 1-1 0 0,1 0 0 0 0,-1-1 0 0 0,0 1 1 0 0,1 0-1 0 0,0 0 0 0 0,0 0 1 0 0,0 0-1 0 0,0 1 0 0 0,1-1 1 0 0,0 0-1 0 0,0 0 0 0 0,0 0 1 0 0,0 1-1 0 0,0-1 0 0 0,1 0 0 0 0,0 0 1 0 0,0 0-1 0 0,0 0 0 0 0,0 0 1 0 0,1 0-1 0 0,0 0 0 0 0,-1-1 1 0 0,1 1-1 0 0,1 0 0 0 0,-1-1 1 0 0,0 1-1 0 0,1-1 0 0 0,0 0 1 0 0,0 0-1 0 0,0 0 0 0 0,0 0 0 0 0,0-1 1 0 0,1 1-1 0 0,-1-1 0 0 0,7 3 1 0 0,2 1-72 0 0,0-1 1 0 0,1 0-1 0 0,0-1 0 0 0,0-1 1 0 0,1 0-1 0 0,-1-1 1 0 0,0 0-1 0 0,1-1 0 0 0,-1-1 1 0 0,1 0-1 0 0,-1 0 1 0 0,1-2-1 0 0,-1 1 0 0 0,1-2 1 0 0,-1 0-1 0 0,0-1 1 0 0,0 0-1 0 0,0 0 0 0 0,19-12 1 0 0,-28 14-31 0 0,0-1 0 0 0,0 1-1 0 0,0-1 1 0 0,0 0 0 0 0,-1 0 0 0 0,1-1 0 0 0,-1 1 0 0 0,0-1-1 0 0,0 0 1 0 0,0 0 0 0 0,-1 0 0 0 0,0 0 0 0 0,1 0 0 0 0,-1 0-1 0 0,-1-1 1 0 0,3-5 0 0 0,-3 4 32 0 0,0 0 1 0 0,0 0-1 0 0,-1 1 0 0 0,0-1 0 0 0,0 0 1 0 0,0 0-1 0 0,-1 0 0 0 0,0 0 1 0 0,0 1-1 0 0,-1-1 0 0 0,-3-10 0 0 0,1 6-50 0 0,-1 0 0 0 0,0 0 0 0 0,0 1 0 0 0,-1 0 0 0 0,-1 0 0 0 0,1 0-1 0 0,-1 1 1 0 0,-1 0 0 0 0,1 0 0 0 0,-2 1 0 0 0,1 0 0 0 0,-1 0 0 0 0,-17-10 0 0 0,15 12-292 0 0,1 1-1 0 0,-1 0 1 0 0,0 0 0 0 0,-1 1 0 0 0,1 0 0 0 0,0 1 0 0 0,-15-1 0 0 0,-27 3-3215 0 0,0 6-4129 0 0,26-3 4383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76 472 0 0,'-13'-5'11435'0'0,"28"12"-5388"0"0,0-3-7340 0 0,18 0 2354 0 0,-1-2 0 0 0,1-1 0 0 0,34-3 0 0 0,97-18 128 0 0,-131 14-1222 0 0,0-2 0 0 0,-1-1-1 0 0,0-1 1 0 0,44-22 0 0 0,-76 32 27 0 0,1 0 0 0 0,-1 0 0 0 0,0 0 0 0 0,1-1 0 0 0,-1 1 0 0 0,0 0-1 0 0,1 0 1 0 0,-1 0 0 0 0,0 0 0 0 0,1 0 0 0 0,-1 0 0 0 0,0 0 0 0 0,1 0 0 0 0,-1 0 0 0 0,0 0 0 0 0,1 0 0 0 0,-1 0 0 0 0,1 0 0 0 0,-1 0-1 0 0,0 0 1 0 0,1 0 0 0 0,-1 0 0 0 0,0 0 0 0 0,1 1 0 0 0,-1-1 0 0 0,0 0 0 0 0,1 0 0 0 0,-1 0 0 0 0,0 1 0 0 0,0-1 0 0 0,1 0 0 0 0,-1 0-1 0 0,0 1 1 0 0,0-1 0 0 0,1 0 0 0 0,-1 1 0 0 0,0-1 0 0 0,4 19 26 0 0,-8 27 278 0 0,4-44-284 0 0,-46 331 3455 0 0,43-302-3220 0 0,-1-4-119 0 0,1 0 0 0 0,2 0-1 0 0,2 41 1 0 0,-1-66-388 0 0,1 0 1 0 0,0-1 0 0 0,-1 1 0 0 0,1-1-1 0 0,0 1 1 0 0,-1-1 0 0 0,1 1-1 0 0,0-1 1 0 0,0 1 0 0 0,2 1 0 0 0,12 0-10930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91 660 0 0,'-23'1'1129'0'0,"-73"-7"16329"0"0,96 6-17218 0 0,0-1 0 0 0,9-5 1867 0 0,24-5-862 0 0,36-2 761 0 0,106-20-1107 0 0,-132 24-2951 0 0,7-1-6381 0 0,-35 8 5775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103 184 6329 0 0,'-1'-1'387'0'0,"0"1"0"0"0,1-1 0 0 0,-1 1 1 0 0,1-1-1 0 0,-1 0 0 0 0,1 1 1 0 0,-1-1-1 0 0,1 0 0 0 0,-1 0 1 0 0,1 1-1 0 0,-1-1 0 0 0,1 0 0 0 0,0 0 1 0 0,0 0-1 0 0,-1 1 0 0 0,1-1 1 0 0,0 0-1 0 0,0 0 0 0 0,0 0 1 0 0,0 0-1 0 0,0 1 0 0 0,0-1 0 0 0,0 0 1 0 0,0 0-1 0 0,0 0 0 0 0,1 0 1 0 0,-1 1-1 0 0,1-2 0 0 0,0-1-63 0 0,0 1 0 0 0,1 0-1 0 0,-1 0 1 0 0,1-1 0 0 0,0 1-1 0 0,0 1 1 0 0,0-1 0 0 0,0 0-1 0 0,3-2 1 0 0,7-4-64 0 0,0 1 1 0 0,21-9-1 0 0,-32 15-67 0 0,161-62 2776 0 0,-49 21-979 0 0,-229 76-2830 0 0,-90 52 464 0 0,195-81 392 0 0,-2 1 34 0 0,1 0 0 0 0,0 0 0 0 0,0 1 0 0 0,0 1 0 0 0,1 0 0 0 0,0 0 0 0 0,-12 13 0 0 0,22-20-24 0 0,0 0 1 0 0,0 1-1 0 0,0-1 1 0 0,0 1-1 0 0,0 0 1 0 0,0-1-1 0 0,1 1 1 0 0,-1 0-1 0 0,0-1 1 0 0,1 1-1 0 0,-1 0 1 0 0,1 0-1 0 0,0-1 1 0 0,-1 1-1 0 0,1 0 1 0 0,0 0-1 0 0,0 0 1 0 0,0 0 0 0 0,1 2-1 0 0,0-1 15 0 0,0 0 1 0 0,0 0-1 0 0,0 0 0 0 0,1 0 0 0 0,-1-1 0 0 0,1 1 1 0 0,-1 0-1 0 0,1-1 0 0 0,0 1 0 0 0,4 3 1 0 0,4 3 98 0 0,1 0 0 0 0,0 0 0 0 0,1-1 0 0 0,12 6 1 0 0,41 22 253 0 0,29 17 236 0 0,-80-44-521 0 0,0 1-1 0 0,-1 0 1 0 0,0 1-1 0 0,14 15 0 0 0,-25-24-94 0 0,0 0 0 0 0,-1 1 0 0 0,1-1 0 0 0,0 0-1 0 0,-1 1 1 0 0,1-1 0 0 0,-1 1 0 0 0,0-1 0 0 0,0 1 0 0 0,0 0-1 0 0,0 0 1 0 0,0-1 0 0 0,0 1 0 0 0,-1 0 0 0 0,0 0-1 0 0,1 0 1 0 0,-1 0 0 0 0,0 0 0 0 0,0-1 0 0 0,-1 5 0 0 0,0-4-7 0 0,0 0 1 0 0,-1 0-1 0 0,1 1 1 0 0,-1-1-1 0 0,1-1 1 0 0,-1 1-1 0 0,0 0 1 0 0,0 0-1 0 0,0-1 1 0 0,0 1-1 0 0,-1-1 1 0 0,1 1-1 0 0,-1-1 1 0 0,0 0-1 0 0,1 0 1 0 0,-1 0-1 0 0,-4 1 1 0 0,-15 8-239 0 0,0-2 0 0 0,-1 0-1 0 0,-1-2 1 0 0,1 0 0 0 0,-1-2 0 0 0,0 0 0 0 0,-1-2 0 0 0,1 0 0 0 0,-27-2 0 0 0,26-4-1703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79 136 0 0,'-1'-4'478'0'0,"1"0"0"0"0,-1 1 0 0 0,0-1 0 0 0,0 0 0 0 0,-1 1-1 0 0,1-1 1 0 0,-1 1 0 0 0,0-1 0 0 0,0 1 0 0 0,0 0 0 0 0,0 0 0 0 0,0 0 0 0 0,-1 0 0 0 0,0 0 0 0 0,1 0-1 0 0,-6-3 1 0 0,4 3 35 0 0,0 1 0 0 0,-1 0-1 0 0,1 0 1 0 0,-1 0-1 0 0,1 0 1 0 0,-1 1 0 0 0,0 0-1 0 0,0 0 1 0 0,1 0-1 0 0,-1 0 1 0 0,-8 1 0 0 0,0 0 161 0 0,1 1 1 0 0,0 1 0 0 0,-1 0-1 0 0,1 1 1 0 0,0 0 0 0 0,1 1-1 0 0,-1 0 1 0 0,1 1 0 0 0,-18 9 0 0 0,15-5-195 0 0,0 1 1 0 0,0 0 0 0 0,1 1-1 0 0,0 0 1 0 0,1 1 0 0 0,-13 17-1 0 0,19-22-235 0 0,0 0 0 0 0,1 1-1 0 0,0 0 1 0 0,1 0 0 0 0,0 0-1 0 0,0 0 1 0 0,0 1 0 0 0,1-1 0 0 0,1 1-1 0 0,-1 0 1 0 0,1 0 0 0 0,1 0-1 0 0,-1 11 1 0 0,2-13-123 0 0,1 0 1 0 0,0 0-1 0 0,0 0 0 0 0,1 0 1 0 0,0 0-1 0 0,0-1 0 0 0,1 1 0 0 0,-1-1 1 0 0,1 1-1 0 0,1-1 0 0 0,-1 0 0 0 0,1 0 1 0 0,0-1-1 0 0,1 1 0 0 0,-1-1 1 0 0,1 0-1 0 0,0 0 0 0 0,0 0 0 0 0,1-1 1 0 0,-1 0-1 0 0,1 0 0 0 0,12 6 0 0 0,-5-3-40 0 0,0 0-1 0 0,1-2 1 0 0,0 0-1 0 0,0 0 0 0 0,0-1 1 0 0,1-1-1 0 0,-1-1 0 0 0,1 0 1 0 0,28 0-1 0 0,-22-2-199 0 0,1-2 1 0 0,0 0-1 0 0,0-2 1 0 0,-1 0-1 0 0,26-9 1 0 0,-40 11 73 0 0,-1-1 0 0 0,1 1 0 0 0,-1-1 0 0 0,1-1 0 0 0,-1 1 0 0 0,0-1 0 0 0,0 0 0 0 0,-1 0 0 0 0,1-1 0 0 0,-1 0 0 0 0,0 0 0 0 0,0 0 0 0 0,-1 0 0 0 0,1-1 0 0 0,-1 0 0 0 0,-1 0 0 0 0,1 0-1 0 0,-1 0 1 0 0,0-1 0 0 0,3-6 0 0 0,-5 8 26 0 0,-1 0-1 0 0,1 0 1 0 0,-1 0-1 0 0,0 0 1 0 0,0 0-1 0 0,-1 0 1 0 0,1 0-1 0 0,-1 1 0 0 0,0-1 1 0 0,0 0-1 0 0,-1 0 1 0 0,1 1-1 0 0,-1-1 1 0 0,0 1-1 0 0,-1-1 1 0 0,1 1-1 0 0,-1 0 1 0 0,1 0-1 0 0,-1 0 0 0 0,-7-7 1 0 0,0 0-13 0 0,0 0 1 0 0,-1 1 0 0 0,-1 1-1 0 0,0 0 1 0 0,-19-12-1 0 0,17 13-92 0 0,0 1-1 0 0,-1 0 1 0 0,0 1-1 0 0,0 0 0 0 0,-18-3 1 0 0,26 7-336 0 0,0 1 1 0 0,1 1-1 0 0,-1-1 1 0 0,0 1 0 0 0,0 0-1 0 0,-9 2 1 0 0,12-2-356 0 0,0 1 1 0 0,0 0-1 0 0,0 1 1 0 0,0-1-1 0 0,1 1 0 0 0,-1-1 1 0 0,0 1-1 0 0,1 0 1 0 0,-1 0-1 0 0,1 1 1 0 0,-5 4-1 0 0,3-2-1873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0 297 780 0 0,'36'11'4763'0'0,"-1"1"1"0"0,-1 2-1 0 0,43 24 0 0 0,-36-18-89 0 0,64 24-1 0 0,-103-43-4549 0 0,-1-1 0 0 0,0 1 1 0 0,1-1-1 0 0,-1 1 0 0 0,1-1 0 0 0,-1 1 0 0 0,0-1 1 0 0,1 0-1 0 0,-1 0 0 0 0,1 0 0 0 0,-1 0 0 0 0,1 0 1 0 0,-1 0-1 0 0,1 0 0 0 0,-1 0 0 0 0,0-1 0 0 0,1 1 1 0 0,-1 0-1 0 0,1-1 0 0 0,-1 1 0 0 0,0-1 0 0 0,1 0 1 0 0,-1 1-1 0 0,0-1 0 0 0,0 0 0 0 0,1 0 0 0 0,0-1 1 0 0,-1-1-119 0 0,0 1 0 0 0,0 0 0 0 0,0 0 0 0 0,0-1 0 0 0,-1 1 0 0 0,1 0 0 0 0,-1-1 0 0 0,0 1 0 0 0,0-1 0 0 0,0 1 0 0 0,0 0 1 0 0,0-1-1 0 0,0 1 0 0 0,-1-1 0 0 0,1 1 0 0 0,-1 0 0 0 0,0-3 0 0 0,-1-3-6 0 0,-6-22 0 0 0,0 0 0 0 0,-15-30 0 0 0,5 14 0 0 0,17 42 0 0 0,0 0 0 0 0,-1 0 0 0 0,2 1 0 0 0,-1-1 0 0 0,0 0 0 0 0,1 0 0 0 0,-1 0 0 0 0,1 0 0 0 0,0 0 0 0 0,1 0 0 0 0,-1 0 0 0 0,1 0 0 0 0,-1 1 0 0 0,1-1 0 0 0,0 0 0 0 0,1 0 0 0 0,-1 0 0 0 0,0 1 0 0 0,1-1 0 0 0,0 1 0 0 0,0-1 0 0 0,0 1 0 0 0,5-5 0 0 0,0 0 0 0 0,1 1 0 0 0,1 0 0 0 0,0 0 0 0 0,-1 1 0 0 0,2 0 0 0 0,-1 0 0 0 0,14-5 0 0 0,3 0 0 0 0,0 1 0 0 0,1 1 0 0 0,0 1 0 0 0,0 2 0 0 0,0 0 0 0 0,1 2 0 0 0,52-1 0 0 0,-32 6 0 0 0,0 1 0 0 0,0 3 0 0 0,80 18 0 0 0,-117-20 0 0 0,-1 0 0 0 0,0 0 0 0 0,0 0 0 0 0,0 2 0 0 0,-1-1 0 0 0,15 10 0 0 0,-22-13 0 0 0,1 1 0 0 0,-1-1 0 0 0,0 1 0 0 0,0 0 0 0 0,0 0 0 0 0,0 0 0 0 0,0 0 0 0 0,0 0 0 0 0,-1 1 0 0 0,1-1 0 0 0,-1 0 0 0 0,1 1 0 0 0,-1-1 0 0 0,0 1 0 0 0,0 0 0 0 0,0-1 0 0 0,0 1 0 0 0,-1 0 0 0 0,1 0 0 0 0,-1-1 0 0 0,0 1 0 0 0,1 0 0 0 0,-1 0 0 0 0,-1 0 0 0 0,1-1 0 0 0,0 1 0 0 0,-1 0 0 0 0,1 0 0 0 0,-2 4 0 0 0,-5 9 0 0 0,-1 0 0 0 0,0-1 0 0 0,-2 0 0 0 0,1 0 0 0 0,-2-1 0 0 0,0 0 0 0 0,-18 17 0 0 0,14-14 0 0 0,0 0 0 0 0,1 1 0 0 0,-19 31 0 0 0,31-45 0 0 0,0-1 0 0 0,0 1 0 0 0,0 0 0 0 0,1-1 0 0 0,0 1 0 0 0,0 0 0 0 0,0 0 0 0 0,0 0 0 0 0,0 0 0 0 0,1 0 0 0 0,0 1 0 0 0,0-1 0 0 0,0 7 0 0 0,1-8 0 0 0,0-1 0 0 0,0 1 0 0 0,0 0 0 0 0,1 0 0 0 0,-1-1 0 0 0,1 1 0 0 0,-1-1 0 0 0,1 1 0 0 0,0-1 0 0 0,0 0 0 0 0,0 0 0 0 0,0 0 0 0 0,0 0 0 0 0,0 0 0 0 0,1 0 0 0 0,-1 0 0 0 0,1-1 0 0 0,5 3 0 0 0,1 1 0 0 0,2-1 0 0 0,-1-1 0 0 0,0 1 0 0 0,1-2 0 0 0,0 1 0 0 0,-1-1 0 0 0,1-1 0 0 0,0 0 0 0 0,18-1 0 0 0,-5-2 0 0 0,-1 0 0 0 0,0-2 0 0 0,33-8 0 0 0,-29 5-5824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0 272 620 0 0,'0'-3'999'0'0,"1"0"-645"0"0,0 0 0 0 0,0 0 0 0 0,0 0 0 0 0,0-1 0 0 0,1 1 0 0 0,-1 0 0 0 0,1 0 0 0 0,0 1 0 0 0,0-1 0 0 0,0 0 0 0 0,0 1 0 0 0,0-1 0 0 0,0 1 0 0 0,1-1 0 0 0,-1 1-1 0 0,1 0 1 0 0,0 0 0 0 0,0 1 0 0 0,0-1 0 0 0,-1 0 0 0 0,1 1 0 0 0,1 0 0 0 0,-1-1 0 0 0,0 1 0 0 0,4 0 0 0 0,11-4 549 0 0,0 1 1 0 0,0 0-1 0 0,23 0 0 0 0,233-3 2937 0 0,-193 7-3158 0 0,382-4 1777 0 0,-48-5-1266 0 0,19-11 62 0 0,-216 10-686 0 0,482-20 1072 0 0,84-27-74 0 0,-657 43-1409 0 0,217-18 301 0 0,-316 31-293 0 0,-17 1 38 0 0,-1 0-1 0 0,0-1 0 0 0,19-3 0 0 0,-27 3-181 0 0,0 1-1 0 0,0-1 0 0 0,0 1 1 0 0,0 0-1 0 0,0-1 0 0 0,-1 1 1 0 0,1 0-1 0 0,0 0 0 0 0,0 1 1 0 0,0-1-1 0 0,0 0 0 0 0,0 1 1 0 0,0-1-1 0 0,0 1 1 0 0,-1-1-1 0 0,1 1 0 0 0,0 0 1 0 0,0 0-1 0 0,-1 0 0 0 0,1 0 1 0 0,0 0-1 0 0,-1 0 0 0 0,1 0 1 0 0,-1 0-1 0 0,0 1 0 0 0,1-1 1 0 0,-1 1-1 0 0,0-1 0 0 0,0 1 1 0 0,0-1-1 0 0,0 1 0 0 0,0 0 1 0 0,1 2-1 0 0,2 6 95 0 0,0 1-1 0 0,0 0 1 0 0,-1 0-1 0 0,2 19 1 0 0,0-3 232 0 0,39 166 507 0 0,10 45 168 0 0,56 155-1023 0 0,-27-155 0 0 0,-82-232 5 0 0,17 31-111 0 0,-17-36-550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6 200 0 0,'1'-5'13421'0'0,"6"46"-10182"0"0,2 67 0 0 0,-4-38-1739 0 0,23 355 3097 0 0,-25-328-4005 0 0,-1 357 1413 0 0,-3-210-1536 0 0,-2 131 244 0 0,3-268-474 0 0,6 641 1337 0 0,5-358-628 0 0,-8-330-931 0 0,-1-8-11 0 0,9 61 0 0 0,-6-70-6 0 0,0-21-4953 0 0,-5-21 4803 0 0,0-1 1 0 0,0 0 0 0 0,1 1 0 0 0,-1-1 0 0 0,0 0-1 0 0,0 0 1 0 0,0 1 0 0 0,1-1 0 0 0,-1 0-1 0 0,0 0 1 0 0,0 1 0 0 0,1-1 0 0 0,-1 0 0 0 0,0 0-1 0 0,0 0 1 0 0,1 0 0 0 0,-1 1 0 0 0,0-1 0 0 0,1 0-1 0 0,-1 0 1 0 0,0 0 0 0 0,1 0 0 0 0,-1 0 0 0 0,0 0-1 0 0,1 0 1 0 0,-1 0 0 0 0,0 0 0 0 0,1 0 0 0 0,-1 0-1 0 0,0 0 1 0 0,1 0 0 0 0,-1 0 0 0 0,0 0-1 0 0,1 0 1 0 0,-1 0 0 0 0,0-1 0 0 0,1 1 0 0 0,-1 0-1 0 0,0 0 1 0 0,0 0 0 0 0,1 0 0 0 0,-1-1 0 0 0,0 1-1 0 0,0 0 1 0 0,1-1 0 0 0,12-9-3439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3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1 344 0 0,'-4'0'14143'0'0,"18"42"-11720"0"0,-3 1 0 0 0,8 55 0 0 0,2 8-1096 0 0,-6-21-535 0 0,-3 0 0 0 0,0 92 1 0 0,-9-132-580 0 0,-4 604 1449 0 0,-1-592-1575 0 0,-1 61 81 0 0,-10 181 451 0 0,-2 126-65 0 0,13-259-462 0 0,1-121-62 0 0,-3 102 149 0 0,17 160 1 0 0,-6-183 146 0 0,3 24 90 0 0,-9-142-272 0 0,-1 0 1 0 0,0-1-1 0 0,0 1 0 0 0,-2 9 0 0 0,0 9-1456 0 0,0-42-3256 0 0,1 16 4030 0 0,1-1 0 0 0,-1 1 0 0 0,1 0 1 0 0,0 0-1 0 0,0 0 0 0 0,0-1 0 0 0,0 1 1 0 0,0 0-1 0 0,1-3 0 0 0,1-11-2798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05:51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19 760 0 0,'-25'-19'18334'0'0,"28"23"-16379"0"0,14 6 1833 0 0,29 15 3431 0 0,-35-20-6508 0 0,43 23-711 0 0,148 84 0 0 0,-156-80 0 0 0,-37-26 0 0 0,-2 2 0 0 0,-2 0 0 0 0,-1 1 0 0 0,-1 6 0 0 0,-5-2 0 0 0,-2 1 0 0 0,0-1 0 0 0,-1 0 0 0 0,-1 0 0 0 0,0-1 0 0 0,-1 1 0 0 0,0-1 0 0 0,-1-1 0 0 0,0 1 0 0 0,-1-1 0 0 0,-11 10 0 0 0,0 2 0 0 0,-126 136 0 0 0,130-141 0 0 0,6-9 0 0 0,1 1 0 0 0,1 0 0 0 0,-9 14 0 0 0,10-16 0 0 0,3-3-155 0 0,5-29-11608 0 0,-1 19 8188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05:52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87 32 0 0,'-45'-9'3024'0'0,"13"2"15002"0"0,110 14-16423 0 0,1-4 1 0 0,-1-3-1 0 0,109-13 0 0 0,-179 12-1560 0 0,0 0 0 0 0,0 0 0 0 0,-1-1 1 0 0,1 0-1 0 0,-1 0 0 0 0,1 0 0 0 0,-1-1 0 0 0,0-1 0 0 0,0 1 0 0 0,0-1 0 0 0,-1 0 0 0 0,1 0 0 0 0,9-10 1 0 0,-16 14-53 0 0,0-1 1 0 0,1 1-1 0 0,-1-1 1 0 0,0 1 0 0 0,0-1-1 0 0,0 1 1 0 0,0-1 0 0 0,0 1-1 0 0,0-1 1 0 0,1 1-1 0 0,-1-1 1 0 0,0 0 0 0 0,-1 1-1 0 0,1-1 1 0 0,0 1-1 0 0,0-1 1 0 0,0 1 0 0 0,0-1-1 0 0,0 1 1 0 0,-1-1 0 0 0,1 1-1 0 0,0-1 1 0 0,0 1-1 0 0,-1-1 1 0 0,1 1 0 0 0,0-1-1 0 0,-1 1 1 0 0,1-1-1 0 0,0 1 1 0 0,-1 0 0 0 0,1-1-1 0 0,-1 1 1 0 0,1-1 0 0 0,-1 1-1 0 0,1 0 1 0 0,-1-1-1 0 0,0 1 33 0 0,-1-2-43 0 0,-1 3 23 0 0,1 0 15 0 0,-1 0 1 0 0,1 0-1 0 0,-1 0 1 0 0,1 1-1 0 0,0-1 1 0 0,0 1-1 0 0,-1 0 1 0 0,1 0 0 0 0,0 0-1 0 0,1 0 1 0 0,-1 0-1 0 0,0 0 1 0 0,-2 4-1 0 0,1 0 66 0 0,-1 1 0 0 0,1-1 0 0 0,1 1 0 0 0,-5 13 0 0 0,2 3 169 0 0,1 1-1 0 0,-1 27 0 0 0,4-24-39 0 0,1 1 0 0 0,2-1 0 0 0,8 52 0 0 0,30 78 552 0 0,-40-155-771 0 0,1 0 0 0 0,0 0-1 0 0,-1 0 1 0 0,0 0 0 0 0,1 0-1 0 0,-1 0 1 0 0,0 1 0 0 0,0-1-1 0 0,0 0 1 0 0,0 0 0 0 0,-1 0-1 0 0,1 0 1 0 0,-1 3 0 0 0,0-4-21 0 0,0-1 0 0 0,0 1 0 0 0,0 0 1 0 0,0-1-1 0 0,0 1 0 0 0,0-1 0 0 0,0 1 1 0 0,0-1-1 0 0,0 0 0 0 0,0 1 0 0 0,-1-1 0 0 0,1 0 1 0 0,0 0-1 0 0,0 0 0 0 0,0 0 0 0 0,0 0 0 0 0,0 0 1 0 0,-1 0-1 0 0,1 0 0 0 0,0 0 0 0 0,-1-1 1 0 0,-4 1-44 0 0,-139-5-706 0 0,-75 2 881 0 0,175 5 890 0 0,43-2-228 0 0,6 1-464 0 0,27 4-87 0 0,-1-2 0 0 0,1-1 0 0 0,0-2 0 0 0,34-3 0 0 0,-14 1-101 0 0,21 0-116 0 0,129-21 0 0 0,-198 24 17 0 0,18-9-124 0 0,-20 7-413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05:5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14 204 336 0 0,'-14'-23'7883'0'0,"14"9"-49"0"0,0 14-7682 0 0,0 0-1 0 0,1 0 0 0 0,-1-1 0 0 0,0 1 0 0 0,0 0 0 0 0,1 0 1 0 0,-1 0-1 0 0,0 0 0 0 0,0-1 0 0 0,1 1 0 0 0,-1 0 1 0 0,0 0-1 0 0,0 0 0 0 0,1 0 0 0 0,-1 0 0 0 0,0 0 1 0 0,1 0-1 0 0,-1 0 0 0 0,0 0 0 0 0,0 0 0 0 0,1 0 1 0 0,-1 0-1 0 0,0 0 0 0 0,1 0 0 0 0,-1 0 0 0 0,0 0 1 0 0,1 0-1 0 0,1 1 117 0 0,0-1 1 0 0,-1 1-1 0 0,1 0 0 0 0,0 0 1 0 0,0 0-1 0 0,-1 0 1 0 0,1 0-1 0 0,-1 1 0 0 0,1-1 1 0 0,-1 0-1 0 0,3 3 0 0 0,73 105 4986 0 0,-52-71-3959 0 0,3 0-1 0 0,39 43 0 0 0,-60-75-1237 0 0,-5-3-50 0 0,1 0-1 0 0,-1 0 1 0 0,1-1-1 0 0,0 1 1 0 0,0-1 0 0 0,0 0-1 0 0,0 0 1 0 0,0 0-1 0 0,6 3 1 0 0,-7-5-7 0 0,-1 0 0 0 0,1 0 0 0 0,-1 0 0 0 0,0 1 0 0 0,1-1 0 0 0,-1-1 0 0 0,1 1 0 0 0,-1 0 0 0 0,1 0 0 0 0,-1 0 0 0 0,0-1 0 0 0,1 1 0 0 0,-1-1 0 0 0,0 1 0 0 0,1-1 0 0 0,-1 1 0 0 0,0-1 0 0 0,0 0 0 0 0,2-1 0 0 0,18-20 0 0 0,-15 15 0 0 0,26-33 0 0 0,-2-1 0 0 0,31-57 0 0 0,-36 57 0 0 0,87-138 0 0 0,-107 172 0 0 0,-3 5 0 0 0,0-1 0 0 0,0 1 0 0 0,-1-1 0 0 0,1 1 0 0 0,-1-1 0 0 0,0 0 0 0 0,1 1 0 0 0,-1-1 0 0 0,0-3 0 0 0,1 0-100 0 0,-2 4-547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05:55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72 184 500 0 0,'-8'-4'2058'0'0,"0"0"0"0"0,0 1 0 0 0,-13-3 7507 0 0,26 5-8591 0 0,35-2 1238 0 0,75-17 0 0 0,-97 16-1694 0 0,1-2-1 0 0,-1 0 1 0 0,0-1-1 0 0,-1 0 1 0 0,0-2-1 0 0,24-14 1 0 0,-36 19-273 0 0,-1-1 1 0 0,1 1-1 0 0,-1-1 1 0 0,0 1-1 0 0,-1-1 1 0 0,1 0-1 0 0,-1-1 1 0 0,0 1-1 0 0,0-1 0 0 0,0 1 1 0 0,-1-1-1 0 0,3-11 1 0 0,-4 16-155 0 0,-1-1 370 0 0,-1 2-447 0 0,0 0-1 0 0,-1 0 1 0 0,1 0-1 0 0,0 0 1 0 0,0 0-1 0 0,-1 0 0 0 0,1 0 1 0 0,0 1-1 0 0,0-1 1 0 0,0 0-1 0 0,-1 1 1 0 0,1-1-1 0 0,0 1 0 0 0,0-1 1 0 0,0 1-1 0 0,0 0 1 0 0,0-1-1 0 0,0 1 1 0 0,0 0-1 0 0,0 0 1 0 0,0 0-1 0 0,0-1 0 0 0,0 1 1 0 0,1 0-1 0 0,-1 0 1 0 0,0 1-1 0 0,1-1 1 0 0,-1 0-1 0 0,0 0 0 0 0,1 0 1 0 0,-1 2-1 0 0,-4 10 23 0 0,0 0-1 0 0,1 0 0 0 0,1 1 1 0 0,-4 25-1 0 0,0 58 35 0 0,6-72-52 0 0,1 13 7 0 0,2 0 0 0 0,7 42-1 0 0,-1-16 13 0 0,-4-28 4 0 0,0 0-1 0 0,3-1 1 0 0,1 0-1 0 0,14 41 0 0 0,-7-53 157 0 0,-14-22-188 0 0,-7-4-397 0 0,-7-2 314 0 0,0 1-1 0 0,0 0 1 0 0,-1 1-1 0 0,1 0 1 0 0,-1 2 0 0 0,-18-2-1 0 0,-23 2-39 0 0,0 3 0 0 0,-104 15-1 0 0,147-12 1180 0 0,26-3-749 0 0,34-1 45 0 0,-29-3-332 0 0,89-5 987 0 0,211-43-1 0 0,-313 48-1015 0 0,1-1 0 0 0,7-1-643 0 0,-13 4-205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2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57 104 0 0,'0'0'5437'0'0,"0"-4"-4476"0"0,-1-15 3384 0 0,-16 6 410 0 0,12 12-4260 0 0,0-1 0 0 0,-1 1 0 0 0,1 0 0 0 0,-1 0 0 0 0,0 1 0 0 0,1 0 0 0 0,-1 0 1 0 0,1 0-1 0 0,-1 0 0 0 0,0 1 0 0 0,1 0 0 0 0,-7 2 0 0 0,7-2-371 0 0,1 1-1 0 0,-1 0 1 0 0,1 0 0 0 0,-1 0 0 0 0,1 0-1 0 0,0 1 1 0 0,-1-1 0 0 0,1 1 0 0 0,1 0-1 0 0,-1 1 1 0 0,0-1 0 0 0,1 1 0 0 0,0-1-1 0 0,-1 1 1 0 0,2 0 0 0 0,-1 0 0 0 0,0 0-1 0 0,1 1 1 0 0,0-1 0 0 0,0 1 0 0 0,0-1 0 0 0,-2 10-1 0 0,2-9-14 0 0,1 0 1 0 0,1 0-1 0 0,-1 0 0 0 0,1 0 0 0 0,0 0 0 0 0,0 1 1 0 0,0-1-1 0 0,0 0 0 0 0,1 0 0 0 0,0 0 0 0 0,0 0 1 0 0,1 0-1 0 0,-1 0 0 0 0,1 0 0 0 0,0 0 0 0 0,1-1 1 0 0,3 8-1 0 0,0-3 20 0 0,0 1 1 0 0,1-1 0 0 0,0-1-1 0 0,0 1 1 0 0,1-1 0 0 0,0-1-1 0 0,1 1 1 0 0,-1-2 0 0 0,1 1-1 0 0,1-1 1 0 0,-1 0 0 0 0,1-1-1 0 0,16 7 1 0 0,-18-9-81 0 0,0 0 0 0 0,1-1 0 0 0,-1 0 0 0 0,1 0 1 0 0,0-1-1 0 0,0 0 0 0 0,-1-1 0 0 0,1 0 0 0 0,0 0 0 0 0,0 0 0 0 0,0-1 1 0 0,-1-1-1 0 0,1 0 0 0 0,0 0 0 0 0,-1 0 0 0 0,1-1 0 0 0,12-7 0 0 0,-17 8 11 0 0,0 0-1 0 0,0 0 0 0 0,0-1 0 0 0,-1 0 0 0 0,1 1 1 0 0,-1-1-1 0 0,1-1 0 0 0,-1 1 0 0 0,0 0 1 0 0,0-1-1 0 0,-1 1 0 0 0,1-1 0 0 0,-1 0 0 0 0,0 0 1 0 0,0 0-1 0 0,0 0 0 0 0,0 0 0 0 0,-1-1 0 0 0,0 1 1 0 0,0 0-1 0 0,0-1 0 0 0,0 1 0 0 0,-1-1 1 0 0,1 1-1 0 0,-1-7 0 0 0,-1 4 6 0 0,0 0 0 0 0,-1 0 0 0 0,1-1 0 0 0,-1 1 0 0 0,-1 0-1 0 0,1 1 1 0 0,-1-1 0 0 0,0 0 0 0 0,-1 1 0 0 0,0 0 0 0 0,0-1 0 0 0,0 1 0 0 0,-1 1 0 0 0,0-1 0 0 0,-5-4 0 0 0,2 2-25 0 0,-1 2 1 0 0,1-1 0 0 0,-1 1-1 0 0,0 1 1 0 0,-1 0 0 0 0,1 0 0 0 0,-12-4-1 0 0,-73-18-624 0 0,71 21-17 0 0,-2 2-302 0 0,11 3-1495 0 0,-1-2-6960 0 0,8 1 6170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34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11 119 272 0 0,'-10'-8'11462'0'0,"10"7"-11021"0"0,16 3 3705 0 0,46 14-4330 0 0,-44-11 2051 0 0,36 6-853 0 0,1-3 0 0 0,0-2 0 0 0,73-2 1 0 0,17-12-109 0 0,-98 4-607 0 0,-25 2-128 0 0,0-1 0 0 0,-1-1 0 0 0,1-1 0 0 0,-1-1 0 0 0,37-15 0 0 0,-47 16-85 0 0,-1-1 0 0 0,1 1 0 0 0,-1-2 0 0 0,0 1 0 0 0,-1-2 0 0 0,1 1 0 0 0,-1-1 0 0 0,-1-1-1 0 0,0 1 1 0 0,0-1 0 0 0,0-1 0 0 0,5-10 0 0 0,-19 35 135 0 0,0 0 1 0 0,1 1-1 0 0,1 0 1 0 0,0-1-1 0 0,1 2 1 0 0,-1 20-1 0 0,-6 119 451 0 0,11-66 72 0 0,21 163 1 0 0,-13-211-515 0 0,-6-30-28 0 0,0 0-1 0 0,-1 0 1 0 0,1 18-1 0 0,-3-29-200 0 0,-1-1 0 0 0,1 1 0 0 0,0-1-1 0 0,-1 1 1 0 0,1-1 0 0 0,-1 1 0 0 0,1-1 0 0 0,-1 1 0 0 0,1-1-1 0 0,-1 1 1 0 0,1-1 0 0 0,-1 0 0 0 0,1 1 0 0 0,-1-1 0 0 0,0 0-1 0 0,1 1 1 0 0,-1-1 0 0 0,0 0 0 0 0,1 0 0 0 0,-1 0 0 0 0,1 0-1 0 0,-1 0 1 0 0,0 1 0 0 0,1-1 0 0 0,-1 0 0 0 0,0-1 0 0 0,1 1-1 0 0,-1 0 1 0 0,0 0 0 0 0,0 0 0 0 0,-32-3-128 0 0,22 2 95 0 0,-210-4-327 0 0,172 7 250 0 0,-1 1-1 0 0,-70 16 1 0 0,115-18 126 0 0,2-1 23 0 0,1 1-1 0 0,-1-1 1 0 0,0 1 0 0 0,1-1-1 0 0,-1 1 1 0 0,1 0 0 0 0,-1 0-1 0 0,1 0 1 0 0,0 0 0 0 0,-1 0-1 0 0,1 1 1 0 0,0-1 0 0 0,0 1-1 0 0,0-1 1 0 0,0 1-1 0 0,0 0 1 0 0,-3 3 0 0 0,8-3 92 0 0,5 1-69 0 0,-1 0 1 0 0,1 0-1 0 0,0-1 1 0 0,0 0-1 0 0,0 0 1 0 0,12 0 0 0 0,58 1 177 0 0,-49-2-157 0 0,176-4 52 0 0,-117-4-3340 0 0,-50 4-6889 0 0,-25-1 7038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35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19 116 0 0,'-27'-7'20030'0'0,"50"13"-18804"0"0,0-1 0 0 0,0-1 0 0 0,1-1 0 0 0,28-1-1 0 0,99-5 1033 0 0,-151 3-2257 0 0,106-13 1263 0 0,-41 4-1294 0 0,-50 6-1571 0 0,7 0-1026 0 0,-7 5-6770 0 0,-10 0 6627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3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1 752 0 0,'-8'4'1202'0'0,"-17"12"1296"0"0,24-15-2056 0 0,0-1 0 0 0,0 1 0 0 0,0 0 0 0 0,0 0 0 0 0,1 0 0 0 0,-1 0 1 0 0,0 0-1 0 0,0 0 0 0 0,0 0 0 0 0,1 0 0 0 0,-1 0 0 0 0,1 0 0 0 0,-1 0 0 0 0,1 1 0 0 0,-1-1 0 0 0,1 0 0 0 0,-1 3 0 0 0,2-3-209 0 0,-1 0 0 0 0,0 0 0 0 0,1 0 0 0 0,0 0 0 0 0,-1 0 1 0 0,1 0-1 0 0,0 0 0 0 0,-1 0 0 0 0,1 0 0 0 0,0 0 0 0 0,0 0 0 0 0,0 0 0 0 0,0 0 0 0 0,0 0 0 0 0,0-1 0 0 0,0 1 0 0 0,0-1 0 0 0,0 1 0 0 0,0 0 0 0 0,0-1 0 0 0,0 0 0 0 0,1 1 1 0 0,-1-1-1 0 0,0 0 0 0 0,2 1 0 0 0,32 5 2362 0 0,-35-6-2561 0 0,47 4 3041 0 0,90-5 0 0 0,45-18-1377 0 0,-121 7-4592 0 0,-21 2-2542 0 0,-24 5 1083 0 0,0 1 1563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59 308 0 0,'-5'1'207'0'0,"4"-1"213"0"0,-1 0 0 0 0,1 0-1 0 0,0 0 1 0 0,-1 0-1 0 0,1 1 1 0 0,-1-1-1 0 0,1 1 1 0 0,0-1-1 0 0,-1 1 1 0 0,1-1 0 0 0,0 1-1 0 0,0-1 1 0 0,-1 1-1 0 0,1 0 1 0 0,0 0-1 0 0,0 0 1 0 0,-2 3 2721 0 0,29 10 575 0 0,4-8-1966 0 0,1-1 0 0 0,55 1 0 0 0,-44-3-1064 0 0,597 11 4819 0 0,-590-14-5255 0 0,545-6 1474 0 0,835-63 606 0 0,-551 30-1413 0 0,-608 37 170 0 0,-150 4-574 0 0,-110-2-513 0 0,2-2 0 0 0,-1 2 0 0 0,24-4-12026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3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5 202 824 0 0,'-1'-4'606'0'0,"0"1"1"0"0,0-1-1 0 0,1 1 0 0 0,-1-1 1 0 0,1 1-1 0 0,0-1 0 0 0,0 1 1 0 0,0-1-1 0 0,0 1 0 0 0,1-1 1 0 0,-1 1-1 0 0,1-1 0 0 0,0 1 1 0 0,0-1-1 0 0,0 1 0 0 0,1 0 1 0 0,1-5-1 0 0,0 5-36 0 0,-1 0 0 0 0,1 0 0 0 0,0 1 0 0 0,0-1 0 0 0,0 0 0 0 0,0 1 0 0 0,0 0 0 0 0,1 0 0 0 0,-1 0 0 0 0,1 0 0 0 0,-1 0 0 0 0,1 1 0 0 0,0-1 1 0 0,0 1-1 0 0,6-1 0 0 0,29-5 1292 0 0,0 2-1 0 0,61-1 1 0 0,-1 0-779 0 0,-58 3-823 0 0,111-15 753 0 0,-136 15-858 0 0,-1-1 0 0 0,1 0 0 0 0,-1-1 0 0 0,0 0 0 0 0,-1-1 0 0 0,1-1 0 0 0,18-13 0 0 0,-33 20-152 0 0,0 0 0 0 0,0 0 0 0 0,0 0-1 0 0,0 0 1 0 0,1 0 0 0 0,-1 0 0 0 0,0 0 0 0 0,0 0 0 0 0,0 0-1 0 0,0 0 1 0 0,0 0 0 0 0,0 0 0 0 0,0 0 0 0 0,0 0 0 0 0,0 0 0 0 0,0 0-1 0 0,0 0 1 0 0,0 0 0 0 0,0 0 0 0 0,1 0 0 0 0,-1 0 0 0 0,0 0-1 0 0,0 0 1 0 0,0 0 0 0 0,0 0 0 0 0,0 0 0 0 0,0 0 0 0 0,0 0-1 0 0,0 0 1 0 0,0 0 0 0 0,0 0 0 0 0,0 0 0 0 0,0 0 0 0 0,1 0 0 0 0,-1 0-1 0 0,0 0 1 0 0,0 0 0 0 0,0 0 0 0 0,0 0 0 0 0,0 0 0 0 0,0 0-1 0 0,0 1 1 0 0,0-1 0 0 0,0 0 0 0 0,0 0 0 0 0,0 0 0 0 0,0 0-1 0 0,0 0 1 0 0,0 0 0 0 0,0 0 0 0 0,0 0 0 0 0,0 0 0 0 0,0 0 0 0 0,0 0-1 0 0,0 0 1 0 0,0 0 0 0 0,0 1 0 0 0,0-1 0 0 0,0 0 0 0 0,0 0-1 0 0,0 0 1 0 0,0 0 0 0 0,0 0 0 0 0,0 0 0 0 0,0 0 0 0 0,-2 11 75 0 0,-8 23-67 0 0,4-12 56 0 0,2 0 54 0 0,1-1-1 0 0,0 1 1 0 0,2-1 0 0 0,1 1-1 0 0,0 0 1 0 0,2-1 0 0 0,0 1-1 0 0,2-1 1 0 0,7 28 0 0 0,-2-18 75 0 0,2-1 0 0 0,1-1 0 0 0,1 0 0 0 0,1-1 0 0 0,31 45 0 0 0,24 24-196 0 0,-70-92 0 0 0,-11-1 0 0 0,3-3-18 0 0,-1-2 0 0 0,0 1 0 0 0,-15-4 0 0 0,-8 0-45 0 0,-29-1-57 0 0,-76-3-94 0 0,112 8 144 0 0,-1 1 0 0 0,1 1 0 0 0,-30 7 0 0 0,54-9 97 0 0,0 1 0 0 0,0-1 0 0 0,0 1 1 0 0,1-1-1 0 0,-1 1 0 0 0,0-1 1 0 0,1 1-1 0 0,-1 0 0 0 0,0 0 1 0 0,1 0-1 0 0,-1 0 0 0 0,1 0 0 0 0,-1 0 1 0 0,1 0-1 0 0,0 1 0 0 0,-2 1 1 0 0,2-2 134 0 0,3 1-58 0 0,3 1-102 0 0,-1 0 0 0 0,1 0 0 0 0,0-1 0 0 0,0 1 0 0 0,1-1 0 0 0,-1 0 0 0 0,0 0 0 0 0,1-1 0 0 0,-1 0 0 0 0,1 0-1 0 0,7 0 1 0 0,70 2-5 0 0,-61-3 2 0 0,19-2-487 0 0,75-13-1 0 0,-79 9 180 0 0,-27 5-2819 0 0,0 0 1 0 0,-1 1 0 0 0,14 2-1 0 0,-6 0-122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36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292 151 48 0 0,'27'-39'6663'0'0,"-27"33"-5113"0"0,2-1-660 0 0,-2 0 2534 0 0,-1 4-3121 0 0,0 0 1 0 0,0 0-1 0 0,0 0 0 0 0,0 1 1 0 0,0-1-1 0 0,-1 0 0 0 0,1 1 0 0 0,-1-1 1 0 0,0 1-1 0 0,1 0 0 0 0,-1-1 1 0 0,0 1-1 0 0,-1 0 0 0 0,1 0 0 0 0,0 0 1 0 0,0 0-1 0 0,-4-1 0 0 0,-2-2 216 0 0,0 1 0 0 0,-1 0 0 0 0,1 0 0 0 0,-1 1 0 0 0,0 0 0 0 0,0 1 0 0 0,0 0 0 0 0,0 0 0 0 0,-1 1 0 0 0,1 0 0 0 0,0 0 0 0 0,-1 1 0 0 0,1 1 0 0 0,-1-1-1 0 0,1 2 1 0 0,-10 1 0 0 0,12-1-339 0 0,1-1 0 0 0,-1 1-1 0 0,1 1 1 0 0,-1-1-1 0 0,1 1 1 0 0,0 0-1 0 0,0 0 1 0 0,0 1 0 0 0,1 0-1 0 0,-1 0 1 0 0,1 0-1 0 0,0 1 1 0 0,0-1 0 0 0,0 1-1 0 0,1 0 1 0 0,-1 1-1 0 0,1-1 1 0 0,1 1 0 0 0,-1 0-1 0 0,1 0 1 0 0,0 0-1 0 0,-4 12 1 0 0,6-12-125 0 0,0-1 0 0 0,0 0 1 0 0,1 1-1 0 0,0-1 0 0 0,0 1 1 0 0,0-1-1 0 0,1 0 0 0 0,0 1 0 0 0,0-1 1 0 0,0 0-1 0 0,1 1 0 0 0,0-1 1 0 0,0 0-1 0 0,0 0 0 0 0,0 0 0 0 0,1-1 1 0 0,6 10-1 0 0,0-1 102 0 0,1 0 0 0 0,1-1 0 0 0,0-1 0 0 0,23 19 0 0 0,-19-18-157 0 0,1-1 0 0 0,0-1 0 0 0,0-1 0 0 0,1 0 0 0 0,1-1 0 0 0,-1-1 0 0 0,38 10 0 0 0,-42-14 0 0 0,1 0 0 0 0,-1-1 0 0 0,1-1 0 0 0,0 0 0 0 0,0-1 0 0 0,-1 0 0 0 0,1-1 0 0 0,0 0 0 0 0,-1-2 0 0 0,1 1 0 0 0,23-9 0 0 0,-30 8 0 0 0,-1 0 0 0 0,1-1 0 0 0,0 1 0 0 0,-1-1 0 0 0,0-1 0 0 0,0 1 0 0 0,0-1 0 0 0,-1 0 0 0 0,1-1 0 0 0,-1 1 0 0 0,0-1 0 0 0,-1 0 0 0 0,0 0 0 0 0,1-1 0 0 0,-2 1 0 0 0,1-1 0 0 0,-1 0 0 0 0,0 0 0 0 0,-1 0 0 0 0,1 0 0 0 0,-2 0 0 0 0,1-1 0 0 0,-1 1 0 0 0,0-1 0 0 0,0 1 0 0 0,-1-1 0 0 0,0 1 0 0 0,0-1 0 0 0,-1 1 0 0 0,0-1 0 0 0,0 1 0 0 0,-1 0 0 0 0,0-1 0 0 0,0 1 0 0 0,-6-13 0 0 0,1 8-551 0 0,-1 0 0 0 0,0 1 1 0 0,0 0-1 0 0,-1 0 0 0 0,0 0 0 0 0,-1 1 0 0 0,-1 1 0 0 0,-11-9 1 0 0,15 13 59 0 0,0 0 0 0 0,-1 0 1 0 0,0 1-1 0 0,0 0 1 0 0,0 0-1 0 0,0 1 1 0 0,-1 0-1 0 0,0 1 1 0 0,1-1-1 0 0,-1 2 1 0 0,0-1-1 0 0,0 1 0 0 0,-14 1 1 0 0,3 1-3098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0 335 660 0 0,'0'0'1101'0'0,"3"3"144"0"0,5 7-600 0 0,-1 0-1 0 0,0 1 1 0 0,-1 0 0 0 0,0 0-1 0 0,0 1 1 0 0,-1 0-1 0 0,-1 0 1 0 0,6 22 0 0 0,0-1 191 0 0,23 82 1730 0 0,-19-63-652 0 0,36 89 0 0 0,-30-99-571 0 0,38 62-1 0 0,-48-89-908 0 0,0-1-1 0 0,1 0 0 0 0,0-1 1 0 0,1 0-1 0 0,1-1 0 0 0,0 0 1 0 0,21 14-1 0 0,-32-24-322 0 0,0-1 0 0 0,0 1 0 0 0,0-1 0 0 0,0 0 0 0 0,0 0 0 0 0,0 0 1 0 0,1 0-1 0 0,-1 0 0 0 0,0 0 0 0 0,0-1 0 0 0,1 1 0 0 0,-1-1 0 0 0,1 0 0 0 0,-1 0 0 0 0,0 1 0 0 0,1-1 0 0 0,-1-1 0 0 0,1 1 0 0 0,-1 0 0 0 0,0-1 0 0 0,1 1 1 0 0,-1-1-1 0 0,0 0 0 0 0,1 1 0 0 0,-1-1 0 0 0,0 0 0 0 0,2-2 0 0 0,-1 0 11 0 0,0 0 1 0 0,0 0-1 0 0,0 0 0 0 0,0 0 1 0 0,-1-1-1 0 0,0 1 0 0 0,1-1 1 0 0,-1 0-1 0 0,-1 1 0 0 0,1-1 1 0 0,-1 0-1 0 0,1 0 0 0 0,-1 0 1 0 0,1-8-1 0 0,7-43 616 0 0,4-109 0 0 0,-16-58-86 0 0,0 151-448 0 0,-3-67 78 0 0,2-149-60 0 0,11 245-1162 0 0,-7 40 775 0 0,1 0 0 0 0,-1 0 0 0 0,1 0 0 0 0,0 0-1 0 0,-1 0 1 0 0,1 1 0 0 0,0-1 0 0 0,0 0-1 0 0,0 1 1 0 0,1-1 0 0 0,-1 0 0 0 0,0 1 0 0 0,1 0-1 0 0,-1-1 1 0 0,1 1 0 0 0,-1 0 0 0 0,1 0 0 0 0,2-2-1 0 0,-2 3-327 0 0,1 0-1 0 0,0 0 1 0 0,0 1-1 0 0,-1-1 1 0 0,1 1-1 0 0,0-1 0 0 0,-1 1 1 0 0,1 0-1 0 0,-1 0 1 0 0,1 0-1 0 0,-1 0 1 0 0,1 1-1 0 0,-1-1 0 0 0,1 0 1 0 0,-1 1-1 0 0,3 3 1 0 0,3 0-866 0 0,15 9-1411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9 512 0 0,'-1'-1'344'0'0,"-1"0"-1"0"0,1 0 1 0 0,-1 0-1 0 0,0 0 1 0 0,0 1 0 0 0,1-1-1 0 0,-1 0 1 0 0,0 1-1 0 0,0-1 1 0 0,0 1-1 0 0,0 0 1 0 0,0 0 0 0 0,1-1-1 0 0,-1 1 1 0 0,0 0-1 0 0,0 1 1 0 0,0-1 0 0 0,0 0-1 0 0,0 0 1 0 0,0 1-1 0 0,1 0 1 0 0,-1-1-1 0 0,0 1 1 0 0,0 0 0 0 0,1-1-1 0 0,-1 1 1 0 0,0 0-1 0 0,1 0 1 0 0,-1 1 0 0 0,1-1-1 0 0,-1 0 1 0 0,1 0-1 0 0,0 1 1 0 0,-2 1-1 0 0,-2 2 357 0 0,0 1 0 0 0,0 0 0 0 0,1 0-1 0 0,-1 0 1 0 0,1 1 0 0 0,1 0-1 0 0,-5 9 1 0 0,-1 12 2164 0 0,-12 48 1 0 0,17-57-2223 0 0,2 1 0 0 0,-1 0 0 0 0,2 0-1 0 0,1 0 1 0 0,0 0 0 0 0,5 25 0 0 0,-4-40-570 0 0,0 1-1 0 0,0 0 0 0 0,0-1 1 0 0,1 0-1 0 0,0 1 0 0 0,0-1 1 0 0,1 0-1 0 0,0 0 0 0 0,0 0 0 0 0,0 0 1 0 0,0 0-1 0 0,8 7 0 0 0,-8-9-312 0 0,1 0-1 0 0,-1-1 1 0 0,1 1-1 0 0,0-1 0 0 0,0 0 1 0 0,-1 0-1 0 0,2 0 0 0 0,-1-1 1 0 0,0 1-1 0 0,0-1 0 0 0,0 0 1 0 0,1 0-1 0 0,-1-1 1 0 0,0 1-1 0 0,1-1 0 0 0,-1 0 1 0 0,6 0-1 0 0,-4-1-1195 0 0,0 1 1 0 0,1-1-1 0 0,-1 0 1 0 0,10-3-1 0 0,8-6-1606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6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177 297 6169 0 0,'-103'-35'12860'0'0,"103"35"-12681"0"0,-1 0 0 0 0,1 0 0 0 0,-1 0 0 0 0,1 0 0 0 0,-1 0 0 0 0,1 0 0 0 0,0 0 0 0 0,-1-1 0 0 0,1 1 0 0 0,-1 0 0 0 0,1 0 0 0 0,0-1 0 0 0,-1 1 0 0 0,1 0 0 0 0,0 0 0 0 0,-1-1 0 0 0,1 1 0 0 0,0 0 0 0 0,0-1 0 0 0,-1 1 0 0 0,1-1 0 0 0,0 1 0 0 0,0 0 0 0 0,0-1 0 0 0,-1 1 0 0 0,1-1 0 0 0,0 1 0 0 0,0 0 0 0 0,0-1 0 0 0,0 1 0 0 0,0-1 0 0 0,0 0-23 0 0,1 0-1 0 0,-1 0 1 0 0,1 0-1 0 0,0 1 1 0 0,-1-1-1 0 0,1 0 0 0 0,0 0 1 0 0,-1 1-1 0 0,1-1 1 0 0,0 1-1 0 0,0-1 0 0 0,-1 1 1 0 0,1-1-1 0 0,1 0 1 0 0,45-17 240 0 0,-31 13 387 0 0,-7 2-669 0 0,-1-1 0 0 0,1 0 0 0 0,-1-1 0 0 0,0 1 0 0 0,0-1 0 0 0,12-11 0 0 0,-18 14-107 0 0,0 0 1 0 0,0 0 0 0 0,0 0-1 0 0,0 0 1 0 0,-1 0-1 0 0,1-1 1 0 0,-1 1-1 0 0,1 0 1 0 0,-1-1 0 0 0,0 0-1 0 0,0 1 1 0 0,0-1-1 0 0,0 0 1 0 0,0 1-1 0 0,-1-1 1 0 0,1 0 0 0 0,-1 0-1 0 0,0 0 1 0 0,0 0-1 0 0,0 1 1 0 0,0-1-1 0 0,0 0 1 0 0,-1 0 0 0 0,1 0-1 0 0,-2-4 1 0 0,-1 0 6 0 0,0 0 1 0 0,0 1 0 0 0,-1 0-1 0 0,0 0 1 0 0,0 0 0 0 0,0 0 0 0 0,-1 0-1 0 0,0 1 1 0 0,0 0 0 0 0,0 0-1 0 0,-1 0 1 0 0,1 1 0 0 0,-1 0 0 0 0,0 0-1 0 0,-10-5 1 0 0,11 7-20 0 0,0-1 0 0 0,-1 1 0 0 0,1 0 1 0 0,0 0-1 0 0,-1 1 0 0 0,0 0 0 0 0,1 0 0 0 0,-1 0 1 0 0,1 0-1 0 0,-1 1 0 0 0,0 0 0 0 0,0 0 0 0 0,1 1 0 0 0,-1 0 1 0 0,1 0-1 0 0,-1 0 0 0 0,0 0 0 0 0,1 1 0 0 0,0 0 1 0 0,-7 3-1 0 0,10-4-76 0 0,1 0 0 0 0,-1-1 1 0 0,1 1-1 0 0,0 0 0 0 0,0 0 1 0 0,-1 0-1 0 0,1 0 1 0 0,0 0-1 0 0,0 0 0 0 0,0 0 1 0 0,0 0-1 0 0,0 1 0 0 0,0-1 1 0 0,1 0-1 0 0,-1 1 0 0 0,0-1 1 0 0,1 0-1 0 0,-1 1 0 0 0,0-1 1 0 0,1 1-1 0 0,0-1 0 0 0,-1 1 1 0 0,1-1-1 0 0,0 1 1 0 0,0-1-1 0 0,0 1 0 0 0,0-1 1 0 0,0 1-1 0 0,0 0 0 0 0,0-1 1 0 0,1 1-1 0 0,-1-1 0 0 0,1 1 1 0 0,-1-1-1 0 0,1 0 0 0 0,-1 1 1 0 0,1-1-1 0 0,1 3 0 0 0,3 4-923 0 0,1 0-1 0 0,0 0 0 0 0,0 0 0 0 0,14 12 0 0 0,-11-11-177 0 0,22 20-2161 0 0,2-2 482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1084 0 0,'-1'1'526'0'0,"1"0"0"0"0,-1 1 1 0 0,1-1-1 0 0,-1 0 0 0 0,1 0 0 0 0,0 0 0 0 0,-1 0 0 0 0,1 0 0 0 0,0 1 1 0 0,0-1-1 0 0,0 0 0 0 0,0 0 0 0 0,0 0 0 0 0,0 0 0 0 0,0 1 0 0 0,1-1 1 0 0,-1 0-1 0 0,0 0 0 0 0,0 0 0 0 0,1 0 0 0 0,-1 0 0 0 0,1 0 1 0 0,0 2-1 0 0,1 0 257 0 0,0-1 0 0 0,0 1 1 0 0,0-1-1 0 0,1 0 1 0 0,-1 0-1 0 0,1 0 0 0 0,-1 0 1 0 0,5 3-1 0 0,5 1 848 0 0,-1 0-1 0 0,0-1 1 0 0,20 5-1 0 0,1 0-127 0 0,50 7-1 0 0,-63-15-1006 0 0,0 0-1 0 0,0-2 1 0 0,0-1-1 0 0,34-4 1 0 0,-49 4-713 0 0,0 0-1048 0 0,-1 1 0 0 0,1-1 0 0 0,0 1 0 0 0,0-1 0 0 0,0 1 1 0 0,0 1-1 0 0,-1-1 0 0 0,1 0 0 0 0,0 1 0 0 0,5 1 0 0 0,-1 2-1930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0 300 0 0,'-34'24'2726'0'0,"31"-22"-2081"0"0,1 0 0 0 0,-1 0 0 0 0,1 0 0 0 0,0 0 0 0 0,0 1-1 0 0,0-1 1 0 0,1 1 0 0 0,-1-1 0 0 0,0 1 0 0 0,1 0 0 0 0,-2 4 0 0 0,3-7-433 0 0,0 1 1 0 0,0-1-1 0 0,0 1 0 0 0,1 0 0 0 0,-1-1 1 0 0,0 1-1 0 0,0-1 0 0 0,0 1 0 0 0,1-1 1 0 0,-1 1-1 0 0,0 0 0 0 0,1-1 0 0 0,-1 1 1 0 0,1-1-1 0 0,-1 0 0 0 0,1 1 0 0 0,-1-1 1 0 0,1 1-1 0 0,-1-1 0 0 0,1 0 0 0 0,-1 1 1 0 0,1-1-1 0 0,-1 0 0 0 0,1 1 1 0 0,-1-1-1 0 0,1 0 0 0 0,0 0 0 0 0,-1 0 1 0 0,1 0-1 0 0,-1 1 0 0 0,2-1 0 0 0,18 3 2126 0 0,-19-3-2404 0 0,33 2 2060 0 0,0-2 0 0 0,0-2 0 0 0,42-6 0 0 0,4-1 112 0 0,46-5-666 0 0,-84 5-5183 0 0,-2-3-5623 0 0,-26 8 6237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48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63 6381 0 0,'-69'-62'19875'0'0,"71"62"-19738"0"0,1 1 1 0 0,-1-1-1 0 0,0 1 1 0 0,1-1-1 0 0,-1 1 1 0 0,0 0-1 0 0,1 0 1 0 0,-1 0-1 0 0,0 1 1 0 0,0-1-1 0 0,2 2 1 0 0,10 6 534 0 0,16 5-105 0 0,1 0 0 0 0,0-2 0 0 0,42 11 0 0 0,-51-17-247 0 0,1-2 0 0 0,0 0 0 0 0,-1-2 1 0 0,1 0-1 0 0,41-3 0 0 0,-50-1-398 0 0,0-1-1 0 0,-1-1 1 0 0,1 0 0 0 0,-1-1-1 0 0,0 0 1 0 0,0-1 0 0 0,0 0 0 0 0,-1-1-1 0 0,0-1 1 0 0,16-12 0 0 0,-27 19 92 0 0,-1 0 0 0 0,1 1 0 0 0,0-1 0 0 0,0 1 0 0 0,0-1 0 0 0,-1 0 0 0 0,1 1 0 0 0,0 0-1 0 0,0-1 1 0 0,0 1 0 0 0,0-1 0 0 0,0 1 0 0 0,0 0 0 0 0,0 0 0 0 0,0-1 0 0 0,0 1 0 0 0,0 0 0 0 0,-1 0 0 0 0,1 0 0 0 0,0 0 0 0 0,0 0 0 0 0,0 0 0 0 0,0 1 0 0 0,0-1 0 0 0,0 0 0 0 0,0 0 0 0 0,0 1 0 0 0,0-1 0 0 0,0 1 0 0 0,1-1 0 0 0,0 3 25 0 0,-1-1 0 0 0,1 0 0 0 0,0 0 0 0 0,-1 1 0 0 0,1-1 0 0 0,-1 1-1 0 0,0-1 1 0 0,0 1 0 0 0,0 0 0 0 0,1 3 0 0 0,15 49-39 0 0,-4-12 0 0 0,36 81 0 0 0,-20-65 0 0 0,63 113 0 0 0,46 47 0 0 0,-120-187 0 0 0,-14-23 0 0 0,-4-8 0 0 0,0-1 0 0 0,1 1 0 0 0,-1-1 0 0 0,0 0 0 0 0,0 1 0 0 0,0-1 0 0 0,0 1 0 0 0,0-1 0 0 0,0 1 0 0 0,0-1 0 0 0,0 1 0 0 0,0-1 0 0 0,0 1 0 0 0,-1-1 0 0 0,1 1 0 0 0,0-1 0 0 0,0 0 0 0 0,0 1 0 0 0,0-1 0 0 0,-1 1 0 0 0,1 0 0 0 0,-1-1 0 0 0,0 1 0 0 0,0-1 0 0 0,0 1 0 0 0,0-1 0 0 0,0 0 0 0 0,0 1 0 0 0,0-1 0 0 0,0 0 0 0 0,0 0 0 0 0,0 1 0 0 0,0-1 0 0 0,0 0 0 0 0,0 0 0 0 0,-1 0 0 0 0,-15-1 0 0 0,-1-1 0 0 0,-19-5 0 0 0,-12-1 0 0 0,44 8 0 0 0,-140-12 0 0 0,119 11 0 0 0,0 2 0 0 0,1 0 0 0 0,-43 9 0 0 0,65-10 0 0 0,1 0 0 0 0,1 0 0 0 0,0 0 0 0 0,0 0 0 0 0,-1 0 0 0 0,1 1 0 0 0,0-1 0 0 0,0 0 0 0 0,0 1 0 0 0,0-1 0 0 0,-1 0 0 0 0,1 1 0 0 0,0 0 0 0 0,0-1 0 0 0,0 1 0 0 0,0 0 0 0 0,0-1 0 0 0,-1 3 0 0 0,2-3 0 0 0,-1 0 0 0 0,1 0 0 0 0,0 0 0 0 0,0 0 0 0 0,0 0 0 0 0,0 1 0 0 0,0-1 0 0 0,0 0 0 0 0,0 0 0 0 0,0 0 0 0 0,0 0 0 0 0,0 1 0 0 0,0-1 0 0 0,0 0 0 0 0,0 0 0 0 0,0 0 0 0 0,0 0 0 0 0,0 1 0 0 0,0-1 0 0 0,0 0 0 0 0,0 0 0 0 0,0 0 0 0 0,0 0 0 0 0,0 1 0 0 0,0-1 0 0 0,0 0 0 0 0,0 0 0 0 0,0 0 0 0 0,1 0 0 0 0,-1 0 0 0 0,0 1 0 0 0,0-1 0 0 0,0 0 0 0 0,0 0 0 0 0,0 0 0 0 0,0 0 0 0 0,0 0 0 0 0,1 0 0 0 0,-1 0 0 0 0,0 1 0 0 0,0-1 0 0 0,0 0 0 0 0,0 0 0 0 0,1 0 0 0 0,-1 0 0 0 0,0 0 0 0 0,0 0 0 0 0,1 0 0 0 0,5 3 0 0 0,1 0 0 0 0,-1 0 0 0 0,1-1 0 0 0,0 0 0 0 0,0 0 0 0 0,0-1 0 0 0,11 2 0 0 0,60 1 0 0 0,-59-4 0 0 0,63 3 0 0 0,0-4 0 0 0,107-15 0 0 0,-131 4-10779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0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49 528 0 0,'-11'-13'2965'0'0,"10"10"-2336"0"0,-1 0 0 0 0,0 1 0 0 0,0-1 0 0 0,0 1-1 0 0,0 0 1 0 0,-1 0 0 0 0,1 0 0 0 0,0 0 0 0 0,-1 0 0 0 0,0 0 0 0 0,1 1 0 0 0,-1-1 0 0 0,0 1 0 0 0,0-1 0 0 0,0 1 0 0 0,-6-1 0 0 0,7 2 183 0 0,-2-1-18 0 0,-3 1-367 0 0,0 0 0 0 0,0 0 0 0 0,0 1 1 0 0,0 0-1 0 0,0 0 0 0 0,0 1 0 0 0,0 0 0 0 0,1 0 1 0 0,-1 1-1 0 0,1-1 0 0 0,-1 2 0 0 0,1-1 0 0 0,0 0 1 0 0,0 1-1 0 0,-7 6 0 0 0,5-4-126 0 0,1 1-1 0 0,-1 1 1 0 0,1-1-1 0 0,0 1 1 0 0,1 0 0 0 0,0 1-1 0 0,0-1 1 0 0,1 1-1 0 0,0 0 1 0 0,-5 13-1 0 0,5-9 71 0 0,1 1 1 0 0,0 1-1 0 0,0-1 0 0 0,2 0 0 0 0,-1 1 0 0 0,1 21 0 0 0,2-29-246 0 0,0 1-1 0 0,1-1 1 0 0,0 1-1 0 0,0-1 1 0 0,1 0 0 0 0,0 0-1 0 0,0 1 1 0 0,1-1 0 0 0,0-1-1 0 0,0 1 1 0 0,1 0 0 0 0,0-1-1 0 0,0 1 1 0 0,8 9-1 0 0,-5-9-41 0 0,0 0 0 0 0,1-1 0 0 0,-1 0-1 0 0,1 0 1 0 0,0-1 0 0 0,1 0-1 0 0,-1 0 1 0 0,1-1 0 0 0,0 0-1 0 0,0-1 1 0 0,0 0 0 0 0,0 0 0 0 0,1-1-1 0 0,-1 0 1 0 0,1-1 0 0 0,18 1-1 0 0,-19-2-101 0 0,-1 0 0 0 0,1-1 0 0 0,0 0 1 0 0,-1 0-1 0 0,1-1 0 0 0,0 0 0 0 0,-1-1 0 0 0,0 0 0 0 0,0 0 0 0 0,0 0 0 0 0,0-1 0 0 0,0-1 0 0 0,-1 1 0 0 0,1-1 0 0 0,-1-1 0 0 0,-1 1 0 0 0,1-1 0 0 0,11-13 1 0 0,-14 14-25 0 0,-1-1 0 0 0,0 0 0 0 0,1 0 0 0 0,-2 0 0 0 0,1 0 0 0 0,-1-1 0 0 0,0 1 0 0 0,0-1 0 0 0,-1 1 0 0 0,0-1 0 0 0,0 0 0 0 0,0 1 0 0 0,-1-1 0 0 0,0 0 0 0 0,0 1 0 0 0,-1-1 0 0 0,0 0 0 0 0,-3-11 1 0 0,2 9-5 0 0,-1 0 1 0 0,0 0-1 0 0,-1 0 1 0 0,0 0-1 0 0,0 1 1 0 0,-1-1-1 0 0,0 1 1 0 0,0 1-1 0 0,-1-1 1 0 0,0 1-1 0 0,0-1 1 0 0,-15-11-1 0 0,7 9-279 0 0,-1 1-1 0 0,0 0 1 0 0,0 1-1 0 0,-1 1 0 0 0,0 0 1 0 0,-33-9-1 0 0,-16 4-9544 0 0,56 12 6808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0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12 320 0 0,'-2'-1'396'0'0,"1"-1"0"0"0,-1 1 1 0 0,0 0-1 0 0,0 0 0 0 0,0 0 0 0 0,0 0 0 0 0,0 0 0 0 0,0 1 1 0 0,0-1-1 0 0,0 0 0 0 0,0 1 0 0 0,0 0 0 0 0,0-1 1 0 0,0 1-1 0 0,0 0 0 0 0,0 0 0 0 0,-1 0 0 0 0,-1 1 0 0 0,0 0-61 0 0,0 0-1 0 0,0 0 1 0 0,1 0-1 0 0,-1 1 0 0 0,0 0 1 0 0,1 0-1 0 0,-1 0 0 0 0,1 0 1 0 0,-4 3-1 0 0,-5 6 296 0 0,0 1-1 0 0,1 0 1 0 0,-17 23-1 0 0,25-31-327 0 0,-20 28 658 0 0,2 1 0 0 0,1 1 0 0 0,2 1 0 0 0,1 0 0 0 0,2 2 0 0 0,1-1 0 0 0,-12 57 0 0 0,15-46-48 0 0,3 1 1 0 0,2-1-1 0 0,2 1 0 0 0,2 0 0 0 0,8 85 0 0 0,-2-97-364 0 0,3 0 0 0 0,0 0 0 0 0,3-1 0 0 0,21 53 0 0 0,-22-65-235 0 0,2-1 0 0 0,0 0-1 0 0,2-1 1 0 0,0 0 0 0 0,2-1 0 0 0,0 0 0 0 0,29 28-1 0 0,-37-41-364 0 0,0-1 0 0 0,1 0 0 0 0,0-1-1 0 0,0 1 1 0 0,11 4 0 0 0,-15-8-283 0 0,-1-1 0 0 0,1 1 0 0 0,0-1 0 0 0,0 0 1 0 0,-1 0-1 0 0,1-1 0 0 0,0 1 0 0 0,0-1 0 0 0,0 0 0 0 0,0 0 0 0 0,0 0 1 0 0,0 0-1 0 0,0-1 0 0 0,0 1 0 0 0,5-3 0 0 0,33-9-7410 0 0,-20 5 4488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46 396 0 0,'-2'-20'-223'0'0,"3"-5"14280"0"0,3 44-12101 0 0,4 43 1180 0 0,19 61-1 0 0,-20-90-3074 0 0,4 11-1852 0 0,1-16-6165 0 0,-9-22 5766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1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5 848 0 0,'-19'-4'2338'0'0,"17"4"-1861"0"0,1 0-1 0 0,0-1 0 0 0,-1 1 1 0 0,1 0-1 0 0,-1 0 1 0 0,1 0-1 0 0,-1 0 1 0 0,1 1-1 0 0,-1-1 0 0 0,1 0 1 0 0,0 0-1 0 0,-1 1 1 0 0,1-1-1 0 0,-1 1 0 0 0,1 0 1 0 0,-4 2 4005 0 0,5-1-4252 0 0,1-1 1 0 0,-1 1-1 0 0,1-1 0 0 0,-1 0 1 0 0,1 1-1 0 0,0-1 1 0 0,0 0-1 0 0,0 0 0 0 0,-1 1 1 0 0,1-1-1 0 0,1 0 1 0 0,-1 0-1 0 0,0 0 0 0 0,0 0 1 0 0,0 0-1 0 0,0 0 1 0 0,1 0-1 0 0,-1-1 0 0 0,2 2 1 0 0,30 14 1653 0 0,-28-14-1570 0 0,19 7 124 0 0,1 0-1 0 0,-1-2 0 0 0,1-1 0 0 0,1-1 0 0 0,-1-1 0 0 0,1-1 1 0 0,0-1-1 0 0,-1-2 0 0 0,50-4 0 0 0,-66 3-511 0 0,-1-1 0 0 0,1 1 0 0 0,-1-2 0 0 0,0 1 0 0 0,0-1 0 0 0,0 0 0 0 0,0-1 0 0 0,-1 1 0 0 0,1-2 0 0 0,-1 1 0 0 0,0-1 0 0 0,0 0-1 0 0,0 0 1 0 0,-1-1 0 0 0,9-9 0 0 0,-7 6 960 0 0,-7 13-490 0 0,-10 26-236 0 0,1-7 192 0 0,2 0-70 0 0,2 1 1 0 0,0 0-1 0 0,2 0 0 0 0,0 25 1 0 0,8 100 1102 0 0,-3-98-957 0 0,14 87-60 0 0,-9-103-1477 0 0,-7-33 682 0 0,0-1 0 0 0,0 1-1 0 0,-1-1 1 0 0,1 1 0 0 0,0-1 0 0 0,0 1-1 0 0,0-1 1 0 0,1 0 0 0 0,-1 1 0 0 0,2 1-1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1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53 149 280 0 0,'-22'-3'1718'0'0,"-8"-1"14652"0"0,33 1-14884 0 0,4-2-779 0 0,0 1 0 0 0,0-1 0 0 0,0 1-1 0 0,1 0 1 0 0,0 1 0 0 0,11-4 0 0 0,59-15 2286 0 0,-28 10-1251 0 0,0-2-1165 0 0,44-13-2934 0 0,-34 3-8666 0 0,-47 16 8154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210 154 348 0 0,'5'-6'1181'0'0,"-1"0"0"0"0,1 0 1 0 0,0 1-1 0 0,1-1 0 0 0,-1 1 0 0 0,1 0 1 0 0,0 1-1 0 0,0-1 0 0 0,1 1 0 0 0,10-5 0 0 0,10-3 1460 0 0,38-13-1 0 0,-46 18-1611 0 0,2 0-171 0 0,111-35 4909 0 0,-130 42-4979 0 0,-17 8-704 0 0,10-4-72 0 0,-23 8 19 0 0,0-1 0 0 0,-41 10 0 0 0,-29 12-9 0 0,71-22-7 0 0,-59 28 25 0 0,78-34-27 0 0,-1 1 1 0 0,1-1-1 0 0,-1 1 1 0 0,2 0-1 0 0,-1 1 1 0 0,1 0-1 0 0,-7 8 1 0 0,13-13 3 0 0,-1-1-1 0 0,1 1 1 0 0,0 0 0 0 0,0-1 0 0 0,0 1-1 0 0,0 0 1 0 0,0 0 0 0 0,1 0-1 0 0,-1 0 1 0 0,0 0 0 0 0,1 0 0 0 0,0 0-1 0 0,-1 0 1 0 0,1 0 0 0 0,0 0 0 0 0,0 0-1 0 0,0 0 1 0 0,0 0 0 0 0,0 0 0 0 0,1 0-1 0 0,-1 0 1 0 0,1 0 0 0 0,-1 0 0 0 0,1 0-1 0 0,0-1 1 0 0,0 1 0 0 0,-1 0 0 0 0,1 0-1 0 0,1 0 1 0 0,-1-1 0 0 0,0 1-1 0 0,0-1 1 0 0,0 1 0 0 0,1-1 0 0 0,-1 1-1 0 0,4 1 1 0 0,5 5 137 0 0,0 0 0 0 0,1-1 0 0 0,0 0 0 0 0,19 8 0 0 0,-25-12-88 0 0,90 39 659 0 0,-63-29-481 0 0,-1 1 0 0 0,0 1 0 0 0,-1 2 0 0 0,48 34-1 0 0,-76-49-260 0 0,0 0-1 0 0,1 0 1 0 0,-1 0-1 0 0,0 0 1 0 0,0 0-1 0 0,0 0 0 0 0,-1 1 1 0 0,1-1-1 0 0,-1 1 1 0 0,1-1-1 0 0,-1 1 1 0 0,0 0-1 0 0,0-1 0 0 0,0 1 1 0 0,0 0-1 0 0,0 0 1 0 0,-1 0-1 0 0,1-1 0 0 0,-1 1 1 0 0,0 5-1 0 0,0-5 7 0 0,-1 0 0 0 0,0 0 0 0 0,0 0 0 0 0,0 0 0 0 0,0 0 0 0 0,0 0 0 0 0,-1 0 0 0 0,1-1 0 0 0,-1 1 0 0 0,0-1 0 0 0,0 1 0 0 0,0-1 0 0 0,0 0 0 0 0,0 0 0 0 0,0 0 0 0 0,-1 0 0 0 0,1 0 0 0 0,-1 0 0 0 0,-4 2 0 0 0,-15 8 7 0 0,0-2-1 0 0,-1 0 1 0 0,0-2-1 0 0,0-1 1 0 0,-44 9-1 0 0,12-8 39 0 0,-82 3 0 0 0,124-10-180 0 0,0-1 0 0 0,-26-4 0 0 0,35 3-114 0 0,0 1-1 0 0,0-1 1 0 0,1-1 0 0 0,-1 1-1 0 0,0 0 1 0 0,1-1-1 0 0,-1 1 1 0 0,1-1-1 0 0,-1 0 1 0 0,1-1-1 0 0,0 1 1 0 0,0 0 0 0 0,-6-6-1 0 0,8-2-3866 0 0,9-6-3586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287 149 296 0 0,'0'-3'834'0'0,"0"-1"-390"0"0,0 0-1 0 0,-1-1 1 0 0,1 1 0 0 0,-1 0 0 0 0,0 0-1 0 0,0 0 1 0 0,-1-1 0 0 0,1 1-1 0 0,-1 1 1 0 0,0-1 0 0 0,0 0-1 0 0,0 0 1 0 0,-1 1 0 0 0,1-1 0 0 0,-1 1-1 0 0,0 0 1 0 0,0 0 0 0 0,0 0-1 0 0,0 0 1 0 0,-1 0 0 0 0,1 1-1 0 0,-1-1 1 0 0,1 1 0 0 0,-1 0-1 0 0,0 0 1 0 0,0 1 0 0 0,0-1 0 0 0,0 1-1 0 0,0-1 1 0 0,-8 0 0 0 0,4 1 65 0 0,0-1 1 0 0,0 1 0 0 0,0 1-1 0 0,0-1 1 0 0,0 1-1 0 0,0 1 1 0 0,0 0 0 0 0,0 0-1 0 0,0 0 1 0 0,0 1 0 0 0,0 0-1 0 0,1 1 1 0 0,-1-1-1 0 0,1 2 1 0 0,-14 6 0 0 0,16-6-392 0 0,0-1 0 0 0,1 1 0 0 0,-1 0 0 0 0,1 0 0 0 0,0 0 0 0 0,0 1 0 0 0,0 0 1 0 0,0-1-1 0 0,1 1 0 0 0,0 1 0 0 0,0-1 0 0 0,1 0 0 0 0,-1 1 0 0 0,-2 8 0 0 0,4-7 184 0 0,-1 1-1 0 0,1-1 1 0 0,1 1-1 0 0,-1-1 1 0 0,1 1-1 0 0,0-1 1 0 0,1 1-1 0 0,0-1 0 0 0,0 1 1 0 0,4 9-1 0 0,0-2 163 0 0,0 0 1 0 0,2 0-1 0 0,0 0 0 0 0,1-1 0 0 0,0 0 0 0 0,1 0 0 0 0,0-1 0 0 0,2 0 0 0 0,22 22 0 0 0,-19-23-464 0 0,0-1 0 0 0,1 0 0 0 0,1-1 0 0 0,-1 0 0 0 0,2-1 0 0 0,-1-1 0 0 0,20 6 0 0 0,-24-9 0 0 0,0-2 0 0 0,0 1 0 0 0,0-2 0 0 0,0 1 0 0 0,0-2 0 0 0,1 0 0 0 0,-1 0 0 0 0,1-1 0 0 0,-1-1 0 0 0,0 0 0 0 0,19-4 0 0 0,-27 4 0 0 0,-1 0 0 0 0,1 0 0 0 0,-1-1 0 0 0,1 1 0 0 0,-1-1 0 0 0,0 0 0 0 0,1 0 0 0 0,-1 0 0 0 0,0-1 0 0 0,0 1 0 0 0,-1-1 0 0 0,1 0 0 0 0,0 0 0 0 0,2-3 0 0 0,-2 0 0 0 0,1 1 0 0 0,-1-1 0 0 0,0 0 0 0 0,-1 0 0 0 0,0 0 0 0 0,0 0 0 0 0,3-12 0 0 0,-3 3 0 0 0,-1 0 0 0 0,0 0 0 0 0,-1 0 0 0 0,0 0 0 0 0,-1 0 0 0 0,-5-24 0 0 0,2 26-60 0 0,1 0 0 0 0,-2 1-1 0 0,1-1 1 0 0,-2 1 0 0 0,0 0 0 0 0,0 0-1 0 0,-1 0 1 0 0,-1 1 0 0 0,0 0 0 0 0,0 1-1 0 0,-1 0 1 0 0,-20-18 0 0 0,11 13-102 0 0,-2 1 0 0 0,0 0 1 0 0,0 2-1 0 0,-1 0 0 0 0,-1 1 0 0 0,-31-10 1 0 0,46 18-216 0 0,-1 1 0 0 0,0 0 1 0 0,-15-2-1 0 0,-1 5-2560 0 0,23-1 2075 0 0,-1 0 1 0 0,0 1-1 0 0,0 0 0 0 0,0-1 1 0 0,1 1-1 0 0,-1 0 1 0 0,0 0-1 0 0,1 0 0 0 0,-3 2 1 0 0,0 1-2190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8 1076 0 0,'-1'-1'453'0'0,"1"1"0"0"0,-1-1 0 0 0,0 0 1 0 0,1 1-1 0 0,-1-1 0 0 0,0 1 0 0 0,1-1 0 0 0,-1 1 0 0 0,0-1 0 0 0,0 1 1 0 0,0-1-1 0 0,0 1 0 0 0,0 0 0 0 0,1 0 0 0 0,-1-1 0 0 0,0 1 0 0 0,0 0 0 0 0,0 0 1 0 0,0 0-1 0 0,0 0 0 0 0,0 0 0 0 0,0 0 0 0 0,0 0 0 0 0,0 0 0 0 0,1 1 0 0 0,-1-1 1 0 0,-1 0-1 0 0,-7 12 618 0 0,3 6 319 0 0,0-1 0 0 0,1 1 0 0 0,1-1 0 0 0,1 1-1 0 0,-2 35 1 0 0,4-8 615 0 0,7 54 0 0 0,-2-73-1680 0 0,1 0 0 0 0,11 35 0 0 0,-7-32-1701 0 0,1-9-369 0 0,-5-13-1179 0 0,7 4-6165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53 568 0 0,'-34'-9'2740'0'0,"3"0"16565"0"0,47 6-18031 0 0,0 2-1 0 0,-1 0 1 0 0,1 1-1 0 0,27 4 1 0 0,11-1 835 0 0,144-12-396 0 0,-132 0-5724 0 0,-2-6-5533 0 0,-49 11 6245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0 205 6165 0 0,'3'-9'1398'0'0,"1"0"0"0"0,0 0 0 0 0,0 1 0 0 0,0 0 0 0 0,1 0 0 0 0,11-14 0 0 0,-7 11-571 0 0,1 1 1 0 0,1-1-1 0 0,0 2 1 0 0,12-10-1 0 0,-8 9-225 0 0,0 0-1 0 0,1 2 1 0 0,0-1-1 0 0,1 2 0 0 0,0 0 1 0 0,0 1-1 0 0,27-6 1 0 0,-41 11-458 0 0,0 1 0 0 0,-1-1 0 0 0,1 1 0 0 0,0 0 0 0 0,0 0 0 0 0,0 0 0 0 0,0 0 0 0 0,0 0 0 0 0,0 1 0 0 0,-1-1 0 0 0,1 1 0 0 0,0 0 0 0 0,0 0 0 0 0,0 0 0 0 0,4 2 0 0 0,-6-1-79 0 0,1-1 1 0 0,-1 0-1 0 0,1 1 1 0 0,-1-1-1 0 0,0 1 1 0 0,0-1-1 0 0,0 1 1 0 0,0 0-1 0 0,0-1 1 0 0,0 1-1 0 0,0 0 1 0 0,0 0-1 0 0,-1 0 1 0 0,1-1-1 0 0,0 1 1 0 0,-1 0-1 0 0,0 0 1 0 0,0 0-1 0 0,1 0 1 0 0,-1 0-1 0 0,0 0 1 0 0,-1 0-1 0 0,1 4 1 0 0,-2 7 39 0 0,-1 0 0 0 0,0 0 0 0 0,-1 0 0 0 0,-1 0 0 0 0,0-1 0 0 0,-9 18 0 0 0,-47 70 167 0 0,41-70-169 0 0,1-2 0 0 0,9-14 18 0 0,0 0 1 0 0,1 1-1 0 0,1 0 1 0 0,0 0-1 0 0,1 1 0 0 0,1 0 1 0 0,-9 33-1 0 0,14-46-102 0 0,1 0-1 0 0,0 0 0 0 0,-1 1 1 0 0,1-1-1 0 0,0 0 0 0 0,1 0 1 0 0,-1 0-1 0 0,0 0 0 0 0,1 0 1 0 0,0 0-1 0 0,0 0 1 0 0,0 0-1 0 0,0 0 0 0 0,0 0 1 0 0,0 0-1 0 0,1 0 0 0 0,2 4 1 0 0,0-3 36 0 0,-1-1 0 0 0,1 1 0 0 0,-1-1 0 0 0,1 0 0 0 0,0 0 0 0 0,0 0-1 0 0,1-1 1 0 0,-1 1 0 0 0,0-1 0 0 0,7 2 0 0 0,8 2 120 0 0,0-1-1 0 0,1 0 0 0 0,-1-2 0 0 0,27 2 0 0 0,-44-5-173 0 0,11 2-1102 0 0,0-1 0 0 0,-1-1 1 0 0,1-1-1 0 0,0 1 0 0 0,-1-2 0 0 0,1 0 0 0 0,-1 0 0 0 0,0-1 1 0 0,1-1-1 0 0,-2 0 0 0 0,1-1 0 0 0,12-6 0 0 0,-13 5-2062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4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116 139 868 0 0,'0'-1'372'0'0,"0"0"1"0"0,0 0-1 0 0,0 0 0 0 0,0 0 1 0 0,0 0-1 0 0,1 0 0 0 0,-1 0 1 0 0,0 0-1 0 0,1 0 1 0 0,-1 1-1 0 0,0-1 0 0 0,1 0 1 0 0,-1 0-1 0 0,2-1 0 0 0,9-6 1329 0 0,0 0 1 0 0,1 1-1 0 0,0 0 0 0 0,0 0 0 0 0,1 2 0 0 0,17-7 0 0 0,88-20 3079 0 0,-66 20-2620 0 0,32-13 1509 0 0,-82 25-3451 0 0,-33 0-285 0 0,-55 9 0 0 0,-155 50 34 0 0,226-55 67 0 0,0 1 1 0 0,-23 12 0 0 0,34-15 3 0 0,-1 0 1 0 0,1 1-1 0 0,0-1 1 0 0,1 1-1 0 0,-1 0 0 0 0,0 1 1 0 0,1-1-1 0 0,0 0 1 0 0,0 1-1 0 0,0 0 1 0 0,0 0-1 0 0,-4 7 1 0 0,7-9-14 0 0,-1 0 0 0 0,1 0 0 0 0,0 0 0 0 0,0 0 1 0 0,0 0-1 0 0,0 0 0 0 0,0 0 0 0 0,0 0 0 0 0,1 0 0 0 0,-1-1 1 0 0,1 1-1 0 0,-1 0 0 0 0,1 0 0 0 0,0 0 0 0 0,0 0 0 0 0,-1 0 0 0 0,1-1 1 0 0,1 1-1 0 0,-1 0 0 0 0,0-1 0 0 0,0 1 0 0 0,1-1 0 0 0,-1 1 1 0 0,3 1-1 0 0,6 6 106 0 0,0 0 1 0 0,17 11-1 0 0,34 17 447 0 0,122 56 0 0 0,-112-61-97 0 0,91 57 1 0 0,-157-86-482 0 0,0 0 0 0 0,-1 1 0 0 0,0-1 0 0 0,1 1 0 0 0,-1 0 0 0 0,-1 0 0 0 0,6 6 0 0 0,-8-2 0 0 0,-5 2 0 0 0,1-7 0 0 0,0-1 0 0 0,-1 1 0 0 0,1-1 0 0 0,-1 1 0 0 0,1-1 0 0 0,-1 0 0 0 0,1 0 0 0 0,-1-1 0 0 0,0 1 0 0 0,0-1 0 0 0,0 0 0 0 0,-7 1 0 0 0,-56 5 0 0 0,39-5 0 0 0,-114 5-1731 0 0,126-8 1468 0 0,1 0 1 0 0,0 0-1 0 0,-1-1 1 0 0,1-1-1 0 0,0-1 1 0 0,0 0-1 0 0,-17-8 1 0 0,14 0-3021 0 0,14-1-6139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5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369 116 692 0 0,'-9'-14'3242'0'0,"8"11"-2713"0"0,-1 1 1 0 0,1 0 0 0 0,0 0-1 0 0,-1 0 1 0 0,0-1 0 0 0,1 1 0 0 0,-5-3-1 0 0,-1 0 190 0 0,0 0 0 0 0,-1 0 0 0 0,1 1 0 0 0,-1 0-1 0 0,0 0 1 0 0,0 1 0 0 0,-1 0 0 0 0,1 0 0 0 0,-1 1-1 0 0,0 0 1 0 0,1 1 0 0 0,-1 0 0 0 0,0 0-1 0 0,0 1 1 0 0,0 0 0 0 0,1 0 0 0 0,-14 3 0 0 0,12-1-306 0 0,0-1 1 0 0,1 1-1 0 0,-1 1 1 0 0,1-1-1 0 0,0 2 1 0 0,0-1-1 0 0,0 1 1 0 0,0 1-1 0 0,1 0 1 0 0,-1 0-1 0 0,1 0 1 0 0,1 1-1 0 0,-1 0 1 0 0,1 1-1 0 0,0 0 1 0 0,-8 9-1 0 0,11-10-307 0 0,1 0 0 0 0,-1 0-1 0 0,1 0 1 0 0,0 0 0 0 0,1 0 0 0 0,0 0-1 0 0,0 1 1 0 0,0-1 0 0 0,1 1 0 0 0,0 0-1 0 0,0-1 1 0 0,0 1 0 0 0,1 0-1 0 0,0-1 1 0 0,1 1 0 0 0,-1 0 0 0 0,1 0-1 0 0,1-1 1 0 0,-1 1 0 0 0,1-1-1 0 0,0 1 1 0 0,1-1 0 0 0,4 9 0 0 0,-1-3 84 0 0,1 0 0 0 0,1-1 0 0 0,0 0 0 0 0,0 0 0 0 0,1 0 0 0 0,1-1 0 0 0,0-1 0 0 0,0 0 0 0 0,1 0 0 0 0,17 11 0 0 0,-9-9-190 0 0,0-1 0 0 0,1 0 0 0 0,0-2 0 0 0,0 0 0 0 0,1-1 0 0 0,26 5 0 0 0,-32-9 0 0 0,0-1 0 0 0,0-1 0 0 0,0 0 0 0 0,1 0 0 0 0,-1-2 0 0 0,0 0 0 0 0,0 0 0 0 0,0-2 0 0 0,26-7 0 0 0,-38 9 0 0 0,1 0 0 0 0,-1 0 0 0 0,0-1 0 0 0,0 1 0 0 0,1-1 0 0 0,-1 0 0 0 0,0 0 0 0 0,-1 0 0 0 0,1 0 0 0 0,0-1 0 0 0,-1 1 0 0 0,1-1 0 0 0,-1 1 0 0 0,0-1 0 0 0,0 0 0 0 0,0 0 0 0 0,0 0 0 0 0,0 0 0 0 0,-1 0 0 0 0,1-1 0 0 0,-1 1 0 0 0,0 0 0 0 0,0-1 0 0 0,0 1 0 0 0,0-1 0 0 0,-1 1 0 0 0,1-1 0 0 0,-1 1 0 0 0,0-1 0 0 0,0 0 0 0 0,-1 1 0 0 0,1-1 0 0 0,-2-6 0 0 0,-1-2 0 0 0,0 0 0 0 0,-1 1 0 0 0,0-1 0 0 0,0 0 0 0 0,-2 1 0 0 0,1 0 0 0 0,-2 0 0 0 0,-10-15 0 0 0,-4 1-138 0 0,-1 1 1 0 0,-1 1-1 0 0,-1 1 1 0 0,-1 1-1 0 0,-1 1 0 0 0,-1 1 1 0 0,0 1-1 0 0,-1 2 0 0 0,-39-17 1 0 0,15 11-2605 0 0,35 17-1105 0 0,0 2-4107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5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6373 0 0,'2'-2'722'0'0,"-1"1"1"0"0,1 0-1 0 0,-1-1 1 0 0,1 1-1 0 0,0 0 1 0 0,-1 0-1 0 0,1 0 1 0 0,0 0-1 0 0,0 1 1 0 0,-1-1-1 0 0,1 0 1 0 0,0 1-1 0 0,0-1 0 0 0,2 1 1 0 0,1-1-42 0 0,0 1 0 0 0,0 0 0 0 0,0 0 0 0 0,0 0 0 0 0,7 2 0 0 0,5 2-386 0 0,-1 1 1 0 0,22 9 0 0 0,-27-9 603 0 0,35 13 159 0 0,-1 3 0 0 0,-1 2 0 0 0,50 35 0 0 0,-26-9-25 0 0,62 58 1 0 0,-98-78-407 0 0,-1 1 1 0 0,47 61-1 0 0,-64-71-412 0 0,0 0 0 0 0,-2 1 0 0 0,0 1 0 0 0,-1 0-1 0 0,-2 0 1 0 0,9 27 0 0 0,-16-38-215 0 0,0 0 0 0 0,0-1 0 0 0,-1 2 0 0 0,0-1 0 0 0,-1 0 0 0 0,0 0 0 0 0,-1 0 0 0 0,0 0 0 0 0,-1 0 0 0 0,0 0 0 0 0,0 0 0 0 0,-2-1 0 0 0,1 1 0 0 0,-1-1 0 0 0,-1 0 0 0 0,0 0 0 0 0,-12 19 0 0 0,5-12 0 0 0,-1 0 0 0 0,-1 0 0 0 0,0-2 0 0 0,-1 0 0 0 0,-1 0 0 0 0,0-1 0 0 0,-1-1 0 0 0,-25 15 0 0 0,23-17 9 0 0,5-2-33 0 0,1-1 0 0 0,-1-1-1 0 0,0 0 1 0 0,-1-1 0 0 0,-16 5-1 0 0,30-11-668 0 0,21-28-14218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14 196 4992 0 0,'-2'-2'426'0'0,"1"0"-1"0"0,-1 0 0 0 0,1 0 0 0 0,0 0 0 0 0,-1-1 0 0 0,1 1 0 0 0,1 0 0 0 0,-1-1 0 0 0,0 1 1 0 0,0-1-1 0 0,1 1 0 0 0,0-1 0 0 0,-1 1 0 0 0,1-1 0 0 0,0 0 0 0 0,0 1 0 0 0,0-1 1 0 0,1 1-1 0 0,-1-1 0 0 0,2-3 0 0 0,-1 3-198 0 0,1-1 0 0 0,0 0 1 0 0,0 1-1 0 0,0-1 0 0 0,1 1 0 0 0,-1 0 0 0 0,1 0 1 0 0,0 0-1 0 0,0 0 0 0 0,0 0 0 0 0,0 1 0 0 0,0-1 1 0 0,5-2-1 0 0,15-9 175 0 0,0 2 1 0 0,1 0 0 0 0,0 1-1 0 0,1 1 1 0 0,0 2-1 0 0,1 0 1 0 0,0 2 0 0 0,0 1-1 0 0,0 1 1 0 0,1 1-1 0 0,-1 1 1 0 0,1 2 0 0 0,-1 0-1 0 0,1 2 1 0 0,-1 1-1 0 0,37 9 1 0 0,-36-6-86 0 0,0 2 0 0 0,-1 1 0 0 0,0 1 0 0 0,-1 1 0 0 0,0 2 0 0 0,0 0 0 0 0,30 23 0 0 0,-41-26-150 0 0,-1 0 0 0 0,0 2-1 0 0,-1 0 1 0 0,0 0 0 0 0,-1 1-1 0 0,0 0 1 0 0,-1 1 0 0 0,0 0-1 0 0,-1 1 1 0 0,-1 0 0 0 0,-1 0-1 0 0,0 1 1 0 0,6 19 0 0 0,-10-25-70 0 0,-1 0 0 0 0,0 0 0 0 0,-1 0 0 0 0,0 0 0 0 0,0 0 0 0 0,-1 0 0 0 0,-1 1 0 0 0,0-1 1 0 0,-3 16-1 0 0,2-19-66 0 0,1-1 0 0 0,-2 0 0 0 0,1 0 0 0 0,-1 1 0 0 0,0-2 0 0 0,0 1 0 0 0,0 0 0 0 0,-1-1 0 0 0,0 1 0 0 0,0-1 0 0 0,-1 0 0 0 0,1-1 0 0 0,-1 1 0 0 0,0-1 0 0 0,-11 8 0 0 0,-4-1 2 0 0,-1-1 1 0 0,0 0-1 0 0,0-2 0 0 0,-1 0 0 0 0,-1-2 1 0 0,1 0-1 0 0,-1-1 0 0 0,-31 2 0 0 0,-6-3-174 0 0,0-2 0 0 0,-62-7 0 0 0,104 4-52 0 0,5 1-438 0 0,0-1-1 0 0,1-1 0 0 0,-1 0 0 0 0,-12-4 0 0 0,50-6-9295 0 0,6 4 7033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6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45 1028 0 0,'-18'-2'5008'0'0,"-13"2"13709"0"0,35 2-17455 0 0,18 4-737 0 0,0-1 1 0 0,1 0-1 0 0,-1-2 0 0 0,1 0 1 0 0,0-2-1 0 0,24-1 1 0 0,11-3 1011 0 0,73-13 0 0 0,-24-11-3431 0 0,-28 7-172 0 0,-71 19-2459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0 908 0 0,'-29'21'11735'0'0,"33"-19"-9815"0"0,7 2-1082 0 0,1-1-1 0 0,-1 0 1 0 0,1-1-1 0 0,-1 0 1 0 0,1-1-1 0 0,0 0 1 0 0,19-1 0 0 0,5 0 337 0 0,53 5-19 0 0,134 2 3150 0 0,-148-10-6371 0 0,-1-4-3646 0 0,-58 5 2353 0 0,-2-2 484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7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30 148 0 0,'-16'-29'20953'0'0,"56"39"-17906"0"0,57 23 0 0 0,-14-4-1509 0 0,-34-15-1165 0 0,-1-1 1 0 0,2-2 0 0 0,0-3-1 0 0,95 4 1 0 0,-133-13-504 0 0,-9 0 107 0 0,1 1 0 0 0,-1 0 0 0 0,1 0 0 0 0,-1 0 0 0 0,0 0 0 0 0,1 1 0 0 0,-1 0 0 0 0,0-1 0 0 0,5 3 0 0 0,-6-3 50 0 0,0 1 1 0 0,0 0-1 0 0,1 0 0 0 0,-1 0 0 0 0,0 0 0 0 0,0 1 0 0 0,0-1 0 0 0,0 1 0 0 0,-1-1 0 0 0,1 1 0 0 0,0 0 0 0 0,0-1 0 0 0,-1 1 0 0 0,1 0 0 0 0,-1 0 0 0 0,0 0 0 0 0,0 0 0 0 0,1 0 0 0 0,-1 1 1 0 0,0-1-1 0 0,-1 0 0 0 0,1 0 0 0 0,0 1 0 0 0,-1-1 0 0 0,1 0 0 0 0,-1 1 0 0 0,0-1 0 0 0,0 1 0 0 0,0-1 0 0 0,0 5 0 0 0,-2 9 296 0 0,1 0-1 0 0,-2 1 0 0 0,-7 25 1 0 0,6-26-125 0 0,-98 300-7 0 0,58-192-183 0 0,2 8-16 0 0,42-131-146 0 0,0 0-49 0 0,0-1 1 0 0,1 0-1 0 0,-1 0 1 0 0,0 0-1 0 0,1 1 1 0 0,-1-1-1 0 0,0 0 1 0 0,1 0-1 0 0,-1 0 1 0 0,0 0-1 0 0,1 1 1 0 0,-1-1-1 0 0,1 0 1 0 0,-1 0-1 0 0,0 0 1 0 0,1 0-1 0 0,-1 0 1 0 0,1 0-1 0 0,-1 0 0 0 0,0 0 1 0 0,1 0-1 0 0,-1 0 1 0 0,0-1-1 0 0,1 1 1 0 0,-1 0-1 0 0,1 0 1 0 0,-1 0-1 0 0,0 0 1 0 0,1 0-1 0 0,-1-1 1 0 0,0 1-1 0 0,1 0 1 0 0,-1 0-1 0 0,0-1 1 0 0,1 1-1 0 0,7-7-4813 0 0,-4 5 4755 0 0,6-7-3174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70 145 6509 0 0,'-11'-2'3088'0'0,"5"1"-1495"0"0,-1-1 1 0 0,0 2-1 0 0,0-1 1 0 0,0 1-1 0 0,0 0 1 0 0,-10 2 3091 0 0,21-1-4087 0 0,15 5-181 0 0,0-2 1 0 0,0 0 0 0 0,0-1-1 0 0,0-1 1 0 0,32 0-1 0 0,99-10 680 0 0,-121 6-887 0 0,-1-2 0 0 0,0-1 0 0 0,30-9 0 0 0,-43 8-111 0 0,1 0 0 0 0,-1 0 0 0 0,0-2 0 0 0,0 0 0 0 0,-1 0 0 0 0,21-17 0 0 0,-13 6 63 0 0,-15 12 28 0 0,1 0 0 0 0,-1 1 1 0 0,2 0-1 0 0,-1 0 1 0 0,11-5-1 0 0,-18 11 278 0 0,0 4-310 0 0,-1 1 1 0 0,0 0 0 0 0,0 0-1 0 0,-1-1 1 0 0,1 1 0 0 0,-3 6-1 0 0,-3 36-130 0 0,2-1 0 0 0,1 1 0 0 0,3 0 1 0 0,2-1-1 0 0,1 1 0 0 0,3-1 0 0 0,2 1 0 0 0,2-2 0 0 0,1 1 0 0 0,21 48 0 0 0,-17-54-28 0 0,41 121 0 0 0,-54-151 0 0 0,-2-2 0 0 0,-6-2 0 0 0,-8-5 0 0 0,-150-5-46 0 0,-152 6-16 0 0,296 2 170 0 0,40 5-108 0 0,202 17 0 0 0,-92-13 0 0 0,-4-7-7709 0 0,-51-4 2622 0 0,-55 0 1666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8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377 104 216 0 0,'4'-11'2359'0'0,"-4"10"-2046"0"0,1-1 0 0 0,0 1 0 0 0,-1 0 0 0 0,0-1 0 0 0,1 1 0 0 0,-1 0 0 0 0,0-1 0 0 0,1 1 0 0 0,-1-1 0 0 0,0 1 0 0 0,0 0 0 0 0,0-1 0 0 0,0 1 0 0 0,0-1 0 0 0,0 1 0 0 0,-1 0 0 0 0,1-1 0 0 0,0 1 0 0 0,-1 0 0 0 0,1-1 0 0 0,-1 1 0 0 0,0 0 0 0 0,1 0 0 0 0,-1-1 0 0 0,0 1 0 0 0,0 0 0 0 0,0 0 0 0 0,1 0 0 0 0,-1 0 0 0 0,-2-2 0 0 0,-5-2 392 0 0,1-1 0 0 0,-1 1 0 0 0,0 0 0 0 0,0 0 0 0 0,-1 1-1 0 0,1 0 1 0 0,-1 1 0 0 0,0 0 0 0 0,0 0 0 0 0,0 1-1 0 0,0 0 1 0 0,-1 0 0 0 0,1 1 0 0 0,-1 1 0 0 0,-11 0-1 0 0,7 0-209 0 0,0 1 0 0 0,1 1 0 0 0,-1 0-1 0 0,1 1 1 0 0,-1 0 0 0 0,1 1-1 0 0,0 0 1 0 0,1 2 0 0 0,-1-1 0 0 0,-14 10-1 0 0,22-13-404 0 0,1 1 0 0 0,0 0 0 0 0,0 0-1 0 0,0 0 1 0 0,0 1 0 0 0,0-1 0 0 0,1 1-1 0 0,0 0 1 0 0,-1 0 0 0 0,1 0 0 0 0,1 0-1 0 0,-1 1 1 0 0,1-1 0 0 0,-1 1 0 0 0,1-1-1 0 0,1 1 1 0 0,-1 0 0 0 0,1 0 0 0 0,0 0-1 0 0,0 0 1 0 0,0 0 0 0 0,0 0 0 0 0,1 0-1 0 0,0 0 1 0 0,0 0 0 0 0,1 0 0 0 0,-1 1-1 0 0,1-1 1 0 0,0 0 0 0 0,0 0 0 0 0,1-1-1 0 0,0 1 1 0 0,0 0 0 0 0,0 0 0 0 0,0-1-1 0 0,0 1 1 0 0,1-1 0 0 0,0 0 0 0 0,0 0-1 0 0,0 0 1 0 0,5 4 0 0 0,7 7-90 0 0,0-1 0 0 0,1-1 0 0 0,1 0 0 0 0,0-2 0 0 0,0 0 0 0 0,1 0 0 0 0,1-2 0 0 0,-1 0 0 0 0,2-1 0 0 0,-1-1 0 0 0,1-1 0 0 0,0-1 0 0 0,0-1 0 0 0,1 0 0 0 0,-1-1 0 0 0,1-2 0 0 0,23 0 0 0 0,-37-1 0 0 0,0-1 0 0 0,-1 0 0 0 0,1 0 0 0 0,-1-1 0 0 0,1 1 0 0 0,-1-1 0 0 0,0-1 0 0 0,1 1 0 0 0,-1-1 0 0 0,-1 0 0 0 0,1-1 0 0 0,0 1 0 0 0,-1-1 0 0 0,0 0 0 0 0,6-6 0 0 0,-7 6 0 0 0,0 0 0 0 0,-1 0 0 0 0,0-1 0 0 0,0 1 0 0 0,0-1 0 0 0,0 0 0 0 0,-1 0 0 0 0,1 0 0 0 0,-1 0 0 0 0,-1-1 0 0 0,1 1 0 0 0,-1 0 0 0 0,0-1 0 0 0,0 1 0 0 0,0-1 0 0 0,-1 1 0 0 0,0-1 0 0 0,-1-8 0 0 0,0 6-103 0 0,-1 0 0 0 0,0 0 1 0 0,-1 1-1 0 0,1 0 0 0 0,-1-1 0 0 0,-1 1 1 0 0,1 0-1 0 0,-2 0 0 0 0,1 1 0 0 0,0-1 1 0 0,-1 1-1 0 0,-10-10 0 0 0,2 4-230 0 0,0 0 0 0 0,0 1 0 0 0,-1 0 0 0 0,-26-15-1 0 0,-3 7-2482 0 0,26 14-2149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8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1 840 0 0,'38'12'10908'0'0,"-3"0"-6154"0"0,111 22 4673 0 0,-76-20-6747 0 0,82 5-1 0 0,115-14-921 0 0,-89-20-4491 0 0,-164 15-686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7:59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0 768 0 0,'-2'2'459'0'0,"0"-1"-1"0"0,0 1 0 0 0,0 0 1 0 0,1-1-1 0 0,-1 1 1 0 0,0 0-1 0 0,1 0 1 0 0,0 0-1 0 0,-1 0 0 0 0,1 0 1 0 0,0 1-1 0 0,0-1 1 0 0,0 0-1 0 0,0 1 1 0 0,1-1-1 0 0,-1 0 0 0 0,0 3 1 0 0,1-4-128 0 0,0 0 1 0 0,0 0-1 0 0,1 0 0 0 0,-1 0 1 0 0,0 0-1 0 0,0 0 1 0 0,1 0-1 0 0,-1 0 0 0 0,1 0 1 0 0,-1 0-1 0 0,1 0 1 0 0,-1 0-1 0 0,1 0 0 0 0,0 0 1 0 0,-1-1-1 0 0,2 2 1 0 0,1 0-7 0 0,-1 0 1 0 0,1 0-1 0 0,-1-1 1 0 0,1 0-1 0 0,-1 1 1 0 0,1-1 0 0 0,0 0-1 0 0,3 1 1 0 0,39 10 3221 0 0,52 8 0 0 0,-36-12-591 0 0,101 2-1 0 0,-145-12-4557 0 0,6-2-8414 0 0,-16 2 6766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0 180 368 0 0,'1'-8'5600'0'0,"6"15"-3793"0"0,11 20-194 0 0,5 20 528 0 0,-3 0-1 0 0,19 63 1 0 0,18 44 1096 0 0,-33-100-1887 0 0,2-2 1 0 0,2 0-1 0 0,3-2 0 0 0,42 53 0 0 0,-70-99-1110 0 0,1 1-1 0 0,0-1 0 0 0,0 1 0 0 0,0-1 0 0 0,1 0 0 0 0,-1-1 1 0 0,8 5-1 0 0,-11-8-181 0 0,0 1 0 0 0,0-1 0 0 0,0 1 0 0 0,0-1 0 0 0,0 0 0 0 0,0 0 0 0 0,0 1 0 0 0,0-1 0 0 0,0 0 0 0 0,0 0 0 0 0,1 0 0 0 0,-1 0 0 0 0,0 0 0 0 0,0-1 0 0 0,0 1 0 0 0,0 0 0 0 0,2-1 0 0 0,-1 0-22 0 0,0 0 0 0 0,-1 0 0 0 0,1-1 0 0 0,-1 1 0 0 0,1 0 0 0 0,-1-1 0 0 0,1 1 0 0 0,-1-1 0 0 0,0 1 0 0 0,0-1 0 0 0,0 0 0 0 0,1 1 0 0 0,-1-3 0 0 0,8-15 96 0 0,-2 0 1 0 0,0-1-1 0 0,-2 0 1 0 0,0 0-1 0 0,-1 0 1 0 0,2-32-1 0 0,-2 17-6 0 0,15-169 379 0 0,-16 153-410 0 0,-5-166 276 0 0,-2 77-193 0 0,3 135-388 0 0,1 0 0 0 0,1 0-1 0 0,-1 0 1 0 0,1-1 0 0 0,0 1 0 0 0,0 0-1 0 0,1 0 1 0 0,-1 0 0 0 0,1 0 0 0 0,3-5-1 0 0,-4 8 12 0 0,0 1 0 0 0,0 0-1 0 0,0 0 1 0 0,0 1 0 0 0,0-1-1 0 0,0 0 1 0 0,1 0 0 0 0,-1 0-1 0 0,0 1 1 0 0,0-1 0 0 0,1 1-1 0 0,-1-1 1 0 0,0 1 0 0 0,1-1-1 0 0,-1 1 1 0 0,0 0 0 0 0,1-1-1 0 0,-1 1 1 0 0,0 0 0 0 0,1 0-1 0 0,-1 0 1 0 0,1 0 0 0 0,1 1-1 0 0,32 6-6683 0 0,-14 1 3886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0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0 228 0 0,'-3'3'746'0'0,"0"-1"0"0"0,1 1 0 0 0,-1 0 0 0 0,1 0 0 0 0,0 0 0 0 0,0 0 0 0 0,0 0 0 0 0,0 1 0 0 0,0-1 0 0 0,-1 7 0 0 0,-13 42 2865 0 0,12-35-2067 0 0,-1 0-566 0 0,1-1-1 0 0,1 0 1 0 0,1 1-1 0 0,0-1 0 0 0,1 1 1 0 0,1 0-1 0 0,3 28 1 0 0,-2-38-909 0 0,1 0 1 0 0,-1 0-1 0 0,1 0 0 0 0,0 0 1 0 0,1-1-1 0 0,0 1 1 0 0,0-1-1 0 0,0 1 1 0 0,1-1-1 0 0,0 0 0 0 0,0 0 1 0 0,0-1-1 0 0,1 1 1 0 0,0-1-1 0 0,0 0 1 0 0,0 0-1 0 0,1-1 0 0 0,-1 0 1 0 0,1 1-1 0 0,10 4 1 0 0,-6-4-1096 0 0,1-1 1 0 0,-1 0-1 0 0,1-1 1 0 0,0 1-1 0 0,-1-2 1 0 0,1 0-1 0 0,18 1 1 0 0,-2-2-1489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0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199 283 756 0 0,'-11'-11'4820'0'0,"12"3"-540"0"0,1 6-3797 0 0,0 1 0 0 0,0-1 1 0 0,0 1-1 0 0,0-1 1 0 0,1 1-1 0 0,-1 0 1 0 0,1 0-1 0 0,2-1 1 0 0,-1 1-551 0 0,27-10 2163 0 0,-15 5-1020 0 0,0 0 0 0 0,19-10 0 0 0,-32 15-896 0 0,0-1 1 0 0,0 0-1 0 0,0 0 0 0 0,0 0 0 0 0,0 0 0 0 0,-1-1 0 0 0,1 1 0 0 0,0-1 1 0 0,-1 1-1 0 0,0-1 0 0 0,0 0 0 0 0,0 0 0 0 0,0 0 0 0 0,0-1 0 0 0,0 1 1 0 0,1-4-1 0 0,-3 3-84 0 0,1 0 0 0 0,-1 0 0 0 0,0 0 1 0 0,0 0-1 0 0,0 0 0 0 0,0 0 0 0 0,0-1 0 0 0,-1 1 1 0 0,0 0-1 0 0,0 0 0 0 0,0 1 0 0 0,-1-1 1 0 0,1 0-1 0 0,-1 0 0 0 0,0 1 0 0 0,0-1 0 0 0,0 0 1 0 0,0 1-1 0 0,-1 0 0 0 0,1 0 0 0 0,-4-3 0 0 0,-1-2-8 0 0,0 2-1 0 0,0-1 1 0 0,-1 1-1 0 0,1 0 1 0 0,-2 0-1 0 0,1 1 1 0 0,-16-7-1 0 0,15 8-170 0 0,-1 0-1 0 0,-1 1 1 0 0,1 0 0 0 0,-1 0-1 0 0,1 1 1 0 0,-1 1 0 0 0,1 0-1 0 0,-1 0 1 0 0,0 1 0 0 0,0 1-1 0 0,1-1 1 0 0,-1 2 0 0 0,0 0-1 0 0,1 0 1 0 0,-1 1 0 0 0,1 0-1 0 0,0 0 1 0 0,-17 10 0 0 0,24-12-404 0 0,0 1 1 0 0,1 0 0 0 0,-1 1 0 0 0,1-1 0 0 0,0 0-1 0 0,-1 1 1 0 0,1-1 0 0 0,0 1 0 0 0,0 0 0 0 0,1-1-1 0 0,-1 1 1 0 0,1 0 0 0 0,-1 0 0 0 0,1 0 0 0 0,0 0-1 0 0,0 1 1 0 0,-1 5 0 0 0,0 9-2089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6329 0 0,'2'0'807'0'0,"0"1"0"0"0,-1-1 0 0 0,1 0 0 0 0,0 0 0 0 0,0 1 0 0 0,0-1 0 0 0,0 1 0 0 0,-1 0 0 0 0,1-1-1 0 0,0 1 1 0 0,-1 0 0 0 0,1 0 0 0 0,-1 0 0 0 0,1 0 0 0 0,-1 0 0 0 0,3 2 0 0 0,-2 0-177 0 0,1 0 0 0 0,-1 0-1 0 0,1 1 1 0 0,-1-1 0 0 0,0 1-1 0 0,0-1 1 0 0,1 6 0 0 0,2 6-144 0 0,0 0 0 0 0,4 33 0 0 0,-7-39 435 0 0,17 87 1240 0 0,9 59 662 0 0,-28-153-2956 0 0,0-1 1 0 0,0 1 0 0 0,1-1-1 0 0,-1 1 1 0 0,1-1-1 0 0,-1 0 1 0 0,1 1 0 0 0,-1-1-1 0 0,1 0 1 0 0,-1 1 0 0 0,1-1-1 0 0,0 0 1 0 0,0 0-1 0 0,1 2 1 0 0,4 1-3192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12 120 0 0,'-26'2'14753'0'0,"46"-1"-6766"0"0,-2 0-10574 0 0,219 7 7994 0 0,0 0-3339 0 0,317 14 479 0 0,19-6-155 0 0,38-12-2292 0 0,0-37-120 0 0,-588 31 20 0 0,-9 1 0 0 0,0 0 0 0 0,0-1 0 0 0,0-1 0 0 0,-1 0 0 0 0,1 0 0 0 0,13-6 0 0 0,-22 6 0 0 0,-5 3 0 0 0,0 0 0 0 0,0-1 0 0 0,0 1 0 0 0,0 0 0 0 0,0 0 0 0 0,1 0 0 0 0,-1 0 0 0 0,0 0 0 0 0,0-1 0 0 0,0 1 0 0 0,0 0 0 0 0,0 0 0 0 0,0 0 0 0 0,0 0 0 0 0,0-1 0 0 0,0 1 0 0 0,0 0 0 0 0,0 0 0 0 0,1 0 0 0 0,-1-1 0 0 0,0 1 0 0 0,0 0 0 0 0,0 0 0 0 0,0 0 0 0 0,-1-1 0 0 0,1 1 0 0 0,0 0 0 0 0,0 0 0 0 0,0 0 0 0 0,0 0 0 0 0,0-1 0 0 0,0 1 0 0 0,0 0 0 0 0,0 0 0 0 0,0 0 0 0 0,0 0 0 0 0,0-1 0 0 0,-1 1 0 0 0,1 0 0 0 0,0 0 0 0 0,0 0 0 0 0,0 0 0 0 0,0 0 0 0 0,0-1 0 0 0,-1 1 0 0 0,1 0 0 0 0,0 0 0 0 0,0 0 0 0 0,0 0 0 0 0,0 0 0 0 0,-1 0 0 0 0,1 0 0 0 0,0 0 0 0 0,-1 0 0 0 0,-1-1-353 0 0,0 0 1 0 0,0 0-1 0 0,0 0 1 0 0,-1 1-1 0 0,1-1 1 0 0,0 1-1 0 0,-1 0 0 0 0,1 0 1 0 0,-1-1-1 0 0,1 1 1 0 0,0 1-1 0 0,-1-1 0 0 0,1 0 1 0 0,-4 2-1 0 0,-33 13-6790 0 0,26-9 3658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1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10 876 0 0,'4'-10'13436'0'0,"3"27"-7578"0"0,-5-6-6852 0 0,2 96 6790 0 0,-4-99-5508 0 0,-2 51 2487 0 0,7 62 1 0 0,-4-114-2715 0 0,-1-1-1 0 0,1 0 1 0 0,1 0 0 0 0,-1-1 0 0 0,1 1 0 0 0,0 0-1 0 0,0 0 1 0 0,0-1 0 0 0,5 7 0 0 0,-7-11-561 0 0,3 0-193 0 0,0-1 269 0 0,0 1-1 0 0,0-1 1 0 0,1 0-1 0 0,-1 0 1 0 0,0 0-1 0 0,0 0 1 0 0,5-1-1 0 0,24-9-8295 0 0,-19 4 5615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2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90 912 0 0,'1'-2'1430'0'0,"1"-2"-295"0"0,0-1-1 0 0,-1 1 0 0 0,0 0 0 0 0,0-1 1 0 0,0 1-1 0 0,0-1 0 0 0,-1-6 1 0 0,0 10-838 0 0,0-1 1 0 0,0 1-1 0 0,0-1 1 0 0,0 1-1 0 0,-1-1 1 0 0,1 1-1 0 0,-1-1 1 0 0,1 1-1 0 0,-1 0 1 0 0,0-1-1 0 0,0 1 0 0 0,1 0 1 0 0,-1-1-1 0 0,0 1 1 0 0,0 0-1 0 0,0 0 1 0 0,0 0-1 0 0,0 0 1 0 0,-1 0-1 0 0,1 0 1 0 0,0 0-1 0 0,0 0 1 0 0,-1 0-1 0 0,1 0 1 0 0,-3 0-1 0 0,-4-2 124 0 0,1 1 1 0 0,-1 0-1 0 0,0 1 0 0 0,0 0 0 0 0,0 0 0 0 0,0 1 1 0 0,1-1-1 0 0,-1 2 0 0 0,0-1 0 0 0,0 1 1 0 0,0 1-1 0 0,0-1 0 0 0,1 1 0 0 0,-1 1 0 0 0,1-1 1 0 0,-11 6-1 0 0,10-5-158 0 0,-1 2 1 0 0,1-1 0 0 0,1 1-1 0 0,-1 0 1 0 0,0 0-1 0 0,1 1 1 0 0,0 0 0 0 0,1 0-1 0 0,-1 1 1 0 0,1 0-1 0 0,0 0 1 0 0,1 0 0 0 0,-8 14-1 0 0,11-17-229 0 0,1-1-1 0 0,0 1 1 0 0,0-1-1 0 0,0 1 1 0 0,0-1 0 0 0,0 1-1 0 0,1 0 1 0 0,-1-1-1 0 0,1 1 1 0 0,0 0 0 0 0,0-1-1 0 0,1 1 1 0 0,-1 0-1 0 0,1-1 1 0 0,0 1-1 0 0,1 3 1 0 0,0-1 70 0 0,1 0 0 0 0,0-1 0 0 0,0 1 0 0 0,0-1 0 0 0,1 0-1 0 0,-1 0 1 0 0,1 0 0 0 0,9 8 0 0 0,-2-3 53 0 0,1-1 1 0 0,0 0-1 0 0,0-1 1 0 0,1 0-1 0 0,0-1 0 0 0,0-1 1 0 0,19 7-1 0 0,-14-7-157 0 0,0-1 0 0 0,35 5 0 0 0,-45-9 0 0 0,1-1 0 0 0,-1 1 0 0 0,1-1 0 0 0,-1-1 0 0 0,1 0 0 0 0,-1 0 0 0 0,0 0 0 0 0,15-5 0 0 0,-20 4-5 0 0,0 1-1 0 0,-1-1 1 0 0,1 0-1 0 0,0 0 1 0 0,-1 0-1 0 0,1 0 1 0 0,-1 0-1 0 0,0 0 1 0 0,0-1-1 0 0,0 1 1 0 0,0-1-1 0 0,0 1 1 0 0,-1-1-1 0 0,1 0 1 0 0,-1 0-1 0 0,1 1 1 0 0,-1-1-1 0 0,0 0 1 0 0,0 0-1 0 0,0-1 1 0 0,-1 1-1 0 0,1 0 1 0 0,-1 0-1 0 0,0 0 1 0 0,0 0-1 0 0,0-5 1 0 0,0-1-18 0 0,-1 0 1 0 0,0 0-1 0 0,0 0 1 0 0,-1 1-1 0 0,0-1 1 0 0,-1 0-1 0 0,0 1 1 0 0,-4-10-1 0 0,1 6-121 0 0,-1 1-1 0 0,0 0 1 0 0,-1 0 0 0 0,0 1-1 0 0,-1 0 1 0 0,0 1-1 0 0,0-1 1 0 0,-1 2-1 0 0,0-1 1 0 0,0 2 0 0 0,-1-1-1 0 0,0 1 1 0 0,-1 1-1 0 0,1 0 1 0 0,-1 0-1 0 0,-1 2 1 0 0,1-1-1 0 0,-19-3 1 0 0,7 8-2539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63 420 0 0,'1'-1'346'0'0,"-1"1"1"0"0,0-1-1 0 0,1 0 0 0 0,-1 1 0 0 0,0-1 1 0 0,0 1-1 0 0,0-1 0 0 0,0 0 0 0 0,0 1 1 0 0,1-1-1 0 0,-1 1 0 0 0,0-1 0 0 0,0 0 0 0 0,0 1 1 0 0,-1-1-1 0 0,1 0 0 0 0,0 1 0 0 0,0-1 1 0 0,0 1-1 0 0,0-1 0 0 0,-1 0 0 0 0,1 1 1 0 0,0-1-1 0 0,0 1 0 0 0,-1-1 0 0 0,1 1 1 0 0,0-1-1 0 0,-1 1 0 0 0,0-1 0 0 0,0 0 96 0 0,0 0 0 0 0,-1 0 0 0 0,1 1 0 0 0,0-1-1 0 0,-1 0 1 0 0,1 1 0 0 0,-1-1 0 0 0,1 1-1 0 0,-1 0 1 0 0,1 0 0 0 0,-3-1 0 0 0,-2 1 333 0 0,0 0 0 0 0,0 0 0 0 0,0 0 0 0 0,1 1 0 0 0,-10 2 0 0 0,7 0-356 0 0,0 0 0 0 0,1 0 1 0 0,-1 1-1 0 0,1 0 0 0 0,0 0 1 0 0,0 1-1 0 0,0 0 0 0 0,1 0 1 0 0,-1 1-1 0 0,2 0 0 0 0,-1 0 1 0 0,0 0-1 0 0,1 0 1 0 0,0 1-1 0 0,-5 10 0 0 0,8-13-276 0 0,-1 1 0 0 0,1-1-1 0 0,1 1 1 0 0,-1 0 0 0 0,1 0-1 0 0,0-1 1 0 0,0 1 0 0 0,0 0-1 0 0,1 0 1 0 0,-1 0 0 0 0,1 0-1 0 0,0 0 1 0 0,1 0 0 0 0,-1 0-1 0 0,1 0 1 0 0,0 0 0 0 0,0 0-1 0 0,1 0 1 0 0,-1-1 0 0 0,1 1-1 0 0,0-1 1 0 0,1 1 0 0 0,-1-1-1 0 0,1 1 1 0 0,-1-1 0 0 0,5 4-1 0 0,2 2-45 0 0,1 0 0 0 0,0-1 0 0 0,0 0 0 0 0,0-1 0 0 0,1 0 0 0 0,1-1 0 0 0,-1 0 0 0 0,24 10 0 0 0,-27-14-61 0 0,0 0-1 0 0,-1 0 1 0 0,1-1 0 0 0,0 0 0 0 0,0-1 0 0 0,0 1 0 0 0,0-2 0 0 0,1 1 0 0 0,-1-1 0 0 0,0 0 0 0 0,0-1-1 0 0,0 1 1 0 0,0-2 0 0 0,0 1 0 0 0,15-6 0 0 0,-20 5-51 0 0,1 0 1 0 0,0-1-1 0 0,-1 1 0 0 0,0-1 1 0 0,1 0-1 0 0,-1 0 0 0 0,0 0 1 0 0,-1 0-1 0 0,1 0 0 0 0,0-1 1 0 0,-1 1-1 0 0,0-1 0 0 0,0 0 1 0 0,0 1-1 0 0,0-1 0 0 0,-1 0 1 0 0,1 0-1 0 0,-1-1 0 0 0,0 1 1 0 0,0 0-1 0 0,-1 0 0 0 0,1-6 0 0 0,0-2-39 0 0,0-1-1 0 0,-1 0 0 0 0,-1 1 0 0 0,0-1 0 0 0,0 0 0 0 0,-5-16 0 0 0,2 18-9 0 0,0 1 1 0 0,0-1-1 0 0,-1 1 1 0 0,0 0-1 0 0,-1 1 0 0 0,0-1 1 0 0,0 1-1 0 0,-12-13 1 0 0,12 16-360 0 0,0 0 0 0 0,0 0 0 0 0,0 0 0 0 0,-1 1 0 0 0,0 0 0 0 0,0 0 0 0 0,0 1 0 0 0,-1 0 1 0 0,1 0-1 0 0,-1 0 0 0 0,-15-3 0 0 0,13 6-3562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03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26 604 0 0,'0'0'7708'0'0,"-3"-4"-6053"0"0,2 1-1124 0 0,0 2-341 0 0,1 0 0 0 0,-1-1 0 0 0,1 1 0 0 0,-1 0 0 0 0,0 0 0 0 0,0 0-1 0 0,1 0 1 0 0,-1 0 0 0 0,0 0 0 0 0,0 0 0 0 0,0 0 0 0 0,0 0 0 0 0,-1 0 0 0 0,0 0 153 0 0,-1 0 0 0 0,1 1 1 0 0,0-1-1 0 0,0 1 1 0 0,-1 0-1 0 0,1 0 0 0 0,0-1 1 0 0,-1 2-1 0 0,1-1 1 0 0,0 0-1 0 0,0 0 0 0 0,-1 1 1 0 0,1-1-1 0 0,0 1 1 0 0,0 0-1 0 0,-1-1 1 0 0,1 1-1 0 0,0 0 0 0 0,0 1 1 0 0,-2 0-1 0 0,-38 28 2897 0 0,36-25-2942 0 0,1 0 1 0 0,0 0-1 0 0,0 0 0 0 0,0 0 0 0 0,1 1 1 0 0,-1 0-1 0 0,2 0 0 0 0,-1 0 0 0 0,1 0 0 0 0,-1 1 1 0 0,2-1-1 0 0,-1 1 0 0 0,1 0 0 0 0,0-1 1 0 0,0 1-1 0 0,0 8 0 0 0,2-8-58 0 0,-1 1 1 0 0,2 0-1 0 0,-1 0 0 0 0,1 0 1 0 0,0 0-1 0 0,1-1 0 0 0,0 1 1 0 0,0-1-1 0 0,1 1 0 0 0,0-1 1 0 0,0 0-1 0 0,0 0 0 0 0,1 0 1 0 0,8 11-1 0 0,-1-4-198 0 0,1-1-1 0 0,0 0 1 0 0,1-1 0 0 0,0 0-1 0 0,1 0 1 0 0,0-2 0 0 0,0 0 0 0 0,2 0-1 0 0,31 13 1 0 0,-35-18-34 0 0,0 0 0 0 0,1-1 0 0 0,-1-1 1 0 0,1 0-1 0 0,0-1 0 0 0,17 1 0 0 0,-21-2-7 0 0,-1-2 0 0 0,1 1 0 0 0,-1-1 0 0 0,1 0 0 0 0,-1-1-1 0 0,1 0 1 0 0,-1 0 0 0 0,0-1 0 0 0,0 0 0 0 0,10-5 0 0 0,-13 5-1 0 0,0-1 0 0 0,1 1 0 0 0,-1-1 0 0 0,-1 0 0 0 0,1 0 0 0 0,0-1 0 0 0,-1 1 0 0 0,0-1 0 0 0,0 0 0 0 0,0 0 0 0 0,-1 0 0 0 0,0-1 0 0 0,0 1 0 0 0,0-1 0 0 0,-1 0 0 0 0,0 0 0 0 0,0 0 0 0 0,0 0 0 0 0,1-9 0 0 0,-2 8 0 0 0,0 0 0 0 0,-1-1 0 0 0,0 1 0 0 0,0-1 0 0 0,-1 1 0 0 0,0-1 0 0 0,0 1 0 0 0,-1 0 0 0 0,0 0 0 0 0,0-1 0 0 0,-1 1 0 0 0,0 1 0 0 0,0-1 0 0 0,0 0 0 0 0,-1 1 0 0 0,-5-8 0 0 0,-1 2-466 0 0,0 1 0 0 0,-1 0 0 0 0,0 1 0 0 0,-1 0 0 0 0,0 0 0 0 0,0 1 0 0 0,-1 1 0 0 0,0 0 0 0 0,-1 1 0 0 0,1 0 0 0 0,-1 1 0 0 0,-16-4 0 0 0,11 5-398 0 0,0 0-1 0 0,0 1 0 0 0,-1 1 0 0 0,1 0 0 0 0,-1 2 0 0 0,1 0 0 0 0,-1 2 1 0 0,-38 5-1 0 0,43-4-2380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00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4 0 0,'0'0'2468'0'0,"6"1"-1426"0"0,76 12 3579 0 0,40 5-890 0 0,297 9 567 0 0,82-4-1980 0 0,-81-9-950 0 0,399-8 634 0 0,-649-6-1694 0 0,531 3 881 0 0,-268-7-570 0 0,-416 4-593 0 0,977-27 1172 0 0,-594 13-912 0 0,-43 0-54 0 0,88-3 66 0 0,316-38 529 0 0,-685 41-654 0 0,-45 7-121 0 0,-9 2-52 0 0,-22 5-1 0 0,10-3-456 0 0,6-2-154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02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22 660 0 0,'6'-21'10597'0'0,"-5"21"-10363"0"0,2 4 175 0 0,0 0 0 0 0,-1 0 0 0 0,1 1 1 0 0,-1-1-1 0 0,0 1 0 0 0,0 0 0 0 0,0-1 0 0 0,-1 1 0 0 0,2 7 0 0 0,8 53 1633 0 0,-9-44-1505 0 0,33 396 4625 0 0,-33-368-4882 0 0,-3 335 1726 0 0,-4-154-939 0 0,0 247 933 0 0,-28-1-247 0 0,27-427-1584 0 0,-35 236 632 0 0,36-255-630 0 0,1 0-1 0 0,0 45 1 0 0,2-52-59 0 0,1-19-89 0 0,0 0 1 0 0,1 1-1 0 0,-1-1 0 0 0,1 1 1 0 0,1 6-1 0 0,-1 5 17 0 0,-1-15-36 0 0,1 0-1 0 0,0 0 1 0 0,0-1-1 0 0,0 1 1 0 0,0 0-1 0 0,0 0 1 0 0,0 0-1 0 0,0 0 0 0 0,0-1 1 0 0,0 1-1 0 0,0 0 1 0 0,0 0-1 0 0,0 0 1 0 0,1-1-1 0 0,-1 1 1 0 0,0 0-1 0 0,1 0 1 0 0,-1-1-1 0 0,0 1 1 0 0,1 0-1 0 0,-1 0 1 0 0,1-1-1 0 0,-1 1 0 0 0,1-1 1 0 0,-1 1-1 0 0,1 0 1 0 0,0 0-1 0 0,1 0 9 0 0,0 1 0 0 0,0-1 0 0 0,0 0 1 0 0,1 1-1 0 0,-1-1 0 0 0,0 0 0 0 0,0 0 0 0 0,1-1 0 0 0,-1 1 0 0 0,0 0 0 0 0,1-1 0 0 0,2 1 0 0 0,36 2 40 0 0,-18-2-30 0 0,537 23 162 0 0,-305-19-132 0 0,156 5-52 0 0,366 15 0 0 0,-355-2 0 0 0,284 13 0 0 0,-203-5 0 0 0,-244-14 0 0 0,69 8 0 0 0,198-13 0 0 0,-111-6 0 0 0,163 12 0 0 0,-409-13 0 0 0,123 0 0 0 0,-107 3 0 0 0,-5 0 0 0 0,-40-9 0 0 0,53-2 0 0 0,-61 5 0 0 0,-23 0 0 0 0,277-14 0 0 0,-275 5 0 0 0,-83 7 0 0 0,-26-1 0 0 0,7-2 0 0 0,-9 3-182 0 0,1 0 0 0 0,-1 0 0 0 0,1-1 0 0 0,0 1 0 0 0,-1 0-1 0 0,1 0 1 0 0,-1-1 0 0 0,1 1 0 0 0,0 0 0 0 0,-1-1 0 0 0,1 1 0 0 0,-1 0 0 0 0,1-1 0 0 0,-1 1 0 0 0,1-1-1 0 0,-1 1 1 0 0,0-1 0 0 0,1 1 0 0 0,-1-1 0 0 0,0 0 0 0 0,1 1 0 0 0,-1-1 0 0 0,0 1 0 0 0,1-1 0 0 0,-1 1 0 0 0,0-1-1 0 0,0 0 1 0 0,0 1 0 0 0,0-1 0 0 0,0 0 0 0 0,0 1 0 0 0,0-1 0 0 0,0 0 0 0 0,0 1 0 0 0,0-2 0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03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42 308 0 0,'-17'-41'17409'0'0,"15"48"-16891"0"0,0 0 0 0 0,0 1 0 0 0,1-1 0 0 0,-1 0 1 0 0,2 1-1 0 0,-1-1 0 0 0,1 1 0 0 0,1 13 0 0 0,-1 12 602 0 0,-10 176 2344 0 0,18 247 1 0 0,15 20-1838 0 0,-13-186-916 0 0,-13 113-711 0 0,-3-146 0 0 0,-1-28 0 0 0,2-144 0 0 0,-22 121 0 0 0,24-195 0 0 0,-1 3 0 0 0,2-1 0 0 0,0 1 0 0 0,-1 1 0 0 0,2-1 0 0 0,1 0 0 0 0,-2-2 0 0 0,1-7-134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5:20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75 120 0 0,'-1'-2'12968'0'0,"34"4"-11862"0"0,15 0-133 0 0,686-13 4399 0 0,-334 2-4296 0 0,72 1-208 0 0,11 7-371 0 0,460-8 193 0 0,-473-7 468 0 0,-335 3 615 0 0,-82 5-404 0 0,-51 8-1268 0 0,12-1-87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4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3 519 100 0 0,'-1'-11'994'0'0,"0"0"1"0"0,1 0-1 0 0,0 1 1 0 0,1-1-1 0 0,2-12 1 0 0,2 15 763 0 0,-1 10 1616 0 0,2 5-3066 0 0,0 0 1 0 0,-1 0-1 0 0,0 1 1 0 0,-1-1-1 0 0,0 1 1 0 0,0 0-1 0 0,5 17 1 0 0,17 71 960 0 0,-15-50-751 0 0,-6-27-322 0 0,50 169 1490 0 0,-44-160-1329 0 0,1 1-1 0 0,1-2 1 0 0,1 0 0 0 0,25 36 0 0 0,-35-58-148 0 0,0 0 0 0 0,0 0-1 0 0,1 0 1 0 0,0 0 0 0 0,0 0 0 0 0,0-1 0 0 0,0 0 0 0 0,11 6 0 0 0,-15-10 186 0 0,18-4 414 0 0,-17 3-734 0 0,0 0 0 0 0,1 0 0 0 0,-1-1-1 0 0,0 1 1 0 0,0 0 0 0 0,0-1 0 0 0,0 0 0 0 0,0 1-1 0 0,0-1 1 0 0,0 0 0 0 0,0 0 0 0 0,-1 0 0 0 0,3-3 0 0 0,15-33 532 0 0,-19 38-604 0 0,22-54 537 0 0,-4 1-1 0 0,14-61 0 0 0,15-118 774 0 0,-42 206-1157 0 0,13-84 1133 0 0,6-159 0 0 0,-23 249-1124 0 0,2-46 80 0 0,-2 61-425 0 0,0 0-1 0 0,0 1 0 0 0,0-1 1 0 0,0 1-1 0 0,1-1 1 0 0,-1 1-1 0 0,1 0 0 0 0,0-1 1 0 0,1 1-1 0 0,4-7 1 0 0,-5 9-45 0 0,0 1 1 0 0,-1-1-1 0 0,1 1 1 0 0,0-1 0 0 0,0 1-1 0 0,0 0 1 0 0,0 0 0 0 0,0 0-1 0 0,0 0 1 0 0,0 1-1 0 0,0-1 1 0 0,0 0 0 0 0,1 1-1 0 0,-1-1 1 0 0,0 1 0 0 0,0 0-1 0 0,1 0 1 0 0,-1 0-1 0 0,4 0 1 0 0,3 2-1479 0 0,0-1 0 0 0,0 1-1 0 0,12 5 1 0 0,-21-7 1659 0 0,30 10-2801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288 148 280 0 0,'-16'-20'2062'0'0,"11"12"-861"0"0,-1 0 0 0 0,0 0 0 0 0,-1 1 0 0 0,1 0 0 0 0,-1 0 0 0 0,0 0 0 0 0,-1 1 0 0 0,-15-9 0 0 0,18 12-787 0 0,0 1 1 0 0,0 0 0 0 0,-1 0-1 0 0,1 1 1 0 0,0-1 0 0 0,-1 1-1 0 0,1 0 1 0 0,-1 1 0 0 0,0-1-1 0 0,1 1 1 0 0,-1 0 0 0 0,1 1-1 0 0,-1-1 1 0 0,1 1 0 0 0,-1 0 0 0 0,1 0-1 0 0,-1 1 1 0 0,1 0 0 0 0,0 0-1 0 0,0 0 1 0 0,0 0 0 0 0,0 1-1 0 0,-7 5 1 0 0,7-5-172 0 0,0 1 0 0 0,1 0 0 0 0,-1 0 0 0 0,1 1 0 0 0,0-1 0 0 0,0 1 0 0 0,0 0 0 0 0,1 0 0 0 0,-1 0 0 0 0,1 1 0 0 0,1-1 0 0 0,-1 1 0 0 0,1-1 0 0 0,0 1 0 0 0,0 0 0 0 0,0 0 0 0 0,1 0 0 0 0,0 0 0 0 0,0 0 0 0 0,1 0 0 0 0,0 9 0 0 0,0-8-183 0 0,1-1 0 0 0,0 1 0 0 0,1-1 0 0 0,-1 0 0 0 0,1 1 0 0 0,0-1 0 0 0,1 0 0 0 0,0 0 0 0 0,0 0 0 0 0,0 0 0 0 0,0-1 0 0 0,1 1 0 0 0,6 6 0 0 0,-4-5 103 0 0,1-1 0 0 0,0 1 0 0 0,1-1 0 0 0,-1-1 0 0 0,1 1 0 0 0,0-1 0 0 0,0-1-1 0 0,17 7 1 0 0,-15-7-44 0 0,0 0-1 0 0,1-1 0 0 0,-1 0 1 0 0,1-1-1 0 0,0 0 0 0 0,0-1 1 0 0,0 0-1 0 0,0-1 0 0 0,0 0 1 0 0,0-1-1 0 0,0 0 0 0 0,0 0 1 0 0,0-1-1 0 0,-1-1 0 0 0,1 0 1 0 0,17-7-1 0 0,-24 8-122 0 0,0 0 0 0 0,-1 0 0 0 0,1 0 1 0 0,-1-1-1 0 0,1 1 0 0 0,-1-1 0 0 0,0 0 0 0 0,0 0 0 0 0,0 0 1 0 0,0 0-1 0 0,-1-1 0 0 0,1 1 0 0 0,-1-1 0 0 0,0 0 0 0 0,0 1 1 0 0,0-1-1 0 0,-1 0 0 0 0,1 0 0 0 0,1-7 0 0 0,-3 5-3 0 0,1 0 0 0 0,-1 1 0 0 0,0-1-1 0 0,-1 0 1 0 0,1 0 0 0 0,-1 1 0 0 0,0-1 0 0 0,-1 0-1 0 0,1 1 1 0 0,-1-1 0 0 0,0 1 0 0 0,0 0 0 0 0,-1 0 0 0 0,-4-7-1 0 0,-2-2-85 0 0,-2 0 0 0 0,0 0 0 0 0,0 1 0 0 0,-2 0 0 0 0,1 1 0 0 0,-1 1-1 0 0,-1 0 1 0 0,0 0 0 0 0,-1 2 0 0 0,0 0 0 0 0,0 0 0 0 0,-1 2 0 0 0,0 0-1 0 0,0 0 1 0 0,-30-6 0 0 0,43 12-203 0 0,0 1 0 0 0,0-1 0 0 0,0 1 0 0 0,-1 0 0 0 0,1 0 0 0 0,0 0 0 0 0,0 0 0 0 0,0 0 0 0 0,-1 1-1 0 0,1 0 1 0 0,0-1 0 0 0,0 1 0 0 0,0 0 0 0 0,-3 2 0 0 0,7 8-5665 0 0,12-1-980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48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79 284 0 0,'1'-48'12525'0'0,"-1"45"-11517"0"0,-1 1-821 0 0,1 1-1 0 0,-1-1 1 0 0,0 1 0 0 0,1-1 0 0 0,-1 1 0 0 0,0 0 0 0 0,0-1 0 0 0,0 1 0 0 0,0 0 0 0 0,0-1 0 0 0,0 1 0 0 0,0 0 0 0 0,0 0-1 0 0,-1 0 1 0 0,1 0 0 0 0,0 0 0 0 0,-1 0 0 0 0,1 1 0 0 0,0-1 0 0 0,-1 0 0 0 0,1 1 0 0 0,-1-1 0 0 0,1 1 0 0 0,-1-1 0 0 0,0 1-1 0 0,1 0 1 0 0,-1-1 0 0 0,1 1 0 0 0,-1 0 0 0 0,0 0 0 0 0,1 0 0 0 0,-1 1 0 0 0,1-1 0 0 0,-1 0 0 0 0,0 0 0 0 0,1 1 0 0 0,-1-1-1 0 0,1 1 1 0 0,-2 0 0 0 0,-5 3 96 0 0,0 0-1 0 0,1 1 0 0 0,0-1 0 0 0,0 1 1 0 0,0 1-1 0 0,0-1 0 0 0,1 1 0 0 0,0 1 1 0 0,0-1-1 0 0,0 1 0 0 0,-8 14 0 0 0,9-13-98 0 0,-1 2-1 0 0,2-1 0 0 0,-1 1 1 0 0,1-1-1 0 0,1 1 0 0 0,0 0 1 0 0,0 1-1 0 0,1-1 0 0 0,-2 15 1 0 0,4-17-118 0 0,1 0 0 0 0,-1 1 0 0 0,2-1 0 0 0,-1 0 0 0 0,1 0 0 0 0,0 0 1 0 0,1 0-1 0 0,-1 0 0 0 0,2 0 0 0 0,-1-1 0 0 0,1 1 0 0 0,0-1 0 0 0,1 0 0 0 0,-1 0 1 0 0,1 0-1 0 0,1-1 0 0 0,-1 0 0 0 0,1 0 0 0 0,1 0 0 0 0,-1-1 0 0 0,10 7 0 0 0,-5-5-75 0 0,0 0 0 0 0,1 0 0 0 0,-1-2 0 0 0,1 1 0 0 0,0-1 0 0 0,1-1 0 0 0,-1 0 0 0 0,1-1 0 0 0,0 0 0 0 0,0-1 0 0 0,0 0 0 0 0,25-1 0 0 0,-33-1-16 0 0,0 0 0 0 0,0-1 0 0 0,1 0 0 0 0,-1 0 0 0 0,0 0 0 0 0,0-1 0 0 0,0 0 0 0 0,0 0 1 0 0,-1 0-1 0 0,1 0 0 0 0,-1-1 0 0 0,1 1 0 0 0,-1-1 0 0 0,0-1 0 0 0,0 1 0 0 0,6-6 0 0 0,-6 3 32 0 0,0 1 0 0 0,0 0 0 0 0,-1-1 0 0 0,0 1 0 0 0,0-1 0 0 0,-1 0-1 0 0,1 0 1 0 0,-1 0 0 0 0,-1-1 0 0 0,1 1 0 0 0,-1 0 0 0 0,1-13 0 0 0,-1 5 41 0 0,-1 0 1 0 0,0 0 0 0 0,-1 1-1 0 0,-1-1 1 0 0,0 0 0 0 0,-1 1 0 0 0,0 0-1 0 0,-10-26 1 0 0,9 31-75 0 0,0 0-1 0 0,0 0 1 0 0,-1 0-1 0 0,1 1 1 0 0,-2 0-1 0 0,1 0 1 0 0,-1 0 0 0 0,0 1-1 0 0,0 0 1 0 0,-1 0-1 0 0,0 1 1 0 0,0-1-1 0 0,0 2 1 0 0,-1-1-1 0 0,-10-5 1 0 0,2 3-787 0 0,9 4 510 0 0,1 0 0 0 0,-1 0 0 0 0,0 1 0 0 0,-9-3 0 0 0,-6 5-2936 0 0,-2 9-3754 0 0,15-4 4426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48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20 820 0 0,'0'0'17753'0'0,"10"0"-13933"0"0,18 6-1883 0 0,1-1 0 0 0,0-1 0 0 0,48 0 0 0 0,92-13 364 0 0,0-16-1976 0 0,-160 23-325 0 0,9 0-6884 0 0,-28 21-4574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49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1 388 0 0,'-1'1'324'0'0,"1"-1"1"0"0,-1 1-1 0 0,0 0 1 0 0,1 0-1 0 0,-1 0 1 0 0,1 0-1 0 0,-1 0 1 0 0,1 0-1 0 0,-1 0 1 0 0,1 0-1 0 0,-1 0 0 0 0,1 0 1 0 0,0 0-1 0 0,0 0 1 0 0,-1 0-1 0 0,1 0 1 0 0,0 0-1 0 0,0 0 1 0 0,0 0-1 0 0,0 0 1 0 0,1 1-1 0 0,-1-1 0 0 0,0 0 1 0 0,0 0-1 0 0,0 0 1 0 0,1 0-1 0 0,0 1 1 0 0,13 9 5733 0 0,1-5-5124 0 0,8-1 995 0 0,1-1 0 0 0,-1 0 0 0 0,1-2 0 0 0,0-1 0 0 0,44-3 0 0 0,-7 0 371 0 0,-54 2-2447 0 0,1-1-1 0 0,0 0 0 0 0,15-4 1 0 0,-9 1-3566 0 0,-2-1-4751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5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61 668 0 0,'-24'-15'12563'0'0,"31"17"-11546"0"0,59 8 1003 0 0,151 17 1443 0 0,-184-24-3062 0 0,0-3-1 0 0,0 0 0 0 0,-1-3 0 0 0,56-9 0 0 0,-79 9-306 0 0,0 0 0 0 0,0-1 0 0 0,0 0 0 0 0,-1-1-1 0 0,1 1 1 0 0,-1-1 0 0 0,0-1 0 0 0,0 0 0 0 0,-1 0 0 0 0,0 0 0 0 0,11-13 0 0 0,-17 18 116 0 0,-3 6-164 0 0,-56 170 388 0 0,48-139-275 0 0,1 2 0 0 0,2 0 0 0 0,2 0 0 0 0,2 0 0 0 0,1 0 0 0 0,1 0-1 0 0,6 40 1 0 0,-2-51-33 0 0,5 35 442 0 0,2-1 1 0 0,29 96 0 0 0,-24-115-312 0 0,-6-20 25 0 0,9 40 0 0 0,-17-60-318 0 0,-3 0-2 0 0,1 0 0 0 0,0 0 1 0 0,-1 0-1 0 0,0 0 0 0 0,1-1 1 0 0,-1 1-1 0 0,0-1 0 0 0,0 1 1 0 0,0-1-1 0 0,0 1 1 0 0,0-1-1 0 0,0 0 0 0 0,-4 1 1 0 0,-35 11-275 0 0,24-8 241 0 0,-10 3-36 0 0,-60 21 19 0 0,85-28 197 0 0,1-1 8 0 0,-1 1 0 0 0,0-1 0 0 0,1 1 1 0 0,-1 0-1 0 0,1 0 0 0 0,-1 0 0 0 0,1-1 0 0 0,-1 2 1 0 0,1-1-1 0 0,-3 2 0 0 0,8-3 118 0 0,19 1 144 0 0,1-2 1 0 0,-1-1-1 0 0,37-8 1 0 0,9-1 72 0 0,-20 10-3216 0 0,-15 7-7975 0 0,-25-4 7920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5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333 180 600 0 0,'1'-2'412'0'0,"-1"-1"0"0"0,1 0 1 0 0,-1 0-1 0 0,0 0 0 0 0,0 1 0 0 0,0-1 0 0 0,0 0 0 0 0,-1 0 1 0 0,1 1-1 0 0,-1-1 0 0 0,0 0 0 0 0,0 0 0 0 0,0 1 0 0 0,0-1 0 0 0,0 1 1 0 0,0-1-1 0 0,-1 1 0 0 0,1 0 0 0 0,-1-1 0 0 0,0 1 0 0 0,0 0 1 0 0,0 0-1 0 0,0 0 0 0 0,0 0 0 0 0,0 0 0 0 0,0 1 0 0 0,0-1 1 0 0,-1 1-1 0 0,1-1 0 0 0,-1 1 0 0 0,-3-1 0 0 0,-4-3 419 0 0,0 2-1 0 0,0-1 1 0 0,0 1-1 0 0,-1 1 1 0 0,0-1 0 0 0,-19 0-1 0 0,18 3-397 0 0,1 0 1 0 0,-1 0-1 0 0,0 2 1 0 0,0-1-1 0 0,1 1 0 0 0,-1 1 1 0 0,1 0-1 0 0,-1 1 0 0 0,1 0 1 0 0,0 1-1 0 0,0 0 1 0 0,1 0-1 0 0,-12 9 0 0 0,19-12-335 0 0,1 0 0 0 0,0-1 0 0 0,0 1 0 0 0,0 0 0 0 0,0 0 0 0 0,0 0 0 0 0,0 0 0 0 0,1 1 0 0 0,-1-1 0 0 0,1 0 0 0 0,-1 1 0 0 0,1-1 0 0 0,0 1 0 0 0,0-1 0 0 0,0 1 0 0 0,0 0 0 0 0,1-1 0 0 0,-1 1 0 0 0,1 0 0 0 0,-1 2 0 0 0,2-1-8 0 0,-1-1 0 0 0,1 1 0 0 0,0-1 0 0 0,0 1 1 0 0,0-1-1 0 0,0 1 0 0 0,0-1 0 0 0,1 0 0 0 0,-1 0 0 0 0,1 0 0 0 0,0 0 1 0 0,0 0-1 0 0,0 0 0 0 0,1 0 0 0 0,3 3 0 0 0,6 5 23 0 0,1 0 0 0 0,0-1 0 0 0,1 0 0 0 0,0-1 0 0 0,0-1 0 0 0,1 0-1 0 0,0-1 1 0 0,0 0 0 0 0,1-1 0 0 0,0-1 0 0 0,0-1 0 0 0,0 0 0 0 0,1-1 0 0 0,-1-1 0 0 0,30 0 0 0 0,-42-2-129 0 0,1 0-1 0 0,0-1 1 0 0,-1 0 0 0 0,1 0 0 0 0,0 0 0 0 0,-1 0 0 0 0,1-1-1 0 0,-1 0 1 0 0,0 1 0 0 0,0-2 0 0 0,1 1 0 0 0,-1 0 0 0 0,-1-1-1 0 0,1 0 1 0 0,0 0 0 0 0,-1 0 0 0 0,1 0 0 0 0,-1-1 0 0 0,0 0-1 0 0,0 1 1 0 0,0-1 0 0 0,-1 0 0 0 0,1 0 0 0 0,-1 0-1 0 0,0-1 1 0 0,0 1 0 0 0,-1 0 0 0 0,1-1 0 0 0,-1 1 0 0 0,0-1-1 0 0,0 0 1 0 0,0 1 0 0 0,-1-1 0 0 0,0 0 0 0 0,0 1 0 0 0,0-1-1 0 0,0 0 1 0 0,-1 0 0 0 0,0 1 0 0 0,0-1 0 0 0,-1-4-1 0 0,-4-6-75 0 0,-1 0 0 0 0,-1 1-1 0 0,0 0 1 0 0,0 1 0 0 0,-1 0-1 0 0,-1 0 1 0 0,-1 1-1 0 0,1 0 1 0 0,-2 0 0 0 0,-19-14-1 0 0,-2-2-1402 0 0,10 13-3628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5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5501 0 0,'5'-2'6659'0'0,"16"-3"-6"0"0,-19 7-6355 0 0,0 1 0 0 0,0-1 1 0 0,0 0-1 0 0,0 1 0 0 0,0-1 0 0 0,0 1 0 0 0,-1-1 0 0 0,0 1 0 0 0,1 0 1 0 0,-1 0-1 0 0,0 0 0 0 0,0 0 0 0 0,1 4 0 0 0,-1-2-53 0 0,1 1 0 0 0,0-1 0 0 0,0 0 0 0 0,0 0-1 0 0,5 6 1 0 0,-3-6-61 0 0,0 0 0 0 0,1-1-1 0 0,-1 0 1 0 0,1 0 0 0 0,8 5 0 0 0,-12-8-163 0 0,-1-1 0 0 0,1 1 1 0 0,0 0-1 0 0,-1-1 1 0 0,1 1-1 0 0,0-1 0 0 0,0 0 1 0 0,-1 1-1 0 0,1-1 1 0 0,0 1-1 0 0,0-1 0 0 0,0 0 1 0 0,0 0-1 0 0,0 0 1 0 0,0 0-1 0 0,-1 1 1 0 0,1-1-1 0 0,0 0 0 0 0,0 0 1 0 0,0 0-1 0 0,0-1 1 0 0,0 1-1 0 0,0 0 0 0 0,0 0 1 0 0,-1 0-1 0 0,1-1 1 0 0,0 1-1 0 0,0 0 0 0 0,0-1 1 0 0,-1 1-1 0 0,1-1 1 0 0,0 1-1 0 0,0-1 0 0 0,-1 1 1 0 0,1-1-1 0 0,0 0 1 0 0,-1 1-1 0 0,1-1 1 0 0,-1 0-1 0 0,1 1 0 0 0,-1-1 1 0 0,1 0-1 0 0,-1 0 1 0 0,1 0-1 0 0,-1 1 0 0 0,0-1 1 0 0,1 0-1 0 0,-1 0 1 0 0,0 0-1 0 0,0-1 0 0 0,1-2 4 0 0,-1 1-1 0 0,0-1 0 0 0,0 0 0 0 0,-1 1 0 0 0,1-1 0 0 0,-1 0 0 0 0,1 1 0 0 0,-1-1 1 0 0,0 1-1 0 0,-1-1 0 0 0,1 1 0 0 0,-1-1 0 0 0,1 1 0 0 0,-1 0 0 0 0,-4-5 0 0 0,5 6-261 0 0,-1 0 0 0 0,1 0 0 0 0,-1 0-1 0 0,0 1 1 0 0,1-1 0 0 0,-1 1-1 0 0,0-1 1 0 0,0 1 0 0 0,-3-2 0 0 0,-3 2-1686 0 0,-5 8-7917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53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0 601 8105 0 0,'1'-2'855'0'0,"-1"0"0"0"0,1 0 1 0 0,0 1-1 0 0,0-1 1 0 0,0 0-1 0 0,0 0 0 0 0,0 0 1 0 0,0 1-1 0 0,0-1 0 0 0,1 1 1 0 0,-1-1-1 0 0,1 1 1 0 0,-1 0-1 0 0,1-1 0 0 0,2-1 1 0 0,-3 3-116 0 0,11 21 891 0 0,-2 13-243 0 0,8 56 1 0 0,-9-41-663 0 0,0-10 130 0 0,-18-111 1524 0 0,6-22-2145 0 0,3-1 0 0 0,23-159 0 0 0,-20 234-213 0 0,1-1 0 0 0,0 1 1 0 0,2 0-1 0 0,1 1 1 0 0,0-1-1 0 0,20-35 1 0 0,-22 46-18 0 0,1 1 1 0 0,0 0 0 0 0,0 0 0 0 0,1 0 0 0 0,0 1 0 0 0,0 0 0 0 0,1 0 0 0 0,0 1 0 0 0,0 0 0 0 0,0 0-1 0 0,1 1 1 0 0,0 0 0 0 0,0 1 0 0 0,0 0 0 0 0,1 0 0 0 0,12-3 0 0 0,-14 5-2 0 0,0 1 0 0 0,0-1 0 0 0,0 1 0 0 0,0 1 0 0 0,1 0 0 0 0,-1 0 0 0 0,0 0 0 0 0,0 1 0 0 0,0 0 0 0 0,0 1 0 0 0,0 0 0 0 0,0 0 0 0 0,15 7 0 0 0,-19-7 2 0 0,1 0 0 0 0,-1 1 0 0 0,0 0 0 0 0,0 0 0 0 0,0 0 0 0 0,0 0 0 0 0,-1 1 0 0 0,1-1 0 0 0,-1 1 0 0 0,0 0 0 0 0,0 0 0 0 0,0 0 0 0 0,-1 1 0 0 0,1-1 0 0 0,-1 0 0 0 0,0 1 0 0 0,0 0 0 0 0,-1-1 0 0 0,1 1 0 0 0,-1 0 0 0 0,0 0 0 0 0,0 0 0 0 0,0 9 0 0 0,-2-4 5 0 0,1 1 0 0 0,-1-1 0 0 0,-1 1-1 0 0,0-1 1 0 0,0 0 0 0 0,-1 0 0 0 0,0 0 0 0 0,-1 0 0 0 0,0 0-1 0 0,0-1 1 0 0,-12 18 0 0 0,3-9 9 0 0,0 0 0 0 0,-1-2 0 0 0,-1 1-1 0 0,-28 23 1 0 0,23-25-5 0 0,-1-1-1 0 0,0-1 0 0 0,-32 14 1 0 0,41-21-42 0 0,20 9-4 0 0,-4-10 27 0 0,1 0 1 0 0,-1-1 0 0 0,1 1 0 0 0,0-1-1 0 0,0 0 1 0 0,1 0 0 0 0,8 4 0 0 0,23 18 55 0 0,33 35 27 0 0,7 5 106 0 0,75 83 0 0 0,-141-137-185 0 0,-7-6 0 0 0,1 0 0 0 0,0 0 0 0 0,1-1 0 0 0,-1 0 0 0 0,1 0 0 0 0,11 7 0 0 0,-12-10 0 0 0,-4-1-69 0 0,-1-1 1 0 0,1 1-1 0 0,0-1 0 0 0,0 0 1 0 0,0 0-1 0 0,0 1 0 0 0,0-1 1 0 0,0 0-1 0 0,0 0 0 0 0,0 0 1 0 0,0 0-1 0 0,0 0 0 0 0,-1 0 1 0 0,1 0-1 0 0,0 0 0 0 0,0 0 1 0 0,0-1-1 0 0,0 1 0 0 0,0 0 1 0 0,0-1-1 0 0,0 1 0 0 0,1-1 1 0 0,0 0-233 0 0,-1 0-775 0 0,17-4-10312 0 0,-11 2 8230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8:5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59 392 0 0,'0'-4'1014'0'0,"1"0"0"0"0,-1-1 1 0 0,1 1-1 0 0,0 0 0 0 0,0 0 0 0 0,0 0 1 0 0,2-4-1 0 0,-2 7-508 0 0,-1-1 1 0 0,1 1-1 0 0,-1 0 1 0 0,1 0 0 0 0,0-1-1 0 0,-1 1 1 0 0,1 0-1 0 0,0 0 1 0 0,0 0-1 0 0,0 0 1 0 0,0 0-1 0 0,0 0 1 0 0,0 0 0 0 0,0 1-1 0 0,0-1 1 0 0,0 0-1 0 0,0 0 1 0 0,0 1-1 0 0,0-1 1 0 0,1 1 0 0 0,-1-1-1 0 0,0 1 1 0 0,3-1-1 0 0,-3 3-179 0 0,0-1 0 0 0,0 1-1 0 0,0 0 1 0 0,0 0 0 0 0,0-1-1 0 0,-1 1 1 0 0,1 0 0 0 0,-1 0-1 0 0,1 0 1 0 0,-1 0 0 0 0,0 0 0 0 0,1 0-1 0 0,-1 4 1 0 0,0 20 655 0 0,-1 1 1 0 0,-1 0 0 0 0,-1-1-1 0 0,-7 27 1 0 0,3-18 215 0 0,-3 53 1 0 0,10-72-1159 0 0,-1 2-3 0 0,1 0 0 0 0,0 1 0 0 0,5 25 0 0 0,-4-39-35 0 0,0 0 0 0 0,1 0-1 0 0,-1 0 1 0 0,1 0 0 0 0,0 0 0 0 0,1-1 0 0 0,-1 1 0 0 0,1 0 0 0 0,0-1 0 0 0,0 0 0 0 0,0 0-1 0 0,0 0 1 0 0,1 0 0 0 0,0 0 0 0 0,0-1 0 0 0,6 6 0 0 0,2-3-2 0 0,0 0 0 0 0,0-1 0 0 0,0 0 0 0 0,0 0 0 0 0,1-2 0 0 0,0 1 0 0 0,0-2 0 0 0,0 0 0 0 0,0 0 0 0 0,0-1 0 0 0,0-1 0 0 0,23-1 0 0 0,3-3 0 0 0,1-2 0 0 0,72-20 0 0 0,-106 23 0 0 0,1-1 0 0 0,0 2-97 0 0,-6 1-427 0 0,-29 9-15421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9:03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3 236 0 0,'-23'-3'7476'0'0,"29"3"-6756"0"0,256 1 3457 0 0,146 5-2406 0 0,967 61 1584 0 0,-671-30-2343 0 0,-138-16-401 0 0,-238-10-271 0 0,787 6 471 0 0,-1051-18-745 0 0,117-7 79 0 0,-150 5-61 0 0,0-1 0 0 0,0-2 0 0 0,51-16-1 0 0,-50 5-1746 0 0,-40 13 685 0 0,7 4 935 0 0,1 0 0 0 0,0-1 0 0 0,-1 1 0 0 0,1 0 1 0 0,0-1-1 0 0,-1 1 0 0 0,1 0 0 0 0,0 0 1 0 0,-1-1-1 0 0,1 1 0 0 0,-1 0 0 0 0,1 0 0 0 0,-1 0 1 0 0,1 0-1 0 0,0-1 0 0 0,-1 1 0 0 0,1 0 1 0 0,-1 0-1 0 0,1 0 0 0 0,-1 0 0 0 0,1 0 1 0 0,-1 0-1 0 0,1 0 0 0 0,-1 0 0 0 0,1 0 0 0 0,-1 1 1 0 0,1-1-1 0 0,-1 0 0 0 0,1 0 0 0 0,-1 0 1 0 0,-45 17-5582 0 0,31-12 3661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9:03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35 428 0 0,'0'0'2874'0'0,"4"-2"-1813"0"0,14-4-444 0 0,-1 1 0 0 0,1 1 0 0 0,0 1-1 0 0,0 0 1 0 0,0 2 0 0 0,28 0 0 0 0,-4-1-28 0 0,126-6 1079 0 0,722 12 2247 0 0,-463 7-2582 0 0,644 11 954 0 0,-733-17-1783 0 0,1475 10 2575 0 0,-1550-23-1492 0 0,-257 12-2435 0 0,0 7-6102 0 0,-4-7 4774 0 0,2-1-168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08.4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136 13 272 0 0,'-4'-13'8699'0'0,"1"29"-6935"0"0,1 34-1575 0 0,3 329 3048 0 0,6-202-2406 0 0,0 1 294 0 0,-1-119-756 0 0,-15-206 563 0 0,3-45-902 0 0,7 166-1 0 0,1 34 59 0 0,1 31-3 0 0,-5 139 75 0 0,3-33-96 0 0,2 116 186 0 0,-2-226-172 0 0,8 172 566 0 0,0 198 691 0 0,-9-392-1312 0 0,3 7 10 0 0,-2-10-17 0 0,0-4-4 0 0,6 237 513 0 0,-8-173-472 0 0,1 188 235 0 0,-6-126 39 0 0,-1 57 94 0 0,7 4 188 0 0,-3-81-269 0 0,3-110-331 0 0,0 3 3 0 0,-4 62 141 0 0,4-66-148 0 0,1 8 10 0 0,-1-1-1 0 0,-1 1 1 0 0,0-1 0 0 0,0 1-1 0 0,0-1 1 0 0,-4 12-1 0 0,3-12 2 0 0,0 0 0 0 0,1 0 0 0 0,0 0-1 0 0,1 10 1 0 0,-1 4 17 0 0,-16 114 61 0 0,16-128-92 0 0,1 7-4 0 0,-4 31 6 0 0,0-9-20 0 0,2-2-30 0 0,0-1 68 0 0,0 83 28 0 0,-2 25-57 0 0,-7 107 64 0 0,8-202-76 0 0,-21 262 78 0 0,22-262-54 0 0,4 55 1 0 0,0-74-7 0 0,12 134 18 0 0,-12-106-34 0 0,2 6 21 0 0,-3-52 6 0 0,0 0 0 0 0,-1 0 0 0 0,-1 19 1 0 0,0-19-6 0 0,0-1 0 0 0,1 0 0 0 0,2 16-1 0 0,-2-21 1 0 0,1 23 4 0 0,-5 37 14 0 0,3-54-22 0 0,-1-1-1 0 0,0 0 1 0 0,0 0 0 0 0,-1 0-1 0 0,-6 14 1 0 0,8-21 4 0 0,-2 4-11 0 0,1 0 0 0 0,-1 0-1 0 0,-1 0 1 0 0,1 0-1 0 0,-5 5 1 0 0,7-10 5 0 0,0 1-8 0 0,-1 0-8 0 0,-17 15-2 0 0,16-16 14 0 0,2 1-22 0 0,-3 6 18 0 0,4-6 2 0 0,-3 2-39 0 0,3-4 42 0 0,0 0 0 0 0,-1 0 0 0 0,1 0 0 0 0,0 0 1 0 0,0 0-1 0 0,0 0 0 0 0,-1 1 0 0 0,1-1 0 0 0,0 0 0 0 0,0 0 1 0 0,-1 0-1 0 0,1 1 0 0 0,0-1 0 0 0,0 0 0 0 0,0 0 0 0 0,0 0 1 0 0,0 1-1 0 0,-1-1 0 0 0,1 0 0 0 0,0 0 0 0 0,0 1 1 0 0,0-1-1 0 0,0 0 0 0 0,0 1 0 0 0,0-1 0 0 0,0 0 0 0 0,0 0 1 0 0,0 1-1 0 0,0-1 0 0 0,0 0 0 0 0,0 0 0 0 0,0 1 0 0 0,0-1 1 0 0,0 0-1 0 0,0 1 0 0 0,0-1 0 0 0,0 0 0 0 0,0 0 1 0 0,1 1-1 0 0,-1-1 0 0 0,0 0 0 0 0,0 0 0 0 0,0 0 0 0 0,0 1 1 0 0,1-1-1 0 0,17 7-8 0 0,-13-5-2 0 0,-2-2 2 0 0,9 2 7 0 0,-9-2 2 0 0,0 0 6 0 0,35 0 8 0 0,-15-1-27 0 0,-17 1 12 0 0,0-1 0 0 0,0 1 0 0 0,0-1 0 0 0,0-1-1 0 0,0 1 1 0 0,8-4 0 0 0,-8 2-7 0 0,-2 3-31 0 0,28-9 154 0 0,-17 2-89 0 0,-2 3-9 0 0,-10 3 67 0 0,-1-1-52 0 0,16-20 63 0 0,-16 20-76 0 0,15-38 83 0 0,-16 38-63 0 0,-1 0 0 0 0,0 1 0 0 0,1-1 0 0 0,-1 0 0 0 0,1 1-1 0 0,-1-1 1 0 0,1 1 0 0 0,0-1 0 0 0,0 0 0 0 0,0 1-1 0 0,1-3 1 0 0,9-15-832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32 0 0,'5'0'991'0'0,"-1"0"-1"0"0,1 1 1 0 0,-1-1-1 0 0,1 1 1 0 0,-1 0-1 0 0,1 0 1 0 0,-1 0-1 0 0,8 3 1 0 0,-11-3-533 0 0,1 0 0 0 0,-1 0-1 0 0,0 0 1 0 0,1 0 0 0 0,-1 0 0 0 0,0 0 0 0 0,0 1 0 0 0,1-1-1 0 0,-1 0 1 0 0,0 1 0 0 0,-1-1 0 0 0,1 1 0 0 0,0-1 0 0 0,0 1-1 0 0,0-1 1 0 0,-1 1 0 0 0,1 0 0 0 0,-1-1 0 0 0,0 1 0 0 0,1 0-1 0 0,-1-1 1 0 0,0 1 0 0 0,0 0 0 0 0,0-1 0 0 0,0 1 0 0 0,0 0-1 0 0,0-1 1 0 0,-1 3 0 0 0,0 1 159 0 0,0 0 0 0 0,0 0 0 0 0,0-1 0 0 0,-1 1 0 0 0,0-1 0 0 0,0 1 0 0 0,0-1 0 0 0,0 0 0 0 0,-1 1 0 0 0,0-1 0 0 0,1-1 0 0 0,-8 8 0 0 0,9-10-249 0 0,1-1-329 0 0,0 0 0 0 0,-1 0 0 0 0,1 1 0 0 0,0-1 0 0 0,-1 0 0 0 0,1 0 0 0 0,0 0-1 0 0,-1 0 1 0 0,1 0 0 0 0,0 0 0 0 0,-1 0 0 0 0,1 0 0 0 0,0 0 0 0 0,-1 0 0 0 0,1 0 0 0 0,-1 0-1 0 0,1 0 1 0 0,0 0 0 0 0,-1 0 0 0 0,1 0 0 0 0,0 0 0 0 0,-1 0 0 0 0,1 0 0 0 0,0 0-1 0 0,-1-1 1 0 0,1 1 0 0 0,0 0 0 0 0,-1 0 0 0 0,0-2-23 0 0,1 0 0 0 0,-1 0 0 0 0,1 0 0 0 0,0-1 0 0 0,-1 1 0 0 0,1 0 0 0 0,0 0 0 0 0,0 0 0 0 0,0 0 0 0 0,1 0 0 0 0,-1 0 0 0 0,0 0 0 0 0,1 0 0 0 0,0 0 0 0 0,-1 0 0 0 0,1 0 0 0 0,0 0 0 0 0,0 0 0 0 0,0 1 0 0 0,0-1 0 0 0,0 0 0 0 0,0 1 0 0 0,1-1 0 0 0,-1 0 0 0 0,0 1 0 0 0,1-1 0 0 0,-1 1 0 0 0,1 0-1 0 0,3-2 1 0 0,-1-1-8 0 0,0 1 0 0 0,0 1 0 0 0,1-1 0 0 0,-1 0 0 0 0,1 1 0 0 0,-1 0 0 0 0,1 0 0 0 0,0 1 0 0 0,0-1 0 0 0,0 1 0 0 0,0 0 0 0 0,6 0 0 0 0,-3 1 24 0 0,-1 1-1 0 0,1 0 0 0 0,-1 1 1 0 0,0 0-1 0 0,1 0 1 0 0,-1 0-1 0 0,0 1 0 0 0,10 6 1 0 0,54 34 128 0 0,-55-32-162 0 0,31 20 3 0 0,90 57 0 0 0,-110-73-1 0 0,1-1 0 0 0,0-1 0 0 0,35 10 0 0 0,-60-22 0 0 0,0 0 0 0 0,0 0 0 0 0,0 0 0 0 0,1 0 0 0 0,-1-1 0 0 0,0 1 0 0 0,1-1 0 0 0,-1 0 0 0 0,0 0 0 0 0,1-1 0 0 0,-1 1 0 0 0,0-1 0 0 0,0 1 0 0 0,1-1 0 0 0,-1 0 0 0 0,0 0 0 0 0,0 0 0 0 0,0-1 0 0 0,0 1 0 0 0,0-1 0 0 0,3-2 0 0 0,-4 1 0 0 0,1 1 0 0 0,0-1 0 0 0,-1-1 0 0 0,1 1 0 0 0,-1 0 0 0 0,0-1 0 0 0,0 1 0 0 0,-1-1 0 0 0,1 1 0 0 0,-1-1 0 0 0,1 0 0 0 0,-1 0 0 0 0,0 1 0 0 0,-1-1 0 0 0,1 0 0 0 0,-1 0 0 0 0,1-5 0 0 0,-1-29 0 0 0,-2 0 0 0 0,-2 1 0 0 0,-1-1 0 0 0,-2 1 0 0 0,-1 0 0 0 0,-25-67 0 0 0,29 92 0 0 0,-12-24 0 0 0,16 36-69 0 0,0-1 0 0 0,-1 1 0 0 0,1 0 0 0 0,0 0 0 0 0,0 0 1 0 0,0-1-1 0 0,-1 1 0 0 0,1 0 0 0 0,0 0 0 0 0,0-1 0 0 0,0 1 0 0 0,0 0 0 0 0,0-1 0 0 0,0 1 0 0 0,-1 0 1 0 0,1 0-1 0 0,0-1 0 0 0,0 1 0 0 0,0 0 0 0 0,0-1 0 0 0,0 1 0 0 0,0 0 0 0 0,0-1 0 0 0,0 1 0 0 0,0 0 0 0 0,0 0 1 0 0,1-1-1 0 0,-1 1 0 0 0,0 0 0 0 0,0-1 0 0 0,0 1 0 0 0,0 0 0 0 0,0 0 0 0 0,1-1 0 0 0,9 3-4613 0 0,-4 0 3193 0 0,14 5-2542 0 0,6 3 580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5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35 564 0 0,'-11'-16'2876'0'0,"2"-2"12419"0"0,8 19-15169 0 0,1 1-1 0 0,-1 0 1 0 0,1-1 0 0 0,0 1-1 0 0,0 0 1 0 0,0-1-1 0 0,0 1 1 0 0,0 0 0 0 0,0-1-1 0 0,0 1 1 0 0,0 0-1 0 0,1 2 1 0 0,0 1 162 0 0,-1 43 2150 0 0,-8 64 0 0 0,5-81-1836 0 0,-1 9 83 0 0,-3 34 561 0 0,0 27 129 0 0,7-101-1450 0 0,0 1 0 0 0,0-1 0 0 0,0 1 0 0 0,0 0 1 0 0,0-1-1 0 0,1 1 0 0 0,-1-1 0 0 0,0 1 0 0 0,0-1 0 0 0,0 1 0 0 0,0-1 0 0 0,1 0 0 0 0,-1 1 0 0 0,0-1 1 0 0,1 1-1 0 0,-1-1 0 0 0,0 1 0 0 0,1-1 0 0 0,-1 0 0 0 0,0 1 0 0 0,1-1 0 0 0,-1 0 0 0 0,1 1 0 0 0,-1-1 0 0 0,1 0 1 0 0,-1 0-1 0 0,1 1 0 0 0,-1-1 0 0 0,1 0 0 0 0,-1 0 0 0 0,1 0 0 0 0,-1 0 0 0 0,1 0 0 0 0,-1 0 0 0 0,1 0 1 0 0,-1 0-1 0 0,1 0 0 0 0,-1 0 0 0 0,1 0 0 0 0,-1 0 0 0 0,1 0 0 0 0,-1 0 0 0 0,1 0 0 0 0,-1 0 0 0 0,1 0 1 0 0,-1-1-1 0 0,1 1 0 0 0,-1 0 0 0 0,1 0 0 0 0,-1-1 0 0 0,0 1 0 0 0,1-1 0 0 0,24-12-6609 0 0,-17 5 3550 0 0,4 2 451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67 576 0 0,'3'-11'652'0'0,"-2"7"889"0"0,0 0-1 0 0,0 0 1 0 0,-1 0-1 0 0,0 0 1 0 0,1 0 0 0 0,-1-1-1 0 0,-1-3 1 0 0,-6-7 1935 0 0,4 16-3163 0 0,-1 0 0 0 0,1-1-1 0 0,0 1 1 0 0,0 0 0 0 0,0 1 0 0 0,0-1 0 0 0,0 0-1 0 0,0 1 1 0 0,0 0 0 0 0,0 0 0 0 0,0 0 0 0 0,1 0 0 0 0,-1 0-1 0 0,1 0 1 0 0,0 1 0 0 0,-4 4 0 0 0,-1 1 122 0 0,1 1-1 0 0,0 0 1 0 0,0 0 0 0 0,-4 10-1 0 0,2-2 86 0 0,2-1 0 0 0,0 1 0 0 0,1 1 0 0 0,0-1 0 0 0,-3 36 0 0 0,7-46-394 0 0,1 1 1 0 0,0-1-1 0 0,1 0 0 0 0,-1 1 1 0 0,1-1-1 0 0,1 0 1 0 0,3 12-1 0 0,-3-15-66 0 0,0 0-1 0 0,0 0 0 0 0,0 0 0 0 0,0 0 1 0 0,1 0-1 0 0,-1 0 0 0 0,1-1 0 0 0,0 1 1 0 0,0-1-1 0 0,1 0 0 0 0,-1 0 0 0 0,1 0 0 0 0,5 3 1 0 0,-7-4-48 0 0,1-1 1 0 0,0 0 0 0 0,-1 1-1 0 0,1-1 1 0 0,0 0 0 0 0,0-1-1 0 0,0 1 1 0 0,0-1 0 0 0,-1 1-1 0 0,1-1 1 0 0,0 0 0 0 0,0 0-1 0 0,0 0 1 0 0,0 0-1 0 0,0 0 1 0 0,0-1 0 0 0,0 0-1 0 0,0 1 1 0 0,0-1 0 0 0,5-2-1 0 0,-5 1-29 0 0,1 0 0 0 0,0 0 0 0 0,-1-1 0 0 0,0 1 0 0 0,0 0 0 0 0,1-1-1 0 0,-1 0 1 0 0,-1 0 0 0 0,1 0 0 0 0,0 0 0 0 0,-1 0 0 0 0,0-1 0 0 0,1 1-1 0 0,2-8 1 0 0,1-3-30 0 0,-1-1 0 0 0,0 0 0 0 0,-1 0 1 0 0,-1 0-1 0 0,0-1 0 0 0,-1 1 0 0 0,0-32 0 0 0,-2 38-99 0 0,-1 1 1 0 0,0 0-1 0 0,0-1 0 0 0,-1 1 1 0 0,0 0-1 0 0,0 0 1 0 0,-1 0-1 0 0,0 0 1 0 0,-1 0-1 0 0,0 1 0 0 0,0 0 1 0 0,-1 0-1 0 0,1 0 1 0 0,-1 0-1 0 0,-1 0 1 0 0,-7-7-1 0 0,11 12-174 0 0,0 1 0 0 0,0-1-1 0 0,0 1 1 0 0,-1-1 0 0 0,1 1-1 0 0,0 0 1 0 0,-1 0 0 0 0,1 0 0 0 0,0 0-1 0 0,-5-1 1 0 0,5 2 33 0 0,0-1-422 0 0,0 1-705 0 0,-4 0 744 0 0,-8 6-7801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9 152 0 0,'-1'-5'16554'0'0,"-18"2"-15647"0"0,19 3-876 0 0,-1 0 0 0 0,1 0 1 0 0,0 0-1 0 0,-1 0 0 0 0,1 0 0 0 0,0 0 0 0 0,-1 0 1 0 0,1 0-1 0 0,0 0 0 0 0,0 0 0 0 0,-1 0 1 0 0,1 0-1 0 0,0 0 0 0 0,-1 0 0 0 0,1 0 0 0 0,0 0 1 0 0,-1 0-1 0 0,1 0 0 0 0,0 0 0 0 0,0 1 1 0 0,-1-1-1 0 0,1 0 0 0 0,0 0 0 0 0,0 0 0 0 0,-1 1 1 0 0,1-1-1 0 0,0 0 0 0 0,-12 11 467 0 0,0 1-1 0 0,1-1 1 0 0,0 2 0 0 0,1 0-1 0 0,1 0 1 0 0,0 1 0 0 0,1 0-1 0 0,0 0 1 0 0,1 1 0 0 0,1 0-1 0 0,0 0 1 0 0,1 1 0 0 0,1-1-1 0 0,0 1 1 0 0,-2 24 0 0 0,6-34-389 0 0,0 1 0 0 0,0-1 0 0 0,0 0 0 0 0,1 1 0 0 0,0-1 0 0 0,0 0 0 0 0,1 0 0 0 0,-1 0 0 0 0,1 1 0 0 0,1-2 0 0 0,-1 1 0 0 0,1 0 0 0 0,0 0 0 0 0,7 8 0 0 0,-10-13-100 0 0,1 0 0 0 0,0 0 1 0 0,0 0-1 0 0,0 0 0 0 0,0-1 0 0 0,0 1 0 0 0,0-1 0 0 0,0 1 0 0 0,1-1 1 0 0,-1 1-1 0 0,0-1 0 0 0,0 1 0 0 0,0-1 0 0 0,0 0 0 0 0,1 0 0 0 0,-1 1 0 0 0,0-1 1 0 0,0 0-1 0 0,1 0 0 0 0,-1 0 0 0 0,0 0 0 0 0,2-1 0 0 0,0 0-18 0 0,0 1 0 0 0,-1-1 0 0 0,1 1 0 0 0,0-1 0 0 0,-1 0-1 0 0,1 0 1 0 0,-1-1 0 0 0,1 1 0 0 0,3-3 0 0 0,-2 0-21 0 0,0 0 1 0 0,0-1-1 0 0,0 0 1 0 0,-1 1-1 0 0,1-1 1 0 0,-1 0-1 0 0,0-1 1 0 0,-1 1-1 0 0,1-1 1 0 0,-1 1 0 0 0,0-1-1 0 0,-1 0 1 0 0,1 1-1 0 0,-1-1 1 0 0,1-10-1 0 0,-1 2-88 0 0,-1 1 0 0 0,0 0 0 0 0,0 0-1 0 0,-2 0 1 0 0,-5-26 0 0 0,4 30-286 0 0,-1 0 1 0 0,-1 0-1 0 0,0 0 0 0 0,0 0 0 0 0,0 1 1 0 0,-1 0-1 0 0,-1 0 0 0 0,-10-11 0 0 0,11 13-522 0 0,4 4-81 0 0,1 1 0 0 0,-1-1 0 0 0,0 1-1 0 0,0 0 1 0 0,0-1 0 0 0,0 1 0 0 0,0 0 0 0 0,-4-1 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7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46 492 0 0,'0'0'9185'0'0,"-7"2"-7941"0"0,4-1-977 0 0,-1 0-1 0 0,0 0 1 0 0,1 1-1 0 0,-1 0 1 0 0,0-1 0 0 0,1 1-1 0 0,0 1 1 0 0,-1-1 0 0 0,1 0-1 0 0,0 1 1 0 0,0 0-1 0 0,1-1 1 0 0,-1 1 0 0 0,1 0-1 0 0,-1 0 1 0 0,-1 4-1 0 0,-5 7 499 0 0,1 0 0 0 0,1 0 0 0 0,0 0-1 0 0,1 1 1 0 0,0 0 0 0 0,1 1 0 0 0,-5 30-1 0 0,9-39-532 0 0,1 0-1 0 0,-1-1 1 0 0,1 1-1 0 0,1 0 1 0 0,-1 0-1 0 0,1-1 1 0 0,0 1 0 0 0,1 0-1 0 0,3 9 1 0 0,-4-12-110 0 0,1 0 1 0 0,0 0-1 0 0,1-1 1 0 0,-1 1 0 0 0,0 0-1 0 0,1-1 1 0 0,0 0-1 0 0,0 0 1 0 0,0 1 0 0 0,0-2-1 0 0,1 1 1 0 0,-1 0 0 0 0,1-1-1 0 0,0 0 1 0 0,-1 1-1 0 0,5 0 1 0 0,-5-1-78 0 0,-1-1 0 0 0,0 0 0 0 0,1-1 0 0 0,-1 1 0 0 0,1 0-1 0 0,0-1 1 0 0,-1 1 0 0 0,1-1 0 0 0,-1 0 0 0 0,1 0 0 0 0,0 0 0 0 0,-1 0 0 0 0,1-1 0 0 0,-1 1 0 0 0,1 0 0 0 0,-1-1-1 0 0,1 0 1 0 0,-1 0 0 0 0,4-1 0 0 0,-2 0-10 0 0,0-1 0 0 0,-1 0-1 0 0,1 1 1 0 0,-1-1 0 0 0,1 0 0 0 0,-1-1-1 0 0,0 1 1 0 0,0-1 0 0 0,-1 1 0 0 0,4-6-1 0 0,1-4-11 0 0,-1 1-1 0 0,0-1 0 0 0,-1 0 1 0 0,-1 0-1 0 0,0-1 1 0 0,3-17-1 0 0,-4 2-654 0 0,-2 1 0 0 0,-3-55-1 0 0,0 14-8941 0 0,2 58 6842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0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80 636 0 0,'-22'-19'11760'0'0,"20"17"-11242"0"0,-7-8 6851 0 0,52-2-3597 0 0,90-2-238 0 0,142-6-884 0 0,-251 20-2615 0 0,56-3-4131 0 0,-56 3-1256 0 0,-12 1-249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0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72 1008 0 0,'-11'-27'6925'0'0,"11"25"-5164"0"0,0-15 3121 0 0,2 15-3406 0 0,3-1-881 0 0,0 0 1 0 0,0 0-1 0 0,1 0 0 0 0,-1 1 1 0 0,1 0-1 0 0,-1 0 0 0 0,1 1 0 0 0,0-1 1 0 0,0 1-1 0 0,0 0 0 0 0,-1 1 1 0 0,1 0-1 0 0,8 0 0 0 0,16 1 647 0 0,40 8-1 0 0,-45-6-652 0 0,62 10 776 0 0,0 4-1 0 0,121 39 1 0 0,-202-54-1327 0 0,-1 0 0 0 0,0 0 0 0 0,-1 0 0 0 0,1 0 0 0 0,0 1 0 0 0,-1 0 0 0 0,8 6 0 0 0,-10-8-33 0 0,-1 1 0 0 0,0-1 0 0 0,0 0 0 0 0,0 1 0 0 0,0-1 0 0 0,0 1 0 0 0,0-1 0 0 0,-1 1 0 0 0,1-1 0 0 0,0 1 0 0 0,-1 0 0 0 0,1-1 0 0 0,-1 1-1 0 0,0 0 1 0 0,1-1 0 0 0,-1 1 0 0 0,0 0 0 0 0,0-1 0 0 0,0 1 0 0 0,0 0 0 0 0,0 0 0 0 0,-1-1 0 0 0,1 1 0 0 0,0 0 0 0 0,-1-1 0 0 0,1 1 0 0 0,-1-1 0 0 0,-1 3 0 0 0,-8 16-1 0 0,-2-1 1 0 0,0-1-1 0 0,-1 0 1 0 0,0-1-1 0 0,-2 0 1 0 0,-17 16-1 0 0,-4 5-7 0 0,-11 13-531 0 0,-59 47 0 0 0,105-97-9 0 0,-1 2-658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10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1 400 732 0 0,'0'0'172'0'0,"0"-1"1"0"0,0 1-1 0 0,0-1 0 0 0,0 1 1 0 0,0-1-1 0 0,0 1 0 0 0,0-1 0 0 0,0 1 1 0 0,0-1-1 0 0,0 1 0 0 0,1-1 1 0 0,-1 1-1 0 0,0-1 0 0 0,0 1 0 0 0,1-1 1 0 0,-1 1-1 0 0,0-1 0 0 0,0 1 1 0 0,1 0-1 0 0,-1-1 0 0 0,0 1 1 0 0,1-1-1 0 0,0 1 0 0 0,2 1 154 0 0,-1 0 0 0 0,1 0 0 0 0,0 0 0 0 0,0 0 0 0 0,-1 1 0 0 0,1 0 0 0 0,0-1 0 0 0,-1 1 0 0 0,0 0 0 0 0,1 0 0 0 0,-1 0 1 0 0,0 1-1 0 0,0-1 0 0 0,3 5 0 0 0,26 43 1646 0 0,-28-44-1722 0 0,115 258 5314 0 0,-14-27-2092 0 0,-45-136-1801 0 0,-28-51-542 0 0,-26-42-680 0 0,0 0 0 0 0,1 0 0 0 0,-1 0 1 0 0,2-1-1 0 0,-1 0 0 0 0,10 8 0 0 0,-15-15-405 0 0,-1 1 0 0 0,1-1 0 0 0,-1 0 1 0 0,1 0-1 0 0,0 0 0 0 0,-1 0 0 0 0,1 0 0 0 0,-1 0 0 0 0,1 0 1 0 0,0 0-1 0 0,-1 0 0 0 0,1 0 0 0 0,-1 0 0 0 0,1 0 1 0 0,0-1-1 0 0,-1 1 0 0 0,1 0 0 0 0,-1 0 0 0 0,1-1 0 0 0,-1 1 1 0 0,1 0-1 0 0,-1-1 0 0 0,1 1 0 0 0,-1 0 0 0 0,1-1 1 0 0,-1 1-1 0 0,0-1 0 0 0,1 1 0 0 0,-1-1 0 0 0,1 1 1 0 0,-1-1-1 0 0,0 1 0 0 0,0-1 0 0 0,1 1 0 0 0,-1-1 0 0 0,11-24 288 0 0,-9 21-187 0 0,17-47 340 0 0,19-85 1 0 0,-1-57-1 0 0,-18 88-259 0 0,37-291 403 0 0,-46 312-501 0 0,6-35-157 0 0,-15 113-227 0 0,0 0 1 0 0,0 0-1 0 0,0 0 1 0 0,1 1-1 0 0,0-1 1 0 0,0 1-1 0 0,1-1 0 0 0,-1 1 1 0 0,5-7-1 0 0,-6 11-387 0 0,0 1 559 0 0,-1 0 1 0 0,0 0-1 0 0,1-1 1 0 0,-1 1-1 0 0,0 0 1 0 0,1 0 0 0 0,-1 0-1 0 0,0-1 1 0 0,1 1-1 0 0,-1 0 1 0 0,1 0-1 0 0,-1 0 1 0 0,0 0-1 0 0,1 0 1 0 0,-1 0 0 0 0,1 0-1 0 0,-1 0 1 0 0,0 0-1 0 0,1 0 1 0 0,-1 0-1 0 0,1 0 1 0 0,-1 0-1 0 0,0 0 1 0 0,1 0 0 0 0,-1 1-1 0 0,1-1 1 0 0,-1 0-1 0 0,0 0 1 0 0,1 0-1 0 0,-1 1 1 0 0,0-1-1 0 0,1 0 1 0 0,-1 0 0 0 0,0 1-1 0 0,1-1 1 0 0,9 9-1652 0 0,0-1 1 0 0,-1 2-1 0 0,1-1 0 0 0,10 16 1 0 0,5 7-1106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1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189 135 284 0 0,'14'-43'7411'0'0,"-13"41"-6225"0"0,0-2-22 0 0,0-2-180 0 0,0 0 0 0 0,-1 0 0 0 0,1 0 0 0 0,-1 0-1 0 0,-2-11 1 0 0,2 15-765 0 0,0 0 0 0 0,-1 0 0 0 0,0 0 0 0 0,1 0 1 0 0,-1 0-1 0 0,0 0 0 0 0,0 1 0 0 0,0-1 0 0 0,0 0 0 0 0,0 1 0 0 0,0-1 0 0 0,-1 0 0 0 0,1 1 0 0 0,0 0 0 0 0,-1-1 0 0 0,1 1 0 0 0,-1 0 0 0 0,0 0 0 0 0,1-1 0 0 0,-1 1 0 0 0,0 1 0 0 0,0-1 0 0 0,-3-1 0 0 0,3 1-99 0 0,-1 1-1 0 0,0 0 0 0 0,1-1 0 0 0,-1 1 1 0 0,1 0-1 0 0,-1 1 0 0 0,0-1 1 0 0,1 0-1 0 0,-1 1 0 0 0,1-1 0 0 0,-1 1 1 0 0,1 0-1 0 0,-1 0 0 0 0,1 0 1 0 0,0 0-1 0 0,-1 1 0 0 0,1-1 0 0 0,-3 2 1 0 0,-3 3 174 0 0,0 0 0 0 0,1 1 1 0 0,-10 9-1 0 0,7-5-68 0 0,1 0 1 0 0,0 1-1 0 0,1 0 0 0 0,0 0 1 0 0,1 1-1 0 0,1 0 0 0 0,0 0 1 0 0,1 1-1 0 0,-7 24 0 0 0,11-32-150 0 0,0 1-1 0 0,0-1 0 0 0,1 0 0 0 0,0 1 0 0 0,0-1 0 0 0,0 0 0 0 0,1 1 0 0 0,0-1 0 0 0,0 0 0 0 0,1 0 0 0 0,-1 0 0 0 0,1 0 0 0 0,1 0 0 0 0,4 9 0 0 0,-3-7 7 0 0,1-1 0 0 0,1 1 0 0 0,-1-1 0 0 0,1 0-1 0 0,0-1 1 0 0,1 0 0 0 0,-1 0 0 0 0,1 0 0 0 0,14 8 0 0 0,-12-8-22 0 0,0-1-1 0 0,0-1 1 0 0,1 0 0 0 0,-1 0-1 0 0,1-1 1 0 0,0 0 0 0 0,0-1-1 0 0,15 2 1 0 0,-18-3-38 0 0,1 0-1 0 0,-1-1 1 0 0,0-1 0 0 0,0 1-1 0 0,1-1 1 0 0,-1 0 0 0 0,0-1-1 0 0,0 0 1 0 0,0 0-1 0 0,0 0 1 0 0,-1-1 0 0 0,9-4-1 0 0,-8 2-16 0 0,1 0 0 0 0,-1-1 0 0 0,0 0 0 0 0,-1 0 0 0 0,1-1 0 0 0,-1 1-1 0 0,0-2 1 0 0,-1 1 0 0 0,0 0 0 0 0,0-1 0 0 0,-1 0 0 0 0,0 0 0 0 0,0-1 0 0 0,-1 1-1 0 0,0-1 1 0 0,0 1 0 0 0,-1-1 0 0 0,0 0 0 0 0,-1 0 0 0 0,0 0 0 0 0,0 0-1 0 0,-1 0 1 0 0,0 0 0 0 0,0 0 0 0 0,-1-1 0 0 0,-3-9 0 0 0,1 8-81 0 0,0 1 1 0 0,-1-1-1 0 0,-1 0 1 0 0,0 1 0 0 0,0 0-1 0 0,-1 0 1 0 0,0 1-1 0 0,-10-11 1 0 0,11 14-313 0 0,0 1-1 0 0,0 0 1 0 0,-1 0 0 0 0,0 0-1 0 0,0 1 1 0 0,0 0 0 0 0,0 0-1 0 0,-11-4 1 0 0,-8 4-2648 0 0,6 6-4665 0 0,8 1 5146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11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55 140 0 0,'-13'-3'3558'0'0,"-10"5"16107"0"0,35 3-18947 0 0,1-2 0 0 0,0 1 0 0 0,0-2 0 0 0,0 0 0 0 0,0 0 0 0 0,0-1 0 0 0,16-1 0 0 0,12-2 316 0 0,45-8 0 0 0,-30 1-837 0 0,104-33 0 0 0,-150 38-1697 0 0,4-1 309 0 0,-8 5-2906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12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1 328 0 0,'0'0'255'0'0,"-1"1"0"0"0,0-1 0 0 0,0 1 1 0 0,0 0-1 0 0,0-1 0 0 0,1 1 0 0 0,-1-1 0 0 0,0 1 0 0 0,1 0 1 0 0,-1 0-1 0 0,1 0 0 0 0,-1-1 0 0 0,1 1 0 0 0,-1 0 0 0 0,1 0 1 0 0,-1 0-1 0 0,1 0 0 0 0,0 0 0 0 0,-1 0 0 0 0,1 0 0 0 0,0 0 0 0 0,0 0 1 0 0,0 0-1 0 0,0 0 0 0 0,0 0 0 0 0,0 0 0 0 0,0-1 0 0 0,0 1 1 0 0,0 0-1 0 0,0 0 0 0 0,1 0 0 0 0,-1 0 0 0 0,0 0 0 0 0,1 0 0 0 0,-1 0 1 0 0,0 0-1 0 0,1 0 0 0 0,-1 0 0 0 0,1-1 0 0 0,0 1 0 0 0,-1 0 1 0 0,1 0-1 0 0,-1-1 0 0 0,1 1 0 0 0,0 0 0 0 0,0-1 0 0 0,0 1 0 0 0,-1-1 1 0 0,1 1-1 0 0,0-1 0 0 0,0 1 0 0 0,2 0 0 0 0,3 2 725 0 0,1 0-1 0 0,0 0 0 0 0,0 0 1 0 0,0-1-1 0 0,10 2 0 0 0,16 0 1598 0 0,-1-1 0 0 0,55-3 0 0 0,-37-1-1052 0 0,20 1-1236 0 0,-55 0-4195 0 0,-2 0-3712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9213 0 0,'1'9'3316'0'0,"0"1"0"0"0,-1 0 0 0 0,-1 12 0 0 0,-8 30 2133 0 0,-25 51-4827 0 0,18-59 903 0 0,6-16-1800 0 0,-17 47-360 0 0,16-51-3060 0 0,-1-2-3458 0 0,8-16 4011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3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3 326 240 0 0,'0'-6'304'0'0,"-1"5"-87"0"0,1-1 1 0 0,0 1 0 0 0,-1-1-1 0 0,1 1 1 0 0,0-1-1 0 0,0 1 1 0 0,0-1 0 0 0,0 1-1 0 0,0-1 1 0 0,1 1-1 0 0,-1-1 1 0 0,0 1 0 0 0,1-1-1 0 0,-1 1 1 0 0,1-1-1 0 0,-1 1 1 0 0,1-1 0 0 0,0 1-1 0 0,2-3 1274 0 0,-1 5-267 0 0,2 2-935 0 0,-1 0 1 0 0,0-1-1 0 0,0 1 1 0 0,-1 0-1 0 0,1 0 1 0 0,0 1-1 0 0,-1-1 1 0 0,0 0-1 0 0,0 1 1 0 0,3 7-1 0 0,14 43 999 0 0,-10-26-789 0 0,44 144 1748 0 0,-29-90-1064 0 0,3-1 1 0 0,46 96 0 0 0,-41-125-232 0 0,-29-48-783 0 0,1 1 1 0 0,-1-1-1 0 0,1 0 0 0 0,0 0 0 0 0,0-1 0 0 0,0 1 0 0 0,1-1 0 0 0,8 5 1 0 0,-11-7-93 0 0,0-1 1 0 0,0 1-1 0 0,0-1 1 0 0,0 1-1 0 0,0-1 1 0 0,0 0-1 0 0,0 0 1 0 0,0 0-1 0 0,0 0 1 0 0,0 0-1 0 0,0-1 1 0 0,0 1-1 0 0,0 0 1 0 0,0-1-1 0 0,0 0 1 0 0,0 1-1 0 0,0-1 1 0 0,0 0-1 0 0,0 0 1 0 0,0 0-1 0 0,-1 0 1 0 0,1 0-1 0 0,0-1 1 0 0,-1 1-1 0 0,1 0 1 0 0,-1-1-1 0 0,1 1 1 0 0,1-3 0 0 0,4-5 180 0 0,0 0 0 0 0,-1 0 1 0 0,10-20-1 0 0,8-20 311 0 0,-3-1-1 0 0,22-74 1 0 0,18-114 591 0 0,-47 182-921 0 0,54-266 1205 0 0,-58 275-1130 0 0,-5 28-196 0 0,1-12-584 0 0,-6 31 413 0 0,0 0 1 0 0,-1 0-1 0 0,1-1 1 0 0,0 1 0 0 0,0 0-1 0 0,0 0 1 0 0,0 0 0 0 0,0-1-1 0 0,0 1 1 0 0,0 0 0 0 0,0 0-1 0 0,0 0 1 0 0,0-1-1 0 0,0 1 1 0 0,0 0 0 0 0,0 0-1 0 0,0 0 1 0 0,1-1 0 0 0,-1 1-1 0 0,0 0 1 0 0,0 0-1 0 0,0 0 1 0 0,0-1 0 0 0,0 1-1 0 0,0 0 1 0 0,0 0 0 0 0,0 0-1 0 0,1 0 1 0 0,-1-1 0 0 0,0 1-1 0 0,0 0 1 0 0,0 0-1 0 0,0 0 1 0 0,1 0 0 0 0,-1 0-1 0 0,0 0 1 0 0,0 0 0 0 0,0 0-1 0 0,1-1 1 0 0,-1 1-1 0 0,0 0 1 0 0,0 0 0 0 0,0 0-1 0 0,1 0 1 0 0,-1 0 0 0 0,0 0-1 0 0,0 0 1 0 0,0 0-1 0 0,1 0 1 0 0,-1 0 0 0 0,0 0-1 0 0,0 0 1 0 0,0 0 0 0 0,1 1-1 0 0,-1-1 1 0 0,0 0 0 0 0,0 0-1 0 0,0 0 1 0 0,1 0-1 0 0,-1 0 1 0 0,0 0 0 0 0,0 0-1 0 0,0 1 1 0 0,10 7-2118 0 0,12 24-4449 0 0,-13-10 3828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3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8 256 0 0,'-1'-1'340'0'0,"1"0"0"0"0,-1 1 0 0 0,0-1 0 0 0,0 1 0 0 0,0-1 1 0 0,1 1-1 0 0,-1-1 0 0 0,0 1 0 0 0,0-1 0 0 0,0 1 0 0 0,0 0 0 0 0,0-1 0 0 0,0 1 0 0 0,0 0 0 0 0,0 0 0 0 0,0 0 0 0 0,0-1 0 0 0,0 1 1 0 0,0 0-1 0 0,0 1 0 0 0,0-1 0 0 0,0 0 0 0 0,0 0 0 0 0,1 0 0 0 0,-1 0 0 0 0,0 1 0 0 0,0-1 0 0 0,0 1 0 0 0,0-1 0 0 0,0 0 0 0 0,0 1 1 0 0,0 0-1 0 0,1-1 0 0 0,-1 1 0 0 0,-1 0 0 0 0,-1 3 321 0 0,1 0-1 0 0,-1 0 1 0 0,1 0 0 0 0,0 0 0 0 0,0 1-1 0 0,-1 6 1 0 0,0-5-629 0 0,-4 14 1059 0 0,0 0 0 0 0,1 0 0 0 0,1 1 1 0 0,1-1-1 0 0,-3 32 0 0 0,7-45-914 0 0,0 1 0 0 0,0-1 0 0 0,1 0 0 0 0,0 1 0 0 0,0-1 0 0 0,0 0 0 0 0,1 0 0 0 0,0 0 0 0 0,1 0 0 0 0,0 0 0 0 0,0 0 0 0 0,0-1 0 0 0,1 1 0 0 0,0-1 0 0 0,0 0 0 0 0,0 0 0 0 0,1 0 0 0 0,0-1 0 0 0,8 8 0 0 0,-8-9-222 0 0,1 0-1 0 0,-1-1 0 0 0,1 0 1 0 0,0 0-1 0 0,0 0 0 0 0,0 0 1 0 0,0-1-1 0 0,0 0 0 0 0,1 0 1 0 0,-1-1-1 0 0,1 0 0 0 0,-1 0 1 0 0,1-1-1 0 0,7 0 0 0 0,23-4-3460 0 0,-3-8-3573 0 0,-20 4 4339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4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22 269 740 0 0,'-4'-3'238'0'0,"2"2"318"0"0,1 0-1 0 0,-1 0 1 0 0,1 0 0 0 0,0 0 0 0 0,0 0 0 0 0,-1-1 0 0 0,1 1 0 0 0,0 0 0 0 0,0-1 0 0 0,0 1 0 0 0,0-1-1 0 0,1 1 1 0 0,-1-1 0 0 0,-1-3 1717 0 0,4 3-653 0 0,5-3-696 0 0,1 0-1 0 0,-1 0 1 0 0,1 1 0 0 0,-1 0-1 0 0,1 1 1 0 0,0-1 0 0 0,17-3-1 0 0,20-9 1320 0 0,-40 13-2071 0 0,-1 1 0 0 0,1-1-1 0 0,-1 1 1 0 0,0-1 0 0 0,0-1-1 0 0,0 1 1 0 0,0 0 0 0 0,-1-1-1 0 0,1 0 1 0 0,-1 0 0 0 0,0 0-1 0 0,0 0 1 0 0,0 0 0 0 0,-1-1-1 0 0,1 0 1 0 0,2-9 0 0 0,-4 10-123 0 0,0 1 1 0 0,0-1-1 0 0,0 0 1 0 0,-1 0-1 0 0,0-1 1 0 0,0 1-1 0 0,0 0 1 0 0,0 0-1 0 0,0 0 1 0 0,-1 0-1 0 0,0 0 1 0 0,0 0-1 0 0,0 1 1 0 0,0-1-1 0 0,-1 0 1 0 0,0 0-1 0 0,1 1 0 0 0,-1-1 1 0 0,-1 1-1 0 0,1-1 1 0 0,-5-5-1 0 0,4 7-58 0 0,1-1 0 0 0,0 1 0 0 0,-1 0-1 0 0,1 0 1 0 0,-1 0 0 0 0,0 0 0 0 0,0 0-1 0 0,0 1 1 0 0,1-1 0 0 0,-1 1 0 0 0,-1 0-1 0 0,1 0 1 0 0,0 0 0 0 0,0 0 0 0 0,0 0-1 0 0,-1 1 1 0 0,1 0 0 0 0,0-1 0 0 0,0 1-1 0 0,-1 0 1 0 0,1 1 0 0 0,-6 0 0 0 0,7 0-153 0 0,0-1 1 0 0,0 1 0 0 0,0 0 0 0 0,0 0 0 0 0,0 0-1 0 0,0 0 1 0 0,0 0 0 0 0,0 0 0 0 0,0 0 0 0 0,1 1-1 0 0,-1-1 1 0 0,1 1 0 0 0,-1-1 0 0 0,-1 4-1 0 0,1-3-239 0 0,1 0-1 0 0,0 0 1 0 0,0 1-1 0 0,0-1 1 0 0,0 1-1 0 0,0-1 1 0 0,1 0-1 0 0,-1 1 1 0 0,1-1-1 0 0,0 1 0 0 0,-1-1 1 0 0,1 1-1 0 0,0-1 1 0 0,1 5-1 0 0,2 9-2541 0 0,3-1 421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36 592 0 0,'7'-4'17472'0'0,"29"1"-14352"0"0,46 0-1845 0 0,433-3 3704 0 0,265 4-1794 0 0,-612-7-1168 0 0,-149 5-2380 0 0,-17 3 87 0 0,1 0 0 0 0,-1 0 0 0 0,0 1 0 0 0,1-1 0 0 0,-1 1 0 0 0,1 0 0 0 0,-1-1 0 0 0,0 1 0 0 0,1 0 0 0 0,-1 1 0 0 0,3-1 0 0 0,-3 1-424 0 0,-2 5-2772 0 0,-13 12-7300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21 720 0 0,'2'-20'20347'0'0,"2"26"-19692"0"0,10 22-68 0 0,-13-27-420 0 0,0 1-1 0 0,0 0 1 0 0,0-1 0 0 0,0 1 0 0 0,0-1 0 0 0,1 0 0 0 0,-1 1 0 0 0,0-1 0 0 0,1 0 0 0 0,-1 0-1 0 0,1 0 1 0 0,-1 0 0 0 0,1 0 0 0 0,0 0 0 0 0,-1 0 0 0 0,1 0 0 0 0,0-1 0 0 0,0 1-1 0 0,2 0 1 0 0,-2-2-140 0 0,-1 1-1 0 0,1 0 0 0 0,-1-1 0 0 0,1 1 0 0 0,-1-1 1 0 0,1 1-1 0 0,-1-1 0 0 0,1 0 0 0 0,-1 1 0 0 0,1-1 1 0 0,-1 0-1 0 0,2-2 0 0 0,0 1 31 0 0,-1 0-73 0 0,-1 1 0 0 0,0-1 0 0 0,1 0 0 0 0,-1 0 1 0 0,0 1-1 0 0,0-1 0 0 0,0 0 0 0 0,-1 0 0 0 0,1 0 1 0 0,0 0-1 0 0,-1-1 0 0 0,1 1 0 0 0,-1 0 0 0 0,0 0 1 0 0,1 0-1 0 0,-1-4 0 0 0,-1-2-318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3 192 532 0 0,'-1'-6'727'0'0,"0"1"0"0"0,1-2 0 0 0,0 1-1 0 0,0 0 1 0 0,0 0 0 0 0,1 0 0 0 0,0 0 0 0 0,0 1 0 0 0,0-1-1 0 0,1 0 1 0 0,0 0 0 0 0,0 1 0 0 0,1-1 0 0 0,-1 1-1 0 0,1-1 1 0 0,0 1 0 0 0,1 0 0 0 0,-1 0 0 0 0,1 0 0 0 0,5-5-1 0 0,-1 3-23 0 0,1 0-1 0 0,-1 0 1 0 0,1 0-1 0 0,1 1 1 0 0,-1 0-1 0 0,1 1 1 0 0,0 0-1 0 0,18-6 1 0 0,-23 9-489 0 0,0 1 0 0 0,0 0 0 0 0,1-1 0 0 0,-1 1 0 0 0,0 1 0 0 0,0-1 0 0 0,1 1 0 0 0,-1 0 0 0 0,0 0 0 0 0,0 1 0 0 0,1 0 0 0 0,-1-1 0 0 0,0 2 0 0 0,0-1 0 0 0,0 1 0 0 0,0-1 0 0 0,0 1 0 0 0,0 1 0 0 0,-1-1 0 0 0,6 4 0 0 0,-8-4-141 0 0,0 0 0 0 0,0 0 1 0 0,0 0-1 0 0,0 0 0 0 0,0 0 0 0 0,-1 0 0 0 0,1 1 0 0 0,-1-1 0 0 0,1 0 0 0 0,-1 1 0 0 0,0-1 0 0 0,0 1 0 0 0,0 0 0 0 0,-1-1 0 0 0,1 1 0 0 0,0 0 0 0 0,-1-1 0 0 0,0 1 0 0 0,0 0 0 0 0,0 3 0 0 0,0 4 53 0 0,-2 1 0 0 0,1-1 0 0 0,-7 20 0 0 0,4-15-33 0 0,-4 10 10 0 0,-1 1-1 0 0,-2-2 0 0 0,0 1 0 0 0,-16 23 1 0 0,-19 40 177 0 0,33-61-177 0 0,6-13-41 0 0,0 0-1 0 0,-8 25 1 0 0,14-36-36 0 0,1 0 1 0 0,-1 1 0 0 0,0-1-1 0 0,1 0 1 0 0,-1 0-1 0 0,1 0 1 0 0,0 1 0 0 0,0-1-1 0 0,0 0 1 0 0,1 0 0 0 0,-1 1-1 0 0,1-1 1 0 0,0 0 0 0 0,-1 0-1 0 0,1 0 1 0 0,1 0-1 0 0,-1 0 1 0 0,3 4 0 0 0,-1-3 23 0 0,0-1 0 0 0,0 0 0 0 0,1-1 0 0 0,-1 1 1 0 0,1 0-1 0 0,0-1 0 0 0,-1 0 0 0 0,1 0 0 0 0,0 0 0 0 0,0 0 0 0 0,1-1 1 0 0,-1 0-1 0 0,0 0 0 0 0,0 0 0 0 0,1 0 0 0 0,-1 0 0 0 0,8-1 1 0 0,7 1 143 0 0,0-2 1 0 0,32-4 0 0 0,-38 3-1121 0 0,0-1 0 0 0,24-9 1 0 0,-34 11-226 0 0,4-2-1394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9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89 210 648 0 0,'0'0'1400'0'0,"0"-4"227"0"0,0-1-928 0 0,1 0-1 0 0,0-1 1 0 0,0 1-1 0 0,0 0 1 0 0,1-1-1 0 0,0 1 1 0 0,0 0-1 0 0,0 0 1 0 0,1 1-1 0 0,-1-1 1 0 0,1 0 0 0 0,0 1-1 0 0,1-1 1 0 0,-1 1-1 0 0,1 0 1 0 0,0 0-1 0 0,0 1 1 0 0,0-1-1 0 0,5-3 1 0 0,13-8 1134 0 0,0 1 0 0 0,43-20 1 0 0,-42 23-1134 0 0,46-24 1909 0 0,-67 35-2456 0 0,-7 2-224 0 0,-103 43-215 0 0,-3 0 230 0 0,94-37 93 0 0,0 1-1 0 0,1 0 0 0 0,0 2 0 0 0,-17 14 0 0 0,10 2 170 0 0,22-25-112 0 0,2 1 12 0 0,1 2-62 0 0,0 0-1 0 0,1-1 0 0 0,-1 1 0 0 0,1-1 1 0 0,0 0-1 0 0,0 0 0 0 0,0 0 0 0 0,1 0 1 0 0,-1 0-1 0 0,1-1 0 0 0,7 6 0 0 0,9 5 169 0 0,28 15-1 0 0,-30-19-48 0 0,27 20 0 0 0,-28-16-72 0 0,-1 1 1 0 0,0 0-1 0 0,16 21 0 0 0,-27-30-100 0 0,0 1 0 0 0,0 0 0 0 0,-1 0 0 0 0,0 1 0 0 0,0-1 0 0 0,-1 1 0 0 0,0 0 0 0 0,0 0 0 0 0,-1 0 0 0 0,0 0 0 0 0,1 11 0 0 0,-3-15-4 0 0,1 0 0 0 0,-1 0-1 0 0,0 0 1 0 0,-1-1 0 0 0,1 1 0 0 0,-1 0-1 0 0,0 0 1 0 0,0 0 0 0 0,0-1-1 0 0,0 1 1 0 0,-1 0 0 0 0,1-1-1 0 0,-1 1 1 0 0,0-1 0 0 0,0 0 0 0 0,-3 4-1 0 0,1-3 13 0 0,0 0-1 0 0,0 0 1 0 0,0 0-1 0 0,-1-1 1 0 0,0 1-1 0 0,0-1 1 0 0,0 0-1 0 0,0-1 1 0 0,-9 5-1 0 0,-3-2-96 0 0,1-1 1 0 0,-1 0-1 0 0,0-1 1 0 0,0-1-1 0 0,-34 1 1 0 0,45-3-233 0 0,0-1 1 0 0,0 1 0 0 0,-1-1 0 0 0,1 0 0 0 0,0 0 0 0 0,0-1 0 0 0,0 0 0 0 0,0 0 0 0 0,0 0 0 0 0,1-1 0 0 0,-7-3-1 0 0,11 5-345 0 0,3-12-7699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9:59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226 139 752 0 0,'-2'-6'1418'0'0,"-1"0"-1"0"0,1 1 1 0 0,-2-1-1 0 0,1 1 1 0 0,0-1 0 0 0,-1 1-1 0 0,-5-6 1 0 0,8 10-1172 0 0,-1 0 0 0 0,0 0 0 0 0,1 0 0 0 0,-1 0 0 0 0,1 1 0 0 0,-1-1 0 0 0,0 0 0 0 0,0 0 0 0 0,1 1 0 0 0,-1 0 0 0 0,0-1 0 0 0,0 1 0 0 0,0 0 0 0 0,0 0 0 0 0,1 0 0 0 0,-1 0 0 0 0,0 0 0 0 0,0 0 0 0 0,0 0 0 0 0,0 1 0 0 0,1-1 0 0 0,-1 1 1 0 0,0-1-1 0 0,0 1 0 0 0,1 0 0 0 0,-1-1 0 0 0,0 1 0 0 0,1 0 0 0 0,-3 2 0 0 0,-4 2 231 0 0,0 1 1 0 0,0 0-1 0 0,0 0 1 0 0,1 1-1 0 0,0 0 1 0 0,0 1-1 0 0,1-1 1 0 0,-10 16-1 0 0,2 0 367 0 0,1 1 0 0 0,-10 25 1 0 0,20-41-682 0 0,0 0 1 0 0,0 1-1 0 0,1-1 1 0 0,0 1-1 0 0,1-1 1 0 0,-1 1-1 0 0,2 0 1 0 0,-1-1-1 0 0,1 1 1 0 0,0 0-1 0 0,1 0 1 0 0,0-1-1 0 0,1 1 0 0 0,0-1 1 0 0,0 1-1 0 0,0-1 1 0 0,1 1-1 0 0,1-1 1 0 0,-1 0-1 0 0,1-1 1 0 0,1 1-1 0 0,-1-1 1 0 0,1 1-1 0 0,1-1 1 0 0,-1-1-1 0 0,1 1 1 0 0,0-1-1 0 0,1 0 1 0 0,-1 0-1 0 0,1-1 1 0 0,0 0-1 0 0,1 0 1 0 0,-1-1-1 0 0,11 5 1 0 0,-8-4-96 0 0,0-1 0 0 0,0 0 0 0 0,1-1 0 0 0,-1 0 0 0 0,1 0 0 0 0,0-1 0 0 0,0 0 0 0 0,0-1 0 0 0,-1 0 0 0 0,13-2 0 0 0,-16 1-80 0 0,-1-1 1 0 0,1-1-1 0 0,0 1 1 0 0,-1-1 0 0 0,0 0-1 0 0,0 0 1 0 0,1-1-1 0 0,-1 0 1 0 0,-1 0-1 0 0,1-1 1 0 0,0 1-1 0 0,-1-1 1 0 0,0 0-1 0 0,0-1 1 0 0,0 1 0 0 0,0-1-1 0 0,6-9 1 0 0,-1 1-4 0 0,0-1 0 0 0,-1 1 0 0 0,-1-2 1 0 0,-1 1-1 0 0,0-1 0 0 0,7-22 0 0 0,-11 27 9 0 0,-1 1-1 0 0,0-1 1 0 0,0 0 0 0 0,-2 0-1 0 0,1 0 1 0 0,-1 1 0 0 0,0-1-1 0 0,-1 0 1 0 0,0 0 0 0 0,-1 0-1 0 0,0 1 1 0 0,-4-14 0 0 0,-1 8-8 0 0,0 0 0 0 0,-1 0 0 0 0,0 0 0 0 0,-1 1 1 0 0,0 1-1 0 0,-1 0 0 0 0,-1 0 0 0 0,0 1 0 0 0,-1 0 0 0 0,0 1 1 0 0,-1 0-1 0 0,0 1 0 0 0,-1 0 0 0 0,0 2 0 0 0,0-1 1 0 0,-1 2-1 0 0,-25-10 0 0 0,30 14-298 0 0,0 1-1 0 0,1 0 1 0 0,-1 1 0 0 0,0 0-1 0 0,0 1 1 0 0,0 0 0 0 0,-16 2 0 0 0,-5 4-3116 0 0,1 4-3523 0 0,17-4 3648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01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3070 93 480 0 0,'15'-15'1657'0'0,"-1"-2"-1"0"0,0 0 0 0 0,12-21 1 0 0,-26 38-1599 0 0,0 0 0 0 0,0 0 1 0 0,-1 0-1 0 0,1 0 0 0 0,0 0 0 0 0,0 0 1 0 0,0 0-1 0 0,0 0 0 0 0,0 0 1 0 0,-1 0-1 0 0,1 0 0 0 0,0 0 0 0 0,0 0 1 0 0,0 0-1 0 0,0 0 0 0 0,0 0 0 0 0,-1 0 1 0 0,1 0-1 0 0,0 0 0 0 0,0 0 0 0 0,0 0 1 0 0,0 0-1 0 0,0 0 0 0 0,0 0 0 0 0,-1 0 1 0 0,1-1-1 0 0,0 1 0 0 0,0 0 0 0 0,0 0 1 0 0,0 0-1 0 0,0 0 0 0 0,0 0 0 0 0,0 0 1 0 0,0 0-1 0 0,0-1 0 0 0,-1 1 0 0 0,1 0 1 0 0,0 0-1 0 0,0 0 0 0 0,0 0 0 0 0,0 0 1 0 0,0 0-1 0 0,0-1 0 0 0,0 1 0 0 0,0 0 1 0 0,0 0-1 0 0,0 0 0 0 0,0 0 0 0 0,0 0 1 0 0,0-1-1 0 0,0 1 0 0 0,0 0 0 0 0,0 0 1 0 0,0 0-1 0 0,0 0 0 0 0,0 0 0 0 0,0 0 1 0 0,0-1-1 0 0,0 1 0 0 0,1 0 0 0 0,-1 0 1 0 0,0 0-1 0 0,0 0 0 0 0,0 0 0 0 0,-21 10 594 0 0,0 2 0 0 0,1 1 0 0 0,-36 30 0 0 0,-51 59 849 0 0,-144 192 688 0 0,117-117-1424 0 0,-189 256 904 0 0,164-184-807 0 0,-75 218 17 0 0,101-190-487 0 0,-190 310 213 0 0,123-275-187 0 0,-116 199 385 0 0,242-377-587 0 0,-150 276 472 0 0,21 16 253 0 0,27 35 521 0 0,119-307-854 0 0,-20 53 837 0 0,75-201-1392 0 0,1-3 20 0 0,0 1-1 0 0,0-1 1 0 0,-1 1-1 0 0,1-1 1 0 0,-1 0 0 0 0,0 0-1 0 0,0 1 1 0 0,0-2-1 0 0,-4 5 1 0 0,5-6-165 0 0,-1 1 805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02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29 276 704 0 0,'-29'-10'14697'0'0,"30"10"-14555"0"0,4 14 1411 0 0,99 213 6228 0 0,-44-88-5013 0 0,-53-124-2404 0 0,0 0 1 0 0,2 0-1 0 0,-1-1 1 0 0,2 0 0 0 0,0 0-1 0 0,16 16 1 0 0,-24-29-295 0 0,0 1 0 0 0,0-1 0 0 0,0 0 0 0 0,0 0 0 0 0,0 0 0 0 0,0 0 0 0 0,0-1 0 0 0,1 1 0 0 0,-1-1 1 0 0,0 1-1 0 0,1-1 0 0 0,-1 0 0 0 0,0 0 0 0 0,0 0 0 0 0,1 0 0 0 0,-1 0 0 0 0,0 0 0 0 0,1-1 0 0 0,-1 1 0 0 0,0-1 0 0 0,0 0 0 0 0,1 1 0 0 0,-1-1 1 0 0,3-2-1 0 0,7-3 137 0 0,0 0 1 0 0,21-16-1 0 0,-26 17-192 0 0,68-51 75 0 0,117-114 1 0 0,-183 161-91 0 0,288-298 0 0 0,-182 183 0 0 0,-62 63-129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11 256 0 0,'-2'-10'13995'0'0,"4"32"-7388"0"0,0-7-8140 0 0,14 64 5510 0 0,-3-13-2366 0 0,5-2-3863 0 0,-18-62 1714 0 0,1-1 0 0 0,-1 0-1 0 0,0 0 1 0 0,1 0 0 0 0,0 0-1 0 0,-1 0 1 0 0,1 0 0 0 0,0-1-1 0 0,-1 1 1 0 0,1 0 0 0 0,0 0-1 0 0,0 0 1 0 0,1 0 0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60 360 0 0,'0'0'613'0'0,"-10"-33"9320"0"0,7 33-9622 0 0,1 0 1 0 0,-1 1-1 0 0,0-1 1 0 0,1 1 0 0 0,-1 0-1 0 0,1 0 1 0 0,-1-1-1 0 0,1 1 1 0 0,0 1 0 0 0,-3 0-1 0 0,-13 12 508 0 0,1 0-1 0 0,0 1 0 0 0,1 1 0 0 0,-26 32 1 0 0,12-13-136 0 0,-27 40 626 0 0,40-50-321 0 0,-29 32 0 0 0,50-60 1082 0 0,3-2-1878 0 0,0-1 1 0 0,-1 1-1 0 0,8-9 0 0 0,37-45 381 0 0,32-41 28 0 0,-42 46-290 0 0,10-14 293 0 0,-50 67-586 0 0,0-1 1 0 0,0 1 0 0 0,0-1 0 0 0,0 1 0 0 0,1 0-1 0 0,-1-1 1 0 0,0 1 0 0 0,1 0 0 0 0,-1 0 0 0 0,1 0-1 0 0,-1 0 1 0 0,1 0 0 0 0,-1 0 0 0 0,1 1 0 0 0,0-1-1 0 0,-1 0 1 0 0,1 1 0 0 0,0 0 0 0 0,2-1 0 0 0,0 1 17 0 0,-1 0 0 0 0,0 0 0 0 0,0 0-1 0 0,0 1 1 0 0,0-1 0 0 0,1 1 0 0 0,-1 0 0 0 0,0 0 0 0 0,0 0 0 0 0,3 2 0 0 0,7 5 134 0 0,0 0 0 0 0,-1 0 1 0 0,21 19-1 0 0,-24-19-80 0 0,18 17 258 0 0,-2 2-1 0 0,0 1 1 0 0,41 62 0 0 0,-57-75-239 0 0,9 10-194 0 0,-17-24-119 0 0,5 1-300 0 0,-6-2 343 0 0,1 1 1 0 0,0-1-1 0 0,-1 0 0 0 0,1 1 1 0 0,0-1-1 0 0,-1 0 1 0 0,1 0-1 0 0,0 1 1 0 0,0-1-1 0 0,-1 0 1 0 0,1 0-1 0 0,0 0 1 0 0,0 0-1 0 0,-1 0 1 0 0,1 0-1 0 0,0 0 1 0 0,0 0-1 0 0,-1 0 0 0 0,1 0 1 0 0,1-1-1 0 0,3-1-518 0 0,10-7-7502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10 400 0 0,'-5'-9'17929'0'0,"5"34"-16652"0"0,1 1-1 0 0,1-1 0 0 0,7 32 1 0 0,1 8-465 0 0,15 296 1179 0 0,-27-305-1788 0 0,2 40 23 0 0,2 92 83 0 0,-3-100-181 0 0,-4 109 270 0 0,1 64 174 0 0,7-150-354 0 0,7 173 152 0 0,-3-172-249 0 0,44 645 234 0 0,-41-641-333 0 0,6 92-17 0 0,-6-89-11 0 0,1 19 18 0 0,-1 54 22 0 0,-4-84-12 0 0,2 904 456 0 0,-10-851-390 0 0,7 109 35 0 0,-1 19 20 0 0,3 464 133 0 0,-11-220-123 0 0,0-439-122 0 0,1 236 144 0 0,-1 18-10 0 0,-14-47-48 0 0,-1 37 7 0 0,13 70 50 0 0,-5 149 16 0 0,4-44-29 0 0,7-203-96 0 0,-2-185-38 0 0,-15 731 131 0 0,3-540 22 0 0,-2 201-7 0 0,18-272-66 0 0,-3 211 48 0 0,-5-76-73 0 0,-7 137-9 0 0,14 93-36 0 0,4-449-19 0 0,-3-1-6 0 0,1 54 30 0 0,6 155-29 0 0,-10 2-13 0 0,6 221 0 0 0,15-30 0 0 0,-15-486 0 0 0,27 312 0 0 0,-28-345 0 0 0,42 349 0 0 0,-18 15 0 0 0,-5 22 0 0 0,-22-394 0 0 0,6 385 0 0 0,0-72 0 0 0,-11-304 0 0 0,3-32 0 0 0,-1 0 0 0 0,2 1 0 0 0,0 11 0 0 0,5 69 0 0 0,-4-86-212 0 0,3 36-2762 0 0,3-57-4387 0 0,-6 12 6164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19 168 240 0 0,'-19'11'17397'0'0,"19"-10"-17078"0"0,4 3 91 0 0,1-1 0 0 0,-1-1 0 0 0,1 1 0 0 0,-1 0 0 0 0,1-1 0 0 0,0 0 0 0 0,0 0 0 0 0,0 0 0 0 0,0-1 0 0 0,6 1 0 0 0,59 7 1117 0 0,-36-5-872 0 0,325 20 2184 0 0,2-25-1226 0 0,-131-1-804 0 0,61 2-57 0 0,640-2 976 0 0,-440-10-1373 0 0,56-1-332 0 0,975 42-23 0 0,-1510-28 0 0 0,456 6 0 0 0,-138-6 0 0 0,-21 2 0 0 0,604-1 0 0 0,106 4 0 0 0,-443-8 0 0 0,599 4 0 0 0,-505-2 0 0 0,7 0 0 0 0,-157 14 0 0 0,169 1 0 0 0,613-13 0 0 0,-740 2 0 0 0,-281 1 0 0 0,-172-2 0 0 0,834 26 0 0 0,-473-14 0 0 0,399-4 0 0 0,11-23 0 0 0,-488 5 0 0 0,-231 6 0 0 0,75 1 0 0 0,-4 2 0 0 0,114 3 0 0 0,-127-2 0 0 0,784-8 0 0 0,-587-9 0 0 0,437-7 0 0 0,-475 18 0 0 0,825 10 0 0 0,-906-2 0 0 0,698-26 0 0 0,-685 8 0 0 0,-121 6 0 0 0,845-25 0 0 0,1002-19 0 0 0,-1751 37 0 0 0,94-6 0 0 0,650-21 0 0 0,1103-15 0 0 0,-1261 6 0 0 0,-768 47 0 0 0,88-6 0 0 0,-165 7-12405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 1024 0 0,'-41'-22'18455'0'0,"43"25"-17195"0"0,16 12-200 0 0,1-1 0 0 0,0-1 0 0 0,1 0 0 0 0,36 15 0 0 0,-37-18-713 0 0,414 193 4277 0 0,-427-201-4551 0 0,0 1 0 0 0,0 0 1 0 0,0 0-1 0 0,0 1 1 0 0,0 0-1 0 0,6 6 0 0 0,-10-9-44 0 0,-1 1 0 0 0,1 0-1 0 0,0 0 1 0 0,-1 0-1 0 0,0 0 1 0 0,1 0-1 0 0,-1 1 1 0 0,0-1-1 0 0,0 0 1 0 0,0 1-1 0 0,-1-1 1 0 0,1 0-1 0 0,0 1 1 0 0,-1-1 0 0 0,0 1-1 0 0,1-1 1 0 0,-1 1-1 0 0,0-1 1 0 0,-1 4-1 0 0,0 2 0 0 0,0-1-1 0 0,-1 1 1 0 0,0-1 0 0 0,0 1-1 0 0,-1-1 1 0 0,0 0 0 0 0,0 0-1 0 0,-8 12 1 0 0,-4 3 147 0 0,-22 25 1 0 0,8-12-103 0 0,-224 263-73 0 0,240-284 0 0 0,-86 89 0 0 0,58-66 0 0 0,31-26 0 0 0,-1 0 0 0 0,5-3-135 0 0,15-20-8912 0 0,-7 9 7775 0 0,8-7-2551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1 105 384 0 0,'0'0'159'0'0,"0"0"0"0"0,0-1 0 0 0,0 1 0 0 0,0 0 0 0 0,0-1 0 0 0,0 1 1 0 0,0 0-1 0 0,1-1 0 0 0,-1 1 0 0 0,0 0 0 0 0,0-1 0 0 0,0 1 0 0 0,1 0 0 0 0,-1-1 0 0 0,0 1 0 0 0,0 0 0 0 0,1 0 0 0 0,-1-1 0 0 0,0 1 0 0 0,0 0 0 0 0,1 0 1 0 0,-1 0-1 0 0,0 0 0 0 0,1-1 0 0 0,-1 1 0 0 0,0 0 0 0 0,1 0 0 0 0,-1 0 0 0 0,0 0 0 0 0,1 0 0 0 0,-1 0 0 0 0,0 0 0 0 0,1 0 0 0 0,-1 0 0 0 0,0 0 0 0 0,1 0 1 0 0,-1 0-1 0 0,0 0 0 0 0,1 0 0 0 0,-1 0 0 0 0,1 0 0 0 0,-1 0 0 0 0,0 1 0 0 0,1-1 0 0 0,17 17 2340 0 0,13 34-202 0 0,44 130 2777 0 0,-58-132-3174 0 0,2-1 0 0 0,2-1 0 0 0,49 79 0 0 0,-45-96-425 0 0,-23-29-1338 0 0,-1 0 1 0 0,1 0-1 0 0,-1 0 0 0 0,1 0 0 0 0,-1 0 1 0 0,1-1-1 0 0,-1 1 0 0 0,1 0 1 0 0,0-1-1 0 0,-1 1 0 0 0,1-1 1 0 0,0 1-1 0 0,-1-1 0 0 0,1 0 1 0 0,0 0-1 0 0,0 0 0 0 0,3 0 1 0 0,-3-1-68 0 0,-1 1 0 0 0,1-1 0 0 0,-1 0 0 0 0,1 0 0 0 0,-1 0-1 0 0,0 0 1 0 0,1 0 0 0 0,-1 0 0 0 0,0 0 0 0 0,1-1 0 0 0,-1 1 0 0 0,0 0 0 0 0,0-1 0 0 0,0 1 0 0 0,0-1 0 0 0,1-2 0 0 0,13-28 461 0 0,-13 25-419 0 0,14-34 358 0 0,-3-1 0 0 0,12-57 0 0 0,1-8 2 0 0,48-164-378 0 0,-66 249-1876 0 0,-8 21 1680 0 0,1 0-1 0 0,-1 1 0 0 0,0-1 1 0 0,1 0-1 0 0,-1 0 0 0 0,0 1 1 0 0,1-1-1 0 0,-1 0 1 0 0,1 1-1 0 0,-1-1 0 0 0,1 0 1 0 0,-1 1-1 0 0,1-1 0 0 0,-1 1 1 0 0,1-1-1 0 0,-1 1 0 0 0,1-1 1 0 0,0 1-1 0 0,0-1 0 0 0,-1 1 1 0 0,1 0-1 0 0,0-1 1 0 0,-1 1-1 0 0,1 0 0 0 0,1-1 1 0 0,-1 2-482 0 0,0 0 1 0 0,0-1-1 0 0,0 1 1 0 0,0 0 0 0 0,0 0-1 0 0,0 0 1 0 0,-1 0-1 0 0,1 0 1 0 0,0 0 0 0 0,-1 0-1 0 0,1 0 1 0 0,0 2-1 0 0,3 3-1732 0 0,4 3-839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20 396 0 0,'0'0'11581'0'0,"-3"-4"-10475"0"0,-11-8-44 0 0,11 8 933 0 0,-9 17-936 0 0,0 1 1 0 0,1 0-1 0 0,1 0 0 0 0,0 1 0 0 0,1 1 1 0 0,1-1-1 0 0,-9 23 0 0 0,14-28-748 0 0,0 0 0 0 0,0 0 0 0 0,1 0 0 0 0,1 1-1 0 0,-1-1 1 0 0,2 0 0 0 0,-1 1 0 0 0,2-1 0 0 0,-1 0-1 0 0,1 1 1 0 0,1-1 0 0 0,0 0 0 0 0,1 0 0 0 0,-1 0 0 0 0,9 19-1 0 0,-9-27-257 0 0,-1 1-1 0 0,1-1 1 0 0,0 0 0 0 0,-1 1-1 0 0,1-1 1 0 0,0 0-1 0 0,0 0 1 0 0,0 0-1 0 0,1 0 1 0 0,-1 0-1 0 0,0-1 1 0 0,1 1-1 0 0,-1-1 1 0 0,1 0-1 0 0,4 2 1 0 0,-1-1-65 0 0,-1-1 0 0 0,1 1 1 0 0,-1-2-1 0 0,1 1 0 0 0,0 0 0 0 0,0-1 0 0 0,8-1 1 0 0,3-1-591 0 0,-1-1 1 0 0,0-1-1 0 0,1 0 0 0 0,22-10 1 0 0,5-10-3078 0 0,-17 4-4031 0 0,-17 12 4978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121 153 744 0 0,'-41'-51'9044'0'0,"40"50"-8786"0"0,0 0-1 0 0,0 0 1 0 0,0 0-1 0 0,0 0 1 0 0,1-1 0 0 0,-1 1-1 0 0,1 0 1 0 0,-1 0-1 0 0,1-1 1 0 0,-1 1-1 0 0,1 0 1 0 0,-1-2-1 0 0,1 2 19 0 0,0 0 0 0 0,-1-1 0 0 0,1 1-1 0 0,0 0 1 0 0,-1 0 0 0 0,1 0 0 0 0,-1-1-1 0 0,0 1 1 0 0,1 0 0 0 0,-1 0 0 0 0,-1-2 0 0 0,-3-1 441 0 0,2 0 32 0 0,0 1-1 0 0,-1 0 1 0 0,1 0-1 0 0,-1 0 1 0 0,-7-5 1494 0 0,8 10-1758 0 0,0-1-324 0 0,1 0 1 0 0,1 0-1 0 0,-1 0 0 0 0,0 0 0 0 0,0 0 1 0 0,0 1-1 0 0,0-1 0 0 0,1 1 0 0 0,-1-1 1 0 0,1 1-1 0 0,-3 3 0 0 0,4-4-103 0 0,-1-1-1 0 0,1 1 1 0 0,-1 0 0 0 0,1 0-1 0 0,-1 0 1 0 0,1 0-1 0 0,0 0 1 0 0,0 0 0 0 0,-1 0-1 0 0,1 0 1 0 0,0 0-1 0 0,0-1 1 0 0,0 1 0 0 0,0 0-1 0 0,0 0 1 0 0,0 0-1 0 0,1 0 1 0 0,-1 0-1 0 0,0 0 1 0 0,0 0 0 0 0,0 0-1 0 0,1 0 1 0 0,-1 0-1 0 0,1 0 1 0 0,-1-1 0 0 0,1 1-1 0 0,-1 0 1 0 0,1 0-1 0 0,-1 0 1 0 0,1-1 0 0 0,0 1-1 0 0,-1 0 1 0 0,1-1-1 0 0,0 1 1 0 0,1 0 0 0 0,0 1-59 0 0,0 0 0 0 0,1 0 0 0 0,0 0 0 0 0,-1 0 0 0 0,1 0 0 0 0,0-1 0 0 0,0 0 0 0 0,0 1 0 0 0,0-1 1 0 0,0 0-1 0 0,0 0 0 0 0,0-1 0 0 0,0 1 0 0 0,1-1 0 0 0,-1 1 0 0 0,0-1 0 0 0,0 0 0 0 0,1 0 1 0 0,-1-1-1 0 0,0 1 0 0 0,0-1 0 0 0,0 1 0 0 0,0-1 0 0 0,1 0 0 0 0,-1 0 0 0 0,0-1 0 0 0,0 1 0 0 0,-1 0 1 0 0,1-1-1 0 0,0 0 0 0 0,0 0 0 0 0,-1 0 0 0 0,1 0 0 0 0,-1 0 0 0 0,0 0 0 0 0,0 0 0 0 0,1-1 1 0 0,-1 1-1 0 0,-1-1 0 0 0,3-4 0 0 0,-3 2-23 0 0,0 3 24 0 0,-1-1 0 0 0,0 1 0 0 0,0-1 0 0 0,0 1 0 0 0,0-1 0 0 0,0 1 0 0 0,-1-1 0 0 0,1 1 0 0 0,-1-1 0 0 0,0 1 0 0 0,0 0 0 0 0,1-1 0 0 0,-2 1 0 0 0,1 0 0 0 0,0 0 0 0 0,0-1 0 0 0,-1 1 0 0 0,1 0 0 0 0,-1 0 0 0 0,1 0 0 0 0,-1 1 0 0 0,0-1-1 0 0,0 0 1 0 0,0 1 0 0 0,0-1 0 0 0,0 1 0 0 0,0 0 0 0 0,-3-2 0 0 0,1 1-8 0 0,2 1-68 0 0,-2 0-148 0 0,0 0 87 0 0,2 1 57 0 0,1-1-1 0 0,-1 1 0 0 0,0 0 0 0 0,1 0 0 0 0,-1-1 0 0 0,0 1 0 0 0,1 0 0 0 0,-1 1 0 0 0,0-1 1 0 0,1 0-1 0 0,-3 1 0 0 0,0 4-1428 0 0,13 9-9083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2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86 684 0 0,'-14'-15'5343'0'0,"10"12"-4685"0"0,0 0 0 0 0,0-1 0 0 0,0 1 0 0 0,-1 1-1 0 0,1-1 1 0 0,-1 1 0 0 0,0 0 0 0 0,0 0 0 0 0,0 0 0 0 0,0 1 0 0 0,0-1-1 0 0,0 1 1 0 0,-1 1 0 0 0,1-1 0 0 0,-8 1 0 0 0,-1-1 265 0 0,0 1 1 0 0,0 1-1 0 0,-1 1 1 0 0,-21 5-1 0 0,26-5-552 0 0,1 1 1 0 0,0 0 0 0 0,0 1-1 0 0,0 0 1 0 0,1 0-1 0 0,-1 1 1 0 0,1 0-1 0 0,0 1 1 0 0,0 0-1 0 0,1 0 1 0 0,-10 10-1 0 0,14-13-258 0 0,1 0 0 0 0,-1 0 0 0 0,1 0 0 0 0,0 1 0 0 0,0-1 0 0 0,0 0 0 0 0,1 1 0 0 0,-1 0 0 0 0,1-1 0 0 0,0 1 0 0 0,0 0 0 0 0,0-1 0 0 0,0 1 0 0 0,1 0 0 0 0,0 0 0 0 0,-1 0 0 0 0,2 0 0 0 0,-1 0 0 0 0,0 0 0 0 0,1-1 0 0 0,-1 1 0 0 0,1 0 0 0 0,0 0 0 0 0,0 0 0 0 0,1-1 0 0 0,-1 1 0 0 0,1-1 0 0 0,0 1 0 0 0,0-1 0 0 0,3 5 0 0 0,0-2-29 0 0,-1 0 0 0 0,1-1 0 0 0,0 0 0 0 0,1 0-1 0 0,-1 0 1 0 0,1-1 0 0 0,0 1 0 0 0,0-1 0 0 0,0-1 0 0 0,0 1 0 0 0,1-1 0 0 0,0 0 0 0 0,-1-1 0 0 0,1 0 0 0 0,0 0 0 0 0,0 0 0 0 0,1-1 0 0 0,-1 0 0 0 0,0 0 0 0 0,13-1 0 0 0,-12 0-28 0 0,1 0 1 0 0,0-1-1 0 0,0 0 1 0 0,-1-1-1 0 0,1 0 1 0 0,0-1 0 0 0,-1 1-1 0 0,0-1 1 0 0,0-1-1 0 0,0 0 1 0 0,0 0-1 0 0,0-1 1 0 0,-1 1-1 0 0,0-2 1 0 0,0 1-1 0 0,11-12 1 0 0,-15 14-29 0 0,0-1 0 0 0,0 1 0 0 0,0-1 0 0 0,-1 1 0 0 0,1-1 0 0 0,-1 0 0 0 0,0 0 0 0 0,-1 0 0 0 0,1 0 0 0 0,0-1-1 0 0,-1 1 1 0 0,0 0 0 0 0,0-1 0 0 0,-1 1 0 0 0,1-1 0 0 0,-1 1 0 0 0,0 0 0 0 0,0-1 0 0 0,0 1 0 0 0,-1-1 0 0 0,1 1 0 0 0,-1-1 0 0 0,0 1 0 0 0,0 0 0 0 0,-3-6 0 0 0,0 2-36 0 0,0 1 0 0 0,0 0-1 0 0,-1 0 1 0 0,0 1 0 0 0,0-1 0 0 0,0 1 0 0 0,-1 0 0 0 0,0 1-1 0 0,0 0 1 0 0,-1-1 0 0 0,1 2 0 0 0,-1-1 0 0 0,-8-3 0 0 0,4 2-174 0 0,0 1 0 0 0,0 0 1 0 0,0 1-1 0 0,-1 0 0 0 0,0 1 0 0 0,0 0 1 0 0,-13-1-1 0 0,15 4-1148 0 0,0-1 0 0 0,0 2 0 0 0,0-1 0 0 0,0 1 0 0 0,-16 4-1 0 0,6 0-2510 0 0,-2-1 550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77 432 0 0,'-15'-77'20272'0'0,"27"118"-18494"0"0,-1 46 812 0 0,-2 167 1 0 0,-8-237-2649 0 0,0 1 0 0 0,5 24 1 0 0,-5-41-761 0 0,6 13-4024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28 328 0 0,'-3'-27'14030'0'0,"8"32"-13556"0"0,0 0 0 0 0,0 0 0 0 0,0 1 0 0 0,-1 0 0 0 0,1 0 0 0 0,-2 0 0 0 0,1 1 0 0 0,-1-1 0 0 0,5 14 0 0 0,21 75 2831 0 0,-22-69-2481 0 0,0 4 347 0 0,-2 0-1 0 0,-1 1 0 0 0,1 54 0 0 0,-5-83-962 0 0,0 15-51 0 0,0-13-347 0 0,3 11-930 0 0,-2-14 696 0 0,-1 0 0 0 0,1 0 0 0 0,0 0 0 0 0,-1 0 0 0 0,1 0 0 0 0,0 0 0 0 0,-1 0 0 0 0,1 0 0 0 0,0 0 1 0 0,0-1-1 0 0,0 1 0 0 0,0 0 0 0 0,0 0 0 0 0,0-1 0 0 0,0 1 0 0 0,0-1 0 0 0,0 1 0 0 0,0-1 0 0 0,0 1 0 0 0,0-1 0 0 0,0 0 0 0 0,2 1 0 0 0,-1-1-254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6541 0 0,'0'0'77'0'0,"-3"-5"1300"0"0,0 1-1 0 0,0-1 0 0 0,1 0 1 0 0,-1 0-1 0 0,1 0 1 0 0,-2-8-1 0 0,3 11-1155 0 0,1 0 0 0 0,0 0 0 0 0,0 0 0 0 0,0 0 0 0 0,0 0 0 0 0,1 0 0 0 0,-1 1 0 0 0,0-1 0 0 0,1 0 0 0 0,0 0 0 0 0,-1 0 0 0 0,1 0 0 0 0,0 0-1 0 0,0 0 1 0 0,0 1 0 0 0,0-1 0 0 0,0 0 0 0 0,0 1 0 0 0,0-1 0 0 0,1 1 0 0 0,2-3 0 0 0,5-4 93 0 0,0 1 0 0 0,1 0 0 0 0,0 0 0 0 0,0 1 1 0 0,0 0-1 0 0,1 1 0 0 0,0 0 0 0 0,0 1 0 0 0,1 0 0 0 0,-1 1 0 0 0,1 0 1 0 0,-1 1-1 0 0,21-1 0 0 0,-1 1 107 0 0,0 1 0 0 0,1 2 0 0 0,-1 1 0 0 0,32 6 0 0 0,-33-2-87 0 0,0 0-1 0 0,0 2 0 0 0,-1 2 1 0 0,0 0-1 0 0,-1 2 1 0 0,27 15-1 0 0,-43-20-182 0 0,0 0 0 0 0,-1 0 1 0 0,0 1-1 0 0,0 1 0 0 0,-1 0 0 0 0,0 0 0 0 0,0 1 1 0 0,-1 0-1 0 0,-1 1 0 0 0,0-1 0 0 0,0 2 0 0 0,-1-1 1 0 0,0 1-1 0 0,-1 0 0 0 0,8 24 0 0 0,-12-29-126 0 0,-1-1 0 0 0,1 1 0 0 0,-1 0 0 0 0,0 0 0 0 0,-1 1-1 0 0,0-1 1 0 0,0 0 0 0 0,0 0 0 0 0,-1 0 0 0 0,0 0 0 0 0,-1 0 0 0 0,1 0-1 0 0,-1 0 1 0 0,-4 9 0 0 0,1-8-23 0 0,1 0 0 0 0,-1 0 0 0 0,-1 0 0 0 0,1 0 0 0 0,-1-1 0 0 0,-1 0 0 0 0,1 0 0 0 0,-1 0 0 0 0,-14 9 0 0 0,3-4-63 0 0,-1-1-1 0 0,-1 0 1 0 0,1-2 0 0 0,-2 0 0 0 0,1-1 0 0 0,-1-1 0 0 0,-1-1 0 0 0,-31 5 0 0 0,19-6-536 0 0,0-2 0 0 0,-55 0 0 0 0,72-4-3248 0 0,-32-7-1 0 0,41 6 54 0 0,1-2 546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26 700 0 0,'-6'-25'16782'0'0,"6"42"-12013"0"0,5 58-5341 0 0,-4-65 2545 0 0,3 54-226 0 0,-3-34-1050 0 0,1 0-1 0 0,1 0 0 0 0,10 39 1 0 0,-12-66-839 0 0,0 0 1 0 0,0 0 0 0 0,0-1 0 0 0,0 1 0 0 0,0 0-1 0 0,1-1 1 0 0,-1 1 0 0 0,1-1 0 0 0,0 0-1 0 0,0 1 1 0 0,-1-1 0 0 0,2 0 0 0 0,-1 0 0 0 0,0 0-1 0 0,0 0 1 0 0,1-1 0 0 0,-1 1 0 0 0,1-1 0 0 0,4 3-1 0 0,1-2-1222 0 0,0 0 0 0 0,0 0 1 0 0,0 0-1 0 0,0-1 0 0 0,0-1 0 0 0,14 0 0 0 0,8 0-1348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6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12 380 0 0,'0'-1'350'0'0,"-1"0"0"0"0,0 0-1 0 0,1 1 1 0 0,-1-1 0 0 0,1 0 0 0 0,-1 1 0 0 0,0-1-1 0 0,0 0 1 0 0,1 1 0 0 0,-1-1 0 0 0,0 1 0 0 0,0-1-1 0 0,0 1 1 0 0,1 0 0 0 0,-1-1 0 0 0,0 1 0 0 0,0 0-1 0 0,0-1 1 0 0,0 1 0 0 0,0 0 0 0 0,0 0 0 0 0,0 0-1 0 0,-2 0 1 0 0,3 0-78 0 0,-1 1 1 0 0,1 0-1 0 0,-1-1 0 0 0,0 1 0 0 0,1 0 0 0 0,-1-1 1 0 0,1 1-1 0 0,-1 0 0 0 0,1-1 0 0 0,0 1 0 0 0,-1 0 1 0 0,1 0-1 0 0,0 0 0 0 0,-1-1 0 0 0,1 1 0 0 0,0 0 1 0 0,0 0-1 0 0,0 0 0 0 0,0 0 0 0 0,0 1 0 0 0,-1 8 1414 0 0,1 0 0 0 0,3 20-1 0 0,6 32 1355 0 0,3-1-1 0 0,34 100 1 0 0,-5-31-351 0 0,-33-104-4016 0 0,0-14-2389 0 0,1-4-3691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38 348 0 0,'-6'-38'16524'0'0,"19"103"-12725"0"0,4 66 1 0 0,-5-28-1535 0 0,-2-54-1382 0 0,-1-2-2028 0 0,-7-14-3302 0 0,-2-29 2689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26 516 0 0,'-10'-26'14352'0'0,"10"36"-10472"0"0,4 34-3585 0 0,-2-18 1632 0 0,27 330 4183 0 0,-26-332-8409 0 0,2-11-6931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13 72 0 0,'0'-1'240'0'0,"-1"0"1"0"0,0 0-1 0 0,0 1 0 0 0,1-1 0 0 0,-1 0 1 0 0,0 0-1 0 0,0 0 0 0 0,0 1 1 0 0,0-1-1 0 0,0 0 0 0 0,0 1 0 0 0,0-1 1 0 0,0 1-1 0 0,0-1 0 0 0,-1 1 1 0 0,1 0-1 0 0,0-1 0 0 0,0 1 0 0 0,0 0 1 0 0,0 0-1 0 0,-1 0 0 0 0,1 0 1 0 0,0 0-1 0 0,0 0 0 0 0,0 0 0 0 0,-1 0 1 0 0,1 0-1 0 0,0 1 0 0 0,0-1 1 0 0,0 0-1 0 0,-1 1 0 0 0,0 0 97 0 0,0 0 1 0 0,1 1-1 0 0,-1-1 0 0 0,1 0 0 0 0,-1 0 0 0 0,1 1 1 0 0,-1-1-1 0 0,1 1 0 0 0,0-1 0 0 0,0 1 0 0 0,0 0 0 0 0,0-1 1 0 0,0 1-1 0 0,0 0 0 0 0,0 0 0 0 0,0-1 0 0 0,0 4 1 0 0,-4 21 1515 0 0,1 0 1 0 0,1 1 0 0 0,1-1-1 0 0,3 45 1 0 0,20 105 2245 0 0,-10-117-2988 0 0,-2-21-5956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3 480 0 0,'-3'-3'14303'0'0,"14"175"-6147"0"0,0 1-3454 0 0,-10-161-4479 0 0,1 0 1 0 0,1 0-1 0 0,0 0 1 0 0,6 15-1 0 0,-6-21-768 0 0,-1-1 0 0 0,1 0-1 0 0,0 1 1 0 0,6 6 0 0 0,-7-9-374 0 0,0-1 0 0 0,0 0 0 0 0,1 0 0 0 0,-1 0 0 0 0,1 0 0 0 0,-1 0 0 0 0,1 0 0 0 0,-1-1 0 0 0,6 3 0 0 0,2-1-1970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60 0 0,'-3'-6'15407'0'0,"60"6"-10198"0"0,-4 1-2825 0 0,0-2 0 0 0,68-10 1 0 0,-86 6-2898 0 0,-15 6-2875 0 0,-12 3-502 0 0,2 3-4299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49 288 0 0,'11'-35'9554'0'0,"-7"21"120"0"0,-4 14-9637 0 0,3 14 1723 0 0,0-1 0 0 0,2 22-1 0 0,0 30 279 0 0,2 37 306 0 0,-6-91-2316 0 0,-1 0 0 0 0,2 0 0 0 0,2 14 0 0 0,-4-24-474 0 0,4 3-435 0 0,11 12-10713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235 110 552 0 0,'-15'-30'6856'0'0,"13"27"-6431"0"0,0 0 1 0 0,0 1-1 0 0,0-1 1 0 0,0 1-1 0 0,0-1 0 0 0,-1 1 1 0 0,1 0-1 0 0,-1 0 1 0 0,1 0-1 0 0,-1 0 1 0 0,0 1-1 0 0,0-1 0 0 0,0 1 1 0 0,0-1-1 0 0,0 1 1 0 0,0 0-1 0 0,0 0 0 0 0,0 0 1 0 0,-1 1-1 0 0,1-1 1 0 0,0 1-1 0 0,0 0 0 0 0,-1 0 1 0 0,1 0-1 0 0,-4 0 1 0 0,0 2-94 0 0,1-1 1 0 0,0 0-1 0 0,0 1 1 0 0,-1 1 0 0 0,1-1-1 0 0,0 1 1 0 0,1 0-1 0 0,-1 0 1 0 0,1 0-1 0 0,-1 1 1 0 0,1 0 0 0 0,-6 5-1 0 0,5-3-33 0 0,-1 1 0 0 0,1 0 1 0 0,1 0-1 0 0,-1 1 0 0 0,1-1 0 0 0,0 1 0 0 0,-5 13 1 0 0,8-16-173 0 0,0 0 1 0 0,0 0 0 0 0,1 0 0 0 0,-1 0 0 0 0,1 0-1 0 0,1 0 1 0 0,-1 0 0 0 0,1 0 0 0 0,0 0 0 0 0,0 0-1 0 0,0 1 1 0 0,1-1 0 0 0,-1 0 0 0 0,4 9-1 0 0,0-6-23 0 0,-1-1-1 0 0,2 1 1 0 0,-1-1-1 0 0,1 0 0 0 0,0 0 1 0 0,0-1-1 0 0,1 1 0 0 0,0-1 1 0 0,0-1-1 0 0,1 1 0 0 0,0-1 1 0 0,-1 0-1 0 0,2 0 0 0 0,-1-1 1 0 0,0 0-1 0 0,1 0 0 0 0,0-1 1 0 0,0 0-1 0 0,13 3 0 0 0,-13-4-85 0 0,1 1-1 0 0,-1-2 1 0 0,1 1-1 0 0,0-1 0 0 0,-1 0 1 0 0,1-1-1 0 0,0 0 1 0 0,-1-1-1 0 0,1 0 0 0 0,0 0 1 0 0,-1 0-1 0 0,1-1 1 0 0,-1-1-1 0 0,1 0 0 0 0,-1 0 1 0 0,0 0-1 0 0,0-1 1 0 0,-1 0-1 0 0,9-6 0 0 0,-11 7-16 0 0,-1-1 0 0 0,1-1 0 0 0,-1 1-1 0 0,0-1 1 0 0,0 1 0 0 0,0-1 0 0 0,-1-1-1 0 0,1 1 1 0 0,-1 0 0 0 0,-1-1-1 0 0,1 1 1 0 0,-1-1 0 0 0,0 0 0 0 0,0 0-1 0 0,0 0 1 0 0,-1 0 0 0 0,0 0 0 0 0,0 0-1 0 0,-1 0 1 0 0,0 0 0 0 0,0-9 0 0 0,-1 7-16 0 0,-1 0 1 0 0,0 1-1 0 0,0-1 1 0 0,0 0-1 0 0,-1 1 1 0 0,0-1-1 0 0,0 1 1 0 0,-1 0-1 0 0,0 0 1 0 0,0 0-1 0 0,-1 1 1 0 0,0-1-1 0 0,0 1 1 0 0,-1 0-1 0 0,1 1 1 0 0,-7-6-1 0 0,-1 2-187 0 0,0 0 0 0 0,0 0 0 0 0,0 2 0 0 0,-1-1 1 0 0,-17-5-1 0 0,15 7-1142 0 0,0 1 0 0 0,-23-4 0 0 0,37 8 391 0 0,-2 0-401 0 0,-8 6-6210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24 592 0 0,'-3'-23'8957'0'0,"9"34"464"0"0,1 15-3099 0 0,-3-4-6732 0 0,2 37 2660 0 0,1 22 204 0 0,-2-40-2557 0 0,-5-39-302 0 0,9 12-3369 0 0,1-10-4772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5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5777 0 0,'0'-3'805'0'0,"0"0"1"0"0,0 0 0 0 0,1 0-1 0 0,-1 1 1 0 0,1-1 0 0 0,0 0-1 0 0,0 0 1 0 0,0 0 0 0 0,0 0-1 0 0,1 1 1 0 0,-1-1 0 0 0,3-3 0 0 0,0 1-177 0 0,0 1 1 0 0,0-1 0 0 0,0 1 0 0 0,1 0 0 0 0,8-6 0 0 0,2 0 17 0 0,1 1 1 0 0,0 1-1 0 0,19-7 0 0 0,-22 10-241 0 0,0 1 0 0 0,-1 0 1 0 0,1 1-1 0 0,1 1 1 0 0,-1 0-1 0 0,0 1 0 0 0,0 0 1 0 0,27 2-1 0 0,-34 0-299 0 0,-1-1 0 0 0,1 1 0 0 0,-1 0 0 0 0,1 1 0 0 0,-1-1 1 0 0,0 1-1 0 0,0 0 0 0 0,0 0 0 0 0,0 1 0 0 0,0-1 0 0 0,0 1 0 0 0,0 0 0 0 0,-1 0 0 0 0,1 1 0 0 0,-1 0 0 0 0,0-1 1 0 0,0 1-1 0 0,-1 1 0 0 0,1-1 0 0 0,-1 0 0 0 0,0 1 0 0 0,0 0 0 0 0,0 0 0 0 0,2 5 0 0 0,-4-4-46 0 0,1 0-1 0 0,-1-1 0 0 0,-1 1 1 0 0,1 0-1 0 0,-1 0 0 0 0,0 0 0 0 0,0 0 1 0 0,0 0-1 0 0,-1 0 0 0 0,0 0 1 0 0,0 0-1 0 0,0-1 0 0 0,-1 1 1 0 0,-4 8-1 0 0,-1 2 13 0 0,0 0 0 0 0,-2-1 0 0 0,-15 23-1 0 0,-59 64 237 0 0,52-65 58 0 0,-39 57 0 0 0,69-93-336 0 0,0 0 0 0 0,0 0-1 0 0,1 0 1 0 0,-1 0 0 0 0,0 0-1 0 0,1 0 1 0 0,-1 1 0 0 0,1-1-1 0 0,0 0 1 0 0,-1 0 0 0 0,1 0-1 0 0,0 1 1 0 0,0-1 0 0 0,-1 0-1 0 0,1 1 1 0 0,0-1 0 0 0,0 0 0 0 0,0 0-1 0 0,1 1 1 0 0,-1-1 0 0 0,0 0-1 0 0,0 0 1 0 0,1 1 0 0 0,0 1-1 0 0,0-2-3 0 0,0 0 0 0 0,1 1 1 0 0,-1-1-1 0 0,0 0 0 0 0,1 0 0 0 0,-1 0 0 0 0,1 0 0 0 0,-1 0 0 0 0,1 0 0 0 0,0 0 0 0 0,-1 0 0 0 0,1-1 0 0 0,0 1 0 0 0,0-1 0 0 0,1 1 0 0 0,8 1 43 0 0,1 0 1 0 0,-1-1-1 0 0,1-1 0 0 0,13-1 0 0 0,92-12-95 0 0,-47 3-2359 0 0,2 5-5943 0 0,-53 5 4656 0 0,2-2 528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207 109 96 0 0,'0'-11'2333'0'0,"0"6"-1581"0"0,0 0 1 0 0,-1 1-1 0 0,0-1 1 0 0,1 0-1 0 0,-1 1 0 0 0,-1-1 1 0 0,1 1-1 0 0,-1 0 1 0 0,0-1-1 0 0,0 1 0 0 0,0 0 1 0 0,0 0-1 0 0,-1 0 1 0 0,0 0-1 0 0,0 1 1 0 0,0-1-1 0 0,0 1 0 0 0,0-1 1 0 0,-1 1-1 0 0,-6-4 1 0 0,7 5-544 0 0,0 1 1 0 0,0 0 0 0 0,0 0-1 0 0,0 0 1 0 0,0 1-1 0 0,0-1 1 0 0,0 1 0 0 0,0-1-1 0 0,0 1 1 0 0,0 0 0 0 0,0 0-1 0 0,0 0 1 0 0,0 1 0 0 0,0-1-1 0 0,-1 1 1 0 0,1 0-1 0 0,1 0 1 0 0,-1 0 0 0 0,0 0-1 0 0,0 0 1 0 0,0 0 0 0 0,0 1-1 0 0,-2 2 1 0 0,-1-1 12 0 0,0 1 0 0 0,0 0 1 0 0,1 1-1 0 0,-1-1 0 0 0,1 1 1 0 0,0 0-1 0 0,1 1 0 0 0,-1-1 0 0 0,-3 7 1 0 0,4-5-14 0 0,0 0 1 0 0,0 1 0 0 0,1-1-1 0 0,0 1 1 0 0,1 0 0 0 0,0 0-1 0 0,0 0 1 0 0,0 0 0 0 0,1 0-1 0 0,0 0 1 0 0,1 9 0 0 0,0-11-126 0 0,1 0 1 0 0,0 0 0 0 0,0 0 0 0 0,1 0-1 0 0,-1 0 1 0 0,1 0 0 0 0,0-1 0 0 0,1 1-1 0 0,0-1 1 0 0,-1 0 0 0 0,2 1 0 0 0,-1-1 0 0 0,1 0-1 0 0,-1-1 1 0 0,1 1 0 0 0,5 3 0 0 0,-1 0-24 0 0,1 0 0 0 0,0-1 1 0 0,1 0-1 0 0,0-1 0 0 0,0 0 0 0 0,0-1 1 0 0,0 0-1 0 0,1 0 0 0 0,11 3 1 0 0,-16-7-71 0 0,-1 1 1 0 0,1-1 0 0 0,0 0-1 0 0,-1-1 1 0 0,1 1 0 0 0,0-1-1 0 0,0 0 1 0 0,0 0 0 0 0,-1-1 0 0 0,1 0-1 0 0,0 0 1 0 0,0 0 0 0 0,-1-1-1 0 0,1 0 1 0 0,-1 0 0 0 0,0 0-1 0 0,1-1 1 0 0,-1 1 0 0 0,9-7-1 0 0,-11 5 2 0 0,0 1 1 0 0,1 0-1 0 0,-1-1 0 0 0,0 1 0 0 0,-1-1 0 0 0,1 0 0 0 0,-1 0 0 0 0,0 0 0 0 0,0 0 0 0 0,0 0 0 0 0,0 0 0 0 0,-1-1 1 0 0,1 1-1 0 0,-1-1 0 0 0,0 1 0 0 0,-1-1 0 0 0,1 0 0 0 0,-1 1 0 0 0,0-1 0 0 0,-1-8 0 0 0,1 4-35 0 0,-2 0 0 0 0,1 1 1 0 0,-1-1-1 0 0,-1 1 0 0 0,1 0 0 0 0,-1 0 0 0 0,-1 0 0 0 0,1 0 0 0 0,-1 0 0 0 0,-6-8 0 0 0,2 6-269 0 0,0-1 0 0 0,0 2 0 0 0,-1 0-1 0 0,0 0 1 0 0,-1 0 0 0 0,0 1 0 0 0,-15-10-1 0 0,18 14-1694 0 0,0 1-1 0 0,0 0 1 0 0,1 0-1 0 0,-15-3 0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91 120 0 0,'-9'-18'4996'0'0,"8"16"-4598"0"0,1 1-1 0 0,0-1 0 0 0,0 1 1 0 0,0-1-1 0 0,0 0 0 0 0,0 1 1 0 0,0-1-1 0 0,0 1 0 0 0,1-1 1 0 0,-1 1-1 0 0,0-1 0 0 0,1 1 0 0 0,0-1 1 0 0,-1 1-1 0 0,1 0 0 0 0,0-1 1 0 0,-1 1-1 0 0,1 0 0 0 0,0-1 1 0 0,0 1-1 0 0,2-2 0 0 0,0 0 135 0 0,0 1 1 0 0,1-1-1 0 0,-1 1 0 0 0,1-1 1 0 0,0 1-1 0 0,0 0 0 0 0,7-2 0 0 0,3-1 298 0 0,-1 2 0 0 0,1 0-1 0 0,0 0 1 0 0,16 0-1 0 0,-22 3-447 0 0,1-1-1 0 0,-1 2 1 0 0,0-1 0 0 0,1 1-1 0 0,-1 1 1 0 0,9 2-1 0 0,-15-4-292 0 0,1 1 0 0 0,-1 0 0 0 0,1 0 1 0 0,-1 0-1 0 0,1 0 0 0 0,-1 0 0 0 0,0 1 0 0 0,1-1 0 0 0,-1 1 0 0 0,0-1 0 0 0,0 1 0 0 0,0 0 1 0 0,0 0-1 0 0,-1 0 0 0 0,1 0 0 0 0,0 0 0 0 0,-1 0 0 0 0,0 1 0 0 0,1-1 0 0 0,-1 0 0 0 0,2 5 0 0 0,-3-4-53 0 0,0-1 0 0 0,0 0 0 0 0,0 0 0 0 0,0 1 0 0 0,0-1 0 0 0,0 0-1 0 0,-1 0 1 0 0,1 1 0 0 0,-1-1 0 0 0,1 0 0 0 0,-1 0 0 0 0,0 0 0 0 0,0 0-1 0 0,-1 2 1 0 0,-19 29 147 0 0,15-24-132 0 0,-75 98 257 0 0,73-95-272 0 0,1 0 1 0 0,0 0 0 0 0,1 0-1 0 0,1 1 1 0 0,-5 14-1 0 0,10-26-11 0 0,0 1 1 0 0,-1-1-1 0 0,1 1 0 0 0,0-1 0 0 0,0 0 0 0 0,0 1 1 0 0,0-1-1 0 0,0 0 0 0 0,0 1 0 0 0,0-1 0 0 0,0 1 0 0 0,1-1 1 0 0,-1 0-1 0 0,0 1 0 0 0,1-1 0 0 0,-1 0 0 0 0,1 0 1 0 0,0 1-1 0 0,-1-1 0 0 0,1 0 0 0 0,0 0 0 0 0,0 0 0 0 0,0 0 1 0 0,0 0-1 0 0,0 0 0 0 0,0 0 0 0 0,0 0 0 0 0,0 0 1 0 0,0 0-1 0 0,0 0 0 0 0,0-1 0 0 0,1 1 0 0 0,-1-1 0 0 0,0 1 1 0 0,0-1-1 0 0,3 1 0 0 0,5 2 161 0 0,0-1 0 0 0,1 0 0 0 0,-1-1 0 0 0,14 0 0 0 0,-6 1 123 0 0,32 1-820 0 0,-47-3 81 0 0,15 2-854 0 0,14-3-6454 0 0,-23 0 3017 0 0,4-1 2034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97 60 0 0,'0'-6'961'0'0,"0"1"1"0"0,-1-1-1 0 0,0 1 1 0 0,0 0-1 0 0,0-1 1 0 0,-1 1-1 0 0,0 0 1 0 0,0 0-1 0 0,0 0 1 0 0,0 0-1 0 0,-6-8 1 0 0,7 12-704 0 0,-1-1 0 0 0,1 0 1 0 0,-1 0-1 0 0,1 1 0 0 0,-1-1 0 0 0,0 1 1 0 0,1-1-1 0 0,-1 1 0 0 0,0 0 1 0 0,0 0-1 0 0,0 0 0 0 0,0 0 0 0 0,0 0 1 0 0,0 0-1 0 0,0 0 0 0 0,0 0 1 0 0,-1 1-1 0 0,1 0 0 0 0,0-1 1 0 0,0 1-1 0 0,0 0 0 0 0,-1 0 0 0 0,1 0 1 0 0,0 0-1 0 0,0 0 0 0 0,-1 1 1 0 0,1-1-1 0 0,0 1 0 0 0,0-1 1 0 0,0 1-1 0 0,-3 1 0 0 0,-3 1 114 0 0,0 1 0 0 0,1 0 0 0 0,0 1 0 0 0,-1 0 0 0 0,1 0 0 0 0,1 0 0 0 0,-1 1 0 0 0,1 0 0 0 0,0 0 0 0 0,0 1 0 0 0,-8 12-1 0 0,12-16-261 0 0,0 1 0 0 0,0 0 0 0 0,0-1 0 0 0,1 1 0 0 0,-1 0-1 0 0,1 0 1 0 0,0 0 0 0 0,0 0 0 0 0,0 0 0 0 0,1 0 0 0 0,-1 0-1 0 0,1 0 1 0 0,0 0 0 0 0,0 0 0 0 0,1 1 0 0 0,-1-1 0 0 0,1 0-1 0 0,0 0 1 0 0,0 0 0 0 0,0 0 0 0 0,0 0 0 0 0,1-1 0 0 0,0 1-1 0 0,-1 0 1 0 0,1-1 0 0 0,5 7 0 0 0,0-2-12 0 0,1 1 0 0 0,0-1 0 0 0,0 0 1 0 0,1-1-1 0 0,0 0 0 0 0,0-1 0 0 0,1 0 1 0 0,-1 0-1 0 0,2-1 0 0 0,-1 0 0 0 0,0 0 0 0 0,1-2 1 0 0,0 1-1 0 0,0-1 0 0 0,0-1 0 0 0,0 0 1 0 0,0 0-1 0 0,1-1 0 0 0,-1-1 0 0 0,0 0 0 0 0,15-1 1 0 0,-21 0-88 0 0,-1 0 0 0 0,1 0 1 0 0,-1-1-1 0 0,1 1 0 0 0,-1-1 1 0 0,0 0-1 0 0,0 0 0 0 0,0 0 1 0 0,0 0-1 0 0,0-1 0 0 0,0 0 1 0 0,0 0-1 0 0,-1 0 0 0 0,1 0 1 0 0,-1-1-1 0 0,0 1 0 0 0,4-7 0 0 0,-5 7-16 0 0,0 0-1 0 0,0-1 1 0 0,-1 1-1 0 0,0-1 1 0 0,1 1-1 0 0,-1-1 0 0 0,-1 0 1 0 0,1 1-1 0 0,0-1 1 0 0,-1 0-1 0 0,0 1 0 0 0,0-1 1 0 0,0 0-1 0 0,0 0 1 0 0,0 1-1 0 0,-1-1 1 0 0,0 0-1 0 0,1 1 0 0 0,-2-1 1 0 0,1 1-1 0 0,0-1 1 0 0,-4-6-1 0 0,-1 0-33 0 0,-1-1 1 0 0,0 2-1 0 0,-1-1 1 0 0,0 1-1 0 0,-1 0 1 0 0,1 1-1 0 0,-21-15 1 0 0,8 8-1731 0 0,-1 2 0 0 0,-43-21 0 0 0,63 34 756 0 0,-3-1-432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92 292 0 0,'-14'-12'1759'0'0,"12"10"-1011"0"0,0 0 1 0 0,0 0 0 0 0,1 0 0 0 0,-1 0 0 0 0,1 0 0 0 0,0 0 0 0 0,0-1-1 0 0,-2-2 1 0 0,3 4-486 0 0,0 0 0 0 0,-1 0 1 0 0,1 0-1 0 0,0-1 0 0 0,0 1 0 0 0,0 0 0 0 0,0 0 0 0 0,0-1 0 0 0,0 1 0 0 0,1 0 0 0 0,-1 0 0 0 0,0 0 1 0 0,0-1-1 0 0,1 1 0 0 0,-1 0 0 0 0,1 0 0 0 0,-1 0 0 0 0,1 0 0 0 0,0 0 0 0 0,-1 0 0 0 0,1 0 0 0 0,0 0 1 0 0,0 0-1 0 0,0 0 0 0 0,-1 0 0 0 0,1 0 0 0 0,0 1 0 0 0,0-1 0 0 0,0 0 0 0 0,0 1 0 0 0,1-1 0 0 0,-1 0 1 0 0,2 0-1 0 0,4-2 318 0 0,0-1 1 0 0,1 1-1 0 0,0 0 1 0 0,0 1-1 0 0,-1 0 1 0 0,2 0-1 0 0,-1 1 1 0 0,0 0-1 0 0,0 0 1 0 0,10 1-1 0 0,-11 0-343 0 0,-1 0 0 0 0,0 1 0 0 0,1 0 0 0 0,-1 0 0 0 0,1 1 0 0 0,-1 0 0 0 0,0 0 0 0 0,0 0-1 0 0,0 1 1 0 0,0 0 0 0 0,-1 0 0 0 0,1 0 0 0 0,6 6 0 0 0,-11-8-203 0 0,0 0 1 0 0,0 0-1 0 0,-1 0 0 0 0,1 0 0 0 0,0 0 0 0 0,0 1 1 0 0,-1-1-1 0 0,1 0 0 0 0,0 1 0 0 0,-1-1 0 0 0,1 0 1 0 0,-1 1-1 0 0,0-1 0 0 0,0 0 0 0 0,1 1 0 0 0,-1-1 0 0 0,0 1 1 0 0,0-1-1 0 0,0 1 0 0 0,0-1 0 0 0,0 0 0 0 0,-1 1 1 0 0,1-1-1 0 0,0 1 0 0 0,-1-1 0 0 0,1 0 0 0 0,-1 1 1 0 0,-1 1-1 0 0,0 2-30 0 0,-1 0 1 0 0,1 0-1 0 0,-1-1 1 0 0,0 1 0 0 0,-1-1-1 0 0,-4 5 1 0 0,-16 13-411 0 0,-1-1 1 0 0,-32 21 0 0 0,52-39 315 0 0,5-2 88 0 0,0-1-1 0 0,-1 0 1 0 0,1 0 0 0 0,0 0-1 0 0,0 0 1 0 0,0 0 0 0 0,0 0-1 0 0,-1 0 1 0 0,1 1-1 0 0,0-1 1 0 0,0 0 0 0 0,0 0-1 0 0,0 0 1 0 0,0 0 0 0 0,0 0-1 0 0,-1 1 1 0 0,1-1-1 0 0,0 0 1 0 0,0 0 0 0 0,0 0-1 0 0,0 1 1 0 0,0-1 0 0 0,0 0-1 0 0,0 0 1 0 0,0 0-1 0 0,0 1 1 0 0,0-1 0 0 0,0 0-1 0 0,0 0 1 0 0,0 0 0 0 0,0 0-1 0 0,0 1 1 0 0,0-1-1 0 0,0 0 1 0 0,0 0 0 0 0,0 0-1 0 0,0 1 1 0 0,1-1 0 0 0,-1 0-1 0 0,0 0 1 0 0,0 0-1 0 0,0 1 1 0 0,10 5 52 0 0,14 1 126 0 0,-3-2 11 0 0,98 24 526 0 0,-106-25-663 0 0,-1 0 0 0 0,0 1 1 0 0,-1 1-1 0 0,0 0 1 0 0,0 1-1 0 0,0 0 1 0 0,14 12-1 0 0,-23-18-60 0 0,-1 0 0 0 0,1 0 0 0 0,-1 0-1 0 0,1 0 1 0 0,-1 1 0 0 0,0-1 0 0 0,0 1-1 0 0,0-1 1 0 0,1 1 0 0 0,-1-1-1 0 0,-1 1 1 0 0,1-1 0 0 0,0 1 0 0 0,0 0-1 0 0,0 0 1 0 0,-1-1 0 0 0,1 1 0 0 0,-1 0-1 0 0,0 0 1 0 0,1 0 0 0 0,-1 0 0 0 0,0-1-1 0 0,0 1 1 0 0,0 0 0 0 0,0 0 0 0 0,-1 0-1 0 0,1 0 1 0 0,0 0 0 0 0,-1-1 0 0 0,1 1-1 0 0,-1 0 1 0 0,0 0 0 0 0,0-1 0 0 0,1 1-1 0 0,-1 0 1 0 0,0-1 0 0 0,0 1 0 0 0,-1-1-1 0 0,1 1 1 0 0,0-1 0 0 0,0 0-1 0 0,-1 1 1 0 0,-2 1 0 0 0,-1 1-53 0 0,-1 0 0 0 0,0 0-1 0 0,0 0 1 0 0,-1-1 0 0 0,1 0 0 0 0,-1 0 0 0 0,0-1-1 0 0,1 0 1 0 0,-1 0 0 0 0,-10 1 0 0 0,3-2-451 0 0,-1-1-1 0 0,1 0 1 0 0,-1-2 0 0 0,0 1 0 0 0,1-2 0 0 0,0 0-1 0 0,0 0 1 0 0,0-2 0 0 0,0 1 0 0 0,-23-13 0 0 0,29 12-880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71 132 0 0,'-6'-6'960'0'0,"0"-1"1"0"0,0 1-1 0 0,0 0 0 0 0,-1 1 1 0 0,0 0-1 0 0,0 0 0 0 0,0 0 1 0 0,0 1-1 0 0,-1 0 1 0 0,0 1-1 0 0,0 0 0 0 0,0 0 1 0 0,0 0-1 0 0,-15-2 0 0 0,19 5-672 0 0,1 0 0 0 0,-1 0-1 0 0,1 0 1 0 0,-1 0 0 0 0,1 1 0 0 0,0 0-1 0 0,-1 0 1 0 0,1-1 0 0 0,0 2 0 0 0,-1-1-1 0 0,-3 3 1 0 0,-32 19 1927 0 0,32-18-1808 0 0,-1 1 1 0 0,1 0-1 0 0,0 0 0 0 0,1 1 1 0 0,-1 0-1 0 0,1 0 0 0 0,1 0 0 0 0,-1 1 1 0 0,-6 13-1 0 0,10-16-229 0 0,0-1-1 0 0,0 1 1 0 0,1-1-1 0 0,-1 1 1 0 0,1-1 0 0 0,0 1-1 0 0,1 0 1 0 0,-1 0 0 0 0,1 0-1 0 0,0-1 1 0 0,0 1 0 0 0,0 0-1 0 0,1 0 1 0 0,0-1 0 0 0,0 1-1 0 0,0 0 1 0 0,0-1 0 0 0,1 1-1 0 0,0-1 1 0 0,4 9 0 0 0,-1-6-58 0 0,1 1 1 0 0,0-1 0 0 0,1 0 0 0 0,-1 0 0 0 0,1-1-1 0 0,1 0 1 0 0,-1 0 0 0 0,1 0 0 0 0,0-1-1 0 0,0-1 1 0 0,1 1 0 0 0,-1-1 0 0 0,1-1 0 0 0,0 1-1 0 0,9 1 1 0 0,-10-3-102 0 0,-1-1-1 0 0,0 0 1 0 0,0 0 0 0 0,1 0-1 0 0,-1-1 1 0 0,1 0-1 0 0,-1 0 1 0 0,0-1 0 0 0,9-2-1 0 0,-12 2-36 0 0,1 0-1 0 0,-1-1 1 0 0,1 1-1 0 0,-1-1 1 0 0,0 0-1 0 0,1-1 1 0 0,-1 1-1 0 0,0-1 1 0 0,0 0-1 0 0,-1 0 1 0 0,1 0 0 0 0,-1 0-1 0 0,1-1 1 0 0,4-6-1 0 0,-1 1-68 0 0,-1 0 1 0 0,-1-1-1 0 0,1 1 0 0 0,-1-1 1 0 0,-1 0-1 0 0,0 0 0 0 0,5-20 0 0 0,-8 26-29 0 0,-1-1-1 0 0,1 1 0 0 0,-1-1 0 0 0,0 1 0 0 0,0-1 1 0 0,0 1-1 0 0,-1-1 0 0 0,0 1 0 0 0,1-1 0 0 0,-2 1 0 0 0,1 0 1 0 0,0-1-1 0 0,-1 1 0 0 0,0 0 0 0 0,0 0 0 0 0,0 0 1 0 0,-1 0-1 0 0,1 0 0 0 0,-1 1 0 0 0,0-1 0 0 0,-6-6 0 0 0,3 5-411 0 0,1 1 0 0 0,-1-1-1 0 0,0 1 1 0 0,-11-6 0 0 0,-12-3-7274 0 0,22 10 5032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43 660 0 0,'-2'-22'10208'0'0,"1"15"-9388"0"0,1 7-307 0 0,0-1 0 0 0,0 0-1 0 0,-5-7 6667 0 0,4 7-6666 0 0,-5-1-555 0 0,5 1 707 0 0,-19 9 1165 0 0,1 5-595 0 0,-22 16 589 0 0,15-9-1038 0 0,1 1-150 0 0,9-7-211 0 0,11-9-276 0 0,1 0 1 0 0,0 0-1 0 0,0 0 1 0 0,0 0-1 0 0,1 0 1 0 0,-1 1 0 0 0,1 0-1 0 0,1 0 1 0 0,-1-1-1 0 0,1 2 1 0 0,0-1 0 0 0,-2 9-1 0 0,3-10-72 0 0,1 0 0 0 0,0-1 0 0 0,0 1 1 0 0,0 0-1 0 0,0 0 0 0 0,1-1 0 0 0,-1 1 0 0 0,1 0 0 0 0,0 0 0 0 0,1-1 0 0 0,-1 1 0 0 0,1-1 0 0 0,0 1 1 0 0,0-1-1 0 0,0 0 0 0 0,1 0 0 0 0,3 5 0 0 0,1-1-82 0 0,1 0 0 0 0,0 0 0 0 0,1-1 0 0 0,-1 0 0 0 0,1 0 0 0 0,1-1 0 0 0,-1 0 0 0 0,1-1 0 0 0,0 0 0 0 0,0 0 0 0 0,1-1 0 0 0,11 3 0 0 0,-14-5-165 0 0,1 1-1 0 0,-1-2 0 0 0,1 1 1 0 0,0-1-1 0 0,-1 0 0 0 0,1-1 1 0 0,0 0-1 0 0,0-1 1 0 0,-1 1-1 0 0,1-2 0 0 0,0 1 1 0 0,-1-1-1 0 0,1-1 0 0 0,-1 1 1 0 0,0-1-1 0 0,9-5 0 0 0,-11 4 70 0 0,-1 0-1 0 0,1 0 0 0 0,-1-1 0 0 0,1 0 1 0 0,-1 0-1 0 0,-1 0 0 0 0,1-1 0 0 0,-1 1 1 0 0,7-13-1 0 0,-10 17 139 0 0,-31 90 3264 0 0,26-75-3129 0 0,0 0 0 0 0,0 0 0 0 0,1 0 0 0 0,1 1 0 0 0,0 17 0 0 0,2-31-330 0 0,0 0 1 0 0,0 0-1 0 0,0 0 0 0 0,0 0 1 0 0,1 0-1 0 0,-1 0 1 0 0,0 0-1 0 0,1 0 1 0 0,-1 0-1 0 0,0 0 1 0 0,1 0-1 0 0,0 0 1 0 0,-1 0-1 0 0,1 0 0 0 0,-1 0 1 0 0,1 0-1 0 0,0 0 1 0 0,0-1-1 0 0,-1 1 1 0 0,1 0-1 0 0,0-1 1 0 0,0 1-1 0 0,0 0 1 0 0,0-1-1 0 0,0 1 1 0 0,0-1-1 0 0,0 0 0 0 0,0 1 1 0 0,1-1-1 0 0,14 0-9890 0 0,-6-4 7096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256 194 400 0 0,'0'-4'432'0'0,"0"0"-1"0"0,0 0 1 0 0,-1 0 0 0 0,0 0-1 0 0,0 0 1 0 0,0 1 0 0 0,0-1-1 0 0,0 0 1 0 0,-1 1 0 0 0,0-1-1 0 0,0 1 1 0 0,0-1 0 0 0,0 1-1 0 0,0 0 1 0 0,-1 0 0 0 0,1 0-1 0 0,-1 0 1 0 0,0 0 0 0 0,0 0-1 0 0,0 1 1 0 0,0 0 0 0 0,0-1-1 0 0,-1 1 1 0 0,1 0 0 0 0,-1 1-1 0 0,1-1 1 0 0,-1 1 0 0 0,0-1-1 0 0,1 1 1 0 0,-1 0 0 0 0,0 1-1 0 0,0-1 1 0 0,0 1 0 0 0,0-1-1 0 0,0 1 1 0 0,0 0 0 0 0,0 1-1 0 0,0-1 1 0 0,0 1 0 0 0,-6 1-1 0 0,2 0 15 0 0,-1 1 0 0 0,1 0-1 0 0,0 0 1 0 0,0 1 0 0 0,0 0 0 0 0,1 1-1 0 0,-1 0 1 0 0,1 0 0 0 0,0 0-1 0 0,0 1 1 0 0,1 0 0 0 0,0 0-1 0 0,0 1 1 0 0,-8 11 0 0 0,11-13-266 0 0,0 0 0 0 0,0 0 0 0 0,1 0 0 0 0,0 0 0 0 0,0 1 0 0 0,0-1 0 0 0,0 1 0 0 0,1-1 0 0 0,0 1 0 0 0,0 0 0 0 0,1-1 0 0 0,-1 1 0 0 0,1 0 0 0 0,1-1 0 0 0,-1 1 0 0 0,1 0 0 0 0,0 0 0 0 0,0-1 0 0 0,1 1 1 0 0,-1-1-1 0 0,1 1 0 0 0,0-1 0 0 0,5 7 0 0 0,0 2-87 0 0,1-2 1 0 0,1 1 0 0 0,1-1 0 0 0,-1 0-1 0 0,2-1 1 0 0,0 0 0 0 0,0 0 0 0 0,1-2 0 0 0,0 1-1 0 0,0-1 1 0 0,1-1 0 0 0,1-1 0 0 0,-1 1-1 0 0,1-2 1 0 0,0 0 0 0 0,1-1 0 0 0,-1 0-1 0 0,1-1 1 0 0,0-1 0 0 0,0 0 0 0 0,26 1 0 0 0,-32-5-104 0 0,0 0 0 0 0,0 0 0 0 0,-1-1 1 0 0,1 0-1 0 0,0-1 0 0 0,-1 0 1 0 0,1 0-1 0 0,-1-1 0 0 0,0 0 0 0 0,0 0 1 0 0,-1-1-1 0 0,1 0 0 0 0,-1 0 1 0 0,0-1-1 0 0,0 0 0 0 0,-1 0 0 0 0,0 0 1 0 0,0-1-1 0 0,0 0 0 0 0,-1 0 1 0 0,0-1-1 0 0,-1 0 0 0 0,1 1 0 0 0,-1-1 1 0 0,-1-1-1 0 0,0 1 0 0 0,0-1 1 0 0,0 1-1 0 0,2-16 0 0 0,-5 17-11 0 0,-1-1 0 0 0,1 0 0 0 0,-1 1 0 0 0,0-1 0 0 0,-1 1 0 0 0,0-1 0 0 0,0 1 0 0 0,-1 0 0 0 0,0 0 0 0 0,0 0 0 0 0,0 0 0 0 0,-1 0 0 0 0,0 1 0 0 0,-7-9 0 0 0,-1-1-103 0 0,-1 1 0 0 0,-1 0 0 0 0,0 1 0 0 0,-22-17 0 0 0,12 13-277 0 0,-1 2 0 0 0,-1 0 0 0 0,0 1 0 0 0,-34-13 0 0 0,1 8-3035 0 0,0 8-4128 0 0,43 12 4661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11 200 0 0,'-37'-10'23659'0'0,"50"11"-18337"0"0,46 5-7111 0 0,-41-4 3990 0 0,31 0-4035 0 0,-33-4-1807 0 0,1-2-3659 0 0,-10 1 4415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89 764 0 0,'2'-4'845'0'0,"-1"1"0"0"0,1-1 1 0 0,-1 0-1 0 0,1 1 0 0 0,0-1 0 0 0,0 1 0 0 0,1-1 0 0 0,-1 1 0 0 0,1 0 1 0 0,-1 0-1 0 0,5-3 0 0 0,-2 2 65 0 0,1-1 1 0 0,0 1-1 0 0,-1 0 1 0 0,2 1-1 0 0,-1-1 1 0 0,8-2-1 0 0,-7 3-307 0 0,1 1 0 0 0,0-1 0 0 0,0 1 0 0 0,-1 1 0 0 0,1 0 0 0 0,0 0 0 0 0,0 0 0 0 0,0 1 0 0 0,0 0 0 0 0,0 1 0 0 0,0-1 0 0 0,9 3 0 0 0,-14-2-439 0 0,0 0 0 0 0,-1-1 0 0 0,1 1 0 0 0,0 0 0 0 0,0 1 0 0 0,-1-1 0 0 0,1 0-1 0 0,-1 1 1 0 0,1 0 0 0 0,-1-1 0 0 0,0 1 0 0 0,1 0 0 0 0,2 3 0 0 0,-5-3-119 0 0,1-1 0 0 0,0 1 0 0 0,-1 0 0 0 0,1-1 0 0 0,-1 1 0 0 0,1 0 0 0 0,-1-1 0 0 0,0 1 0 0 0,0 0 0 0 0,0-1 0 0 0,0 1 0 0 0,0 0 1 0 0,0-1-1 0 0,0 1 0 0 0,-1 0 0 0 0,1-1 0 0 0,-1 1 0 0 0,1 0 0 0 0,-1-1 0 0 0,1 1 0 0 0,-1-1 0 0 0,0 1 0 0 0,0-1 0 0 0,-1 3 0 0 0,-5 6 35 0 0,0 0 1 0 0,-1 0-1 0 0,0-1 0 0 0,-1 0 0 0 0,0 0 0 0 0,-15 11 0 0 0,13-11-29 0 0,1-1 0 0 0,0 1 0 0 0,1 1 0 0 0,0 0 0 0 0,-8 12 0 0 0,10-12-18 0 0,5-7-15 0 0,0 1-1 0 0,0-1 0 0 0,0 0 0 0 0,0 1 0 0 0,0-1 0 0 0,1 1 0 0 0,-2 4 1 0 0,3-7-14 0 0,0 1 1 0 0,0-1 0 0 0,0 0 0 0 0,0 0 0 0 0,0 0 0 0 0,0 1 0 0 0,1-1 0 0 0,-1 0 0 0 0,0 0 0 0 0,1 0-1 0 0,-1 0 1 0 0,0 0 0 0 0,1 1 0 0 0,0-1 0 0 0,-1 0 0 0 0,1 0 0 0 0,0 0 0 0 0,-1 0 0 0 0,1-1 0 0 0,0 1-1 0 0,0 0 1 0 0,0 0 0 0 0,0 0 0 0 0,0-1 0 0 0,0 1 0 0 0,0 0 0 0 0,0-1 0 0 0,1 1 0 0 0,6 3 14 0 0,-1 0 0 0 0,1-1 0 0 0,0-1 0 0 0,0 1 0 0 0,0-1 0 0 0,0 0 1 0 0,0-1-1 0 0,11 1 0 0 0,1-1-130 0 0,0-1 0 0 0,26-4 0 0 0,1-3-2994 0 0,-9 0-6956 0 0,-31 6 7250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43 56 0 0,'-15'-12'2891'0'0,"11"9"-1555"0"0,-1-1-1 0 0,0 0 0 0 0,0 1 0 0 0,-10-5 1 0 0,9 6-635 0 0,1 1 1 0 0,0-1 0 0 0,-1 1 0 0 0,1 0-1 0 0,-1 0 1 0 0,1 1 0 0 0,-1 0 0 0 0,1 0-1 0 0,-1 0 1 0 0,1 0 0 0 0,-11 3 0 0 0,8-1-151 0 0,0 0 1 0 0,0 1 0 0 0,1 0-1 0 0,-1 0 1 0 0,1 1 0 0 0,0-1-1 0 0,0 2 1 0 0,-7 4 0 0 0,9-5-270 0 0,0 1 1 0 0,0-1 0 0 0,0 1 0 0 0,1-1 0 0 0,0 1 0 0 0,0 1 0 0 0,0-1 0 0 0,1 1 0 0 0,-1-1 0 0 0,-2 8 0 0 0,5-9-104 0 0,-1 0 0 0 0,1 1 0 0 0,0-1-1 0 0,0 0 1 0 0,0 1 0 0 0,1-1 0 0 0,0 0 0 0 0,0 1 0 0 0,0-1 0 0 0,0 1 0 0 0,0-1 0 0 0,1 1 0 0 0,0-1 0 0 0,0 0 0 0 0,3 8 0 0 0,1-1 16 0 0,1 0 1 0 0,0 0 0 0 0,0-1 0 0 0,1 0 0 0 0,0 0-1 0 0,1 0 1 0 0,0-1 0 0 0,1 0 0 0 0,0-1 0 0 0,0 0-1 0 0,1 0 1 0 0,12 6 0 0 0,-16-9-197 0 0,2-1 0 0 0,-1 0-1 0 0,0 0 1 0 0,1-1 0 0 0,-1 0 0 0 0,1-1 0 0 0,0 1-1 0 0,0-1 1 0 0,0-1 0 0 0,1 0 0 0 0,-1 0-1 0 0,0 0 1 0 0,0-1 0 0 0,0 0 0 0 0,1-1 0 0 0,-1 0-1 0 0,0 0 1 0 0,16-5 0 0 0,-19 3-14 0 0,-1 1 0 0 0,1-1 0 0 0,0 0 0 0 0,-1 0 1 0 0,1 0-1 0 0,-1-1 0 0 0,0 1 0 0 0,0-1 0 0 0,-1 0 0 0 0,1 0 0 0 0,-1-1 1 0 0,0 1-1 0 0,0-1 0 0 0,0 1 0 0 0,0-1 0 0 0,-1 0 0 0 0,0 0 0 0 0,0 0 1 0 0,0 0-1 0 0,-1-1 0 0 0,0 1 0 0 0,0 0 0 0 0,0-1 0 0 0,-1 1 0 0 0,1 0 1 0 0,-1-1-1 0 0,-1 1 0 0 0,1-1 0 0 0,-1 1 0 0 0,0-1 0 0 0,0 1 0 0 0,0 0 0 0 0,-1 0 1 0 0,0 0-1 0 0,0 0 0 0 0,0 0 0 0 0,-6-9 0 0 0,2 6-75 0 0,-1-1 0 0 0,0 1 0 0 0,-1 0-1 0 0,0 0 1 0 0,0 1 0 0 0,-1 0 0 0 0,0 1 0 0 0,0-1 0 0 0,-1 2-1 0 0,1 0 1 0 0,-19-8 0 0 0,11 7-666 0 0,-1 0-1 0 0,-20-3 1 0 0,-37-2-5181 0 0,53 11 2325 0 0,0 2 519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611 220 92 0 0,'1'-3'345'0'0,"1"0"0"0"0,-1 0 1 0 0,0 0-1 0 0,0 0 0 0 0,0 0 0 0 0,0 0 0 0 0,0 0 1 0 0,-1-1-1 0 0,1 1 0 0 0,-1 0 0 0 0,0 0 0 0 0,0-1 1 0 0,0 1-1 0 0,0 0 0 0 0,-2-6 0 0 0,1 4 9 0 0,-1 0-1 0 0,0 0 0 0 0,0 0 1 0 0,-1 0-1 0 0,1 1 0 0 0,-1-1 1 0 0,0 1-1 0 0,0-1 1 0 0,-4-3-1 0 0,-2-1 254 0 0,0 0 0 0 0,-1 1 1 0 0,0 0-1 0 0,0 1 0 0 0,0 0 0 0 0,-1 0 0 0 0,-18-7 1 0 0,7 5 300 0 0,-1 1 0 0 0,1 1 1 0 0,-2 2-1 0 0,1 0 0 0 0,0 1 1 0 0,-41-1-1 0 0,48 4-473 0 0,0 2-1 0 0,-1 0 1 0 0,1 0 0 0 0,-1 2 0 0 0,1 0-1 0 0,0 1 1 0 0,0 0 0 0 0,1 2-1 0 0,0 0 1 0 0,-22 11 0 0 0,30-13-196 0 0,0 1 1 0 0,0-1-1 0 0,1 2 1 0 0,0-1-1 0 0,0 0 1 0 0,0 1-1 0 0,1 0 0 0 0,0 1 1 0 0,0-1-1 0 0,0 1 1 0 0,1 0-1 0 0,0 0 1 0 0,1 0-1 0 0,-1 1 1 0 0,1-1-1 0 0,-4 16 0 0 0,6-13-17 0 0,-1-1-1 0 0,1 1 0 0 0,1-1 0 0 0,-1 1 1 0 0,2-1-1 0 0,-1 1 0 0 0,1-1 0 0 0,1 1 1 0 0,0-1-1 0 0,0 0 0 0 0,1 1 0 0 0,0-1 1 0 0,8 16-1 0 0,-4-12-193 0 0,0-1 1 0 0,1 0-1 0 0,1 0 0 0 0,0-1 1 0 0,0-1-1 0 0,1 1 0 0 0,0-1 1 0 0,1-1-1 0 0,0 0 1 0 0,1-1-1 0 0,0 0 0 0 0,0 0 1 0 0,26 11-1 0 0,-21-13-23 0 0,1 1 0 0 0,0-2 0 0 0,0-1 0 0 0,0 0 0 0 0,0-1 0 0 0,1-1 0 0 0,-1 0 0 0 0,1-2 0 0 0,-1 0 0 0 0,25-4 0 0 0,-35 3-5 0 0,-1 0 0 0 0,0-1 0 0 0,0 0 0 0 0,0 0 0 0 0,0-1 0 0 0,0 0 0 0 0,0 0 0 0 0,-1 0 0 0 0,1-1 0 0 0,-1 0 0 0 0,0 0 0 0 0,0-1 0 0 0,-1 0 0 0 0,1 0 0 0 0,-1 0 0 0 0,0-1 0 0 0,0 1 0 0 0,-1-1 0 0 0,0 0 0 0 0,7-12 0 0 0,-8 10 0 0 0,0 0 0 0 0,0 0 0 0 0,0 0 0 0 0,-1-1 0 0 0,0 1 0 0 0,-1-1 0 0 0,1 0 0 0 0,-2 1 0 0 0,1-1 0 0 0,-1 0 0 0 0,-1 0 0 0 0,0 1 0 0 0,0-1 0 0 0,0 0 0 0 0,-1 1 0 0 0,-1-1 0 0 0,-3-9 0 0 0,-1 4-59 0 0,0 1 1 0 0,0 0-1 0 0,-1 0 1 0 0,-1 1-1 0 0,0 0 1 0 0,-1 1-1 0 0,0 0 1 0 0,-1 0-1 0 0,0 1 1 0 0,0 0-1 0 0,-1 1 1 0 0,-1 1-1 0 0,-23-14 1 0 0,15 12-71 0 0,0 0 0 0 0,-1 1 0 0 0,0 1 0 0 0,-1 1 0 0 0,1 1 0 0 0,-1 1 0 0 0,-1 1 0 0 0,-25-1 0 0 0,45 5-98 0 0,1 0-1 0 0,-1 0 0 0 0,0 0 1 0 0,1 0-1 0 0,-1 1 0 0 0,1-1 0 0 0,0 1 1 0 0,-1 0-1 0 0,1 0 0 0 0,-7 3 0 0 0,10-4-12 0 0,-1 1 0 0 0,0 0 0 0 0,0-1 0 0 0,0 1 0 0 0,1 0 0 0 0,-1 0 0 0 0,0 0 0 0 0,1 0 0 0 0,-1-1 0 0 0,1 1 0 0 0,-1 0 0 0 0,1 0 0 0 0,0 0 0 0 0,-1 0 0 0 0,1 0 0 0 0,0 0 0 0 0,-1 0 0 0 0,1 0 0 0 0,0 0 0 0 0,0 1 0 0 0,0-1 0 0 0,0 0 0 0 0,0 0 0 0 0,0 0 0 0 0,0 0 0 0 0,1 0-1 0 0,-1 0 1 0 0,0 0 0 0 0,1 0 0 0 0,-1 0 0 0 0,0 0 0 0 0,1 0 0 0 0,-1 0 0 0 0,1 0 0 0 0,-1 0 0 0 0,2 1 0 0 0,7 10-2998 0 0,2 0 468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21 308 0 0,'-12'-7'2109'0'0,"-8"-6"15740"0"0,45 18-10495 0 0,61 9-6218 0 0,-75-13-1684 0 0,1-1-1 0 0,18-3 1 0 0,-12 0-2756 0 0,-1 0-3475 0 0,-4-1 3860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91 452 0 0,'0'-3'596'0'0,"-1"0"-1"0"0,1-1 1 0 0,0 1-1 0 0,0 0 1 0 0,1 0-1 0 0,-1-1 1 0 0,1 1 0 0 0,0 0-1 0 0,0 0 1 0 0,0 0-1 0 0,0 0 1 0 0,0 0-1 0 0,1 0 1 0 0,-1 0 0 0 0,1 0-1 0 0,0 0 1 0 0,0 0-1 0 0,0 1 1 0 0,0-1-1 0 0,0 1 1 0 0,0 0 0 0 0,1-1-1 0 0,-1 1 1 0 0,1 0-1 0 0,0 1 1 0 0,0-1-1 0 0,3-2 1 0 0,-4 3-311 0 0,1-1 1 0 0,-1 1-1 0 0,1 0 0 0 0,-1 0 0 0 0,1 0 1 0 0,-1 0-1 0 0,1 0 0 0 0,-1 0 1 0 0,1 1-1 0 0,0-1 0 0 0,-1 1 0 0 0,1 0 1 0 0,0 0-1 0 0,-1 0 0 0 0,1 0 1 0 0,0 0-1 0 0,0 1 0 0 0,-1-1 0 0 0,1 1 1 0 0,-1 0-1 0 0,1 0 0 0 0,0-1 1 0 0,-1 2-1 0 0,0-1 0 0 0,1 0 0 0 0,-1 0 1 0 0,0 1-1 0 0,1-1 0 0 0,-1 1 1 0 0,0 0-1 0 0,0 0 0 0 0,0 0 0 0 0,1 2 1 0 0,-2-2-238 0 0,0-1 0 0 0,-1 1 0 0 0,1 0-1 0 0,0-1 1 0 0,-1 1 0 0 0,0 0 0 0 0,1-1 0 0 0,-1 1 0 0 0,0 0 0 0 0,0 0 0 0 0,0-1 0 0 0,0 1 0 0 0,0 0 0 0 0,0 0 0 0 0,-1-1 0 0 0,1 1 0 0 0,-1 0-1 0 0,1-1 1 0 0,-1 1 0 0 0,1 0 0 0 0,-1-1 0 0 0,0 1 0 0 0,0-1 0 0 0,0 1 0 0 0,-2 2 0 0 0,-1 1-141 0 0,0 1 0 0 0,-1-1 1 0 0,0 0-1 0 0,0 0 0 0 0,-8 6 0 0 0,3-4-115 0 0,0 1-1 0 0,0 0 1 0 0,1 1-1 0 0,-11 13 0 0 0,20-22 202 0 0,0 1 0 0 0,-1-1 0 0 0,1 1 0 0 0,0 0-1 0 0,0-1 1 0 0,0 1 0 0 0,0 0 0 0 0,0 0 0 0 0,0-1 0 0 0,0 1-1 0 0,0 0 1 0 0,0-1 0 0 0,0 1 0 0 0,1 0 0 0 0,-1-1-1 0 0,0 1 1 0 0,0-1 0 0 0,0 1 0 0 0,1 0 0 0 0,-1-1-1 0 0,0 1 1 0 0,1-1 0 0 0,-1 1 0 0 0,1-1 0 0 0,0 1 0 0 0,11 12-36 0 0,3-2 61 0 0,1 0 1 0 0,0-2-1 0 0,28 13 0 0 0,26 15 300 0 0,-63-33-258 0 0,0 1 0 0 0,0 1 0 0 0,-1-1 0 0 0,1 1 0 0 0,-1 0 0 0 0,0 1 0 0 0,5 7 0 0 0,-10-13-58 0 0,0 0 0 0 0,0 1 0 0 0,0-1 0 0 0,0 1 0 0 0,0-1 0 0 0,-1 1-1 0 0,1-1 1 0 0,0 1 0 0 0,-1-1 0 0 0,1 1 0 0 0,-1 0 0 0 0,1-1 0 0 0,-1 1-1 0 0,0 0 1 0 0,0-1 0 0 0,0 1 0 0 0,0 0 0 0 0,0 0 0 0 0,0-1 0 0 0,0 1-1 0 0,-1 0 1 0 0,1-1 0 0 0,-1 1 0 0 0,1 0 0 0 0,-1-1 0 0 0,1 1 0 0 0,-1-1-1 0 0,0 1 1 0 0,0-1 0 0 0,0 1 0 0 0,0-1 0 0 0,0 0 0 0 0,0 1 0 0 0,0-1-1 0 0,0 0 1 0 0,-1 0 0 0 0,1 0 0 0 0,0 0 0 0 0,-1 0 0 0 0,1 0 0 0 0,-1 0-1 0 0,1 0 1 0 0,-1 0 0 0 0,-2 0 0 0 0,-5 3-172 0 0,0-1 0 0 0,0 0 0 0 0,0 0 0 0 0,-1-1 0 0 0,1 0 0 0 0,-16 1 0 0 0,2-3-1055 0 0,1 0 0 0 0,-25-4 1 0 0,10-2-4378 0 0,33 5 2811 0 0,-3-2 401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81 664 0 0,'-3'-1'454'0'0,"0"0"-1"0"0,0 0 1 0 0,0 0-1 0 0,-1 1 1 0 0,1-1 0 0 0,0 1-1 0 0,0 0 1 0 0,-1 0-1 0 0,1 0 1 0 0,0 1-1 0 0,-1-1 1 0 0,1 1 0 0 0,0 0-1 0 0,0-1 1 0 0,0 1-1 0 0,0 1 1 0 0,0-1-1 0 0,0 0 1 0 0,0 1 0 0 0,0 0-1 0 0,0-1 1 0 0,0 1-1 0 0,1 0 1 0 0,-1 1 0 0 0,1-1-1 0 0,0 0 1 0 0,-1 1-1 0 0,1-1 1 0 0,0 1-1 0 0,-2 3 1 0 0,2-1-28 0 0,-1-1 1 0 0,1 1-1 0 0,-1 0 0 0 0,1 0 1 0 0,1 0-1 0 0,-1 0 0 0 0,1 0 1 0 0,0 1-1 0 0,0-1 0 0 0,0 0 1 0 0,1 1-1 0 0,-1-1 0 0 0,2 0 1 0 0,-1 1-1 0 0,0-1 0 0 0,1 0 1 0 0,0 0-1 0 0,3 9 0 0 0,0-3-48 0 0,2 0 1 0 0,-1 0-1 0 0,2 0 0 0 0,-1-1 0 0 0,1 0 0 0 0,1 0 0 0 0,0 0 0 0 0,0-1 0 0 0,1-1 0 0 0,19 16 0 0 0,-16-16-120 0 0,0 1 0 0 0,1-2 0 0 0,0 1 0 0 0,0-2-1 0 0,1 0 1 0 0,0 0 0 0 0,0-2 0 0 0,26 6 0 0 0,-35-9-248 0 0,1 0 0 0 0,0-1 0 0 0,-1 1 0 0 0,1-1 0 0 0,-1-1 0 0 0,1 1-1 0 0,0-1 1 0 0,-1 0 0 0 0,8-2 0 0 0,-11 2-26 0 0,1 0 1 0 0,-1 0-1 0 0,1 0 0 0 0,-1 0 0 0 0,0-1 0 0 0,0 1 0 0 0,1-1 0 0 0,-1 1 0 0 0,0-1 0 0 0,-1 0 1 0 0,1 0-1 0 0,0 0 0 0 0,0 0 0 0 0,-1 0 0 0 0,1 0 0 0 0,-1 0 0 0 0,0 0 0 0 0,1-1 0 0 0,-1 1 0 0 0,0 0 1 0 0,1-5-1 0 0,0-4-1 0 0,-1-1 0 0 0,1 1 0 0 0,-2 0 0 0 0,0 0 1 0 0,0 0-1 0 0,-1-1 0 0 0,0 1 0 0 0,-1 0 0 0 0,0 0 1 0 0,-1 0-1 0 0,0 0 0 0 0,-1 1 0 0 0,0-1 0 0 0,-1 1 1 0 0,0 0-1 0 0,0 0 0 0 0,-9-11 0 0 0,3 6-186 0 0,0 0 0 0 0,-1 1 0 0 0,-1 1 0 0 0,0 0 0 0 0,-1 0 0 0 0,-1 1 0 0 0,1 1 0 0 0,-2 1 0 0 0,-29-16 0 0 0,10 15-1813 0 0,-2 7-5380 0 0,21 4 4427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3 492 0 0,'-45'-3'6991'0'0,"15"8"2676"0"0,30 5-3906 0 0,4-7-5389 0 0,0-1-1 0 0,0 1 1 0 0,-1-1-1 0 0,1 0 1 0 0,1 0-1 0 0,-1 0 1 0 0,0 0-1 0 0,0-1 1 0 0,1 1-1 0 0,6 0 1 0 0,51 6 1597 0 0,-41-7-1345 0 0,-9 0-770 0 0,0-1 0 0 0,-1-1 0 0 0,1 0 0 0 0,14-3 0 0 0,-2-1-3809 0 0,-3-1-3585 0 0,-13 4 4563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56 728 0 0,'1'-39'10920'0'0,"-2"23"1228"0"0,1 16-12002 0 0,-22 16 661 0 0,0 2 1 0 0,1 0 0 0 0,2 1 0 0 0,0 1 0 0 0,-24 33 0 0 0,39-48-708 0 0,1 1 0 0 0,-1 0 1 0 0,1 0-1 0 0,0 0 1 0 0,1 0-1 0 0,-1 1 1 0 0,1-1-1 0 0,0 1 1 0 0,1 0-1 0 0,-1 12 0 0 0,2-16-68 0 0,0 0 0 0 0,0 0 0 0 0,0 0 0 0 0,1 1 0 0 0,0-1 0 0 0,-1 0 0 0 0,1 0 0 0 0,1 0 0 0 0,-1 0 0 0 0,0 0 0 0 0,1-1 0 0 0,-1 1 0 0 0,1 0 0 0 0,0 0 0 0 0,0-1 0 0 0,0 0 0 0 0,0 1 0 0 0,0-1 0 0 0,1 0 0 0 0,-1 0 0 0 0,1 0 0 0 0,-1 0 0 0 0,1 0 0 0 0,0-1 0 0 0,3 3 0 0 0,1-1-118 0 0,1 0 1 0 0,-1 0 0 0 0,1 0-1 0 0,-1-1 1 0 0,1 0 0 0 0,0 0-1 0 0,0-1 1 0 0,0 0 0 0 0,0 0-1 0 0,0-1 1 0 0,0 0 0 0 0,0-1-1 0 0,0 0 1 0 0,0 0 0 0 0,-1 0-1 0 0,1-1 1 0 0,0 0 0 0 0,0-1-1 0 0,-1 0 1 0 0,0 0 0 0 0,1 0-1 0 0,-1-1 1 0 0,-1 0 0 0 0,1-1-1 0 0,0 1 1 0 0,-1-1 0 0 0,0-1-1 0 0,8-8 1 0 0,-3 4 175 0 0,-13 22 569 0 0,-4 7-521 0 0,-4 24 242 0 0,1 0 0 0 0,2 0-1 0 0,-1 60 1 0 0,8-101-921 0 0,1 5 690 0 0,8-2-5260 0 0,5-6-3227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63 316 0 0,'-3'-4'925'0'0,"0"1"0"0"0,0 0 0 0 0,0 0 0 0 0,-1 0-1 0 0,1 1 1 0 0,-1-1 0 0 0,0 1 0 0 0,0 0 0 0 0,0 0 0 0 0,0 0 0 0 0,-7-1 0 0 0,6 2-270 0 0,0 0 1 0 0,0 0 0 0 0,1 1 0 0 0,-1-1-1 0 0,0 1 1 0 0,0 1 0 0 0,0-1 0 0 0,0 1-1 0 0,-7 1 1 0 0,5 0-241 0 0,0 1-1 0 0,0 0 1 0 0,0 0 0 0 0,0 0-1 0 0,1 1 1 0 0,0 0 0 0 0,0 0-1 0 0,0 0 1 0 0,0 1 0 0 0,0 0 0 0 0,1 0-1 0 0,0 0 1 0 0,0 1 0 0 0,-4 7-1 0 0,4-6-163 0 0,1 1 1 0 0,0-1-1 0 0,1 0 0 0 0,0 1 0 0 0,0 0 1 0 0,0 0-1 0 0,1 0 0 0 0,0 0 0 0 0,1 0 0 0 0,0 0 1 0 0,0 1-1 0 0,1-1 0 0 0,0 0 0 0 0,2 16 1 0 0,-1-18-185 0 0,0 0 1 0 0,1 0 0 0 0,0 0-1 0 0,0 0 1 0 0,0 0-1 0 0,0 0 1 0 0,1-1 0 0 0,0 1-1 0 0,1-1 1 0 0,-1 0 0 0 0,1 1-1 0 0,0-2 1 0 0,0 1 0 0 0,0 0-1 0 0,1-1 1 0 0,0 0 0 0 0,-1 0-1 0 0,2 0 1 0 0,-1-1 0 0 0,6 4-1 0 0,3 0-115 0 0,0-1 0 0 0,1 0-1 0 0,0-1 1 0 0,0-1 0 0 0,0 0-1 0 0,23 3 1 0 0,-31-7 41 0 0,-1 1 1 0 0,0-1-1 0 0,0 0 0 0 0,0 0 0 0 0,0 0 1 0 0,0-1-1 0 0,1 0 0 0 0,-1-1 1 0 0,0 1-1 0 0,-1-1 0 0 0,1 0 0 0 0,0-1 1 0 0,0 1-1 0 0,-1-1 0 0 0,0 0 1 0 0,1 0-1 0 0,-1-1 0 0 0,0 0 0 0 0,5-5 1 0 0,-7 5 41 0 0,0 0 0 0 0,0 0 0 0 0,-1-1 0 0 0,1 1 0 0 0,-1-1 0 0 0,0 0 0 0 0,0 0 0 0 0,-1 0 1 0 0,1 0-1 0 0,-1 0 0 0 0,0 0 0 0 0,-1 0 0 0 0,1 0 0 0 0,-1 0 0 0 0,0-10 0 0 0,-1 5 14 0 0,0 1-1 0 0,0-1 0 0 0,-1 1 1 0 0,0 0-1 0 0,-1 0 1 0 0,0 0-1 0 0,-7-15 0 0 0,3 12-7 0 0,0 2-1 0 0,0-1 0 0 0,-1 1 0 0 0,-1 0 1 0 0,0 0-1 0 0,0 1 0 0 0,0 1 0 0 0,-1-1 1 0 0,-1 2-1 0 0,1-1 0 0 0,-1 1 0 0 0,-1 1 1 0 0,-23-10-1 0 0,16 9-327 0 0,-1 0 0 0 0,0 2 1 0 0,0 0-1 0 0,-1 1 0 0 0,1 1 1 0 0,-1 1-1 0 0,0 1 0 0 0,-21 1 1 0 0,36 1-1248 0 0,0 0 0 0 0,0 0 0 0 0,0 1 0 0 0,0-1 0 0 0,-7 4 0 0 0,-1 1-1662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19 528 0 0,'-25'1'13929'0'0,"299"-6"-4941"0"0,-158-1-6905 0 0,101-2 2045 0 0,-215 8-4336 0 0,0 0 1 0 0,0 0-1 0 0,0 0 1 0 0,0 1-1 0 0,-1-1 1 0 0,1 0-1 0 0,0 1 1 0 0,0 0-1 0 0,0-1 0 0 0,2 2 1 0 0,8 7-9166 0 0,-4-3 6286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12 604 0 0,'0'0'8391'0'0,"6"1"-6620"0"0,113 5 4831 0 0,70-12-1926 0 0,-68 0-2194 0 0,-64 3-1285 0 0,-32 1-568 0 0,0 0 1 0 0,0 2-1 0 0,29 4 1 0 0,-53-4-868 0 0,1 0 0 0 0,-1 1 1 0 0,0-1-1 0 0,1 1 0 0 0,-1 0 1 0 0,1-1-1 0 0,-1 1 1 0 0,0 0-1 0 0,0 0 0 0 0,0-1 1 0 0,1 1-1 0 0,-1 0 0 0 0,1 1 1 0 0,4 5-3994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0 424 0 0,'-6'4'12496'0'0,"12"0"-11836"0"0,0-1 0 0 0,1 0 0 0 0,-1-1 0 0 0,1 0 0 0 0,0 0 0 0 0,0 0 1 0 0,10 1-1 0 0,59 4 2302 0 0,-40-5-1752 0 0,86 7 1818 0 0,64 7 92 0 0,-162-7-7547 0 0,-10-3-2321 0 0,-7-3 3775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14 137 44 0 0,'-1'0'255'0'0,"1"0"0"0"0,-1 0 0 0 0,0 0 0 0 0,1 0 0 0 0,-1 0 0 0 0,1 0 0 0 0,-1 0 0 0 0,1-1 0 0 0,-1 1 0 0 0,1 0 0 0 0,-1 0 0 0 0,1 0 0 0 0,-1 0 0 0 0,1-1 0 0 0,0 1 0 0 0,-1 0 0 0 0,1-1 0 0 0,-1 1 0 0 0,1 0 0 0 0,-1-1 0 0 0,1 1 0 0 0,0 0 0 0 0,-1-1 0 0 0,1 1 0 0 0,0-1 0 0 0,-1 1 0 0 0,1 0 0 0 0,0-1 0 0 0,0 1 0 0 0,-1-2 0 0 0,2 1-24 0 0,-1 1-1 0 0,0-1 1 0 0,1 0 0 0 0,-1 0-1 0 0,1 0 1 0 0,0 1-1 0 0,-1-1 1 0 0,1 0 0 0 0,-1 1-1 0 0,1-1 1 0 0,0 0 0 0 0,0 1-1 0 0,-1-1 1 0 0,1 1-1 0 0,1-1 1 0 0,41-20 2898 0 0,-39 19-2278 0 0,60-21 3121 0 0,0 2 0 0 0,128-22 0 0 0,-158 40-5620 0 0,-19 3-1385 0 0,0-1-3666 0 0,0-1 3929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7:5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132 321 8953 0 0,'11'-2'13420'0'0,"-10"2"-12883"0"0,2 10 3589 0 0,-7 16-2769 0 0,-12 20-67 0 0,-2-1 0 0 0,-36 68 0 0 0,24-56-786 0 0,26-46-504 0 0,3-9 0 0 0,0 1 0 0 0,0 0 0 0 0,0 0 0 0 0,-1-1 0 0 0,1 1 0 0 0,-1-1 0 0 0,0 1 0 0 0,1-1 0 0 0,-4 3 0 0 0,5-5 0 0 0,0 0 0 0 0,0 0 0 0 0,0 0 0 0 0,0 0 0 0 0,0 0 0 0 0,0-1 0 0 0,0 1 0 0 0,0 0 0 0 0,-1 0 0 0 0,1 0 0 0 0,0 0 0 0 0,0 0 0 0 0,0 0 0 0 0,0 0 0 0 0,0 0 0 0 0,0 0 0 0 0,0 0 0 0 0,0 0 0 0 0,0 0 0 0 0,0-1 0 0 0,0 1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0,0-4 0 0 0,1 0 0 0 0,-1 0 0 0 0,1 0 0 0 0,0 1 0 0 0,1-1 0 0 0,-1 0 0 0 0,4-6 0 0 0,12-17 0 0 0,-12 20 0 0 0,1 0 0 0 0,0 1 0 0 0,11-10 0 0 0,-11 12 0 0 0,0 0 0 0 0,0 0 0 0 0,1 0 0 0 0,0 0 0 0 0,-1 1 0 0 0,14-4 0 0 0,-9 4 0 0 0,-1 1 0 0 0,0 1 0 0 0,1-1 0 0 0,0 2 0 0 0,-1-1 0 0 0,1 2 0 0 0,0-1 0 0 0,13 4 0 0 0,1 1 0 0 0,0 1 0 0 0,0 1 0 0 0,34 16 0 0 0,20 14 0 0 0,35 18 0 0 0,220 73 0 0 0,-313-122 0 0 0,32 6 0 0 0,-47-11 0 0 0,0-1 0 0 0,-1 1 0 0 0,1-1 0 0 0,0 0 0 0 0,0 0 0 0 0,-1-1 0 0 0,1 0 0 0 0,0 0 0 0 0,-1 0 0 0 0,1 0 0 0 0,5-3 0 0 0,-9 2 0 0 0,0 1 0 0 0,0-1 0 0 0,0 0 0 0 0,0 1 0 0 0,0-1 0 0 0,-1 0 0 0 0,1 0 0 0 0,-1 0 0 0 0,1 0 0 0 0,-1 0 0 0 0,0 0 0 0 0,1-1 0 0 0,-1 1 0 0 0,0 0 0 0 0,-1-1 0 0 0,1 1 0 0 0,0-1 0 0 0,-1 1 0 0 0,1-1 0 0 0,-1 1 0 0 0,0-1 0 0 0,0 1 0 0 0,0-1 0 0 0,-1-4 0 0 0,0-7 0 0 0,0 0 0 0 0,-2 0 0 0 0,-4-14 0 0 0,7 25 0 0 0,-11-34 0 0 0,-19-46 0 0 0,-85-181 0 0 0,84 202 0 0 0,-3 1 0 0 0,-54-73 0 0 0,70 117-11991 0 0,32 34 8429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4 103 264 0 0,'0'-1'361'0'0,"-1"1"-1"0"0,1-1 1 0 0,0 0 0 0 0,-1 1 0 0 0,1-1-1 0 0,0 0 1 0 0,-1 1 0 0 0,1-1 0 0 0,0 0-1 0 0,0 1 1 0 0,0-1 0 0 0,0 0 0 0 0,0 1-1 0 0,-1-1 1 0 0,1 0 0 0 0,0 0 0 0 0,1 1-1 0 0,-1-1 1 0 0,0 0 0 0 0,0 0-1 0 0,0 1 1 0 0,0-1 0 0 0,1 0 0 0 0,-1-1-1 0 0,17-1 7368 0 0,-6 2-7597 0 0,4-1 970 0 0,89-10 4203 0 0,-30 2-2760 0 0,92-25 0 0 0,-144 28-2474 0 0,17-3-625 0 0,-15 7-10011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69 484 0 0,'-19'-10'7568'0'0,"19"10"-7174"0"0,-1-1-1 0 0,1 1 1 0 0,0-1-1 0 0,0 1 1 0 0,-1-1-1 0 0,1 1 1 0 0,0-1-1 0 0,0 1 1 0 0,0-2-1 0 0,0 2-31 0 0,0-1-1 0 0,0 1 1 0 0,0-1 0 0 0,0 1-1 0 0,0-1 1 0 0,1 1-1 0 0,-1-1 1 0 0,0 0-1 0 0,0 1 1 0 0,1 0 0 0 0,-1-1-1 0 0,0 1 1 0 0,2-2 723 0 0,-2 2-724 0 0,0 0 1 0 0,1-1-1 0 0,-1 1 1 0 0,2-1 0 0 0,10-4 494 0 0,46-7 3712 0 0,34 6-2072 0 0,-43 4-1627 0 0,132-13 1851 0 0,-173 14-2982 0 0,-6 0-142 0 0,0 1 1 0 0,0 0-1 0 0,0 0 1 0 0,0 0-1 0 0,1 0 1 0 0,-1 0 0 0 0,0 0-1 0 0,0 0 1 0 0,0 1-1 0 0,2 0 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15 134 496 0 0,'-14'-11'9139'0'0,"14"10"-8821"0"0,-1 0 1 0 0,1 0 0 0 0,0 1-1 0 0,0-1 1 0 0,0 0-1 0 0,0 0 1 0 0,0 1-1 0 0,1-1 1 0 0,-1 0-1 0 0,0 0 1 0 0,0 1 0 0 0,0-1-1 0 0,1 0 1 0 0,-1 0-1 0 0,0 1 1 0 0,1-1-1 0 0,-1 1 1 0 0,0-1 0 0 0,1 0-1 0 0,-1 1 1 0 0,1-1-1 0 0,-1 1 1 0 0,2-2-1 0 0,20-10 3324 0 0,-12 9-2581 0 0,0 0 1 0 0,21-2 0 0 0,68-3 2012 0 0,-48 5-1667 0 0,-1-2 0 0 0,96-23 1 0 0,-140 26-1906 0 0,20-8-360 0 0,-18 3-3113 0 0,2-11-7084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57 860 0 0,'0'0'8147'0'0,"2"-2"-6457"0"0,2-1-968 0 0,0 1 1 0 0,1-1-1 0 0,-1 1 0 0 0,0 0 0 0 0,1 0 1 0 0,-1 1-1 0 0,1-1 0 0 0,0 1 1 0 0,7-1-1 0 0,52-4 2869 0 0,-34 3-2253 0 0,225-23 6600 0 0,-252 26-8238 0 0,0 0 1 0 0,-1 0 0 0 0,1 0-1 0 0,0 0 1 0 0,0 1 0 0 0,-1-1-1 0 0,1 1 1 0 0,4 1-1 0 0,7 2-8998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71 292 0 0,'-18'-9'-287'0'0,"-18"-3"19870"0"0,53 23-17333 0 0,-6-6-1805 0 0,-1-1 0 0 0,1 1 0 0 0,0-2 1 0 0,0 0-1 0 0,1 0 0 0 0,-1-1 0 0 0,13 1 0 0 0,6-1 380 0 0,42-3-1 0 0,-60 0-698 0 0,-1 0 1 0 0,0-1 0 0 0,0 0-1 0 0,0 0 1 0 0,0-1-1 0 0,-1-1 1 0 0,1 0 0 0 0,-1 0-1 0 0,0-1 1 0 0,0 0-1 0 0,0-1 1 0 0,-1 0 0 0 0,1 0-1 0 0,-2-1 1 0 0,15-14-1 0 0,-13 11-16 0 0,-13 17-52 0 0,-10 23 50 0 0,9 15 188 0 0,3 0 0 0 0,1-1 0 0 0,7 55-1 0 0,-4-64-169 0 0,4 23 251 0 0,23 85-1 0 0,-11-59-65 0 0,-19-83-306 0 0,1 5 21 0 0,0-1 1 0 0,0 0 0 0 0,0 1 0 0 0,-1-1 0 0 0,0 10 0 0 0,0-13-33 0 0,0-1 1 0 0,-1 0-1 0 0,1 1 0 0 0,-1-1 1 0 0,1 0-1 0 0,-1 1 0 0 0,1-1 1 0 0,-1 0-1 0 0,0 0 0 0 0,0 0 1 0 0,0 0-1 0 0,0 1 1 0 0,0-1-1 0 0,0 0 0 0 0,0-1 1 0 0,0 1-1 0 0,0 0 0 0 0,0 0 1 0 0,0 0-1 0 0,0-1 0 0 0,-1 1 1 0 0,1 0-1 0 0,0-1 1 0 0,-3 1-1 0 0,-27 8-80 0 0,-1-1 1 0 0,1-2-1 0 0,-1-1 0 0 0,-40 1 1 0 0,31-3 33 0 0,5 0 14 0 0,-164 21 129 0 0,198-24-75 0 0,1 0 1 0 0,0 0-1 0 0,-1 0 0 0 0,1 0 0 0 0,-1 1 0 0 0,1-1 1 0 0,0 1-1 0 0,0-1 0 0 0,-1 1 0 0 0,1-1 0 0 0,0 1 1 0 0,0 0-1 0 0,0-1 0 0 0,-2 2 0 0 0,3-1 3 0 0,0-1 0 0 0,1 0 0 0 0,-1 1 0 0 0,0-1 0 0 0,0 1 0 0 0,1-1 1 0 0,-1 0-1 0 0,0 1 0 0 0,1-1 0 0 0,-1 0 0 0 0,0 1 0 0 0,1-1 0 0 0,-1 0 0 0 0,1 0 0 0 0,-1 1 0 0 0,0-1 0 0 0,1 0 0 0 0,-1 0 0 0 0,1 0 0 0 0,-1 0 0 0 0,1 1 0 0 0,-1-1 0 0 0,1 0 0 0 0,-1 0 1 0 0,1 0-1 0 0,46 6 689 0 0,138-17-708 0 0,-30-3 0 0 0,-137 13 0 0 0,-16 1-362 0 0,0-1-1 0 0,-1 1 1 0 0,1 0-1 0 0,0 0 1 0 0,0 0 0 0 0,0 1-1 0 0,0-1 1 0 0,0 0-1 0 0,-1 1 1 0 0,1-1 0 0 0,0 1-1 0 0,2 0 1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39 288 0 0,'0'0'625'0'0,"22"-23"7197"0"0,0 7 6142 0 0,-29 28-13665 0 0,-1 0 1 0 0,0-1 0 0 0,-1 0 0 0 0,-1 0-1 0 0,0-1 1 0 0,0 0 0 0 0,-12 8 0 0 0,-91 61 587 0 0,52-39-477 0 0,61-39-405 0 0,-9 4 84 0 0,1 1 0 0 0,-1 0 0 0 0,1 0 0 0 0,1 1 0 0 0,-1 0 0 0 0,1 1 0 0 0,1-1 0 0 0,-9 13 0 0 0,15-19-64 0 0,0 0-1 0 0,0 0 0 0 0,0 0 0 0 0,0 0 1 0 0,1 0-1 0 0,-1 0 0 0 0,0 0 0 0 0,0 0 1 0 0,1 0-1 0 0,-1 0 0 0 0,1 0 0 0 0,-1 0 1 0 0,1 0-1 0 0,-1 0 0 0 0,1-1 0 0 0,0 1 1 0 0,-1 0-1 0 0,1 0 0 0 0,0 0 0 0 0,-1-1 1 0 0,1 1-1 0 0,0-1 0 0 0,0 1 0 0 0,1 0 1 0 0,5 3 42 0 0,0-1 1 0 0,0-1 0 0 0,1 1 0 0 0,-1-1-1 0 0,1 0 1 0 0,-1-1 0 0 0,1 0 0 0 0,0 0-1 0 0,0 0 1 0 0,13-2 0 0 0,11-1 67 0 0,37-7-1 0 0,-54 6-115 0 0,0-1 0 0 0,0 0-1 0 0,0-1 1 0 0,0 0 0 0 0,-1-2-1 0 0,0 1 1 0 0,0-2 0 0 0,24-17-1 0 0,-38 25-16 0 0,1-1 0 0 0,-1 1-1 0 0,0 0 1 0 0,0 0 0 0 0,1-1-1 0 0,-1 1 1 0 0,0 0 0 0 0,0 0-1 0 0,1 0 1 0 0,-1 0 0 0 0,0-1-1 0 0,1 1 1 0 0,-1 0 0 0 0,0 0-1 0 0,1 0 1 0 0,-1 0 0 0 0,0 0-1 0 0,1 0 1 0 0,-1 0-1 0 0,0 0 1 0 0,1 0 0 0 0,-1 0-1 0 0,0 0 1 0 0,1 0 0 0 0,-1 0-1 0 0,0 0 1 0 0,1 0 0 0 0,-1 0-1 0 0,0 1 1 0 0,0-1 0 0 0,1 0-1 0 0,-1 0 1 0 0,0 0 0 0 0,1 0-1 0 0,-1 1 1 0 0,0-1 0 0 0,0 0-1 0 0,1 0 1 0 0,4 17 183 0 0,-4 31 278 0 0,-1-39-358 0 0,2 32 455 0 0,9 51 0 0 0,-6-57-165 0 0,1-19-1246 0 0,3-11-4423 0 0,3-5-5082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204 100 612 0 0,'0'-4'847'0'0,"0"-1"-1"0"0,-1 0 1 0 0,0 0 0 0 0,0 1 0 0 0,0-1-1 0 0,0 0 1 0 0,-1 1 0 0 0,1-1-1 0 0,-1 1 1 0 0,0 0 0 0 0,-1 0-1 0 0,1 0 1 0 0,-6-7 0 0 0,6 9-577 0 0,1 0 0 0 0,-1 0 0 0 0,0 1 0 0 0,0-1 0 0 0,0 1 0 0 0,1 0 0 0 0,-2-1 0 0 0,1 1 0 0 0,0 0 0 0 0,0 0 0 0 0,0 0 0 0 0,0 1 0 0 0,-1-1 0 0 0,1 0 0 0 0,0 1 0 0 0,-1 0 0 0 0,1-1 0 0 0,0 1 0 0 0,-1 0 0 0 0,1 0 0 0 0,0 0 0 0 0,-1 1 0 0 0,1-1 0 0 0,-1 0 0 0 0,1 1 0 0 0,0 0 0 0 0,0-1 0 0 0,-1 1 0 0 0,1 0 0 0 0,-3 2 0 0 0,-3 1-10 0 0,1 1 0 0 0,-1 0 1 0 0,1 0-1 0 0,0 1 0 0 0,1 0 0 0 0,-1 0 1 0 0,1 0-1 0 0,0 1 0 0 0,1 0 0 0 0,0 0 1 0 0,0 1-1 0 0,0-1 0 0 0,1 1 0 0 0,0 0 1 0 0,-4 13-1 0 0,6-14-135 0 0,0 0 1 0 0,0 0-1 0 0,1 0 1 0 0,-1 0-1 0 0,2 0 0 0 0,-1 0 1 0 0,1 0-1 0 0,0 1 1 0 0,1-1-1 0 0,-1 0 1 0 0,1 0-1 0 0,1 0 1 0 0,-1 0-1 0 0,1 0 0 0 0,1 0 1 0 0,-1-1-1 0 0,1 1 1 0 0,0-1-1 0 0,7 11 1 0 0,-4-9-35 0 0,1 0 1 0 0,0-1 0 0 0,0 1 0 0 0,0-2 0 0 0,1 1-1 0 0,0-1 1 0 0,1 0 0 0 0,-1-1 0 0 0,1 1 0 0 0,0-2-1 0 0,11 5 1 0 0,-13-6-84 0 0,0-1 1 0 0,0 0-1 0 0,1 0 0 0 0,-1 0 0 0 0,0-1 1 0 0,1 0-1 0 0,-1-1 0 0 0,1 1 0 0 0,-1-1 1 0 0,1-1-1 0 0,-1 0 0 0 0,0 0 0 0 0,1 0 1 0 0,-1-1-1 0 0,14-4 0 0 0,-17 4-10 0 0,-1-1 1 0 0,1 1-1 0 0,0-1 1 0 0,-1 0-1 0 0,1 0 1 0 0,-1 0-1 0 0,0 0 1 0 0,0 0-1 0 0,0-1 1 0 0,0 1-1 0 0,-1-1 1 0 0,1 0-1 0 0,-1 0 1 0 0,0 0-1 0 0,0 0 1 0 0,-1 0-1 0 0,1 0 1 0 0,-1-1-1 0 0,0 1 1 0 0,0 0-1 0 0,0-1 1 0 0,0-7-1 0 0,0 3 8 0 0,-1 0 0 0 0,0 0-1 0 0,-1 1 1 0 0,0-1 0 0 0,0 0 0 0 0,-1 0 0 0 0,0 1-1 0 0,0-1 1 0 0,-1 1 0 0 0,-6-14 0 0 0,1 10-76 0 0,1 0-1 0 0,-2 1 1 0 0,1 0 0 0 0,-1 0 0 0 0,-1 1 0 0 0,0 0 0 0 0,-1 1 0 0 0,0 0 0 0 0,0 0 0 0 0,-16-8 0 0 0,13 9-1325 0 0,-1 0 1 0 0,0 2 0 0 0,0-1-1 0 0,-30-7 1 0 0,41 14 241 0 0,-2-1-3806 0 0,-5-1 2404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81 456 0 0,'29'81'11202'0'0,"-25"-64"-4744"0"0,-8-28-1615 0 0,-5-34-1079 0 0,9 40-3609 0 0,1-1 0 0 0,-1 1 0 0 0,1 0 0 0 0,0 0 0 0 0,1 0 0 0 0,-1 0 0 0 0,1 0 0 0 0,0 0 0 0 0,0 0 0 0 0,0 1 0 0 0,1-1 0 0 0,-1 1 0 0 0,1 0 0 0 0,0-1 0 0 0,1 1 0 0 0,5-5-1 0 0,-7 6-106 0 0,1 1-1 0 0,0 0 1 0 0,0 0-1 0 0,-1 1 1 0 0,1-1-1 0 0,0 0 0 0 0,0 1 1 0 0,1 0-1 0 0,-1 0 1 0 0,0 0-1 0 0,0 0 1 0 0,0 0-1 0 0,1 1 0 0 0,-1-1 1 0 0,0 1-1 0 0,1 0 1 0 0,-1 0-1 0 0,1 0 1 0 0,-1 1-1 0 0,0-1 0 0 0,1 1 1 0 0,-1-1-1 0 0,0 1 1 0 0,0 0-1 0 0,0 1 1 0 0,0-1-1 0 0,6 3 0 0 0,-1 2 15 0 0,1 0 0 0 0,-1 0 0 0 0,0 1-1 0 0,0 0 1 0 0,-1 0 0 0 0,0 1 0 0 0,0 0-1 0 0,-1 0 1 0 0,8 14 0 0 0,19 22-17 0 0,-26-36-41 0 0,-6-7-2 0 0,0-5 1 0 0,1-12 115 0 0,2-1 0 0 0,0 1-1 0 0,1 0 1 0 0,8-18 0 0 0,-11 30-92 0 0,-1 0-1 0 0,1 1 1 0 0,0-1 0 0 0,0 1-1 0 0,0-1 1 0 0,0 1 0 0 0,1 0-1 0 0,0 0 1 0 0,-1 0 0 0 0,1 0-1 0 0,0 0 1 0 0,0 1 0 0 0,0-1-1 0 0,1 1 1 0 0,-1 0 0 0 0,0 0-1 0 0,1 0 1 0 0,0 1 0 0 0,-1-1-1 0 0,1 1 1 0 0,0 0 0 0 0,0 0-1 0 0,0 0 1 0 0,7-1 0 0 0,-9 2-18 0 0,1 1 1 0 0,0-1 0 0 0,-1 1-1 0 0,1-1 1 0 0,0 1-1 0 0,-1 0 1 0 0,1 0 0 0 0,-1 0-1 0 0,1 0 1 0 0,-1 0 0 0 0,0 1-1 0 0,1-1 1 0 0,-1 1 0 0 0,0-1-1 0 0,0 1 1 0 0,0 0-1 0 0,3 4 1 0 0,2 2-5 0 0,0 1 0 0 0,-1 0 0 0 0,5 12 0 0 0,4 5-111 0 0,-7-12-573 0 0,-8-12 186 0 0,1 0 1 0 0,0 0-1 0 0,0 0 1 0 0,0 0-1 0 0,0 0 1 0 0,1 0-1 0 0,-1-1 1 0 0,0 1-1 0 0,3 1 0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51 154 212 0 0,'0'0'5458'0'0,"1"2"-3859"0"0,0 4-795 0 0,1-1 1 0 0,-1 1 0 0 0,-1-1 0 0 0,1 1 0 0 0,-1 0-1 0 0,0-1 1 0 0,0 1 0 0 0,-2 9 0 0 0,-12 52 2814 0 0,2-16-988 0 0,10-35-1278 0 0,-1-1 0 0 0,-1 1 1 0 0,-9 20 2604 0 0,11-48-3708 0 0,0 0 1 0 0,0-1-1 0 0,1 1 0 0 0,2-24 0 0 0,11-109 658 0 0,-9 113-685 0 0,17-89 813 0 0,-14 108-881 0 0,-1-6 54 0 0,-4 19-207 0 0,-1-1 0 0 0,0 1 0 0 0,0 0 0 0 0,1 0 0 0 0,-1 0 1 0 0,0 0-1 0 0,0 0 0 0 0,1 0 0 0 0,-1 0 0 0 0,0 0 0 0 0,0 0 0 0 0,1 0 1 0 0,-1 0-1 0 0,0 0 0 0 0,0 0 0 0 0,1 0 0 0 0,-1 0 0 0 0,0 0 0 0 0,0 0 1 0 0,1 0-1 0 0,-1 0 0 0 0,0 0 0 0 0,0 0 0 0 0,1 0 0 0 0,-1 1 1 0 0,0-1-1 0 0,0 0 0 0 0,0 0 0 0 0,1 0 0 0 0,-1 0 0 0 0,0 0 0 0 0,0 1 1 0 0,0-1-1 0 0,0 0 0 0 0,1 0 0 0 0,-1 1 0 0 0,10 7 27 0 0,-9-8-25 0 0,10 13 11 0 0,0 1 0 0 0,-1 0 1 0 0,-1 1-1 0 0,10 19 1 0 0,3 6 0 0 0,63 88-589 0 0,-70-110 441 0 0,0 0 0 0 0,0-1 0 0 0,2-1-1 0 0,30 23 1 0 0,-45-37 100 0 0,-1-1 0 0 0,1 1 1 0 0,0-1-1 0 0,0 0 0 0 0,0 0 1 0 0,0 0-1 0 0,1 0 0 0 0,-1 0 0 0 0,0 0 1 0 0,0-1-1 0 0,0 1 0 0 0,1-1 1 0 0,-1 1-1 0 0,0-1 0 0 0,1 0 0 0 0,-1 0 1 0 0,0 0-1 0 0,1 0 0 0 0,-1 0 0 0 0,0-1 1 0 0,1 1-1 0 0,-1-1 0 0 0,0 1 1 0 0,0-1-1 0 0,0 0 0 0 0,1 0 0 0 0,-1 0 1 0 0,0 0-1 0 0,0 0 0 0 0,0-1 1 0 0,-1 1-1 0 0,1 0 0 0 0,0-1 0 0 0,0 0 1 0 0,-1 1-1 0 0,1-1 0 0 0,1-3 0 0 0,-2 4 28 0 0,0 0 0 0 0,-1-1-1 0 0,1 1 1 0 0,-1-1 0 0 0,1 1 0 0 0,-1 0-1 0 0,0-1 1 0 0,1 1 0 0 0,-1-1-1 0 0,0 1 1 0 0,0-1 0 0 0,0 1-1 0 0,0-1 1 0 0,0 1 0 0 0,-1-1-1 0 0,1 1 1 0 0,0-1 0 0 0,-1 1-1 0 0,0-3 1 0 0,-1 1 1 0 0,0-1 0 0 0,0 1 1 0 0,0-1-1 0 0,0 1 0 0 0,0 0 0 0 0,-1 0 0 0 0,-4-4 1 0 0,-2-1 7 0 0,-2-1 0 0 0,1 1 1 0 0,-20-10-1 0 0,5 4 75 0 0,0 2 0 0 0,-1 1 0 0 0,-44-12 0 0 0,56 19-97 0 0,-1 0-1 0 0,0 2 1 0 0,0 0 0 0 0,0 0-1 0 0,0 1 1 0 0,-1 1 0 0 0,1 1-1 0 0,-20 3 1 0 0,33-4-183 0 0,0 1 1 0 0,0-1-1 0 0,0 1 0 0 0,0-1 0 0 0,0 1 1 0 0,0 0-1 0 0,0 0 0 0 0,0 0 0 0 0,0 0 1 0 0,0 0-1 0 0,0 1 0 0 0,-2 2 0 0 0,3-3-344 0 0,1-1 0 0 0,-1 1 0 0 0,0 0 0 0 0,1 0 0 0 0,-1 0 0 0 0,1 0 0 0 0,0 0 0 0 0,-1 0 0 0 0,1 0 0 0 0,0 0 0 0 0,0 0 0 0 0,0 0 0 0 0,-1 0 0 0 0,1 0 0 0 0,0 0-1 0 0,0 0 1 0 0,0 0 0 0 0,1 1 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14 368 0 0,'0'0'9178'0'0,"2"-1"-8347"0"0,6-1 99 0 0,-1 0-1 0 0,1 0 1 0 0,-1 1 0 0 0,9-1-1 0 0,63 0 1747 0 0,-63 2-2107 0 0,271 14 3158 0 0,-151-22-4377 0 0,-70 2-1572 0 0,0 4-4341 0 0,-49 2 4410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1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1 246 156 0 0,'1'-1'330'0'0,"-1"1"1"0"0,1-1-1 0 0,0 0 0 0 0,0 0 1 0 0,0 0-1 0 0,-1 1 0 0 0,1-1 1 0 0,0 0-1 0 0,0 1 0 0 0,0-1 1 0 0,0 1-1 0 0,1-1 0 0 0,-1 1 1 0 0,0-1-1 0 0,2 1 0 0 0,2 3 156 0 0,0 0-1 0 0,0 0 0 0 0,-1 1 1 0 0,1 0-1 0 0,-1 0 0 0 0,1 0 1 0 0,5 9-1 0 0,25 38 1502 0 0,-31-44-1789 0 0,84 162 4206 0 0,-34-59-2071 0 0,-45-93-1884 0 0,73 123 2836 0 0,-70-123-2816 0 0,1 0 1 0 0,1-1-1 0 0,0-1 1 0 0,0 0-1 0 0,30 22 1 0 0,-41-35-350 0 0,0 0 0 0 0,0 0-1 0 0,0 0 1 0 0,0 0 0 0 0,0-1 0 0 0,0 1 0 0 0,0-1-1 0 0,1 0 1 0 0,-1 0 0 0 0,1 0 0 0 0,-1-1 0 0 0,6 1-1 0 0,-6-1-43 0 0,-1 0 0 0 0,1-1 1 0 0,-1 1-1 0 0,1-1 0 0 0,0 1 0 0 0,-1-1 0 0 0,1 0 0 0 0,-1 0 0 0 0,0 0 0 0 0,1-1 0 0 0,-1 1 0 0 0,0-1 0 0 0,0 1 0 0 0,1-1 0 0 0,-1 0 0 0 0,0 1 0 0 0,3-5 0 0 0,4-5 36 0 0,-1-1 0 0 0,0 0-1 0 0,-1-1 1 0 0,0 1 0 0 0,-1-1-1 0 0,7-19 1 0 0,-1-6 56 0 0,9-40-1 0 0,32-278 439 0 0,-39 235-455 0 0,-2-53-723 0 0,-12 172 184 0 0,0-4 19 0 0,23 40-12626 0 0,-15-24 10375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7 368 0 0,'-17'-7'4738'0'0,"15"9"-3780"0"0,0 0-665 0 0,-1 0 0 0 0,1 0 0 0 0,0 0 0 0 0,0 0 0 0 0,0 1 0 0 0,1-1 0 0 0,-1 1-1 0 0,0-1 1 0 0,1 1 0 0 0,0 0 0 0 0,-1-1 0 0 0,1 1 0 0 0,0 0 0 0 0,0 0 0 0 0,1 0 0 0 0,-1 4 0 0 0,-2 11 944 0 0,0 30-1 0 0,0-7 176 0 0,2-37-1270 0 0,0 0-198 0 0,0 0 0 0 0,0 1 0 0 0,1-1 0 0 0,-1 1 1 0 0,1-1-1 0 0,0 8 0 0 0,1-11-300 0 0,0 1 228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4 236 0 0,'-3'-3'19150'0'0,"54"9"-14079"0"0,74-1 0 0 0,-46-5-7036 0 0,-22 0-5573 0 0,-45 0 4199 0 0,-3-2 478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0 140 624 0 0,'2'-5'695'0'0,"-1"0"-1"0"0,1 1 1 0 0,0-1-1 0 0,0 0 1 0 0,0 1-1 0 0,1-1 1 0 0,0 1-1 0 0,0 0 1 0 0,0 0 0 0 0,0 0-1 0 0,0 0 1 0 0,1 0-1 0 0,0 1 1 0 0,0 0-1 0 0,0-1 1 0 0,0 2-1 0 0,0-1 1 0 0,8-4-1 0 0,6-2 703 0 0,1 0-1 0 0,0 1 0 0 0,25-8 0 0 0,-39 15-1127 0 0,10-4 719 0 0,-1 1 0 0 0,24-3 0 0 0,-35 7-850 0 0,0-1 0 0 0,0 1-1 0 0,0 0 1 0 0,0 0 0 0 0,0 0 0 0 0,0 0 0 0 0,0 0 0 0 0,-1 1 0 0 0,1 0 0 0 0,0-1 0 0 0,0 1 0 0 0,0 0 0 0 0,0 0 0 0 0,-1 0 0 0 0,1 1 0 0 0,-1-1 0 0 0,1 1 0 0 0,-1 0-1 0 0,1-1 1 0 0,1 3 0 0 0,-3-2-89 0 0,1 0-1 0 0,-1 0 1 0 0,-1 0-1 0 0,1 0 1 0 0,0 0-1 0 0,-1 0 1 0 0,1 1-1 0 0,-1-1 0 0 0,1 0 1 0 0,-1 0-1 0 0,0 0 1 0 0,0 0-1 0 0,0 1 1 0 0,0-1-1 0 0,0 0 1 0 0,-1 0-1 0 0,1 0 1 0 0,-1 1-1 0 0,1-1 1 0 0,-2 3-1 0 0,-19 41 258 0 0,4-17-99 0 0,-31 39 1 0 0,31-46-99 0 0,1 0 0 0 0,1 1 0 0 0,-15 33 0 0 0,29-54-71 0 0,0 0-1 0 0,0-1 0 0 0,0 1 1 0 0,0 0-1 0 0,1 0 1 0 0,-1 0-1 0 0,1 0 1 0 0,0 0-1 0 0,-1 0 0 0 0,1 0 1 0 0,0-1-1 0 0,0 1 1 0 0,0 0-1 0 0,0 0 1 0 0,0 0-1 0 0,1 0 0 0 0,-1 0 1 0 0,1 0-1 0 0,-1 0 1 0 0,1 0-1 0 0,0 0 0 0 0,-1-1 1 0 0,1 1-1 0 0,0 0 1 0 0,2 2-1 0 0,1-1 70 0 0,-1 0 0 0 0,1 0-1 0 0,-1-1 1 0 0,1 1 0 0 0,0-1 0 0 0,0 0 0 0 0,1 0-1 0 0,-1 0 1 0 0,0-1 0 0 0,6 2 0 0 0,48 9 1013 0 0,-5-2-4949 0 0,-52-10 2933 0 0,4 4-1321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275 125 400 0 0,'2'-5'959'0'0,"-1"0"-1"0"0,0-1 1 0 0,-1 1 0 0 0,1-1 0 0 0,-1 1-1 0 0,0-1 1 0 0,0 1 0 0 0,-1-1 0 0 0,-1-8-1 0 0,1 11-538 0 0,0 0 0 0 0,0 0 0 0 0,0 0-1 0 0,-1 0 1 0 0,1 0 0 0 0,-1 0 0 0 0,1 1 0 0 0,-1-1-1 0 0,0 0 1 0 0,0 1 0 0 0,0 0 0 0 0,0-1 0 0 0,-1 1-1 0 0,1 0 1 0 0,-1 0 0 0 0,1 0 0 0 0,-6-2 0 0 0,2 1-82 0 0,1 1 1 0 0,-1 0-1 0 0,0 0 0 0 0,0 1 1 0 0,0 0-1 0 0,0 0 1 0 0,0 0-1 0 0,0 1 1 0 0,0 0-1 0 0,0 0 1 0 0,0 0-1 0 0,0 1 1 0 0,0 0-1 0 0,0 0 1 0 0,0 0-1 0 0,0 1 1 0 0,1 0-1 0 0,-1 0 1 0 0,0 0-1 0 0,1 1 1 0 0,0 0-1 0 0,-1 0 0 0 0,1 1 1 0 0,-9 7-1 0 0,7-5-147 0 0,-1 1-1 0 0,0 1 0 0 0,1-1 0 0 0,1 1 0 0 0,-1 0 1 0 0,1 1-1 0 0,1-1 0 0 0,0 1 0 0 0,0 1 1 0 0,0-1-1 0 0,1 1 0 0 0,1-1 0 0 0,0 1 0 0 0,-3 11 1 0 0,6-13-92 0 0,-1 0 0 0 0,1 1 0 0 0,1-1 0 0 0,-1 0 0 0 0,1 0 0 0 0,1 0 1 0 0,-1 0-1 0 0,1 0 0 0 0,1 0 0 0 0,0 0 0 0 0,0 0 0 0 0,0-1 0 0 0,1 1 1 0 0,0-1-1 0 0,0 0 0 0 0,1-1 0 0 0,0 1 0 0 0,0-1 0 0 0,1 1 0 0 0,0-2 0 0 0,0 1 1 0 0,0-1-1 0 0,13 9 0 0 0,-12-9-87 0 0,1 0 1 0 0,-1 0 0 0 0,1-1-1 0 0,-1 0 1 0 0,1-1-1 0 0,0 0 1 0 0,1 0-1 0 0,-1-1 1 0 0,0 1 0 0 0,1-2-1 0 0,-1 1 1 0 0,1-2-1 0 0,0 1 1 0 0,-1-1-1 0 0,1 0 1 0 0,-1 0 0 0 0,1-1-1 0 0,0-1 1 0 0,-1 1-1 0 0,1-1 1 0 0,-1-1-1 0 0,13-5 1 0 0,-15 4-49 0 0,0 0 1 0 0,-1 0-1 0 0,1-1 0 0 0,-1 0 1 0 0,0 0-1 0 0,0 0 0 0 0,0 0 0 0 0,-1-1 1 0 0,0 0-1 0 0,0 0 0 0 0,-1 0 1 0 0,6-12-1 0 0,-6 11 8 0 0,0-1-1 0 0,0 0 1 0 0,0 0-1 0 0,-1 0 1 0 0,-1 0-1 0 0,1-1 1 0 0,-1 1 0 0 0,0 0-1 0 0,-1-1 1 0 0,-1-11-1 0 0,-1 13-26 0 0,0 0-1 0 0,0 0 0 0 0,0 0 1 0 0,-1 0-1 0 0,0 0 0 0 0,-1 0 1 0 0,0 1-1 0 0,0-1 0 0 0,0 1 1 0 0,-1 0-1 0 0,1 1 0 0 0,-1-1 1 0 0,-1 1-1 0 0,1 0 0 0 0,-9-6 1 0 0,-1 0-794 0 0,1 2 1 0 0,-1 0 0 0 0,-1 0 0 0 0,1 2 0 0 0,-27-10 0 0 0,29 14-809 0 0,2 0-4978 0 0,2 1 2969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 0 0,'9'5'637'0'0,"-1"1"0"0"0,0 1 1 0 0,-1-1-1 0 0,0 1 0 0 0,0 0 0 0 0,0 1 0 0 0,-1-1 0 0 0,0 1 1 0 0,7 13-1 0 0,2 4 2400 0 0,20 53 0 0 0,3 20 10328 0 0,-38-98-13258 0 0,6-8 912 0 0,6-15-817 0 0,4-11 740 0 0,35-60 0 0 0,-45 84-826 0 0,1 0 0 0 0,0 1 0 0 0,1 0 0 0 0,0 0 0 0 0,0 1 0 0 0,1 0 0 0 0,0 0 0 0 0,1 1 0 0 0,-1 0 0 0 0,15-7 0 0 0,-22 13-87 0 0,0 0 0 0 0,0 0 0 0 0,0 0-1 0 0,1 0 1 0 0,-1 0 0 0 0,0 0-1 0 0,0 1 1 0 0,1 0 0 0 0,-1-1-1 0 0,0 1 1 0 0,1 0 0 0 0,-1 0 0 0 0,0 0-1 0 0,1 0 1 0 0,-1 0 0 0 0,0 1-1 0 0,1-1 1 0 0,-1 1 0 0 0,0 0-1 0 0,0-1 1 0 0,0 1 0 0 0,1 0 0 0 0,2 2-1 0 0,-2 0 1 0 0,-1-1-1 0 0,1 1 1 0 0,0 0-1 0 0,-1 0 1 0 0,1 0-1 0 0,-1 0 1 0 0,0 1-1 0 0,0-1 1 0 0,0 1-1 0 0,-1-1 0 0 0,1 1 1 0 0,-1 0-1 0 0,2 4 1 0 0,-1 1 24 0 0,0 1 0 0 0,0 0 0 0 0,-1 0 0 0 0,-1 0 0 0 0,1 1 1 0 0,-2-1-1 0 0,1 0 0 0 0,-3 11 0 0 0,68-86 188 0 0,-55 58-207 0 0,0-1 1 0 0,1 2-1 0 0,0-1 0 0 0,1 2 1 0 0,0-1-1 0 0,0 2 1 0 0,0 0-1 0 0,15-4 1 0 0,-10 5-28 0 0,5 3-7 0 0,-15 0 0 0 0,-5 0 0 0 0,0 0 0 0 0,0 0 0 0 0,0 0 0 0 0,-1 0 0 0 0,1 0 0 0 0,0 1 0 0 0,0-1 0 0 0,0 1 0 0 0,0-1 0 0 0,0 1 0 0 0,0 0 0 0 0,0 0 0 0 0,-1 0 0 0 0,1 0 0 0 0,0 0 0 0 0,-1 0 0 0 0,1 0 0 0 0,0 1 0 0 0,-1-1 0 0 0,0 0 0 0 0,1 1 0 0 0,1 3 0 0 0,2 0 0 0 0,-4-3 0 0 0,1 0 0 0 0,-1 0 0 0 0,1 0 0 0 0,-1 0 0 0 0,0 0 0 0 0,0 0 0 0 0,0 0 0 0 0,0 1 0 0 0,0-1 0 0 0,0 1 0 0 0,0 3 0 0 0,8 33 0 0 0,-3-3-2762 0 0,-6-35 2480 0 0,0 0 1 0 0,0 0-1 0 0,0 0 1 0 0,0 0 0 0 0,0 0-1 0 0,1-1 1 0 0,-1 1-1 0 0,0 0 1 0 0,0 0-1 0 0,1 0 1 0 0,-1 0 0 0 0,1 0-1 0 0,-1-1 1 0 0,1 1-1 0 0,-1 0 1 0 0,1 0-1 0 0,-1 0 1 0 0,1-1 0 0 0,-1 1-1 0 0,1 0 1 0 0,0-1-1 0 0,0 1 1 0 0,-1-1-1 0 0,1 1 1 0 0,0-1 0 0 0,0 1-1 0 0,0-1 1 0 0,15 5-6571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14 284 720 0 0,'0'0'2757'0'0,"2"1"-1145"0"0,0 1-1056 0 0,0 0-1 0 0,0 0 1 0 0,-1 0-1 0 0,1 0 1 0 0,0 0-1 0 0,-1 0 1 0 0,0 0-1 0 0,1 1 1 0 0,-1-1-1 0 0,0 1 1 0 0,0-1 0 0 0,0 1-1 0 0,-1-1 1 0 0,1 1-1 0 0,0-1 1 0 0,-1 1-1 0 0,0 0 1 0 0,0-1-1 0 0,0 1 1 0 0,0 0-1 0 0,0-1 1 0 0,0 1-1 0 0,-1 3 1 0 0,-1 8 1628 0 0,0-1 0 0 0,-1 0 0 0 0,-7 20 0 0 0,10-32-1604 0 0,6-45 3018 0 0,31-98-2931 0 0,5-26-102 0 0,-34 135-402 0 0,-5 21-132 0 0,2-4-26 0 0,-2 11-5 0 0,0 6 0 0 0,1 12 0 0 0,1-1 0 0 0,-2 1 0 0 0,0 0 0 0 0,3 22 0 0 0,4 18 0 0 0,-2-23 0 0 0,2-1 0 0 0,2 1 0 0 0,0-2 0 0 0,2 0 0 0 0,1 0 0 0 0,1-2 0 0 0,24 30 0 0 0,-16-26 3 0 0,19 13 4 0 0,-15-20-12 0 0,-8-11-5 0 0,1-2-7 0 0,-7-4 1 0 0,-1-5-464 0 0,-12-1 451 0 0,-1 0 0 0 0,1 0 0 0 0,-1-1 0 0 0,0 1 0 0 0,1 0 0 0 0,-1 0 0 0 0,1 0 0 0 0,-1-1 0 0 0,0 1 0 0 0,1 0 0 0 0,-1 0 0 0 0,1-1 0 0 0,-1 1 0 0 0,0 0 0 0 0,0-1 0 0 0,1 1 0 0 0,-1 0 1 0 0,0-1-1 0 0,1 1 0 0 0,-1-1 0 0 0,0 1 0 0 0,0 0 0 0 0,0-1 0 0 0,0 1 0 0 0,1-1 0 0 0,-1 0 0 0 0,0 0 3 0 0,0-1 0 0 0,0 1 0 0 0,0 0 0 0 0,0 0 0 0 0,0-1 0 0 0,-1 1 0 0 0,1 0 0 0 0,0 0 0 0 0,-1-1 0 0 0,1 1 0 0 0,-1 0 0 0 0,1 0 0 0 0,-1 0 0 0 0,1 0 0 0 0,-1 0 0 0 0,0 0 0 0 0,0 0 0 0 0,-1-2 0 0 0,-2-1-8 0 0,-1 1-1 0 0,0-1 1 0 0,0 1 0 0 0,0 0-1 0 0,-1 0 1 0 0,1 0 0 0 0,-11-3-1 0 0,-44-10-88 0 0,34 10 92 0 0,-27-5 132 0 0,0 1-1 0 0,0 3 1 0 0,-81 0 0 0 0,131 7-319 0 0,-6 1 675 0 0,5 0-2730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1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7 288 0 0,'47'2'5285'0'0,"81"-6"-1"0"0,-20 0 58 0 0,-78 4-6619 0 0,-12 0-3781 0 0,-15 0 3367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44 104 104 0 0,'-41'-37'9614'0'0,"41"36"-9376"0"0,-1 0 0 0 0,1 0 0 0 0,0 0 0 0 0,-1-1 0 0 0,1 1-1 0 0,0 0 1 0 0,0 0 0 0 0,0 0 0 0 0,0-1 0 0 0,0 1 0 0 0,0 0 0 0 0,0 0 0 0 0,0 0 0 0 0,0-1-1 0 0,1 1 1 0 0,-1 0 0 0 0,0 0 0 0 0,1 0 0 0 0,-1 0 0 0 0,1 0 0 0 0,-1 0 0 0 0,1 0-1 0 0,0 0 1 0 0,-1 0 0 0 0,1 0 0 0 0,0 0 0 0 0,1-2 0 0 0,3-1-12 0 0,1 0 0 0 0,-1 1 0 0 0,1-1 0 0 0,0 1 1 0 0,0 0-1 0 0,0 1 0 0 0,0 0 0 0 0,0 0 0 0 0,0 0 0 0 0,1 0 0 0 0,-1 1 1 0 0,1 0-1 0 0,-1 0 0 0 0,1 1 0 0 0,0 0 0 0 0,-1 0 0 0 0,1 1 0 0 0,-1 0 1 0 0,1 0-1 0 0,-1 0 0 0 0,0 1 0 0 0,1-1 0 0 0,-1 2 0 0 0,0-1 0 0 0,0 1 1 0 0,6 3-1 0 0,-10-4-198 0 0,0 0 1 0 0,0 0-1 0 0,0 0 1 0 0,0 0 0 0 0,0 1-1 0 0,0-1 1 0 0,-1 0-1 0 0,1 1 1 0 0,-1-1 0 0 0,0 1-1 0 0,1 0 1 0 0,-1-1-1 0 0,0 1 1 0 0,-1 0-1 0 0,1 0 1 0 0,0-1 0 0 0,-1 1-1 0 0,0 0 1 0 0,0 0-1 0 0,0 0 1 0 0,0 0-1 0 0,0 0 1 0 0,0 0 0 0 0,-1 0-1 0 0,-1 5 1 0 0,-2 7 16 0 0,-1 1 0 0 0,0-1 1 0 0,-12 22-1 0 0,7-16 5 0 0,-9 21-8 0 0,12-30-29 0 0,0 1 0 0 0,2 0-1 0 0,0 0 1 0 0,0 0-1 0 0,1 1 1 0 0,-3 17-1 0 0,7-29 17 0 0,0 0-1 0 0,0 0 0 0 0,0 1 1 0 0,0-1-1 0 0,1 0 0 0 0,-1 0 1 0 0,0 0-1 0 0,1 0 0 0 0,-1 1 1 0 0,1-1-1 0 0,0 0 0 0 0,0 0 1 0 0,0 0-1 0 0,0 0 0 0 0,0 0 0 0 0,0-1 1 0 0,1 1-1 0 0,1 2 0 0 0,0-1 37 0 0,1 0 1 0 0,-1 0-1 0 0,1 0 0 0 0,0-1 0 0 0,0 1 0 0 0,0-1 0 0 0,0 0 0 0 0,7 2 0 0 0,1 0 116 0 0,1-1 0 0 0,-1 0-1 0 0,1-1 1 0 0,0 0-1 0 0,18-1 1 0 0,5 0 207 0 0,14 0-478 0 0,-19-4-3087 0 0,-18 4 368 0 0,-1 1-3820 0 0,2-2 4318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266 180 80 0 0,'-2'-7'1154'0'0,"-1"0"1"0"0,0 0-1 0 0,-1 1 0 0 0,1-1 1 0 0,-1 1-1 0 0,0 0 1 0 0,-1 0-1 0 0,1 0 0 0 0,-1 1 1 0 0,0-1-1 0 0,-1 1 0 0 0,-11-8 1 0 0,14 11-906 0 0,0 0 1 0 0,0 1 0 0 0,0 0 0 0 0,-1-1-1 0 0,1 1 1 0 0,0 1 0 0 0,-1-1-1 0 0,1 0 1 0 0,-1 1 0 0 0,1-1 0 0 0,-1 1-1 0 0,1 0 1 0 0,-1 1 0 0 0,1-1 0 0 0,-1 0-1 0 0,1 1 1 0 0,-1 0 0 0 0,1 0-1 0 0,-1 0 1 0 0,1 0 0 0 0,0 0 0 0 0,-4 3-1 0 0,-1 0 30 0 0,0 0 1 0 0,0 1-1 0 0,0 0 0 0 0,0 1 0 0 0,1-1 0 0 0,0 2 0 0 0,-7 6 0 0 0,9-7-114 0 0,-1 1 0 0 0,1-1 0 0 0,1 1-1 0 0,-1 0 1 0 0,1 1 0 0 0,0-1-1 0 0,1 1 1 0 0,0-1 0 0 0,0 1 0 0 0,0 0-1 0 0,1 0 1 0 0,1 0 0 0 0,-1 0-1 0 0,1 1 1 0 0,1-1 0 0 0,-1 0 0 0 0,2 14-1 0 0,0-14-73 0 0,1 0 0 0 0,0-1 0 0 0,0 1 0 0 0,0-1-1 0 0,1 0 1 0 0,0 0 0 0 0,1 0 0 0 0,-1 0 0 0 0,1 0-1 0 0,1-1 1 0 0,-1 0 0 0 0,1 1 0 0 0,0-2 0 0 0,0 1-1 0 0,1-1 1 0 0,0 0 0 0 0,0 0 0 0 0,0 0 0 0 0,8 4 0 0 0,-3-2-24 0 0,1-1-1 0 0,-1 0 1 0 0,1 0 0 0 0,1-1 0 0 0,-1-1 0 0 0,1 0 0 0 0,0 0 0 0 0,0-1 0 0 0,0-1 0 0 0,0 0 0 0 0,1-1 0 0 0,-1-1 0 0 0,0 0 0 0 0,0-1 0 0 0,15-2 0 0 0,-24 2-59 0 0,0 0 1 0 0,0 0-1 0 0,-1 0 0 0 0,1-1 0 0 0,0 1 1 0 0,-1-1-1 0 0,1 0 0 0 0,-1 0 1 0 0,0-1-1 0 0,0 1 0 0 0,0 0 0 0 0,0-1 1 0 0,0 0-1 0 0,0 0 0 0 0,0 0 0 0 0,2-4 1 0 0,-2 1-5 0 0,0 1 1 0 0,0-1 0 0 0,-1 1-1 0 0,0-1 1 0 0,0 0 0 0 0,0 0-1 0 0,-1 0 1 0 0,0 0 0 0 0,1-11-1 0 0,-2 4-6 0 0,-1-1 0 0 0,1 0 0 0 0,-2 1-1 0 0,0 0 1 0 0,-1-1 0 0 0,0 1-1 0 0,-1 0 1 0 0,0 0 0 0 0,-7-12 0 0 0,2 6-224 0 0,-2 1 1 0 0,0 0 0 0 0,-1 1-1 0 0,0 0 1 0 0,-2 1 0 0 0,0 0-1 0 0,-1 1 1 0 0,0 0-1 0 0,-1 2 1 0 0,-1 0 0 0 0,-23-14-1 0 0,13 16-2144 0 0,26 11 1994 0 0,-1 0-1 0 0,1 0 1 0 0,0 0 0 0 0,0 0 0 0 0,0 0 0 0 0,0 0 0 0 0,0 0 0 0 0,0 0 0 0 0,0 1-1 0 0,0-1 1 0 0,0 0 0 0 0,0 1 0 0 0,0-1 0 0 0,0 1 0 0 0,0-1 0 0 0,0 1 0 0 0,0-1 0 0 0,0 1-1 0 0,0-1 1 0 0,0 1 0 0 0,0 0 0 0 0,0 0 0 0 0,1 0 0 0 0,-2 1 0 0 0,-3 4-2126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52 796 0 0,'15'20'2616'0'0,"-1"0"0"0"0,-1 0 0 0 0,-1 2 0 0 0,-1-1-1 0 0,-1 2 1 0 0,0-1 0 0 0,-2 1 0 0 0,7 33 3853 0 0,-15-61-6071 0 0,-1-8-243 0 0,0-1 0 0 0,1 1-1 0 0,0 0 1 0 0,2-1 0 0 0,-1 1 0 0 0,1 0-1 0 0,1 0 1 0 0,1 0 0 0 0,0 0 0 0 0,0 1 0 0 0,1-1-1 0 0,1 1 1 0 0,0 0 0 0 0,1 1 0 0 0,0-1 0 0 0,0 1-1 0 0,12-12 1 0 0,-18 22-147 0 0,1-1 1 0 0,0 0-1 0 0,-1 1 0 0 0,1-1 0 0 0,0 1 0 0 0,0 0 0 0 0,0-1 1 0 0,0 1-1 0 0,0 0 0 0 0,0 0 0 0 0,0 1 0 0 0,0-1 0 0 0,0 0 1 0 0,1 1-1 0 0,-1-1 0 0 0,0 1 0 0 0,0 0 0 0 0,1-1 0 0 0,4 2 1 0 0,-5-1 12 0 0,1 1 0 0 0,0 0 0 0 0,0 0 0 0 0,0 0 0 0 0,-1 0 0 0 0,1 1 0 0 0,-1-1 0 0 0,1 1 0 0 0,-1 0 0 0 0,0-1 0 0 0,1 1 0 0 0,-1 0 0 0 0,3 4 0 0 0,2 3 30 0 0,-1 0 0 0 0,1 0 0 0 0,-2 0 0 0 0,1 1 0 0 0,-1 0 0 0 0,-1 0 0 0 0,4 11 0 0 0,8 13-47 0 0,-15-43-6 0 0,0-1 0 0 0,0 0 0 0 0,1 1 1 0 0,0-1-1 0 0,1 1 0 0 0,0-1 0 0 0,1 1 0 0 0,0 0 0 0 0,0 1 0 0 0,1-1 0 0 0,8-11 0 0 0,-10 16-1 0 0,-1 0-1 0 0,1 1 1 0 0,0-1 0 0 0,0 1-1 0 0,0-1 1 0 0,0 1 0 0 0,1 0-1 0 0,-1 0 1 0 0,7-3 0 0 0,-9 6 2 0 0,1-1 0 0 0,-1 1 0 0 0,0-1 0 0 0,1 1 0 0 0,-1 0 0 0 0,1-1 0 0 0,-1 1 0 0 0,1 0 0 0 0,-1 0 0 0 0,1 0 0 0 0,-1 0 0 0 0,0 1 0 0 0,1-1 0 0 0,-1 0 0 0 0,1 1 0 0 0,-1-1 0 0 0,0 0 0 0 0,1 1 0 0 0,-1 0 0 0 0,0-1 0 0 0,1 1 0 0 0,-1 0 0 0 0,0 0 0 0 0,0-1 0 0 0,0 1 0 0 0,0 0 0 0 0,0 0 0 0 0,0 0 0 0 0,0 1 0 0 0,0-1 0 0 0,0 0 0 0 0,0 0 0 0 0,1 3 0 0 0,2 4-4 0 0,1 1-1 0 0,-2 0 1 0 0,1 0 0 0 0,-1 1 0 0 0,0-1 0 0 0,-1 0 0 0 0,0 1 0 0 0,-1 0 0 0 0,1 16 0 0 0,4 25-4400 0 0,0-34-37 0 0,7-10-5435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92 528 0 0,'25'-92'9016'0'0,"-24"93"-8813"0"0,0 0 1 0 0,0-1-1 0 0,0 1 1 0 0,0 0-1 0 0,-1 0 1 0 0,1-1 0 0 0,0 1-1 0 0,0 0 1 0 0,0 0-1 0 0,-1 0 1 0 0,1 0-1 0 0,0 0 1 0 0,-1 0 0 0 0,1 0-1 0 0,-1 1 1 0 0,1-1-1 0 0,-1 0 1 0 0,0 0-1 0 0,1 0 1 0 0,-1 0 0 0 0,0 1-1 0 0,0-1 1 0 0,0 0-1 0 0,0 0 1 0 0,0 2 0 0 0,3 45 970 0 0,-3-36-521 0 0,5 113 2369 0 0,5 72 849 0 0,-9-189-3649 0 0,7 34 747 0 0,-8-41-919 0 0,0 1 0 0 0,1-1 0 0 0,-1 1 0 0 0,1-1 0 0 0,0 0 0 0 0,-1 1 0 0 0,1-1 0 0 0,0 0 0 0 0,0 0 0 0 0,0 0 0 0 0,0 1 0 0 0,0-1 0 0 0,0 0 0 0 0,0 0 0 0 0,0 0 1 0 0,0-1-1 0 0,0 1 0 0 0,1 0 0 0 0,-1 0 0 0 0,0-1 0 0 0,1 1 0 0 0,-1-1 0 0 0,0 1 0 0 0,3 0 0 0 0,-1-1 3 0 0,0 0 1 0 0,0 0-1 0 0,0 0 1 0 0,0-1-1 0 0,0 1 0 0 0,0-1 1 0 0,0 0-1 0 0,0 0 0 0 0,0 0 1 0 0,0 0-1 0 0,-1 0 1 0 0,1 0-1 0 0,3-3 0 0 0,37-28 258 0 0,-9 7-148 0 0,-20 17-119 0 0,0 1 0 0 0,0 0 0 0 0,1 2 0 0 0,-1-1 0 0 0,25-4 0 0 0,-29 8-32 0 0,0 1 0 0 0,0 0 0 0 0,-1 0 0 0 0,1 1 0 0 0,0 1 0 0 0,0 0 0 0 0,0 0 0 0 0,-1 0-1 0 0,1 2 1 0 0,11 3 0 0 0,-1 1 0 0 0,0 0 0 0 0,24 15-1 0 0,-38-19-11 0 0,0 1 0 0 0,0 0 0 0 0,0 1 0 0 0,0-1 0 0 0,-1 1 0 0 0,1 0 0 0 0,-1 1-1 0 0,-1-1 1 0 0,1 1 0 0 0,6 10 0 0 0,-9-13 20 0 0,0 0 0 0 0,0 0-1 0 0,-1 0 1 0 0,1 1 0 0 0,-1-1 0 0 0,1 0-1 0 0,-1 1 1 0 0,0-1 0 0 0,-1 1 0 0 0,1-1-1 0 0,0 1 1 0 0,-1-1 0 0 0,0 1 0 0 0,0-1-1 0 0,0 1 1 0 0,0-1 0 0 0,0 1 0 0 0,-1-1-1 0 0,0 1 1 0 0,0-1 0 0 0,0 1 0 0 0,0-1-1 0 0,0 0 1 0 0,-1 1 0 0 0,-2 4 0 0 0,1-4 3 0 0,0 0 1 0 0,0 0-1 0 0,0-1 1 0 0,-1 1 0 0 0,1-1-1 0 0,-1 0 1 0 0,0 0-1 0 0,0 0 1 0 0,0-1-1 0 0,-1 1 1 0 0,1-1 0 0 0,0 0-1 0 0,-1 0 1 0 0,0 0-1 0 0,-4 1 1 0 0,-6 0 35 0 0,1 1 1 0 0,-1-2-1 0 0,-24 2 1 0 0,-10-3-236 0 0,0-2-1 0 0,-58-8 1 0 0,104 8-839 0 0,-9 0 1170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85 352 104 0 0,'0'0'3731'0'0,"-4"2"-2160"0"0,0 3-679 0 0,0 0 0 0 0,0 0-1 0 0,0 0 1 0 0,1 1 0 0 0,0-1 0 0 0,0 1 0 0 0,0 0 0 0 0,0 0 0 0 0,-2 11 0 0 0,-11 21 2781 0 0,10-23-389 0 0,-10 29 0 0 0,16-43-2692 0 0,0-1-549 0 0,0 0-1 0 0,0-1 0 0 0,0 1 1 0 0,0 0-1 0 0,0 0 1 0 0,0 0-1 0 0,0 0 0 0 0,0 0 1 0 0,0-1-1 0 0,0 1 1 0 0,0 0-1 0 0,0 0 0 0 0,-1 0 1 0 0,1 0-1 0 0,0 0 0 0 0,0 0 1 0 0,0-1-1 0 0,0 1 1 0 0,0 0-1 0 0,0 0 0 0 0,-1 0 1 0 0,1 0-1 0 0,0 0 0 0 0,0 0 1 0 0,0 0-1 0 0,0 0 1 0 0,0 0-1 0 0,-1 0 0 0 0,1 0 1 0 0,0 0-1 0 0,0 0 1 0 0,0 0-1 0 0,0 0 0 0 0,0 0 1 0 0,-1 0-1 0 0,1 0 0 0 0,0 0 1 0 0,0 0-1 0 0,0 0 1 0 0,0 0-1 0 0,-1 0 0 0 0,1 0 1 0 0,0 0-1 0 0,0 0 0 0 0,0 0 1 0 0,0 0-1 0 0,0 0 1 0 0,0 0-1 0 0,-1 0 0 0 0,1 1 1 0 0,0-1-1 0 0,0 0 1 0 0,0 0-1 0 0,0 0 0 0 0,0 0 1 0 0,0 0-1 0 0,0 0 0 0 0,0 1 1 0 0,-1-1-1 0 0,1 0 1 0 0,0 0-1 0 0,0 0 0 0 0,0 0 1 0 0,0 0-1 0 0,0 1 0 0 0,0-1 1 0 0,0 0-1 0 0,0 0 1 0 0,3-48 664 0 0,14-78 1 0 0,3-24-177 0 0,-12-32 150 0 0,-7 178-638 0 0,-1 3 3 0 0,1-5-50 0 0,-1 6 7 0 0,0 0 0 0 0,0 0 0 0 0,0 0 0 0 0,0 0 0 0 0,0 0 0 0 0,0 0 0 0 0,0 0 0 0 0,1 0 0 0 0,-1 0 0 0 0,0 0 0 0 0,0 0 0 0 0,0 0 0 0 0,0 0 0 0 0,0 0 0 0 0,0 0 0 0 0,0 0 0 0 0,0 0 1 0 0,0 0-1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0,0 0 0 0 0,0 0 0 0 0,0 0 0 0 0,0 0 0 0 0,0-1 0 0 0,0 1 0 0 0,0 0 1 0 0,24 88 115 0 0,-18-59-83 0 0,2-1 0 0 0,16 42 1 0 0,-15-50-123 0 0,1 0 1 0 0,1-1-1 0 0,1 0 1 0 0,1-1-1 0 0,0 0 1 0 0,1-1-1 0 0,1-1 1 0 0,0 0-1 0 0,1-1 1 0 0,1 0-1 0 0,1-2 1 0 0,0 0-1 0 0,0-1 1 0 0,30 14-1 0 0,-26-22-447 0 0,-21-4 520 0 0,-1 0 0 0 0,1 1 0 0 0,0-1 0 0 0,-1 0 0 0 0,1-1 0 0 0,-1 1 0 0 0,1 0 0 0 0,-1 0 0 0 0,1 0 0 0 0,0 0 0 0 0,-1 0 0 0 0,1 0 0 0 0,-1-1 0 0 0,1 1 0 0 0,-1 0 0 0 0,1-1 0 0 0,-1 1 0 0 0,1 0 0 0 0,-1-1 0 0 0,1 1 0 0 0,-1 0 0 0 0,0-1 0 0 0,1 1 0 0 0,-1-1 0 0 0,0 1 0 0 0,1-1 0 0 0,-1 1 0 0 0,0-1 0 0 0,1 1 0 0 0,-1-1 0 0 0,0 1 0 0 0,0-1 0 0 0,0 1 0 0 0,1-1 0 0 0,-1 1 0 0 0,0-1 0 0 0,0 0 0 0 0,0 1 0 0 0,0-1 0 0 0,0 1 0 0 0,0-1 0 0 0,0 0 0 0 0,-1-1 14 0 0,1 0 1 0 0,0 1-1 0 0,0-1 1 0 0,-1 1-1 0 0,1-1 1 0 0,-1 0-1 0 0,1 1 1 0 0,-1-1-1 0 0,0 1 1 0 0,0-1-1 0 0,0 1 1 0 0,1 0 0 0 0,-1-1-1 0 0,-1 1 1 0 0,1 0-1 0 0,0 0 1 0 0,0-1-1 0 0,0 1 1 0 0,-1 0-1 0 0,1 0 1 0 0,0 1-1 0 0,-1-1 1 0 0,1 0-1 0 0,-1 0 1 0 0,1 1-1 0 0,-3-2 1 0 0,0 0 9 0 0,-11-4 28 0 0,0 0-1 0 0,-1 1 1 0 0,1 1-1 0 0,-1 0 1 0 0,0 1-1 0 0,-16-1 1 0 0,-5 1-67 0 0,-55 4 0 0 0,83-1-318 0 0,0 1 1 0 0,1 0 0 0 0,-1 1 0 0 0,1 0 0 0 0,-11 4-1 0 0,0 3-2742 0 0,2 2-3474 0 0,13-5 3586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38 776 0 0,'-18'-4'5128'0'0,"16"4"-4065"0"0,0-1 0 0 0,0 1-1 0 0,-1-1 1 0 0,1 1 0 0 0,-11-7 9976 0 0,19 7-10556 0 0,122-4 6658 0 0,-108 2-7365 0 0,0-1-1 0 0,22-6 1 0 0,-22 6-2006 0 0,-12 3-514 0 0,4-1-5199 0 0,-4-1 5153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80 236 0 0,'4'-8'1667'0'0,"1"1"-1"0"0,0-1 1 0 0,0 1-1 0 0,1 0 1 0 0,0 0-1 0 0,8-6 1 0 0,-4 2 1236 0 0,-9 10-2527 0 0,0 0-1 0 0,0 0 1 0 0,1 0-1 0 0,-1 0 0 0 0,0 0 1 0 0,0 0-1 0 0,1 0 1 0 0,-1 1-1 0 0,0-1 0 0 0,1 0 1 0 0,-1 1-1 0 0,3-1 1 0 0,-3 1-260 0 0,-1 0 0 0 0,1 0 0 0 0,-1 0 0 0 0,1 0 0 0 0,-1 0 0 0 0,1 0 0 0 0,-1 0 1 0 0,1 0-1 0 0,-1 0 0 0 0,1 0 0 0 0,-1 0 0 0 0,1 0 0 0 0,-1 1 0 0 0,1-1 0 0 0,-1 0 0 0 0,1 0 0 0 0,-1 1 1 0 0,0-1-1 0 0,1 0 0 0 0,-1 0 0 0 0,0 1 0 0 0,1-1 0 0 0,-1 1 0 0 0,0-1 0 0 0,1 0 0 0 0,-1 1 0 0 0,0-1 1 0 0,1 1-1 0 0,-1-1 0 0 0,0 0 0 0 0,0 1 0 0 0,0-1 0 0 0,0 1 0 0 0,1-1 0 0 0,-1 1 0 0 0,0-1 0 0 0,0 2 1 0 0,0-1 338 0 0,0 3-185 0 0,0-1 0 0 0,-1 1-1 0 0,0-1 1 0 0,0 1 0 0 0,0 0 0 0 0,-2 5 0 0 0,-6 7-15 0 0,-1-1 1 0 0,-1 0-1 0 0,0 0 1 0 0,-1-1 0 0 0,0-1-1 0 0,-1 0 1 0 0,-18 14-1 0 0,9-7 202 0 0,-32 36-1 0 0,52-54-411 0 0,1 0 0 0 0,-1 0-1 0 0,0 0 1 0 0,1 0 0 0 0,0 0-1 0 0,-1 0 1 0 0,1 1 0 0 0,0-1-1 0 0,0 0 1 0 0,0 1 0 0 0,0-1-1 0 0,1 1 1 0 0,-1-1 0 0 0,1 1-1 0 0,-1 0 1 0 0,1-1 0 0 0,0 1 0 0 0,0-1-1 0 0,0 1 1 0 0,1 2 0 0 0,0-3-14 0 0,0 1 0 0 0,0-1 0 0 0,1 0 0 0 0,-1 0 0 0 0,1 0 1 0 0,-1 0-1 0 0,1 0 0 0 0,0 0 0 0 0,0-1 0 0 0,0 1 0 0 0,0 0 1 0 0,0-1-1 0 0,0 0 0 0 0,1 1 0 0 0,-1-1 0 0 0,0 0 0 0 0,1 0 1 0 0,-1 0-1 0 0,0-1 0 0 0,5 2 0 0 0,13 3-172 0 0,0 0 0 0 0,0-1-1 0 0,1 0 1 0 0,-1-2 0 0 0,1-1-1 0 0,0 0 1 0 0,0-2 0 0 0,-1 0 0 0 0,1-1-1 0 0,-1-1 1 0 0,1-1 0 0 0,27-10-1 0 0,-43 12 30 0 0,1 0-1 0 0,-1-1 1 0 0,0 1-1 0 0,0-1 1 0 0,0 0-1 0 0,-1-1 1 0 0,1 1-1 0 0,-1-1 1 0 0,1 0-1 0 0,-1 0 1 0 0,-1 0-1 0 0,6-7 1 0 0,-8 10 748 0 0,-1 4-420 0 0,16 222 4006 0 0,-10-199-4303 0 0,-6-25-134 0 0,1 0 1 0 0,-1 0-1 0 0,0 0 1 0 0,1 0-1 0 0,0 0 1 0 0,-1 0 0 0 0,1 0-1 0 0,-1 0 1 0 0,1 0-1 0 0,0 0 1 0 0,0 0-1 0 0,0-1 1 0 0,1 2-1 0 0,-1-1-377 0 0,-1-1 0 0 0,1 1-1 0 0,0-1 1 0 0,0 0 0 0 0,-1 1 0 0 0,1-1-1 0 0,0 0 1 0 0,0 0 0 0 0,0 0-1 0 0,0 1 1 0 0,-1-1 0 0 0,1 0-1 0 0,0 0 1 0 0,0 0 0 0 0,0 0-1 0 0,0 0 1 0 0,0-1 0 0 0,-1 1 0 0 0,1 0-1 0 0,2-1 1 0 0,6-2-2364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238 133 696 0 0,'2'-3'749'0'0,"-1"1"-1"0"0,0-1 1 0 0,0 0 0 0 0,0 0 0 0 0,0 0-1 0 0,0 0 1 0 0,0 0 0 0 0,-1 0-1 0 0,0 0 1 0 0,0 0 0 0 0,1-1 0 0 0,-2 1-1 0 0,1 0 1 0 0,0 0 0 0 0,-1 0-1 0 0,1 0 1 0 0,-3-5 0 0 0,3 6-449 0 0,-1 0 1 0 0,0 0-1 0 0,0 0 1 0 0,0 0-1 0 0,0 1 0 0 0,-1-1 1 0 0,1 0-1 0 0,0 1 1 0 0,-1-1-1 0 0,1 0 1 0 0,-1 1-1 0 0,0 0 1 0 0,1-1-1 0 0,-1 1 1 0 0,0 0-1 0 0,-3-2 0 0 0,-3 0 173 0 0,0 0 0 0 0,0 1 0 0 0,1 0-1 0 0,-1 0 1 0 0,-1 1 0 0 0,1 0-1 0 0,0 1 1 0 0,0-1 0 0 0,0 2-1 0 0,0-1 1 0 0,0 1 0 0 0,-15 3 0 0 0,18-3-271 0 0,-1 1 0 0 0,1 0 0 0 0,0 0 0 0 0,-1 0 0 0 0,1 1 0 0 0,0 0 0 0 0,1 0 0 0 0,-1 0 0 0 0,0 0 0 0 0,1 1 0 0 0,0 0 0 0 0,0 0 0 0 0,0 0 0 0 0,0 0 0 0 0,0 1 0 0 0,1-1 1 0 0,0 1-1 0 0,0 0 0 0 0,-3 6 0 0 0,4-7-153 0 0,1 1 1 0 0,0-1 0 0 0,0 0 0 0 0,0 0-1 0 0,0 1 1 0 0,1-1 0 0 0,-1 1-1 0 0,1-1 1 0 0,0 0 0 0 0,0 1-1 0 0,1-1 1 0 0,1 8 0 0 0,0-5 110 0 0,0 1 0 0 0,1-1 0 0 0,0 0 0 0 0,0 0 0 0 0,1 0 0 0 0,7 11 0 0 0,0-3 147 0 0,2 0 0 0 0,0-1-1 0 0,0 0 1 0 0,30 23 0 0 0,-37-33-307 0 0,-1 0 0 0 0,1-1 0 0 0,0 1 0 0 0,0-1 0 0 0,0 0 0 0 0,1 0 0 0 0,-1-1 0 0 0,1 0 0 0 0,-1 0 0 0 0,1-1 0 0 0,13 2 0 0 0,-17-3 0 0 0,0 0 0 0 0,0 0 0 0 0,0 0 0 0 0,0-1 0 0 0,0 1 0 0 0,0-1 0 0 0,1 0 0 0 0,-1 0 0 0 0,0 0 0 0 0,-1 0 0 0 0,1-1 0 0 0,0 1 0 0 0,0-1 0 0 0,-1 1 0 0 0,1-1 0 0 0,0 0 0 0 0,-1 0 0 0 0,0 0 0 0 0,1-1 0 0 0,-1 1 0 0 0,0 0 0 0 0,0-1 0 0 0,-1 1 0 0 0,1-1 0 0 0,0 0 0 0 0,-1 0 0 0 0,0 1 0 0 0,2-4 0 0 0,0-3-15 0 0,0 1 0 0 0,0-1 0 0 0,-1 1 0 0 0,-1-1 0 0 0,1 0 0 0 0,-1 1 0 0 0,0-1 0 0 0,-1 0 0 0 0,0 0 0 0 0,-1 0 0 0 0,0 0 0 0 0,0 0 1 0 0,-1 1-1 0 0,0-1 0 0 0,0 1 0 0 0,-1-1 0 0 0,0 1 0 0 0,-1 0 0 0 0,1 0 0 0 0,-2 0 0 0 0,1 0 0 0 0,-1 1 0 0 0,0 0 0 0 0,-11-11 0 0 0,1 0-333 0 0,-26-21 0 0 0,35 34-205 0 0,0 0 0 0 0,-1 1 0 0 0,1 0 0 0 0,-1 0 0 0 0,0 0 0 0 0,0 1 0 0 0,0 0 0 0 0,-9-2 0 0 0,10 6-3764 0 0,1 1 2927 0 0,0 2-3010 0 0,-1 1 1552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1 168 888 0 0,'15'26'7046'0'0,"-1"1"-1"0"0,11 37 4858 0 0,-33-85-10258 0 0,5 14-1556 0 0,2 1 0 0 0,-1-1 1 0 0,1 1-1 0 0,-1-11 0 0 0,3 8 23 0 0,0-1-1 0 0,1 1 0 0 0,0-1 0 0 0,1 1 0 0 0,0-1 1 0 0,0 1-1 0 0,1 0 0 0 0,0 1 0 0 0,1-1 0 0 0,0 1 1 0 0,0-1-1 0 0,1 2 0 0 0,11-14 0 0 0,-14 18-54 0 0,0-1-1 0 0,0 1 1 0 0,1 0-1 0 0,0 0 0 0 0,-1 0 1 0 0,1 0-1 0 0,0 1 1 0 0,1-1-1 0 0,-1 1 0 0 0,0 0 1 0 0,1 0-1 0 0,-1 1 1 0 0,1-1-1 0 0,-1 1 1 0 0,1 0-1 0 0,0 0 0 0 0,-1 1 1 0 0,1-1-1 0 0,0 1 1 0 0,0 0-1 0 0,0 1 1 0 0,-1-1-1 0 0,1 1 0 0 0,0 0 1 0 0,-1 0-1 0 0,1 0 1 0 0,-1 0-1 0 0,1 1 0 0 0,6 3 1 0 0,-6-2-32 0 0,1 1-1 0 0,-1 0 1 0 0,0 0 0 0 0,0 0 0 0 0,0 1-1 0 0,-1-1 1 0 0,0 1 0 0 0,1 0 0 0 0,-2 0-1 0 0,1 1 1 0 0,-1-1 0 0 0,1 1-1 0 0,-2 0 1 0 0,1 0 0 0 0,-1 0 0 0 0,1 0-1 0 0,-2 0 1 0 0,1 0 0 0 0,-1 1 0 0 0,0-1-1 0 0,1 10 1 0 0,-2-16-25 0 0,-1 4 0 0 0,0-5 0 0 0,-6-18-5 0 0,7 14 1 0 0,-1 1-1 0 0,1-1 0 0 0,1 1 0 0 0,-1-1 0 0 0,1 1 0 0 0,0-1 1 0 0,0 1-1 0 0,0 0 0 0 0,0-1 0 0 0,1 1 0 0 0,0 0 0 0 0,3-7 1 0 0,1 1-8 0 0,0 1 0 0 0,0-1 0 0 0,1 1 0 0 0,8-8 0 0 0,-11 12 16 0 0,1 1 1 0 0,0 0-1 0 0,0 0 0 0 0,0 0 0 0 0,0 0 0 0 0,1 1 0 0 0,-1 0 0 0 0,1 0 0 0 0,0 1 0 0 0,0-1 0 0 0,0 1 0 0 0,0 1 0 0 0,0-1 1 0 0,12-1-1 0 0,-14 3-2 0 0,-1 0 0 0 0,1 0 1 0 0,-1 0-1 0 0,1 1 0 0 0,0 0 1 0 0,-1-1-1 0 0,1 1 0 0 0,-1 0 1 0 0,0 1-1 0 0,1-1 0 0 0,-1 0 1 0 0,0 1-1 0 0,0 0 0 0 0,0 0 1 0 0,0 0-1 0 0,0 0 0 0 0,0 0 1 0 0,0 1-1 0 0,-1-1 0 0 0,1 1 1 0 0,-1 0-1 0 0,0 0 0 0 0,0-1 1 0 0,0 2-1 0 0,0-1 0 0 0,0 0 1 0 0,2 6-1 0 0,1 3-41 0 0,2 3-316 0 0,-1-1 0 0 0,-1 1 0 0 0,6 30 0 0 0,-10-40-207 0 0,4 16-11556 0 0,-2-17 8923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191 326 868 0 0,'-4'3'1385'0'0,"0"1"-286"0"0,0 0 0 0 0,0 1 0 0 0,0 0 1 0 0,0 0-1 0 0,1 0 0 0 0,0 0 0 0 0,0 1 0 0 0,0-1 0 0 0,1 1 0 0 0,0-1 1 0 0,0 1-1 0 0,-1 7 0 0 0,-7 15 1223 0 0,3-11 301 0 0,-1-1 0 0 0,-12 20 0 0 0,20-36-2546 0 0,0 1-1 0 0,-1-1 1 0 0,1 0 0 0 0,0 0-1 0 0,0 1 1 0 0,0-1 0 0 0,0 0-1 0 0,-1 0 1 0 0,1 1-1 0 0,0-1 1 0 0,0 0 0 0 0,0 0-1 0 0,-1 0 1 0 0,1 1 0 0 0,0-1-1 0 0,0 0 1 0 0,-1 0-1 0 0,1 0 1 0 0,0 0 0 0 0,0 0-1 0 0,-1 0 1 0 0,1 1 0 0 0,0-1-1 0 0,-1 0 1 0 0,1 0-1 0 0,0 0 1 0 0,-1 0 0 0 0,1 0-1 0 0,0 0 1 0 0,0 0 0 0 0,-1 0-1 0 0,1 0 1 0 0,0 0-1 0 0,-1-1 1 0 0,1 1 0 0 0,0 0-1 0 0,0 0 1 0 0,-1 0 0 0 0,1 0-1 0 0,0 0 1 0 0,-1-1-1 0 0,-1-1 12 0 0,0-1-1 0 0,1 1 1 0 0,-1-1-1 0 0,1 1 1 0 0,-1-1-1 0 0,1 0 1 0 0,0 0-1 0 0,0 0 1 0 0,0 0-1 0 0,1 0 1 0 0,-1 0-1 0 0,1 0 1 0 0,-1 0-1 0 0,1 0 1 0 0,0 0-1 0 0,0 0 1 0 0,1 0-1 0 0,0-6 1 0 0,6-54 403 0 0,21-90 1 0 0,-12 74-322 0 0,-11 52-170 0 0,1-6 0 0 0,11-34 0 0 0,-12 52 0 0 0,-5 15 0 0 0,0 0 0 0 0,0 0 0 0 0,0-1 0 0 0,0 1 0 0 0,0 0 0 0 0,0 0 0 0 0,0-1 0 0 0,0 1 0 0 0,0 0 0 0 0,0 0 0 0 0,0-1 0 0 0,0 1 0 0 0,0 0 0 0 0,1 0 0 0 0,-1 0 0 0 0,0-1 0 0 0,0 1 0 0 0,0 0 0 0 0,0 0 0 0 0,1 0 0 0 0,-1-1 0 0 0,0 1 0 0 0,0 0 0 0 0,0 0 0 0 0,1 0 0 0 0,-1 0 0 0 0,0 0 0 0 0,0 0 0 0 0,1-1 0 0 0,-1 1 0 0 0,0 0 0 0 0,0 0 0 0 0,0 0 0 0 0,1 0 0 0 0,-1 0 0 0 0,0 0 0 0 0,1 0 0 0 0,-1 0 0 0 0,0 0 0 0 0,0 0 0 0 0,1 0 0 0 0,-1 0 0 0 0,3 2 0 0 0,0 0 0 0 0,0 0 0 0 0,-1 0 0 0 0,1 0 0 0 0,-1 1 0 0 0,1-1 0 0 0,-1 1 0 0 0,0 0 0 0 0,0-1 0 0 0,0 1 0 0 0,0 0 0 0 0,-1 0 0 0 0,1 0 0 0 0,-1 0 0 0 0,1 4 0 0 0,22 62 0 0 0,-17-47 0 0 0,52 141 0 0 0,-49-141 0 0 0,1 0 0 0 0,1-1 0 0 0,0 0 0 0 0,2-1 0 0 0,18 20 0 0 0,-32-39 0 0 0,12 12-408 0 0,-1-1 1 0 0,21 17-1 0 0,-28-26 313 0 0,-1 0-1 0 0,1-1 0 0 0,1 0 1 0 0,-1 1-1 0 0,0-1 0 0 0,0-1 1 0 0,1 1-1 0 0,-1 0 0 0 0,1-1 1 0 0,0 0-1 0 0,-1 0 0 0 0,1-1 0 0 0,5 1 1 0 0,-8-1 48 0 0,-1 0 1 0 0,1-1 0 0 0,-1 1-1 0 0,0 0 1 0 0,1-1 0 0 0,-1 1-1 0 0,0-1 1 0 0,0 1 0 0 0,1-1-1 0 0,-1 0 1 0 0,0 1-1 0 0,0-1 1 0 0,0 0 0 0 0,0 0-1 0 0,0 0 1 0 0,0 0 0 0 0,0 0-1 0 0,0 0 1 0 0,0 0 0 0 0,0 0-1 0 0,-1 0 1 0 0,1 0-1 0 0,0-1 1 0 0,-1 1 0 0 0,1 0-1 0 0,-1 0 1 0 0,1-1 0 0 0,-1 1-1 0 0,1-3 1 0 0,-1 3-47 0 0,-2-2 19 0 0,-1-2 72 0 0,0 0 1 0 0,-1 1 0 0 0,1-1 0 0 0,-1 1-1 0 0,0 0 1 0 0,-1 0 0 0 0,1 0 0 0 0,-1 0-1 0 0,1 1 1 0 0,-1 0 0 0 0,0 0 0 0 0,-1 0-1 0 0,-7-3 1 0 0,-6-2 146 0 0,-1 1 1 0 0,-33-8-1 0 0,1 4 645 0 0,-68-7 0 0 0,98 17-439 0 0,0 0 0 0 0,-1 1 1 0 0,1 1-1 0 0,0 1 0 0 0,-40 9 0 0 0,61-10-509 0 0,0-1 0 0 0,-1 0-1 0 0,1 1 1 0 0,0-1-1 0 0,-1 1 1 0 0,1 0 0 0 0,0-1-1 0 0,-1 1 1 0 0,1 0-1 0 0,0 0 1 0 0,0 0-1 0 0,0 0 1 0 0,0 0 0 0 0,0 0-1 0 0,0 0 1 0 0,0 0-1 0 0,0 0 1 0 0,0 0 0 0 0,1 0-1 0 0,-1 1 1 0 0,-1 2-1 0 0,2-3-568 0 0,-1 1-1 0 0,1 0 0 0 0,0 0 0 0 0,0 0 1 0 0,0 1-1 0 0,0-1 0 0 0,0 0 0 0 0,0 0 1 0 0,1 0-1 0 0,-1 0 0 0 0,1-1 0 0 0,-1 1 1 0 0,1 0-1 0 0,1 2 0 0 0,1 5-2418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23 448 0 0,'-17'-21'7367'0'0,"16"21"-7164"0"0,1 0 0 0 0,0-1 0 0 0,-1 1 1 0 0,1 0-1 0 0,-1 0 0 0 0,1 0 0 0 0,0 0 0 0 0,-1 0 0 0 0,1 0 1 0 0,-1-1-1 0 0,1 1 0 0 0,-1 0 0 0 0,1 0 0 0 0,0 0 1 0 0,-1 1-1 0 0,1-1 0 0 0,-1 0 0 0 0,1 0 0 0 0,-1 0 1 0 0,1 0-1 0 0,0 0 0 0 0,-1 0 0 0 0,1 1 0 0 0,-1-1 1 0 0,1 0-1 0 0,0 0 0 0 0,-1 1 0 0 0,1-1 0 0 0,0 0 1 0 0,-1 0-1 0 0,1 1 0 0 0,0-1 0 0 0,-1 1 0 0 0,-8 18 2581 0 0,2 22-697 0 0,6-40-1993 0 0,-19 175 6014 0 0,20-155-5405 0 0,0-1-1 0 0,5 36 1 0 0,-3-30-103 0 0,-2-24-561 0 0,0 0 0 0 0,1 0 0 0 0,-1 0-1 0 0,0 0 1 0 0,1-1 0 0 0,-1 1 0 0 0,1 0 0 0 0,0 0 0 0 0,-1-1 0 0 0,1 1 0 0 0,0-1-1 0 0,0 1 1 0 0,0 0 0 0 0,0-1 0 0 0,0 0 0 0 0,1 1 0 0 0,-1-1 0 0 0,0 0 0 0 0,1 1 0 0 0,-1-1-1 0 0,0 0 1 0 0,3 1 0 0 0,18 4-3186 0 0,3-8-6016 0 0,-13-2 6236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31 101 136 0 0,'-4'-3'1272'0'0,"0"-1"0"0"0,0 1 0 0 0,0-1 0 0 0,1 0 0 0 0,-9-13 9908 0 0,16 21-10007 0 0,15 18 1165 0 0,32 49 0 0 0,15 18 475 0 0,-39-54-1915 0 0,-22-26-612 0 0,1-1 1 0 0,0 0 0 0 0,1 0 0 0 0,-1-1 0 0 0,2 1-1 0 0,-1-2 1 0 0,14 10 0 0 0,-20-15-239 0 0,0 0 1 0 0,1-1-1 0 0,-1 1 0 0 0,0-1 1 0 0,1 1-1 0 0,-1-1 0 0 0,1 0 1 0 0,-1 1-1 0 0,1-1 0 0 0,-1 0 1 0 0,0 0-1 0 0,1 0 0 0 0,-1 0 1 0 0,1 0-1 0 0,-1-1 0 0 0,1 1 1 0 0,-1 0-1 0 0,1-1 0 0 0,-1 1 1 0 0,0-1-1 0 0,1 1 0 0 0,-1-1 1 0 0,0 0-1 0 0,0 1 0 0 0,1-1 1 0 0,-1 0-1 0 0,0 0 0 0 0,0 0 1 0 0,0 0-1 0 0,2-2 0 0 0,2-4 24 0 0,0 1 0 0 0,0-1-1 0 0,0 0 1 0 0,4-10-1 0 0,-2 4 102 0 0,55-102 672 0 0,-21 35-487 0 0,-27 51-381 0 0,-11 22-193 0 0,-1 1 0 0 0,1 0 0 0 0,1-1 0 0 0,-1 1 0 0 0,1 0 0 0 0,0 1-1 0 0,8-9 1 0 0,-11 13-39 0 0,0 1 1 0 0,0-1-1 0 0,0 0 0 0 0,1 0 1 0 0,-1 1-1 0 0,0-1 0 0 0,0 1 1 0 0,1-1-1 0 0,-1 1 0 0 0,0 0 0 0 0,3-1 1 0 0,10 0-4702 0 0,-4 0-584 0 0,10 0 2547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72 0 0,'0'-1'249'0'0,"-1"0"-1"0"0,1 0 1 0 0,-1 0-1 0 0,1 0 1 0 0,-1 0-1 0 0,1 0 1 0 0,0 0-1 0 0,0 0 1 0 0,-1 0-1 0 0,1 0 1 0 0,0 0-1 0 0,0 0 1 0 0,0 0-1 0 0,0 0 1 0 0,0 0-1 0 0,0 0 1 0 0,1 0-1 0 0,-1 0 1 0 0,0 0-1 0 0,0 0 1 0 0,1 0-1 0 0,-1 0 1 0 0,1 0-1 0 0,-1 0 1 0 0,0 0-1 0 0,1 0 1 0 0,0 1-1 0 0,-1-1 1 0 0,1 0-1 0 0,0 0 1 0 0,-1 0-1 0 0,1 1 1 0 0,0-1-1 0 0,0 0 1 0 0,0 1-1 0 0,1-1 1 0 0,0-1 135 0 0,0 1 0 0 0,0 1-1 0 0,0-1 1 0 0,0 0 0 0 0,1 1 0 0 0,-1-1-1 0 0,0 1 1 0 0,0-1 0 0 0,1 1 0 0 0,-1 0 0 0 0,0 0-1 0 0,1 0 1 0 0,-1 0 0 0 0,0 1 0 0 0,5 0-1 0 0,3 3 195 0 0,-1 0 0 0 0,1 1 0 0 0,-1 0 0 0 0,0 0 0 0 0,0 1-1 0 0,-1 0 1 0 0,0 0 0 0 0,14 14 0 0 0,-8-5 50 0 0,-1 0-1 0 0,-1 0 1 0 0,17 28 0 0 0,-20-27-229 0 0,0 0 1 0 0,-2 1 0 0 0,0 0-1 0 0,-1 0 1 0 0,0 0 0 0 0,-2 1-1 0 0,0 0 1 0 0,-1 0 0 0 0,-1 0-1 0 0,0 0 1 0 0,-2 22 0 0 0,-1-17-106 0 0,-2 0 0 0 0,0 0 0 0 0,-2 0 1 0 0,-1 0-1 0 0,0-1 0 0 0,-2 0 0 0 0,0-1 1 0 0,-15 27-1 0 0,14-31-95 0 0,-1-1 1 0 0,0 0 0 0 0,-19 21 0 0 0,22-29-84 0 0,-1-1 1 0 0,1 0-1 0 0,-1 0 1 0 0,0 0-1 0 0,-1-1 1 0 0,1 0 0 0 0,-18 8-1 0 0,25-14-347 0 0,-1 1 0 0 0,1 0 0 0 0,-1-1 0 0 0,1 0 0 0 0,-1 1 0 0 0,1-1 0 0 0,-1 0 0 0 0,0 0 0 0 0,1 0 0 0 0,-1 0-1 0 0,-2 0 1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47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199 143 80 0 0,'0'-1'336'0'0,"0"0"0"0"0,0-1 1 0 0,1 1-1 0 0,-1-1 0 0 0,-1 1 0 0 0,1-1 0 0 0,0 1 1 0 0,0 0-1 0 0,0-1 0 0 0,-1 1 0 0 0,1-1 0 0 0,-1 1 1 0 0,1 0-1 0 0,-1-1 0 0 0,1 1 0 0 0,-1 0 0 0 0,0 0 1 0 0,0 0-1 0 0,1-1 0 0 0,-1 1 0 0 0,0 0 0 0 0,0 0 1 0 0,0 0-1 0 0,0 0 0 0 0,-1 0 0 0 0,1 0 0 0 0,0 1 1 0 0,0-1-1 0 0,0 0 0 0 0,-2 0 0 0 0,1 1 677 0 0,-27 12 1270 0 0,25-7-2142 0 0,0 1 1 0 0,0-1-1 0 0,0 0 0 0 0,0 1 1 0 0,1 0-1 0 0,0 0 0 0 0,0 0 1 0 0,1 0-1 0 0,0 0 0 0 0,0 1 1 0 0,0-1-1 0 0,1 1 0 0 0,0-1 1 0 0,0 1-1 0 0,1 0 0 0 0,0 12 1 0 0,0-17-124 0 0,0 0 0 0 0,1 0 1 0 0,-1 0-1 0 0,1 0 0 0 0,0 0 1 0 0,-1 0-1 0 0,1 0 0 0 0,0 0 1 0 0,0 0-1 0 0,0 0 0 0 0,1 0 1 0 0,-1 0-1 0 0,0-1 0 0 0,1 1 1 0 0,-1 0-1 0 0,1-1 0 0 0,-1 0 1 0 0,1 1-1 0 0,0-1 0 0 0,0 0 1 0 0,0 0-1 0 0,0 0 0 0 0,-1 0 1 0 0,1 0-1 0 0,1 0 0 0 0,-1 0 1 0 0,0-1-1 0 0,0 1 0 0 0,0-1 1 0 0,0 1-1 0 0,0-1 0 0 0,0 0 1 0 0,1 0-1 0 0,-1 0 0 0 0,3-1 1 0 0,-1 1 26 0 0,1 0 0 0 0,-1 0 0 0 0,1-1 0 0 0,-1 0 0 0 0,1 0 0 0 0,-1 0 0 0 0,0-1 0 0 0,1 1 0 0 0,-1-1 0 0 0,0 0 0 0 0,0 0 0 0 0,0 0 0 0 0,-1-1 0 0 0,1 0 0 0 0,0 1 0 0 0,3-5 0 0 0,-3 2 88 0 0,-1 0 0 0 0,1 0 0 0 0,-1 0 0 0 0,0 0 0 0 0,0-1 0 0 0,0 1 0 0 0,-1-1 1 0 0,0 0-1 0 0,0 0 0 0 0,0 0 0 0 0,-1 0 0 0 0,0 0 0 0 0,0 0 0 0 0,-1 0 0 0 0,0 0 0 0 0,0-1 1 0 0,0 1-1 0 0,-1 0 0 0 0,-1-9 0 0 0,1 13-82 0 0,0 0 1 0 0,0 0-1 0 0,0 0 1 0 0,0 0-1 0 0,0 1 1 0 0,-1-1-1 0 0,1 0 1 0 0,-1 1-1 0 0,1-1 0 0 0,-1 1 1 0 0,0-1-1 0 0,1 1 1 0 0,-1 0-1 0 0,0 0 1 0 0,0 0-1 0 0,0 0 1 0 0,0 0-1 0 0,0 0 1 0 0,0 0-1 0 0,0 1 0 0 0,-3-2 1 0 0,1 2-14 0 0,1-1-1 0 0,-1 1 1 0 0,1-1 0 0 0,0 1 0 0 0,-1 0 0 0 0,1 1-1 0 0,-1-1 1 0 0,1 0 0 0 0,-1 1 0 0 0,1 0 0 0 0,-7 2-1 0 0,6-1-20 0 0,0 0-1 0 0,0 1 0 0 0,1 0 0 0 0,-1-1 0 0 0,0 1 1 0 0,1 1-1 0 0,0-1 0 0 0,0 0 0 0 0,0 1 0 0 0,0 0 0 0 0,0-1 1 0 0,1 1-1 0 0,-4 7 0 0 0,3-4-1 0 0,0 0 1 0 0,1 0-1 0 0,0-1 0 0 0,0 1 1 0 0,1 0-1 0 0,-1 1 1 0 0,2-1-1 0 0,-1 13 0 0 0,1-15-7 0 0,0 0-1 0 0,1 0 0 0 0,-1 0 1 0 0,1 0-1 0 0,0 0 1 0 0,1 0-1 0 0,-1-1 0 0 0,1 1 1 0 0,0 0-1 0 0,0-1 0 0 0,1 1 1 0 0,4 5-1 0 0,-5-7-2 0 0,0-1 0 0 0,1 1 0 0 0,-1-1 0 0 0,1 0 0 0 0,0 1 0 0 0,-1-1 0 0 0,1-1 0 0 0,0 1 0 0 0,0 0 0 0 0,1-1 1 0 0,-1 1-1 0 0,0-1 0 0 0,0 0 0 0 0,1 0 0 0 0,-1-1 0 0 0,0 1 0 0 0,1 0 0 0 0,-1-1 0 0 0,6 0 0 0 0,-2-1 13 0 0,-1 1 0 0 0,1-1 0 0 0,0-1 0 0 0,-1 1 1 0 0,1-1-1 0 0,-1-1 0 0 0,0 1 0 0 0,0-1 0 0 0,0 0 1 0 0,0 0-1 0 0,0-1 0 0 0,0 0 0 0 0,-1 0 0 0 0,0 0 0 0 0,0 0 1 0 0,0-1-1 0 0,0 0 0 0 0,-1 0 0 0 0,0 0 0 0 0,0-1 1 0 0,0 0-1 0 0,-1 1 0 0 0,1-1 0 0 0,2-9 0 0 0,-2 7 50 0 0,-1 0 1 0 0,0 0-1 0 0,0 0 0 0 0,-1 0 0 0 0,0-1 1 0 0,-1 1-1 0 0,0-1 0 0 0,0 1 0 0 0,0-1 0 0 0,-1 1 1 0 0,-1-1-1 0 0,0 1 0 0 0,0-1 0 0 0,0 1 0 0 0,-1-1 1 0 0,0 1-1 0 0,-1 0 0 0 0,0 0 0 0 0,-4-9 1 0 0,4 13-29 0 0,1-1 1 0 0,-1 1-1 0 0,0 1 1 0 0,0-1 0 0 0,-1 0-1 0 0,1 1 1 0 0,-5-4-1 0 0,6 5-24 0 0,0 1 0 0 0,0-1 0 0 0,0 1 0 0 0,-1 0 0 0 0,1 0 0 0 0,0 0 0 0 0,-1 0 0 0 0,1 0 0 0 0,-1 1 0 0 0,1-1 0 0 0,-1 1 0 0 0,1-1-1 0 0,-1 1 1 0 0,1 0 0 0 0,-1 0 0 0 0,1 0 0 0 0,-1 0 0 0 0,-3 1 0 0 0,-4 2-3 0 0,-1-1 0 0 0,1 2 0 0 0,-1 0 0 0 0,1 0 0 0 0,0 0 0 0 0,1 1 0 0 0,-1 1 0 0 0,1 0 0 0 0,0 0 0 0 0,0 1 0 0 0,1 0 1 0 0,0 0-1 0 0,0 1 0 0 0,0 0 0 0 0,1 1 0 0 0,1-1 0 0 0,-1 1 0 0 0,2 0 0 0 0,-1 1 0 0 0,-6 16 0 0 0,9-19-7 0 0,0 0 0 0 0,1 1-1 0 0,0-1 1 0 0,1 1 0 0 0,0 0 0 0 0,0-1 0 0 0,0 1 0 0 0,1 0 0 0 0,0-1-1 0 0,1 1 1 0 0,0 0 0 0 0,0 0 0 0 0,0-1 0 0 0,4 10 0 0 0,-4-13-12 0 0,1 1 0 0 0,0-1 0 0 0,0 0 1 0 0,0-1-1 0 0,0 1 0 0 0,1 0 0 0 0,-1-1 0 0 0,1 1 1 0 0,0-1-1 0 0,0 0 0 0 0,0 0 0 0 0,0 0 1 0 0,1 0-1 0 0,-1 0 0 0 0,1-1 0 0 0,0 1 1 0 0,0-1-1 0 0,-1 0 0 0 0,1-1 0 0 0,1 1 1 0 0,-1-1-1 0 0,0 1 0 0 0,0-1 0 0 0,1 0 0 0 0,-1-1 1 0 0,5 1-1 0 0,-3-1-8 0 0,0 1-1 0 0,0-2 1 0 0,0 1-1 0 0,0-1 1 0 0,0 0-1 0 0,0 0 1 0 0,0-1-1 0 0,0 1 1 0 0,-1-2-1 0 0,1 1 1 0 0,0 0-1 0 0,-1-1 1 0 0,8-5-1 0 0,-6 3 4 0 0,-1 0-1 0 0,1-1 0 0 0,-1 0 1 0 0,0 0-1 0 0,0-1 0 0 0,-1 1 1 0 0,0-1-1 0 0,8-15 0 0 0,-8 12 40 0 0,0 0 0 0 0,-1-1-1 0 0,0 1 1 0 0,0-1 0 0 0,-2 0-1 0 0,1 0 1 0 0,-1 0 0 0 0,-1 0-1 0 0,0-1 1 0 0,0 1 0 0 0,-1 0-1 0 0,-1 0 1 0 0,0 0 0 0 0,-5-22-1 0 0,6 30-16 0 0,-1 1-1 0 0,1-1 0 0 0,-1 1 1 0 0,0-1-1 0 0,0 1 0 0 0,0-1 0 0 0,-1 1 1 0 0,1 0-1 0 0,0-1 0 0 0,-1 1 1 0 0,0 0-1 0 0,1 0 0 0 0,-1 0 1 0 0,0 0-1 0 0,0 1 0 0 0,0-1 1 0 0,0 0-1 0 0,0 1 0 0 0,-1-1 0 0 0,1 1 1 0 0,0 0-1 0 0,-1 0 0 0 0,1 0 1 0 0,-1 0-1 0 0,1 0 0 0 0,-1 1 1 0 0,1-1-1 0 0,-1 1 0 0 0,0-1 1 0 0,1 1-1 0 0,-1 0 0 0 0,0 0 0 0 0,1 0 1 0 0,-1 0-1 0 0,1 1 0 0 0,-1-1 1 0 0,0 1-1 0 0,1 0 0 0 0,-1-1 1 0 0,-2 3-1 0 0,-7 1-1 0 0,0 1 1 0 0,1 1 0 0 0,0 0-1 0 0,0 0 1 0 0,1 1-1 0 0,-1 1 1 0 0,-9 9 0 0 0,11-8-5 0 0,1 0-1 0 0,-1 0 1 0 0,2 1 0 0 0,0 0 0 0 0,0 0 0 0 0,0 1 0 0 0,1 0 0 0 0,1 0-1 0 0,0 0 1 0 0,1 1 0 0 0,-6 20 0 0 0,9-26-10 0 0,0 0 0 0 0,0 1 0 0 0,1-1 0 0 0,0 0-1 0 0,0 1 1 0 0,0-1 0 0 0,1 0 0 0 0,-1 1 0 0 0,2-1 0 0 0,2 11 0 0 0,-2-13-10 0 0,0 1-1 0 0,0-1 1 0 0,1 0 0 0 0,-1 0-1 0 0,1 0 1 0 0,0 0 0 0 0,0 0-1 0 0,1 0 1 0 0,-1-1 0 0 0,1 0 0 0 0,-1 1-1 0 0,1-1 1 0 0,0-1 0 0 0,0 1-1 0 0,6 3 1 0 0,-4-3-9 0 0,0-1 0 0 0,0 1 0 0 0,0-1 0 0 0,0 0-1 0 0,0-1 1 0 0,0 1 0 0 0,0-1 0 0 0,0 0 0 0 0,1-1 0 0 0,-1 1 0 0 0,0-1 0 0 0,1-1-1 0 0,-1 1 1 0 0,0-1 0 0 0,1 0 0 0 0,-1 0 0 0 0,0-1 0 0 0,0 0 0 0 0,0 0 0 0 0,0 0-1 0 0,7-5 1 0 0,-6 3 24 0 0,0-1-1 0 0,-1 0 1 0 0,0 0-1 0 0,1 0 1 0 0,-2-1-1 0 0,1 0 1 0 0,-1 0-1 0 0,1 0 1 0 0,-2-1-1 0 0,1 0 1 0 0,-1 0-1 0 0,0 0 1 0 0,0-1-1 0 0,-1 1 1 0 0,4-15-1 0 0,-4 12 58 0 0,0 0 0 0 0,-1-1 0 0 0,-1 1 0 0 0,0-1 0 0 0,0 1 0 0 0,-1-1 0 0 0,-2-18 0 0 0,2 25-37 0 0,-1 1-1 0 0,1-1 1 0 0,-1 1 0 0 0,0 0 0 0 0,0 0-1 0 0,-1 0 1 0 0,1-1 0 0 0,-1 1 0 0 0,1 0-1 0 0,-1 1 1 0 0,0-1 0 0 0,0 0 0 0 0,0 0-1 0 0,-1 1 1 0 0,1 0 0 0 0,0-1 0 0 0,-1 1-1 0 0,0 0 1 0 0,1 0 0 0 0,-1 0 0 0 0,0 0-1 0 0,0 1 1 0 0,0-1 0 0 0,-1 1 0 0 0,1 0 0 0 0,0 0-1 0 0,-7-1 1 0 0,0 0 2 0 0,1 2 0 0 0,-1-1 0 0 0,0 1 0 0 0,0 1 0 0 0,0 0 0 0 0,0 0 0 0 0,0 1 0 0 0,1 0 0 0 0,-1 1 0 0 0,1 0 0 0 0,0 1 0 0 0,-1-1 0 0 0,2 2-1 0 0,-1-1 1 0 0,0 1 0 0 0,-7 7 0 0 0,3-3-1 0 0,0 1-1 0 0,0 1 1 0 0,1 0-1 0 0,1 1 1 0 0,0 0 0 0 0,0 0-1 0 0,2 1 1 0 0,-17 28-1 0 0,23-35-11 0 0,0-1-1 0 0,1 1 1 0 0,-1 0 0 0 0,1 0-1 0 0,1 0 1 0 0,-1 0 0 0 0,1 0-1 0 0,0 0 1 0 0,0 0 0 0 0,1 0 0 0 0,0 0-1 0 0,0 1 1 0 0,2 10 0 0 0,-1-13-9 0 0,0 0 0 0 0,0-1 0 0 0,1 1 0 0 0,-1-1 0 0 0,1 1 0 0 0,0-1 0 0 0,0 1 0 0 0,0-1 1 0 0,1 0-1 0 0,-1 0 0 0 0,1 0 0 0 0,0-1 0 0 0,0 1 0 0 0,0 0 0 0 0,0-1 0 0 0,0 0 0 0 0,0 0 1 0 0,1 0-1 0 0,-1 0 0 0 0,1 0 0 0 0,-1-1 0 0 0,8 2 0 0 0,-6-1-14 0 0,1 0 1 0 0,0-1-1 0 0,0 1 0 0 0,0-2 1 0 0,0 1-1 0 0,0-1 0 0 0,0 0 0 0 0,0 0 1 0 0,0 0-1 0 0,0-1 0 0 0,0 0 1 0 0,0 0-1 0 0,0-1 0 0 0,-1 1 0 0 0,1-1 1 0 0,0 0-1 0 0,-1-1 0 0 0,1 0 1 0 0,-1 0-1 0 0,0 0 0 0 0,0 0 1 0 0,0-1-1 0 0,-1 0 0 0 0,1 0 0 0 0,6-7 1 0 0,-4 3 17 0 0,-1 0 1 0 0,0-1-1 0 0,-1 1 1 0 0,0-1-1 0 0,0 0 1 0 0,-1 0-1 0 0,0-1 1 0 0,-1 1-1 0 0,1-1 1 0 0,-2 0-1 0 0,0 0 1 0 0,0 0-1 0 0,-1 0 1 0 0,1-14-1 0 0,-2 18 3 0 0,0-1-1 0 0,-1 0 1 0 0,0 0-1 0 0,0 1 0 0 0,0-1 1 0 0,-1 0-1 0 0,0 1 1 0 0,0 0-1 0 0,-1-1 0 0 0,0 1 1 0 0,0 0-1 0 0,-7-10 1 0 0,8 13-6 0 0,-1 0 0 0 0,1 0 1 0 0,-1 1-1 0 0,0-1 0 0 0,0 1 1 0 0,-1-1-1 0 0,1 1 1 0 0,0 0-1 0 0,-1 0 0 0 0,1 0 1 0 0,-1 1-1 0 0,0-1 0 0 0,0 1 1 0 0,1 0-1 0 0,-1 0 0 0 0,0 0 1 0 0,0 1-1 0 0,0-1 1 0 0,0 1-1 0 0,0 0 0 0 0,0 0 1 0 0,0 0-1 0 0,-6 2 0 0 0,3-1 3 0 0,0 1 0 0 0,0 0 0 0 0,1 0 0 0 0,-1 1 0 0 0,1 0 0 0 0,0 0 0 0 0,-1 1 0 0 0,2-1 0 0 0,-1 1 0 0 0,0 0-1 0 0,1 1 1 0 0,-1 0 0 0 0,1-1 0 0 0,1 2 0 0 0,-1-1 0 0 0,1 0 0 0 0,0 1 0 0 0,0 0 0 0 0,0 0 0 0 0,1 0 0 0 0,0 1-1 0 0,0-1 1 0 0,1 1 0 0 0,-1-1 0 0 0,1 1 0 0 0,1 0 0 0 0,0 0 0 0 0,0 0 0 0 0,0 0 0 0 0,0 0 0 0 0,1 0 0 0 0,1 0 0 0 0,-1 0-1 0 0,1 0 1 0 0,0 0 0 0 0,0-1 0 0 0,5 13 0 0 0,-4-14-6 0 0,0-1-1 0 0,0 0 1 0 0,0 0 0 0 0,1 0-1 0 0,-1 0 1 0 0,1 0 0 0 0,0-1-1 0 0,0 1 1 0 0,0-1 0 0 0,1 0-1 0 0,-1 0 1 0 0,1 0 0 0 0,-1 0-1 0 0,1-1 1 0 0,0 1 0 0 0,0-1-1 0 0,1 0 1 0 0,-1 0 0 0 0,0 0-1 0 0,1-1 1 0 0,-1 0 0 0 0,1 0-1 0 0,-1 0 1 0 0,1 0 0 0 0,-1-1-1 0 0,1 1 1 0 0,7-2 0 0 0,-4 1-2 0 0,-1-1-1 0 0,1-1 1 0 0,-1 1 0 0 0,1-1 0 0 0,-1-1 0 0 0,0 1-1 0 0,0-1 1 0 0,0 0 0 0 0,0-1 0 0 0,0 0-1 0 0,-1 0 1 0 0,0 0 0 0 0,0-1 0 0 0,0 0 0 0 0,10-11-1 0 0,-6 3 13 0 0,0-1 0 0 0,-1-1 0 0 0,-1 0-1 0 0,0 0 1 0 0,-1 0 0 0 0,-1-1 0 0 0,0 0 0 0 0,-1 0-1 0 0,-1-1 1 0 0,0 1 0 0 0,-2-1 0 0 0,0 0-1 0 0,0-29 1 0 0,-2 43 2 0 0,0 0-1 0 0,0 0 1 0 0,-1 0-1 0 0,1 0 1 0 0,-1 0-1 0 0,1 0 1 0 0,-1 1-1 0 0,0-1 1 0 0,0 0-1 0 0,-1 0 1 0 0,1 1-1 0 0,-1-1 1 0 0,1 0-1 0 0,-1 1 1 0 0,0 0-1 0 0,0-1 1 0 0,0 1-1 0 0,0 0 1 0 0,0 0-1 0 0,0 0 1 0 0,-1 0-1 0 0,1 0 1 0 0,0 1-1 0 0,-6-3 1 0 0,4 3-5 0 0,1 0 1 0 0,-1 0-1 0 0,0 0 1 0 0,1 0-1 0 0,-1 1 1 0 0,0 0-1 0 0,0 0 1 0 0,0 0-1 0 0,0 0 1 0 0,1 0-1 0 0,-1 1 1 0 0,0 0-1 0 0,0 0 1 0 0,1 0-1 0 0,-1 0 1 0 0,0 0-1 0 0,1 1 1 0 0,0 0-1 0 0,-5 2 0 0 0,-4 4 9 0 0,1 0 0 0 0,0 1 0 0 0,0 0 0 0 0,1 0-1 0 0,0 1 1 0 0,1 1 0 0 0,0-1 0 0 0,-8 14 0 0 0,11-15-1 0 0,1-1 1 0 0,0 1 0 0 0,0 1 0 0 0,1-1 0 0 0,1 0 0 0 0,-1 1-1 0 0,2 0 1 0 0,-1 0 0 0 0,1 0 0 0 0,1 0 0 0 0,0 0 0 0 0,0 11-1 0 0,1-16-5 0 0,0-1 0 0 0,1 1-1 0 0,-1-1 1 0 0,1 1-1 0 0,0-1 1 0 0,1 0 0 0 0,-1 1-1 0 0,1-1 1 0 0,0 0-1 0 0,0 0 1 0 0,0 0-1 0 0,0 0 1 0 0,1 0 0 0 0,-1 0-1 0 0,1-1 1 0 0,0 1-1 0 0,0-1 1 0 0,1 0-1 0 0,-1 0 1 0 0,1 0 0 0 0,-1 0-1 0 0,1-1 1 0 0,0 1-1 0 0,6 2 1 0 0,-4-3-1 0 0,0 0 0 0 0,0 0 1 0 0,0-1-1 0 0,0 1 0 0 0,1-1 0 0 0,-1-1 1 0 0,0 1-1 0 0,1-1 0 0 0,-1 0 0 0 0,0-1 1 0 0,1 1-1 0 0,-1-1 0 0 0,0-1 0 0 0,0 1 1 0 0,0-1-1 0 0,0 0 0 0 0,7-3 1 0 0,-6 1 1 0 0,0 1 0 0 0,-1-1 1 0 0,1 0-1 0 0,-1 0 1 0 0,0-1-1 0 0,0 0 0 0 0,0 0 1 0 0,-1-1-1 0 0,0 1 1 0 0,0-1-1 0 0,0 0 0 0 0,0 0 1 0 0,-1-1-1 0 0,-1 0 1 0 0,1 1-1 0 0,-1-1 0 0 0,0 0 1 0 0,0-1-1 0 0,2-12 1 0 0,-3 15 2 0 0,-1-1 0 0 0,0 0 0 0 0,0 0 0 0 0,0 0 0 0 0,-1 0 0 0 0,0 0 0 0 0,0 0 0 0 0,-1 0 0 0 0,0 0 0 0 0,0 0 0 0 0,-2-8 0 0 0,2 12-8 0 0,0-1 0 0 0,0 1-1 0 0,0 0 1 0 0,0 0 0 0 0,-1 0-1 0 0,1 0 1 0 0,-1 0 0 0 0,1 0-1 0 0,-1 0 1 0 0,0 1 0 0 0,1-1-1 0 0,-1 0 1 0 0,0 1 0 0 0,0 0-1 0 0,0-1 1 0 0,0 1 0 0 0,-1 0-1 0 0,1 0 1 0 0,0 0 0 0 0,0 0-1 0 0,-1 1 1 0 0,1-1 0 0 0,0 0-1 0 0,-1 1 1 0 0,1 0 0 0 0,-1 0 0 0 0,1 0-1 0 0,-1 0 1 0 0,1 0 0 0 0,-5 1-1 0 0,-2 0 5 0 0,0 1 0 0 0,0 0 0 0 0,0 0 0 0 0,0 1 0 0 0,0 1 0 0 0,1-1 0 0 0,-1 1 0 0 0,1 1 0 0 0,0-1 0 0 0,0 2 0 0 0,-13 10 0 0 0,15-11 5 0 0,0 1-1 0 0,1-1 0 0 0,0 1 1 0 0,0 0-1 0 0,0 1 1 0 0,1-1-1 0 0,-1 1 0 0 0,2 0 1 0 0,-1 0-1 0 0,1 0 1 0 0,0 0-1 0 0,0 0 0 0 0,1 1 1 0 0,-2 9-1 0 0,4-13-2 0 0,0 0-1 0 0,-1 0 0 0 0,2 0 1 0 0,-1 0-1 0 0,0 0 1 0 0,1 0-1 0 0,0 0 0 0 0,0 0 1 0 0,0 0-1 0 0,0-1 0 0 0,1 1 1 0 0,0 0-1 0 0,-1-1 1 0 0,1 1-1 0 0,0-1 0 0 0,1 0 1 0 0,-1 0-1 0 0,1 0 0 0 0,-1 0 1 0 0,1 0-1 0 0,0 0 1 0 0,0-1-1 0 0,0 1 0 0 0,0-1 1 0 0,1 0-1 0 0,4 3 0 0 0,-5-4-3 0 0,0 1-1 0 0,-1-1 0 0 0,1 0 1 0 0,0 0-1 0 0,0 0 0 0 0,0-1 1 0 0,0 1-1 0 0,0-1 0 0 0,0 0 1 0 0,0 0-1 0 0,0 0 0 0 0,0 0 1 0 0,0 0-1 0 0,0 0 1 0 0,0-1-1 0 0,0 0 0 0 0,0 1 1 0 0,0-1-1 0 0,0 0 0 0 0,-1-1 1 0 0,1 1-1 0 0,0 0 0 0 0,-1-1 1 0 0,1 1-1 0 0,-1-1 0 0 0,1 0 1 0 0,-1 0-1 0 0,0 0 0 0 0,0 0 1 0 0,0 0-1 0 0,0-1 0 0 0,0 1 1 0 0,0-1-1 0 0,2-4 0 0 0,0 0 2 0 0,-1-1-1 0 0,0 0 0 0 0,0 0 0 0 0,0 0 0 0 0,-1 0 1 0 0,0 0-1 0 0,-1-1 0 0 0,0 1 0 0 0,0-1 1 0 0,-1 1-1 0 0,0-1 0 0 0,-2-9 0 0 0,2 15-5 0 0,0 0 0 0 0,0 0-1 0 0,-1 0 1 0 0,0-1 0 0 0,0 1-1 0 0,0 0 1 0 0,0 0 0 0 0,0 0-1 0 0,0 0 1 0 0,-1 0 0 0 0,1 1-1 0 0,-1-1 1 0 0,0 0 0 0 0,0 1-1 0 0,0-1 1 0 0,0 1-1 0 0,0 0 1 0 0,-1-1 0 0 0,1 1-1 0 0,-1 0 1 0 0,0 0 0 0 0,1 1-1 0 0,-1-1 1 0 0,0 1 0 0 0,0-1-1 0 0,0 1 1 0 0,0 0 0 0 0,0 0-1 0 0,0 0 1 0 0,0 0 0 0 0,-1 1-1 0 0,1-1 1 0 0,0 1 0 0 0,-3 0-1 0 0,-2 1-1 0 0,1 0-1 0 0,0 0 1 0 0,0 1 0 0 0,-1 0-1 0 0,1 0 1 0 0,1 0-1 0 0,-1 1 1 0 0,0 0 0 0 0,1 1-1 0 0,-1-1 1 0 0,1 1-1 0 0,0 1 1 0 0,0-1 0 0 0,-8 9-1 0 0,8-7 1 0 0,-1 1-1 0 0,1-1 1 0 0,1 1-1 0 0,-1 0 1 0 0,1 0-1 0 0,1 1 1 0 0,-1-1-1 0 0,1 1 1 0 0,1 0-1 0 0,-1 0 0 0 0,-4 18 1 0 0,8-23 4 0 0,-1 1-1 0 0,0-1 1 0 0,1 0 0 0 0,0 1 0 0 0,-1-1-1 0 0,1 1 1 0 0,1-1 0 0 0,-1 1 0 0 0,0-1-1 0 0,1 1 1 0 0,0-1 0 0 0,0 0 0 0 0,0 1-1 0 0,0-1 1 0 0,0 0 0 0 0,1 0-1 0 0,-1 0 1 0 0,1 0 0 0 0,0 0 0 0 0,0 0-1 0 0,0 0 1 0 0,0 0 0 0 0,1-1 0 0 0,-1 0-1 0 0,1 1 1 0 0,0-1 0 0 0,-1 0 0 0 0,1 0-1 0 0,0 0 1 0 0,0 0 0 0 0,0-1-1 0 0,0 1 1 0 0,1-1 0 0 0,-1 0 0 0 0,0 0-1 0 0,1 0 1 0 0,-1 0 0 0 0,0-1 0 0 0,1 1-1 0 0,-1-1 1 0 0,1 0 0 0 0,-1 0 0 0 0,1 0-1 0 0,-1 0 1 0 0,1-1 0 0 0,-1 1-1 0 0,1-1 1 0 0,4-2 0 0 0,0 1 2 0 0,0-1 0 0 0,0 0 0 0 0,-1-1 0 0 0,1 0 1 0 0,-1 0-1 0 0,0 0 0 0 0,0-1 0 0 0,0 0 0 0 0,-1-1 0 0 0,0 1 0 0 0,0-1 0 0 0,8-10 0 0 0,-11 13-2 0 0,0-1-1 0 0,-1 0 0 0 0,1 0 0 0 0,-1-1 0 0 0,1 1 0 0 0,-1 0 0 0 0,-1-1 0 0 0,1 1 0 0 0,-1-1 0 0 0,1 1 0 0 0,-1-1 1 0 0,0 0-1 0 0,-1 0 0 0 0,1 1 0 0 0,-1-1 0 0 0,0 0 0 0 0,0 0 0 0 0,-1 0 0 0 0,0 1 0 0 0,1-1 0 0 0,-1 0 0 0 0,-1 0 1 0 0,-2-5-1 0 0,4 8-4 0 0,-1 0 0 0 0,0 1 0 0 0,0-1 0 0 0,0 0 0 0 0,0 1 0 0 0,0 0 1 0 0,-1-1-1 0 0,1 1 0 0 0,0 0 0 0 0,-1-1 0 0 0,1 1 0 0 0,-1 0 0 0 0,1 0 1 0 0,-1 0-1 0 0,0 0 0 0 0,1 0 0 0 0,-1 1 0 0 0,0-1 0 0 0,1 0 0 0 0,-1 1 0 0 0,0-1 1 0 0,0 1-1 0 0,0 0 0 0 0,0 0 0 0 0,0 0 0 0 0,1 0 0 0 0,-1 0 0 0 0,0 0 1 0 0,0 0-1 0 0,0 0 0 0 0,0 1 0 0 0,1-1 0 0 0,-1 1 0 0 0,0-1 0 0 0,0 1 0 0 0,1 0 1 0 0,-4 1-1 0 0,-2 2-5 0 0,-1-1 0 0 0,1 2 0 0 0,0-1 1 0 0,0 1-1 0 0,0 0 0 0 0,1 0 0 0 0,-7 7 0 0 0,13-12 7 0 0,0 1 0 0 0,0-1 0 0 0,-1 0-1 0 0,1 1 1 0 0,0-1 0 0 0,0 0-1 0 0,0 1 1 0 0,0-1 0 0 0,-1 1 0 0 0,1-1-1 0 0,0 0 1 0 0,0 1 0 0 0,0-1 0 0 0,0 1-1 0 0,0-1 1 0 0,0 0 0 0 0,0 1-1 0 0,0-1 1 0 0,0 1 0 0 0,0-1 0 0 0,0 0-1 0 0,0 1 1 0 0,1-1 0 0 0,-1 0 0 0 0,0 1-1 0 0,0-1 1 0 0,0 1 0 0 0,0-1-1 0 0,1 0 1 0 0,-1 1 0 0 0,0-1 0 0 0,0 0-1 0 0,1 0 1 0 0,-1 1 0 0 0,0-1 0 0 0,1 1-1 0 0,13 8-934 0 0,6-2-1117 0 0,-5-2-4146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1 277 76 0 0,'0'0'2617'0'0,"0"0"-2277"0"0,1 1-1 0 0,-1 0 1 0 0,1-1 0 0 0,0 1 0 0 0,-1-1 0 0 0,1 0-1 0 0,0 1 1 0 0,0-1 0 0 0,-1 1 0 0 0,1-1-1 0 0,0 0 1 0 0,0 0 0 0 0,-1 1 0 0 0,3-1-1 0 0,4-1 492 0 0,125-21 7473 0 0,-117 18-7769 0 0,-1 0 0 0 0,0-1 0 0 0,0 0 1 0 0,0-1-1 0 0,-1-1 0 0 0,1-1 1 0 0,12-9-1 0 0,-21 13-402 0 0,0-1 0 0 0,0 0 0 0 0,0 0 1 0 0,-1 0-1 0 0,0-1 0 0 0,0 1 0 0 0,0-1 0 0 0,-1 0 0 0 0,0 0 0 0 0,0-1 1 0 0,-1 1-1 0 0,1-1 0 0 0,-1 1 0 0 0,-1-1 0 0 0,1 0 0 0 0,0-8 0 0 0,-2 11-117 0 0,-1 0-1 0 0,1 1 1 0 0,-1-1-1 0 0,0 0 0 0 0,0 0 1 0 0,0 0-1 0 0,0 0 0 0 0,-1 1 1 0 0,1-1-1 0 0,-1 1 0 0 0,0-1 1 0 0,0 1-1 0 0,-1 0 0 0 0,1 0 1 0 0,-1-1-1 0 0,1 2 0 0 0,-1-1 1 0 0,0 0-1 0 0,0 0 1 0 0,0 1-1 0 0,0 0 0 0 0,-1 0 1 0 0,1 0-1 0 0,-1 0 0 0 0,1 0 1 0 0,-1 1-1 0 0,1-1 0 0 0,-1 1 1 0 0,-5-1-1 0 0,0 0 1 0 0,0 0 0 0 0,-1 0 0 0 0,1 1 1 0 0,0 0-1 0 0,0 1 0 0 0,-1 0 0 0 0,1 0 0 0 0,0 1 0 0 0,-1 0 0 0 0,1 1 0 0 0,-12 4 1 0 0,14-4 63 0 0,-1 1 1 0 0,2 1-1 0 0,-1-1 1 0 0,0 1-1 0 0,1 0 1 0 0,-1 1-1 0 0,1 0 1 0 0,0 0 0 0 0,1 0-1 0 0,-1 0 1 0 0,1 1-1 0 0,0 0 1 0 0,1 0-1 0 0,-7 11 1 0 0,8-12 48 0 0,1 0 0 0 0,0 0 0 0 0,0 0 0 0 0,0 1 0 0 0,0-1 0 0 0,1 1 0 0 0,0 0 0 0 0,0-1 0 0 0,0 1 1 0 0,1 0-1 0 0,0-1 0 0 0,0 1 0 0 0,0 0 0 0 0,1 0 0 0 0,0-1 0 0 0,0 1 0 0 0,0-1 0 0 0,1 1 0 0 0,4 10 0 0 0,0-4 61 0 0,0-1 0 0 0,1 1 0 0 0,0-1 0 0 0,1 0-1 0 0,0-1 1 0 0,1 0 0 0 0,0 0 0 0 0,1-1 0 0 0,0 0-1 0 0,13 8 1 0 0,-9-7 10 0 0,1-1 0 0 0,0-1-1 0 0,1-1 1 0 0,-1 0 0 0 0,1-1 0 0 0,1-1-1 0 0,21 5 1 0 0,-12-6-282 0 0,0 0 1 0 0,1-2-1 0 0,-1-1 0 0 0,1-1 0 0 0,-1-2 1 0 0,1 0-1 0 0,-1-2 0 0 0,0 0 1 0 0,0-2-1 0 0,31-11 0 0 0,1-8-4215 0 0,-22 6-4942 0 0,-25 11 6296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5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199 157 284 0 0,'-7'-23'2540'0'0,"6"18"-1719"0"0,0 0-1 0 0,-1 0 1 0 0,1 0 0 0 0,-1 1-1 0 0,0-1 1 0 0,0 1-1 0 0,-1-1 1 0 0,-3-5 0 0 0,4 8-589 0 0,0 1 0 0 0,1-1 0 0 0,-1 0 1 0 0,0 1-1 0 0,-1-1 0 0 0,1 1 0 0 0,0 0 1 0 0,0 0-1 0 0,-1 0 0 0 0,1 0 0 0 0,0 0 1 0 0,-1 0-1 0 0,1 1 0 0 0,-1-1 0 0 0,1 1 1 0 0,-1-1-1 0 0,1 1 0 0 0,-1 0 0 0 0,0 0 1 0 0,1 0-1 0 0,-1 1 0 0 0,1-1 0 0 0,-1 0 1 0 0,1 1-1 0 0,-1 0 0 0 0,1 0 0 0 0,0 0 1 0 0,-1 0-1 0 0,-3 2 0 0 0,-1 0 42 0 0,0 1-1 0 0,0 0 0 0 0,1 0 1 0 0,0 1-1 0 0,0 0 0 0 0,0 0 0 0 0,0 0 1 0 0,-8 11-1 0 0,10-10-99 0 0,0 1 0 0 0,0 0 0 0 0,1 0 0 0 0,-1 0 0 0 0,2 0 0 0 0,-1 1 0 0 0,1-1 0 0 0,0 1 0 0 0,-1 13 0 0 0,2-19-126 0 0,1 0-1 0 0,0 1 1 0 0,0-1-1 0 0,0 0 1 0 0,0 0-1 0 0,0 1 1 0 0,0-1-1 0 0,0 0 1 0 0,1 0-1 0 0,-1 0 1 0 0,1 0-1 0 0,-1 0 1 0 0,1 1-1 0 0,0-1 0 0 0,0 0 1 0 0,0 0-1 0 0,0-1 1 0 0,1 1-1 0 0,-1 0 1 0 0,0 0-1 0 0,1-1 1 0 0,-1 1-1 0 0,1 0 1 0 0,-1-1-1 0 0,1 1 1 0 0,0-1-1 0 0,0 0 1 0 0,0 0-1 0 0,0 0 1 0 0,0 0-1 0 0,0 0 0 0 0,0 0 1 0 0,0 0-1 0 0,0-1 1 0 0,0 1-1 0 0,0-1 1 0 0,0 1-1 0 0,3-1 1 0 0,3 0 70 0 0,0 0 0 0 0,-1-1 0 0 0,1 1-1 0 0,0-2 1 0 0,-1 1 0 0 0,1-1 0 0 0,-1 0 0 0 0,0-1 0 0 0,13-5 0 0 0,-1-2 80 0 0,-1 0-1 0 0,23-17 1 0 0,-36 23-139 0 0,0 0 0 0 0,-1 1-1 0 0,1-2 1 0 0,-1 1 0 0 0,0 0 0 0 0,0-1 0 0 0,0 0-1 0 0,0 0 1 0 0,-1 0 0 0 0,0 0 0 0 0,0-1-1 0 0,0 1 1 0 0,-1-1 0 0 0,2-6 0 0 0,-3 8-20 0 0,-1 1 0 0 0,1 0 0 0 0,-1-1 1 0 0,0 1-1 0 0,0-1 0 0 0,-1 1 0 0 0,1-1 0 0 0,-1 1 1 0 0,1 0-1 0 0,-1-1 0 0 0,0 1 0 0 0,0 0 0 0 0,-1-1 1 0 0,1 1-1 0 0,-1 0 0 0 0,1 0 0 0 0,-1 0 0 0 0,0 0 1 0 0,0 1-1 0 0,0-1 0 0 0,-1 0 0 0 0,1 1 0 0 0,0 0 1 0 0,-1-1-1 0 0,0 1 0 0 0,-3-2 0 0 0,0 0-8 0 0,1 1-1 0 0,-1 0 1 0 0,0 1 0 0 0,0-1-1 0 0,0 1 1 0 0,-1 0 0 0 0,1 1-1 0 0,0-1 1 0 0,-1 1-1 0 0,1 0 1 0 0,-1 1 0 0 0,1 0-1 0 0,-1 0 1 0 0,1 0 0 0 0,-1 1-1 0 0,1 0 1 0 0,-1 0 0 0 0,1 1-1 0 0,0-1 1 0 0,0 1-1 0 0,-1 1 1 0 0,1-1 0 0 0,1 1-1 0 0,-1 0 1 0 0,0 1 0 0 0,1-1-1 0 0,0 1 1 0 0,-1 0 0 0 0,1 0-1 0 0,1 1 1 0 0,-1-1-1 0 0,1 1 1 0 0,0 0 0 0 0,0 1-1 0 0,0-1 1 0 0,1 1 0 0 0,-6 10-1 0 0,7-9-14 0 0,0-1-1 0 0,0 0 1 0 0,0 1-1 0 0,1-1 0 0 0,0 1 1 0 0,0-1-1 0 0,1 1 1 0 0,0 0-1 0 0,1 10 1 0 0,-1-15 8 0 0,1 1 0 0 0,-1-1 0 0 0,1 1 0 0 0,0-1 0 0 0,0 0 0 0 0,0 0 0 0 0,0 0 0 0 0,0 0 0 0 0,0 1 0 0 0,1-1 0 0 0,-1-1 1 0 0,1 1-1 0 0,-1 0 0 0 0,1 0 0 0 0,0 0 0 0 0,-1-1 0 0 0,1 1 0 0 0,0-1 0 0 0,0 0 0 0 0,0 1 0 0 0,0-1 0 0 0,1 0 0 0 0,-1 0 1 0 0,0 0-1 0 0,0-1 0 0 0,1 1 0 0 0,-1 0 0 0 0,0-1 0 0 0,5 1 0 0 0,4-1 50 0 0,-1 0 0 0 0,1 0-1 0 0,0-1 1 0 0,0 0 0 0 0,-1-1 0 0 0,1 0-1 0 0,-1-1 1 0 0,1 0 0 0 0,-1-1 0 0 0,0 0-1 0 0,14-8 1 0 0,-7 3 12 0 0,0-1 0 0 0,-1-1 0 0 0,0-1 0 0 0,-1 0 0 0 0,21-21 0 0 0,-34 31-68 0 0,0-1-1 0 0,0 1 0 0 0,0 0 0 0 0,0-1 0 0 0,0 1 0 0 0,0-1 1 0 0,-1 0-1 0 0,0 1 0 0 0,1-1 0 0 0,-1 0 0 0 0,0 0 0 0 0,0 0 1 0 0,0 0-1 0 0,-1 0 0 0 0,1 0 0 0 0,-1 0 0 0 0,0 0 0 0 0,0-1 1 0 0,0 1-1 0 0,0 0 0 0 0,0 0 0 0 0,-2-5 0 0 0,1 5-11 0 0,0 0 0 0 0,-1 0 0 0 0,1 1 0 0 0,-1-1 0 0 0,0 0 0 0 0,1 1 0 0 0,-1 0 0 0 0,-1-1 0 0 0,1 1 0 0 0,0 0 0 0 0,0 0 0 0 0,-1 0-1 0 0,1 0 1 0 0,-1 0 0 0 0,0 1 0 0 0,0-1 0 0 0,1 1 0 0 0,-1 0 0 0 0,0 0 0 0 0,0 0 0 0 0,0 0 0 0 0,-5-1 0 0 0,2 2-5 0 0,0-1 0 0 0,-1 1-1 0 0,1 0 1 0 0,0 1 0 0 0,0-1 0 0 0,-1 1 0 0 0,1 0 0 0 0,0 1 0 0 0,0 0 0 0 0,0 0-1 0 0,0 0 1 0 0,0 0 0 0 0,1 1 0 0 0,-1 0 0 0 0,1 0 0 0 0,-7 6 0 0 0,0-1-4 0 0,1 1 0 0 0,1 0 0 0 0,0 1 1 0 0,0 0-1 0 0,0 0 0 0 0,-9 15 0 0 0,16-20 10 0 0,-1 1 1 0 0,1-1-1 0 0,0 1 1 0 0,1 0-1 0 0,-1 0 0 0 0,1 0 1 0 0,0 0-1 0 0,1 0 0 0 0,-2 12 1 0 0,3-17 13 0 0,-1 1 1 0 0,1 0 0 0 0,1 0 0 0 0,-1 0 0 0 0,0 0 0 0 0,0 0 0 0 0,1 0-1 0 0,-1-1 1 0 0,1 1 0 0 0,-1 0 0 0 0,1 0 0 0 0,0-1 0 0 0,0 1 0 0 0,0 0-1 0 0,0-1 1 0 0,0 1 0 0 0,0-1 0 0 0,0 1 0 0 0,0-1 0 0 0,1 1 0 0 0,-1-1-1 0 0,0 0 1 0 0,1 0 0 0 0,-1 0 0 0 0,1 0 0 0 0,0 0 0 0 0,-1 0 0 0 0,1 0-1 0 0,0 0 1 0 0,-1-1 0 0 0,1 1 0 0 0,0-1 0 0 0,0 1 0 0 0,0-1 0 0 0,0 1-1 0 0,2-1 1 0 0,4 0 28 0 0,0 1 1 0 0,0-2-1 0 0,0 1 0 0 0,0-1 0 0 0,0 0 1 0 0,0-1-1 0 0,0 0 0 0 0,0 0 0 0 0,0-1 0 0 0,10-4 1 0 0,-1-1 54 0 0,1-1 1 0 0,-1-1-1 0 0,18-14 1 0 0,4-9-106 0 0,-37 31 0 0 0,0 0 0 0 0,0 0 0 0 0,0-1 0 0 0,-1 1 0 0 0,1 0 0 0 0,-1-1 0 0 0,1 0 0 0 0,-1 1 0 0 0,0-1 0 0 0,0 0 0 0 0,0 1 0 0 0,0-1 0 0 0,0 0 0 0 0,-1 0 0 0 0,1-3 0 0 0,-1 4 0 0 0,0 0 0 0 0,-1 0 0 0 0,1 0 0 0 0,0 1 0 0 0,-1-1 0 0 0,1 0 0 0 0,-1 0 0 0 0,0 0 0 0 0,0 0 0 0 0,0 1 0 0 0,1-1 0 0 0,-2 0 0 0 0,1 1 0 0 0,0-1 0 0 0,0 1 0 0 0,0-1 0 0 0,-1 1 0 0 0,1-1 0 0 0,-1 1 0 0 0,1 0 0 0 0,-1 0 0 0 0,-1-1 0 0 0,-1 0 0 0 0,0-1 0 0 0,0 2 0 0 0,0-1 0 0 0,-1 0 0 0 0,1 1 0 0 0,-8-2 0 0 0,7 3 0 0 0,0 0 0 0 0,0 0 0 0 0,-1 1 0 0 0,1-1 0 0 0,0 1 0 0 0,0 0 0 0 0,0 1 0 0 0,0-1 0 0 0,1 1 0 0 0,-1 0 0 0 0,0 0 0 0 0,1 0 0 0 0,-1 1 0 0 0,1 0 0 0 0,-1 0 0 0 0,-5 5 0 0 0,-2 2 0 0 0,1 1 0 0 0,0 0 0 0 0,0 1 0 0 0,-9 13 0 0 0,13-15 0 0 0,0 0 0 0 0,1 1 0 0 0,0-1 0 0 0,-4 14 0 0 0,8-21 0 0 0,1 0 0 0 0,0 0 0 0 0,0 0 0 0 0,0 0 0 0 0,0 0 0 0 0,1 0 0 0 0,-1 0 0 0 0,1 0 0 0 0,0 0 0 0 0,0 0 0 0 0,0 1 0 0 0,0-1 0 0 0,1 0 0 0 0,-1 0 0 0 0,1 0 0 0 0,0 0 0 0 0,0 0 0 0 0,0 0 0 0 0,0 0 0 0 0,3 5 0 0 0,-3-7 0 0 0,0 0 0 0 0,1 0 0 0 0,-1 0 0 0 0,1 0 0 0 0,-1-1 0 0 0,0 1 0 0 0,1 0 0 0 0,-1-1 0 0 0,1 1 0 0 0,0 0 0 0 0,-1-1 0 0 0,1 0 0 0 0,-1 0 0 0 0,1 1 0 0 0,0-1 0 0 0,-1 0 0 0 0,1 0 0 0 0,0 0 0 0 0,-1 0 0 0 0,1-1 0 0 0,0 1 0 0 0,-1 0 0 0 0,1-1 0 0 0,-1 1 0 0 0,3-2 0 0 0,37-17 0 0 0,-30 13 0 0 0,-1-1 0 0 0,0 0 0 0 0,0 0 0 0 0,-1-1 0 0 0,0-1 0 0 0,-1 1 0 0 0,0-2 0 0 0,0 1 0 0 0,-1-1 0 0 0,0 0 0 0 0,0 0 0 0 0,9-22 0 0 0,-14 28 0 0 0,-2 3 0 0 0,1 0 0 0 0,0-1 0 0 0,-1 1 0 0 0,1-1 0 0 0,-1 1 0 0 0,0-1 0 0 0,0 1 0 0 0,1-1 0 0 0,-1 1 0 0 0,0-1 0 0 0,0 1 0 0 0,0-1 0 0 0,0 1 0 0 0,-1-1 0 0 0,1 1 0 0 0,0-1 0 0 0,-1 1 0 0 0,1-1 0 0 0,-1 1 0 0 0,-1-3 0 0 0,2 2 0 0 0,-1 0 0 0 0,1 0 0 0 0,-1 0 0 0 0,0 1 0 0 0,0-1 0 0 0,0 0 0 0 0,0 0 0 0 0,0 1 0 0 0,0-1 0 0 0,0 1 0 0 0,-1-1 0 0 0,1 1 0 0 0,-1 0 0 0 0,1-1 0 0 0,-1 1 0 0 0,1 0 0 0 0,-1 0 0 0 0,0 0 0 0 0,1 0 0 0 0,-1 0 0 0 0,0 0 0 0 0,-3 0 0 0 0,2 0 0 0 0,-1 1 0 0 0,0 0 0 0 0,1 0 0 0 0,-1 0 0 0 0,0 0 0 0 0,1 0 0 0 0,-1 1 0 0 0,0 0 0 0 0,1 0 0 0 0,-1 0 0 0 0,-4 2 0 0 0,-3 2 0 0 0,1 0 0 0 0,-1 0 0 0 0,1 1 0 0 0,1 1 0 0 0,-1 0 0 0 0,-14 14 0 0 0,18-15 0 0 0,1 0 0 0 0,-1 0 0 0 0,2 0 0 0 0,-1 1 0 0 0,1 0 0 0 0,0 0 0 0 0,0 0 0 0 0,-4 12 0 0 0,7-17-414 0 0,1-1 1 0 0,0 1-1 0 0,0-1 1 0 0,0 1-1 0 0,0-1 1 0 0,0 1-1 0 0,0-1 1 0 0,0 1-1 0 0,0-1 0 0 0,1 0 1 0 0,-1 1-1 0 0,0-1 1 0 0,1 1-1 0 0,-1-1 1 0 0,1 0-1 0 0,0 1 1 0 0,-1-1-1 0 0,1 0 0 0 0,0 1 1 0 0,0-1-1 0 0,0 0 1 0 0,1 2-1 0 0,7 10-3493 0 0,-5-5 592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251 154 512 0 0,'13'-25'5300'0'0,"-12"21"-4369"0"0,0 0 1 0 0,0 0-1 0 0,0 0 1 0 0,-1 0-1 0 0,1-1 0 0 0,-1 1 1 0 0,0-7-1 0 0,-1 10-765 0 0,1-1 0 0 0,0 1 0 0 0,-1-1 0 0 0,1 1 0 0 0,-1-1 0 0 0,1 1 0 0 0,-1 0 0 0 0,0-1 0 0 0,0 1 0 0 0,1 0 0 0 0,-1 0 0 0 0,0-1 0 0 0,0 1 0 0 0,0 0 0 0 0,0 0 0 0 0,0 0 0 0 0,-1 0 0 0 0,1 0 0 0 0,0 0 0 0 0,0 1 0 0 0,-1-1 0 0 0,1 0-1 0 0,-1 0 1 0 0,1 1 0 0 0,0-1 0 0 0,-1 1 0 0 0,-1-1 0 0 0,-2 0 22 0 0,-1 0 0 0 0,1 1 0 0 0,-1-1 1 0 0,0 1-1 0 0,1 0 0 0 0,-1 1 0 0 0,1-1 0 0 0,-1 1 0 0 0,0 0 0 0 0,1 0 0 0 0,0 1 0 0 0,-1 0 0 0 0,1 0 0 0 0,-5 3 0 0 0,2-2 0 0 0,1 1 1 0 0,0 1-1 0 0,0 0 0 0 0,0 0 0 0 0,1 0 1 0 0,-1 0-1 0 0,1 1 0 0 0,1 0 0 0 0,-7 8 0 0 0,9-10-77 0 0,0 0 0 0 0,1 1-1 0 0,-1-1 1 0 0,1 1-1 0 0,0-1 1 0 0,0 1-1 0 0,0 0 1 0 0,1 0-1 0 0,0-1 1 0 0,0 1 0 0 0,0 0-1 0 0,0 0 1 0 0,1 0-1 0 0,0 6 1 0 0,0-9-64 0 0,0 1 0 0 0,1 0 1 0 0,0 0-1 0 0,0 0 0 0 0,0 0 0 0 0,0-1 1 0 0,0 1-1 0 0,0 0 0 0 0,1-1 1 0 0,-1 1-1 0 0,1-1 0 0 0,0 0 0 0 0,-1 1 1 0 0,1-1-1 0 0,0 0 0 0 0,1 0 0 0 0,-1 0 1 0 0,0 0-1 0 0,0-1 0 0 0,1 1 1 0 0,-1-1-1 0 0,1 1 0 0 0,0-1 0 0 0,-1 0 1 0 0,6 2-1 0 0,-1-1-14 0 0,-1 0 0 0 0,0-1 0 0 0,0 1 0 0 0,1-1 0 0 0,-1 0 0 0 0,1-1 0 0 0,-1 0 0 0 0,1 0 0 0 0,-1 0 0 0 0,1-1 0 0 0,-1 0 0 0 0,0 0 1 0 0,1 0-1 0 0,-1-1 0 0 0,0 0 0 0 0,0 0 0 0 0,0-1 0 0 0,0 0 0 0 0,0 0 0 0 0,-1 0 0 0 0,1-1 0 0 0,-1 1 0 0 0,0-1 0 0 0,0-1 0 0 0,0 1 0 0 0,-1-1 0 0 0,1 0 0 0 0,-1 0 0 0 0,0 0 0 0 0,-1 0 0 0 0,1-1 0 0 0,-1 1 0 0 0,0-1 0 0 0,-1 0 0 0 0,4-11 0 0 0,-2 8-12 0 0,-1-1 0 0 0,-1 0 0 0 0,1 1 0 0 0,-2-1 0 0 0,2-14 0 0 0,-3 20-18 0 0,0 1 0 0 0,-1-1 1 0 0,1 1-1 0 0,-1 0 0 0 0,1-1 1 0 0,-1 1-1 0 0,0 0 0 0 0,0 0 1 0 0,-1 0-1 0 0,1 0 0 0 0,-1 0 0 0 0,1 0 1 0 0,-1 0-1 0 0,0 0 0 0 0,0 0 1 0 0,0 1-1 0 0,0-1 0 0 0,-1 1 0 0 0,-4-4 1 0 0,2 2 6 0 0,-1 0 0 0 0,0 1 1 0 0,0 0-1 0 0,0 1 0 0 0,0-1 1 0 0,0 1-1 0 0,0 0 0 0 0,-1 1 1 0 0,1-1-1 0 0,-1 1 0 0 0,1 0 1 0 0,-1 1-1 0 0,0 0 0 0 0,1 0 1 0 0,-1 0-1 0 0,1 1 0 0 0,-1 0 1 0 0,1 0-1 0 0,-1 1 0 0 0,-11 4 1 0 0,12-4 34 0 0,0 0 1 0 0,0 1 0 0 0,0 0 0 0 0,0 0 0 0 0,0 0-1 0 0,1 1 1 0 0,-1 0 0 0 0,1 0 0 0 0,0 0 0 0 0,1 1-1 0 0,-1 0 1 0 0,1 0 0 0 0,0 0 0 0 0,0 0-1 0 0,0 1 1 0 0,1-1 0 0 0,0 1 0 0 0,0 0 0 0 0,0 0-1 0 0,1 0 1 0 0,-2 7 0 0 0,3-10-18 0 0,0 0 0 0 0,1 1 0 0 0,0-1 0 0 0,0 0 0 0 0,0 1 0 0 0,0-1 0 0 0,0 0 0 0 0,1 0 0 0 0,-1 1 1 0 0,1-1-1 0 0,0 0 0 0 0,0 0 0 0 0,0 0 0 0 0,0 0 0 0 0,1 0 0 0 0,1 3 0 0 0,0-1 3 0 0,1-1 1 0 0,-1 0 0 0 0,1 0-1 0 0,0 0 1 0 0,0 0-1 0 0,0 0 1 0 0,0-1-1 0 0,1 0 1 0 0,5 3 0 0 0,-1-1 10 0 0,1 0 1 0 0,0 0 0 0 0,1-1 0 0 0,-1-1-1 0 0,1 0 1 0 0,-1-1 0 0 0,1 1 0 0 0,0-2-1 0 0,14 1 1 0 0,-20-2-39 0 0,0-1 0 0 0,0 0 0 0 0,0 0 0 0 0,0 0 0 0 0,1-1 0 0 0,-2 1 0 0 0,1-1 1 0 0,0 0-1 0 0,0 0 0 0 0,-1-1 0 0 0,1 0 0 0 0,-1 0 0 0 0,1 0 0 0 0,-1 0 0 0 0,0 0 0 0 0,-1-1 0 0 0,1 0 0 0 0,0 0 0 0 0,-1 0 0 0 0,0 0 0 0 0,0 0 0 0 0,0-1 0 0 0,-1 0 1 0 0,0 1-1 0 0,4-10 0 0 0,-4 10-10 0 0,-1 0 1 0 0,0 0-1 0 0,1-1 1 0 0,-2 1-1 0 0,1-1 1 0 0,0 1-1 0 0,-1 0 1 0 0,0-1-1 0 0,0 1 1 0 0,0-1-1 0 0,0 1 1 0 0,-1-1-1 0 0,0 1 1 0 0,0 0-1 0 0,0-1 1 0 0,0 1-1 0 0,-1 0 1 0 0,1 0-1 0 0,-1 0 1 0 0,0 0-1 0 0,-1 0 1 0 0,1 0-1 0 0,-1 1 1 0 0,1-1-1 0 0,-1 1 1 0 0,0 0-1 0 0,0-1 1 0 0,-1 1-1 0 0,1 1 1 0 0,-6-5-1 0 0,4 4 4 0 0,-1 0 0 0 0,1 0 0 0 0,-1 0 1 0 0,0 1-1 0 0,0 0 0 0 0,0 0 0 0 0,-1 1 0 0 0,1-1 0 0 0,0 1 0 0 0,0 1 0 0 0,-1-1 0 0 0,1 1 0 0 0,-1 0 0 0 0,1 0 0 0 0,0 1 0 0 0,-1 0 0 0 0,1 0 0 0 0,0 1 0 0 0,0 0 0 0 0,0 0 0 0 0,0 0 0 0 0,0 0 0 0 0,0 1 0 0 0,1 0 0 0 0,-1 0 0 0 0,1 1 0 0 0,0 0 0 0 0,0 0 0 0 0,0 0 1 0 0,0 0-1 0 0,1 1 0 0 0,-1 0 0 0 0,-5 8 0 0 0,9-11 8 0 0,-1 1 0 0 0,1-1 0 0 0,-1 1 0 0 0,1-1 0 0 0,0 1 1 0 0,0 0-1 0 0,0-1 0 0 0,0 1 0 0 0,1 0 0 0 0,-1 0 0 0 0,1 0 0 0 0,0-1 0 0 0,-1 1 1 0 0,1 0-1 0 0,1 0 0 0 0,-1 0 0 0 0,0 0 0 0 0,1 3 0 0 0,1-2 6 0 0,-1 0-1 0 0,1 0 0 0 0,0 0 0 0 0,0-1 1 0 0,0 1-1 0 0,0-1 0 0 0,1 0 1 0 0,-1 1-1 0 0,1-1 0 0 0,0 0 0 0 0,5 4 1 0 0,-1-2-4 0 0,0 1 0 0 0,1-2 0 0 0,-1 1 0 0 0,1-1 0 0 0,0 0 0 0 0,1 0 1 0 0,-1-1-1 0 0,0 0 0 0 0,1-1 0 0 0,0 0 0 0 0,9 1 0 0 0,-13-3-26 0 0,0 0-1 0 0,0 0 1 0 0,0 0 0 0 0,0-1 0 0 0,-1 0-1 0 0,1 0 1 0 0,0 0 0 0 0,0-1-1 0 0,-1 1 1 0 0,1-1 0 0 0,-1 0-1 0 0,1-1 1 0 0,-1 1 0 0 0,0-1 0 0 0,0 1-1 0 0,0-1 1 0 0,0-1 0 0 0,-1 1-1 0 0,1 0 1 0 0,-1-1 0 0 0,4-5-1 0 0,-5 6 8 0 0,0 0 0 0 0,0 0 1 0 0,0-1-1 0 0,0 0 0 0 0,-1 1 0 0 0,1-1 0 0 0,-1 0 0 0 0,0 1 0 0 0,0-1 0 0 0,0 0 0 0 0,-1 0 0 0 0,1 0 0 0 0,-1 0 0 0 0,0 0 0 0 0,0 0 0 0 0,-1 0 0 0 0,1 0 0 0 0,-1 0 0 0 0,0 0 0 0 0,0 1 0 0 0,0-1 0 0 0,0 0 0 0 0,-1 0 0 0 0,1 1 0 0 0,-1-1 0 0 0,-4-5 0 0 0,2 3 7 0 0,-1 1 0 0 0,1 0 1 0 0,-1 0-1 0 0,0 0 0 0 0,0 0 0 0 0,-1 1 0 0 0,0 0 0 0 0,1 0 0 0 0,-1 1 0 0 0,0 0 0 0 0,-1 0 0 0 0,1 0 0 0 0,-1 1 0 0 0,1 0 1 0 0,-1 0-1 0 0,0 0 0 0 0,1 1 0 0 0,-1 0 0 0 0,0 0 0 0 0,-10 1 0 0 0,8 0 31 0 0,-1 1 0 0 0,0-1 0 0 0,0 2 1 0 0,0 0-1 0 0,1 0 0 0 0,-1 0 0 0 0,1 1 0 0 0,-1 1 0 0 0,1 0 1 0 0,0 0-1 0 0,1 0 0 0 0,-1 1 0 0 0,-13 11 0 0 0,19-14-10 0 0,1 0-1 0 0,-1 0 1 0 0,1 0-1 0 0,0 0 0 0 0,0 0 1 0 0,0 1-1 0 0,0-1 1 0 0,0 1-1 0 0,1-1 1 0 0,-1 1-1 0 0,1 0 0 0 0,0 0 1 0 0,-1 0-1 0 0,1-1 1 0 0,1 1-1 0 0,-1 0 0 0 0,0 0 1 0 0,1 0-1 0 0,-1 0 1 0 0,1 0-1 0 0,0 1 1 0 0,0-1-1 0 0,0 0 0 0 0,1 0 1 0 0,-1 0-1 0 0,1 0 1 0 0,1 4-1 0 0,0-2 9 0 0,0 0 1 0 0,0-1-1 0 0,1 1 1 0 0,0-1-1 0 0,0 0 0 0 0,0 0 1 0 0,0 0-1 0 0,1 0 1 0 0,0-1-1 0 0,-1 1 0 0 0,1-1 1 0 0,1 0-1 0 0,-1 0 1 0 0,0 0-1 0 0,7 2 0 0 0,-1 0-5 0 0,1 0-1 0 0,0-1 0 0 0,0 0 1 0 0,1-1-1 0 0,-1 0 0 0 0,1-1 1 0 0,-1 0-1 0 0,1-1 0 0 0,0 0 1 0 0,14-2-1 0 0,-21 1-24 0 0,0-1-1 0 0,0 1 1 0 0,0-1 0 0 0,0 0-1 0 0,0-1 1 0 0,0 1 0 0 0,-1-1-1 0 0,1 0 1 0 0,0 0-1 0 0,-1 0 1 0 0,0-1 0 0 0,1 0-1 0 0,-1 0 1 0 0,0 0 0 0 0,0 0-1 0 0,-1 0 1 0 0,1-1 0 0 0,-1 0-1 0 0,0 0 1 0 0,0 0 0 0 0,0 0-1 0 0,0 0 1 0 0,-1-1-1 0 0,1 1 1 0 0,2-9 0 0 0,-4 9-1 0 0,1 0 0 0 0,-1 1 1 0 0,0-1-1 0 0,-1 0 0 0 0,1 0 1 0 0,-1 0-1 0 0,0 0 0 0 0,0 0 1 0 0,0 0-1 0 0,0 0 0 0 0,-1 0 0 0 0,1 0 1 0 0,-1 0-1 0 0,0 0 0 0 0,0 0 1 0 0,-1 0-1 0 0,1 1 0 0 0,-1-1 1 0 0,0 1-1 0 0,0-1 0 0 0,0 1 0 0 0,0-1 1 0 0,0 1-1 0 0,-5-4 0 0 0,5 5 5 0 0,-1-1 1 0 0,0 1-1 0 0,-1 0 0 0 0,1 0 0 0 0,0 0 0 0 0,-1 0 0 0 0,1 1 0 0 0,-1-1 0 0 0,1 1 0 0 0,-1 0 0 0 0,0 0 0 0 0,1 0 0 0 0,-1 1 0 0 0,0-1 0 0 0,0 1 0 0 0,1 0 0 0 0,-1 0 1 0 0,0 0-1 0 0,0 1 0 0 0,0-1 0 0 0,1 1 0 0 0,-1 0 0 0 0,0 0 0 0 0,1 0 0 0 0,-7 4 0 0 0,0-1 26 0 0,0 1 0 0 0,1 0 0 0 0,0 1 0 0 0,0 0 0 0 0,0 1 0 0 0,1-1 0 0 0,0 2 0 0 0,-7 7 0 0 0,11-10 5 0 0,0-1 0 0 0,1 1 1 0 0,-1 0-1 0 0,1 0 0 0 0,0 0 0 0 0,1 0 1 0 0,-1 1-1 0 0,1-1 0 0 0,0 1 1 0 0,0-1-1 0 0,1 1 0 0 0,0 0 0 0 0,0 0 1 0 0,0 0-1 0 0,1 0 0 0 0,0 7 0 0 0,0-10-13 0 0,0 0 1 0 0,1 0-1 0 0,0-1 0 0 0,-1 1 0 0 0,1 0 0 0 0,0 0 0 0 0,0 0 0 0 0,1-1 0 0 0,-1 1 0 0 0,1 0 0 0 0,-1-1 0 0 0,1 1 0 0 0,0-1 0 0 0,0 0 0 0 0,0 1 0 0 0,0-1 0 0 0,4 3 0 0 0,-2-2 5 0 0,0-1 0 0 0,0 1-1 0 0,0-1 1 0 0,1 0 0 0 0,-1 0 0 0 0,0-1 0 0 0,1 1-1 0 0,-1-1 1 0 0,1 0 0 0 0,9 1 0 0 0,-10-2-18 0 0,0 1 0 0 0,0-1 0 0 0,0 0 0 0 0,0 0 0 0 0,0 0 0 0 0,0-1 1 0 0,0 1-1 0 0,0-1 0 0 0,0 0 0 0 0,0 0 0 0 0,0-1 0 0 0,0 1 0 0 0,0-1 0 0 0,-1 0 0 0 0,1 0 1 0 0,-1 0-1 0 0,1 0 0 0 0,-1-1 0 0 0,0 1 0 0 0,0-1 0 0 0,0 0 0 0 0,0 0 0 0 0,0 0 0 0 0,-1 0 1 0 0,0-1-1 0 0,1 1 0 0 0,2-7 0 0 0,-3 4-13 0 0,0 0 1 0 0,0 0-1 0 0,-1 0 0 0 0,0-1 0 0 0,0 1 1 0 0,0-11-1 0 0,-1 15 5 0 0,0 0 0 0 0,0 0 1 0 0,-1 0-1 0 0,1 0 0 0 0,0 0 0 0 0,-1 0 0 0 0,0 0 1 0 0,1 0-1 0 0,-1 1 0 0 0,0-1 0 0 0,0 0 0 0 0,0 1 0 0 0,0-1 1 0 0,0 0-1 0 0,0 1 0 0 0,-1-1 0 0 0,1 1 0 0 0,0 0 0 0 0,-1-1 1 0 0,1 1-1 0 0,-1 0 0 0 0,0 0 0 0 0,1 0 0 0 0,-1 0 1 0 0,0 0-1 0 0,-1-1 0 0 0,-4 1 0 0 0,1-1 1 0 0,-1 1-1 0 0,1 0 0 0 0,-1 0 1 0 0,1 1-1 0 0,-1 0 0 0 0,0 0 1 0 0,1 0-1 0 0,-1 1 0 0 0,1 0 1 0 0,-1 0-1 0 0,1 1 1 0 0,-1 0-1 0 0,-11 5 0 0 0,8-3 22 0 0,0 1 0 0 0,0 0 0 0 0,0 1 0 0 0,1 0-1 0 0,0 0 1 0 0,0 1 0 0 0,1 0 0 0 0,-10 12 0 0 0,17-19-9 0 0,0 1 0 0 0,0 0-1 0 0,0 0 1 0 0,0 0 0 0 0,0 0 0 0 0,1 0 0 0 0,-1 0 0 0 0,0 0 0 0 0,1 0 0 0 0,-1 0-1 0 0,1 0 1 0 0,-1 0 0 0 0,1 1 0 0 0,-1-1 0 0 0,1 0 0 0 0,0 0 0 0 0,0 1-1 0 0,0-1 1 0 0,0 0 0 0 0,0 0 0 0 0,0 1 0 0 0,0 1 0 0 0,0-3-1 0 0,1 1 0 0 0,0 0 0 0 0,-1 0 1 0 0,1 0-1 0 0,0-1 0 0 0,0 1 0 0 0,-1 0 0 0 0,1-1 1 0 0,0 1-1 0 0,0-1 0 0 0,0 1 0 0 0,0-1 1 0 0,0 1-1 0 0,0-1 0 0 0,0 0 0 0 0,0 1 0 0 0,0-1 1 0 0,0 0-1 0 0,0 0 0 0 0,1 1 0 0 0,6-1 25 0 0,0 1-1 0 0,0-1 0 0 0,0-1 1 0 0,-1 1-1 0 0,12-3 1 0 0,-15 2-19 0 0,1 0-1 0 0,-1 0 1 0 0,0-1 0 0 0,1 0 0 0 0,-1 1 0 0 0,0-1 0 0 0,0 0 0 0 0,0-1 0 0 0,-1 1 0 0 0,1-1 0 0 0,0 0 0 0 0,-1 0 0 0 0,0 0 0 0 0,0 0 0 0 0,0-1-1 0 0,0 1 1 0 0,0-1 0 0 0,3-5 0 0 0,-6 9-12 0 0,0-1 0 0 0,0 1 0 0 0,0-1 0 0 0,1 1 0 0 0,-1-1 0 0 0,0 1 0 0 0,0-1 0 0 0,0 1 0 0 0,0-1 0 0 0,0 1 0 0 0,0-1 0 0 0,0 1 0 0 0,0-1 0 0 0,0 1 0 0 0,0-1 0 0 0,0 1 0 0 0,0-1 0 0 0,0 1 0 0 0,-1 0 0 0 0,1-1 0 0 0,0 1 0 0 0,0-1 0 0 0,0 1 0 0 0,-1-1 0 0 0,1 1 0 0 0,0-1 0 0 0,-1 1 0 0 0,1 0 0 0 0,0-1 0 0 0,-1 1 0 0 0,1 0 0 0 0,0-1 0 0 0,-1 1 0 0 0,1 0 0 0 0,-1 0 0 0 0,1-1 0 0 0,0 1 0 0 0,-1 0 0 0 0,1 0 0 0 0,-1 0 0 0 0,1-1 0 0 0,-1 1 0 0 0,-20-2-567 0 0,19 2-4 0 0,0 4-516 0 0,-2 0 657 0 0,10 8-5516 0 0,1-8 750 0 0,11 1 2040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8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11767 424 0 0,'8'-12'10622'0'0,"53"-52"-7205"0"0,121-132 9 0 0,32-31-1224 0 0,121-99 550 0 0,-95 103-1598 0 0,-117 110-783 0 0,191-195 473 0 0,-240 233-665 0 0,92-104 309 0 0,129-122 151 0 0,-98 113-267 0 0,-62 29-78 0 0,-14 15-96 0 0,64-46-39 0 0,-131 136-133 0 0,77-81 53 0 0,146-140 202 0 0,-215 220-224 0 0,166-149 201 0 0,-175 150 151 0 0,50-65-1 0 0,146-169 543 0 0,-243 282-938 0 0,15-14 46 0 0,-15 15-1 0 0,-1 0 1 0 0,0 0 0 0 0,0 0-1 0 0,7-10 1 0 0,-4 3 77 0 0,1 0 1 0 0,0 1-1 0 0,15-14 1 0 0,-4 4-72 0 0,54-68 86 0 0,17-18 143 0 0,303-267 386 0 0,-251 244-433 0 0,-96 87-158 0 0,66-63-25 0 0,201-178 192 0 0,-179 167-256 0 0,143-160 0 0 0,65-100 0 0 0,-63 60 0 0 0,-275 311 0 0 0,361-396 0 0 0,24 33 0 0 0,-233 221 0 0 0,361-359 0 0 0,-253 233 0 0 0,32-33 0 0 0,130-127 0 0 0,-149 178 0 0 0,-105 92 0 0 0,156-133 0 0 0,7 15 0 0 0,-17 15 0 0 0,366-327 0 0 0,-226 181 0 0 0,-271 247 0 0 0,95-112 0 0 0,-156 162 0 0 0,-72 70 0 0 0,92-82 0 0 0,-90 78 0 0 0,-51 45 0 0 0,-1 1-23 0 0,-4 3-226 0 0,-4 4-667 0 0,-4 7 174 0 0,-7 8-2811 0 0,-2-3-4209 0 0,5-9 4413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159 200 424 0 0,'1'-4'634'0'0,"0"0"1"0"0,0 0-1 0 0,-1 0 0 0 0,0-1 1 0 0,1 1-1 0 0,-2 0 0 0 0,1 0 1 0 0,0 0-1 0 0,-1 0 0 0 0,0-1 1 0 0,0 1-1 0 0,0 0 1 0 0,-3-5 1080 0 0,4 8-1527 0 0,0-1 1 0 0,-1 1 0 0 0,1 0 0 0 0,-1-1-1 0 0,0 1 1 0 0,1 0 0 0 0,-1 0 0 0 0,0 0-1 0 0,0 0 1 0 0,0-1 0 0 0,1 1 0 0 0,-1 0-1 0 0,0 0 1 0 0,0 1 0 0 0,-2-2 0 0 0,-18-13 3033 0 0,20 14-2967 0 0,0 0-65 0 0,-1 0 0 0 0,1 0-1 0 0,-1 0 1 0 0,0 1 0 0 0,0-1 0 0 0,1 0 0 0 0,-1 1-1 0 0,0-1 1 0 0,0 1 0 0 0,0 0 0 0 0,1 0 0 0 0,-1 0-1 0 0,0-1 1 0 0,0 2 0 0 0,0-1 0 0 0,0 0 0 0 0,0 0 0 0 0,1 1-1 0 0,-1-1 1 0 0,-2 1 0 0 0,0 1-9 0 0,1 0 1 0 0,-1-1-1 0 0,1 1 0 0 0,0 1 1 0 0,0-1-1 0 0,0 0 1 0 0,0 1-1 0 0,0 0 0 0 0,-3 4 1 0 0,0 0 83 0 0,0 0 1 0 0,1 1 0 0 0,0 0 0 0 0,1 0 0 0 0,0 1-1 0 0,0-1 1 0 0,-3 13 0 0 0,6-19-208 0 0,0 0 0 0 0,1 0 0 0 0,-1 0 0 0 0,1 0 1 0 0,0 0-1 0 0,-1 1 0 0 0,1-1 0 0 0,0 0 0 0 0,0 0 0 0 0,0 0 0 0 0,1 0 0 0 0,-1 0 1 0 0,0 1-1 0 0,1-1 0 0 0,0 0 0 0 0,-1 0 0 0 0,1 0 0 0 0,0 0 0 0 0,0 0 0 0 0,0 0 0 0 0,0 0 1 0 0,0-1-1 0 0,1 1 0 0 0,-1 0 0 0 0,0-1 0 0 0,1 1 0 0 0,0-1 0 0 0,-1 1 0 0 0,1-1 1 0 0,0 0-1 0 0,-1 1 0 0 0,1-1 0 0 0,0 0 0 0 0,0 0 0 0 0,0 0 0 0 0,0-1 0 0 0,4 2 1 0 0,1 0 25 0 0,0-1 0 0 0,0 0 1 0 0,0 0-1 0 0,1-1 1 0 0,-1 0-1 0 0,0 0 1 0 0,0 0-1 0 0,1-1 1 0 0,-1 0-1 0 0,7-3 1 0 0,4-1 26 0 0,0-1 1 0 0,-1 0 0 0 0,0-2 0 0 0,0 0 0 0 0,27-17 0 0 0,-38 20-67 0 0,1 0 1 0 0,-1 0-1 0 0,0-1 1 0 0,-1 1-1 0 0,1-1 0 0 0,8-13 1 0 0,-12 15-18 0 0,1 0 1 0 0,-1-1-1 0 0,0 1 1 0 0,-1 0-1 0 0,1 0 1 0 0,-1-1-1 0 0,0 1 1 0 0,0-1-1 0 0,0 0 1 0 0,-1 1-1 0 0,1-1 1 0 0,-1-9-1 0 0,-1 10-15 0 0,1 0-1 0 0,-1 0 1 0 0,0 0 0 0 0,0 0 0 0 0,0 0-1 0 0,-1 0 1 0 0,1 0 0 0 0,-1 0 0 0 0,0 0-1 0 0,0 1 1 0 0,0-1 0 0 0,-1 1 0 0 0,1 0-1 0 0,-1-1 1 0 0,0 1 0 0 0,0 0 0 0 0,0 0-1 0 0,0 1 1 0 0,0-1 0 0 0,-1 1 0 0 0,1-1-1 0 0,-1 1 1 0 0,0 0 0 0 0,1 1 0 0 0,-1-1-1 0 0,0 1 1 0 0,0-1 0 0 0,0 1 0 0 0,0 0-1 0 0,0 0 1 0 0,-1 1 0 0 0,1 0-1 0 0,-5-1 1 0 0,4 1 8 0 0,0 0 0 0 0,0 0 0 0 0,0 1-1 0 0,-1-1 1 0 0,1 1 0 0 0,0 0 0 0 0,0 1 0 0 0,0-1-1 0 0,0 1 1 0 0,0 0 0 0 0,0 0 0 0 0,1 0 0 0 0,-1 1-1 0 0,1 0 1 0 0,-1 0 0 0 0,1 0 0 0 0,0 0 0 0 0,0 1-1 0 0,1-1 1 0 0,-1 1 0 0 0,1 0 0 0 0,-1 0 0 0 0,1 1-1 0 0,1-1 1 0 0,-1 0 0 0 0,-3 8 0 0 0,4-6 82 0 0,0 1 1 0 0,0 0 0 0 0,0 1-1 0 0,1-1 1 0 0,0 0 0 0 0,1 0-1 0 0,-1 1 1 0 0,2 8-1 0 0,-1-14-78 0 0,0-1 0 0 0,0 1 0 0 0,0 0-1 0 0,1 0 1 0 0,-1-1 0 0 0,1 1-1 0 0,-1-1 1 0 0,1 1 0 0 0,-1 0 0 0 0,1-1-1 0 0,0 1 1 0 0,0-1 0 0 0,0 0 0 0 0,0 1-1 0 0,0-1 1 0 0,0 0 0 0 0,0 1-1 0 0,1-1 1 0 0,-1 0 0 0 0,0 0 0 0 0,1 0-1 0 0,-1 0 1 0 0,0 0 0 0 0,1 0-1 0 0,-1-1 1 0 0,1 1 0 0 0,0 0 0 0 0,-1-1-1 0 0,1 1 1 0 0,-1-1 0 0 0,1 0-1 0 0,0 1 1 0 0,0-1 0 0 0,-1 0 0 0 0,1 0-1 0 0,0 0 1 0 0,-1 0 0 0 0,1 0-1 0 0,0-1 1 0 0,-1 1 0 0 0,3-1 0 0 0,2 0 8 0 0,1-1 0 0 0,-1 0 1 0 0,0 0-1 0 0,0 0 1 0 0,0-1-1 0 0,0 0 1 0 0,0 0-1 0 0,10-7 0 0 0,-14 8-25 0 0,1 0 0 0 0,-1 0 0 0 0,1 0 0 0 0,-1-1 1 0 0,0 1-1 0 0,0-1 0 0 0,0 1 0 0 0,0-1 0 0 0,0 0 0 0 0,-1 0 0 0 0,1 0 0 0 0,-1 0 0 0 0,0 0 0 0 0,0 0 0 0 0,0 0 0 0 0,0 0 0 0 0,0 0 0 0 0,-1-1 0 0 0,1-3 0 0 0,-1 5-9 0 0,-1 1 1 0 0,1-1-1 0 0,0 0 0 0 0,-1 0 1 0 0,1 1-1 0 0,-1-1 0 0 0,0 0 1 0 0,0 1-1 0 0,1-1 0 0 0,-1 1 1 0 0,0-1-1 0 0,0 1 0 0 0,-1-1 1 0 0,1 1-1 0 0,0 0 0 0 0,0-1 1 0 0,-1 1-1 0 0,1 0 0 0 0,-1 0 0 0 0,1 0 1 0 0,-1 0-1 0 0,1 0 0 0 0,-1 0 1 0 0,0 1-1 0 0,1-1 0 0 0,-4 0 1 0 0,1-1-5 0 0,-1 1 0 0 0,0-1 1 0 0,0 1-1 0 0,0 1 1 0 0,0-1-1 0 0,0 1 0 0 0,0-1 1 0 0,-6 2-1 0 0,2 1 8 0 0,0 0 0 0 0,1 1 1 0 0,-1 0-1 0 0,0 0 0 0 0,1 1 0 0 0,0 0 0 0 0,-1 0 0 0 0,2 1 1 0 0,-1 0-1 0 0,1 1 0 0 0,-1 0 0 0 0,1 0 0 0 0,-10 12 1 0 0,13-13-1 0 0,1-1 0 0 0,-1 1 0 0 0,1-1 0 0 0,0 1 0 0 0,1 0 0 0 0,-1 0 0 0 0,1 0 0 0 0,0 0 0 0 0,1 1 0 0 0,-3 8 0 0 0,4-10-2 0 0,-1 0 0 0 0,1 0 0 0 0,0 0 0 0 0,1-1 0 0 0,-1 1 0 0 0,0 0 0 0 0,1 0 0 0 0,0-1 0 0 0,0 1 0 0 0,0 0-1 0 0,1-1 1 0 0,-1 1 0 0 0,1-1 0 0 0,0 0 0 0 0,0 1 0 0 0,4 5 0 0 0,-4-6-1 0 0,1-1 0 0 0,-1 1 0 0 0,1-1 0 0 0,0 1 0 0 0,0-1 0 0 0,0 0 0 0 0,0 0 0 0 0,0 0 0 0 0,0 0 0 0 0,0 0 0 0 0,1-1 0 0 0,-1 0 0 0 0,1 1 0 0 0,-1-1 0 0 0,5 0 0 0 0,-2 0 0 0 0,1 0 0 0 0,0-1 0 0 0,-1 0 0 0 0,1 0 0 0 0,0-1 0 0 0,-1 1 0 0 0,14-5 0 0 0,-9 2 0 0 0,-1 0 0 0 0,1-1 0 0 0,-1-1 0 0 0,0 0 0 0 0,0 0 0 0 0,0-1 0 0 0,-1 0 0 0 0,0 0 0 0 0,14-14 0 0 0,-20 16 0 0 0,0 1 0 0 0,-1 0 0 0 0,1 0 0 0 0,-1-1 0 0 0,0 1 0 0 0,0-1 0 0 0,0 0 0 0 0,0 0 0 0 0,-1 1 0 0 0,0-1 0 0 0,0 0 0 0 0,0 0 0 0 0,0-1 0 0 0,0 1 0 0 0,-1 0 0 0 0,0 0 0 0 0,0 0 0 0 0,0 0 0 0 0,0 0 0 0 0,-2-8 0 0 0,1 9 0 0 0,0 0 0 0 0,0 0 0 0 0,0 0 0 0 0,-1 0 0 0 0,1 1 0 0 0,-1-1 0 0 0,1 0 0 0 0,-1 1 0 0 0,0-1 0 0 0,0 1 0 0 0,0 0 0 0 0,0-1 0 0 0,-1 1 0 0 0,1 0 0 0 0,-1 1 0 0 0,1-1 0 0 0,-1 0 0 0 0,1 1 0 0 0,-1-1 0 0 0,0 1 0 0 0,0 0 0 0 0,0 0 0 0 0,0 0 0 0 0,0 0 0 0 0,0 0 0 0 0,0 1 0 0 0,0-1 0 0 0,-4 1 0 0 0,-3 0 0 0 0,0 1 0 0 0,1 0 0 0 0,-1 0 0 0 0,1 1 0 0 0,-1 0 0 0 0,1 1 0 0 0,0 0 0 0 0,0 1 0 0 0,0-1 0 0 0,0 2 0 0 0,1-1 0 0 0,0 1 0 0 0,0 1 0 0 0,0-1 0 0 0,-9 10 0 0 0,11-11 0 0 0,1 1 0 0 0,0 0 0 0 0,0 0 0 0 0,1 0 0 0 0,-1 1 0 0 0,1 0 0 0 0,1-1 0 0 0,-1 1 0 0 0,1 1 0 0 0,0-1 0 0 0,0 0 0 0 0,0 1 0 0 0,1 0 0 0 0,0-1 0 0 0,1 1 0 0 0,0 0 0 0 0,0 0 0 0 0,0 0 0 0 0,0 0 0 0 0,1 0 0 0 0,2 13 0 0 0,-2-17 0 0 0,1-1 0 0 0,0 1 0 0 0,-1 0 0 0 0,1-1 0 0 0,0 1 0 0 0,0-1 0 0 0,0 1 0 0 0,1-1 0 0 0,-1 1 0 0 0,1-1 0 0 0,-1 0 0 0 0,1 0 0 0 0,0 0 0 0 0,0 0 0 0 0,0 0 0 0 0,0 0 0 0 0,0 0 0 0 0,3 1 0 0 0,-1-1 0 0 0,-1-1 0 0 0,0 1 0 0 0,1-1 0 0 0,-1 0 0 0 0,1 0 0 0 0,-1-1 0 0 0,1 1 0 0 0,0-1 0 0 0,-1 0 0 0 0,1 0 0 0 0,-1 0 0 0 0,6-1 0 0 0,2-1 0 0 0,0 0 0 0 0,-1-1 0 0 0,1-1 0 0 0,-1 1 0 0 0,0-2 0 0 0,0 1 0 0 0,0-2 0 0 0,10-6 0 0 0,-15 9 0 0 0,0 0 0 0 0,0-1 0 0 0,0 0 0 0 0,-1 0 0 0 0,1 0 0 0 0,-1 0 0 0 0,0-1 0 0 0,0 0 0 0 0,-1 0 0 0 0,1 0 0 0 0,-1 0 0 0 0,0 0 0 0 0,0-1 0 0 0,-1 1 0 0 0,0-1 0 0 0,0 0 0 0 0,0 1 0 0 0,-1-1 0 0 0,1 0 0 0 0,-1-7 0 0 0,-3-12 0 0 0,-2 17 0 0 0,1 4 0 0 0,2 2 0 0 0,-1 0 0 0 0,1 0 0 0 0,-1 0 0 0 0,0 0 0 0 0,1 0 0 0 0,-1 0 0 0 0,0 0 0 0 0,0 1 0 0 0,0-1 0 0 0,-1 1 0 0 0,1-1 0 0 0,0 1 0 0 0,-1 0 0 0 0,1 0 0 0 0,0 0 0 0 0,-1 0 0 0 0,1 0 0 0 0,-1 1 0 0 0,0-1 0 0 0,1 1 0 0 0,-1-1 0 0 0,1 1 0 0 0,-1 0 0 0 0,0 0 0 0 0,1 0 0 0 0,-1 1 0 0 0,1-1 0 0 0,-1 1 0 0 0,0-1 0 0 0,1 1 0 0 0,-5 2 0 0 0,-2 0 0 0 0,1 0 0 0 0,0 1 0 0 0,0 0 0 0 0,0 0 0 0 0,0 1 0 0 0,1 0 0 0 0,-14 12 0 0 0,14-11 0 0 0,1 0 0 0 0,0 0 0 0 0,1 1 0 0 0,-1 0 0 0 0,1 1 0 0 0,0-1 0 0 0,1 1 0 0 0,0 0 0 0 0,0 0 0 0 0,1 0 0 0 0,0 0 0 0 0,-2 9 0 0 0,5-15-31 0 0,0 0-1 0 0,1 0 1 0 0,-1 0-1 0 0,0 0 1 0 0,1 0 0 0 0,0 0-1 0 0,0 0 1 0 0,-1 0 0 0 0,1-1-1 0 0,0 1 1 0 0,0 0-1 0 0,0-1 1 0 0,1 1 0 0 0,-1-1-1 0 0,0 1 1 0 0,1-1-1 0 0,-1 0 1 0 0,1 1 0 0 0,-1-1-1 0 0,1 0 1 0 0,0 0-1 0 0,-1 0 1 0 0,1 0 0 0 0,0 0-1 0 0,3 1 1 0 0,15 6-1584 0 0,-3-1-1576 0 0,-3 2-3677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2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70 624 0 0,'-2'-2'1131'0'0,"0"-3"-140"0"0,-1 0-1 0 0,-1 0 0 0 0,1 0 0 0 0,-1 0 0 0 0,0 1 1 0 0,0-1-1 0 0,0 1 0 0 0,0 0 0 0 0,-1 0 0 0 0,0 1 1 0 0,0-1-1 0 0,-6-2 0 0 0,8 4-718 0 0,-1 1 0 0 0,0 0-1 0 0,1 0 1 0 0,-1 1 0 0 0,0-1 0 0 0,1 1 0 0 0,-1 0 0 0 0,0 0-1 0 0,0 0 1 0 0,1 0 0 0 0,-1 0 0 0 0,0 1 0 0 0,0 0-1 0 0,1 0 1 0 0,-1 0 0 0 0,1 0 0 0 0,-1 0 0 0 0,1 1-1 0 0,-1 0 1 0 0,1 0 0 0 0,-5 3 0 0 0,-7 5 282 0 0,1 0 0 0 0,0 1 1 0 0,1 0-1 0 0,-23 25 0 0 0,30-29-352 0 0,1 1 0 0 0,-1-1 0 0 0,1 1 0 0 0,0 0-1 0 0,1 0 1 0 0,0 0 0 0 0,0 1 0 0 0,1-1 0 0 0,0 1 0 0 0,0 0 0 0 0,-1 10 0 0 0,4-17-150 0 0,0 1 0 0 0,0-1 1 0 0,-1 0-1 0 0,2 0 0 0 0,-1 0 1 0 0,0 0-1 0 0,0 1 0 0 0,1-1 1 0 0,-1 0-1 0 0,1 0 0 0 0,0 0 1 0 0,-1 0-1 0 0,1 0 0 0 0,0 0 1 0 0,0 0-1 0 0,0 0 0 0 0,1 0 1 0 0,-1-1-1 0 0,0 1 0 0 0,1 0 1 0 0,-1-1-1 0 0,1 1 0 0 0,-1-1 1 0 0,1 1-1 0 0,0-1 0 0 0,0 0 0 0 0,0 0 1 0 0,-1 0-1 0 0,1 0 0 0 0,0 0 1 0 0,0 0-1 0 0,1 0 0 0 0,-1-1 1 0 0,0 1-1 0 0,0-1 0 0 0,4 1 1 0 0,2 0 53 0 0,0 0 1 0 0,1 0-1 0 0,-1-1 1 0 0,1-1-1 0 0,-1 1 1 0 0,1-1-1 0 0,-1 0 0 0 0,9-3 1 0 0,11-5 71 0 0,-1 0 1 0 0,0-2-1 0 0,35-19 1 0 0,-50 23-100 0 0,0 0 0 0 0,0-1 0 0 0,-1-1 0 0 0,0 0 1 0 0,0 0-1 0 0,-1-1 0 0 0,0 0 0 0 0,15-22 0 0 0,-23 30-64 0 0,-1 0 0 0 0,0-1 0 0 0,1 1 0 0 0,-1 0 0 0 0,0-1 0 0 0,0 1 0 0 0,-1-1 0 0 0,1 1 0 0 0,0-1 0 0 0,-1 0 0 0 0,0 1 0 0 0,1-1 0 0 0,-1 1 0 0 0,0-1 0 0 0,0 0 0 0 0,0 1 0 0 0,-1-1 0 0 0,1 1 0 0 0,-1-1 0 0 0,0 0 0 0 0,1 1 0 0 0,-1-1 0 0 0,0 1 0 0 0,0 0 0 0 0,-1-1 0 0 0,0-1 0 0 0,0 1-7 0 0,0 0 1 0 0,-1 1 0 0 0,1 0-1 0 0,0-1 1 0 0,-1 1-1 0 0,0 0 1 0 0,1 0-1 0 0,-1 0 1 0 0,0 1 0 0 0,0-1-1 0 0,0 1 1 0 0,0-1-1 0 0,0 1 1 0 0,0 0-1 0 0,-1 0 1 0 0,1 1 0 0 0,0-1-1 0 0,0 1 1 0 0,-1-1-1 0 0,-3 1 1 0 0,-10 1-1 0 0,1 0 0 0 0,0 2 0 0 0,-1-1 0 0 0,1 2 0 0 0,0 0 0 0 0,0 2 0 0 0,1-1 0 0 0,-1 2 0 0 0,-16 9 0 0 0,21-10 13 0 0,1 0 0 0 0,0 0 1 0 0,1 1-1 0 0,0 0 0 0 0,0 1 1 0 0,0 0-1 0 0,1 0 0 0 0,0 1 1 0 0,1 0-1 0 0,0 0 0 0 0,0 1 1 0 0,1-1-1 0 0,-9 21 1 0 0,14-27 20 0 0,0 0 0 0 0,0 1 1 0 0,0-1-1 0 0,0 0 1 0 0,1 0-1 0 0,0 0 0 0 0,-1 1 1 0 0,1-1-1 0 0,0 0 1 0 0,1 1-1 0 0,-1-1 0 0 0,1 0 1 0 0,-1 0-1 0 0,1 0 1 0 0,0 0-1 0 0,2 5 1 0 0,-2-6-7 0 0,0 0 0 0 0,0 0 0 0 0,1 0 0 0 0,-1-1 0 0 0,0 1 0 0 0,1-1 1 0 0,-1 1-1 0 0,1-1 0 0 0,0 1 0 0 0,-1-1 0 0 0,1 0 0 0 0,0 0 0 0 0,0 0 1 0 0,0 0-1 0 0,0 0 0 0 0,0 0 0 0 0,0 0 0 0 0,0-1 0 0 0,0 1 0 0 0,0-1 1 0 0,0 1-1 0 0,0-1 0 0 0,0 0 0 0 0,0 0 0 0 0,5 0 0 0 0,6-1-32 0 0,1-1-1 0 0,0-1 0 0 0,-1 0 0 0 0,0-1 0 0 0,1 0 1 0 0,-2-1-1 0 0,18-9 0 0 0,1-3-5 0 0,48-36-1 0 0,-71 48 3 0 0,-1-1 0 0 0,-1 0 0 0 0,1-1 0 0 0,8-10 0 0 0,-12 14 0 0 0,-1 0 0 0 0,0-1 0 0 0,0 1 0 0 0,0-1 0 0 0,0 1 0 0 0,0-1 0 0 0,-1 1 0 0 0,0-1 0 0 0,0 0 0 0 0,0 0 0 0 0,0 0 0 0 0,0-6 0 0 0,0 9 0 0 0,-1 0 0 0 0,0 0 0 0 0,0 0 0 0 0,0 0 0 0 0,0 0 0 0 0,0 0 0 0 0,-1 0 0 0 0,1 0 0 0 0,0 0 0 0 0,0 1 0 0 0,-1-1 0 0 0,1 0 0 0 0,0 0 0 0 0,-1 0 0 0 0,1 0 0 0 0,-1 1 0 0 0,1-1 0 0 0,-1 0 0 0 0,1 0 0 0 0,-1 1 0 0 0,0-1 0 0 0,1 0 0 0 0,-1 1 0 0 0,0-1 0 0 0,1 1 0 0 0,-2-1 0 0 0,0-1 0 0 0,-1 0 0 0 0,0-1 0 0 0,0 1 0 0 0,0 0 0 0 0,0 0 0 0 0,-1 1 0 0 0,1-1 0 0 0,0 1 0 0 0,-1-1 0 0 0,1 1 0 0 0,-1 0 0 0 0,0 1 0 0 0,1-1 0 0 0,-1 0 0 0 0,0 1 0 0 0,1 0 0 0 0,-1 0 0 0 0,0 0 0 0 0,1 0 0 0 0,-1 1 0 0 0,0-1 0 0 0,1 1 0 0 0,-5 1 0 0 0,-7 3 0 0 0,1-1 0 0 0,0 2 0 0 0,-26 13 0 0 0,27-11 0 0 0,0-1 0 0 0,1 2 0 0 0,1 0 0 0 0,-1 0 0 0 0,-10 12 0 0 0,17-16 0 0 0,0 0 0 0 0,1 1 0 0 0,-1 0 0 0 0,1 0 0 0 0,0 0 0 0 0,0 0 0 0 0,1 1 0 0 0,0-1 0 0 0,0 1 0 0 0,1 0 0 0 0,0 0 0 0 0,-2 8 0 0 0,4-13 0 0 0,-1-1 0 0 0,1 1 0 0 0,0 0 0 0 0,0 0 0 0 0,-1 0 0 0 0,1-1 0 0 0,1 1 0 0 0,-1 0 0 0 0,0 0 0 0 0,0 0 0 0 0,1-1 0 0 0,-1 1 0 0 0,1 0 0 0 0,-1 0 0 0 0,1-1 0 0 0,0 1 0 0 0,-1-1 0 0 0,1 1 0 0 0,0 0 0 0 0,0-1 0 0 0,0 1 0 0 0,1-1 0 0 0,-1 0 0 0 0,0 1 0 0 0,0-1 0 0 0,1 0 0 0 0,-1 0 0 0 0,1 0 0 0 0,-1 0 0 0 0,1 0 0 0 0,-1 0 0 0 0,1 0 0 0 0,0-1 0 0 0,-1 1 0 0 0,1 0 0 0 0,0-1 0 0 0,0 0 0 0 0,-1 1 0 0 0,1-1 0 0 0,0 0 0 0 0,0 0 0 0 0,2 0 0 0 0,5 0 0 0 0,0 0 0 0 0,-1-1 0 0 0,1 0 0 0 0,0-1 0 0 0,0 0 0 0 0,-1 0 0 0 0,11-5 0 0 0,2-2 0 0 0,0-1 0 0 0,0-1 0 0 0,-1-1 0 0 0,-1-1 0 0 0,0 0 0 0 0,0-1 0 0 0,-2-2 0 0 0,17-16 0 0 0,-32 29 0 0 0,0 0 0 0 0,1 0 0 0 0,-1 0 0 0 0,0 0 0 0 0,0-1 0 0 0,-1 1 0 0 0,1 0 0 0 0,-1-1 0 0 0,1 0 0 0 0,-1 1 0 0 0,0-1 0 0 0,-1 0 0 0 0,1 1 0 0 0,-1-1 0 0 0,1 0 0 0 0,-1 1 0 0 0,-1-7 0 0 0,1 8 0 0 0,0 0 0 0 0,-1 0 0 0 0,0 0 0 0 0,1 0 0 0 0,-1 1 0 0 0,0-1 0 0 0,0 0 0 0 0,0 0 0 0 0,0 0 0 0 0,0 1 0 0 0,0-1 0 0 0,0 1 0 0 0,-1-1 0 0 0,1 1 0 0 0,-1-1 0 0 0,1 1 0 0 0,-1 0 0 0 0,1 0 0 0 0,-1-1 0 0 0,0 1 0 0 0,1 0 0 0 0,-1 1 0 0 0,0-1 0 0 0,0 0 0 0 0,0 0 0 0 0,0 1 0 0 0,0-1 0 0 0,0 1 0 0 0,0 0 0 0 0,0 0 0 0 0,0-1 0 0 0,0 1 0 0 0,-3 1 0 0 0,-6-1 0 0 0,0 2 0 0 0,0-1 0 0 0,0 1 0 0 0,0 1 0 0 0,1 0 0 0 0,-1 0 0 0 0,1 1 0 0 0,0 1 0 0 0,-18 10 0 0 0,11-5 0 0 0,1 1 0 0 0,0 1 0 0 0,1 1 0 0 0,-23 23 0 0 0,32-29 0 0 0,1-1 0 0 0,-1 1 0 0 0,1 1 0 0 0,1-1 0 0 0,-6 12 0 0 0,9-16 0 0 0,-1 0 0 0 0,1 0 0 0 0,0 0 0 0 0,0 1 0 0 0,0-1 0 0 0,0 0 0 0 0,1 1 0 0 0,0-1 0 0 0,-1 1 0 0 0,1-1 0 0 0,0 0 0 0 0,1 1 0 0 0,-1-1 0 0 0,0 1 0 0 0,1-1 0 0 0,2 6 0 0 0,-3-8 0 0 0,1 1 0 0 0,0-1 0 0 0,0 1 0 0 0,1-1 0 0 0,-1 0 0 0 0,0 0 0 0 0,0 0 0 0 0,1 1 0 0 0,-1-1 0 0 0,0-1 0 0 0,1 1 0 0 0,-1 0 0 0 0,1 0 0 0 0,-1 0 0 0 0,1-1 0 0 0,0 1 0 0 0,-1-1 0 0 0,1 1 0 0 0,0-1 0 0 0,-1 0 0 0 0,1 1 0 0 0,0-1 0 0 0,-1 0 0 0 0,1 0 0 0 0,0 0 0 0 0,0 0 0 0 0,-1-1 0 0 0,1 1 0 0 0,2-1 0 0 0,5-1 0 0 0,1 0 0 0 0,-1-1 0 0 0,15-6 0 0 0,0-2 0 0 0,0-1 0 0 0,-2-1 0 0 0,1 0 0 0 0,-2-2 0 0 0,1-1 0 0 0,20-20 0 0 0,-39 32 0 0 0,1 0 0 0 0,0 0 0 0 0,-1 0 0 0 0,0-1 0 0 0,0 1 0 0 0,0-1 0 0 0,0 0 0 0 0,-1 1 0 0 0,4-12 0 0 0,-6 15 0 0 0,0 0 0 0 0,1-1 0 0 0,-1 1 0 0 0,0-1 0 0 0,0 1 0 0 0,0-1 0 0 0,0 1 0 0 0,0-1 0 0 0,0 1 0 0 0,0-1 0 0 0,0 1 0 0 0,-1-1 0 0 0,1 1 0 0 0,-1-1 0 0 0,1 1 0 0 0,-1-1 0 0 0,1 1 0 0 0,-1 0 0 0 0,0-1 0 0 0,0 1 0 0 0,0 0 0 0 0,0 0 0 0 0,0 0 0 0 0,0 0 0 0 0,0 0 0 0 0,0 0 0 0 0,0 0 0 0 0,0 0 0 0 0,0 0 0 0 0,-1 0 0 0 0,1 0 0 0 0,0 1 0 0 0,-1-1 0 0 0,1 0 0 0 0,-1 1 0 0 0,1 0 0 0 0,0-1 0 0 0,-1 1 0 0 0,-2-1 0 0 0,-3 0 0 0 0,0 0 0 0 0,0 1 0 0 0,0 0 0 0 0,-1 0 0 0 0,1 0 0 0 0,0 1 0 0 0,0 0 0 0 0,0 0 0 0 0,-1 1 0 0 0,-9 4 0 0 0,3-1 0 0 0,0 0 0 0 0,0 2 0 0 0,1 0 0 0 0,-15 10 0 0 0,19-10 0 0 0,0 0 0 0 0,1 0 0 0 0,0 1 0 0 0,1 0 0 0 0,-1 1 0 0 0,2 0 0 0 0,-1 0 0 0 0,-9 18 0 0 0,14-23 0 0 0,0 0 0 0 0,1 0 0 0 0,-1 0 0 0 0,1 1 0 0 0,0-1 0 0 0,0 0 0 0 0,0 1 0 0 0,1-1 0 0 0,-1 1 0 0 0,1-1 0 0 0,1 5 0 0 0,-1-6 0 0 0,1 0 0 0 0,0 0 0 0 0,-1 0 0 0 0,1-1 0 0 0,1 1 0 0 0,-1 0 0 0 0,0-1 0 0 0,1 1 0 0 0,-1-1 0 0 0,1 1 0 0 0,-1-1 0 0 0,1 0 0 0 0,0 0 0 0 0,0 0 0 0 0,0 0 0 0 0,1 0 0 0 0,-1 0 0 0 0,4 2 0 0 0,-2-2 0 0 0,1 0 0 0 0,-1 0 0 0 0,1-1 0 0 0,-1 0 0 0 0,1 0 0 0 0,-1 0 0 0 0,1 0 0 0 0,0-1 0 0 0,-1 1 0 0 0,1-1 0 0 0,0 0 0 0 0,-1-1 0 0 0,1 1 0 0 0,0-1 0 0 0,-1 0 0 0 0,1 0 0 0 0,-1 0 0 0 0,1-1 0 0 0,-1 0 0 0 0,0 0 0 0 0,6-3 0 0 0,3-2 0 0 0,-1 0 0 0 0,0 0 0 0 0,0-1 0 0 0,-1-1 0 0 0,19-18 0 0 0,-27 24 0 0 0,-1 1 0 0 0,0 0 0 0 0,1-1 0 0 0,-1 0 0 0 0,0 1 0 0 0,0-1 0 0 0,-1 0 0 0 0,1 0 0 0 0,0 0 0 0 0,-1 0 0 0 0,0 0 0 0 0,0 0 0 0 0,0-1 0 0 0,0 1 0 0 0,0 0 0 0 0,-1-1 0 0 0,1-3 0 0 0,-1 5 0 0 0,0 1 0 0 0,0 0 0 0 0,-1 0 0 0 0,1-1 0 0 0,0 1 0 0 0,-1 0 0 0 0,1 0 0 0 0,-1-1 0 0 0,1 1 0 0 0,-1 0 0 0 0,1 0 0 0 0,-1 0 0 0 0,0 0 0 0 0,1 0 0 0 0,-1 0 0 0 0,0 0 0 0 0,0 0 0 0 0,0 0 0 0 0,0 0 0 0 0,0 0 0 0 0,0 1 0 0 0,0-1 0 0 0,0 0 0 0 0,0 1 0 0 0,-2-1 0 0 0,-24-7 0 0 0,19 8 0 0 0,0 0 0 0 0,0 1 0 0 0,0 0 0 0 0,0 0 0 0 0,0 0 0 0 0,0 1 0 0 0,0 0 0 0 0,0 1 0 0 0,1 0 0 0 0,-1 0 0 0 0,1 0 0 0 0,0 1 0 0 0,0 0 0 0 0,-13 10 0 0 0,13-9 0 0 0,0 1 0 0 0,0 0 0 0 0,1 0 0 0 0,0 0 0 0 0,0 1 0 0 0,0 0 0 0 0,1 0 0 0 0,0 0 0 0 0,0 1 0 0 0,1 0 0 0 0,0 0 0 0 0,0 0 0 0 0,-4 13 0 0 0,8-19 0 0 0,-1 0 0 0 0,0 0 0 0 0,1 1 0 0 0,0-1 0 0 0,-1 0 0 0 0,1 0 0 0 0,0 0 0 0 0,0 1 0 0 0,0-1 0 0 0,1 0 0 0 0,-1 0 0 0 0,0 1 0 0 0,1-1 0 0 0,-1 0 0 0 0,1 0 0 0 0,0 0 0 0 0,0 0 0 0 0,0 0 0 0 0,0 0 0 0 0,0 0 0 0 0,0 0 0 0 0,0 0 0 0 0,1-1 0 0 0,-1 1 0 0 0,1 0 0 0 0,-1-1 0 0 0,1 1 0 0 0,0-1 0 0 0,0 1 0 0 0,-1-1 0 0 0,4 2 0 0 0,-1-2 0 0 0,-1 0 0 0 0,1 0 0 0 0,0 0 0 0 0,0 0 0 0 0,0-1 0 0 0,-1 1 0 0 0,1-1 0 0 0,0 0 0 0 0,0 0 0 0 0,0-1 0 0 0,0 1 0 0 0,0-1 0 0 0,-1 0 0 0 0,1 0 0 0 0,0 0 0 0 0,-1 0 0 0 0,7-3 0 0 0,-1-1 0 0 0,1 0 0 0 0,-1-1 0 0 0,0 0 0 0 0,-1 0 0 0 0,1-1 0 0 0,-1 0 0 0 0,0 0 0 0 0,-1-1 0 0 0,9-11 0 0 0,-14 16 0 0 0,0 0 0 0 0,0 0 0 0 0,0 0 0 0 0,0 0 0 0 0,-1-1 0 0 0,1 1 0 0 0,-1 0 0 0 0,0-1 0 0 0,0 1 0 0 0,0-1 0 0 0,0 1 0 0 0,-1-1 0 0 0,0 0 0 0 0,1 1 0 0 0,-1-1 0 0 0,0 1 0 0 0,-1-1 0 0 0,1 0 0 0 0,-1 1 0 0 0,0-1 0 0 0,1 1 0 0 0,-1-1 0 0 0,-1 1 0 0 0,1 0 0 0 0,-1-1 0 0 0,1 1 0 0 0,-1 0 0 0 0,0 0 0 0 0,0 0 0 0 0,-4-5 0 0 0,4 6 0 0 0,0-1 0 0 0,0 1 0 0 0,-1-1 0 0 0,1 1 0 0 0,-1 0 0 0 0,1 0 0 0 0,-1 0 0 0 0,0 1 0 0 0,1-1 0 0 0,-1 1 0 0 0,0-1 0 0 0,0 1 0 0 0,0 0 0 0 0,0 0 0 0 0,0 0 0 0 0,-1 0 0 0 0,1 1 0 0 0,0 0 0 0 0,0-1 0 0 0,0 1 0 0 0,-1 0 0 0 0,1 0 0 0 0,0 1 0 0 0,0-1 0 0 0,0 1 0 0 0,-1-1 0 0 0,1 1 0 0 0,0 0 0 0 0,0 0 0 0 0,0 0 0 0 0,0 1 0 0 0,0-1 0 0 0,1 1 0 0 0,-1 0 0 0 0,0 0 0 0 0,-3 3 0 0 0,1 0 0 0 0,-1 0 0 0 0,1 1 0 0 0,0 0 0 0 0,1 0 0 0 0,-1 0 0 0 0,1 1 0 0 0,-6 13 0 0 0,8-16 0 0 0,0 0 0 0 0,1 0 0 0 0,-1 0 0 0 0,1 1 0 0 0,0-1 0 0 0,1 0 0 0 0,-1 1 0 0 0,1-1 0 0 0,0 1 0 0 0,0-1 0 0 0,0 1 0 0 0,0-1 0 0 0,1 0 0 0 0,0 1 0 0 0,1 4 0 0 0,-2-8 0 0 0,1 0 0 0 0,-1 0 0 0 0,0-1 0 0 0,0 1 0 0 0,1 0 0 0 0,-1-1 0 0 0,0 1 0 0 0,1-1 0 0 0,-1 1 0 0 0,0-1 0 0 0,1 1 0 0 0,-1-1 0 0 0,1 1 0 0 0,-1-1 0 0 0,1 1 0 0 0,-1-1 0 0 0,1 1 0 0 0,-1-1 0 0 0,1 0 0 0 0,0 1 0 0 0,-1-1 0 0 0,1 0 0 0 0,-1 0 0 0 0,1 0 0 0 0,0 1 0 0 0,-1-1 0 0 0,1 0 0 0 0,0 0 0 0 0,-1 0 0 0 0,1 0 0 0 0,0 0 0 0 0,0 0 0 0 0,12-1 0 0 0,-8-1 0 0 0,-1 1 0 0 0,0-1 0 0 0,0-1 0 0 0,0 1 0 0 0,0 0 0 0 0,-1-1 0 0 0,5-4 0 0 0,-6 6 0 0 0,1-1 0 0 0,-1 0 0 0 0,0 0 0 0 0,-1 0 0 0 0,1-1 0 0 0,0 1 0 0 0,-1 0 0 0 0,1-1 0 0 0,-1 1 0 0 0,1-1 0 0 0,-1 1 0 0 0,0-1 0 0 0,1-5 0 0 0,-2-1 0 0 0,-4-3 0 0 0,-3 5 0 0 0,0 1 0 0 0,0 2-105 0 0,5 4-577 0 0,17-53-14896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35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3 214 276 0 0,'-2'-20'3833'0'0,"2"20"-3705"0"0,0-1 1 0 0,0 1 0 0 0,0 0 0 0 0,0-1 0 0 0,0 1 0 0 0,0-1 0 0 0,0 1 0 0 0,0 0-1 0 0,0-1 1 0 0,0 1 0 0 0,1 0 0 0 0,-1-1 0 0 0,0 1 0 0 0,0-1 0 0 0,0 1-1 0 0,1 0 1 0 0,-1-1 0 0 0,0 1 0 0 0,0 0 0 0 0,1 0 0 0 0,-1-1 0 0 0,0 1 0 0 0,1 0-1 0 0,-1 0 1 0 0,0-1 0 0 0,1 1 0 0 0,-1 0 0 0 0,0 0 0 0 0,1 0 0 0 0,-1 0-1 0 0,0-1 1 0 0,1 1 0 0 0,-1 0 0 0 0,1 0 0 0 0,-1 0 0 0 0,0 0 0 0 0,1 0-1 0 0,0 0 16 0 0,0 1 0 0 0,0-1-1 0 0,0 0 1 0 0,0 1-1 0 0,0-1 1 0 0,0 1 0 0 0,0 0-1 0 0,0-1 1 0 0,0 1-1 0 0,0-1 1 0 0,-1 1-1 0 0,1 0 1 0 0,0 0 0 0 0,0-1-1 0 0,0 3 1 0 0,2 0 253 0 0,8 8 357 0 0,0 1 0 0 0,-1 0 1 0 0,0 0-1 0 0,-1 1 0 0 0,9 17 1 0 0,33 74 1374 0 0,-34-67-1310 0 0,-6-13-353 0 0,74 147 2081 0 0,-69-143-1840 0 0,1-1 1 0 0,1 0 0 0 0,41 43 0 0 0,-58-68-605 0 0,1 0 0 0 0,-1 0 1 0 0,1 0-1 0 0,0-1 0 0 0,0 1 0 0 0,0-1 0 0 0,0 1 0 0 0,0-1 0 0 0,0 0 0 0 0,0 0 0 0 0,0 0 0 0 0,1 0 1 0 0,-1 0-1 0 0,0 0 0 0 0,1-1 0 0 0,-1 1 0 0 0,0-1 0 0 0,1 0 0 0 0,3 1 0 0 0,-4-2-36 0 0,0 0 0 0 0,0 0 0 0 0,0 0 0 0 0,0 0 0 0 0,0 0 0 0 0,0 0 0 0 0,0 0-1 0 0,0 0 1 0 0,-1-1 0 0 0,1 1 0 0 0,0-1 0 0 0,-1 1 0 0 0,1-1 0 0 0,-1 0 0 0 0,0 0 0 0 0,1 1 0 0 0,-1-1 0 0 0,0 0-1 0 0,0 0 1 0 0,1-4 0 0 0,3-6 103 0 0,-1-1-1 0 0,0 1 1 0 0,-1-1-1 0 0,0 0 1 0 0,1-15-1 0 0,1-67 320 0 0,-4 83-437 0 0,0-104 567 0 0,-22-173 0 0 0,5 158-476 0 0,15 128-330 0 0,1 3 86 0 0,0-1 0 0 0,-1 0 1 0 0,1 0-1 0 0,0 0 0 0 0,0 0 1 0 0,0 0-1 0 0,-1 0 0 0 0,1 0 1 0 0,0 0-1 0 0,0 0 0 0 0,0 0 1 0 0,1 0-1 0 0,-1 0 1 0 0,0 0-1 0 0,0 0 0 0 0,0 0 1 0 0,1 1-1 0 0,-1-1 0 0 0,1 0 1 0 0,-1 0-1 0 0,0 0 0 0 0,1 0 1 0 0,-1 0-1 0 0,1 1 0 0 0,0-1 1 0 0,-1 0-1 0 0,1 0 0 0 0,0 1 1 0 0,-1-1-1 0 0,1 1 1 0 0,1-2-1 0 0,-1 3-22 0 0,0-1-1 0 0,0 0 1 0 0,0 0 0 0 0,0 1-1 0 0,0-1 1 0 0,0 1-1 0 0,-1-1 1 0 0,1 1 0 0 0,0-1-1 0 0,0 1 1 0 0,0-1 0 0 0,0 1-1 0 0,-1 0 1 0 0,1-1 0 0 0,0 2-1 0 0,0-1-154 0 0,38 39-7306 0 0,-32-31 6299 0 0,11 10-1609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36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302 110 316 0 0,'-1'-5'818'0'0,"1"1"0"0"0,0 0 0 0 0,-1 0 0 0 0,0 0-1 0 0,0-1 1 0 0,0 1 0 0 0,-1 0 0 0 0,1 0 0 0 0,-1 1 0 0 0,0-1 0 0 0,0 0-1 0 0,0 0 1 0 0,-1 1 0 0 0,1 0 0 0 0,-6-5 0 0 0,5 4-221 0 0,-1 0-1 0 0,0 1 1 0 0,-1-1-1 0 0,1 1 1 0 0,0 0 0 0 0,-1 1-1 0 0,-5-3 1 0 0,4 2-358 0 0,0 1-1 0 0,0 0 1 0 0,0 0 0 0 0,0 0-1 0 0,0 1 1 0 0,0 0 0 0 0,-1 0-1 0 0,1 1 1 0 0,0 0 0 0 0,0 0 0 0 0,-1 0-1 0 0,1 1 1 0 0,0 0 0 0 0,0 0-1 0 0,0 0 1 0 0,0 1 0 0 0,0 0-1 0 0,0 0 1 0 0,0 1 0 0 0,0-1-1 0 0,1 1 1 0 0,0 0 0 0 0,-1 1 0 0 0,1-1-1 0 0,0 1 1 0 0,-6 6 0 0 0,2-1-25 0 0,1 0 1 0 0,-1 1-1 0 0,1 0 1 0 0,1 0 0 0 0,-8 15-1 0 0,13-21-147 0 0,0 0-1 0 0,0 0 1 0 0,1 0-1 0 0,0 0 1 0 0,-1 0-1 0 0,2 0 1 0 0,-1 0-1 0 0,0 1 0 0 0,1-1 1 0 0,0 0-1 0 0,0 1 1 0 0,0-1-1 0 0,0 0 1 0 0,1 1-1 0 0,0-1 1 0 0,-1 0-1 0 0,2 1 1 0 0,-1-1-1 0 0,3 5 0 0 0,0 0 11 0 0,1 0 0 0 0,1-1-1 0 0,0 1 1 0 0,0-1-1 0 0,0-1 1 0 0,1 1-1 0 0,0-1 1 0 0,1 0 0 0 0,0-1-1 0 0,0 0 1 0 0,0 0-1 0 0,0-1 1 0 0,1 0-1 0 0,0 0 1 0 0,16 6 0 0 0,-8-5-7 0 0,1-1 0 0 0,-1-1 0 0 0,1 0 1 0 0,0-1-1 0 0,-1-1 0 0 0,1 0 1 0 0,36-3-1 0 0,-48 1-74 0 0,-1-1 0 0 0,0 0-1 0 0,1 0 1 0 0,-1 0 0 0 0,0-1 0 0 0,0 0 0 0 0,0 0-1 0 0,0 0 1 0 0,0 0 0 0 0,0-1 0 0 0,-1 0-1 0 0,1 0 1 0 0,-1 0 0 0 0,0-1 0 0 0,0 0 0 0 0,0 1-1 0 0,0-1 1 0 0,6-9 0 0 0,-8 10-5 0 0,0-1 1 0 0,1-1-1 0 0,-2 1 0 0 0,1 0 1 0 0,0 0-1 0 0,-1-1 0 0 0,0 1 1 0 0,0-1-1 0 0,0 1 0 0 0,0-1 1 0 0,-1 0-1 0 0,0 1 0 0 0,1-1 1 0 0,-2 1-1 0 0,1-1 0 0 0,-1 0 1 0 0,1 1-1 0 0,-1-1 0 0 0,-1 1 1 0 0,1-1-1 0 0,-1 1 0 0 0,-3-7 1 0 0,0 2-59 0 0,0 0 0 0 0,-1 0 1 0 0,0 1-1 0 0,-1 0 0 0 0,0 0 0 0 0,0 1 1 0 0,-1-1-1 0 0,0 2 0 0 0,0-1 1 0 0,0 1-1 0 0,-1 0 0 0 0,-10-5 1 0 0,7 5-442 0 0,0 1 0 0 0,-1-1 0 0 0,0 2 0 0 0,0 0 0 0 0,0 1 1 0 0,0 0-1 0 0,0 0 0 0 0,-1 2 0 0 0,-14-1 0 0 0,25 2-170 0 0,-9 2-611 0 0,4 4-5464 0 0,2 1 4339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36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1 772 0 0,'-3'1'20016'0'0,"22"4"-16035"0"0,13 3-5429 0 0,-13-6 4087 0 0,158 5 765 0 0,198-20-1 0 0,-334 9-3500 0 0,-26 3-678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37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1 108 0 0,'0'0'206'0'0,"-33"25"3724"0"0,32-23-3322 0 0,-1-1 0 0 0,1 0 0 0 0,-1 1 0 0 0,1 0 0 0 0,0-1 0 0 0,0 1 0 0 0,0 0 0 0 0,0-1 0 0 0,0 1 0 0 0,-1 4 1908 0 0,12 4 973 0 0,-7-8-3120 0 0,0-1 1 0 0,0 1-1 0 0,-1-1 1 0 0,1 0-1 0 0,1 0 1 0 0,-1-1-1 0 0,0 1 1 0 0,0 0-1 0 0,0-1 1 0 0,0 0-1 0 0,0 0 1 0 0,1 0-1 0 0,-1 0 1 0 0,3-1-1 0 0,8 1 721 0 0,29-1 1899 0 0,51-6 1 0 0,-35 1-2237 0 0,-2 3-3379 0 0,-50 5-1439 0 0,3 4-4136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5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63 156 0 0,'-2'-30'4264'0'0,"7"1"4175"0"0,-5 29-8274 0 0,1-1 0 0 0,-1 1 0 0 0,0 0 0 0 0,0 0 0 0 0,1-1 0 0 0,-1 1 0 0 0,0 0 1 0 0,1 0-1 0 0,-1-1 0 0 0,1 1 0 0 0,-1 0 0 0 0,0 0 0 0 0,1 0 0 0 0,-1 0 0 0 0,1-1 1 0 0,-1 1-1 0 0,0 0 0 0 0,1 0 0 0 0,-1 0 0 0 0,1 0 0 0 0,-1 0 0 0 0,0 0 1 0 0,1 0-1 0 0,-1 0 0 0 0,1 0 0 0 0,-1 0 0 0 0,1 1 0 0 0,-1-1 0 0 0,0 0 0 0 0,1 0 1 0 0,-1 0-1 0 0,0 0 0 0 0,1 1 0 0 0,10 4 1230 0 0,-6 0-981 0 0,0-1-1 0 0,0 1 0 0 0,-1 1 0 0 0,0-1 0 0 0,0 1 0 0 0,0-1 0 0 0,-1 1 0 0 0,1 0 0 0 0,-1 0 0 0 0,-1 1 0 0 0,1-1 1 0 0,1 8-1 0 0,1 0 146 0 0,13 40 1656 0 0,16 88 0 0 0,-13-51-2828 0 0,-21-89 303 0 0,1 0-1 0 0,-1-1 1 0 0,1 1-1 0 0,0 0 0 0 0,0-1 1 0 0,-1 1-1 0 0,1-1 1 0 0,1 1-1 0 0,-1-1 0 0 0,0 1 1 0 0,0-1-1 0 0,3 2 1 0 0,-3-2-365 0 0,0 0 0 0 0,1 0 0 0 0,-1 0 0 0 0,1 0 1 0 0,-1 0-1 0 0,1-1 0 0 0,-1 1 0 0 0,1-1 0 0 0,-1 1 0 0 0,1-1 1 0 0,0 1-1 0 0,-1-1 0 0 0,4 0 0 0 0,6-1-2090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11.7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194 29 160 0 0,'28'-28'9535'0'0,"-27"28"-9433"0"0,5 17 1009 0 0,-3 16-350 0 0,-1 0 0 0 0,-2 1-1 0 0,-6 54 1 0 0,2-34-393 0 0,-8 312 1270 0 0,15-268-1325 0 0,-1-58-217 0 0,0-14-32 0 0,0 5 20 0 0,0-10-21 0 0,7 236 890 0 0,-6-18-345 0 0,9-89-218 0 0,-6-89-263 0 0,18 227 978 0 0,-8 101 112 0 0,-15-290-964 0 0,-2 94 208 0 0,-37 275 27 0 0,31-292-396 0 0,7-114-60 0 0,-10 66 0 0 0,4-79-22 0 0,-35 224 87 0 0,26-144-67 0 0,10-75-1 0 0,-1 61-17 0 0,4-32 17 0 0,-35 346 68 0 0,28-305-9 0 0,7 125 0 0 0,1-223-65 0 0,1-21-14 0 0,0-2-7 0 0,0 31 65 0 0,0-30-34 0 0,0 11-7 0 0,0-12 109 0 0,0 0-111 0 0,-1 0-1 0 0,1 0 1 0 0,0 0-1 0 0,-1-1 1 0 0,1 1-1 0 0,-1 0 1 0 0,0 0-1 0 0,0-1 1 0 0,0 1-1 0 0,0-1 1 0 0,-1 1-1 0 0,1-1 1 0 0,-1 1-1 0 0,-1 1 1 0 0,1-2-12 0 0,-21 16 31 0 0,17-12-39 0 0,-24 28-11 0 0,19-21 13 0 0,4-4-8 0 0,-1 0-21 0 0,7-9 13 0 0,0 1 1 0 0,1 0 0 0 0,-1 0 0 0 0,0 0 0 0 0,0 0 0 0 0,0-1 0 0 0,1 1 0 0 0,-1 0 0 0 0,0 0 0 0 0,1 0 0 0 0,-1 1 0 0 0,1-1 0 0 0,-1 0 0 0 0,1 0 0 0 0,0 0 0 0 0,-1 0 0 0 0,1 2 0 0 0,6-3-5 0 0,44-5 8 0 0,-46 4 20 0 0,0 1-8 0 0,5-1-18 0 0,1 0 0 0 0,-1 1-1 0 0,0 0 1 0 0,18 2-1 0 0,-10 0 20 0 0,19 3 5 0 0,-27-3-21 0 0,0 0 1 0 0,1-1-1 0 0,-1 0 0 0 0,1 0 0 0 0,12-1 0 0 0,-17-1 16 0 0,0 0-1 0 0,0 0 1 0 0,-1-1-1 0 0,1 1 1 0 0,0-1-1 0 0,-1 0 1 0 0,1 0-1 0 0,4-4 0 0 0,-1 1 4 0 0,0-1-1 0 0,0 0 0 0 0,-1 0 0 0 0,0-1 0 0 0,0 0 0 0 0,11-14 1 0 0,-5 3 68 0 0,18-33 0 0 0,-31 50-73 0 0,1 0 0 0 0,-1 1 0 0 0,1-1 0 0 0,-1 1-1 0 0,1-1 1 0 0,-1 0 0 0 0,0 1 0 0 0,1-1 0 0 0,-1 0 0 0 0,0 0-1 0 0,0 1 1 0 0,1-1 0 0 0,-1 0 0 0 0,0 1 0 0 0,0-1 0 0 0,0 0-1 0 0,0 0 1 0 0,0 0 0 0 0,0 1 0 0 0,0-1 0 0 0,0 0 0 0 0,0 0-1 0 0,-1 1 1 0 0,1-1 0 0 0,0 0 0 0 0,0 1 0 0 0,-1-1 0 0 0,1 0-1 0 0,0 0 1 0 0,-1 0 0 0 0,-16-3-32 0 0,14 4 35 0 0,-2 0-15 0 0,1 3-14 0 0,-73 71-219 0 0,77-73 223 0 0,-1 0-1 0 0,1-1 1 0 0,-1 1-1 0 0,1-1 1 0 0,-1 1-1 0 0,0-1 1 0 0,1 1-1 0 0,-1-1 1 0 0,0 1-1 0 0,1-1 1 0 0,-1 0-1 0 0,0 1 1 0 0,1-1-1 0 0,-1 0 1 0 0,0 1-1 0 0,0-1 0 0 0,1 0 1 0 0,-1 0-1 0 0,0 0 1 0 0,0 0-1 0 0,1 0 1 0 0,-1 0-1 0 0,0 0 1 0 0,0 0-1 0 0,1 0 1 0 0,-1 0-1 0 0,0 0 1 0 0,0 0-1 0 0,1-1 1 0 0,-1 1-1 0 0,0 0 0 0 0,0-1 1 0 0,1 1-1 0 0,-1 0 1 0 0,0-1-1 0 0,1 1 1 0 0,-1-1-1 0 0,0 0 1 0 0,-1-1-2 0 0,0 0 0 0 0,0-1-1 0 0,0 1 1 0 0,0-1 0 0 0,0 1 0 0 0,1-1 0 0 0,-1 0 0 0 0,1 1 0 0 0,0-1 0 0 0,-1-4-1 0 0,-22-79-254 0 0,5-1-1 0 0,-12-117 0 0 0,6-179-45 0 0,33 114 219 0 0,-1 170 87 0 0,12-146-18 0 0,-16 215 26 0 0,32-398 74 0 0,-30 289-35 0 0,-13-149 0 0 0,1 41 22 0 0,-3-22-18 0 0,3 139-7 0 0,5 71-3 0 0,-16-95 0 0 0,14 129 14 0 0,-2-7 11 0 0,2 7 131 0 0,4 20-158 0 0,0 2 403 0 0,-2 9-408 0 0,-7 43 31 0 0,-4 90-1 0 0,11 60 23 0 0,2-145-57 0 0,21 321-68 0 0,-20-372-16 0 0,-1 0-100 0 0,0 1 0 0 0,1-1-1 0 0,-1 0 1 0 0,1 1 0 0 0,0-1-1 0 0,0 0 1 0 0,0 0 0 0 0,0 0-1 0 0,3 5 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3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5 828 0 0,'0'0'3354'0'0,"9"-4"2379"0"0,24 3 1844 0 0,22 10-2899 0 0,-12-2-2448 0 0,281 0 3637 0 0,-201-8-4864 0 0,-67-1 383 0 0,-20 0-4416 0 0,-11 2-8655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5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350 149 116 0 0,'3'-4'934'0'0,"1"0"0"0"0,-1 0 0 0 0,0 0 0 0 0,-1 0 1 0 0,1-1-1 0 0,-1 1 0 0 0,4-9 0 0 0,-6 12-605 0 0,1-1 0 0 0,-1 1 0 0 0,1-1 0 0 0,-1 0 0 0 0,0 1 0 0 0,0-1 0 0 0,0 0 0 0 0,0 1 1 0 0,0-1-1 0 0,0 1 0 0 0,0-1 0 0 0,0 0 0 0 0,-1 1 0 0 0,1-1 0 0 0,-1 1 0 0 0,1-1 0 0 0,-1 1 0 0 0,0-1 0 0 0,1 1 0 0 0,-1-1 1 0 0,0 1-1 0 0,0 0 0 0 0,0-1 0 0 0,0 1 0 0 0,0 0 0 0 0,0 0 0 0 0,-1 0 0 0 0,0-2 0 0 0,-7-2 132 0 0,1 0 1 0 0,-1 0-1 0 0,0 1 0 0 0,0 0 0 0 0,0 1 0 0 0,-1 0 1 0 0,0 0-1 0 0,1 1 0 0 0,-1 0 0 0 0,0 1 1 0 0,0 0-1 0 0,0 0 0 0 0,0 1 0 0 0,0 0 0 0 0,-19 4 1 0 0,17-2-211 0 0,0 0 1 0 0,-1 1-1 0 0,1 0 1 0 0,0 1-1 0 0,1 0 1 0 0,-1 1-1 0 0,1 1 1 0 0,0 0-1 0 0,0 0 1 0 0,0 1-1 0 0,1 0 1 0 0,-13 12-1 0 0,21-17-141 0 0,-1 1 0 0 0,0 0 0 0 0,0 0 1 0 0,1 0-1 0 0,0 1 0 0 0,0-1 0 0 0,-1 1 0 0 0,2-1 0 0 0,-1 1 0 0 0,0-1 0 0 0,1 1 0 0 0,0 0 0 0 0,0 0 0 0 0,0 0 0 0 0,0 0 1 0 0,1 0-1 0 0,-1 0 0 0 0,1 0 0 0 0,0 0 0 0 0,1 6 0 0 0,0-5 20 0 0,1 0-1 0 0,0 0 1 0 0,0 0-1 0 0,0 0 1 0 0,0 0 0 0 0,1-1-1 0 0,0 1 1 0 0,0-1 0 0 0,0 0-1 0 0,0 0 1 0 0,1 0-1 0 0,-1 0 1 0 0,1-1 0 0 0,0 1-1 0 0,7 4 1 0 0,5 3-82 0 0,1-1 0 0 0,0-1 0 0 0,1 0 0 0 0,0-1 1 0 0,0 0-1 0 0,1-2 0 0 0,0 0 0 0 0,26 3 0 0 0,-28-6-33 0 0,0-1 0 0 0,0 0 1 0 0,0-1-1 0 0,0-2 0 0 0,1 1 0 0 0,-1-2 0 0 0,0 0 0 0 0,0-1 1 0 0,-1-1-1 0 0,18-6 0 0 0,-31 9-22 0 0,0 0 0 0 0,1-1-1 0 0,-1 1 1 0 0,0-1 0 0 0,0 0 0 0 0,0 0-1 0 0,0 0 1 0 0,0 0 0 0 0,-1 0 0 0 0,1-1-1 0 0,-1 1 1 0 0,1-1 0 0 0,-1 0 0 0 0,0 1 0 0 0,0-1-1 0 0,0 0 1 0 0,0 0 0 0 0,-1-1 0 0 0,1 1-1 0 0,-1 0 1 0 0,0 0 0 0 0,0-1 0 0 0,0 1-1 0 0,0-1 1 0 0,-1 1 0 0 0,1-1 0 0 0,-1 1 0 0 0,0-1-1 0 0,0 1 1 0 0,0-1 0 0 0,-2-5 0 0 0,1 1-21 0 0,-1 1 0 0 0,0-1 0 0 0,-1 0 0 0 0,1 1 0 0 0,-2 0 0 0 0,1 0 0 0 0,-1 0 0 0 0,0 0 0 0 0,0 0 0 0 0,-1 1 0 0 0,0-1 0 0 0,0 1 0 0 0,-9-8 0 0 0,-4 0-303 0 0,1 0-1 0 0,-2 1 1 0 0,0 1 0 0 0,0 1-1 0 0,-39-16 1 0 0,43 20-505 0 0,-2 2 0 0 0,1 0 0 0 0,-1 1 0 0 0,-32-3 0 0 0,28 9-2297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6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 59 856 0 0,'-34'-10'2246'0'0,"0"1"-1"0"0,0 1 1 0 0,-1 2 0 0 0,0 2-1 0 0,-1 1 1 0 0,-42 2 0 0 0,67 2-1589 0 0,0 0 1 0 0,0 1 0 0 0,1 0 0 0 0,-1 1 0 0 0,0 0 0 0 0,1 1 0 0 0,0 0 0 0 0,0 1-1 0 0,-14 8 1 0 0,21-11-375 0 0,-1 1 0 0 0,1-1 1 0 0,-1 1-1 0 0,1 0 0 0 0,0 0 0 0 0,0 0 0 0 0,0 1 0 0 0,1-1 0 0 0,-1 1 0 0 0,1 0 0 0 0,-3 6 0 0 0,3-7-119 0 0,2 0 0 0 0,-1 0 0 0 0,0 0-1 0 0,1 1 1 0 0,-1-1 0 0 0,1 0-1 0 0,0 0 1 0 0,0 1 0 0 0,0-1 0 0 0,0 0-1 0 0,1 0 1 0 0,-1 1 0 0 0,1-1 0 0 0,0 0-1 0 0,0 0 1 0 0,0 0 0 0 0,2 4 0 0 0,2 2-26 0 0,0-1 1 0 0,0 0-1 0 0,1 0 1 0 0,0 0-1 0 0,1-1 1 0 0,-1 1 0 0 0,1-2-1 0 0,1 1 1 0 0,-1-1-1 0 0,1 0 1 0 0,0-1-1 0 0,16 9 1 0 0,-6-5 105 0 0,-1-2 1 0 0,2 0-1 0 0,-1 0 1 0 0,1-2-1 0 0,28 5 1 0 0,-36-9-244 0 0,0 0-1 0 0,1 0 1 0 0,-1-1 0 0 0,17-2 0 0 0,-25 2-2 0 0,0 0 0 0 0,0-1 0 0 0,-1 1 0 0 0,1-1 1 0 0,0 1-1 0 0,0-1 0 0 0,0 0 0 0 0,0 0 0 0 0,-1-1 1 0 0,1 1-1 0 0,0 0 0 0 0,-1-1 0 0 0,1 0 0 0 0,-1 0 1 0 0,0 1-1 0 0,1-1 0 0 0,-1-1 0 0 0,0 1 0 0 0,0 0 1 0 0,-1 0-1 0 0,3-4 0 0 0,-3 3-30 0 0,0 1 1 0 0,-1-1-1 0 0,1 1 1 0 0,-1-1-1 0 0,1 1 1 0 0,-1-1-1 0 0,0 1 0 0 0,0-1 1 0 0,-1 1-1 0 0,1-1 1 0 0,0 1-1 0 0,-1-1 1 0 0,0 1-1 0 0,1-1 0 0 0,-1 1 1 0 0,0 0-1 0 0,0-1 1 0 0,0 1-1 0 0,-1 0 1 0 0,1 0-1 0 0,-2-3 0 0 0,-4-4-79 0 0,-1 0-1 0 0,0 1 1 0 0,-11-10-1 0 0,14 13 65 0 0,-21-17-376 0 0,-2 2 0 0 0,0 0 0 0 0,-46-23 0 0 0,-31-20-7782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6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35 392 0 0,'-24'-5'2103'0'0,"0"1"-1"0"0,-35-1 1 0 0,53 4-1506 0 0,1 1 0 0 0,-1 0-1 0 0,1 1 1 0 0,0-1 0 0 0,-1 1 0 0 0,1 0-1 0 0,0 0 1 0 0,-1 1 0 0 0,1-1 0 0 0,0 1-1 0 0,0 0 1 0 0,0 1 0 0 0,0-1 0 0 0,0 1-1 0 0,1 0 1 0 0,-1 0 0 0 0,-4 6 0 0 0,6-7-276 0 0,1 0 1 0 0,1 1 0 0 0,-1 0 0 0 0,0-1 0 0 0,1 1 0 0 0,-1 0 0 0 0,1 0 0 0 0,0-1-1 0 0,0 1 1 0 0,0 0 0 0 0,0 0 0 0 0,1 0 0 0 0,-1 1 0 0 0,1-1 0 0 0,0 5 0 0 0,0-3 10 0 0,1 0 0 0 0,0 0 0 0 0,0 0 0 0 0,0 1 0 0 0,0-1 1 0 0,1 0-1 0 0,0 0 0 0 0,4 7 0 0 0,1 0 126 0 0,1-1-1 0 0,0 1 1 0 0,0-1-1 0 0,2 0 0 0 0,19 18 1 0 0,-17-19-88 0 0,0 0 0 0 0,1-1 1 0 0,1 0-1 0 0,-1-1 0 0 0,15 6 0 0 0,-21-11-212 0 0,0 0 0 0 0,0-1 0 0 0,0 0 0 0 0,0 0 0 0 0,0 0-1 0 0,0-1 1 0 0,0 0 0 0 0,1 0 0 0 0,-1-1 0 0 0,0 0 0 0 0,1 0-1 0 0,-1-1 1 0 0,7-1 0 0 0,-12 1-158 0 0,0 1 1 0 0,0-1-1 0 0,0 1 0 0 0,0-1 0 0 0,0 0 1 0 0,0 1-1 0 0,-1-1 0 0 0,1 0 1 0 0,0 0-1 0 0,-1-1 0 0 0,1 1 1 0 0,-1 0-1 0 0,1 0 0 0 0,-1-1 0 0 0,0 1 1 0 0,1-1-1 0 0,-1 1 0 0 0,0-1 1 0 0,0 1-1 0 0,2-4 0 0 0,-3 3 1 0 0,1-1 0 0 0,-1 1-1 0 0,1-1 1 0 0,-1 0 0 0 0,0 1-1 0 0,0-1 1 0 0,0 1 0 0 0,0-1-1 0 0,0 1 1 0 0,-1-1 0 0 0,1 1-1 0 0,-1-1 1 0 0,-1-4 0 0 0,-2-2-10 0 0,-1-1 1 0 0,0 1-1 0 0,0 0 1 0 0,-1 0-1 0 0,0 0 1 0 0,-10-10 0 0 0,0 2-374 0 0,-2 1 0 0 0,0 0-1 0 0,0 1 1 0 0,-2 1 0 0 0,0 1 0 0 0,0 1 0 0 0,-38-17 0 0 0,-35-5-7545 0 0,76 28 4303 0 0,5 1 519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1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68 0 0,'0'-5'415'0'0,"0"1"1"0"0,0-1-1 0 0,1 0 1 0 0,-1 0-1 0 0,1 1 1 0 0,0-1-1 0 0,1 1 1 0 0,-1-1-1 0 0,1 1 0 0 0,0-1 1 0 0,0 1-1 0 0,0 0 1 0 0,0 0-1 0 0,1 0 1 0 0,0 0-1 0 0,0 0 0 0 0,0 1 1 0 0,0-1-1 0 0,0 1 1 0 0,7-5-1 0 0,7-5 762 0 0,-1 0-1 0 0,1 2 1 0 0,26-13 0 0 0,-26 15-500 0 0,0 1 1 0 0,1 1 0 0 0,1 0-1 0 0,-1 2 1 0 0,1 0 0 0 0,0 1-1 0 0,0 1 1 0 0,35-2 0 0 0,-47 5-503 0 0,-1 1 1 0 0,1-1-1 0 0,0 1 1 0 0,0 0-1 0 0,0 1 1 0 0,-1 0-1 0 0,1 0 1 0 0,11 5-1 0 0,-15-5-123 0 0,0-1-1 0 0,-1 1 0 0 0,1 0 1 0 0,-1 0-1 0 0,1 0 1 0 0,-1 0-1 0 0,1 0 0 0 0,-1 0 1 0 0,0 1-1 0 0,0-1 1 0 0,0 1-1 0 0,0-1 0 0 0,-1 1 1 0 0,1 0-1 0 0,-1 0 1 0 0,0 0-1 0 0,1 0 0 0 0,-1 0 1 0 0,0 0-1 0 0,0 5 1 0 0,0 1 18 0 0,-1 0-1 0 0,0 1 1 0 0,0-1 0 0 0,-1 0 0 0 0,0 1 0 0 0,-1-1 0 0 0,0 0-1 0 0,-1 0 1 0 0,1 0 0 0 0,-7 13 0 0 0,-7 10 107 0 0,-29 44 1 0 0,1 0 56 0 0,37-63-58 0 0,1 1-1 0 0,0 1 1 0 0,1-1 0 0 0,-6 25-1 0 0,11-37-127 0 0,0 0-1 0 0,0 0 0 0 0,0 0 1 0 0,0 0-1 0 0,0 0 1 0 0,0 0-1 0 0,1 0 0 0 0,-1 0 1 0 0,1 0-1 0 0,0-1 0 0 0,-1 1 1 0 0,1 0-1 0 0,0 0 1 0 0,0 0-1 0 0,0-1 0 0 0,0 1 1 0 0,0 0-1 0 0,1-1 0 0 0,-1 1 1 0 0,0-1-1 0 0,1 0 1 0 0,-1 1-1 0 0,1-1 0 0 0,-1 0 1 0 0,1 0-1 0 0,0 0 0 0 0,2 2 1 0 0,5 1 88 0 0,-1 0 0 0 0,1-1 1 0 0,0 0-1 0 0,10 3 0 0 0,9-1-139 0 0,0-2 0 0 0,0 0-1 0 0,0-2 1 0 0,0-1 0 0 0,0-1-1 0 0,0-1 1 0 0,50-11 0 0 0,-66 10-1172 0 0,9-1-1607 0 0,-4 0-4626 0 0,-5 0 4820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2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72 224 672 0 0,'0'-5'710'0'0,"1"0"0"0"0,0 0 1 0 0,0 0-1 0 0,0-1 0 0 0,1 1 0 0 0,0 0 0 0 0,-1 1 0 0 0,2-1 1 0 0,-1 0-1 0 0,1 1 0 0 0,-1-1 0 0 0,1 1 0 0 0,0 0 0 0 0,1-1 1 0 0,-1 2-1 0 0,1-1 0 0 0,0 0 0 0 0,5-4 0 0 0,10-6 1182 0 0,1 1 0 0 0,38-21 0 0 0,-31 20-694 0 0,86-43 3025 0 0,-112 57-3753 0 0,-21 2-516 0 0,1 0-1 0 0,0 2 0 0 0,1 0 0 0 0,-1 1 1 0 0,-35 16-1 0 0,1-2-45 0 0,35-14 51 0 0,0 2-1 0 0,0 0 1 0 0,0 1 0 0 0,1 1-1 0 0,0 0 1 0 0,-21 16-1 0 0,37-24 42 0 0,0 0 0 0 0,0-1-1 0 0,0 1 1 0 0,1-1 0 0 0,-1 1-1 0 0,0 0 1 0 0,0 0 0 0 0,1 0 0 0 0,-1-1-1 0 0,1 1 1 0 0,-1 0 0 0 0,1 0-1 0 0,-1 0 1 0 0,1 0 0 0 0,-1 0-1 0 0,1 0 1 0 0,0 0 0 0 0,-1 0-1 0 0,1 0 1 0 0,0 0 0 0 0,0 0 0 0 0,0 0-1 0 0,0 0 1 0 0,0 0 0 0 0,0 0-1 0 0,0 0 1 0 0,0 0 0 0 0,1 0-1 0 0,-1 0 1 0 0,0 0 0 0 0,0 0-1 0 0,1 0 1 0 0,-1 0 0 0 0,1 0-1 0 0,-1 0 1 0 0,1 0 0 0 0,-1 0 0 0 0,1 0-1 0 0,0-1 1 0 0,-1 1 0 0 0,1 0-1 0 0,0 0 1 0 0,0-1 0 0 0,-1 1-1 0 0,1 0 1 0 0,0-1 0 0 0,1 1 0 0 0,6 5 12 0 0,0-1 1 0 0,0-1 0 0 0,1 1 0 0 0,9 3 0 0 0,-14-7-8 0 0,168 58 318 0 0,-119-43-73 0 0,0 1 0 0 0,69 35 0 0 0,-113-47-221 0 0,22 13-18 0 0,-30-17-29 0 0,0 0 0 0 0,0 0 0 0 0,0 0 0 0 0,1 0 0 0 0,-1 0 0 0 0,0 0 0 0 0,0 1 0 0 0,0-1 0 0 0,-1 0 0 0 0,1 1 0 0 0,0-1 0 0 0,0 1 0 0 0,-1-1 0 0 0,1 1 0 0 0,-1-1 0 0 0,0 1 0 0 0,1-1 0 0 0,-1 1 0 0 0,0 1 0 0 0,0-2 7 0 0,0 0-1 0 0,-1 1 1 0 0,1-1-1 0 0,-1 0 1 0 0,1 0-1 0 0,-1 0 1 0 0,1 1-1 0 0,-1-1 1 0 0,0 0-1 0 0,0 0 1 0 0,0 0-1 0 0,1 0 1 0 0,-1-1-1 0 0,0 1 0 0 0,0 0 1 0 0,0 0-1 0 0,0 0 1 0 0,-1-1-1 0 0,1 1 1 0 0,0 0-1 0 0,0-1 1 0 0,0 1-1 0 0,0-1 1 0 0,-2 1-1 0 0,-32 8-201 0 0,2-4-699 0 0,-46-1 0 0 0,-8 2-6309 0 0,81-5 4497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577 156 352 0 0,'-5'-9'707'0'0,"0"0"1"0"0,-1 1-1 0 0,0 0 1 0 0,0 0-1 0 0,-1 1 1 0 0,0 0-1 0 0,0 0 0 0 0,-1 0 1 0 0,0 1-1 0 0,0 0 1 0 0,0 0-1 0 0,-1 1 1 0 0,-14-6-1 0 0,-1 1 470 0 0,0 0-1 0 0,-1 2 1 0 0,0 1-1 0 0,-27-4 1 0 0,36 8-621 0 0,1 1 1 0 0,-1 1-1 0 0,0 1 1 0 0,1 0 0 0 0,-1 1-1 0 0,1 1 1 0 0,-24 5-1 0 0,28-4-267 0 0,0 0 0 0 0,0 1 0 0 0,1 0 1 0 0,-1 0-1 0 0,1 1 0 0 0,1 1 0 0 0,-1 0 0 0 0,0 0 0 0 0,1 0 0 0 0,1 2 0 0 0,-11 8 0 0 0,15-12-123 0 0,1 0 1 0 0,-1 1-1 0 0,1-1 0 0 0,0 0 1 0 0,0 1-1 0 0,1 0 0 0 0,-1 0 0 0 0,1 0 1 0 0,0 0-1 0 0,0 0 0 0 0,1 0 0 0 0,-1 0 1 0 0,1 1-1 0 0,0-1 0 0 0,1 0 0 0 0,-1 1 1 0 0,1 7-1 0 0,1-7-41 0 0,0 0-1 0 0,1 0 1 0 0,-1-1 0 0 0,1 1-1 0 0,0-1 1 0 0,1 1 0 0 0,-1-1-1 0 0,1 0 1 0 0,0 0 0 0 0,0 0 0 0 0,1 0-1 0 0,-1 0 1 0 0,1-1 0 0 0,0 1-1 0 0,1-1 1 0 0,5 5 0 0 0,6 3-28 0 0,1 0-1 0 0,0-1 1 0 0,0-1 0 0 0,1 0 0 0 0,0-2 0 0 0,1 0 0 0 0,-1-1-1 0 0,2-1 1 0 0,-1 0 0 0 0,1-2 0 0 0,-1 0 0 0 0,1-1 0 0 0,0-1-1 0 0,1-1 1 0 0,35-3 0 0 0,-53 2-118 0 0,0 0-1 0 0,0-1 1 0 0,-1 0 0 0 0,1 1-1 0 0,0-1 1 0 0,0 0-1 0 0,-1 0 1 0 0,1-1-1 0 0,-1 1 1 0 0,1 0 0 0 0,-1-1-1 0 0,0 1 1 0 0,1-1-1 0 0,-1 0 1 0 0,0 0 0 0 0,0 0-1 0 0,0 0 1 0 0,0 0-1 0 0,-1-1 1 0 0,1 1 0 0 0,0 0-1 0 0,-1-1 1 0 0,0 1-1 0 0,0-1 1 0 0,0 0 0 0 0,0 1-1 0 0,0-1 1 0 0,0 0-1 0 0,0 0 1 0 0,-1 1 0 0 0,0-1-1 0 0,1 0 1 0 0,-1 0-1 0 0,-1-5 1 0 0,1-1-39 0 0,-1 0 0 0 0,0 1 0 0 0,-1-1 0 0 0,0 0-1 0 0,0 0 1 0 0,-1 1 0 0 0,0 0 0 0 0,-1-1 0 0 0,0 1 0 0 0,-6-10 0 0 0,-3 0-118 0 0,0 1 0 0 0,0 1 0 0 0,-2 0 0 0 0,-23-20 0 0 0,-75-47-4637 0 0,107 80 3872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2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18 984 0 0,'-6'8'5471'0'0,"5"-7"-5021"0"0,0 0 0 0 0,0 0 0 0 0,0 0 0 0 0,0 0 0 0 0,0 0 0 0 0,1 1 0 0 0,-1-1 1 0 0,0 0-1 0 0,1 1 0 0 0,-1-1 0 0 0,1 0 0 0 0,-1 1 0 0 0,1-1 0 0 0,0 0 0 0 0,-1 1 0 0 0,1-1 0 0 0,0 1 0 0 0,0-1 0 0 0,0 1 0 0 0,0-1 0 0 0,1 0 0 0 0,-1 2 0 0 0,1 0-27 0 0,0-1 0 0 0,0 0 0 0 0,0 1 0 0 0,0-1-1 0 0,0 0 1 0 0,1 0 0 0 0,-1 0 0 0 0,1 0 0 0 0,-1 0 0 0 0,1-1 0 0 0,0 1 0 0 0,2 1-1 0 0,0 1 27 0 0,1-1 0 0 0,-1 0 0 0 0,1 0 0 0 0,-1-1 0 0 0,1 1 0 0 0,0-1 0 0 0,0 0 0 0 0,0-1 0 0 0,0 1 0 0 0,1-1 0 0 0,9 1 0 0 0,-14-2-402 0 0,-1 0 0 0 0,1 0 0 0 0,0 0 0 0 0,0 0 0 0 0,-1 0 0 0 0,1 0 1 0 0,0 0-1 0 0,0 0 0 0 0,-1-1 0 0 0,1 1 0 0 0,0 0 0 0 0,0-1 1 0 0,-1 1-1 0 0,1 0 0 0 0,0-1 0 0 0,-1 1 0 0 0,1-1 0 0 0,-1 1 0 0 0,1-1 1 0 0,0 1-1 0 0,-1-1 0 0 0,1 1 0 0 0,-1-1 0 0 0,0 0 0 0 0,1 1 1 0 0,-1-1-1 0 0,1 0 0 0 0,-1 1 0 0 0,0-1 0 0 0,0 0 0 0 0,1 1 0 0 0,-1-1 1 0 0,0 0-1 0 0,0 0 0 0 0,0 1 0 0 0,0-1 0 0 0,0 0 0 0 0,0 0 1 0 0,0 0-1 0 0,0 1 0 0 0,0-1 0 0 0,0 0 0 0 0,0 0 0 0 0,0 1 0 0 0,-1-1 1 0 0,1-1-1 0 0,-1-2-51 0 0,-1 0 0 0 0,1 0 1 0 0,-1 0-1 0 0,1 0 0 0 0,-1 0 0 0 0,-5-6 1 0 0,2 3-351 0 0,-1 0 1 0 0,1 1 0 0 0,-2 0-1 0 0,-8-7 1 0 0,12 11-410 0 0,0 0 0 0 0,0 0 1 0 0,0 0-1 0 0,0 1 0 0 0,-1-1 0 0 0,1 1 1 0 0,-6-2-1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3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0 192 7749 0 0,'2'-17'4311'0'0,"4"-19"1601"0"0,-6 35-5638 0 0,0-1-1 0 0,1 0 0 0 0,-1 1 1 0 0,1-1-1 0 0,0 1 0 0 0,-1-1 1 0 0,1 1-1 0 0,0-1 0 0 0,0 1 1 0 0,0-1-1 0 0,0 1 1 0 0,0 0-1 0 0,0 0 0 0 0,0-1 1 0 0,3-1-1 0 0,-3 3-191 0 0,0 1-1 0 0,0-1 1 0 0,0 0 0 0 0,0 0-1 0 0,0 0 1 0 0,0 1 0 0 0,0-1-1 0 0,0 0 1 0 0,0 1 0 0 0,0-1-1 0 0,0 1 1 0 0,-1-1 0 0 0,1 1-1 0 0,2 1 1 0 0,-2-1 79 0 0,12 7 161 0 0,0 2 0 0 0,-1-1 1 0 0,0 2-1 0 0,-1 0 1 0 0,0 0-1 0 0,0 1 1 0 0,10 16-1 0 0,-10-15-103 0 0,38 47 616 0 0,2-2 1 0 0,3-2-1 0 0,103 82 0 0 0,-138-123-645 0 0,-11-8-59 0 0,0-1 0 0 0,0 0 0 0 0,0 0 0 0 0,0-1 0 0 0,1 0 0 0 0,0 0 0 0 0,0-1 0 0 0,10 3 0 0 0,-18-7-115 0 0,0 0 0 0 0,-1 0 0 0 0,1 0 0 0 0,0 0 0 0 0,-1 0 0 0 0,1-1 0 0 0,0 1 0 0 0,-1 0 0 0 0,1-1 0 0 0,0 1 0 0 0,-1 0 0 0 0,1-1 0 0 0,-1 1 0 0 0,1-1 0 0 0,-1 1 0 0 0,1-1 0 0 0,-1 1 0 0 0,1-1 0 0 0,-1 1 1 0 0,1-1-1 0 0,-1 1 0 0 0,0-1 0 0 0,1 0 0 0 0,-1 1 0 0 0,0-1 0 0 0,0 0 0 0 0,1 1 0 0 0,-1-1 0 0 0,0 0 0 0 0,0 1 0 0 0,0-1 0 0 0,0 0 0 0 0,0 1 0 0 0,0-1 0 0 0,0 0 0 0 0,0 0 0 0 0,0 0 0 0 0,0-31 163 0 0,0 31-160 0 0,-9-88 195 0 0,-3-71-77 0 0,11 69-48 0 0,-3-45 20 0 0,3 131-191 0 0,1 0-1 0 0,0-1 0 0 0,0 1 1 0 0,0 0-1 0 0,1-1 0 0 0,0 1 1 0 0,0 0-1 0 0,1-1 0 0 0,-1 1 1 0 0,1 0-1 0 0,0 0 0 0 0,3-6 1 0 0,-4 10-32 0 0,1 0 1 0 0,-1 0 0 0 0,0 0 0 0 0,0 0 0 0 0,1 0-1 0 0,-1 1 1 0 0,0-1 0 0 0,1 0 0 0 0,-1 1 0 0 0,1-1 0 0 0,-1 1-1 0 0,1-1 1 0 0,-1 1 0 0 0,1 0 0 0 0,-1-1 0 0 0,1 1-1 0 0,-1 0 1 0 0,1 0 0 0 0,0 0 0 0 0,-1 1 0 0 0,3-1 0 0 0,33 8-2600 0 0,-33-7 2463 0 0,83 30-8884 0 0,-44-15 6232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1 120 0 0,'-5'8'1810'0'0,"0"0"-1"0"0,0 1 1 0 0,1-1 0 0 0,0 1 0 0 0,-3 10-1 0 0,1 0 652 0 0,2-1 1 0 0,0 1-1 0 0,-2 29 0 0 0,5-35-1657 0 0,0-1 1 0 0,1 0 0 0 0,1 1 0 0 0,0-1 0 0 0,0 1 0 0 0,2-1 0 0 0,4 18 0 0 0,-5-25-782 0 0,0 0-1 0 0,1 0 1 0 0,-1 0 0 0 0,1 0-1 0 0,0 0 1 0 0,1-1 0 0 0,-1 1-1 0 0,1-1 1 0 0,-1 0 0 0 0,1 0-1 0 0,1 0 1 0 0,-1 0 0 0 0,0-1-1 0 0,1 0 1 0 0,0 0 0 0 0,0 0-1 0 0,0-1 1 0 0,9 4 0 0 0,26 6-3164 0 0,-1-9-4491 0 0,-25-5 4733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121 203 964 0 0,'-21'-13'2351'0'0,"-11"-10"11944"0"0,46 16-11821 0 0,-9 3-2009 0 0,7 0 478 0 0,-1 0 0 0 0,1 1 0 0 0,22-3-1 0 0,8-3 552 0 0,-33 8-1123 0 0,-1-1 0 0 0,0-1 0 0 0,1 1 0 0 0,-1-2 1 0 0,-1 1-1 0 0,1-1 0 0 0,0 0 0 0 0,-1 0 0 0 0,0-1 1 0 0,10-8-1 0 0,-17 12-338 0 0,1 0 1 0 0,-1 1-1 0 0,1-1 1 0 0,-1 0-1 0 0,0 0 1 0 0,1 1-1 0 0,-1-1 1 0 0,0 0-1 0 0,1 0 1 0 0,-1 0-1 0 0,0 0 1 0 0,0 1-1 0 0,0-1 1 0 0,0 0-1 0 0,0 0 1 0 0,0 0-1 0 0,0 0 1 0 0,0 0-1 0 0,0 1 1 0 0,-1-1-1 0 0,1 0 1 0 0,0 0-1 0 0,0 0 1 0 0,-1 0-1 0 0,1 1 1 0 0,0-1-1 0 0,-1 0 1 0 0,1 0-1 0 0,-1 1 1 0 0,0-2-1 0 0,-19-17 79 0 0,10 13-312 0 0,1 1 0 0 0,-1 0 0 0 0,0 0 0 0 0,-1 1 1 0 0,1 1-1 0 0,-1 0 0 0 0,0 0 0 0 0,1 1 0 0 0,-17-1 0 0 0,18 2-347 0 0,0 1 0 0 0,1 0 0 0 0,-1 1 1 0 0,0 0-1 0 0,0 0 0 0 0,1 1 0 0 0,-13 4 0 0 0,-28 13-6587 0 0,27-5 4128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3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5833 0 0,'-3'2'712'0'0,"0"-1"0"0"0,1 1 0 0 0,-1 0 0 0 0,1 0 0 0 0,-1 0 1 0 0,1 0-1 0 0,0 0 0 0 0,0 0 0 0 0,0 1 0 0 0,0-1 0 0 0,0 1 1 0 0,0-1-1 0 0,1 1 0 0 0,-1 0 0 0 0,1-1 0 0 0,0 1 0 0 0,0 0 1 0 0,-2 5-1 0 0,3-7-577 0 0,1 0 1 0 0,-1 0 0 0 0,0 0 0 0 0,1 0-1 0 0,-1 0 1 0 0,0 0 0 0 0,1 0 0 0 0,-1 0-1 0 0,1 0 1 0 0,-1-1 0 0 0,1 1-1 0 0,0 0 1 0 0,-1 0 0 0 0,1-1 0 0 0,0 1-1 0 0,-1 0 1 0 0,1-1 0 0 0,0 1-1 0 0,0 0 1 0 0,1 0 0 0 0,20 9 949 0 0,-21-10-939 0 0,33 11 921 0 0,1-2-1 0 0,0-1 1 0 0,59 4-1 0 0,-40-5-550 0 0,240 17 1796 0 0,-222-20-2558 0 0,-39-4-1192 0 0,-23-2-1813 0 0,0-1-4017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4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33 114 760 0 0,'-32'-16'13187'0'0,"33"16"-13033"0"0,1 1 1 0 0,-1-1 0 0 0,1 0 0 0 0,-1 0 0 0 0,1 0-1 0 0,-1 0 1 0 0,1 0 0 0 0,-1 0 0 0 0,1 0 0 0 0,-1 0 0 0 0,1-1-1 0 0,1 0 1 0 0,4 0 223 0 0,34 1 1232 0 0,42 6-1 0 0,-23-2-830 0 0,572 24 2211 0 0,-207-15-1804 0 0,38 1-170 0 0,-40-4-144 0 0,985-16 1274 0 0,-632-32-986 0 0,-768 37-1156 0 0,596-44 1604 0 0,-14-23-158 0 0,-554 63-2531 0 0,13-2-2836 0 0,-45 7 2797 0 0,-5-1 35 0 0,-23 4-798 0 0,2-1-2067 0 0,4 0 568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6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1 120 0 0,'-6'1'17882'0'0,"31"5"-15716"0"0,0 0-1 0 0,1-2 1 0 0,-1-1 0 0 0,48-1-1 0 0,106-14 1037 0 0,-162 10-4020 0 0,37-3-782 0 0,-36 4-2078 0 0,-1 1-3380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7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8297 0 0,'-7'5'2786'0'0,"2"-3"-1440"0"0,0 1 0 0 0,1 0 0 0 0,0 0 0 0 0,-1 0-1 0 0,1 0 1 0 0,0 1 0 0 0,0 0 0 0 0,1-1 0 0 0,-5 7 1239 0 0,24-1-555 0 0,-5-5-1539 0 0,1 0 1 0 0,-1-1 0 0 0,1-1 0 0 0,0 0 0 0 0,0-1 0 0 0,0 0 0 0 0,18-1-1 0 0,6 1 220 0 0,159 5-368 0 0,-111-6-5122 0 0,-57 2-3337 0 0,-14-2 4706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7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0 401 852 0 0,'1'-2'369'0'0,"1"0"1"0"0,-1 0-1 0 0,0 0 0 0 0,1 0 1 0 0,-1 0-1 0 0,1 0 1 0 0,0 0-1 0 0,0 0 0 0 0,0 1 1 0 0,-1-1-1 0 0,2 1 0 0 0,-1-1 1 0 0,0 1-1 0 0,0 0 0 0 0,0 0 1 0 0,1 0-1 0 0,-1 0 0 0 0,0 0 1 0 0,1 0-1 0 0,4 0 0 0 0,-3 1 89 0 0,0 0 0 0 0,0 1 0 0 0,0-1-1 0 0,0 1 1 0 0,0 0 0 0 0,0 0 0 0 0,-1 0 0 0 0,1 1-1 0 0,0 0 1 0 0,0-1 0 0 0,-1 1 0 0 0,6 4-1 0 0,42 30 2657 0 0,-2 3 1 0 0,72 71-1 0 0,-31-26-542 0 0,84 66 2985 0 0,-171-148-5420 0 0,-2 0-83 0 0,1-1 1 0 0,0 0-1 0 0,-1 1 1 0 0,1-1-1 0 0,0 0 1 0 0,0 0-1 0 0,0 0 1 0 0,-1 0-1 0 0,1-1 1 0 0,3 2-1 0 0,-1-3-54 0 0,3-7 0 0 0,-5 0 0 0 0,0 0 0 0 0,-1 0 0 0 0,0-1 0 0 0,0 1 0 0 0,-1 0 0 0 0,0-10 0 0 0,1-15 0 0 0,8-57 0 0 0,34-137 0 0 0,46-82 0 0 0,-69 241 0 0 0,-20 68-84 0 0,1-1-1 0 0,-1 0 1 0 0,0 0 0 0 0,0 0-1 0 0,1 0 1 0 0,-1 1 0 0 0,0-1-1 0 0,1 0 1 0 0,-1 0 0 0 0,1 1-1 0 0,-1-1 1 0 0,1 0 0 0 0,-1 1-1 0 0,1-1 1 0 0,-1 0 0 0 0,1 1-1 0 0,0-1 1 0 0,-1 1 0 0 0,1-1-1 0 0,0 1 1 0 0,0-1 0 0 0,-1 1-1 0 0,1 0 1 0 0,0-1 0 0 0,0 1-1 0 0,0 0 1 0 0,-1-1 0 0 0,1 1-1 0 0,0 0 1 0 0,0 0 0 0 0,0 0-1 0 0,0 0 1 0 0,1 0 0 0 0,0 1-497 0 0,0-1 0 0 0,1 1 0 0 0,-1 0 0 0 0,0 0 0 0 0,0 0 0 0 0,0 0 0 0 0,0 1 0 0 0,3 1 0 0 0,-1 0-647 0 0,15 9-2681 0 0,2 0 560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8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0 120 0 0,'-14'13'4074'0'0,"9"-7"71"0"0,-3 11-347 0 0,1 0 1 0 0,-6 26-1 0 0,10-30-2536 0 0,0-1 0 0 0,1 1-1 0 0,1 0 1 0 0,0 18 0 0 0,1-23-1031 0 0,1-1-1 0 0,-1 0 1 0 0,1 0-1 0 0,1 1 1 0 0,0-1-1 0 0,0 0 1 0 0,0-1-1 0 0,0 1 1 0 0,1 0-1 0 0,1-1 1 0 0,-1 1-1 0 0,1-1 1 0 0,0 0-1 0 0,0 0 1 0 0,1 0-1 0 0,-1-1 1 0 0,1 0-1 0 0,1 0 1 0 0,-1 0-1 0 0,12 8 0 0 0,-8-8-433 0 0,0 1 0 0 0,1-1 0 0 0,0 0 0 0 0,-1-1-1 0 0,2 0 1 0 0,-1-1 0 0 0,0 0 0 0 0,17 2-1 0 0,11-3-3451 0 0,1-8-3502 0 0,-15 1 4028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8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131 212 240 0 0,'-76'-38'5175'0'0,"22"19"10506"0"0,60 18-14492 0 0,32-2 511 0 0,45-5 1698 0 0,-75 7-3150 0 0,-1-1 1 0 0,0 0 0 0 0,0 0-1 0 0,0 0 1 0 0,0-1 0 0 0,-1 0-1 0 0,1-1 1 0 0,-1 1 0 0 0,7-6-1 0 0,-12 9-205 0 0,0-1 0 0 0,0 0-1 0 0,0 0 1 0 0,0 0-1 0 0,0 0 1 0 0,0 0-1 0 0,0 0 1 0 0,0 0-1 0 0,0-1 1 0 0,0 1 0 0 0,-1 0-1 0 0,1 0 1 0 0,-1-1-1 0 0,1 1 1 0 0,-1 0-1 0 0,1-1 1 0 0,-1 1 0 0 0,0 0-1 0 0,1-1 1 0 0,-1 1-1 0 0,0-1 1 0 0,0 1-1 0 0,0-3 1 0 0,-1 2-27 0 0,0-1 1 0 0,0 1-1 0 0,0 0 1 0 0,0-1-1 0 0,0 1 1 0 0,0 0-1 0 0,-1 0 1 0 0,1 0 0 0 0,-1 0-1 0 0,1 0 1 0 0,-1 0-1 0 0,-2-2 1 0 0,-4-2-137 0 0,1 0 1 0 0,-1 0-1 0 0,0 1 1 0 0,-1 0-1 0 0,-15-7 1 0 0,19 10-130 0 0,0 0-1 0 0,0 1 1 0 0,0-1 0 0 0,0 1 0 0 0,0 0-1 0 0,0 0 1 0 0,-1 1 0 0 0,-5-1 0 0 0,-12 8-3256 0 0,1 11-3613 0 0,14-7 4116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8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0 988 0 0,'-15'2'2035'0'0,"-18"4"8793"0"0,35-5-10526 0 0,-1 0 0 0 0,0 1 0 0 0,0-1 0 0 0,0 0 0 0 0,0-1 0 0 0,1 1 0 0 0,-1 0 0 0 0,0 0 0 0 0,1-1 0 0 0,2 2 0 0 0,-4-2-9 0 0,19 7 784 0 0,-1-1-1 0 0,1-1 1 0 0,1 0-1 0 0,-1-2 0 0 0,35 3 1 0 0,-13-2-172 0 0,110 12 1327 0 0,606 5 3396 0 0,-163-68-5551 0 0,-581 45-1876 0 0,-32 10-13188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49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539 29 632 0 0,'-4'-29'27971'0'0,"-1"38"-27569"0"0,-1-1 0 0 0,0 0 1 0 0,-1-1-1 0 0,0 1 0 0 0,-9 6 1 0 0,-7 3-282 0 0,-1-2 0 0 0,-1 0 0 0 0,-28 11 0 0 0,-82 27 587 0 0,77-31-429 0 0,-67 34 0 0 0,120-53-279 0 0,1-2 0 0 0,1 1 0 0 0,0-1 0 0 0,0 1 0 0 0,0 0 0 0 0,0 0 0 0 0,0 1 0 0 0,0-1 0 0 0,0 1 0 0 0,0-1 0 0 0,-3 6 0 0 0,6-7 0 0 0,-1 0 0 0 0,1 0 0 0 0,0 1 0 0 0,-1-1 0 0 0,1 0 0 0 0,0 0 0 0 0,0 0 0 0 0,0 1 0 0 0,0-1 0 0 0,0 0 0 0 0,0 0 0 0 0,0 1 0 0 0,1-1 0 0 0,-1 0 0 0 0,0 0 0 0 0,1 0 0 0 0,-1 0 0 0 0,1 1 0 0 0,-1-1 0 0 0,1 0 0 0 0,-1 0 0 0 0,1 0 0 0 0,0 0 0 0 0,0 0 0 0 0,-1 0 0 0 0,1 0 0 0 0,0-1 0 0 0,0 1 0 0 0,0 0 0 0 0,0 0 0 0 0,0-1 0 0 0,0 1 0 0 0,0 0 0 0 0,0-1 0 0 0,0 1 0 0 0,2 0 0 0 0,0 0 0 0 0,15 8 0 0 0,0-1 0 0 0,1-1 0 0 0,-1-1 0 0 0,1-1 0 0 0,1 0 0 0 0,28 2 0 0 0,-13-3 0 0 0,-1-1 0 0 0,1-2 0 0 0,0-1 0 0 0,0-2 0 0 0,-1-2 0 0 0,40-8 0 0 0,-66 10-449 0 0,-1 0 0 0 0,1-1 0 0 0,-1 0 0 0 0,1 0 0 0 0,-1-1 1 0 0,0 0-1 0 0,0 0 0 0 0,0 0 0 0 0,-1-1 0 0 0,0 0 0 0 0,1 0 0 0 0,-2-1 0 0 0,1 0 0 0 0,-1 0 0 0 0,7-10 0 0 0,-5 8-2478 0 0,-6 6 2528 0 0,0 0 0 0 0,1 1-1 0 0,-1-1 1 0 0,0 0-1 0 0,0 0 1 0 0,0 0-1 0 0,0 0 1 0 0,7-7 7818 0 0,-4 44-6935 0 0,30 220 4918 0 0,-10-114-5402 0 0,-24-133-119 0 0,0-6-1246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55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49 20 0 0,'-12'-21'9508'0'0,"191"428"-556"0"0,-147-329-7954 0 0,52 114 1082 0 0,-58-139-744 0 0,50 76 0 0 0,-73-124-1122 0 0,1 0 0 0 0,0 0 0 0 0,-1-1 0 0 0,2 1 0 0 0,-1-1 0 0 0,0 0 0 0 0,1 0 0 0 0,6 4 0 0 0,-10-7-144 0 0,1 0-1 0 0,0-1 1 0 0,-1 1 0 0 0,1-1 0 0 0,-1 1 0 0 0,1-1-1 0 0,0 1 1 0 0,0-1 0 0 0,-1 0 0 0 0,1 0 0 0 0,0 0-1 0 0,-1 0 1 0 0,1 0 0 0 0,0 0 0 0 0,0 0 0 0 0,-1-1-1 0 0,1 1 1 0 0,0 0 0 0 0,-1-1 0 0 0,1 0 0 0 0,-1 1-1 0 0,1-1 1 0 0,0 0 0 0 0,-1 0 0 0 0,0 0 0 0 0,1 0-1 0 0,-1 0 1 0 0,1 0 0 0 0,-1 0 0 0 0,0 0 0 0 0,0-1-1 0 0,2-1 1 0 0,5-7 170 0 0,0-1 0 0 0,-1 0-1 0 0,0 0 1 0 0,-1 0 0 0 0,9-24-1 0 0,18-66 427 0 0,-25 71-462 0 0,14-57 379 0 0,-4-1-1 0 0,11-170 1 0 0,-30 99-250 0 0,-1 65-1352 0 0,5 82-1255 0 0,4 12 92 0 0,8 12-428 0 0,-14-11 2561 0 0,35 34-7118 0 0,-20-17 4161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56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 0 0,'0'0'1262'0'0,"9"22"8491"0"0,-4-18-8790 0 0,1 0-1 0 0,-1-1 1 0 0,1 1-1 0 0,0-1 1 0 0,0-1 0 0 0,0 1-1 0 0,1-1 1 0 0,8 2 0 0 0,55 9 2631 0 0,-68-13-3512 0 0,59 7 1906 0 0,1-2 0 0 0,0-3 0 0 0,110-11 1 0 0,-131 2-1347 0 0,-27 4-1657 0 0,1 1-1 0 0,16-1 1 0 0,-30 3-275 0 0,2 5-1618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4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0 282 5477 0 0,'1'-1'3626'0'0,"-1"1"-3506"0"0,0-1 0 0 0,0 1 0 0 0,0 0 0 0 0,0 0 0 0 0,0-1-1 0 0,0 1 1 0 0,0 0 0 0 0,0 0 0 0 0,0-1 0 0 0,0 1 0 0 0,0 0 0 0 0,0 0 0 0 0,0 0 0 0 0,1-1-1 0 0,-1 1 1 0 0,0 0 0 0 0,0 0 0 0 0,0 0 0 0 0,0-1 0 0 0,1 1 0 0 0,-1 0 0 0 0,0 0 0 0 0,0 0-1 0 0,0 0 1 0 0,1-1 0 0 0,-1 1 0 0 0,0 0 0 0 0,0 0 0 0 0,0 0 0 0 0,1 0 0 0 0,-1 0 0 0 0,0 0-1 0 0,0 0 1 0 0,1 0 0 0 0,-1 0 0 0 0,0 0 0 0 0,0 0 0 0 0,1 0 0 0 0,-1 0 0 0 0,9 5 915 0 0,-1 0 1 0 0,0 1-1 0 0,0 0 1 0 0,8 8 0 0 0,49 60 1173 0 0,-40-43-1293 0 0,157 173 2819 0 0,-128-149-2314 0 0,93 74 1 0 0,-116-104-966 0 0,-20-15-133 0 0,0-1 0 0 0,1 0 0 0 0,0-1 0 0 0,16 8 0 0 0,-27-15-287 0 0,0-1 0 0 0,0 1 0 0 0,0-1 0 0 0,0 0 0 0 0,0 0 0 0 0,0 1 0 0 0,0-1 0 0 0,1 0 0 0 0,-1 0 0 0 0,0 0 0 0 0,0 0 0 0 0,0 0 0 0 0,0 0 0 0 0,1-1 0 0 0,-1 1 0 0 0,0 0 0 0 0,0-1 0 0 0,0 1 0 0 0,0 0 0 0 0,0-1 0 0 0,0 1 0 0 0,0-1 0 0 0,0 0 0 0 0,0 1 0 0 0,0-1 0 0 0,0 0 0 0 0,0 0 0 0 0,-1 1 0 0 0,1-1 0 0 0,0 0 1 0 0,0 0-1 0 0,-1 0 0 0 0,1 0 0 0 0,-1 0 0 0 0,1 0 0 0 0,-1 0 0 0 0,1 0 0 0 0,-1 0 0 0 0,1 0 0 0 0,-1-2 0 0 0,4-7 40 0 0,-2-1 0 0 0,1 1-1 0 0,1-18 1 0 0,-2 14-15 0 0,11-69-41 0 0,35-193 22 0 0,-30 197-35 0 0,39-111-1 0 0,-55 186-7 0 0,30-76-314 0 0,-27 71 237 0 0,0 0 0 0 0,0 0 0 0 0,0 1 0 0 0,1-1 0 0 0,1 1 0 0 0,7-8 0 0 0,-13 15-93 0 0,0 0 1 0 0,-1 1-1 0 0,1-1 0 0 0,0 0 1 0 0,0 1-1 0 0,-1-1 0 0 0,1 1 1 0 0,0-1-1 0 0,0 1 0 0 0,0-1 1 0 0,0 1-1 0 0,0-1 0 0 0,0 1 1 0 0,0 0-1 0 0,0 0 0 0 0,0-1 1 0 0,0 1-1 0 0,0 0 0 0 0,0 0 1 0 0,0 0-1 0 0,0 0 0 0 0,0 0 1 0 0,0 1-1 0 0,0-1 0 0 0,0 0 1 0 0,0 0-1 0 0,0 1 1 0 0,1-1-1 0 0,0 1-400 0 0,-1 1-1 0 0,1-1 1 0 0,-1 0 0 0 0,1 1 0 0 0,-1-1-1 0 0,0 0 1 0 0,1 1 0 0 0,-1 0 0 0 0,0-1-1 0 0,0 1 1 0 0,0 0 0 0 0,0-1 0 0 0,-1 1-1 0 0,2 2 1 0 0,3 12-2583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5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52 0 0,'-31'30'2538'0'0,"29"-28"-2056"0"0,1 0 0 0 0,-1 0 0 0 0,0 1 0 0 0,1-1 0 0 0,0 0 0 0 0,-1 1 0 0 0,1-1 0 0 0,0 1 1 0 0,0-1-1 0 0,1 1 0 0 0,-1 0 0 0 0,0-1 0 0 0,1 5 0 0 0,0-6-209 0 0,0 1-1 0 0,1-1 1 0 0,-1 1 0 0 0,1-1-1 0 0,-1 1 1 0 0,1-1 0 0 0,-1 0-1 0 0,1 1 1 0 0,0-1 0 0 0,0 0-1 0 0,0 1 1 0 0,0-1 0 0 0,0 0-1 0 0,0 0 1 0 0,0 0 0 0 0,0 0 0 0 0,0 0-1 0 0,1 0 1 0 0,-1 0 0 0 0,0 0-1 0 0,1-1 1 0 0,-1 1 0 0 0,3 1-1 0 0,36 11 2365 0 0,-34-11-2179 0 0,38 8 1594 0 0,1-3 0 0 0,74 5 0 0 0,-100-11-1709 0 0,131 3 2040 0 0,-100-6-5309 0 0,0-1-5382 0 0,-36 2 5455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57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3 440 600 0 0,'-2'-36'5430'0'0,"2"33"-4816"0"0,0 1 1 0 0,0 0-1 0 0,0-1 0 0 0,0 1 1 0 0,1-1-1 0 0,-1 1 0 0 0,1 0 1 0 0,0-1-1 0 0,0 1 1 0 0,0 0-1 0 0,0 0 0 0 0,2-3 1533 0 0,-3 5-2060 0 0,0-1 0 0 0,0 1 0 0 0,1 0 0 0 0,-1 0-1 0 0,0 0 1 0 0,0 0 0 0 0,0 0 0 0 0,1-1 0 0 0,-1 1-1 0 0,0 0 1 0 0,0 0 0 0 0,1 0 0 0 0,-1 0-1 0 0,0 0 1 0 0,0 0 0 0 0,1 0 0 0 0,-1 0 0 0 0,0 0-1 0 0,0 0 1 0 0,1 0 0 0 0,-1 0 0 0 0,0 0 0 0 0,0 0-1 0 0,1 0 1 0 0,-1 0 0 0 0,0 0 0 0 0,0 0-1 0 0,1 0 1 0 0,-1 0 0 0 0,0 1 0 0 0,0-1 0 0 0,1 0-1 0 0,-1 0 1 0 0,0 0 0 0 0,0 0 0 0 0,0 1 0 0 0,1-1-1 0 0,-1 0 1 0 0,0 0 0 0 0,0 0 0 0 0,1 1 0 0 0,10 7 1508 0 0,-10-7-1462 0 0,12 17 996 0 0,0 0-1 0 0,-2 1 1 0 0,0 1-1 0 0,12 30 1 0 0,-13-29-687 0 0,35 78 857 0 0,80 160 3161 0 0,-107-222-4460 0 0,-15-28 0 0 0,1 0 0 0 0,0 0 0 0 0,0 0 0 0 0,1-1 0 0 0,0 0 0 0 0,1 0 0 0 0,8 10 0 0 0,-1-11 0 0 0,-11-7 0 0 0,6-1 0 0 0,-3-2 0 0 0,-1 0 0 0 0,0 0 0 0 0,1-1 0 0 0,-1 0 0 0 0,-1 0 0 0 0,1 0 0 0 0,0 0 0 0 0,-1 0 0 0 0,0-1 0 0 0,0 1 0 0 0,3-8 0 0 0,27-61 0 0 0,-27 59 0 0 0,36-97 0 0 0,42-166 0 0 0,47-121 0 0 0,-127 385 0 0 0,1-3 0 0 0,13-28 0 0 0,-15 39-152 0 0,8 12-6050 0 0,-3 8-1599 0 0,1-3 4610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8:59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21 240 0 0,'-37'-7'21279'0'0,"252"-7"-14195"0"0,-212 14-7205 0 0,0 0 0 0 0,0 0 1 0 0,0 0-1 0 0,0 1 1 0 0,0-1-1 0 0,0 1 0 0 0,0-1 1 0 0,0 1-1 0 0,4 1 0 0 0,13 8-5020 0 0,-9-4-215 0 0,-4-2 2458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38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37 244 0 0,'0'0'867'0'0,"-1"-7"1401"0"0,-4-9 6012 0 0,4 14-7816 0 0,0 1 0 0 0,-1 0 1 0 0,1 0-1 0 0,-1 0 0 0 0,1 0 0 0 0,-1 0 0 0 0,0 0 1 0 0,1 0-1 0 0,-1 0 0 0 0,0 1 0 0 0,0-1 1 0 0,0 0-1 0 0,1 1 0 0 0,-1 0 0 0 0,0-1 0 0 0,0 1 1 0 0,-3 0-1 0 0,1 0-52 0 0,0 1 0 0 0,0-1 0 0 0,0 1 0 0 0,1 0 0 0 0,-1 0 0 0 0,0 1 0 0 0,1-1 0 0 0,-6 3 1 0 0,2 0-71 0 0,0 1 1 0 0,1-1-1 0 0,-1 1 1 0 0,1 0 0 0 0,0 1-1 0 0,0-1 1 0 0,-10 14-1 0 0,10-10-163 0 0,1 1-1 0 0,0 0 1 0 0,0 0-1 0 0,1 0 1 0 0,0 1-1 0 0,0 0 1 0 0,1-1-1 0 0,1 1 1 0 0,0 0-1 0 0,1 1 1 0 0,0-1-1 0 0,0 0 1 0 0,2 17-1 0 0,0-22-116 0 0,-1 1 0 0 0,1-1-1 0 0,0 0 1 0 0,1 0 0 0 0,0 0-1 0 0,0 0 1 0 0,0 0 0 0 0,0 0 0 0 0,1-1-1 0 0,0 1 1 0 0,0-1 0 0 0,1 1 0 0 0,0-1-1 0 0,0 0 1 0 0,0-1 0 0 0,0 1 0 0 0,1-1-1 0 0,-1 0 1 0 0,1 0 0 0 0,0 0-1 0 0,1 0 1 0 0,-1-1 0 0 0,0 0 0 0 0,1 0-1 0 0,9 3 1 0 0,-5-4-30 0 0,0 0 1 0 0,0 0-1 0 0,0-1 1 0 0,0 0-1 0 0,0-1 0 0 0,0 0 1 0 0,0 0-1 0 0,0-1 0 0 0,0-1 1 0 0,1 0-1 0 0,-2 0 0 0 0,1-1 1 0 0,0 0-1 0 0,-1 0 0 0 0,1-1 1 0 0,-1-1-1 0 0,0 1 0 0 0,0-2 1 0 0,-1 1-1 0 0,0-1 0 0 0,1 0 1 0 0,7-9-1 0 0,-13 12-10 0 0,-1 0-1 0 0,1-1 1 0 0,0 1-1 0 0,-1 0 1 0 0,0-1-1 0 0,0 0 1 0 0,0 0-1 0 0,0 1 0 0 0,-1-1 1 0 0,0 0-1 0 0,1 0 1 0 0,-1 0-1 0 0,-1-1 1 0 0,1 1-1 0 0,-1 0 1 0 0,1 0-1 0 0,-1-5 1 0 0,-1 3 13 0 0,0 0 1 0 0,-1 0-1 0 0,1 1 1 0 0,-1-1-1 0 0,0 0 0 0 0,0 1 1 0 0,-1 0-1 0 0,0-1 1 0 0,1 1-1 0 0,-2 0 1 0 0,-3-4-1 0 0,-3-3 15 0 0,0 1 1 0 0,-1 0-1 0 0,0 0 0 0 0,-1 2 0 0 0,0-1 0 0 0,-1 1 0 0 0,0 1 1 0 0,-22-10-1 0 0,21 12-40 0 0,0 0 0 0 0,-20-4 0 0 0,28 9-351 0 0,0 0-1 0 0,0 0 1 0 0,0 0 0 0 0,1 0 0 0 0,-1 1-1 0 0,0 0 1 0 0,0 1 0 0 0,-11 1 0 0 0,10 3-4221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48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21 292 0 0,'-22'-3'3310'0'0,"-2"2"14629"0"0,30 1-16867 0 0,70 5 2077 0 0,92-7 1 0 0,-120 0-2510 0 0,14 1-29 0 0,208-12 494 0 0,-239 13-2544 0 0,-4 0-2512 0 0,-7-2-5193 0 0,-11 0 6275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49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36 112 0 0,'-8'-17'6495'0'0,"7"6"1121"0"0,6 10-6607 0 0,0-1 0 0 0,0 1 0 0 0,0 0 0 0 0,1 0 0 0 0,9 0 0 0 0,56 6 2320 0 0,-30-2-2117 0 0,23 1-10 0 0,0 3 1 0 0,0 3-1 0 0,77 22 1 0 0,-138-31-1176 0 0,0-1 0 0 0,-1 1-1 0 0,1 0 1 0 0,0 0 0 0 0,-1 0 0 0 0,1 1 0 0 0,-1-1-1 0 0,1 0 1 0 0,-1 1 0 0 0,0 0 0 0 0,0-1 0 0 0,0 1-1 0 0,0 0 1 0 0,0 0 0 0 0,0 0 0 0 0,0 0 0 0 0,2 4-1 0 0,-4-4-14 0 0,1 1 0 0 0,0-1-1 0 0,-1 0 1 0 0,0 1-1 0 0,0-1 1 0 0,1 0 0 0 0,-1 1-1 0 0,-1-1 1 0 0,1 0-1 0 0,0 1 1 0 0,-1-1-1 0 0,1 0 1 0 0,-1 1 0 0 0,1-1-1 0 0,-1 0 1 0 0,0 0-1 0 0,0 0 1 0 0,0 1 0 0 0,0-1-1 0 0,-1 0 1 0 0,-1 2-1 0 0,-26 37 10 0 0,-47 50-1 0 0,-8 12-1713 0 0,82-100 1413 0 0,0-1-1 0 0,0 1 0 0 0,1 0 1 0 0,0 0-1 0 0,-1 0 1 0 0,1 0-1 0 0,-1 6 0 0 0,3 7-3144 0 0,0-15 3035 0 0,-1 0-1 0 0,0-1 1 0 0,1 1-1 0 0,-1 0 1 0 0,1-1-1 0 0,-1 1 1 0 0,1-1-1 0 0,-1 1 1 0 0,1 0-1 0 0,-1-1 1 0 0,1 1-1 0 0,0-1 1 0 0,-1 1-1 0 0,1-1 1 0 0,0 0-1 0 0,-1 1 1 0 0,3 0-1 0 0,5 1-2354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49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1 522 692 0 0,'1'-1'290'0'0,"0"0"-1"0"0,0 0 1 0 0,0 0 0 0 0,0 0-1 0 0,1 0 1 0 0,-1 0 0 0 0,0 0 0 0 0,0 1-1 0 0,1-1 1 0 0,-1 0 0 0 0,1 1-1 0 0,-1-1 1 0 0,1 1 0 0 0,-1 0-1 0 0,1-1 1 0 0,-1 1 0 0 0,1 0-1 0 0,-1 0 1 0 0,1 0 0 0 0,2 0-1 0 0,-1 1 88 0 0,0 0-1 0 0,-1 0 0 0 0,1 0 1 0 0,0 0-1 0 0,0 0 0 0 0,-1 1 0 0 0,1-1 1 0 0,-1 1-1 0 0,1 0 0 0 0,2 2 0 0 0,5 5 718 0 0,-1 1 0 0 0,0 1-1 0 0,13 18 1 0 0,-18-23-794 0 0,68 99 4051 0 0,-38-52-1947 0 0,3-1 0 0 0,69 75 0 0 0,-102-123-2281 0 0,72 66 1854 0 0,-67-63-1569 0 0,0 0-1 0 0,0-1 1 0 0,1 0 0 0 0,0 0-1 0 0,0-1 1 0 0,0-1-1 0 0,12 4 1 0 0,-19-7-401 0 0,0-1 1 0 0,0 1-1 0 0,0-1 0 0 0,0 0 0 0 0,-1 0 1 0 0,1 0-1 0 0,0-1 0 0 0,0 1 1 0 0,0-1-1 0 0,0 0 0 0 0,0 1 0 0 0,0-1 1 0 0,-1 0-1 0 0,1-1 0 0 0,0 1 1 0 0,-1 0-1 0 0,1-1 0 0 0,-1 1 1 0 0,1-1-1 0 0,-1 0 0 0 0,0 0 0 0 0,0 0 1 0 0,0 0-1 0 0,0 0 0 0 0,0-1 1 0 0,2-3-1 0 0,5-6 7 0 0,-1-1 0 0 0,0 0 0 0 0,9-25 1 0 0,-13 31-15 0 0,23-60 0 0 0,29-101 0 0 0,1-76 0 0 0,-12-36 0 0 0,-25 138 0 0 0,-20 140-143 0 0,1 0-1 0 0,-1 0 1 0 0,0 0-1 0 0,1 0 1 0 0,-1 0 0 0 0,1 0-1 0 0,0 0 1 0 0,-1 1-1 0 0,1-1 1 0 0,0 0 0 0 0,0 1-1 0 0,0-1 1 0 0,0 0 0 0 0,1 1-1 0 0,-1-1 1 0 0,0 1-1 0 0,1 0 1 0 0,1-2 0 0 0,-2 2-30 0 0,0 1 1 0 0,1 0 0 0 0,-1-1 0 0 0,0 1 0 0 0,1 0 0 0 0,-1-1 0 0 0,0 1-1 0 0,1 0 1 0 0,-1 0 0 0 0,1 0 0 0 0,-1 0 0 0 0,0 1 0 0 0,1-1 0 0 0,-1 0-1 0 0,0 0 1 0 0,1 1 0 0 0,-1-1 0 0 0,0 1 0 0 0,0-1 0 0 0,1 1 0 0 0,-1 0-1 0 0,0-1 1 0 0,0 1 0 0 0,2 1 0 0 0,33 32-7317 0 0,-15-13 4360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5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68 104 0 0,'-30'-10'18992'0'0,"37"10"-13515"0"0,25 2-2472 0 0,29 2-1952 0 0,-5-6 183 0 0,-1-2 1 0 0,76-15-1 0 0,-24-8-1045 0 0,-84 20-978 0 0,-22 7 264 0 0,2-1-155 0 0,16-2-778 0 0,-6 5-3311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9:54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68 0 0,'-1'1'329'0'0,"1"-1"-1"0"0,-1 0 1 0 0,0 1-1 0 0,1-1 1 0 0,-1 1-1 0 0,0-1 1 0 0,1 1-1 0 0,-1-1 1 0 0,1 1-1 0 0,-1 0 1 0 0,1-1-1 0 0,-1 1 1 0 0,1 0-1 0 0,0-1 1 0 0,-1 1-1 0 0,1 0 1 0 0,0 0-1 0 0,-1-1 1 0 0,1 1-1 0 0,0 0 1 0 0,0 0-1 0 0,0-1 1 0 0,0 1-1 0 0,-1 1 1 0 0,2-1-76 0 0,-1 0-1 0 0,1 0 1 0 0,-1 0 0 0 0,1-1-1 0 0,0 1 1 0 0,-1 0-1 0 0,1-1 1 0 0,-1 1 0 0 0,1-1-1 0 0,0 1 1 0 0,0-1 0 0 0,-1 1-1 0 0,1-1 1 0 0,0 1 0 0 0,0-1-1 0 0,0 0 1 0 0,-1 1 0 0 0,3-1-1 0 0,6 3 939 0 0,1-1 0 0 0,-1-1 1 0 0,12 2-1 0 0,-16-3-437 0 0,58 4 4296 0 0,76-6-1 0 0,-42 0-4905 0 0,-87 1-2581 0 0,1 2-6137 0 0,-6 1 5515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9:35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64 420 0 0,'-12'-10'14356'0'0,"28"5"-13484"0"0,-1 0 0 0 0,1 1 1 0 0,-1 0-1 0 0,1 2 0 0 0,0 0 0 0 0,17 0 1 0 0,43-7 916 0 0,16-2 178 0 0,-31 5-755 0 0,-37 3-764 0 0,-23 3-115 0 0,-6 1-306 0 0,-172 24 154 0 0,79-12-138 0 0,61-8-67 0 0,36-5 4 0 0,-3 1 15 0 0,0 0-14 0 0,7-1 621 0 0,69-6-205 0 0,130-6 425 0 0,-173 10-631 0 0,-28 2-59 0 0,-5-1-120 0 0,-12-3-3 0 0,-1 1-1 0 0,0 0 1 0 0,0 2 0 0 0,-24 0-1 0 0,1-1-2 0 0,-121 0 4 0 0,102 3-54 0 0,59-1 58 0 0,0 0 1 0 0,0 0 0 0 0,0 0 0 0 0,0 0-1 0 0,0 0 1 0 0,0 0 0 0 0,0 0-1 0 0,0 0 1 0 0,0 0 0 0 0,0 0 0 0 0,0 0-1 0 0,0 0 1 0 0,0 0 0 0 0,0 0-1 0 0,1 0 1 0 0,-1 1 0 0 0,0-1 0 0 0,0 0-1 0 0,0 0 1 0 0,0 0 0 0 0,0 0 0 0 0,0 0-1 0 0,0 0 1 0 0,0 0 0 0 0,-1 0-1 0 0,1 0 1 0 0,0 0 0 0 0,0 0 0 0 0,0 0-1 0 0,15 4 163 0 0,23 3 55 0 0,140-6 687 0 0,-94-2-487 0 0,-12 1 432 0 0,-249 18-756 0 0,42-4-45 0 0,88-9-68 0 0,45-5 7 0 0,3 1-1000 0 0,0 0 922 0 0,0-1 0 0 0,0 1 0 0 0,0-1 0 0 0,0 1 0 0 0,0-1-1 0 0,0 1 1 0 0,0-1 0 0 0,0 1 0 0 0,0-1 0 0 0,0 0 0 0 0,0 0 0 0 0,0 0 0 0 0,0 0 0 0 0,1 1 0 0 0,17 2-1116 0 0,-12 0-420 0 0,0-1 0 0 0,0-1 1 0 0,1 1-1 0 0,-1-1 0 0 0,8 0 0 0 0,5-1-1683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4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21 272 0 0,'2'-9'9074'0'0,"-6"7"-8677"0"0,0 1 1 0 0,0-1 0 0 0,-1 0 0 0 0,1 1-1 0 0,-1 0 1 0 0,1 0 0 0 0,-1 1 0 0 0,1-1 0 0 0,-1 1-1 0 0,1 0 1 0 0,-1 0 0 0 0,1 0 0 0 0,-1 1 0 0 0,1-1-1 0 0,-1 1 1 0 0,1 0 0 0 0,-7 3 0 0 0,-8 1 634 0 0,0 2 1 0 0,-33 17-1 0 0,42-19-592 0 0,1 0-1 0 0,-1 2 0 0 0,1-1 1 0 0,0 1-1 0 0,0 0 1 0 0,1 1-1 0 0,0 0 1 0 0,1 0-1 0 0,-9 12 1 0 0,14-18-285 0 0,0 1-1 0 0,1 0 1 0 0,-1 0 0 0 0,1 0 0 0 0,-1 0 0 0 0,1 0 0 0 0,0 0 0 0 0,0 0 0 0 0,0 1 0 0 0,1-1 0 0 0,-1 0 0 0 0,1 0 0 0 0,0 1 0 0 0,0-1 0 0 0,0 0 0 0 0,0 1 0 0 0,0-1 0 0 0,1 0 0 0 0,0 1 0 0 0,-1-1 0 0 0,1 0 0 0 0,1 0 0 0 0,-1 0 0 0 0,0 0 0 0 0,1 0-1 0 0,-1 0 1 0 0,1 0 0 0 0,0 0 0 0 0,0-1 0 0 0,0 1 0 0 0,0-1 0 0 0,0 1 0 0 0,1-1 0 0 0,-1 0 0 0 0,5 3 0 0 0,-2-1-10 0 0,0 0-1 0 0,0-1 1 0 0,1 1-1 0 0,0-1 1 0 0,0-1-1 0 0,0 1 1 0 0,0-1-1 0 0,0 0 1 0 0,0 0-1 0 0,0-1 1 0 0,1 1-1 0 0,-1-1 1 0 0,1-1-1 0 0,11 0 1 0 0,4-1-669 0 0,0-2 1 0 0,-1 0 0 0 0,23-8 0 0 0,13-1-4744 0 0,-32 11-1819 0 0,-9 1 4121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2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1 164 456 0 0,'0'0'241'0'0,"0"-1"0"0"0,0 0 0 0 0,1 1-1 0 0,-1-1 1 0 0,0 1 0 0 0,1-1 0 0 0,-1 0 0 0 0,1 1 0 0 0,-1-1-1 0 0,1 1 1 0 0,-1-1 0 0 0,1 1 0 0 0,-1-1 0 0 0,1 1 0 0 0,-1 0-1 0 0,1-1 1 0 0,0 1 0 0 0,-1 0 0 0 0,1-1 0 0 0,0 1 0 0 0,1 0 0 0 0,2 3 169 0 0,1 0 0 0 0,-1 0 0 0 0,1 0 1 0 0,-1 1-1 0 0,0 0 0 0 0,-1 0 0 0 0,1 0 1 0 0,-1 0-1 0 0,1 1 0 0 0,2 6 0 0 0,29 55 1281 0 0,-28-51-1227 0 0,113 285 4256 0 0,-13-28-1870 0 0,-78-207-2175 0 0,45 91 1672 0 0,-74-155-2259 0 0,1 1-1 0 0,0-1 1 0 0,-1 1 0 0 0,1-1 0 0 0,0 0-1 0 0,0 0 1 0 0,0 1 0 0 0,0-1-1 0 0,0 0 1 0 0,0 0 0 0 0,0 0-1 0 0,0 0 1 0 0,0 0 0 0 0,1 0-1 0 0,-1 0 1 0 0,0-1 0 0 0,1 1 0 0 0,-1 0-1 0 0,0-1 1 0 0,3 1 0 0 0,-3-1 349 0 0,2-2-10 0 0,1-2-283 0 0,0 0 0 0 0,-1 0-1 0 0,0 0 1 0 0,0-1-1 0 0,0 0 1 0 0,-1 1 0 0 0,1-1-1 0 0,-1 0 1 0 0,3-9-1 0 0,13-55 638 0 0,-14 47-621 0 0,46-219 1151 0 0,-20 50-588 0 0,-10 56-267 0 0,1-34 128 0 0,1-3-557 0 0,-21 168-440 0 0,0-1 1 0 0,0 1 0 0 0,0-1 0 0 0,1 1 0 0 0,-1 0-1 0 0,1-1 1 0 0,5-6 0 0 0,-6 11-29 0 0,1 0 0 0 0,0 0 1 0 0,0 0-1 0 0,0 0 0 0 0,-1 1 0 0 0,1-1 0 0 0,0 1 1 0 0,0-1-1 0 0,-1 1 0 0 0,1 0 0 0 0,0 0 0 0 0,-1 0 1 0 0,1-1-1 0 0,1 3 0 0 0,14 10-3107 0 0,3 3 509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2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312 173 124 0 0,'-2'-8'1417'0'0,"0"0"-1"0"0,-1 0 1 0 0,0 0-1 0 0,0 1 1 0 0,-1-1-1 0 0,1 1 1 0 0,-2-1-1 0 0,1 1 1 0 0,-7-8-1 0 0,8 12-1116 0 0,0 0 0 0 0,0 1 0 0 0,0-1 0 0 0,0 1 0 0 0,0-1 0 0 0,-1 1 0 0 0,1 0 0 0 0,-1 0 0 0 0,1 1 0 0 0,-1-1 0 0 0,0 1 0 0 0,1 0 0 0 0,-1 0 0 0 0,0 0 0 0 0,0 0 0 0 0,0 1 0 0 0,0-1 0 0 0,0 1 0 0 0,0 0 0 0 0,0 0 0 0 0,0 1 0 0 0,-4 0 0 0 0,-2 1-29 0 0,0 1 1 0 0,1 0 0 0 0,-1 1-1 0 0,0 0 1 0 0,1 0 0 0 0,0 1-1 0 0,0 0 1 0 0,0 1 0 0 0,1 0 0 0 0,0 0-1 0 0,0 1 1 0 0,-7 8 0 0 0,9-9-140 0 0,0 0 1 0 0,0 1-1 0 0,1-1 1 0 0,0 1-1 0 0,1 0 1 0 0,-1 1-1 0 0,1-1 1 0 0,1 1-1 0 0,0 0 1 0 0,0 0-1 0 0,0 0 1 0 0,1 0 0 0 0,0 0-1 0 0,0 0 1 0 0,0 12-1 0 0,3-13-52 0 0,-1 1 0 0 0,1-1 0 0 0,1 0 0 0 0,-1 0 0 0 0,1 0 0 0 0,1 0 0 0 0,-1-1 0 0 0,1 1 0 0 0,0 0 0 0 0,1-1 0 0 0,0 0 0 0 0,0 0 0 0 0,0 0 0 0 0,0 0 0 0 0,1-1 0 0 0,0 0 0 0 0,0 0 0 0 0,1 0-1 0 0,-1 0 1 0 0,10 5 0 0 0,2 1 37 0 0,0-1 0 0 0,1-1 0 0 0,0-1 0 0 0,0 0 0 0 0,0-1 0 0 0,25 5 0 0 0,-28-9-50 0 0,0 0-1 0 0,0-1 1 0 0,0-1 0 0 0,1 0 0 0 0,-1-1 0 0 0,0-1 0 0 0,20-3 0 0 0,-28 4-64 0 0,-1-2 0 0 0,1 1 0 0 0,-1-1 0 0 0,1 0 0 0 0,-1 0 1 0 0,0 0-1 0 0,0-1 0 0 0,0 0 0 0 0,0 0 0 0 0,-1-1 1 0 0,1 0-1 0 0,-1 0 0 0 0,0 0 0 0 0,0 0 0 0 0,0-1 1 0 0,-1 0-1 0 0,1 0 0 0 0,-1 0 0 0 0,3-7 0 0 0,-2 4-17 0 0,0-1-1 0 0,-1 0 0 0 0,-1 0 1 0 0,1 0-1 0 0,-1-1 0 0 0,-1 1 1 0 0,0-1-1 0 0,0 0 0 0 0,-1 1 1 0 0,0-1-1 0 0,-1 0 0 0 0,0 0 1 0 0,-1 0-1 0 0,0 1 0 0 0,0-1 1 0 0,-1 0-1 0 0,0 1 0 0 0,-1-1 1 0 0,0 1-1 0 0,0 0 0 0 0,-1 0 1 0 0,0 0-1 0 0,-1 0 0 0 0,0 1 1 0 0,0-1-1 0 0,-1 1 0 0 0,0 1 1 0 0,-11-12-1 0 0,4 7-132 0 0,-1 0 0 0 0,0 1 0 0 0,-1 1 1 0 0,0 0-1 0 0,-1 1 0 0 0,-29-13 0 0 0,26 14-712 0 0,0 2 0 0 0,0 0 1 0 0,-24-4-1 0 0,23 11-1509 0 0,8 0-5517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22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5505 0 0,'2'1'4392'0'0,"5"2"-698"0"0,58 22 5195 0 0,3-5-4505 0 0,144 20-634 0 0,-183-37-3321 0 0,1-1 0 0 0,-1-2 0 0 0,0 0 0 0 0,49-8 0 0 0,3-8-3023 0 0,-72 15 1208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2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7421 0 0,'-5'5'1927'0'0,"0"0"1"0"0,1 0 0 0 0,-1 0-1 0 0,1 0 1 0 0,0 1 0 0 0,-6 12 1095 0 0,34-5-846 0 0,-6-10-1743 0 0,-1-1-1 0 0,1 0 1 0 0,0-1 0 0 0,32-3 0 0 0,-2 0-219 0 0,-46 2-295 0 0,94-1-1258 0 0,-64-1-1567 0 0,1-1-3300 0 0,-13 1 3455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34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70 132 0 0,'6'-26'2203'0'0,"-6"21"-942"0"0,1 0-1 0 0,0 0 0 0 0,0 0 1 0 0,1 0-1 0 0,-1 0 0 0 0,6-9 2622 0 0,0 34-2290 0 0,2 9-296 0 0,3 135 2535 0 0,-8-88-3149 0 0,16 93-1 0 0,-8-134-2611 0 0,-10-31 935 0 0,-1-1 1 0 0,1 0-1 0 0,0 1 1 0 0,0-1-1 0 0,1 0 1 0 0,-1-1 0 0 0,5 5-1 0 0,-3-4-1059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34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65 80 0 0,'-33'-5'2905'0'0,"12"-2"8777"0"0,24 6-10154 0 0,12-4-357 0 0,1 0 0 0 0,0 1 0 0 0,0 1 0 0 0,0 1 0 0 0,0 0 0 0 0,18 1 0 0 0,21-3 387 0 0,118-12 2058 0 0,-63 7-9464 0 0,-76 8-1028 0 0,-18 1 3987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35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0 498 368 0 0,'8'2'1176'0'0,"1"0"1"0"0,-1 0-1 0 0,0-1 1 0 0,1 0-1 0 0,-1 0 1 0 0,1-1-1 0 0,-1 0 1 0 0,1-1-1 0 0,-1 0 1 0 0,0 0-1 0 0,1-1 0 0 0,-1 0 1 0 0,0 0-1 0 0,12-6 1 0 0,-14 5-756 0 0,1 0 0 0 0,-1-1 0 0 0,0 1 0 0 0,0-2 1 0 0,0 1-1 0 0,0-1 0 0 0,-1 0 0 0 0,0 0 0 0 0,0 0 0 0 0,0-1 1 0 0,-1 1-1 0 0,1-1 0 0 0,-1-1 0 0 0,-1 1 0 0 0,1 0 0 0 0,-1-1 1 0 0,3-8-1 0 0,2-14 205 0 0,-1 0 1 0 0,-1 0 0 0 0,4-50-1 0 0,-7-91 968 0 0,-3 120-938 0 0,0 50-645 0 0,0 0 1 0 0,0 0-1 0 0,0-1 0 0 0,0 1 0 0 0,0 0 1 0 0,0 0-1 0 0,0 0 0 0 0,0 0 0 0 0,0 0 1 0 0,0 0-1 0 0,0-1 0 0 0,0 1 1 0 0,0 0-1 0 0,0 0 0 0 0,0 0 0 0 0,0 0 1 0 0,1 0-1 0 0,-1 0 0 0 0,0-1 0 0 0,0 1 1 0 0,0 0-1 0 0,0 0 0 0 0,0 0 0 0 0,0 0 1 0 0,0 0-1 0 0,0 0 0 0 0,1 0 1 0 0,-1 0-1 0 0,0 0 0 0 0,0 0 0 0 0,0-1 1 0 0,0 1-1 0 0,0 0 0 0 0,0 0 0 0 0,1 0 1 0 0,-1 0-1 0 0,0 0 0 0 0,0 0 0 0 0,0 0 1 0 0,0 0-1 0 0,0 0 0 0 0,1 0 1 0 0,-1 0-1 0 0,0 0 0 0 0,0 0 0 0 0,0 0 1 0 0,0 0-1 0 0,0 1 0 0 0,0-1 0 0 0,1 0 1 0 0,-1 0-1 0 0,0 0 0 0 0,0 0 0 0 0,0 0 1 0 0,0 0-1 0 0,0 0 0 0 0,1 0 1 0 0,7 38 551 0 0,-1-1 0 0 0,4 56 0 0 0,-10-75-516 0 0,21 229-22 0 0,-22-242-25 0 0,0 0 0 0 0,0 1 0 0 0,0 0 0 0 0,1 2 0 0 0,0-1 0 0 0,0-1-282 0 0,4 21-7473 0 0,-5-26 7420 0 0,0-1 0 0 0,1 1 0 0 0,-1 0 0 0 0,1 0 1 0 0,0 0-1 0 0,-1-1 0 0 0,1 1 0 0 0,0 0 0 0 0,-1-1 0 0 0,1 1 0 0 0,0 0 0 0 0,0-1 0 0 0,-1 1 1 0 0,1-1-1 0 0,0 1 0 0 0,0-1 0 0 0,0 0 0 0 0,0 1 0 0 0,0-1 0 0 0,0 0 0 0 0,-1 1 0 0 0,2-1 1 0 0,7 2-2585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35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412 363 324 0 0,'1'-2'749'0'0,"1"-6"263"0"0,0 0-1 0 0,-1-1 1 0 0,0 1-1 0 0,-1 0 1 0 0,1 0-1 0 0,-2-1 0 0 0,1 1 1 0 0,-1 0-1 0 0,0 0 1 0 0,-1-1-1 0 0,0 1 0 0 0,0 0 1 0 0,-6-12-1 0 0,6 15-627 0 0,0-1 1 0 0,-1 1-1 0 0,0 0 0 0 0,0 0 0 0 0,-1 0 0 0 0,0 0 0 0 0,1 0 0 0 0,-2 1 0 0 0,1 0 0 0 0,0 0 0 0 0,-1 0 1 0 0,0 0-1 0 0,0 1 0 0 0,0 0 0 0 0,0 0 0 0 0,0 0 0 0 0,-1 0 0 0 0,1 1 0 0 0,-11-3 0 0 0,13 5-259 0 0,0 0-1 0 0,0 0 1 0 0,0 0-1 0 0,0 0 0 0 0,0 0 1 0 0,0 1-1 0 0,0-1 1 0 0,0 1-1 0 0,0 0 0 0 0,0 0 1 0 0,-3 1-1 0 0,-30 17 773 0 0,32-17-766 0 0,-8 6 150 0 0,-1 0 0 0 0,1 1 0 0 0,1 1 0 0 0,0 0 1 0 0,0 0-1 0 0,-15 20 0 0 0,19-21-85 0 0,0 0 0 0 0,1 0-1 0 0,0 1 1 0 0,1 0 0 0 0,0 0 0 0 0,0 0 0 0 0,1 1-1 0 0,1-1 1 0 0,-4 18 0 0 0,6-18-67 0 0,1-1 0 0 0,-1 1 1 0 0,2 0-1 0 0,0-1 0 0 0,0 1 0 0 0,1 0 1 0 0,0-1-1 0 0,0 0 0 0 0,1 1 0 0 0,0-1 0 0 0,1 0 1 0 0,0-1-1 0 0,10 18 0 0 0,-6-14-1 0 0,1 0 0 0 0,0-1 0 0 0,0 0 0 0 0,1 0 0 0 0,1-1 0 0 0,0 0 1 0 0,0-1-1 0 0,20 12 0 0 0,-22-15-113 0 0,1-1 1 0 0,0 0 0 0 0,0-1 0 0 0,0 0 0 0 0,1 0 0 0 0,0-1-1 0 0,-1-1 1 0 0,1 0 0 0 0,0 0 0 0 0,0-1 0 0 0,0 0 0 0 0,0-1-1 0 0,0 0 1 0 0,0-1 0 0 0,0 0 0 0 0,0-1 0 0 0,0 0 0 0 0,0-1-1 0 0,-1 0 1 0 0,1-1 0 0 0,-1 0 0 0 0,0-1 0 0 0,0 0 0 0 0,0 0 0 0 0,-1-1-1 0 0,0 0 1 0 0,14-12 0 0 0,-16 12-16 0 0,0-1 0 0 0,0-1 0 0 0,0 1 0 0 0,-1-1 0 0 0,0 0 0 0 0,0 0 0 0 0,-1-1 0 0 0,-1 1 0 0 0,1-1 0 0 0,-1-1 0 0 0,0 1 0 0 0,-1 0 0 0 0,0-1 0 0 0,2-17 0 0 0,-3 11 0 0 0,-2-1 0 0 0,0 1 0 0 0,0 0 0 0 0,-2 0 0 0 0,0 0 0 0 0,0 0 0 0 0,-2 0 0 0 0,0 0 0 0 0,-1 1 0 0 0,-8-19 0 0 0,4 14 0 0 0,0 1 0 0 0,-1 1 0 0 0,-2-1 0 0 0,0 2 0 0 0,0 0 0 0 0,-2 0 0 0 0,-18-18 0 0 0,19 24-26 0 0,-1-1 0 0 0,0 2-1 0 0,0 0 1 0 0,-1 1 0 0 0,-1 0 0 0 0,0 1 0 0 0,0 1-1 0 0,-32-11 1 0 0,33 14-22 0 0,1 1 1 0 0,-1 0-1 0 0,0 1 0 0 0,0 0 1 0 0,-1 2-1 0 0,1 0 0 0 0,0 0 0 0 0,0 1 1 0 0,0 1-1 0 0,-21 5 0 0 0,30-5-217 0 0,0 0 1 0 0,0 0-1 0 0,1 1 0 0 0,-1 0 0 0 0,1 0 0 0 0,0 0 0 0 0,0 0 0 0 0,0 1 1 0 0,0 0-1 0 0,0 0 0 0 0,1 0 0 0 0,0 1 0 0 0,0 0 0 0 0,0 0 0 0 0,-4 6 0 0 0,4-4-1008 0 0,0 0-1 0 0,0 1 1 0 0,1 0-1 0 0,0-1 1 0 0,1 1-1 0 0,-3 12 1 0 0,0 6-1960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48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9 384 0 0,'-11'-2'378'0'0,"-26"-1"17258"0"0,42 4-16509 0 0,122 1 5154 0 0,-84-3-4829 0 0,75-3 1935 0 0,-85 3-5864 0 0,-3 0-6504 0 0,-24 1 6328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49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3 138 380 0 0,'0'-1'335'0'0,"-1"0"0"0"0,1 0 0 0 0,-1 0 0 0 0,1 0 0 0 0,0 0 0 0 0,0-1 0 0 0,-1 1 0 0 0,1 0 0 0 0,0 0-1 0 0,0 0 1 0 0,0-1 0 0 0,0 1 0 0 0,0 0 0 0 0,1 0 0 0 0,-1 0 0 0 0,0 0 0 0 0,0-1 0 0 0,1 1 0 0 0,-1 0 0 0 0,1 0 0 0 0,-1 0 0 0 0,1 0 0 0 0,-1 0 0 0 0,1 0 0 0 0,0 0 0 0 0,0 0-1 0 0,-1 0 1 0 0,1 0 0 0 0,0 0 0 0 0,0 1 0 0 0,0-1 0 0 0,0 0 0 0 0,0 0 0 0 0,0 1 0 0 0,0-1 0 0 0,0 1 0 0 0,0-1 0 0 0,2 0 0 0 0,6-3 891 0 0,0 1 1 0 0,0 0-1 0 0,18-4 0 0 0,-18 5-762 0 0,60-12 2136 0 0,81-5 0 0 0,26-5-493 0 0,-163 22-1883 0 0,-2 0 244 0 0,0 0 0 0 0,20-8 0 0 0,-29 10-360 0 0,-7-2-795 0 0,-15 0 422 0 0,0 0-1 0 0,0 1 0 0 0,-1 1 1 0 0,-35 5-1 0 0,-87 20-379 0 0,135-24 626 0 0,-18 4-3 0 0,1 2 1 0 0,-34 13 0 0 0,47-15 61 0 0,0 0 0 0 0,1 1 1 0 0,-1 0-1 0 0,1 1 0 0 0,1 1 0 0 0,-18 14 1 0 0,26-20-5 0 0,1-1 0 0 0,-1 1 1 0 0,0-1-1 0 0,1 1 1 0 0,0 0-1 0 0,-1 0 0 0 0,1 0 1 0 0,0 0-1 0 0,0 0 0 0 0,0 0 1 0 0,0 0-1 0 0,1 0 1 0 0,-1 0-1 0 0,0 0 0 0 0,1 0 1 0 0,-1 1-1 0 0,1-1 0 0 0,0 0 1 0 0,0 0-1 0 0,0 1 1 0 0,0-1-1 0 0,0 0 0 0 0,1 0 1 0 0,-1 1-1 0 0,0-1 0 0 0,1 0 1 0 0,0 0-1 0 0,0 0 1 0 0,-1 0-1 0 0,1 0 0 0 0,0 0 1 0 0,1 0-1 0 0,-1 0 0 0 0,0 0 1 0 0,0 0-1 0 0,1-1 0 0 0,2 3 1 0 0,4 5 152 0 0,1-1 1 0 0,0 0 0 0 0,1-1-1 0 0,0 0 1 0 0,19 10-1 0 0,42 18 567 0 0,118 39 0 0 0,35 16 92 0 0,-186-72-721 0 0,87 46 223 0 0,-106-53-272 0 0,-2 1 0 0 0,0 0-1 0 0,0 1 1 0 0,23 23 0 0 0,-37-33-65 0 0,-1 0 0 0 0,1 0 1 0 0,-1 0-1 0 0,0 0 0 0 0,1 0 1 0 0,-1 0-1 0 0,-1 1 0 0 0,1-1 1 0 0,0 1-1 0 0,-1-1 0 0 0,0 1 0 0 0,0 0 1 0 0,0 0-1 0 0,0-1 0 0 0,-1 1 1 0 0,1 0-1 0 0,-1 7 0 0 0,-1-8-6 0 0,0 0-1 0 0,1 0 0 0 0,-2 0 1 0 0,1 0-1 0 0,0 0 1 0 0,0 0-1 0 0,-1-1 0 0 0,0 1 1 0 0,1-1-1 0 0,-1 1 0 0 0,0-1 1 0 0,0 0-1 0 0,0 1 1 0 0,-1-1-1 0 0,1 0 0 0 0,0 0 1 0 0,-1-1-1 0 0,0 1 1 0 0,1-1-1 0 0,-1 1 0 0 0,0-1 1 0 0,0 0-1 0 0,-4 2 1 0 0,-15 4 14 0 0,-7 0 17 0 0,-16-1 39 0 0,26-4-37 0 0,1-2 3 0 0,6 1-12 0 0,-51-2 109 0 0,1-3 1 0 0,0-3-1 0 0,0-2 1 0 0,-116-34-1 0 0,176 43-441 0 0,0-1 0 0 0,0 1 0 0 0,0-1 0 0 0,0 1 0 0 0,0 0 0 0 0,0 0 0 0 0,0 0 0 0 0,0 0-1 0 0,-3 1 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4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1005 108 0 0,'2'-1'446'0'0,"-1"-1"0"0"0,1 1 0 0 0,0 0 1 0 0,-1 0-1 0 0,1-1 0 0 0,-1 1 0 0 0,0-1 0 0 0,1 1 0 0 0,-1-1 1 0 0,0 1-1 0 0,0-1 0 0 0,0 0 0 0 0,0 0 0 0 0,0 0 0 0 0,0 1 0 0 0,-1-1 1 0 0,1 0-1 0 0,-1 0 0 0 0,1 0 0 0 0,-1 0 0 0 0,1-4 0 0 0,-2 3-121 0 0,1 0-1 0 0,-1 0 0 0 0,0 1 0 0 0,0-1 0 0 0,0 0 0 0 0,0 1 0 0 0,0-1 0 0 0,0 0 1 0 0,-1 1-1 0 0,1 0 0 0 0,-1-1 0 0 0,0 1 0 0 0,0 0 0 0 0,-3-3 0 0 0,-7-6 310 0 0,0 0 0 0 0,-1 1 0 0 0,0 0 0 0 0,-1 1 0 0 0,0 1 0 0 0,0 0 0 0 0,-1 1-1 0 0,-23-8 1 0 0,28 11-286 0 0,0 1 0 0 0,0 0 0 0 0,0 1 0 0 0,0 0 0 0 0,0 1-1 0 0,-1 0 1 0 0,1 1 0 0 0,0 0 0 0 0,-1 0 0 0 0,1 1 0 0 0,0 1 0 0 0,-1 0 0 0 0,1 0-1 0 0,-13 5 1 0 0,18-5-165 0 0,0 1 0 0 0,0 0-1 0 0,1 0 1 0 0,-1 0-1 0 0,1 0 1 0 0,0 1 0 0 0,-1 0-1 0 0,2 0 1 0 0,-1 0-1 0 0,0 0 1 0 0,1 0 0 0 0,0 1-1 0 0,0 0 1 0 0,0-1 0 0 0,1 1-1 0 0,-1 0 1 0 0,1 0-1 0 0,0 1 1 0 0,1-1 0 0 0,-1 0-1 0 0,0 11 1 0 0,1-12-94 0 0,1 1 0 0 0,-1-1 0 0 0,1 1 0 0 0,1-1 0 0 0,-1 1 0 0 0,1 0 0 0 0,-1-1 0 0 0,1 1 0 0 0,1-1 0 0 0,-1 0 0 0 0,0 1 0 0 0,1-1 1 0 0,0 0-1 0 0,0 0 0 0 0,1 0 0 0 0,-1 0 0 0 0,1 0 0 0 0,-1-1 0 0 0,1 1 0 0 0,0-1 0 0 0,1 0 0 0 0,-1 1 0 0 0,0-2 0 0 0,1 1 0 0 0,0 0 0 0 0,5 2 0 0 0,-3-1-48 0 0,1-1 0 0 0,0 0 0 0 0,0-1 0 0 0,1 1 0 0 0,-1-1 0 0 0,0-1-1 0 0,1 0 1 0 0,-1 0 0 0 0,1 0 0 0 0,-1-1 0 0 0,1 0 0 0 0,13-1 0 0 0,-11-1-37 0 0,1-1 1 0 0,-1 0 0 0 0,0 0 0 0 0,1-1 0 0 0,-2 0 0 0 0,1-1-1 0 0,0 0 1 0 0,10-8 0 0 0,-3 1-40 0 0,0-2 0 0 0,-1 0 1 0 0,-1 0-1 0 0,0-2 0 0 0,-1 0 0 0 0,-1 0 0 0 0,-1-1 0 0 0,17-31 1 0 0,-14 17-58 0 0,-1 0 0 0 0,16-58 1 0 0,6-61-108 0 0,-27 104 88 0 0,-2 0 0 0 0,-1 0-1 0 0,-3-1 1 0 0,-2 1 0 0 0,-2-1-1 0 0,-1 1 1 0 0,-3-1 0 0 0,-2 1-1 0 0,-13-47 1 0 0,19 90 82 0 0,0 0 0 0 0,0-1 0 0 0,0 1 0 0 0,0-1 1 0 0,-1 1-1 0 0,1 0 0 0 0,-1 0 0 0 0,0 0 0 0 0,0 0 0 0 0,0 0 1 0 0,-4-4-1 0 0,5 6 2 0 0,-1 4 46 0 0,-2 5 28 0 0,0 0-1 0 0,0 0 1 0 0,1 0-1 0 0,0 1 0 0 0,0-1 1 0 0,1 1-1 0 0,-2 15 1 0 0,-3 71 341 0 0,6-61-289 0 0,-3 37 342 0 0,10 121 0 0 0,-2-155-346 0 0,1-1-1 0 0,2 0 0 0 0,2-1 0 0 0,1 1 0 0 0,17 38 1 0 0,-17-54-94 0 0,0 0 0 0 0,1-1 1 0 0,1 0-1 0 0,1-1 1 0 0,1 0-1 0 0,0-1 1 0 0,29 26-1 0 0,-30-31-2 0 0,1-1-1 0 0,0 0 1 0 0,1-1-1 0 0,0-1 1 0 0,1 0 0 0 0,0-1-1 0 0,0-1 1 0 0,1-1-1 0 0,-1 0 1 0 0,22 4 0 0 0,-33-9-181 0 0,-1 0 1 0 0,0-1 0 0 0,1 0 0 0 0,-1 0-1 0 0,0 0 1 0 0,1 0 0 0 0,-1-1 0 0 0,7-1-1 0 0,3-3-3679 0 0,-1-3-4353 0 0,-6 3 4948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06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75 116 0 0,'-17'-8'4428'0'0,"2"0"6848"0"0,41-2-7807 0 0,99-1 1727 0 0,168-18 366 0 0,-271 26-5177 0 0,30-2-1549 0 0,-49 5-168 0 0,1 0 0 0 0,0 0 0 0 0,-1 0 0 0 0,1 1 0 0 0,-1 0 0 0 0,6 1 0 0 0,5-1-4843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07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1 346 536 0 0,'0'-9'344'0'0,"0"7"153"0"0,0-1-1 0 0,0 1 0 0 0,0 0 1 0 0,0-1-1 0 0,0 1 0 0 0,1 0 1 0 0,-1 0-1 0 0,1-1 0 0 0,-1 1 1 0 0,1 0-1 0 0,0 0 0 0 0,0 0 0 0 0,0 0 1 0 0,0 0-1 0 0,0 0 0 0 0,1 0 1 0 0,-1 0-1 0 0,1 0 0 0 0,-1 0 1 0 0,3-1-1 0 0,-4 3-352 0 0,1-1 1 0 0,0 1-1 0 0,0 0 0 0 0,-1 0 0 0 0,1 0 1 0 0,0 0-1 0 0,0 0 0 0 0,-1 0 0 0 0,1 0 1 0 0,0 0-1 0 0,0 0 0 0 0,-1 0 0 0 0,1 0 0 0 0,0 1 1 0 0,0-1-1 0 0,-1 0 0 0 0,1 0 0 0 0,0 1 1 0 0,-1-1-1 0 0,1 1 0 0 0,0-1 0 0 0,-1 0 1 0 0,1 1-1 0 0,0-1 0 0 0,-1 1 0 0 0,1-1 1 0 0,0 2-1 0 0,16 17 1861 0 0,-16-17-1701 0 0,31 44 2798 0 0,32 61 0 0 0,11 16-183 0 0,-55-93-2196 0 0,-6-7-120 0 0,0-1 0 0 0,2-1 0 0 0,1-1 0 0 0,1 0 0 0 0,20 18 0 0 0,-37-37-586 0 0,0-1 1 0 0,0 1-1 0 0,0 0 0 0 0,0 0 1 0 0,0-1-1 0 0,0 1 0 0 0,0-1 1 0 0,0 1-1 0 0,0-1 0 0 0,0 1 1 0 0,1-1-1 0 0,-1 0 0 0 0,0 1 1 0 0,0-1-1 0 0,0 0 0 0 0,1 0 1 0 0,-1 0-1 0 0,0 0 0 0 0,0 0 1 0 0,1 0-1 0 0,-1-1 1 0 0,0 1-1 0 0,0 0 0 0 0,0 0 1 0 0,1-1-1 0 0,-1 1 0 0 0,0-1 1 0 0,0 1-1 0 0,0-1 0 0 0,0 0 1 0 0,0 1-1 0 0,0-1 0 0 0,0 0 1 0 0,0 0-1 0 0,0 1 0 0 0,0-1 1 0 0,-1 0-1 0 0,1 0 0 0 0,0 0 1 0 0,0 0-1 0 0,-1 0 0 0 0,2-2 1 0 0,3-6 152 0 0,-1-1 1 0 0,0 1-1 0 0,0-1 0 0 0,3-12 1 0 0,-3 10-117 0 0,8-33-54 0 0,-2 0 0 0 0,8-81 0 0 0,-1 3 0 0 0,-9 89 0 0 0,1 0 0 0 0,1 1 0 0 0,18-37 0 0 0,53-90 0 0 0,-81 159-111 0 0,1 0-1 0 0,-1 0 1 0 0,0 0-1 0 0,1 0 1 0 0,-1 0-1 0 0,1 1 1 0 0,-1-1-1 0 0,1 0 1 0 0,0 0-1 0 0,-1 1 1 0 0,1-1 0 0 0,0 0-1 0 0,0 1 1 0 0,-1-1-1 0 0,1 0 1 0 0,0 1-1 0 0,0-1 1 0 0,0 1-1 0 0,0-1 1 0 0,-1 1-1 0 0,1 0 1 0 0,0-1 0 0 0,0 1-1 0 0,0 0 1 0 0,0 0-1 0 0,0 0 1 0 0,0 0-1 0 0,0 0 1 0 0,0 0-1 0 0,0 0 1 0 0,0 0-1 0 0,0 0 1 0 0,0 0 0 0 0,0 0-1 0 0,0 0 1 0 0,0 1-1 0 0,0-1 1 0 0,0 1-1 0 0,0-1 1 0 0,-1 0-1 0 0,1 1 1 0 0,0-1-1 0 0,0 1 1 0 0,0 0 0 0 0,0-1-1 0 0,0 2 1 0 0,4 3-1524 0 0,1 0 0 0 0,-2 1 0 0 0,1 0 1 0 0,7 11-1 0 0,-7-9 305 0 0,10 11-1762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08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235 121 576 0 0,'6'-31'9340'0'0,"-6"27"-8509"0"0,0-1 0 0 0,-1 1 0 0 0,1 0 0 0 0,-1 0 1 0 0,0-1-1 0 0,0 1 0 0 0,0 0 0 0 0,-1 0 0 0 0,1 0 0 0 0,-1 0 0 0 0,0 1 0 0 0,-3-5 0 0 0,3 5-597 0 0,0 1 1 0 0,0-1-1 0 0,-1 1 1 0 0,1-1-1 0 0,-1 1 1 0 0,1 0-1 0 0,-1 0 1 0 0,0 0-1 0 0,0 0 0 0 0,0 1 1 0 0,0-1-1 0 0,0 1 1 0 0,0 0-1 0 0,0 0 1 0 0,-1 0-1 0 0,-3-1 1 0 0,2 2-86 0 0,-1-1 0 0 0,0 1 0 0 0,0 0 0 0 0,0 0 1 0 0,0 1-1 0 0,1 0 0 0 0,-1 0 0 0 0,0 0 1 0 0,1 1-1 0 0,-1 0 0 0 0,1 0 0 0 0,-10 5 0 0 0,9-4-58 0 0,-1 1-1 0 0,1 0 1 0 0,0 0 0 0 0,0 0-1 0 0,0 1 1 0 0,1 0-1 0 0,0 0 1 0 0,0 1-1 0 0,-6 7 1 0 0,8-7 1 0 0,-1 0 0 0 0,1 1 0 0 0,0-1 0 0 0,0 1 1 0 0,1 0-1 0 0,0 0 0 0 0,0 0 0 0 0,1 0 0 0 0,-1 0 1 0 0,2 0-1 0 0,-1 1 0 0 0,1-1 0 0 0,0 0 1 0 0,1 0-1 0 0,-1 1 0 0 0,1-1 0 0 0,1 0 0 0 0,-1 0 1 0 0,1 0-1 0 0,1 0 0 0 0,-1 0 0 0 0,1-1 0 0 0,0 1 1 0 0,5 6-1 0 0,-4-6-45 0 0,0 0 1 0 0,1-1-1 0 0,0 1 0 0 0,0-1 1 0 0,1 0-1 0 0,-1-1 1 0 0,1 1-1 0 0,1-1 1 0 0,-1-1-1 0 0,1 1 0 0 0,-1-1 1 0 0,1 0-1 0 0,1 0 1 0 0,-1-1-1 0 0,0 0 0 0 0,1 0 1 0 0,0-1-1 0 0,-1 0 1 0 0,1 0-1 0 0,0-1 0 0 0,13 1 1 0 0,-12-2-35 0 0,-1 0 1 0 0,0-1 0 0 0,1 0-1 0 0,-1-1 1 0 0,0 0-1 0 0,0 0 1 0 0,0 0 0 0 0,0-1-1 0 0,0 0 1 0 0,8-6-1 0 0,-12 7-10 0 0,0-1 0 0 0,0 1 0 0 0,-1-1 0 0 0,1 0 0 0 0,-1-1 0 0 0,1 1 0 0 0,-1 0 0 0 0,0-1 0 0 0,-1 0 0 0 0,1 0 0 0 0,-1 0 0 0 0,1 0 0 0 0,-1 0 0 0 0,0 0 0 0 0,-1-1 0 0 0,1 1 0 0 0,-1 0 0 0 0,0-1 0 0 0,1-8 0 0 0,-2 6 2 0 0,0 0 0 0 0,0 0 1 0 0,-1 1-1 0 0,0-1 1 0 0,0 0-1 0 0,-1 0 0 0 0,0 1 1 0 0,0-1-1 0 0,0 1 1 0 0,-1-1-1 0 0,0 1 0 0 0,0 0 1 0 0,-1 0-1 0 0,0 1 1 0 0,0-1-1 0 0,-5-5 0 0 0,-1 0-165 0 0,1 1-1 0 0,-2 0 1 0 0,1 1-1 0 0,-1 0 1 0 0,-1 0-1 0 0,-24-13 0 0 0,28 18-222 0 0,-1 0-1 0 0,0 1 0 0 0,1 0 0 0 0,-12-2 1 0 0,17 4 68 0 0,0 1 0 0 0,1-1 0 0 0,-1 1 0 0 0,0 0 0 0 0,0 0 0 0 0,0 0 0 0 0,0 1 0 0 0,-3 0 1 0 0,5-1-4 0 0,0 0 0 0 0,0 1 1 0 0,0-1-1 0 0,0 0 1 0 0,0 1-1 0 0,0-1 0 0 0,0 1 1 0 0,0 0-1 0 0,0-1 0 0 0,1 1 1 0 0,-1 0-1 0 0,0-1 1 0 0,0 1-1 0 0,0 0 0 0 0,1 0 1 0 0,-1 0-1 0 0,1 0 0 0 0,-1 0 1 0 0,0 0-1 0 0,1 0 1 0 0,-1 1-1 0 0,-3 11-5356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0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34 608 0 0,'0'0'1240'0'0,"21"0"6748"0"0,41 2 2211 0 0,-32-1-8347 0 0,0 0 0 0 0,0-2 0 0 0,0-1-1 0 0,51-10 1 0 0,-49 5-911 0 0,1-1-1439 0 0,-14 0-2861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0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0 176 932 0 0,'11'-22'8089'0'0,"29"0"-2011"0"0,24 0-1717 0 0,-14 6-2380 0 0,72-22 1394 0 0,-3 1-867 0 0,-65 19-1362 0 0,-52 18-1101 0 0,-35 0-575 0 0,-51 8 1 0 0,-74 29 228 0 0,137-30 317 0 0,-1 0-1 0 0,1 2 1 0 0,1 0 0 0 0,0 2 0 0 0,-22 14 0 0 0,38-23 17 0 0,1 1 1 0 0,-1 0-1 0 0,1-1 1 0 0,0 1-1 0 0,0 0 1 0 0,0 1 0 0 0,1-1-1 0 0,-1 0 1 0 0,1 1-1 0 0,-1-1 1 0 0,-2 7-1 0 0,5-8-8 0 0,-1 0 0 0 0,1 0 0 0 0,-1 0-1 0 0,1 0 1 0 0,0 0 0 0 0,0 0 0 0 0,0 0 0 0 0,0-1-1 0 0,0 1 1 0 0,0 0 0 0 0,1 0 0 0 0,-1 0 0 0 0,1 0-1 0 0,-1 0 1 0 0,1-1 0 0 0,0 1 0 0 0,-1 0 0 0 0,1 0-1 0 0,0-1 1 0 0,0 1 0 0 0,0-1 0 0 0,1 1 0 0 0,-1-1-1 0 0,0 1 1 0 0,0-1 0 0 0,1 0 0 0 0,2 3 0 0 0,14 10 190 0 0,1 0 1 0 0,0-1-1 0 0,30 15 0 0 0,69 26 512 0 0,-31-16-214 0 0,-8-1-130 0 0,103 52 571 0 0,-146-69-696 0 0,-1 2 1 0 0,59 47-1 0 0,-61-37-135 0 0,-31-30-117 0 0,0 1 1 0 0,0-1-1 0 0,-1 0 1 0 0,1 1-1 0 0,-1-1 1 0 0,1 1-1 0 0,-1 0 1 0 0,0-1-1 0 0,0 1 1 0 0,0 0-1 0 0,0 0 1 0 0,1 5-1 0 0,-6 2-6 0 0,1-7 0 0 0,0 1 0 0 0,0-1 0 0 0,0 0 0 0 0,-1 0 0 0 0,1 0 0 0 0,-1 0 0 0 0,0-1 0 0 0,0 0 0 0 0,0 1 0 0 0,0-1 0 0 0,0-1 0 0 0,-1 1 0 0 0,1-1 0 0 0,-7 2 0 0 0,-10 1 0 0 0,-40 4 0 0 0,34-5 0 0 0,-91 7-2277 0 0,-21 2-1551 0 0,104-1-5537 0 0,24-7 6401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21 836 0 0,'-18'-6'-159'0'0,"-15"-8"18383"0"0,33 13-18113 0 0,21 2 1202 0 0,186 15 3935 0 0,194 10-1673 0 0,-373-25-3548 0 0,141-1 1640 0 0,-57-10-3663 0 0,-85 3-1043 0 0,-12-4-6686 0 0,-9 2 6968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45 580 0 0,'-9'-19'10452'0'0,"12"17"-9934"0"0,-1-1 0 0 0,1 1 0 0 0,0 0 0 0 0,1 0 0 0 0,-1 0-1 0 0,0 0 1 0 0,0 1 0 0 0,1 0 0 0 0,-1-1 0 0 0,1 1 0 0 0,-1 0-1 0 0,1 0 1 0 0,0 1 0 0 0,-1-1 0 0 0,6 1 0 0 0,7-1 691 0 0,1 0 1 0 0,21 2 0 0 0,-3 3 326 0 0,53 10 0 0 0,-78-11-1301 0 0,1-1 0 0 0,-1 1-1 0 0,0 1 1 0 0,0 0-1 0 0,-1 1 1 0 0,1-1 0 0 0,-1 2-1 0 0,0-1 1 0 0,14 12-1 0 0,-20-14-152 0 0,0 1-1 0 0,0-1 0 0 0,0 1 0 0 0,0-1 1 0 0,0 1-1 0 0,-1 0 0 0 0,0 0 1 0 0,0 0-1 0 0,0 0 0 0 0,0 0 0 0 0,0 0 1 0 0,-1 1-1 0 0,0-1 0 0 0,0 1 1 0 0,0-1-1 0 0,0 6 0 0 0,-1-3-12 0 0,-1 0-1 0 0,1 0 0 0 0,-2 0 1 0 0,1-1-1 0 0,0 1 0 0 0,-1-1 1 0 0,-1 1-1 0 0,1-1 0 0 0,-7 12 1 0 0,-5 5 33 0 0,-1-1 0 0 0,-2 0 0 0 0,0-1 0 0 0,-26 25 1 0 0,36-40-64 0 0,-16 18-566 0 0,-5 6-1601 0 0,10-11-2869 0 0,17-8-4627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1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13 290 5384 0 0,'-12'-38'4882'0'0,"13"19"-2586"0"0,-1 18-2209 0 0,0 1-1 0 0,0-1 1 0 0,1 1-1 0 0,-1-1 1 0 0,0 1-1 0 0,1 0 1 0 0,-1-1-1 0 0,1 1 1 0 0,-1-1-1 0 0,0 1 1 0 0,1 0-1 0 0,-1-1 1 0 0,1 1 0 0 0,-1 0-1 0 0,1-1 1 0 0,-1 1-1 0 0,1 0 1 0 0,-1 0-1 0 0,1-1 1 0 0,0 1-1 0 0,-1 0 1 0 0,1 0-1 0 0,-1 0 1 0 0,1 0-1 0 0,-1 0 1 0 0,1 0-1 0 0,0 0 1 0 0,1 0 28 0 0,0 0 0 0 0,-1 1 0 0 0,1-1 1 0 0,-1 0-1 0 0,1 1 0 0 0,0 0 0 0 0,-1-1 1 0 0,1 1-1 0 0,-1 0 0 0 0,0-1 0 0 0,1 1 0 0 0,-1 0 1 0 0,3 3-1 0 0,1-1 168 0 0,13 10 230 0 0,0 1 0 0 0,-1 0 1 0 0,-1 1-1 0 0,0 0 0 0 0,-1 2 1 0 0,21 30-1 0 0,65 110 1371 0 0,-91-141-1751 0 0,21 38 421 0 0,13 22 1031 0 0,3-1 0 0 0,70 84-1 0 0,-100-139-1107 0 0,-10-10-104 0 0,1 0 1 0 0,0-1-1 0 0,1 0 0 0 0,0-1 0 0 0,0 0 0 0 0,13 8 0 0 0,-21-15-346 0 0,0-1 0 0 0,0 0 1 0 0,1 1-1 0 0,-1-1 0 0 0,0 0 0 0 0,0 0 0 0 0,0 0 0 0 0,0 0 1 0 0,1 0-1 0 0,-1 0 0 0 0,0 0 0 0 0,0 0 0 0 0,0 0 0 0 0,0 0 0 0 0,0-1 1 0 0,1 1-1 0 0,-1 0 0 0 0,0-1 0 0 0,0 1 0 0 0,0-1 0 0 0,0 0 1 0 0,0 1-1 0 0,0-1 0 0 0,0 0 0 0 0,-1 1 0 0 0,1-1 0 0 0,0 0 0 0 0,0 0 1 0 0,0 0-1 0 0,-1 0 0 0 0,1 0 0 0 0,0 0 0 0 0,-1 0 0 0 0,1 0 1 0 0,0-1-1 0 0,3-6 197 0 0,0 1-1 0 0,0-2 1 0 0,3-9 0 0 0,-6 16-218 0 0,9-33-6 0 0,-2 1 0 0 0,-2-1 0 0 0,5-69 0 0 0,-6 51 0 0 0,16-269 0 0 0,-7 90 0 0 0,-13 202-328 0 0,-1 21 78 0 0,0 1 1 0 0,0-1-1 0 0,1 1 1 0 0,0 0-1 0 0,1-1 1 0 0,0 1-1 0 0,0 0 0 0 0,1 0 1 0 0,4-11-1 0 0,-6 19 154 0 0,-1 0 1 0 0,1-1-1 0 0,-1 1 0 0 0,0 0 0 0 0,1-1 0 0 0,-1 1 0 0 0,1 0 0 0 0,-1 0 0 0 0,1 0 0 0 0,-1 0 0 0 0,1-1 0 0 0,-1 1 0 0 0,1 0 0 0 0,-1 0 0 0 0,1 0 0 0 0,-1 0 0 0 0,1 0 1 0 0,-1 0-1 0 0,1 0 0 0 0,-1 0 0 0 0,1 0 0 0 0,-1 0 0 0 0,1 1 0 0 0,-1-1 0 0 0,1 0 0 0 0,-1 0 0 0 0,1 1 0 0 0,14 5-1488 0 0,-14-6 1529 0 0,4 3-865 0 0,0 1-1 0 0,0-1 0 0 0,-1 1 1 0 0,1-1-1 0 0,-1 1 0 0 0,1 1 0 0 0,3 4 1 0 0,3 3-615 0 0,15 17-1330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4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9 116 532 0 0,'-8'-18'9462'0'0,"8"17"-9190"0"0,0 0-1 0 0,0 1 1 0 0,0-1-1 0 0,0 0 1 0 0,0 0-1 0 0,0 1 1 0 0,0-1-1 0 0,1 0 1 0 0,-1 0-1 0 0,0 1 1 0 0,0-1-1 0 0,1 0 1 0 0,-1 1-1 0 0,0-1 1 0 0,1 0-1 0 0,-1 1 1 0 0,1-1-1 0 0,-1 1 1 0 0,1-1-1 0 0,-1 1 1 0 0,1-1-1 0 0,-1 1 1 0 0,1-1-1 0 0,0 1 1 0 0,-1-1-1 0 0,1 1 1 0 0,0 0-1 0 0,-1-1 1 0 0,1 1-1 0 0,0 0 1 0 0,-1 0-1 0 0,1-1 1 0 0,0 1-1 0 0,0 0 1 0 0,-1 0-1 0 0,2 0 1 0 0,35-2 4067 0 0,-26 3-3332 0 0,47-4 838 0 0,0-3 0 0 0,0-2 1 0 0,70-20-1 0 0,-86 18-2276 0 0,-22 5 41 0 0,-6 1 115 0 0,8-1-138 0 0,-10 2-576 0 0,7-2-213 0 0,-7 5-9011 0 0,-4 2 6980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1 204 0 0,'-10'6'684'0'0,"-25"17"2855"0"0,32-22-2858 0 0,1 1 0 0 0,1-1 0 0 0,-1 1 0 0 0,0 0 0 0 0,0 0 0 0 0,1 0 0 0 0,-1 0 1 0 0,1 0-1 0 0,-1 0 0 0 0,1 0 0 0 0,0 0 0 0 0,-2 5 0 0 0,3-6-475 0 0,0-1-1 0 0,0 1 1 0 0,1 0-1 0 0,-1 0 1 0 0,0-1-1 0 0,0 1 1 0 0,1 0 0 0 0,-1-1-1 0 0,0 1 1 0 0,1 0-1 0 0,-1-1 1 0 0,1 1-1 0 0,-1-1 1 0 0,1 1-1 0 0,-1-1 1 0 0,1 1-1 0 0,-1-1 1 0 0,1 1-1 0 0,-1-1 1 0 0,1 1-1 0 0,0-1 1 0 0,-1 0 0 0 0,1 1-1 0 0,0-1 1 0 0,0 0-1 0 0,-1 1 1 0 0,1-1-1 0 0,0 0 1 0 0,1 0-1 0 0,23 6 1893 0 0,-24-6-1930 0 0,30 4 2363 0 0,-1-1-1 0 0,51-2 0 0 0,-34-4-3643 0 0,-2-5-5243 0 0,-33 3-406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0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3 292 0 0,'-22'-2'10094'0'0,"27"3"-9210"0"0,41 9 1170 0 0,1-3 0 0 0,48 3 0 0 0,100-5 64 0 0,-87-11-832 0 0,-108 6-1278 0 0,0 0-1 0 0,0 0 1 0 0,0-1 0 0 0,0 1-1 0 0,0 0 1 0 0,0 0 0 0 0,-1 0-1 0 0,1 0 1 0 0,0 0 0 0 0,0 0-1 0 0,0 0 1 0 0,0-1 0 0 0,0 1-1 0 0,0 0 1 0 0,0 0 0 0 0,0 0-1 0 0,0 0 1 0 0,0 0 0 0 0,0-1 0 0 0,0 1-1 0 0,0 0 1 0 0,0 0 0 0 0,0 0-1 0 0,0 0 1 0 0,0 0 0 0 0,0 0-1 0 0,0-1 1 0 0,0 1 0 0 0,0 0-1 0 0,0 0 1 0 0,0 0 0 0 0,0 0-1 0 0,1 0 1 0 0,-1 0 0 0 0,0 0-1 0 0,0-1 1 0 0,0 1 0 0 0,0 0-1 0 0,0 0 1 0 0,0 0 0 0 0,0 0-1 0 0,0 0 1 0 0,0 0 0 0 0,1 0-1 0 0,-1 0 1 0 0,0 0 0 0 0,0 0 0 0 0,0 0-1 0 0,0-1 1 0 0,0 1 0 0 0,0 0-1 0 0,1 0 1 0 0,-1 0 0 0 0,0 0-1 0 0,0 0 1 0 0,-77-7 98 0 0,0 4 0 0 0,-91 7 1 0 0,168-4-107 0 0,-15 0 30 0 0,0 1 0 0 0,1 1 0 0 0,-1 0 0 0 0,-13 4 0 0 0,28-6-17 0 0,-1 0 1 0 0,1 0-1 0 0,0 0 0 0 0,0 0 1 0 0,0 0-1 0 0,0 0 1 0 0,0 0-1 0 0,0 0 1 0 0,0 0-1 0 0,0 0 0 0 0,0 0 1 0 0,-1 0-1 0 0,1 0 1 0 0,0 0-1 0 0,0 0 1 0 0,0 0-1 0 0,0 0 0 0 0,0 0 1 0 0,0 1-1 0 0,0-1 1 0 0,0 0-1 0 0,0 0 1 0 0,0 0-1 0 0,-1 0 1 0 0,1 0-1 0 0,0 0 0 0 0,0 0 1 0 0,0 0-1 0 0,0 0 1 0 0,0 0-1 0 0,0 0 1 0 0,0 0-1 0 0,0 0 0 0 0,0 1 1 0 0,0-1-1 0 0,0 0 1 0 0,0 0-1 0 0,0 0 1 0 0,0 0-1 0 0,0 0 0 0 0,0 0 1 0 0,0 0-1 0 0,0 0 1 0 0,0 0-1 0 0,0 1 1 0 0,0-1-1 0 0,0 0 1 0 0,0 0-1 0 0,0 0 0 0 0,0 0 1 0 0,0 0-1 0 0,0 0 1 0 0,0 0-1 0 0,0 0 1 0 0,0 0-1 0 0,0 1 0 0 0,0-1 1 0 0,0 0-1 0 0,0 0 1 0 0,0 0-1 0 0,0 0 1 0 0,9 4 184 0 0,13 0-99 0 0,102 1 450 0 0,-21-1-2829 0 0,-35 1-4461 0 0,-51-3 4273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1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1 259 308 0 0,'0'-2'189'0'0,"1"0"0"0"0,0 0-1 0 0,-1 0 1 0 0,1 0 0 0 0,0 0 0 0 0,0 0-1 0 0,0 0 1 0 0,0 0 0 0 0,1 1 0 0 0,-1-1-1 0 0,0 0 1 0 0,1 1 0 0 0,-1-1 0 0 0,1 1-1 0 0,0 0 1 0 0,-1-1 0 0 0,1 1 0 0 0,0 0 0 0 0,0 0-1 0 0,0 0 1 0 0,2-1 0 0 0,-2 2 63 0 0,1 0 1 0 0,0-1-1 0 0,-1 1 1 0 0,1 0 0 0 0,-1 1-1 0 0,1-1 1 0 0,-1 0-1 0 0,1 1 1 0 0,0-1-1 0 0,-1 1 1 0 0,0 0-1 0 0,1 0 1 0 0,-1 0-1 0 0,4 2 1 0 0,5 4 372 0 0,0 0 0 0 0,-1 1-1 0 0,0 0 1 0 0,0 1 0 0 0,11 13 0 0 0,25 35 1365 0 0,-2 2 0 0 0,63 114 0 0 0,15 23 749 0 0,-114-185-2552 0 0,80 105 1373 0 0,-73-97-979 0 0,2-1 1 0 0,0-1 0 0 0,37 28 0 0 0,-52-43-482 0 0,1-1 1 0 0,-1 0-1 0 0,0 1 1 0 0,1-1-1 0 0,-1 0 1 0 0,0 0 0 0 0,1 0-1 0 0,0 0 1 0 0,-1-1-1 0 0,1 1 1 0 0,-1-1-1 0 0,1 1 1 0 0,0-1-1 0 0,-1 0 1 0 0,1 0-1 0 0,0 0 1 0 0,4-1-1 0 0,-3 0 3 0 0,0-1 1 0 0,0 1-1 0 0,-1-1 0 0 0,1 0 1 0 0,-1 0-1 0 0,1 0 0 0 0,-1 0 0 0 0,1 0 1 0 0,-1-1-1 0 0,4-4 0 0 0,4-6 99 0 0,0 0 0 0 0,-1 0 0 0 0,-1-1 0 0 0,12-22-1 0 0,6-22 160 0 0,-3-2 0 0 0,28-102 0 0 0,-40 122-303 0 0,106-315 719 0 0,-65 182-358 0 0,-49 156-516 0 0,-3 12-510 0 0,0 0-1 0 0,0 0 0 0 0,1 1 1 0 0,-1-1-1 0 0,4-6 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2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190 114 92 0 0,'4'-4'125'0'0,"-2"2"551"0"0,0 0 1 0 0,0 0-1 0 0,-1 0 1 0 0,1 0-1 0 0,0 0 1 0 0,-1-1-1 0 0,0 1 1 0 0,2-4-1 0 0,4-7 3308 0 0,-6 13-3717 0 0,-1-1 1 0 0,1 1 0 0 0,-1-1 0 0 0,1 0 0 0 0,-1 1 0 0 0,1-1 0 0 0,-1 0 0 0 0,1 1 0 0 0,-1-1-1 0 0,0 0 1 0 0,0 1 0 0 0,1-1 0 0 0,-1 0 0 0 0,0 0 0 0 0,0 1 0 0 0,0-1 0 0 0,0 0 0 0 0,0 0 0 0 0,0 0-1 0 0,0 1 1 0 0,0-1 0 0 0,0-1 0 0 0,-1 1-122 0 0,1 0-1 0 0,-1 0 1 0 0,0-1 0 0 0,0 1-1 0 0,0 0 1 0 0,0 0 0 0 0,0 1-1 0 0,0-1 1 0 0,-1 0-1 0 0,1 0 1 0 0,-1 0 0 0 0,-5 1 96 0 0,0 1 1 0 0,1 1-1 0 0,-1-1 0 0 0,1 1 1 0 0,-1 0-1 0 0,1 1 1 0 0,0-1-1 0 0,0 1 0 0 0,0 1 1 0 0,-10 6-1 0 0,-54 46 962 0 0,66-53-1111 0 0,-2 2 80 0 0,1 0 0 0 0,0 0 0 0 0,0 1 0 0 0,0 0 0 0 0,0 0 0 0 0,1 0 0 0 0,0 0 0 0 0,0 1 0 0 0,-4 10 0 0 0,7-13-71 0 0,0-1 0 0 0,0 0 0 0 0,0 1-1 0 0,1-1 1 0 0,-1 0 0 0 0,1 1 0 0 0,0-1 0 0 0,0 1-1 0 0,0-1 1 0 0,1 1 0 0 0,-1-1 0 0 0,1 1 0 0 0,-1-1-1 0 0,1 0 1 0 0,0 1 0 0 0,1-1 0 0 0,-1 0 0 0 0,1 0-1 0 0,-1 0 1 0 0,1 0 0 0 0,0 0 0 0 0,0 0 0 0 0,3 3-1 0 0,4 3 52 0 0,0 0 0 0 0,1 0 0 0 0,1-1 0 0 0,-1 0 0 0 0,1-1 0 0 0,1 0-1 0 0,-1-1 1 0 0,1 0 0 0 0,0-1 0 0 0,1 0 0 0 0,-1-1 0 0 0,23 4-1 0 0,3-1 57 0 0,0-2-1 0 0,1-1 1 0 0,42-2-1 0 0,-49-2-17 0 0,0-1 0 0 0,44-8-1 0 0,-68 8-156 0 0,0 0-1 0 0,0-1 1 0 0,0-1-1 0 0,0 1 1 0 0,0-1-1 0 0,-1 0 1 0 0,1-1-1 0 0,-1 0 1 0 0,0 0-1 0 0,0-1 1 0 0,-1 0-1 0 0,1 0 1 0 0,-1 0-1 0 0,10-12 0 0 0,-14 15-21 0 0,0-1 0 0 0,0 0 0 0 0,-1 0 0 0 0,1 1 0 0 0,-1-1 0 0 0,0 0 0 0 0,0-1 0 0 0,0 1 0 0 0,0 0 0 0 0,0 0 0 0 0,-1 0 0 0 0,1 0-1 0 0,-1-1 1 0 0,0 1 0 0 0,0 0 0 0 0,-1-5 0 0 0,0 3-1 0 0,0-1 0 0 0,0 1 0 0 0,-1 0 0 0 0,0 0 0 0 0,0 0-1 0 0,-1 0 1 0 0,1 0 0 0 0,-1 1 0 0 0,-4-6 0 0 0,-3-2 4 0 0,0 0-1 0 0,-1 0 1 0 0,-1 1 0 0 0,0 1-1 0 0,-23-16 1 0 0,5 7-300 0 0,0 2 0 0 0,0 1 0 0 0,-2 1 0 0 0,0 1 0 0 0,0 2 0 0 0,-2 1 0 0 0,-58-10 0 0 0,73 21-475 0 0,9 1-1334 0 0,26 17-8152 0 0,6-5 7630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2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64 72 0 0,'-6'-7'19590'0'0,"66"8"-16616"0"0,4 0-546 0 0,1-2 0 0 0,117-18-1 0 0,-112 0-1344 0 0,-43 8-5107 0 0,-23 8 2170 0 0,10-3-9481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22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80 300 0 0,'1'-5'632'0'0,"1"0"-1"0"0,0 0 1 0 0,0 1 0 0 0,1-1-1 0 0,-1 1 1 0 0,6-7-1 0 0,-4 6 475 0 0,-1 1-1 0 0,1 0 0 0 0,0 0 1 0 0,1 1-1 0 0,-1-1 0 0 0,1 1 1 0 0,0 0-1 0 0,-1 0 0 0 0,10-4 1 0 0,-13 7-943 0 0,-1 0 0 0 0,1 0 0 0 0,0 0 0 0 0,0 0 0 0 0,0 0 0 0 0,0 0 0 0 0,0 0 0 0 0,0 0 0 0 0,0 0 0 0 0,0 0 0 0 0,0 0 1 0 0,0 1-1 0 0,0-1 0 0 0,0 0 0 0 0,0 1 0 0 0,0-1 0 0 0,0 0 0 0 0,0 1 0 0 0,-1 0 0 0 0,1-1 0 0 0,0 1 0 0 0,0-1 0 0 0,-1 1 0 0 0,1 0 0 0 0,0-1 0 0 0,-1 1 1 0 0,1 0-1 0 0,0 1 0 0 0,16 25 2217 0 0,-14-22-1887 0 0,3 10 149 0 0,-1-1 0 0 0,0 1 0 0 0,-1 1 0 0 0,-1-1 0 0 0,0 0 0 0 0,-1 1 0 0 0,0 17 0 0 0,1-1 26 0 0,16 135 2403 0 0,-19-150-2910 0 0,-1-6-90 0 0,2 0 0 0 0,-1 0-1 0 0,1 0 1 0 0,4 13 0 0 0,-3-17-102 0 0,-2-7-93 0 0,0 1 0 0 0,1-1 0 0 0,-1 1 0 0 0,0-1 0 0 0,1 0-1 0 0,-1 1 1 0 0,1-1 0 0 0,-1 1 0 0 0,0-1 0 0 0,1 0 0 0 0,-1 1 0 0 0,1-1 0 0 0,-1 0 0 0 0,1 1 0 0 0,-1-1 0 0 0,1 0 0 0 0,-1 0 0 0 0,1 1 0 0 0,-1-1 0 0 0,1 0 0 0 0,-1 0 0 0 0,1 0 0 0 0,0 0 0 0 0,0 0 0 0 0,15-3-10404 0 0,-7 0 7254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23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289 251 660 0 0,'4'-22'4531'0'0,"-4"18"-2341"0"0,0 0-758 0 0,1 0-696 0 0,-1 0 1 0 0,0-1-1 0 0,0 1 1 0 0,-1-1 0 0 0,1 1-1 0 0,-1-1 1 0 0,0 1-1 0 0,0 0 1 0 0,-1 0-1 0 0,1-1 1 0 0,-1 1-1 0 0,0 0 1 0 0,-4-6-1 0 0,4 7-428 0 0,0 1-1 0 0,0-1 0 0 0,-1 0 0 0 0,0 1 0 0 0,1-1 0 0 0,-1 1 0 0 0,0 0 0 0 0,0 0 0 0 0,0 0 0 0 0,0 0 1 0 0,0 1-1 0 0,-1-1 0 0 0,1 1 0 0 0,-1 0 0 0 0,1 0 0 0 0,-6-1 0 0 0,3 1-76 0 0,1 1-1 0 0,0 0 1 0 0,-1 0-1 0 0,1 1 1 0 0,0 0-1 0 0,0 0 1 0 0,-1 0-1 0 0,1 0 1 0 0,0 1-1 0 0,-7 2 1 0 0,3 1-18 0 0,-1 0 0 0 0,1 0 0 0 0,0 1 1 0 0,1 0-1 0 0,0 0 0 0 0,0 1 1 0 0,0 0-1 0 0,0 1 0 0 0,1-1 0 0 0,1 1 1 0 0,-7 10-1 0 0,8-10-92 0 0,1-1 0 0 0,0 1 0 0 0,0 0 0 0 0,1 0 0 0 0,0 0 0 0 0,0 1 0 0 0,1-1 0 0 0,0 1 0 0 0,0-1 0 0 0,1 1 0 0 0,0 13 0 0 0,2-14-37 0 0,0 0 0 0 0,0-1-1 0 0,1 1 1 0 0,0-1 0 0 0,0 0 0 0 0,1 0-1 0 0,0 0 1 0 0,0 0 0 0 0,0 0 0 0 0,1 0-1 0 0,0-1 1 0 0,1 0 0 0 0,-1 0 0 0 0,7 6-1 0 0,3 3-40 0 0,1 0-1 0 0,1-2 1 0 0,0 0 0 0 0,1 0-1 0 0,0-2 1 0 0,1 0-1 0 0,0-1 1 0 0,25 10 0 0 0,-26-13-22 0 0,-1-2 0 0 0,1 1 1 0 0,-1-2-1 0 0,1 0 1 0 0,1-1-1 0 0,-1-1 0 0 0,0-1 1 0 0,1 0-1 0 0,-1-1 1 0 0,27-4-1 0 0,-36 2-21 0 0,1 0 0 0 0,0 0 0 0 0,-1-1 0 0 0,1 0 0 0 0,13-8 0 0 0,-15 7 0 0 0,0 0 0 0 0,0-1 0 0 0,0 0 0 0 0,-1 0 0 0 0,0-1 0 0 0,0 0 0 0 0,-1 0 0 0 0,1 0 0 0 0,-1-1 0 0 0,4-7 0 0 0,-5 8 0 0 0,-1-1 0 0 0,0 0 0 0 0,0 0 0 0 0,0 0 0 0 0,2-13 0 0 0,-2-20 0 0 0,-8-1 0 0 0,-5 13 0 0 0,0 7 0 0 0,-1 1 0 0 0,-1 0 0 0 0,0 1 0 0 0,-2 0 0 0 0,0 1 0 0 0,-1 0 0 0 0,-1 2 0 0 0,-24-21 0 0 0,13 15 0 0 0,0 2 0 0 0,-1 1 0 0 0,-1 1 0 0 0,0 1 0 0 0,-38-14 0 0 0,57 27-574 0 0,0 0 0 0 0,0 1 0 0 0,-1 0 0 0 0,1 1 0 0 0,-1 0 0 0 0,0 0 0 0 0,0 1 1 0 0,0 1-1 0 0,-18 1 0 0 0,20 0-5 0 0,0 1 1 0 0,0 0 0 0 0,1 0-1 0 0,-1 1 1 0 0,1 0 0 0 0,0 1-1 0 0,0 0 1 0 0,0 0 0 0 0,0 0-1 0 0,1 1 1 0 0,0 0-1 0 0,-8 8 1 0 0,2-3-2766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1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52 416 0 0,'-40'-14'20490'0'0,"40"13"-20325"0"0,16 0 1720 0 0,384-24 4739 0 0,-334 15-8181 0 0,-64 10 949 0 0,2 0-1186 0 0,11 11-8276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1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0 764 0 0,'-7'8'9850'0'0,"9"-6"-9411"0"0,0 0 0 0 0,0 0 0 0 0,1 0 0 0 0,-1-1 0 0 0,0 1-1 0 0,1-1 1 0 0,-1 1 0 0 0,1-1 0 0 0,0 0 0 0 0,-1 0 0 0 0,1 0-1 0 0,0-1 1 0 0,0 1 0 0 0,0-1 0 0 0,3 1 0 0 0,56 2 3441 0 0,-33-3-2411 0 0,-4 1-500 0 0,38 3 1764 0 0,110-8 1 0 0,-158 2-2546 0 0,6-1-859 0 0,-14 3-3346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3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50 156 0 0,'-12'-5'13859'0'0,"24"2"-11419"0"0,19 0-1399 0 0,293-13 7287 0 0,-247 4-7475 0 0,-45 5-6649 0 0,-15 3-1267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4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0 428 216 0 0,'1'-3'439'0'0,"0"0"1"0"0,-1-1-1 0 0,1 1 1 0 0,0 0-1 0 0,1 0 0 0 0,-1 0 1 0 0,1 1-1 0 0,-1-1 0 0 0,1 0 1 0 0,0 0-1 0 0,0 1 1 0 0,0-1-1 0 0,0 1 0 0 0,0 0 1 0 0,1-1-1 0 0,-1 1 0 0 0,1 0 1 0 0,-1 1-1 0 0,6-4 0 0 0,-7 5-298 0 0,0 0 0 0 0,0 0-1 0 0,0 1 1 0 0,0-1-1 0 0,1 0 1 0 0,-1 0-1 0 0,0 1 1 0 0,0-1-1 0 0,0 1 1 0 0,0-1-1 0 0,0 1 1 0 0,0-1-1 0 0,0 1 1 0 0,1 1-1 0 0,0-1 150 0 0,4 3 163 0 0,0 0 0 0 0,0 0 0 0 0,0 1 0 0 0,-1 0 0 0 0,0 0 0 0 0,0 0 0 0 0,8 12 1 0 0,27 46 1449 0 0,-33-51-1635 0 0,41 74 1323 0 0,25 41 866 0 0,-58-103-1775 0 0,2-1 1 0 0,1 0-1 0 0,20 20 1 0 0,-35-40-476 0 0,0 1-1 0 0,1-1 1 0 0,-1 1 0 0 0,1-1 0 0 0,-1 0 0 0 0,1 0 0 0 0,0-1-1 0 0,0 1 1 0 0,1-1 0 0 0,-1 0 0 0 0,0 0 0 0 0,1 0 0 0 0,-1-1-1 0 0,7 2 1 0 0,-9-3 132 0 0,14-10 240 0 0,-13 9-543 0 0,-1 0-1 0 0,0 0 1 0 0,0 0-1 0 0,-1 0 1 0 0,1 0-1 0 0,0 0 1 0 0,0-1-1 0 0,0 1 0 0 0,1-3 1 0 0,7-7 138 0 0,-2-1-1 0 0,1 0 1 0 0,-1 0 0 0 0,-1-1-1 0 0,0 0 1 0 0,5-15 0 0 0,28-91 444 0 0,-24 64-353 0 0,96-349 1398 0 0,-105 373-1596 0 0,-3 8-96 0 0,2 0-1 0 0,0 1 0 0 0,11-24 0 0 0,-17 45-67 0 0,0-1-1 0 0,1 1 0 0 0,-1 0 0 0 0,1 0 1 0 0,-1 0-1 0 0,1 0 0 0 0,0 0 1 0 0,-1 0-1 0 0,1 0 0 0 0,0 0 0 0 0,0 0 1 0 0,-1 0-1 0 0,1 0 0 0 0,0 0 1 0 0,0 1-1 0 0,0-1 0 0 0,0 0 1 0 0,0 1-1 0 0,0-1 0 0 0,0 1 0 0 0,0-1 1 0 0,1 1-1 0 0,-1-1 0 0 0,0 1 1 0 0,0 0-1 0 0,0-1 0 0 0,1 1 0 0 0,-1 0 1 0 0,0 0-1 0 0,2 0 0 0 0,0 1-242 0 0,0 0 0 0 0,-1 0 0 0 0,1 1 0 0 0,0-1-1 0 0,-1 1 1 0 0,1 0 0 0 0,-1 0 0 0 0,1 0 0 0 0,-1 0-1 0 0,0 0 1 0 0,3 3 0 0 0,50 56-8454 0 0,-28-30 6024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4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1 236 0 0,'0'0'8441'0'0,"-3"1"-7050"0"0,2 0-1037 0 0,0 0 0 0 0,-1 0-1 0 0,1 0 1 0 0,0 0 0 0 0,0 0-1 0 0,-1 0 1 0 0,1 1 0 0 0,0-1-1 0 0,0 0 1 0 0,1 1 0 0 0,-1-1-1 0 0,0 1 1 0 0,0-1 0 0 0,1 1-1 0 0,-1-1 1 0 0,1 1 0 0 0,-1 0-1 0 0,1-1 1 0 0,-1 1 0 0 0,1 0-1 0 0,0-1 1 0 0,0 1 0 0 0,0 0-1 0 0,0-1 1 0 0,1 4 0 0 0,1 11 405 0 0,1 0 0 0 0,0 0 0 0 0,1-1 1 0 0,1 1-1 0 0,0-1 0 0 0,1 0 0 0 0,1 0 0 0 0,1-1 1 0 0,13 20-1 0 0,-19-30-851 0 0,1-1 1 0 0,0 0 0 0 0,0 0-1 0 0,0 0 1 0 0,0-1-1 0 0,0 1 1 0 0,1-1-1 0 0,6 4 1 0 0,3 2-900 0 0,2-1 160 0 0,24-2-7731 0 0,-38-4 8191 0 0,11-1-2246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0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0 537 396 0 0,'23'0'3494'0'0,"0"-2"0"0"0,44-9 0 0 0,-47 7-2405 0 0,1-2 1 0 0,-1-1 0 0 0,0 0 0 0 0,0-2 0 0 0,-1 0 0 0 0,19-12-1 0 0,-29 14-791 0 0,0-1 0 0 0,0 0 0 0 0,-1 0 0 0 0,0 0 0 0 0,-1-1 0 0 0,0 0 0 0 0,0-1 0 0 0,-1 1 0 0 0,0-1 0 0 0,-1-1 0 0 0,0 1-1 0 0,0-1 1 0 0,3-13 0 0 0,0-4 167 0 0,-1-1-1 0 0,-1 0 0 0 0,4-57 0 0 0,-9 73-336 0 0,10-99 1302 0 0,-7 90 604 0 0,-1 41-1649 0 0,16 161 1871 0 0,-11 83-256 0 0,-9-250-1998 0 0,1-7-5 0 0,0 1 1 0 0,1-1 0 0 0,0 1 0 0 0,-1-1 0 0 0,2 0 0 0 0,2 9 0 0 0,-4-14-142 0 0,9-6-5193 0 0,11-8-3854 0 0,-14 9 6090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4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142 186 656 0 0,'-24'-15'2413'0'0,"4"3"11832"0"0,35 5-12536 0 0,1 2 0 0 0,15-5 0 0 0,-28 10-1603 0 0,-1-1-6 0 0,0 0 0 0 0,1 1-1 0 0,-1-1 1 0 0,0 0-1 0 0,0 0 1 0 0,0 0-1 0 0,0-1 1 0 0,0 1 0 0 0,0 0-1 0 0,0-1 1 0 0,0 1-1 0 0,0-1 1 0 0,-1 0 0 0 0,1 1-1 0 0,-1-1 1 0 0,1 0-1 0 0,-1 0 1 0 0,0 0-1 0 0,1 0 1 0 0,-1 0 0 0 0,0-1-1 0 0,0 1 1 0 0,-1 0-1 0 0,1 0 1 0 0,0-1-1 0 0,-1 1 1 0 0,0 0 0 0 0,1-5-1 0 0,-1 3-40 0 0,0 1 0 0 0,-1-1 0 0 0,1 1 1 0 0,-1 0-1 0 0,0-1 0 0 0,0 1 0 0 0,0 0 0 0 0,0 0 0 0 0,0 0 0 0 0,-1 0 0 0 0,1 0 0 0 0,-1 0 0 0 0,0 0 1 0 0,0 0-1 0 0,0 1 0 0 0,-1-1 0 0 0,1 1 0 0 0,0-1 0 0 0,-5-2 0 0 0,3 2-82 0 0,0 0 0 0 0,-1 1 1 0 0,1 0-1 0 0,0 0 0 0 0,-1 0 0 0 0,1 1 0 0 0,-1-1 1 0 0,1 1-1 0 0,-1 0 0 0 0,0 0 0 0 0,0 1 0 0 0,1-1 1 0 0,-1 1-1 0 0,0 0 0 0 0,0 1 0 0 0,0-1 0 0 0,-7 2 0 0 0,8-1-245 0 0,0 1 0 0 0,1-1 0 0 0,-1 0 0 0 0,0 1 0 0 0,1 0-1 0 0,-1 0 1 0 0,1 0 0 0 0,-1 0 0 0 0,1 0 0 0 0,0 1 0 0 0,0 0-1 0 0,0-1 1 0 0,0 1 0 0 0,0 0 0 0 0,1 0 0 0 0,-1 1-1 0 0,1-1 1 0 0,0 1 0 0 0,0-1 0 0 0,0 1 0 0 0,-1 4 0 0 0,-8 30-5618 0 0,5-13 3414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5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78 88 0 0,'-12'6'12352'0'0,"96"-3"-6600"0"0,49-12-2310 0 0,-76 5-2483 0 0,148-7 1621 0 0,122-11 424 0 0,-160-3-1194 0 0,-81 10-615 0 0,-84 14-1369 0 0,14 3-2151 0 0,-13-2 1579 0 0,-7 21-10630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6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6 88 0 0,'1'-5'22187'0'0,"11"12"-21497"0"0,-12-6-624 0 0,1-1-1 0 0,-1 0 1 0 0,0 1 0 0 0,1-1-1 0 0,-1 1 1 0 0,0-1 0 0 0,0 1 0 0 0,0-1-1 0 0,0 1 1 0 0,1-1 0 0 0,-1 1 0 0 0,0-1-1 0 0,0 1 1 0 0,0-1 0 0 0,0 1 0 0 0,0-1-1 0 0,0 1 1 0 0,0-1 0 0 0,0 1 0 0 0,-1-1-1 0 0,1 0 1 0 0,0 1 0 0 0,0-1 0 0 0,0 1-1 0 0,0-1 1 0 0,-1 1 0 0 0,-6 15 811 0 0,6-12-631 0 0,-5 10 190 0 0,-1 0 0 0 0,0-1-1 0 0,-1 0 1 0 0,0 0 0 0 0,-15 16 0 0 0,-56 54 542 0 0,53-58-525 0 0,1 1 1 0 0,-22 31 0 0 0,45-55-391 0 0,0 0 1 0 0,1 0-1 0 0,0 0 1 0 0,-1 0 0 0 0,1 0-1 0 0,0 1 1 0 0,0-1-1 0 0,0 0 1 0 0,1 1-1 0 0,-1-1 1 0 0,0 1-1 0 0,1-1 1 0 0,0 1-1 0 0,-1-1 1 0 0,1 5-1 0 0,1-6-25 0 0,-1 1-1 0 0,1-1 0 0 0,0 1 1 0 0,-1-1-1 0 0,1 0 0 0 0,0 1 1 0 0,0-1-1 0 0,0 0 0 0 0,0 0 1 0 0,0 1-1 0 0,0-1 1 0 0,0 0-1 0 0,1 0 0 0 0,-1 0 1 0 0,0 0-1 0 0,0-1 0 0 0,1 1 1 0 0,-1 0-1 0 0,1 0 0 0 0,-1-1 1 0 0,1 1-1 0 0,-1-1 0 0 0,1 0 1 0 0,2 1-1 0 0,24 4-50 0 0,-1-1 0 0 0,1-1 0 0 0,1-2 0 0 0,-1 0 0 0 0,0-2 0 0 0,0-2 1 0 0,31-6-1 0 0,37-11-4701 0 0,-34 0-6240 0 0,-45 14 8039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25 96 0 0,'-20'-25'16934'0'0,"20"25"-16768"0"0,-1 1-1 0 0,0-1 0 0 0,1 0 1 0 0,-1 1-1 0 0,0-1 1 0 0,1 1-1 0 0,-1-1 0 0 0,1 0 1 0 0,-1 1-1 0 0,1 0 1 0 0,-1-1-1 0 0,1 1 0 0 0,-1-1 1 0 0,1 1-1 0 0,0-1 1 0 0,-1 1-1 0 0,1 0 0 0 0,0-1 1 0 0,-1 1-1 0 0,1 0 0 0 0,0 0 1 0 0,0-1-1 0 0,0 1 1 0 0,0 0-1 0 0,-1 0 0 0 0,-3 24 2534 0 0,4-20-2205 0 0,-4 18 681 0 0,2 0 0 0 0,1 0 0 0 0,0 0 0 0 0,2 0 0 0 0,1 1 0 0 0,7 36 0 0 0,-1-36-1327 0 0,-8-23-4 0 0,0-1-1 0 0,1 1 1 0 0,-1 0-1 0 0,1 0 0 0 0,-1 0 1 0 0,1-1-1 0 0,0 1 1 0 0,-1 0-1 0 0,1-1 0 0 0,0 1 1 0 0,-1-1-1 0 0,1 1 1 0 0,0-1-1 0 0,0 1 0 0 0,0-1 1 0 0,-1 1-1 0 0,1-1 1 0 0,0 0-1 0 0,0 1 0 0 0,0-1 1 0 0,0 0-1 0 0,0 0 1 0 0,0 0-1 0 0,1 1 0 0 0,16-10-8162 0 0,-11 4 5596 0 0,5-3-303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0 166 184 0 0,'4'-6'1704'0'0,"0"0"0"0"0,0 0 0 0 0,1 0 0 0 0,0 1 0 0 0,0-1 0 0 0,0 1 0 0 0,1 0 0 0 0,-1 1 0 0 0,9-6 0 0 0,-3 4-369 0 0,0 1 1 0 0,0-1-1 0 0,1 2 0 0 0,20-6 1 0 0,178-49 4660 0 0,-199 56-5757 0 0,29-9-13902 0 0,-32 10 10839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0 229 324 0 0,'2'-4'511'0'0,"0"-1"1"0"0,0 1-1 0 0,1 0 0 0 0,-1 0 0 0 0,1 0 1 0 0,0 0-1 0 0,0 1 0 0 0,0-1 0 0 0,0 1 1 0 0,1 0-1 0 0,-1 0 0 0 0,1 0 1 0 0,0 0-1 0 0,6-3 0 0 0,9-4 2183 0 0,35-15 0 0 0,-49 23-2454 0 0,115-44 4540 0 0,63-28 1505 0 0,-157 61-5161 0 0,-25 12-1009 0 0,-7 2-536 0 0,-38 4 142 0 0,1 3 1 0 0,-65 20 0 0 0,79-18 257 0 0,0 0-1 0 0,1 2 1 0 0,1 1 0 0 0,-45 30 0 0 0,68-41 50 0 0,1 0 0 0 0,0 0 0 0 0,0 1 0 0 0,0-1-1 0 0,1 1 1 0 0,-1 0 0 0 0,1 0 0 0 0,-1 0 0 0 0,1 0 0 0 0,0 0 0 0 0,0 1 0 0 0,0-1 0 0 0,0 1 0 0 0,1-1-1 0 0,-2 5 1 0 0,3-5 8 0 0,0 0-1 0 0,0 0 1 0 0,0-1 0 0 0,0 1-1 0 0,0 0 1 0 0,0 0-1 0 0,1 0 1 0 0,-1-1-1 0 0,1 1 1 0 0,0 0 0 0 0,0-1-1 0 0,0 1 1 0 0,0 0-1 0 0,0-1 1 0 0,1 1-1 0 0,-1-1 1 0 0,1 0-1 0 0,0 0 1 0 0,0 1 0 0 0,-1-1-1 0 0,4 2 1 0 0,18 17 251 0 0,1-1-1 0 0,1-1 1 0 0,1-1 0 0 0,0-1 0 0 0,40 18 0 0 0,6 5 331 0 0,-44-24-390 0 0,258 164 1602 0 0,-286-180-1828 0 0,16 12 208 0 0,22 20 0 0 0,-35-29-186 0 0,-1-1 1 0 0,1 1-1 0 0,0 0 1 0 0,-1 0-1 0 0,1 0 0 0 0,-1 1 1 0 0,0-1-1 0 0,0 0 0 0 0,-1 1 1 0 0,1 0-1 0 0,-1-1 0 0 0,1 1 1 0 0,-1 0-1 0 0,0-1 0 0 0,0 5 1 0 0,-1-6-18 0 0,-1 0 0 0 0,1 0 1 0 0,-1 0-1 0 0,0 0 0 0 0,0 0 0 0 0,0 0 1 0 0,1-1-1 0 0,-2 1 0 0 0,1 0 1 0 0,0-1-1 0 0,0 1 0 0 0,0-1 0 0 0,-1 1 1 0 0,1-1-1 0 0,-1 0 0 0 0,1 1 0 0 0,-1-1 1 0 0,0 0-1 0 0,1 0 0 0 0,-1 0 1 0 0,-2 0-1 0 0,-41 19 50 0 0,41-19-51 0 0,-29 9 145 0 0,1-2 0 0 0,-1-1-1 0 0,-54 3 1 0 0,22-2-3548 0 0,1 3-6685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8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27 184 0 0,'-11'-7'10607'0'0,"31"3"-2962"0"0,-12 3-8611 0 0,165-7 9467 0 0,-29 3-4199 0 0,-90 4-3774 0 0,-29 1-3161 0 0,-25 0 2495 0 0,1 0 1 0 0,-1 0-1 0 0,1 1 1 0 0,-1-1-1 0 0,0 0 1 0 0,1 0-1 0 0,-1 0 1 0 0,0 0-1 0 0,1 0 1 0 0,-1 1-1 0 0,0-1 1 0 0,1 0-1 0 0,-1 0 0 0 0,0 1 1 0 0,0-1-1 0 0,1 0 1 0 0,-1 1-1 0 0,0-1 1 0 0,0 0-1 0 0,1 1 1 0 0,-1-1-1 0 0,0 0 1 0 0,0 1-1 0 0,0-1 1 0 0,1 1-1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8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1 952 0 0,'-1'0'333'0'0,"0"1"1"0"0,1-1-1 0 0,-1 1 0 0 0,0 0 0 0 0,1-1 1 0 0,-1 1-1 0 0,1 0 0 0 0,-1-1 0 0 0,1 1 1 0 0,-1 0-1 0 0,1 0 0 0 0,-1-1 0 0 0,1 1 1 0 0,0 0-1 0 0,-1 0 0 0 0,1 0 1 0 0,0 0-1 0 0,0-1 0 0 0,0 1 0 0 0,-1 0 1 0 0,1 0-1 0 0,0 0 0 0 0,0 0 0 0 0,0 0 1 0 0,1 0-1 0 0,-1 0 0 0 0,0 1 0 0 0,12 5 5388 0 0,2-5-5417 0 0,35 4 5307 0 0,80-3 0 0 0,-39-8-4811 0 0,-1-6-4375 0 0,-33 4-4869 0 0,-36 3 5646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2 401 5537 0 0,'-1'-9'1882'0'0,"0"-33"3245"0"0,1 40-4942 0 0,0 1-1 0 0,0-1 1 0 0,0 1-1 0 0,1 0 1 0 0,-1-1-1 0 0,0 1 1 0 0,1-1-1 0 0,-1 1 0 0 0,0 0 1 0 0,1-1-1 0 0,0 1 1 0 0,-1 0-1 0 0,1 0 1 0 0,0-1-1 0 0,0 1 1 0 0,0 0-1 0 0,-1 0 1 0 0,1 0-1 0 0,0 0 1 0 0,1 0-1 0 0,-1 0 1 0 0,0 0-1 0 0,2-1 1 0 0,-2 2-63 0 0,1 0 1 0 0,-1 0 0 0 0,0 0 0 0 0,1 0-1 0 0,-1 0 1 0 0,0 0 0 0 0,1 0 0 0 0,-1 0-1 0 0,0 0 1 0 0,1 1 0 0 0,-1-1 0 0 0,0 0-1 0 0,1 1 1 0 0,-1-1 0 0 0,0 1 0 0 0,0 0-1 0 0,0-1 1 0 0,1 1 0 0 0,1 2 0 0 0,23 20 811 0 0,-20-16-584 0 0,28 31 717 0 0,-2 1 0 0 0,-1 3 0 0 0,37 64 0 0 0,-32-48 358 0 0,51 65 0 0 0,-80-115-1162 0 0,-1 0 0 0 0,1 0 0 0 0,0 0 0 0 0,1-1 0 0 0,0 0 0 0 0,0-1 0 0 0,1 1 0 0 0,-1-2 0 0 0,1 1 0 0 0,1-1 0 0 0,15 6 1 0 0,-24-11-229 0 0,0 0 1 0 0,0-1 0 0 0,0 1 0 0 0,0 0 0 0 0,0-1-1 0 0,0 1 1 0 0,1-1 0 0 0,-1 1 0 0 0,-1-1 0 0 0,1 1-1 0 0,0-1 1 0 0,0 0 0 0 0,0 1 0 0 0,0-1-1 0 0,0 0 1 0 0,0 0 0 0 0,-1 0 0 0 0,1 1 0 0 0,0-1-1 0 0,-1 0 1 0 0,1-1 0 0 0,13-21 433 0 0,-7 0-372 0 0,-1 0-1 0 0,-1 0 0 0 0,-1 0 1 0 0,1-38-1 0 0,-2 27-55 0 0,15-228-34 0 0,5-52-43 0 0,-16 283-679 0 0,-7 30 593 0 0,0 0 1 0 0,1 0 0 0 0,-1 0-1 0 0,0 1 1 0 0,1-1 0 0 0,-1 0 0 0 0,1 0-1 0 0,-1 0 1 0 0,1 0 0 0 0,-1 0-1 0 0,1 1 1 0 0,0-1 0 0 0,-1 0-1 0 0,1 1 1 0 0,0-1 0 0 0,0 0 0 0 0,0 1-1 0 0,-1-1 1 0 0,1 1 0 0 0,0-1-1 0 0,0 1 1 0 0,0 0 0 0 0,0-1 0 0 0,0 1-1 0 0,0 0 1 0 0,0 0 0 0 0,0-1-1 0 0,0 1 1 0 0,0 0 0 0 0,0 0-1 0 0,0 0 1 0 0,1 0 0 0 0,9 4-2062 0 0,0 0 0 0 0,0 0 0 0 0,0 1-1 0 0,18 11 1 0 0,-7 0-748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9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40 0 0,'-8'18'4407'0'0,"5"-8"-2158"0"0,0-1-1 0 0,1 1 0 0 0,-1 11 1 0 0,2 31 2440 0 0,3-29-2969 0 0,2 1 0 0 0,8 32 1 0 0,-10-48-1529 0 0,1-1 0 0 0,-1 0 0 0 0,1 0 0 0 0,1 0 0 0 0,-1 0 1 0 0,1-1-1 0 0,0 1 0 0 0,1-1 0 0 0,0 0 0 0 0,0 0 0 0 0,0-1 0 0 0,0 1 0 0 0,13 8 0 0 0,17 4-3232 0 0,-29-16 1533 0 0,0 0 0 0 0,1 0 1 0 0,-1-1-1 0 0,9 1 1 0 0,0-2-1136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0 126 152 0 0,'1'-1'425'0'0,"0"-1"1"0"0,-1 1-1 0 0,1 0 1 0 0,0-1-1 0 0,0 1 1 0 0,0 0-1 0 0,0 0 0 0 0,0 0 1 0 0,0 0-1 0 0,1 0 1 0 0,-1 0-1 0 0,0 0 1 0 0,0 0-1 0 0,1 0 0 0 0,-1 1 1 0 0,1-1-1 0 0,-1 0 1 0 0,1 1-1 0 0,-1-1 1 0 0,1 1-1 0 0,-1 0 0 0 0,1-1 1 0 0,1 1-1 0 0,-1 0-62 0 0,1 1 0 0 0,0-1 0 0 0,-1 1 0 0 0,1 0 0 0 0,-1 0 0 0 0,0 0 0 0 0,1 0 0 0 0,-1 0 0 0 0,0 0 0 0 0,1 1 0 0 0,-1-1 0 0 0,0 1 0 0 0,0-1 0 0 0,2 3 0 0 0,14 14 2036 0 0,30 38 1 0 0,-10-10-809 0 0,132 134 4775 0 0,-163-173-6122 0 0,-3-2 8 0 0,0-1 0 0 0,1 1 0 0 0,0 0 0 0 0,0-1 0 0 0,1 0 0 0 0,-1-1-1 0 0,1 1 1 0 0,-1-1 0 0 0,10 4 0 0 0,-14-7-200 0 0,0 0 1 0 0,0 0-1 0 0,0 1 0 0 0,1-1 1 0 0,-1-1-1 0 0,0 1 0 0 0,0 0 1 0 0,0 0-1 0 0,0 0 0 0 0,0 0 0 0 0,0-1 1 0 0,0 1-1 0 0,1-1 0 0 0,-1 1 1 0 0,0-1-1 0 0,0 1 0 0 0,0-1 0 0 0,-1 1 1 0 0,1-1-1 0 0,0 0 0 0 0,0 1 1 0 0,0-1-1 0 0,1-1 0 0 0,15-24 50 0 0,-13 19-22 0 0,92-181-75 0 0,-46 84-6 0 0,-30 60 2 0 0,-14 28-48 0 0,2 0 0 0 0,0 1 1 0 0,13-21-1 0 0,-20 35-196 0 0,0 0 0 0 0,0 0-1 0 0,1 0 1 0 0,-1 0 0 0 0,0 0 0 0 0,0 0 0 0 0,1 0-1 0 0,-1 1 1 0 0,0-1 0 0 0,1 0 0 0 0,-1 1 0 0 0,1-1 0 0 0,-1 1-1 0 0,1-1 1 0 0,-1 1 0 0 0,1 0 0 0 0,-1 0 0 0 0,1 0-1 0 0,1 0 1 0 0,34 3-6126 0 0,-21-1 2720 0 0,5 0 615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39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167 247 708 0 0,'0'-1'227'0'0,"-1"1"-1"0"0,0-1 1 0 0,1 0-1 0 0,-1 1 1 0 0,1-1-1 0 0,-1 0 1 0 0,1 1 0 0 0,-1-1-1 0 0,1 0 1 0 0,-1 0-1 0 0,1 0 1 0 0,0 1-1 0 0,-1-1 1 0 0,1 0 0 0 0,0 0-1 0 0,0 0 1 0 0,0 0-1 0 0,0 0 1 0 0,-1 1-1 0 0,1-1 1 0 0,0 0 0 0 0,1 0-1 0 0,-1 0 1 0 0,0 0-1 0 0,0 0 1 0 0,0 0-1 0 0,0 0 1 0 0,1 1 0 0 0,-1-1-1 0 0,0 0 1 0 0,1 0-1 0 0,-1 0 1 0 0,1 1-1 0 0,-1-1 1 0 0,1 0 0 0 0,-1 0-1 0 0,1 1 1 0 0,-1-1-1 0 0,1 0 1 0 0,0 1-1 0 0,-1-1 1 0 0,3 0 0 0 0,2-3 814 0 0,1 1 0 0 0,1 0 0 0 0,-1 1 0 0 0,13-5 0 0 0,-3 2-22 0 0,-11 3-671 0 0,11-4 800 0 0,0-1 0 0 0,-1 0 1 0 0,24-16-1 0 0,-35 21-903 0 0,0-1-1 0 0,-1 0 1 0 0,1-1 0 0 0,-1 1-1 0 0,0-1 1 0 0,0 1 0 0 0,5-9 0 0 0,-6 10-150 0 0,-1-1 0 0 0,0 1 0 0 0,0 0 0 0 0,-1-1 1 0 0,1 1-1 0 0,0-1 0 0 0,-1 1 0 0 0,1-1 0 0 0,-1 1 1 0 0,0-1-1 0 0,0 1 0 0 0,0-1 0 0 0,0 1 1 0 0,0-1-1 0 0,-2-4 0 0 0,1 3-33 0 0,-1 1 0 0 0,1-1 0 0 0,-1 1 0 0 0,0-1-1 0 0,0 1 1 0 0,0 0 0 0 0,0 0 0 0 0,-1 0 0 0 0,1 0 0 0 0,-1 0 0 0 0,0 0 0 0 0,0 1 0 0 0,0 0 0 0 0,0-1 0 0 0,0 1-1 0 0,-1 0 1 0 0,1 0 0 0 0,0 1 0 0 0,-1-1 0 0 0,0 1 0 0 0,1 0 0 0 0,-1 0 0 0 0,-5-1 0 0 0,-1 0-15 0 0,0 0 0 0 0,0 1-1 0 0,0 1 1 0 0,0-1 0 0 0,1 1 0 0 0,-1 1 0 0 0,0 0 0 0 0,-11 3 0 0 0,12-2-211 0 0,0 1 0 0 0,1 1 0 0 0,-1-1 0 0 0,1 2-1 0 0,0-1 1 0 0,0 1 0 0 0,0 0 0 0 0,0 0 0 0 0,1 1 0 0 0,0 0 0 0 0,0 1-1 0 0,-6 8 1 0 0,3-4-970 0 0,1 2 0 0 0,-12 18 0 0 0,-7 28-5930 0 0,19-35 4592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4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0 904 0 0,'-4'1'577'0'0,"-17"7"1737"0"0,9 1 4013 0 0,24 0-2518 0 0,1-4-2963 0 0,1-2 1 0 0,-1 1 0 0 0,1-2-1 0 0,0 1 1 0 0,0-2 0 0 0,16 0-1 0 0,-8 1-244 0 0,624 20 8829 0 0,-482-20-7871 0 0,91-8-243 0 0,-236 5-1634 0 0,-17 1 86 0 0,-1-1 1 0 0,0 1-1 0 0,0 0 1 0 0,1 0-1 0 0,-1 0 1 0 0,0 0-1 0 0,0 0 1 0 0,1 0-1 0 0,-1 0 1 0 0,0 0-1 0 0,1 0 1 0 0,-1 0-1 0 0,0 1 1 0 0,0-1-1 0 0,0 1 1 0 0,1-1-1 0 0,1 2 1 0 0,1 0-620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40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0 132 0 0,'-3'2'3853'0'0,"-12"6"8280"0"0,13-6-10707 0 0,-2 12 314 0 0,-1 1 1 0 0,0-1-1 0 0,0-1 0 0 0,-10 17 0 0 0,3-11-522 0 0,0 0 0 0 0,-17 21 0 0 0,-13 6-694 0 0,-52 45 1 0 0,32-32 1053 0 0,49-47-1498 0 0,9-9-69 0 0,0 0 1 0 0,0 0-1 0 0,1 1 1 0 0,-1-1-1 0 0,1 1 1 0 0,0 0-1 0 0,0 0 1 0 0,0 0-1 0 0,1 1 1 0 0,0-1-1 0 0,-1 1 1 0 0,1-1-1 0 0,-1 6 1 0 0,2 4-12 0 0,1-12 0 0 0,1 0 0 0 0,0-1 0 0 0,0 1 0 0 0,0 0 0 0 0,0-1 0 0 0,0 1 0 0 0,0-1 0 0 0,0 0 0 0 0,0 1 0 0 0,1-1 0 0 0,-1 0 0 0 0,1 0 0 0 0,-1 0 0 0 0,1 1 0 0 0,-1-2 0 0 0,1 1 0 0 0,0 0 0 0 0,-1 0 0 0 0,3 0 0 0 0,37 13 0 0 0,-36-13 0 0 0,23 6 0 0 0,-1-2 0 0 0,1-1 0 0 0,47 2 0 0 0,85-13 0 0 0,-154 6-331 0 0,-1 1 1 0 0,1-1-1 0 0,-1 0 0 0 0,0-1 1 0 0,0 0-1 0 0,0 1 0 0 0,1-2 0 0 0,-2 1 1 0 0,1 0-1 0 0,0-1 0 0 0,0 0 1 0 0,-1 0-1 0 0,0-1 0 0 0,1 1 1 0 0,-1-1-1 0 0,0 0 0 0 0,-1 0 0 0 0,1 0 1 0 0,-1 0-1 0 0,0-1 0 0 0,5-7 1 0 0,-4-2 4878 0 0,0 28-4246 0 0,6 20 911 0 0,10 54-1 0 0,-17-70-1212 0 0,3 6 0 0 0,-2-4 0 0 0,1-6 0 0 0,1-8-49 0 0,-5-6-49 0 0,0 0 0 0 0,0 0 0 0 0,0 1 0 0 0,0-1 0 0 0,0 0 1 0 0,-1 0-1 0 0,1 0 0 0 0,0 0 0 0 0,0-1 0 0 0,0 1 0 0 0,0 0 0 0 0,0 0 1 0 0,0 0-1 0 0,-1-1 0 0 0,1 1 0 0 0,0 0 0 0 0,0-1 0 0 0,0 1 1 0 0,-1-1-1 0 0,1 1 0 0 0,0-1 0 0 0,0 1 0 0 0,-1-1 0 0 0,1 0 0 0 0,-1 1 1 0 0,2-2-1 0 0,17-21-5290 0 0,-17 22 4647 0 0,12-18-3254 0 0,4-4 577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4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1052 0 0,'2'-4'1339'0'0,"0"0"1"0"0,0 1-1 0 0,0-1 0 0 0,1 0 0 0 0,-1 1 1 0 0,1 0-1 0 0,0-1 0 0 0,0 1 0 0 0,1 0 0 0 0,3-2 1 0 0,-1 1-75 0 0,-1 0 0 0 0,1 1 0 0 0,1 0 0 0 0,-1 0 0 0 0,13-3 0 0 0,3 1-132 0 0,1 1 1 0 0,0 1 0 0 0,23 0 0 0 0,-5 0 390 0 0,-39 3-1513 0 0,60-6 1096 0 0,0-2 1 0 0,94-24 0 0 0,-114 16-14768 0 0,-35 13 10386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41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1064 0 0,'2'-19'2161'0'0,"6"-16"5328"0"0,-8 34-7243 0 0,1 0 0 0 0,-1 0 0 0 0,0 0 0 0 0,1 0 0 0 0,-1 0 0 0 0,1 0 0 0 0,-1 0 0 0 0,1 0 0 0 0,-1 1 0 0 0,1-1 0 0 0,0 0 0 0 0,-1 0 0 0 0,1 0 0 0 0,0 1 0 0 0,0-1-1 0 0,0 0 1 0 0,-1 1 0 0 0,1-1 0 0 0,0 1 0 0 0,0-1 0 0 0,0 1 0 0 0,0-1 0 0 0,0 1 0 0 0,0 0 0 0 0,0-1 0 0 0,0 1 0 0 0,0 0 0 0 0,0 0 0 0 0,0 0 0 0 0,0 0 0 0 0,0 0 0 0 0,0 0 0 0 0,0 0-1 0 0,0 0 1 0 0,0 0 0 0 0,0 0 0 0 0,0 1 0 0 0,0-1 0 0 0,0 0 0 0 0,0 1 0 0 0,0-1 0 0 0,0 1 0 0 0,0-1 0 0 0,0 1 0 0 0,0-1 0 0 0,0 1 0 0 0,0 0 0 0 0,-1-1 0 0 0,1 1 0 0 0,1 1-1 0 0,1 1 165 0 0,0 0 0 0 0,0 1 0 0 0,0-1-1 0 0,-1 1 1 0 0,0-1 0 0 0,1 1 0 0 0,-1 0-1 0 0,0 0 1 0 0,2 8 0 0 0,12 43 1667 0 0,-10-31-1340 0 0,10 54 554 0 0,-10-47-637 0 0,9 30-1 0 0,-6-6-653 0 0,-6-47 0 0 0,-2-8-158 0 0,-1 1-1 0 0,0-1 1 0 0,0 1 0 0 0,1-1 0 0 0,-1 1-1 0 0,1-1 1 0 0,-1 0 0 0 0,0 1-1 0 0,1-1 1 0 0,-1 1 0 0 0,1-1 0 0 0,-1 0-1 0 0,1 0 1 0 0,-1 1 0 0 0,1-1-1 0 0,-1 0 1 0 0,1 0 0 0 0,-1 1 0 0 0,1-1-1 0 0,-1 0 1 0 0,1 0 0 0 0,-1 0-1 0 0,1 0 1 0 0,0 0 0 0 0,-1 0 0 0 0,1 0-1 0 0,-1 0 1 0 0,1 0 0 0 0,-1 0-1 0 0,1 0 1 0 0,0 0 0 0 0,-1 0-1 0 0,1-1 1 0 0,-1 1 0 0 0,1 0 0 0 0,-1 0-1 0 0,1-1 1 0 0,2 0-1055 0 0,0 0 41 0 0,0 0-438 0 0,4-1-3053 0 0,5-2 1562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42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246 138 716 0 0,'1'-5'1273'0'0,"0"0"0"0"0,-1 1 0 0 0,1-1 0 0 0,-1 0 0 0 0,0 0 0 0 0,0 0 0 0 0,-2-6 1 0 0,-2-7-177 0 0,2 14-681 0 0,0 1 0 0 0,0 0 0 0 0,-1 0 0 0 0,1 0 0 0 0,0 0 1 0 0,-1 0-1 0 0,0 0 0 0 0,0 1 0 0 0,0-1 0 0 0,0 1 0 0 0,0 0 0 0 0,0 0 0 0 0,-1 0 1 0 0,1 0-1 0 0,-1 1 0 0 0,1-1 0 0 0,-1 1 0 0 0,0 0 0 0 0,1 0 0 0 0,-1 0 0 0 0,0 1 1 0 0,-4-1-1 0 0,4 1-99 0 0,-1 0 1 0 0,0 1 0 0 0,0-1 0 0 0,1 1-1 0 0,-1 0 1 0 0,1 0 0 0 0,-1 1 0 0 0,1-1-1 0 0,-1 1 1 0 0,1 0 0 0 0,-5 3 0 0 0,1-1 95 0 0,0 1 0 0 0,0 1 0 0 0,1-1 0 0 0,-11 11 0 0 0,12-9-154 0 0,-1 0 0 0 0,2 0-1 0 0,-1 0 1 0 0,1 1 0 0 0,0-1 0 0 0,1 1-1 0 0,-1 1 1 0 0,2-1 0 0 0,-4 11 0 0 0,5-13-95 0 0,1 0-1 0 0,-1 0 1 0 0,2 1 0 0 0,-1-1 0 0 0,1 1-1 0 0,0-1 1 0 0,0 1 0 0 0,1-1 0 0 0,-1 1 0 0 0,2-1-1 0 0,-1 0 1 0 0,1 1 0 0 0,3 8 0 0 0,0-4-140 0 0,1 1 1 0 0,0-1 0 0 0,1 0 0 0 0,1 0 0 0 0,-1-1 0 0 0,2 0 0 0 0,-1 0-1 0 0,1-1 1 0 0,1 0 0 0 0,0 0 0 0 0,15 10 0 0 0,-8-9-5 0 0,0 0 0 0 0,0 0 0 0 0,1-2 0 0 0,0 0 1 0 0,1-1-1 0 0,33 8 0 0 0,-44-13-20 0 0,0-1 0 0 0,0-1 0 0 0,0 1 0 0 0,-1-1 0 0 0,1-1 0 0 0,0 1 0 0 0,0-1 0 0 0,0-1 0 0 0,0 1 0 0 0,-1-1 0 0 0,1-1 0 0 0,-1 1 0 0 0,0-1 0 0 0,1-1 0 0 0,-1 1 0 0 0,0-1 0 0 0,-1 0 0 0 0,1-1 0 0 0,-1 0 0 0 0,0 0 0 0 0,0 0 0 0 0,-1-1 0 0 0,1 0 0 0 0,-1 0 0 0 0,0 0 0 0 0,-1 0 0 0 0,1-1 0 0 0,-2 0 0 0 0,1 0 0 0 0,-1 0 0 0 0,1 0 0 0 0,-2-1 0 0 0,1 1 0 0 0,-1-1 0 0 0,-1 0 0 0 0,1 1 0 0 0,-1-1 0 0 0,0-9 0 0 0,-1 10 0 0 0,-1-1 0 0 0,0 1 0 0 0,0-1 0 0 0,-1 1 0 0 0,1 0 0 0 0,-2 0 0 0 0,1 0 0 0 0,-1 0 0 0 0,-6-11 0 0 0,2 7 0 0 0,0 0 0 0 0,-1 0 0 0 0,0 1 0 0 0,0 0 0 0 0,-11-8 0 0 0,-5-3 0 0 0,-1 2 0 0 0,-1 0 0 0 0,-47-24 0 0 0,63 37-700 0 0,0 1 0 0 0,0 1 1 0 0,-1 0-1 0 0,1 1 0 0 0,-1 0 0 0 0,0 0 1 0 0,0 1-1 0 0,-13-1 0 0 0,16 3 86 0 0,0 0-1 0 0,0 0 1 0 0,0 1 0 0 0,1 0 0 0 0,-1 0-1 0 0,0 1 1 0 0,1 0 0 0 0,-1 0 0 0 0,1 1-1 0 0,-1 0 1 0 0,1 0 0 0 0,-7 5 0 0 0,-2 4-2557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5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38 604 0 0,'50'-37'13780'0'0,"-49"39"-13155"0"0,-1 1-460 0 0,0-1-1 0 0,-1 1 1 0 0,1-1-1 0 0,-1 1 0 0 0,1-1 1 0 0,-1 1-1 0 0,0-1 1 0 0,0 0-1 0 0,0 1 0 0 0,0-1 1 0 0,0 0-1 0 0,0 0 1 0 0,-1 0-1 0 0,1 1 0 0 0,-1-2 1 0 0,0 1-1 0 0,-3 3 1 0 0,-42 39 1095 0 0,33-31-839 0 0,-31 25 909 0 0,-99 62-1 0 0,2-3 423 0 0,95-55-1159 0 0,45-40-567 0 0,1-1 0 0 0,0 1 0 0 0,-1 0 0 0 0,1 0 0 0 0,0 0 0 0 0,0 0 0 0 0,0 1 0 0 0,0-1 0 0 0,0 0 0 0 0,0 0 0 0 0,1 1 0 0 0,-1 3 0 0 0,-2 5 220 0 0,3-9-205 0 0,1 0 0 0 0,-1 0-1 0 0,1-1 1 0 0,0 1 0 0 0,-1-1 0 0 0,1 1-1 0 0,0-1 1 0 0,0 1 0 0 0,0-1-1 0 0,0 1 1 0 0,1-1 0 0 0,-1 0 0 0 0,3 3-1 0 0,16 10 243 0 0,0-1-1 0 0,1-1 1 0 0,1-1-1 0 0,0 0 1 0 0,45 14-1 0 0,-21-8-28 0 0,207 79 1117 0 0,-191-77-268 0 0,-61-18-1099 0 0,10-6-3393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57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85 436 0 0,'0'-3'767'0'0,"-12"-53"6366"0"0,12 55-6910 0 0,0-1-1 0 0,-1 1 1 0 0,1 0-1 0 0,-1-1 1 0 0,1 1-1 0 0,-1 0 1 0 0,0 0 0 0 0,1 0-1 0 0,-1-1 1 0 0,0 1-1 0 0,0 0 1 0 0,0 0-1 0 0,0 0 1 0 0,0 0 0 0 0,0 0-1 0 0,0 1 1 0 0,0-1-1 0 0,-1 0 1 0 0,1 0-1 0 0,0 1 1 0 0,0-1 0 0 0,-1 1-1 0 0,1-1 1 0 0,-3 0-1 0 0,1 1 3 0 0,0 0-1 0 0,0 0 1 0 0,-1 0 0 0 0,1 0-1 0 0,0 1 1 0 0,0-1 0 0 0,0 1-1 0 0,0 0 1 0 0,0 0-1 0 0,-5 2 1 0 0,-3 1 84 0 0,1 2 0 0 0,0-1 1 0 0,1 1-1 0 0,-1 1 0 0 0,-10 10 0 0 0,7-4-34 0 0,1 0 1 0 0,0 1-1 0 0,1 1 0 0 0,0 0 0 0 0,2 0 0 0 0,-14 29 0 0 0,9-11 200 0 0,1 0 1 0 0,-12 50-1 0 0,22-70-371 0 0,0-1 0 0 0,2 0 0 0 0,-1 1 0 0 0,1 0 1 0 0,1-1-1 0 0,0 1 0 0 0,1 0 0 0 0,1-1 0 0 0,-1 1 0 0 0,2-1 0 0 0,0 0 0 0 0,0 0 0 0 0,2 0 1 0 0,-1 0-1 0 0,1 0 0 0 0,1-1 0 0 0,0 0 0 0 0,0 0 0 0 0,1-1 0 0 0,1 1 0 0 0,0-1 0 0 0,0-1 1 0 0,1 0-1 0 0,0 0 0 0 0,1-1 0 0 0,-1 0 0 0 0,2 0 0 0 0,-1-1 0 0 0,1-1 0 0 0,0 0 0 0 0,0 0 1 0 0,22 7-1 0 0,-18-8-37 0 0,0-1 1 0 0,1 0 0 0 0,0-1-1 0 0,0-1 1 0 0,0 0-1 0 0,0-1 1 0 0,0-1 0 0 0,0-1-1 0 0,0 0 1 0 0,0-1 0 0 0,24-6-1 0 0,-27 5-40 0 0,-1-1 0 0 0,1-1 0 0 0,-1 0 0 0 0,0-1 0 0 0,0 0 0 0 0,-1-1 0 0 0,0 0 0 0 0,0-1 0 0 0,0 0 0 0 0,-1 0 0 0 0,-1-1 0 0 0,1-1 0 0 0,-1 0 0 0 0,9-14 0 0 0,-11 16 7 0 0,-1-1 1 0 0,-1 0-1 0 0,0-1 1 0 0,0 1 0 0 0,-1-1-1 0 0,0 0 1 0 0,-1 0-1 0 0,0 0 1 0 0,0 0-1 0 0,-1-1 1 0 0,-1 1 0 0 0,1-1-1 0 0,-2 1 1 0 0,0-1-1 0 0,0 0 1 0 0,0 1 0 0 0,-2-1-1 0 0,1 1 1 0 0,-1-1-1 0 0,-6-17 1 0 0,4 14-336 0 0,-1 0 1 0 0,0 1 0 0 0,-1-1-1 0 0,0 1 1 0 0,-1 0-1 0 0,-1 1 1 0 0,0-1 0 0 0,0 1-1 0 0,-2 1 1 0 0,-19-21-1 0 0,14 19-1064 0 0,-5-4-1052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57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1 548 0 0,'0'0'4158'0'0,"-3"4"-3068"0"0,-43 74 3548 0 0,-59 90 379 0 0,26-53-2068 0 0,-35 46-670 0 0,95-130-4159 0 0,4-7-4441 0 0,11-18 4184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59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50 380 0 0,'55'-50'13456'0'0,"-57"54"-12967"0"0,-14 11 13 0 0,0 0 0 0 0,0-1 1 0 0,-1-1-1 0 0,-1 0 0 0 0,-19 9 0 0 0,-7 7 264 0 0,25-17-433 0 0,-74 56 976 0 0,84-60-1134 0 0,1-1-1 0 0,0 2 1 0 0,0-1 0 0 0,1 1-1 0 0,0 0 1 0 0,0 1 0 0 0,-9 18-1 0 0,15-26-102 0 0,0 1 0 0 0,0-1 0 0 0,0 1 0 0 0,0 0 0 0 0,1 0 0 0 0,-1-1 0 0 0,1 1 0 0 0,0 0-1 0 0,-1 0 1 0 0,1 0 0 0 0,1-1 0 0 0,-1 1 0 0 0,0 0 0 0 0,1 0 0 0 0,-1 0 0 0 0,1-1 0 0 0,0 1 0 0 0,0 0-1 0 0,0-1 1 0 0,0 1 0 0 0,0-1 0 0 0,1 1 0 0 0,-1-1 0 0 0,1 0 0 0 0,0 1 0 0 0,-1-1 0 0 0,5 3 0 0 0,4 4 156 0 0,1 0 1 0 0,0-1 0 0 0,0 0 0 0 0,20 10 0 0 0,1 0 77 0 0,148 87 1169 0 0,-177-103-1471 0 0,0 0 0 0 0,0 0 0 0 0,1-1 0 0 0,-1 1 0 0 0,0-1-1 0 0,0 0 1 0 0,1 0 0 0 0,-1 0 0 0 0,1 0 0 0 0,-1 0-1 0 0,7 0 1 0 0,5-3-3328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1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0 852 0 0,'22'26'15178'0'0,"-17"-22"-13633"0"0,0-1-1 0 0,0 1 1 0 0,1-1-1 0 0,10 4 1 0 0,28 7 2048 0 0,52-1-1766 0 0,-68-10-920 0 0,1 0-523 0 0,0-2-1 0 0,-1 0 1 0 0,1-2-1 0 0,-1-1 0 0 0,41-8 1 0 0,-61 8-1238 0 0,0 1 1 0 0,0 0-1 0 0,15 0 1 0 0,-18 1-111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1:59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66 496 0 0,'-1'-4'414'0'0,"1"1"0"0"0,-1 0 1 0 0,1-1-1 0 0,-1 1 0 0 0,0 0 0 0 0,0 0 0 0 0,0 0 1 0 0,-1 0-1 0 0,1 0 0 0 0,-1 0 0 0 0,0 0 0 0 0,0 0 0 0 0,0 0 1 0 0,0 1-1 0 0,0-1 0 0 0,0 1 0 0 0,-5-4 0 0 0,5 5-179 0 0,0 0-1 0 0,0 0 0 0 0,0 0 1 0 0,-1 0-1 0 0,1 0 1 0 0,0 0-1 0 0,0 1 0 0 0,-1-1 1 0 0,1 1-1 0 0,-1-1 0 0 0,1 1 1 0 0,0 0-1 0 0,-1 0 1 0 0,1 0-1 0 0,0 1 0 0 0,-1-1 1 0 0,1 0-1 0 0,0 1 0 0 0,-1-1 1 0 0,1 1-1 0 0,0 0 0 0 0,-1 0 1 0 0,1 0-1 0 0,-2 2 1 0 0,-4 1 145 0 0,0 0 1 0 0,1 1 0 0 0,-1 0-1 0 0,1 0 1 0 0,-9 9 0 0 0,0 3 34 0 0,0 1-1 0 0,1 0 1 0 0,1 1 0 0 0,1 0 0 0 0,1 1-1 0 0,0 1 1 0 0,2 0 0 0 0,0 0 0 0 0,1 1-1 0 0,-11 45 1 0 0,18-54-276 0 0,0 0-1 0 0,1 0 1 0 0,0 0-1 0 0,1 0 1 0 0,1 1-1 0 0,0-1 1 0 0,0 0-1 0 0,1 0 0 0 0,1 0 1 0 0,1 0-1 0 0,-1 0 1 0 0,2-1-1 0 0,0 0 1 0 0,0 0-1 0 0,8 12 1 0 0,-8-17-79 0 0,-1-1 0 0 0,1 0 1 0 0,0-1-1 0 0,1 1 0 0 0,-1-1 0 0 0,1 0 1 0 0,0 0-1 0 0,0 0 0 0 0,1-1 0 0 0,-1 0 1 0 0,1-1-1 0 0,0 1 0 0 0,0-1 1 0 0,11 3-1 0 0,-4-2 30 0 0,1 0 1 0 0,0-1-1 0 0,0 0 1 0 0,0-2-1 0 0,0 0 1 0 0,20 0-1 0 0,-18-3-45 0 0,1 0-1 0 0,-1-1 1 0 0,0-1 0 0 0,0 0-1 0 0,0-1 1 0 0,0-1 0 0 0,-1-1-1 0 0,0 0 1 0 0,21-13-1 0 0,-27 14-27 0 0,-1 0 0 0 0,-1 0-1 0 0,1-1 1 0 0,-1 0-1 0 0,0 0 1 0 0,-1-1 0 0 0,0 0-1 0 0,0 0 1 0 0,0-1-1 0 0,-1 0 1 0 0,-1 0-1 0 0,1 0 1 0 0,-2-1 0 0 0,1 1-1 0 0,-1-1 1 0 0,3-13-1 0 0,-6 13-64 0 0,0-1 1 0 0,0 0-1 0 0,-1 0 0 0 0,-1 1 0 0 0,0-1 0 0 0,0 0 1 0 0,-1 1-1 0 0,0-1 0 0 0,-1 1 0 0 0,0 0 0 0 0,-1 0 1 0 0,0 0-1 0 0,-11-18 0 0 0,9 18-337 0 0,0-1-1 0 0,-1 1 1 0 0,0 0 0 0 0,-1 1-1 0 0,0 0 1 0 0,-18-15 0 0 0,16 16-2082 0 0,1 1 1 0 0,-2 0 0 0 0,-21-12-1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0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 1 496 0 0,'-4'5'1041'0'0,"-73"102"6199"0"0,-91 121 1728 0 0,81-113-5166 0 0,84-111-4157 0 0,-9 14-1953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1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21 109 448 0 0,'-20'2'8743'0'0,"25"0"-7672"0"0,26 5 189 0 0,0-2 0 0 0,0-1 0 0 0,61-1 1 0 0,-49-2-689 0 0,469 9 4255 0 0,248-19-1878 0 0,-404 3-1723 0 0,284-17 1527 0 0,-406 11-1688 0 0,-114 8-185 0 0,194-32 0 0 0,-311 35-1111 0 0,0 1 0 0 0,0-1 0 0 0,0-1 0 0 0,0 1 0 0 0,0 0-1 0 0,0-1 1 0 0,0 1 0 0 0,0-1 0 0 0,0 0 0 0 0,2-2 0 0 0,-5 3 122 0 0,1 1-1 0 0,-1 0 1 0 0,0-1-1 0 0,0 1 1 0 0,0-1-1 0 0,0 1 1 0 0,0 0-1 0 0,0-1 1 0 0,0 1-1 0 0,0 0 1 0 0,0-1-1 0 0,0 1 1 0 0,0 0-1 0 0,0-1 1 0 0,0 1-1 0 0,0-1 1 0 0,0 1-1 0 0,0 0 1 0 0,-1-1-1 0 0,1 1 1 0 0,0 0-1 0 0,0-1 0 0 0,0 1 1 0 0,0 0-1 0 0,-1 0 1 0 0,1-1-1 0 0,-12-25-10205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2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1 308 0 0,'-1'0'368'0'0,"0"1"0"0"0,-2 1 737 0 0,3-1-737 0 0,-1 0 0 0 0,0 0 0 0 0,1 0 0 0 0,-1 0 0 0 0,0 0 1 0 0,1 0-1 0 0,-1 0 0 0 0,1 0 0 0 0,0 0 0 0 0,-1 0 0 0 0,1 0 0 0 0,0 0 1 0 0,-1 0-1 0 0,1 1 0 0 0,0-1 0 0 0,0 0 0 0 0,0 0 0 0 0,0 0 0 0 0,0 0 1 0 0,0 0-1 0 0,1 2 0 0 0,1-1-95 0 0,-1-1 0 0 0,1 1 0 0 0,0-1-1 0 0,0 0 1 0 0,-1 0 0 0 0,1 1 0 0 0,0-1 0 0 0,0-1 0 0 0,0 1 0 0 0,1 0 0 0 0,-1 0 0 0 0,0-1 0 0 0,0 1-1 0 0,4-1 1 0 0,128 23 3244 0 0,170 6-1 0 0,750 31 352 0 0,-1015-58-3780 0 0,547 18 1509 0 0,2-27 595 0 0,-559 5-2065 0 0,154-11 1723 0 0,-180 13-1483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6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68 800 0 0,'1'-5'313'0'0,"0"-5"1928"0"0,0 0-1 0 0,1 0 0 0 0,1 0 1 0 0,3-10-1 0 0,-5 18-1317 0 0,0 2-846 0 0,-1 0 0 0 0,0 0 0 0 0,0 0 0 0 0,0 0 0 0 0,1 0 0 0 0,-1-1 0 0 0,0 1 0 0 0,0 0-1 0 0,0 0 1 0 0,1 0 0 0 0,-1 0 0 0 0,0 0 0 0 0,0 0 0 0 0,1 0 0 0 0,-1 0 0 0 0,0 0 0 0 0,0 0 0 0 0,0 0 0 0 0,1 0 0 0 0,-1 0 0 0 0,0 0-1 0 0,0 0 1 0 0,0 1 0 0 0,1-1 0 0 0,-1 0 0 0 0,0 0 0 0 0,1 1 385 0 0,-1-1-386 0 0,7 7 280 0 0,0 0 0 0 0,-1 0 0 0 0,0 0 0 0 0,-1 1 0 0 0,1 0 0 0 0,-1 0 0 0 0,-1 1 0 0 0,0-1 0 0 0,4 11 0 0 0,25 90 1282 0 0,-21-63-1020 0 0,4 31-1086 0 0,-5-23-3855 0 0,-12-39-1669 0 0,1-7 4127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6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76 130 304 0 0,'-2'-4'362'0'0,"0"0"0"0"0,1 0 0 0 0,-1 0 0 0 0,1 0 1 0 0,0-1-1 0 0,0 1 0 0 0,1 0 0 0 0,-1-1 0 0 0,1 1 0 0 0,1-6 0 0 0,-1 7-141 0 0,1 1-1 0 0,0-1 1 0 0,0 0-1 0 0,0 1 0 0 0,0-1 1 0 0,0 1-1 0 0,1-1 1 0 0,-1 1-1 0 0,1 0 0 0 0,0-1 1 0 0,0 1-1 0 0,-1 0 1 0 0,1 0-1 0 0,1 0 1 0 0,-1 1-1 0 0,0-1 0 0 0,3-1 1 0 0,3-2 155 0 0,1 0-1 0 0,0 1 1 0 0,0 0 0 0 0,0 0 0 0 0,1 1-1 0 0,0 0 1 0 0,-1 1 0 0 0,1 0 0 0 0,0 1-1 0 0,0 0 1 0 0,0 0 0 0 0,12 1 0 0 0,15 2 795 0 0,68 13 1 0 0,-68-8-554 0 0,-1 2-1 0 0,0 1 1 0 0,-1 2 0 0 0,51 24 0 0 0,-66-26-333 0 0,-2 0-1 0 0,1 1 1 0 0,-1 1 0 0 0,-1 1 0 0 0,0 1 0 0 0,-1 0-1 0 0,-1 1 1 0 0,0 0 0 0 0,16 23 0 0 0,-27-33-188 0 0,0 1-1 0 0,-1 0 1 0 0,0 0 0 0 0,0 0 0 0 0,0 0 0 0 0,-1 1-1 0 0,0-1 1 0 0,0 1 0 0 0,0-1 0 0 0,-1 1-1 0 0,0 0 1 0 0,-1-1 0 0 0,1 1 0 0 0,-1 0-1 0 0,-1 0 1 0 0,-1 11 0 0 0,0-11-27 0 0,0 1 0 0 0,0-1 0 0 0,-1 1 0 0 0,0-1 1 0 0,0 0-1 0 0,-1 0 0 0 0,0-1 0 0 0,0 1 0 0 0,-1-1 0 0 0,0 0 0 0 0,0 0 0 0 0,0 0 1 0 0,-1-1-1 0 0,-7 7 0 0 0,-6 1 13 0 0,-1 0 1 0 0,0-2 0 0 0,0 0-1 0 0,-1-1 1 0 0,-1-1 0 0 0,0-1-1 0 0,0-1 1 0 0,0-1-1 0 0,-1 0 1 0 0,0-2 0 0 0,-25 1-1 0 0,-12-1-12 0 0,0-3 0 0 0,0-2-1 0 0,-65-11 1 0 0,88 8-912 0 0,1-2-1 0 0,-46-12 1 0 0,74 13 528 0 0,40-5-11572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7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0 700 0 0,'15'1'4658'0'0,"-10"0"-3997"0"0,-1 1 0 0 0,0-1 0 0 0,0 1-1 0 0,0 1 1 0 0,0-1 0 0 0,0 0 0 0 0,0 1-1 0 0,0 0 1 0 0,-1 0 0 0 0,0 0 0 0 0,1 0-1 0 0,-1 1 1 0 0,0-1 0 0 0,-1 1 0 0 0,1 0-1 0 0,-1 0 1 0 0,3 4 0 0 0,3 7 678 0 0,0 1 1 0 0,0 0-1 0 0,5 21 1 0 0,-8-22-770 0 0,0 3 98 0 0,1 0 0 0 0,15 28 0 0 0,-20-45-993 0 0,0 1 0 0 0,0 0-1 0 0,0-1 1 0 0,0 1 0 0 0,1-1-1 0 0,-1 1 1 0 0,0-1 0 0 0,1 0-1 0 0,0 1 1 0 0,2 1 0 0 0,22 0-9280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7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1 728 0 0,'0'0'1292'0'0,"-6"14"1788"0"0,-4 3-1555 0 0,1-7-97 0 0,1 2-108 0 0,-4-1-120 0 0,6 1-112 0 0,-7 0-128 0 0,5-1-180 0 0,-1 1-212 0 0,-1-2-248 0 0,1 3-288 0 0,0-3-612 0 0,0-2 76 0 0,3 2-1704 0 0,-2-2 368 0 0,4-4 304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7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12 364 0 0,'30'-12'15626'0'0,"-30"14"-15213"0"0,7 15-32 0 0,18 92 5835 0 0,-5-20-3592 0 0,-10-51-2157 0 0,5 18-1374 0 0,-6-19-9696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8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65 155 128 0 0,'-4'-6'688'0'0,"0"0"1"0"0,0 0-1 0 0,1 0 1 0 0,0 0-1 0 0,0-1 1 0 0,-3-7-1 0 0,6 12-413 0 0,0 0 1 0 0,-1 0-1 0 0,1 0 0 0 0,0 0 1 0 0,0 0-1 0 0,0 0 0 0 0,0 0 1 0 0,0 0-1 0 0,0 0 0 0 0,0 0 1 0 0,1 0-1 0 0,-1 0 0 0 0,1 0 1 0 0,0 0-1 0 0,0 0 0 0 0,-1 0 1 0 0,1 0-1 0 0,0 0 0 0 0,0 1 1 0 0,1-1-1 0 0,-1 0 0 0 0,0 1 1 0 0,1-1-1 0 0,-1 1 0 0 0,3-3 1 0 0,6-3 298 0 0,0 1 1 0 0,0 0-1 0 0,1 1 1 0 0,-1 0-1 0 0,1 0 1 0 0,0 1-1 0 0,0 0 1 0 0,1 1-1 0 0,-1 1 1 0 0,1 0-1 0 0,-1 0 1 0 0,1 1-1 0 0,20 0 1 0 0,-2 3 58 0 0,0 0 0 0 0,0 1 0 0 0,0 2 1 0 0,37 12-1 0 0,-31-6 105 0 0,0 1 0 0 0,66 35-1 0 0,-80-35-431 0 0,0 1 0 0 0,-1 1 0 0 0,-1 1 0 0 0,0 1 0 0 0,24 26 0 0 0,-34-32-108 0 0,-2 0-1 0 0,1 0 1 0 0,-1 1 0 0 0,-1 0 0 0 0,11 21-1 0 0,-16-29-159 0 0,-1 1 0 0 0,0 0 0 0 0,0-1 0 0 0,0 1 0 0 0,0 0 0 0 0,0 0 0 0 0,-1 0 0 0 0,0 0 0 0 0,1 0 0 0 0,-2 0 0 0 0,1-1 0 0 0,0 1 0 0 0,-1 0 0 0 0,0 0 0 0 0,1 0 0 0 0,-1 0 0 0 0,-1-1 0 0 0,1 1 0 0 0,-1 0 0 0 0,1-1-1 0 0,-1 0 1 0 0,0 1 0 0 0,-4 4 0 0 0,-3 2 8 0 0,0 0-1 0 0,-1 0 0 0 0,0-1 0 0 0,-1 0 1 0 0,0-1-1 0 0,0 0 0 0 0,-1-1 0 0 0,0 0 1 0 0,-20 9-1 0 0,-7-1 55 0 0,-76 19 0 0 0,12-12-50 0 0,-164 12 0 0 0,156-23-1024 0 0,99-9 506 0 0,-2 0-973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1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6665 0 0,'-1'0'336'0'0,"-5"3"1016"0"0,-1-1-1 0 0,1 1 0 0 0,0 0 0 0 0,0 1 0 0 0,1-1 0 0 0,-1 1 0 0 0,1 1 0 0 0,-1-1 0 0 0,1 0 0 0 0,-8 11 0 0 0,13-14-1228 0 0,-1 0 1 0 0,1-1-1 0 0,0 1 0 0 0,0 0 0 0 0,0 0 0 0 0,-1 0 0 0 0,1-1 0 0 0,0 1 0 0 0,0 0 0 0 0,0 0 1 0 0,0 0-1 0 0,1 0 0 0 0,-1-1 0 0 0,0 1 0 0 0,0 0 0 0 0,0 0 0 0 0,1 0 0 0 0,-1-1 1 0 0,0 1-1 0 0,1 0 0 0 0,-1 0 0 0 0,1-1 0 0 0,-1 1 0 0 0,1 0 0 0 0,-1-1 0 0 0,1 1 0 0 0,-1 0 1 0 0,1-1-1 0 0,-1 1 0 0 0,1-1 0 0 0,0 1 0 0 0,0-1 0 0 0,-1 1 0 0 0,1-1 0 0 0,0 0 0 0 0,0 1 1 0 0,-1-1-1 0 0,1 0 0 0 0,0 1 0 0 0,1-1 0 0 0,38 12 1271 0 0,-35-11-1107 0 0,43 8 809 0 0,0-1 0 0 0,68 1-1 0 0,-25-8-7291 0 0,-82-3-182 0 0,-7 1 5283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8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63 328 0 0,'11'-8'1104'0'0,"1"1"-1"0"0,0 1 1 0 0,1 0-1 0 0,-1 0 1 0 0,1 2-1 0 0,0-1 1 0 0,1 2-1 0 0,21-4 1 0 0,2 2 2050 0 0,70-1 0 0 0,-49 10-511 0 0,-55-3-2466 0 0,1-1 1 0 0,-1 1-1 0 0,0-1 1 0 0,0 1-1 0 0,0 0 0 0 0,-1 0 1 0 0,1 1-1 0 0,0-1 1 0 0,0 0-1 0 0,0 1 1 0 0,-1 0-1 0 0,1 0 1 0 0,-1-1-1 0 0,0 2 1 0 0,4 3-1 0 0,-5-5-88 0 0,0 0 0 0 0,-1 1 0 0 0,1-1 0 0 0,-1 1 0 0 0,0-1-1 0 0,1 1 1 0 0,-1-1 0 0 0,0 1 0 0 0,0-1 0 0 0,0 1 0 0 0,0-1 0 0 0,0 1 0 0 0,0-1 0 0 0,0 1 0 0 0,-1-1-1 0 0,1 1 1 0 0,0-1 0 0 0,-1 1 0 0 0,0-1 0 0 0,1 1 0 0 0,-1-1 0 0 0,0 0 0 0 0,-1 3 0 0 0,-25 32 515 0 0,18-25-248 0 0,-7 7-2 0 0,-8 8 133 0 0,13-14-163 0 0,-1 0 1 0 0,2 1-1 0 0,-11 15 0 0 0,20-26-279 0 0,0 0 1 0 0,0-1-1 0 0,0 1 1 0 0,0 0-1 0 0,0 0 1 0 0,0-1-1 0 0,1 1 1 0 0,-1 0 0 0 0,1 0-1 0 0,-1 0 1 0 0,1 0-1 0 0,0 0 1 0 0,0 0-1 0 0,0 0 1 0 0,0 0-1 0 0,0 0 1 0 0,0 0-1 0 0,0 0 1 0 0,1 0-1 0 0,-1 0 1 0 0,1 0-1 0 0,-1 0 1 0 0,1-1-1 0 0,0 1 1 0 0,0 0-1 0 0,0 0 1 0 0,1 2-1 0 0,1-1 14 0 0,1 1 0 0 0,-1-1-1 0 0,1 0 1 0 0,-1 0-1 0 0,1-1 1 0 0,0 1-1 0 0,0-1 1 0 0,0 1 0 0 0,0-1-1 0 0,9 2 1 0 0,1 1-7 0 0,1-1 0 0 0,-1-1 1 0 0,1 0-1 0 0,0-1 0 0 0,0 0 0 0 0,19-2 1 0 0,-12 0-1509 0 0,37-7 1 0 0,-28 4-7630 0 0,-22 1 6075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9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702 230 764 0 0,'-5'-10'788'0'0,"0"1"0"0"0,-1-1 1 0 0,0 1-1 0 0,-1 0 0 0 0,1 0 0 0 0,-2 1 1 0 0,1 0-1 0 0,-1 0 0 0 0,-1 1 0 0 0,1 0 0 0 0,-17-10 1 0 0,13 10-256 0 0,-1 1 0 0 0,0 0 0 0 0,0 1 0 0 0,0 1 0 0 0,0 0 0 0 0,-1 0 0 0 0,0 2 1 0 0,-27-3-1 0 0,9 4 270 0 0,0 1 1 0 0,-1 2 0 0 0,1 1-1 0 0,-42 9 1 0 0,49-7-274 0 0,1 2-1 0 0,0 0 1 0 0,1 2 0 0 0,0 1-1 0 0,0 0 1 0 0,-24 17 0 0 0,41-23-328 0 0,1-1 0 0 0,0 1 0 0 0,0 0 0 0 0,0 0 0 0 0,1 1 0 0 0,0-1 0 0 0,0 1 0 0 0,0 0 0 0 0,0 0 0 0 0,1 0 1 0 0,-4 8-1 0 0,5-9-85 0 0,1-1 0 0 0,0 1 0 0 0,0 0 0 0 0,0 0 0 0 0,0 0-1 0 0,1 0 1 0 0,0 0 0 0 0,0 0 0 0 0,0-1 0 0 0,0 1 0 0 0,0 0 0 0 0,1 0 0 0 0,0 0 0 0 0,0 0 0 0 0,0 0 0 0 0,0-1 0 0 0,1 1 0 0 0,-1 0 0 0 0,4 4 0 0 0,2 5 68 0 0,1 0-1 0 0,1-1 0 0 0,0 0 1 0 0,0-1-1 0 0,1 0 0 0 0,1 0 1 0 0,14 11-1 0 0,-6-8 17 0 0,0-1-1 0 0,1 0 1 0 0,1-2 0 0 0,23 11-1 0 0,-2-6 44 0 0,0-2-1 0 0,0-2 1 0 0,1-2-1 0 0,64 8 0 0 0,-78-15-201 0 0,1 0-1 0 0,42-4 1 0 0,-63 1-111 0 0,1-1 0 0 0,-1 0 0 0 0,0-1 0 0 0,1 0-1 0 0,-1-1 1 0 0,0 0 0 0 0,0 0 0 0 0,-1 0 0 0 0,1-2 0 0 0,-1 1 0 0 0,13-9-1 0 0,-17 9 28 0 0,0 1 0 0 0,0-2-1 0 0,-1 1 1 0 0,1 0-1 0 0,-1-1 1 0 0,0 1 0 0 0,0-1-1 0 0,-1 0 1 0 0,1 0-1 0 0,-1 0 1 0 0,0-1 0 0 0,0 1-1 0 0,-1 0 1 0 0,0-1-1 0 0,0 1 1 0 0,0-1 0 0 0,0 1-1 0 0,-1-1 1 0 0,0 0-1 0 0,0 1 1 0 0,-1-7 0 0 0,-1-3-12 0 0,-1 1 0 0 0,0-1 1 0 0,-1 1-1 0 0,-1 0 1 0 0,0 0-1 0 0,-13-24 0 0 0,6 17-15 0 0,-1 2-1 0 0,-1 0 1 0 0,0 0-1 0 0,-2 2 1 0 0,0 0-1 0 0,-1 0 1 0 0,0 2-1 0 0,-36-25 1 0 0,32 26-184 0 0,-1 1-1 0 0,0 1 1 0 0,0 1 0 0 0,-2 1 0 0 0,1 0-1 0 0,-1 2 1 0 0,-1 1 0 0 0,-25-4-1 0 0,47 11 69 0 0,-1-1-1 0 0,0 1 1 0 0,1 0-1 0 0,-1 0 1 0 0,0 0-1 0 0,0 0 1 0 0,1 1-1 0 0,-1 0 1 0 0,0 0-1 0 0,1 0 1 0 0,-1 0-1 0 0,1 0 1 0 0,-5 3-1 0 0,6-3 13 0 0,1 0-1 0 0,0 0 1 0 0,-1 0-1 0 0,1 0 1 0 0,0 0 0 0 0,0 0-1 0 0,0 1 1 0 0,0-1-1 0 0,0 0 1 0 0,0 1 0 0 0,1-1-1 0 0,-1 0 1 0 0,0 1-1 0 0,1-1 1 0 0,-1 1-1 0 0,1 0 1 0 0,-1-1 0 0 0,1 1-1 0 0,0-1 1 0 0,0 1-1 0 0,0 0 1 0 0,0-1 0 0 0,0 1-1 0 0,0-1 1 0 0,0 1-1 0 0,0 0 1 0 0,0-1-1 0 0,1 1 1 0 0,-1-1 0 0 0,1 1-1 0 0,-1-1 1 0 0,1 1-1 0 0,1 1 1 0 0,3 8-1031 0 0,1-1-1 0 0,0 0 1 0 0,9 11 0 0 0,-11-15 816 0 0,23 30-1769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09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28 664 0 0,'0'-2'346'0'0,"0"1"1"0"0,0 0-1 0 0,0-1 0 0 0,0 1 0 0 0,1 0 1 0 0,-1-1-1 0 0,0 1 0 0 0,1 0 1 0 0,-1-1-1 0 0,1 1 0 0 0,0 0 0 0 0,-1 0 1 0 0,1 0-1 0 0,0 0 0 0 0,0 0 1 0 0,0 0-1 0 0,0 0 0 0 0,0 0 0 0 0,0 0 1 0 0,0 0-1 0 0,1-1 0 0 0,-1 2-68 0 0,0 0 0 0 0,0 0 0 0 0,0 0 0 0 0,0 0 0 0 0,0 0 0 0 0,0 0-1 0 0,0 0 1 0 0,0 0 0 0 0,0 0 0 0 0,0 1 0 0 0,0-1 0 0 0,0 0 0 0 0,0 1 0 0 0,0-1-1 0 0,-1 1 1 0 0,1-1 0 0 0,0 1 0 0 0,0-1 0 0 0,0 1 0 0 0,-1 0 0 0 0,2 0 0 0 0,3 4 471 0 0,0 0 1 0 0,-1 0 0 0 0,0 0 0 0 0,0 1 0 0 0,0-1 0 0 0,6 13-1 0 0,5 23 1334 0 0,0 1-1 0 0,11 60 1 0 0,-9-31-517 0 0,-10-37-867 0 0,-5-26-750 0 0,-1 1 1 0 0,1 0-1 0 0,0-1 1 0 0,1 1-1 0 0,0-1 1 0 0,0 0-1 0 0,1 0 0 0 0,0 0 1 0 0,9 13-1 0 0,4-7-2658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0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65 145 324 0 0,'-12'-2'812'0'0,"-41"-14"15070"0"0,53 15-15663 0 0,9-5 1923 0 0,16-1-1092 0 0,452-44 7595 0 0,-38 7-5321 0 0,-377 30-2731 0 0,-49 11-5528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0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0 372 0 0,'-3'3'518'0'0,"1"-1"-31"0"0,0-1 1 0 0,0 0-1 0 0,0 1 0 0 0,0 0 1 0 0,1-1-1 0 0,-1 1 0 0 0,1 0 0 0 0,-1 0 1 0 0,1 0-1 0 0,0 0 0 0 0,0 0 0 0 0,-1 0 1 0 0,0 4-1 0 0,3-5-239 0 0,-1 0 0 0 0,0 0 0 0 0,0-1 0 0 0,1 1-1 0 0,-1 0 1 0 0,1 0 0 0 0,-1 0 0 0 0,1 0 0 0 0,-1-1 0 0 0,1 1 0 0 0,0 0-1 0 0,-1 0 1 0 0,1-1 0 0 0,0 1 0 0 0,-1-1 0 0 0,1 1 0 0 0,0-1 0 0 0,0 1-1 0 0,0-1 1 0 0,-1 1 0 0 0,3 0 0 0 0,18 7 2105 0 0,7-1 304 0 0,53 7 0 0 0,91-5 815 0 0,-137-9-2700 0 0,59 1 585 0 0,95-11 0 0 0,-3-21-6468 0 0,-134 16-1457 0 0,-26 6 3806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27 832 0 0,'10'-27'12977'0'0,"3"35"-9850"0"0,-8-3-2526 0 0,-1 0 1 0 0,1 0 0 0 0,-1 0 0 0 0,-1 1 0 0 0,1 0 0 0 0,-1-1 0 0 0,1 1 0 0 0,3 12 0 0 0,2 1 365 0 0,4 6-94 0 0,-1 1 0 0 0,-1 1 0 0 0,-1 0 0 0 0,-2 0 0 0 0,0 0 0 0 0,-2 1 0 0 0,-1 0 0 0 0,-2 1 0 0 0,1 36 0 0 0,-4-54-818 0 0,2 16-2477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1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44 112 44 0 0,'-7'-3'651'0'0,"-29"-20"11262"0"0,49 12-6501 0 0,12 5-1588 0 0,34-5 0 0 0,73 1 1008 0 0,-33 4-2732 0 0,16-1-1963 0 0,47-5-107 0 0,-124 1-2472 0 0,-16 0 286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1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8049 0 0,'-7'6'3161'0'0,"5"-5"-2475"0"0,0 1 0 0 0,0 0-1 0 0,1-1 1 0 0,-1 1 0 0 0,0 0-1 0 0,1 0 1 0 0,-1 0-1 0 0,1 0 1 0 0,-1 0 0 0 0,1 0-1 0 0,0 0 1 0 0,0 1 0 0 0,0-1-1 0 0,0 0 1 0 0,1 1-1 0 0,-2 3 1 0 0,2-5-552 0 0,1 0 1 0 0,-1 0-1 0 0,0 0 1 0 0,0 0-1 0 0,1-1 1 0 0,-1 1-1 0 0,1 0 0 0 0,-1 0 1 0 0,1 0-1 0 0,-1 0 1 0 0,1-1-1 0 0,0 1 0 0 0,-1 0 1 0 0,1-1-1 0 0,0 1 1 0 0,0 0-1 0 0,-1-1 0 0 0,1 1 1 0 0,0-1-1 0 0,0 1 1 0 0,0-1-1 0 0,0 1 0 0 0,-1-1 1 0 0,1 0-1 0 0,0 0 1 0 0,1 1-1 0 0,29 6 785 0 0,-25-7-569 0 0,28 4 894 0 0,0-2 1 0 0,59-3 0 0 0,-22-1-2448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2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0 455 244 0 0,'17'2'4426'0'0,"-13"-1"-4027"0"0,-3 0-757 0 0,148 52 8482 0 0,69 36-4767 0 0,29 9-487 0 0,-105-43-1593 0 0,15 1-74 0 0,2-6 1 0 0,325 56 0 0 0,40-43 192 0 0,-514-62-1380 0 0,828 63 1330 0 0,-383-50-976 0 0,237-27 105 0 0,-291-5-175 0 0,-343 15-267 0 0,492-36 231 0 0,-175-1-129 0 0,-41-4-70 0 0,-11-5-10 0 0,69-20 0 0 0,-12-11 52 0 0,-3-18 115 0 0,52-69 140 0 0,-140 30-112 0 0,-54 37 156 0 0,91-46 492 0 0,-297 131-872 0 0,-2-2 0 0 0,0-1 0 0 0,27-24 0 0 0,-45 37-1731 0 0,20 0-10101 0 0,-15 3 8841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0 872 0 0,'-41'2'15604'0'0,"46"-1"-14237"0"0,37 3 982 0 0,0-2 0 0 0,42-4 1 0 0,19 1-408 0 0,-62 2-1335 0 0,-14-1-133 0 0,1 1 0 0 0,-1 0 0 0 0,1 3 0 0 0,-1 0 0 0 0,40 12 0 0 0,-64-15-439 0 0,0 0 0 0 0,-1 0 0 0 0,1 0 0 0 0,-1 0 0 0 0,1 1 0 0 0,-1-1 0 0 0,0 1 0 0 0,1 0 0 0 0,-1 0-1 0 0,0 0 1 0 0,0 0 0 0 0,0 0 0 0 0,0 0 0 0 0,-1 0 0 0 0,1 1 0 0 0,-1-1 0 0 0,1 0 0 0 0,0 4 0 0 0,-1-3-4 0 0,0 1 1 0 0,0 0-1 0 0,0 0 0 0 0,-1 0 1 0 0,1 0-1 0 0,-1 0 1 0 0,0 0-1 0 0,0 0 0 0 0,-1 0 1 0 0,1-1-1 0 0,-2 7 0 0 0,-3 7 67 0 0,-1-1-1 0 0,-1-1 0 0 0,0 1 1 0 0,-16 25-1 0 0,-45 57 629 0 0,16-29-496 0 0,42-55-429 0 0,1-3-1479 0 0,6-9 1259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12.7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151 0 140 0 0,'-27'11'4355'0'0,"19"-9"-3654"0"0,0 1 0 0 0,0 1 0 0 0,0-1 0 0 0,0 1 0 0 0,1 1-1 0 0,0-1 1 0 0,0 1 0 0 0,0 1 0 0 0,-11 10 0 0 0,-20 15 892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2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0 517 8085 0 0,'36'-1'9516'0'0,"2"-5"-3695"0"0,-16 2-3850 0 0,33-12 1 0 0,-40 10-1873 0 0,1 0-1 0 0,-2-1 1 0 0,1 0 0 0 0,-1-1-1 0 0,0-1 1 0 0,0 0 0 0 0,16-15 0 0 0,-21 14-14 0 0,-1 0 0 0 0,0 0 0 0 0,0-1 0 0 0,-1 0 0 0 0,0-1 0 0 0,-1 1 0 0 0,0-1 0 0 0,-1-1 0 0 0,-1 1 0 0 0,5-20 0 0 0,1-12 53 0 0,7-76 0 0 0,-14 92-95 0 0,3-48 205 0 0,-6 75 229 0 0,0 2-447 0 0,1 0 0 0 0,0 1-1 0 0,-1-1 1 0 0,1 1 0 0 0,-1-1 0 0 0,0 0-1 0 0,1 1 1 0 0,-1-1 0 0 0,0 1 0 0 0,0-1-1 0 0,0 1 1 0 0,0 2 0 0 0,0 0 39 0 0,19 176 2072 0 0,-1-50-2105 0 0,10 90-36 0 0,-27-211 0 0 0,0-4 0 0 0,5 17 0 0 0,-6-21-297 0 0,0-1 1 0 0,0 1-1 0 0,0 0 1 0 0,0-1-1 0 0,1 1 1 0 0,-1-1-1 0 0,0 1 1 0 0,0-1-1 0 0,1 1 0 0 0,-1-1 1 0 0,0 1-1 0 0,1-1 1 0 0,-1 1-1 0 0,1-1 1 0 0,-1 1-1 0 0,1-1 0 0 0,-1 0 1 0 0,1 1-1 0 0,-1-1 1 0 0,1 0-1 0 0,-1 1 1 0 0,1-1-1 0 0,-1 0 1 0 0,1 0-1 0 0,-1 1 0 0 0,1-1 1 0 0,0 0-1 0 0,-1 0 1 0 0,1 0-1 0 0,-1 0 1 0 0,1 0-1 0 0,0 0 0 0 0,-1 0 1 0 0,1 0-1 0 0,0 0 1 0 0,-1 0-1 0 0,1 0 1 0 0,-1 0-1 0 0,1 0 1 0 0,0-1-1 0 0,-1 1 0 0 0,1 0 1 0 0,-1 0-1 0 0,1-1 1 0 0,11-4-3033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4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32 436 0 0,'2'-3'342'0'0,"1"0"0"0"0,-1 1 0 0 0,1-1 0 0 0,0 1 0 0 0,0 0 0 0 0,0 0 0 0 0,0 0 0 0 0,0 0 0 0 0,1 0 0 0 0,-1 1 0 0 0,0-1 0 0 0,1 1 0 0 0,-1 0 0 0 0,1 0 0 0 0,0 0 0 0 0,-1 1 0 0 0,1-1 0 0 0,0 1 0 0 0,5 0 0 0 0,8 0 506 0 0,0 1 1 0 0,32 7-1 0 0,-35-5-628 0 0,88 20 1902 0 0,136 51 0 0 0,-233-72-2101 0 0,1186 428 7089 0 0,-1164-419-6916 0 0,69 26 964 0 0,114 61-1 0 0,-202-93-1054 0 0,-4-2-38 0 0,5 4 92 0 0,13 7-208 0 0,10 10 1413 0 0,-16-12-3302 0 0,-1 0-3740 0 0,-2-12 124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5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22 428 0 0,'-58'-21'15867'0'0,"61"24"-14682"0"0,23 16 333 0 0,1-1 0 0 0,1-1 0 0 0,39 17 0 0 0,22 14 90 0 0,-65-34-1245 0 0,-2-2 232 0 0,24 19 0 0 0,-41-26-458 0 0,0-1-1 0 0,0 0 1 0 0,0 1 0 0 0,0 0-1 0 0,-1 0 1 0 0,0 1 0 0 0,0-1 0 0 0,0 1-1 0 0,4 8 1 0 0,-8-12-100 0 0,0 0 0 0 0,1 0 1 0 0,-1 0-1 0 0,0 0 0 0 0,0 0 0 0 0,0 0 0 0 0,0 0 1 0 0,0 0-1 0 0,0 0 0 0 0,-1 0 0 0 0,1 0 0 0 0,-1 0 1 0 0,1 0-1 0 0,-1 0 0 0 0,0 0 0 0 0,0 0 1 0 0,0 0-1 0 0,-1 2 0 0 0,-24 31 226 0 0,13-21-191 0 0,-1-2 0 0 0,0 0 0 0 0,-28 19 0 0 0,-55 26 256 0 0,78-46-217 0 0,-47 24 286 0 0,32-18 77 0 0,-53 35 0 0 0,30-17 388 0 0,56-34-1052 0 0,-4 2-1067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1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13 480 0 0,'0'0'8221'0'0,"4"-2"-6854"0"0,10-6-55 0 0,-10 6-56 0 0,-3 2-731 0 0,1 0-1 0 0,-1 0 1 0 0,0 0-1 0 0,1 0 0 0 0,-1 0 1 0 0,1 0-1 0 0,-1 1 1 0 0,0-1-1 0 0,1 1 0 0 0,-1-1 1 0 0,0 1-1 0 0,0-1 0 0 0,1 1 1 0 0,-1 0-1 0 0,0 0 1 0 0,0-1-1 0 0,0 1 0 0 0,0 0 1 0 0,2 2-1 0 0,-3-1-301 0 0,0 1 0 0 0,0 0 0 0 0,0 0-1 0 0,0-1 1 0 0,0 1 0 0 0,-1 0 0 0 0,1-1 0 0 0,-1 1 0 0 0,0 0 0 0 0,0-1-1 0 0,0 1 1 0 0,0-1 0 0 0,0 1 0 0 0,0-1 0 0 0,-1 0 0 0 0,1 1-1 0 0,-3 2 1 0 0,-6 6-12 0 0,1 0 0 0 0,-12 11 0 0 0,9-11 177 0 0,-28 26 364 0 0,-63 45 0 0 0,-15 13 471 0 0,115-93-1133 0 0,1 0-1 0 0,-1 1 0 0 0,1-1 0 0 0,0 1 1 0 0,0 0-1 0 0,0-1 0 0 0,0 1 0 0 0,0 0 0 0 0,1 0 1 0 0,-2 3-1 0 0,3-5-64 0 0,0 1 0 0 0,0-1 0 0 0,0 0 0 0 0,0 0 0 0 0,0 0 0 0 0,0 0 0 0 0,0 0 0 0 0,0 0 0 0 0,0 0 0 0 0,1 0 0 0 0,-1 0 0 0 0,0 0 1 0 0,1-1-1 0 0,-1 1 0 0 0,1 0 0 0 0,-1 0 0 0 0,1 0 0 0 0,0 0 0 0 0,-1 0 0 0 0,1-1 0 0 0,0 1 0 0 0,-1 0 0 0 0,1-1 0 0 0,0 1 0 0 0,0 0 0 0 0,0-1 0 0 0,-1 1 0 0 0,1-1 1 0 0,0 1-1 0 0,0-1 0 0 0,0 1 0 0 0,0-1 0 0 0,0 0 0 0 0,0 0 0 0 0,2 1 0 0 0,10 3-25 0 0,0-1 0 0 0,0-1 0 0 0,0 1 0 0 0,0-2 0 0 0,20 0 0 0 0,71-5 0 0 0,-79 2 0 0 0,130-15-6963 0 0,-131 13 5255 0 0,-1-2 0 0 0,1 0 0 0 0,-1-1 1 0 0,31-15-1 0 0,-44 16-1252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2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12 176 0 0,'3'-11'19961'0'0,"-31"138"-11310"0"0,2-17-4700 0 0,24-98-3923 0 0,-1 5-28 0 0,1-3 0 0 0,2-2 0 0 0,1-7-68 0 0,-1-5-98 0 0,1 1 0 0 0,-1-1 1 0 0,0 0-1 0 0,1 0 0 0 0,-1 1 0 0 0,0-1 1 0 0,1 0-1 0 0,-1 0 0 0 0,0 0 0 0 0,1 1 0 0 0,-1-1 1 0 0,1 0-1 0 0,-1 0 0 0 0,0 0 0 0 0,1 0 1 0 0,-1 0-1 0 0,1 0 0 0 0,-1 0 0 0 0,1 0 1 0 0,-1 0-1 0 0,0 0 0 0 0,1 0 0 0 0,-1 0 0 0 0,1 0 1 0 0,-1 0-1 0 0,1 0 0 0 0,-1-1 0 0 0,1 1 1 0 0,10-4-3982 0 0,2-3 186 0 0,4-6 571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9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35 476 0 0,'-24'-2'16178'0'0,"31"2"-14966"0"0,370-23 8960 0 0,-325 19-9347 0 0,18-1-1860 0 0,-20 7-9946 0 0,-39-2 8095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19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0 420 132 0 0,'2'-5'656'0'0,"0"0"0"0"0,0 0 0 0 0,1 1 1 0 0,-1-1-1 0 0,6-6 0 0 0,-7 10-184 0 0,1-1 0 0 0,-1 1 0 0 0,0 0 0 0 0,1 0 0 0 0,-1-1 0 0 0,1 1 0 0 0,0 0-1 0 0,-1 1 1 0 0,1-1 0 0 0,0 0 0 0 0,2 0 0 0 0,-1 1-141 0 0,-1 0-1 0 0,1 1 1 0 0,-1 0 0 0 0,0-1-1 0 0,1 1 1 0 0,-1 0-1 0 0,0 0 1 0 0,0 0-1 0 0,0 0 1 0 0,0 1 0 0 0,0-1-1 0 0,3 3 1 0 0,-2-2 253 0 0,18 15 837 0 0,-1 2 1 0 0,-1 0-1 0 0,0 0 0 0 0,16 24 1 0 0,0 0 170 0 0,28 32 1255 0 0,42 46 768 0 0,-97-113-3331 0 0,-6-5-152 0 0,0-1 0 0 0,0 0 0 0 0,0 1 0 0 0,1-1 0 0 0,-1 0 0 0 0,0 0 0 0 0,1 0 0 0 0,0 0 0 0 0,-1-1 0 0 0,1 1 0 0 0,0-1 0 0 0,0 1 0 0 0,-1-1 0 0 0,1 0 0 0 0,0 0 0 0 0,0-1 0 0 0,5 2 0 0 0,-6-4-108 0 0,0 1-1 0 0,0-1 1 0 0,-1 1 0 0 0,1-1 0 0 0,0 0-1 0 0,0 0 1 0 0,-1 0 0 0 0,1 0-1 0 0,-1 0 1 0 0,0 0 0 0 0,0 0 0 0 0,0-1-1 0 0,2-4 1 0 0,26-78-24 0 0,-4-1 0 0 0,16-102 0 0 0,-17 75 0 0 0,-7 32 0 0 0,8-94 0 0 0,-25 174-100 0 0,1 0 0 0 0,-1 0 0 0 0,0 0 0 0 0,0 0 0 0 0,1 0 0 0 0,-1 0 0 0 0,1 0 0 0 0,-1 0 0 0 0,1 0 0 0 0,-1 0 0 0 0,1 0 0 0 0,0 0 0 0 0,-1 0 0 0 0,1 0 0 0 0,0 1 0 0 0,0-1 0 0 0,0 0 0 0 0,-1 1 0 0 0,1-1 0 0 0,0 0 0 0 0,0 1 0 0 0,0-1 0 0 0,0 1 0 0 0,0-1 0 0 0,0 1 0 0 0,0 0 0 0 0,1-1 0 0 0,-1 1 0 0 0,0 0 0 0 0,0 0 0 0 0,0 0 0 0 0,0 0 0 0 0,0 0 0 0 0,0 0 0 0 0,0 0 0 0 0,2 0 0 0 0,5 1-1400 0 0,0 0 0 0 0,0 0-1 0 0,13 5 1 0 0,-17-5 960 0 0,23 6-3216 0 0,3 2 539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0 440 0 0,'-31'12'11850'0'0,"27"-10"-10858"0"0,1 0 1 0 0,0 1 0 0 0,0-1-1 0 0,0 1 1 0 0,0-1-1 0 0,0 1 1 0 0,-2 4-1 0 0,-16 28 2624 0 0,14-18-2524 0 0,1 0 0 0 0,-5 22-1 0 0,9-32-887 0 0,0 0 0 0 0,1 0-1 0 0,0 0 1 0 0,1 0-1 0 0,0 1 1 0 0,0-1 0 0 0,0 0-1 0 0,1 0 1 0 0,0 0 0 0 0,0 0-1 0 0,1 0 1 0 0,0 0 0 0 0,0 0-1 0 0,1 0 1 0 0,-1-1 0 0 0,1 1-1 0 0,1-1 1 0 0,0 0 0 0 0,-1 0-1 0 0,2 0 1 0 0,5 7 0 0 0,-4-7-358 0 0,1 0-1 0 0,0 0 1 0 0,0-1 0 0 0,0 0 0 0 0,1 0-1 0 0,-1 0 1 0 0,1-1 0 0 0,0-1 0 0 0,1 1 0 0 0,-1-1-1 0 0,0 0 1 0 0,1-1 0 0 0,0 0 0 0 0,0-1-1 0 0,-1 0 1 0 0,18 1 0 0 0,-20-2-105 0 0,1 0-1087 0 0,0 0 0 0 0,0 0 0 0 0,0-1 0 0 0,-1 0 0 0 0,1 0 0 0 0,0 0-1 0 0,8-3 1 0 0,-2-3-1733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0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97 220 768 0 0,'-10'-8'1176'0'0,"-11"-14"12252"0"0,24 19-11844 0 0,5-2-785 0 0,-1 0 0 0 0,1 0 1 0 0,0 1-1 0 0,0 0 0 0 0,0 0 0 0 0,14-4 1 0 0,-13 5-204 0 0,0 0 0 0 0,0 0 0 0 0,-1-1 0 0 0,1-1 0 0 0,-1 1 0 0 0,0-1 0 0 0,13-11 0 0 0,-18 13-417 0 0,0 0 0 0 0,-1 0 1 0 0,1 0-1 0 0,-1 0 0 0 0,0 0 1 0 0,0-1-1 0 0,0 1 0 0 0,0-1 1 0 0,-1 1-1 0 0,2-5 1 0 0,-2 6-139 0 0,-1 1 0 0 0,0-1 1 0 0,0 0-1 0 0,0 1 1 0 0,0-1-1 0 0,0 0 0 0 0,0 1 1 0 0,0-1-1 0 0,-1 1 1 0 0,1-1-1 0 0,-1 1 0 0 0,1-1 1 0 0,-1 0-1 0 0,1 1 1 0 0,-1 0-1 0 0,0-1 0 0 0,0 1 1 0 0,0-1-1 0 0,0 1 1 0 0,0 0-1 0 0,0 0 0 0 0,0-1 1 0 0,0 1-1 0 0,0 0 1 0 0,-1 0-1 0 0,1 0 0 0 0,-2-1 1 0 0,-3-1-103 0 0,1-1 1 0 0,-1 1-1 0 0,0 0 0 0 0,0 1 1 0 0,0-1-1 0 0,0 1 1 0 0,0 0-1 0 0,0 1 1 0 0,0-1-1 0 0,-1 1 0 0 0,1 1 1 0 0,-1-1-1 0 0,1 1 1 0 0,0 0-1 0 0,-1 0 1 0 0,1 1-1 0 0,-1 0 0 0 0,1 0 1 0 0,0 1-1 0 0,0 0 1 0 0,-1 0-1 0 0,-8 4 1 0 0,9-3-509 0 0,1 0 0 0 0,0 0 0 0 0,0 1 0 0 0,0 0 1 0 0,1-1-1 0 0,-7 9 0 0 0,7-8-411 0 0,0 1 0 0 0,1 0 0 0 0,-1 0 0 0 0,1 0 1 0 0,0 0-1 0 0,1 1 0 0 0,-3 5 0 0 0,0 6-1976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43 492 0 0,'-13'4'1305'0'0,"-25"7"2603"0"0,15 0 6058 0 0,86-3-4412 0 0,336-20 805 0 0,-214 4-4794 0 0,525-31 2053 0 0,-563 22-3618 0 0,-136 17-73 0 0,-9 0-363 0 0,11 5-1633 0 0,-20 15-13559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2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94 116 0 0,'-8'-9'6615'0'0,"8"8"-6111"0"0,0 0 1 0 0,-1 1-1 0 0,1-1 1 0 0,0 1-1 0 0,0-1 1 0 0,-1 0-1 0 0,1 1 1 0 0,0-1-1 0 0,0 0 1 0 0,0 0-1 0 0,0 1 1 0 0,0-1 0 0 0,0 0-1 0 0,0 1 1 0 0,0-1-1 0 0,0 0 1 0 0,0 1-1 0 0,0-1 1 0 0,1 0-1 0 0,-1 1 1 0 0,0-1-1 0 0,0 0 1 0 0,1 0-1 0 0,0 0-94 0 0,0 0 0 0 0,0 0 0 0 0,0 0 0 0 0,1 0 0 0 0,-1 0 0 0 0,0 0 0 0 0,0 0 0 0 0,1 1 0 0 0,-1-1 0 0 0,0 1 0 0 0,1-1 0 0 0,1 0 0 0 0,8-1 315 0 0,0 0 0 0 0,21 0 0 0 0,-26 2 219 0 0,130-16 2557 0 0,-86 9-2174 0 0,33-6-460 0 0,12-1-3255 0 0,-50 14-10053 0 0,-30 0 9328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2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7449 0 0,'9'-12'9052'0'0,"1"4"-4138"0"0,-9 7-4757 0 0,0 1 0 0 0,1 0 1 0 0,-1-1-1 0 0,0 1 0 0 0,0 0 1 0 0,0 0-1 0 0,0 0 0 0 0,1 0 1 0 0,-1 0-1 0 0,0 0 0 0 0,0 0 1 0 0,0 0-1 0 0,1 0 1 0 0,-1 0-1 0 0,0 1 0 0 0,0-1 1 0 0,0 0-1 0 0,0 1 0 0 0,0-1 1 0 0,2 2-1 0 0,13 8 516 0 0,0 0 0 0 0,-1 1 0 0 0,-1 1-1 0 0,16 16 1 0 0,3 2 63 0 0,56 46 580 0 0,2-5 0 0 0,116 69 0 0 0,-200-135-1316 0 0,-5-4 0 0 0,0 1 0 0 0,0-1 0 0 0,1 1 0 0 0,-1-1 0 0 0,0 0 0 0 0,1 0 0 0 0,-1 0 0 0 0,1 0 0 0 0,-1 0 0 0 0,1 0 0 0 0,-1-1 0 0 0,1 1 0 0 0,0-1 0 0 0,-1 0 0 0 0,1 0 0 0 0,0 0 0 0 0,-1 0 0 0 0,1 0 0 0 0,0-1 0 0 0,-1 1 0 0 0,1-1 0 0 0,-1 0 0 0 0,1 1 0 0 0,3-3 0 0 0,-1 0 0 0 0,-1 0 0 0 0,0 0 0 0 0,1 0 0 0 0,-2-1 0 0 0,1 0 0 0 0,0 1 0 0 0,-1-1 0 0 0,0 0 0 0 0,1-1 0 0 0,2-5 0 0 0,24-50 0 0 0,-28 56 0 0 0,13-29 0 0 0,4-15 0 0 0,20-77 0 0 0,-30 93 0 0 0,-2 4 0 0 0,-1-1 0 0 0,4-40 0 0 0,-9 61-102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3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48 142 304 0 0,'2'-2'833'0'0,"1"-1"0"0"0,0 1 0 0 0,0 0 0 0 0,0 0 1 0 0,0 0-1 0 0,0 0 0 0 0,6-1 0 0 0,45-15 4059 0 0,-43 15-4133 0 0,203-46 8659 0 0,-92 22-5309 0 0,-6 1-1251 0 0,-114 26-2817 0 0,-7 1-1141 0 0,-158 39-57 0 0,-37 11 627 0 0,167-41 485 0 0,0 3 0 0 0,1 0 0 0 0,-59 35-1 0 0,88-46 80 0 0,0-1 0 0 0,0 1-1 0 0,1 1 1 0 0,-1-1 0 0 0,1 0-1 0 0,-1 0 1 0 0,1 1 0 0 0,0 0-1 0 0,0-1 1 0 0,0 1-1 0 0,0 0 1 0 0,0 0 0 0 0,0 0-1 0 0,1 0 1 0 0,0 0 0 0 0,-1 0-1 0 0,0 4 1 0 0,2-4 21 0 0,0-1 0 0 0,0 1-1 0 0,0-1 1 0 0,0 1 0 0 0,1 0 0 0 0,-1-1 0 0 0,1 1 0 0 0,-1-1-1 0 0,1 0 1 0 0,0 1 0 0 0,0-1 0 0 0,0 1 0 0 0,0-1 0 0 0,1 0-1 0 0,-1 0 1 0 0,1 0 0 0 0,-1 0 0 0 0,1 0 0 0 0,-1 0 0 0 0,1 0-1 0 0,0 0 1 0 0,0-1 0 0 0,4 3 0 0 0,13 10 237 0 0,0-2 0 0 0,1 0 0 0 0,41 17 0 0 0,71 19 638 0 0,-73-28-476 0 0,-17-5-293 0 0,104 39 1065 0 0,-116-41-950 0 0,-1 1 0 0 0,49 32 0 0 0,-75-43-276 0 0,0-2 0 0 0,0 1 0 0 0,-1-1 0 0 0,1 1 0 0 0,-1 0 0 0 0,0 0 0 0 0,0 0 0 0 0,1 0 0 0 0,-1 1 0 0 0,-1-1 0 0 0,1 0 0 0 0,0 1 0 0 0,-1 0 0 0 0,1-1 0 0 0,-1 1 0 0 0,1 0 0 0 0,-1 0 0 0 0,0-1 0 0 0,1 7 0 0 0,-2-8 0 0 0,0 0 0 0 0,0 0 0 0 0,1 0 0 0 0,-1 1 0 0 0,0-1 0 0 0,0 0 0 0 0,-1 0 0 0 0,1 0 0 0 0,0 0 0 0 0,0 0 0 0 0,0 0 0 0 0,-1 0 0 0 0,1 0 0 0 0,0 0 0 0 0,-1 0 0 0 0,1 0 0 0 0,-1 0 0 0 0,1 0 0 0 0,-1 0 0 0 0,0 0 0 0 0,1 0 0 0 0,-1-1 0 0 0,0 1 0 0 0,0 0 0 0 0,1 0 0 0 0,-1-1 0 0 0,0 1 0 0 0,0 0 0 0 0,0-1 0 0 0,0 1 0 0 0,0-1 0 0 0,0 1 0 0 0,-1 0 0 0 0,-1 0 0 0 0,-10 5 0 0 0,0 0 0 0 0,-1 0 0 0 0,0-2 0 0 0,-23 6 0 0 0,-61 6 0 0 0,83-14 0 0 0,12-2 0 0 0,-34 6-187 0 0,0-2 1 0 0,-67-2-1 0 0,77-8-4653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4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452 40 508 0 0,'33'-25'5644'0'0,"-10"11"7564"0"0,-24 18-12235 0 0,-1 0-731 0 0,0 0 0 0 0,-1 0 1 0 0,1 0-1 0 0,-1 0 1 0 0,0 0-1 0 0,0-1 1 0 0,0 1-1 0 0,0-1 1 0 0,-7 6-1 0 0,-42 28 1346 0 0,29-21-1251 0 0,-114 72 1391 0 0,80-54-701 0 0,2 3-1 0 0,-70 60 1 0 0,123-95-957 0 0,0-1 1 0 0,0 1-1 0 0,0 0 1 0 0,0 0-1 0 0,1 0 1 0 0,-1 1-1 0 0,0-1 0 0 0,1 0 1 0 0,0 0-1 0 0,-1 1 1 0 0,1-1-1 0 0,0 1 0 0 0,0-1 1 0 0,-1 5-1 0 0,2-5-18 0 0,1 0 0 0 0,-1 0-1 0 0,0 0 1 0 0,1 0 0 0 0,-1 0-1 0 0,1 0 1 0 0,0-1 0 0 0,-1 1-1 0 0,1 0 1 0 0,0-1 0 0 0,0 1-1 0 0,0 0 1 0 0,1-1 0 0 0,-1 1-1 0 0,0-1 1 0 0,0 1 0 0 0,1-1-1 0 0,-1 0 1 0 0,1 0 0 0 0,-1 0-1 0 0,3 2 1 0 0,6 4 14 0 0,1 0 0 0 0,1-1 1 0 0,-1-1-1 0 0,1 1 0 0 0,0-2 0 0 0,0 1 0 0 0,14 1 1 0 0,93 16 441 0 0,-84-16-462 0 0,199 26-46 0 0,-200-27 0 0 0,-5-5-13133 0 0,-17 0 9768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5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481 232 448 0 0,'0'-24'4339'0'0,"0"19"-3450"0"0,0-1 0 0 0,-1 1-1 0 0,1 0 1 0 0,-2-1 0 0 0,1 1 0 0 0,0 0 0 0 0,-1 0-1 0 0,0 0 1 0 0,-4-7 0 0 0,3 6-203 0 0,0 1 1 0 0,-1 0-1 0 0,1 0 0 0 0,-1 1 1 0 0,0-1-1 0 0,-1 1 0 0 0,-8-7 1 0 0,7 6-308 0 0,0 1 0 0 0,-1 1 0 0 0,1-1 0 0 0,-1 1 0 0 0,0 1 1 0 0,0-1-1 0 0,1 1 0 0 0,-2 0 0 0 0,1 0 0 0 0,0 1 0 0 0,0 0 0 0 0,0 1 0 0 0,-1-1 0 0 0,1 1 1 0 0,-10 2-1 0 0,6 0-6 0 0,0 0 1 0 0,1 1 0 0 0,-1 0 0 0 0,1 1 0 0 0,0 0-1 0 0,0 1 1 0 0,0 0 0 0 0,1 1 0 0 0,-17 12 0 0 0,20-14-181 0 0,1 1 1 0 0,-1 0-1 0 0,1 0 1 0 0,0 0-1 0 0,0 1 1 0 0,0-1 0 0 0,1 1-1 0 0,0 0 1 0 0,0 1-1 0 0,1-1 1 0 0,0 1 0 0 0,0-1-1 0 0,0 1 1 0 0,1 0-1 0 0,-3 13 1 0 0,5-13-162 0 0,0 0 1 0 0,0-1-1 0 0,0 1 1 0 0,1 0-1 0 0,0-1 1 0 0,1 1-1 0 0,-1-1 0 0 0,1 0 1 0 0,1 1-1 0 0,-1-1 1 0 0,1 0-1 0 0,0 0 1 0 0,0 0-1 0 0,8 10 1 0 0,5 3 38 0 0,0 0 0 0 0,30 26 0 0 0,-45-43-71 0 0,19 15 0 0 0,0-1 0 0 0,0-1 0 0 0,2 0 0 0 0,45 22 0 0 0,-50-29 0 0 0,-1-1 0 0 0,2-1 0 0 0,-1-1 0 0 0,1 0 0 0 0,-1-1 0 0 0,1-1 0 0 0,34 2 0 0 0,-43-5 0 0 0,-1-1 0 0 0,0-1 0 0 0,0 1 0 0 0,0-1 0 0 0,0-1 0 0 0,0 1 0 0 0,0-1 0 0 0,-1-1 0 0 0,0 1 0 0 0,1-1 0 0 0,-1-1 0 0 0,0 1 0 0 0,-1-1 0 0 0,1-1 0 0 0,-1 1 0 0 0,0-1 0 0 0,-1 0 0 0 0,6-7 0 0 0,-3 3 0 0 0,0-1 0 0 0,-1 1 0 0 0,0-2 0 0 0,-1 1 0 0 0,0-1 0 0 0,0 0 0 0 0,-2 0 0 0 0,1 0 0 0 0,-2-1 0 0 0,4-23 0 0 0,-6 26 0 0 0,-1 0 0 0 0,-1 1 0 0 0,0-1 0 0 0,0 0 0 0 0,-1 0 0 0 0,0 0 0 0 0,0 1 0 0 0,-1-1 0 0 0,-1 1 0 0 0,0-1 0 0 0,0 1 0 0 0,-1 1 0 0 0,0-1 0 0 0,0 1 0 0 0,-1-1 0 0 0,0 1 0 0 0,-12-12 0 0 0,4 6 0 0 0,-1-1 0 0 0,-1 2 0 0 0,0 0 0 0 0,-1 1 0 0 0,0 1 0 0 0,-1 0 0 0 0,-31-13 0 0 0,24 14-118 0 0,-2 1 0 0 0,1 1 0 0 0,-1 1 0 0 0,0 2 0 0 0,-38-3 0 0 0,43 6-84 0 0,1 2 0 0 0,-1 1 0 0 0,1 0 0 0 0,0 1-1 0 0,0 2 1 0 0,0 0 0 0 0,-29 10 0 0 0,-59 29-10389 0 0,81-31 7190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6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0 224 528 0 0,'0'-2'280'0'0,"1"0"1"0"0,-1 1-1 0 0,1-1 1 0 0,0 1-1 0 0,-1-1 1 0 0,1 1-1 0 0,0-1 1 0 0,0 1-1 0 0,0 0 1 0 0,0-1-1 0 0,0 1 0 0 0,0 0 1 0 0,0 0-1 0 0,1-1 1 0 0,-1 1-1 0 0,0 0 1 0 0,0 0-1 0 0,1 1 1 0 0,-1-1-1 0 0,1 0 1 0 0,2-1-1 0 0,-2 2 47 0 0,0 0 0 0 0,1 0 0 0 0,-1 0 0 0 0,0 0 0 0 0,0 1 1 0 0,0-1-1 0 0,1 0 0 0 0,-1 1 0 0 0,0 0 0 0 0,0-1 0 0 0,0 1 0 0 0,0 0 0 0 0,0 0 0 0 0,0 0 1 0 0,0 1-1 0 0,0-1 0 0 0,2 2 0 0 0,13 11 1223 0 0,0 1 1 0 0,-1 0 0 0 0,22 27-1 0 0,37 58 1522 0 0,-52-68-1984 0 0,38 59 1526 0 0,34 45 1723 0 0,-94-135-4222 0 0,12 12 310 0 0,-13-12-343 0 0,1-1 1 0 0,-1 1-1 0 0,1-1 1 0 0,-1 1 0 0 0,1-1-1 0 0,-1 0 1 0 0,1 1-1 0 0,-1-1 1 0 0,1 0-1 0 0,0 1 1 0 0,-1-1-1 0 0,1 0 1 0 0,0 0-1 0 0,-1 1 1 0 0,1-1-1 0 0,0 0 1 0 0,-1 0-1 0 0,1 0 1 0 0,0 0-1 0 0,-1 0 1 0 0,1 0-1 0 0,0 0 1 0 0,-1 0-1 0 0,1 0 1 0 0,0-1-1 0 0,0 1 1 0 0,2-2-77 0 0,0 0 0 0 0,-1 1 0 0 0,1-1 0 0 0,-1 0-1 0 0,0-1 1 0 0,1 1 0 0 0,-1 0 0 0 0,0-1 0 0 0,0 1 0 0 0,-1-1 0 0 0,1 1 0 0 0,-1-1-1 0 0,1 0 1 0 0,-1 0 0 0 0,0 0 0 0 0,2-6 0 0 0,56-291-6 0 0,-53 266 0 0 0,39-218 0 0 0,-45 251-171 0 0,0-1-1 0 0,0 0 1 0 0,0 0 0 0 0,1 1-1 0 0,-1-1 1 0 0,1 1 0 0 0,-1-1-1 0 0,1 0 1 0 0,0 1 0 0 0,0-1-1 0 0,-1 1 1 0 0,1-1 0 0 0,0 1-1 0 0,0 0 1 0 0,0-1 0 0 0,1 1-1 0 0,-1 0 1 0 0,0 0 0 0 0,0 0-1 0 0,1 0 1 0 0,-1 0 0 0 0,1 0-1 0 0,-1 0 1 0 0,2 0 0 0 0,2-1-755 0 0,0 1 0 0 0,0 0 0 0 0,1 1 0 0 0,-1 0 0 0 0,0-1 0 0 0,9 2 0 0 0,-10-1 614 0 0,28 2-3305 0 0,6-2 517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7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0 504 0 0,'-7'5'1033'0'0,"0"-1"0"0"0,0 2 0 0 0,1-1 1 0 0,0 1-1 0 0,0-1 0 0 0,1 2 0 0 0,-1-1 0 0 0,1 1 0 0 0,1 0 0 0 0,-1 0 0 0 0,1 0 0 0 0,-6 15 1 0 0,5-8 308 0 0,1 1 1 0 0,1 0-1 0 0,0 0 0 0 0,0 0 1 0 0,1 24-1 0 0,2-36-1252 0 0,-1 16 984 0 0,2-1 1 0 0,0 1-1 0 0,7 31 1 0 0,-7-45-1130 0 0,0 0 1 0 0,1 0-1 0 0,-1 0 1 0 0,1 0-1 0 0,1-1 0 0 0,-1 1 1 0 0,1-1-1 0 0,-1 0 1 0 0,1 0-1 0 0,0 0 0 0 0,1 0 1 0 0,-1 0-1 0 0,1 0 1 0 0,0-1-1 0 0,-1 0 0 0 0,2 0 1 0 0,-1 0-1 0 0,8 4 1 0 0,9 2-1738 0 0,13-2-5384 0 0,-22-6 4369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7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303 285 1012 0 0,'-7'-3'873'0'0,"-25"-11"2921"0"0,31 14-3293 0 0,-1-1 1 0 0,0 0-1 0 0,1 0 0 0 0,-1 0 1 0 0,1 0-1 0 0,-1 0 1 0 0,1-1-1 0 0,0 1 0 0 0,-1 0 1 0 0,1-1-1 0 0,0 1 1 0 0,0-1-1 0 0,0 1 0 0 0,-2-3 1899 0 0,4 2-2112 0 0,-1 1 0 0 0,1-1 0 0 0,-1 1 0 0 0,1-1 0 0 0,0 1 0 0 0,-1-1 0 0 0,1 1 0 0 0,0 0 0 0 0,0 0 0 0 0,0-1 0 0 0,0 1 0 0 0,0 0 0 0 0,0 0 0 0 0,0 0-1 0 0,0 0 1 0 0,1 0 0 0 0,1-1 0 0 0,27-16 2231 0 0,-23 14-1775 0 0,0-1-167 0 0,1 0 1 0 0,0 0-1 0 0,-1-1 0 0 0,0 0 0 0 0,-1 0 0 0 0,1 0 0 0 0,-1-1 1 0 0,8-11-1 0 0,-13 16-495 0 0,1-1 1 0 0,-1 1 0 0 0,0 0-1 0 0,1-1 1 0 0,-1 0 0 0 0,0 1-1 0 0,-1-1 1 0 0,1 0-1 0 0,0 1 1 0 0,-1-1 0 0 0,0 0-1 0 0,1 0 1 0 0,-1 1 0 0 0,0-1-1 0 0,0 0 1 0 0,-1 0-1 0 0,1 1 1 0 0,-1-1 0 0 0,1 0-1 0 0,-1 1 1 0 0,0-1 0 0 0,0 0-1 0 0,0 1 1 0 0,0-1-1 0 0,0 1 1 0 0,-1-1 0 0 0,1 1-1 0 0,-1 0 1 0 0,0 0 0 0 0,1 0-1 0 0,-4-3 1 0 0,-1 0-11 0 0,0 0-1 0 0,0 0 1 0 0,-1 0 0 0 0,1 1-1 0 0,-1 0 1 0 0,0 0-1 0 0,-1 0 1 0 0,1 1 0 0 0,0 1-1 0 0,-1-1 1 0 0,0 1 0 0 0,-10-2-1 0 0,5 3-211 0 0,0-1 0 0 0,0 1-1 0 0,1 1 1 0 0,-1 0-1 0 0,0 1 1 0 0,0 1-1 0 0,-12 2 1 0 0,18-2-138 0 0,0 1 1 0 0,1-1-1 0 0,-1 1 0 0 0,1 1 1 0 0,0-1-1 0 0,-1 1 0 0 0,2 0 1 0 0,-7 5-1 0 0,0 1-949 0 0,1 0 0 0 0,-14 18-1 0 0,22-24 513 0 0,0 0-1 0 0,1 0 0 0 0,-1 0 0 0 0,1 1 0 0 0,0-1 1 0 0,0 1-1 0 0,1-1 0 0 0,-2 7 0 0 0,1-4-128 0 0,-5 17-2195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8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2 9153 0 0,'-37'19'7552'0'0,"-20"14"2555"0"0,60-32-9344 0 0,6 2-391 0 0,0 0 0 0 0,1-1 0 0 0,-1-1 0 0 0,0 1 0 0 0,16-1 0 0 0,56-3 736 0 0,-31 1-573 0 0,412-1 782 0 0,227-3-1317 0 0,-306-23 0 0 0,-370 27 0 0 0,-5 1 0 0 0,0-1 0 0 0,0 0 0 0 0,0 0 0 0 0,0-1 0 0 0,0 0 0 0 0,0 0 0 0 0,-1-1 0 0 0,9-4 0 0 0,-11 2 0 0 0,-1 1-151 0 0,-25 8-11799 0 0,17-2 10874 0 0,-5 4-2281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8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35 368 0 0,'0'-2'544'0'0,"-1"1"0"0"0,1 0 0 0 0,0 0 0 0 0,0-1 0 0 0,-1 1 0 0 0,15-26 23089 0 0,-20 43-23326 0 0,0 0 0 0 0,-1-1 0 0 0,0 0 0 0 0,-1 0 0 0 0,-13 17 0 0 0,-57 68 2434 0 0,20-28-1822 0 0,26-35-919 0 0,21-25 0 0 0,1 0 0 0 0,1 0 0 0 0,0 0 0 0 0,-13 24 0 0 0,17-21 0 0 0,3 0 0 0 0,7 3 0 0 0,-2-14 0 0 0,0-1 0 0 0,0 1 0 0 0,1-1 0 0 0,-1 0 0 0 0,1 0 0 0 0,0 0 0 0 0,-1 0 0 0 0,1-1 0 0 0,0 0 0 0 0,1 1 0 0 0,-1-1 0 0 0,0-1 0 0 0,1 1 0 0 0,6 1 0 0 0,9 2 0 0 0,39 5 0 0 0,-34-8-626 0 0,-1-1 0 0 0,1-1 0 0 0,45-5 0 0 0,69-23-3471 0 0,-109 17-3513 0 0,-16 4 4427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9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18 1096 0 0,'7'-17'21576'0'0,"-7"44"-18991"0"0,-1 0 0 0 0,-9 50-1 0 0,-2 4-243 0 0,11-70-2341 0 0,0 2 0 0 0,1 1-1756 0 0,5-14-1680 0 0,37-19-4581 0 0,-2-2 4664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9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94 940 0 0,'-18'-2'4009'0'0,"6"-6"6220"0"0,12 7-9498 0 0,-2-2 1996 0 0,5 1-856 0 0,13-4-827 0 0,0 0 1 0 0,0 1-1 0 0,1 1 0 0 0,27-4 0 0 0,75-3 5270 0 0,-77 8-5589 0 0,-2 0-749 0 0,59-6-358 0 0,-28-7-259 0 0,-40 12-10342 0 0,-22 3 9780 0 0,10-1-2146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6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62 364 0 0,'-10'-17'14347'0'0,"13"18"-13059"0"0,16 5 834 0 0,2 0-1 0 0,27 3 0 0 0,45-3 819 0 0,96-17-1575 0 0,-121 5-568 0 0,-8 1-91 0 0,0-2 1 0 0,113-30 0 0 0,-169 36-1487 0 0,12-4 861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29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51 372 0 0,'4'-15'3651'0'0,"-4"12"-2427"0"0,1 0-1 0 0,-1 0 1 0 0,1 0-1 0 0,0 0 1 0 0,0 0 0 0 0,1 0-1 0 0,-1 0 1 0 0,0 0-1 0 0,3-3 1 0 0,-4 6-1041 0 0,1 0 0 0 0,0-1-1 0 0,-1 1 1 0 0,1 0 0 0 0,-1 0 0 0 0,1-1 0 0 0,0 1 0 0 0,-1 0 0 0 0,1 0 0 0 0,0 0 0 0 0,-1 0-1 0 0,1 0 1 0 0,-1 0 0 0 0,1 0 0 0 0,0 0 0 0 0,-1 0 0 0 0,1 0 0 0 0,0 0 0 0 0,-1 0-1 0 0,1 1 1 0 0,-1-1 0 0 0,1 0 0 0 0,0 0 0 0 0,-1 1 0 0 0,1-1 0 0 0,-1 0 0 0 0,1 1 0 0 0,0 0-1 0 0,17 11 2212 0 0,-16-10-2107 0 0,3 3 191 0 0,0 0 0 0 0,-1 0 0 0 0,1 1 1 0 0,-1-1-1 0 0,0 1 0 0 0,-1 0 0 0 0,1 1 0 0 0,-1-1 0 0 0,0 0 1 0 0,-1 1-1 0 0,4 12 0 0 0,1 9 831 0 0,4 43 1 0 0,-11-67-1170 0 0,8 70-126 0 0,-1 84-1 0 0,-7-150-13 0 0,0-8-178 0 0,0 1 0 0 0,0 0 0 0 0,1-1 0 0 0,-1 1 0 0 0,0 0 0 0 0,0-1 1 0 0,1 1-1 0 0,-1 0 0 0 0,0-1 0 0 0,1 1 0 0 0,-1-1 0 0 0,0 1 0 0 0,1-1 0 0 0,-1 1 0 0 0,1-1 0 0 0,-1 1 0 0 0,1-1 0 0 0,-1 1 0 0 0,1-1 1 0 0,0 1-1 0 0,-1-1 0 0 0,1 0 0 0 0,-1 1 0 0 0,1-1 0 0 0,0 0 0 0 0,-1 0 0 0 0,1 0 0 0 0,0 1 0 0 0,-1-1 0 0 0,1 0 0 0 0,0 0 0 0 0,0 0 1 0 0,-1 0-1 0 0,1 0 0 0 0,0 0 0 0 0,-1 0 0 0 0,1 0 0 0 0,0-1 0 0 0,0 1 0 0 0,4 0-1404 0 0,9-1-2433 0 0,4 0 576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0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197 239 440 0 0,'29'-87'10174'0'0,"-29"85"-9902"0"0,1 0 0 0 0,-1 0-1 0 0,1 0 1 0 0,-1 0 0 0 0,0 0 0 0 0,0 0-1 0 0,0 0 1 0 0,0-1 0 0 0,0 1 0 0 0,0 0-1 0 0,-1 0 1 0 0,1 0 0 0 0,-1 0-1 0 0,0 0 1 0 0,1 0 0 0 0,-1 0 0 0 0,0 0-1 0 0,0 0 1 0 0,0 0 0 0 0,0 1 0 0 0,0-1-1 0 0,-1 0 1 0 0,1 1 0 0 0,-1-1-1 0 0,1 0 1 0 0,-1 1 0 0 0,1 0 0 0 0,-1-1-1 0 0,-2 0 1 0 0,0-1 102 0 0,0 1 0 0 0,0 0 0 0 0,0 0 0 0 0,0 1 0 0 0,0-1 0 0 0,0 1-1 0 0,-1 0 1 0 0,1 0 0 0 0,0 0 0 0 0,-1 1 0 0 0,1-1 0 0 0,-1 1 0 0 0,-8 1 0 0 0,6 0-67 0 0,0 1 1 0 0,-1-1-1 0 0,1 2 0 0 0,0-1 1 0 0,0 1-1 0 0,0 0 1 0 0,1 0-1 0 0,-1 1 0 0 0,1 0 1 0 0,-1 0-1 0 0,1 0 0 0 0,0 1 1 0 0,-8 9-1 0 0,10-10-106 0 0,1 0 0 0 0,0 0-1 0 0,0 0 1 0 0,0 1 0 0 0,0-1-1 0 0,1 1 1 0 0,0 0 0 0 0,0 0 0 0 0,0 0-1 0 0,0 0 1 0 0,1 0 0 0 0,0 0-1 0 0,0 0 1 0 0,0 1 0 0 0,1-1-1 0 0,-1 0 1 0 0,1 0 0 0 0,1 1 0 0 0,-1-1-1 0 0,1 0 1 0 0,1 8 0 0 0,3 2-196 0 0,0 0 0 0 0,1 0 1 0 0,1-1-1 0 0,0 0 1 0 0,1 0-1 0 0,0 0 0 0 0,1-1 1 0 0,1-1-1 0 0,0 1 0 0 0,22 19 1 0 0,-24-24-7 0 0,-1-1 1 0 0,2-1-1 0 0,-1 1 0 0 0,1-2 1 0 0,0 1-1 0 0,0-1 0 0 0,0 0 1 0 0,1-1-1 0 0,0 0 0 0 0,-1-1 1 0 0,2 0-1 0 0,-1 0 0 0 0,0-1 1 0 0,0 0-1 0 0,1-1 0 0 0,-1 0 1 0 0,17-2-1 0 0,-22 1 1 0 0,0-1 0 0 0,1-1 0 0 0,-1 1 0 0 0,-1-1 0 0 0,1 1 0 0 0,0-2 0 0 0,0 1 0 0 0,-1 0 0 0 0,1-1 0 0 0,-1 0 0 0 0,0 0 0 0 0,0 0 0 0 0,4-4 0 0 0,-2 1 0 0 0,0-1 0 0 0,-1 0 0 0 0,0 0 0 0 0,0 0 0 0 0,0 0 0 0 0,-1-1 0 0 0,5-12 0 0 0,-5 10 0 0 0,0 0 0 0 0,-1-1 0 0 0,0 0 0 0 0,-1 0 0 0 0,0 0 0 0 0,-1 0 0 0 0,0 0 0 0 0,-1 0 0 0 0,0 0 0 0 0,-1 0 0 0 0,0 0 0 0 0,-4-17 0 0 0,0 16-84 0 0,0 0 0 0 0,0 1 0 0 0,-1 0 0 0 0,-1 0 0 0 0,1 0 0 0 0,-2 1 0 0 0,0 0 0 0 0,0 0 1 0 0,0 1-1 0 0,-1 0 0 0 0,-1 1 0 0 0,-18-14 0 0 0,9 10-131 0 0,1 0 0 0 0,-2 2 0 0 0,1 0 0 0 0,-2 0 0 0 0,1 2 0 0 0,-32-8 0 0 0,47 15-286 0 0,0 0-1 0 0,0 0 0 0 0,0 0 0 0 0,-1 1 0 0 0,1 0 1 0 0,-7 0-1 0 0,-16 8-7995 0 0,17-4 5384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0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730 10 904 0 0,'2'-10'20832'0'0,"-8"15"-18686"0"0,-1 1-4193 0 0,-60 37 5368 0 0,-125 58 0 0 0,-77 12-702 0 0,176-76-1394 0 0,80-32-1151 0 0,5-3-40 0 0,1 1-1 0 0,0 0 1 0 0,1 0 0 0 0,-1 0 0 0 0,0 1 0 0 0,1 0 0 0 0,0 0-1 0 0,0 0 1 0 0,0 1 0 0 0,-8 8 0 0 0,14-12-34 0 0,-1 1 0 0 0,0-1 0 0 0,1 0 0 0 0,-1 1 0 0 0,1-1 0 0 0,0 0 0 0 0,-1 1 0 0 0,1-1 0 0 0,0 0 0 0 0,0 1 0 0 0,0-1 0 0 0,0 0 0 0 0,0 1 0 0 0,0-1 0 0 0,0 1 0 0 0,0-1 0 0 0,1 0 0 0 0,-1 1 0 0 0,0-1 0 0 0,1 0 0 0 0,-1 0 0 0 0,1 1 0 0 0,0-1 0 0 0,-1 0 0 0 0,1 0 0 0 0,0 0 0 0 0,0 1 0 0 0,0-1 0 0 0,-1 0 0 0 0,1 0 0 0 0,0 0 0 0 0,1-1 0 0 0,1 3 0 0 0,3 2 0 0 0,1 0 0 0 0,1 0 0 0 0,13 7 0 0 0,212 90 0 0 0,10-19 0 0 0,-205-71 0 0 0,37 12-73 0 0,-74-24-131 0 0,0 0 0 0 0,0 0 1 0 0,-1 0-1 0 0,1-1 0 0 0,0 1 1 0 0,-1 0-1 0 0,1 0 1 0 0,-1 0-1 0 0,1-1 0 0 0,0 1 1 0 0,-1 0-1 0 0,1-1 0 0 0,-1 1 1 0 0,1 0-1 0 0,0-1 0 0 0,-1 1 1 0 0,1-2-1 0 0,17-8-12711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344 435 548 0 0,'1'-8'979'0'0,"-1"0"0"0"0,0 0 0 0 0,0 0 0 0 0,-1 0 0 0 0,0 0 0 0 0,0 0-1 0 0,0 0 1 0 0,-1 1 0 0 0,-1-1 0 0 0,1 0 0 0 0,-1 1 0 0 0,-1-1 0 0 0,-7-12 0 0 0,8 15-584 0 0,0 1 1 0 0,-1 0 0 0 0,1-1-1 0 0,-1 1 1 0 0,0 1-1 0 0,-1-1 1 0 0,1 1-1 0 0,0-1 1 0 0,-1 1 0 0 0,0 1-1 0 0,0-1 1 0 0,0 1-1 0 0,0-1 1 0 0,0 1-1 0 0,0 1 1 0 0,-1-1 0 0 0,1 1-1 0 0,0 0 1 0 0,-1 0-1 0 0,1 1 1 0 0,-8-1-1 0 0,5 2-151 0 0,-1-1-1 0 0,1 1 0 0 0,-1 1 1 0 0,1-1-1 0 0,-1 1 0 0 0,1 1 0 0 0,0 0 1 0 0,0 0-1 0 0,0 1 0 0 0,1-1 0 0 0,-1 2 1 0 0,1-1-1 0 0,0 1 0 0 0,0 0 1 0 0,0 1-1 0 0,1-1 0 0 0,0 1 0 0 0,0 0 1 0 0,0 1-1 0 0,-6 10 0 0 0,6-9 5 0 0,2 0-1 0 0,-1 0 1 0 0,1 0-1 0 0,0 1 1 0 0,1-1-1 0 0,0 1 1 0 0,1 0-1 0 0,-1 0 1 0 0,2 0-1 0 0,-1 0 1 0 0,1 0-1 0 0,1 1 1 0 0,0-1-1 0 0,0 0 1 0 0,0 0-1 0 0,1 1 1 0 0,1-1-1 0 0,4 16 1 0 0,-2-13-248 0 0,1 0 0 0 0,1-1 0 0 0,-1 0 0 0 0,2 0 0 0 0,-1 0 0 0 0,2-1 0 0 0,-1 0 0 0 0,1 0 0 0 0,1-1 0 0 0,0 0 0 0 0,0 0 0 0 0,1-1 0 0 0,-1-1 0 0 0,2 1 0 0 0,-1-2 0 0 0,1 1 0 0 0,0-1 0 0 0,24 8 0 0 0,-17-8 0 0 0,0-1 0 0 0,1 0 0 0 0,-1-2 0 0 0,1 0 0 0 0,0-1 0 0 0,0 0 0 0 0,0-2 0 0 0,0 0 0 0 0,0-2 0 0 0,0 0 0 0 0,37-9 0 0 0,-45 8 0 0 0,-1-1 0 0 0,1 0 0 0 0,-1-1 0 0 0,1 0 0 0 0,-1 0 0 0 0,-1-1 0 0 0,1-1 0 0 0,-1 1 0 0 0,0-2 0 0 0,-1 1 0 0 0,0-1 0 0 0,0 0 0 0 0,0-1 0 0 0,-1 0 0 0 0,7-11 0 0 0,-9 10 0 0 0,1 0 0 0 0,-1 0 0 0 0,0-1 0 0 0,5-19 0 0 0,-2-21 0 0 0,-7 37 0 0 0,-2 0 0 0 0,1 1 0 0 0,-2-1 0 0 0,0 0 0 0 0,-1 1 0 0 0,0-1 0 0 0,-1 1 0 0 0,0 0 0 0 0,-1 0 0 0 0,-9-16 0 0 0,3 8 0 0 0,-2 0 0 0 0,-1 1 0 0 0,0 0 0 0 0,-33-34 0 0 0,29 37 0 0 0,-1 1 0 0 0,0 1 0 0 0,-1 0 0 0 0,0 2 0 0 0,-1 0 0 0 0,-25-11 0 0 0,11 9 0 0 0,0 2 0 0 0,0 1 0 0 0,-51-11 0 0 0,34 16 0 0 0,26 7-77 0 0,21 0-173 0 0,0 1-1 0 0,0 0 0 0 0,0 1 1 0 0,1-1-1 0 0,-1 1 1 0 0,0 0-1 0 0,1 0 0 0 0,-1 0 1 0 0,-6 5-1 0 0,7-4-1344 0 0,0 0 0 0 0,0 0 1 0 0,0 0-1 0 0,0 1 0 0 0,-4 5 0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2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96 368 0 0,'-12'5'14741'0'0,"36"-6"-10016"0"0,-18 1-5519 0 0,259-20 7369 0 0,-144 9-4944 0 0,177-12 2610 0 0,-282 21-5123 0 0,-1 0 1 0 0,1 0 0 0 0,21-7-1 0 0,-29 6-1323 0 0,1 0 0 0 0,-1-1-1 0 0,0 1 1 0 0,8-6 0 0 0,-3 0-697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3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46 6321 0 0,'-26'-13'7087'0'0,"-28"-9"4684"0"0,63 20-11449 0 0,-1-1 1 0 0,1 1-1 0 0,0 1 1 0 0,0 0-1 0 0,1 0 0 0 0,-1 1 1 0 0,0 0-1 0 0,0 0 1 0 0,12 3-1 0 0,-1-2 33 0 0,451 55 3516 0 0,-452-54-3828 0 0,-3 1-18 0 0,0 0 0 0 0,19 5 1 0 0,-32-7-25 0 0,0 0 0 0 0,0 0 0 0 0,0 1 0 0 0,0-1 0 0 0,0 0 0 0 0,0 1 0 0 0,0 0 0 0 0,-1 0 0 0 0,1 0 0 0 0,-1 0 0 0 0,1 0 1 0 0,-1 0-1 0 0,0 1 0 0 0,1-1 0 0 0,-1 1 0 0 0,-1 0 0 0 0,3 2 0 0 0,-3-1-1 0 0,0-1 0 0 0,-1 0 0 0 0,1 1 0 0 0,-1-1 0 0 0,0 0 0 0 0,0 1 0 0 0,0-1 0 0 0,0 0 0 0 0,0 1 0 0 0,-1-1 0 0 0,1 0 0 0 0,-1 1 0 0 0,0-1 0 0 0,0 0 0 0 0,0 0 0 0 0,-3 4 0 0 0,-4 9 0 0 0,-18 27 0 0 0,21-36 0 0 0,-175 228 0 0 0,115-154 0 0 0,49-64 0 0 0,10-11 0 0 0,1-1 0 0 0,-1 1 0 0 0,-6 11 0 0 0,9-11-103 0 0,2-5-524 0 0,4 0-1408 0 0,-1-1 1281 0 0,1-1-1 0 0,-1 1 1 0 0,1 0-1 0 0,-1-1 1 0 0,1 1-1 0 0,-1-1 1 0 0,1 0-1 0 0,-1 0 1 0 0,0 0-1 0 0,1 0 1 0 0,-1 0-1 0 0,3-3 1 0 0,14-10-2706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4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44 207 64 0 0,'-25'-23'3371'0'0,"23"20"-2583"0"0,0 0 0 0 0,0 1 0 0 0,0-1 0 0 0,1 0 0 0 0,-1 0 0 0 0,1 0 0 0 0,-1 0 0 0 0,1 0 0 0 0,0 0-1 0 0,0-1 1 0 0,1 1 0 0 0,-1 0 0 0 0,0-5 0 0 0,1 7-520 0 0,1-1 0 0 0,-1 1 0 0 0,1 0 0 0 0,-1-1 0 0 0,1 1 0 0 0,-1 0 0 0 0,1-1 0 0 0,0 1 0 0 0,0 0 0 0 0,-1 0 0 0 0,1-1 0 0 0,0 1 0 0 0,0 0-1 0 0,0 0 1 0 0,0 0 0 0 0,0 0 0 0 0,1 0 0 0 0,-1 1 0 0 0,0-1 0 0 0,3-1 0 0 0,27-12 2181 0 0,-31 14-2440 0 0,26-9 1040 0 0,0 2 0 0 0,0 1 0 0 0,37-3 0 0 0,82-1 862 0 0,-125 9-1667 0 0,119 1 1334 0 0,24-2 104 0 0,-83-8-3727 0 0,-59 6-737 0 0,36-13 0 0 0,-31 3-4349 0 0,-12 5 4142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0 136 848 0 0,'1'-3'586'0'0,"0"0"-1"0"0,0 0 0 0 0,-1 1 1 0 0,2-1-1 0 0,-1 1 1 0 0,0-1-1 0 0,0 1 1 0 0,1-1-1 0 0,0 1 0 0 0,3-4 1 0 0,-4 5-364 0 0,0 1 0 0 0,0-1 0 0 0,0 1 0 0 0,0-1 0 0 0,1 1-1 0 0,-1-1 1 0 0,0 1 0 0 0,0 0 0 0 0,0 0 0 0 0,1 0 0 0 0,-1 0 0 0 0,0 0 0 0 0,0 0 0 0 0,1 0 0 0 0,-1 0 0 0 0,0 0 0 0 0,0 0 0 0 0,0 1 0 0 0,1-1 0 0 0,-1 1 0 0 0,0-1-1 0 0,0 1 1 0 0,0-1 0 0 0,0 1 0 0 0,0-1 0 0 0,0 1 0 0 0,0 0 0 0 0,0 0 0 0 0,1 1 0 0 0,10 7 511 0 0,-1 0-1 0 0,0 1 1 0 0,0 1-1 0 0,-2-1 1 0 0,1 2 0 0 0,8 12-1 0 0,46 81 1924 0 0,-39-62-1525 0 0,164 251 5602 0 0,-187-291-6565 0 0,1 0-1 0 0,-1 1 1 0 0,1-1-1 0 0,-1 0 1 0 0,1 0-1 0 0,0-1 1 0 0,0 1 0 0 0,0-1-1 0 0,0 1 1 0 0,1-1-1 0 0,5 3 1 0 0,-7-4 216 0 0,7-5 10 0 0,-8 4-377 0 0,0 0 0 0 0,0-1 0 0 0,0 1 0 0 0,0 0 0 0 0,0-1 0 0 0,0 1 0 0 0,0 0 0 0 0,0-1 0 0 0,-1 1 0 0 0,1-1 0 0 0,0 1 0 0 0,0-1 0 0 0,0 0 0 0 0,-1 1 0 0 0,1-1 0 0 0,1-1 0 0 0,5-10-2 0 0,-1 0 0 0 0,0 0 0 0 0,0 0 0 0 0,-1-1 1 0 0,5-23-1 0 0,0 5-11 0 0,81-295-4 0 0,-68 234 0 0 0,4-16-727 0 0,-27 107 635 0 0,0 1 0 0 0,0 0 0 0 0,0-1 0 0 0,0 1 0 0 0,1 0 0 0 0,-1-1 0 0 0,0 1 0 0 0,0 0 0 0 0,1-1 0 0 0,-1 1 0 0 0,0 0 0 0 0,1 0 0 0 0,-1 0 0 0 0,0-1 0 0 0,1 1 0 0 0,-1 0 0 0 0,0 0 0 0 0,1 0 1 0 0,-1 0-1 0 0,0 0 0 0 0,1 0 0 0 0,-1-1 0 0 0,1 1 0 0 0,-1 0 0 0 0,0 0 0 0 0,1 0 0 0 0,-1 0 0 0 0,0 0 0 0 0,1 0 0 0 0,-1 1 0 0 0,1-1 0 0 0,-1 0 0 0 0,0 0 0 0 0,1 0 0 0 0,-1 0 0 0 0,0 0 0 0 0,1 0 0 0 0,0 1 0 0 0,13 6-2684 0 0,-14-7 2763 0 0,30 15-7449 0 0,-9-5 4341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1 316 0 0,'-22'32'8491'0'0,"11"-5"-3991"0"0,0 0 1 0 0,-8 42-1 0 0,16-57-3837 0 0,1 1 1 0 0,0 0-1 0 0,1 0 0 0 0,0 0 1 0 0,1 0-1 0 0,1 0 0 0 0,0-1 1 0 0,1 1-1 0 0,0 0 0 0 0,1 0 1 0 0,5 14-1 0 0,-5-20-540 0 0,0-1 0 0 0,0 1 1 0 0,1-1-1 0 0,0 0 0 0 0,0 1 0 0 0,1-2 1 0 0,-1 1-1 0 0,11 10 0 0 0,-9-12-326 0 0,0 0-1 0 0,0 1 1 0 0,0-2-1 0 0,0 1 0 0 0,1-1 1 0 0,-1 0-1 0 0,1 0 1 0 0,0-1-1 0 0,-1 0 1 0 0,10 2-1 0 0,9-1-2229 0 0,-21-3 1245 0 0,0 0 0 0 0,0 0 0 0 0,0-1 0 0 0,0 1 0 0 0,0-1 0 0 0,0 0 0 0 0,4-1 0 0 0,4-4-1760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143 297 256 0 0,'-22'-25'3541'0'0,"20"23"-2406"0"0,0-1 0 0 0,1 0-1 0 0,-1 0 1 0 0,1 0 0 0 0,-1 0 0 0 0,1 0 0 0 0,-2-5 0 0 0,4 7-883 0 0,-1-1 0 0 0,0 1 1 0 0,0 0-1 0 0,1 0 0 0 0,-1 0 0 0 0,0 0 0 0 0,1 0 1 0 0,-1 0-1 0 0,1 0 0 0 0,0 0 0 0 0,-1 0 1 0 0,1 0-1 0 0,0 0 0 0 0,-1 0 0 0 0,1 0 1 0 0,0 1-1 0 0,0-1 0 0 0,1-1 0 0 0,17-12 1887 0 0,-19 13-2054 0 0,19-12 1636 0 0,-5 5-454 0 0,-1-1 0 0 0,21-19 0 0 0,-32 26-1141 0 0,1-1 0 0 0,-1 1 0 0 0,0 0 0 0 0,0-1 0 0 0,0 1 0 0 0,-1-1 0 0 0,1 0 0 0 0,0 0 0 0 0,-1 1 0 0 0,0-1-1 0 0,1 0 1 0 0,-1 0 0 0 0,-1 0 0 0 0,1-1 0 0 0,0 1 0 0 0,-1 0 0 0 0,1 0 0 0 0,-1 0 0 0 0,0-6 0 0 0,-1 5-69 0 0,0 0 0 0 0,-1 0 0 0 0,1 0 0 0 0,-1 0-1 0 0,0 0 1 0 0,0 0 0 0 0,0 1 0 0 0,0-1 0 0 0,-1 1-1 0 0,1-1 1 0 0,-1 1 0 0 0,0 0 0 0 0,0 0 0 0 0,0 0 0 0 0,0 0-1 0 0,-1 1 1 0 0,1-1 0 0 0,-1 1 0 0 0,0 0 0 0 0,0 0 0 0 0,1 0-1 0 0,-9-2 1 0 0,3 1-9 0 0,-1 0-1 0 0,0 0 0 0 0,0 1 1 0 0,1 1-1 0 0,-1-1 1 0 0,0 2-1 0 0,0-1 0 0 0,-16 3 1 0 0,21-2-102 0 0,0 1 1 0 0,0 0-1 0 0,0 0 1 0 0,1 0-1 0 0,-1 1 0 0 0,0-1 1 0 0,1 1-1 0 0,-1 0 1 0 0,1 1-1 0 0,-4 2 1 0 0,6-4-130 0 0,1 0 1 0 0,0 0-1 0 0,0 1 1 0 0,0-1-1 0 0,0 0 1 0 0,0 1-1 0 0,0-1 1 0 0,0 0-1 0 0,0 1 1 0 0,0-1-1 0 0,1 1 1 0 0,-1 0-1 0 0,0-1 1 0 0,1 1-1 0 0,0 0 1 0 0,-1-1-1 0 0,1 1 1 0 0,0 0-1 0 0,0-1 1 0 0,0 1 0 0 0,0 0-1 0 0,0-1 1 0 0,0 1-1 0 0,1 0 1 0 0,-1-1-1 0 0,0 1 1 0 0,1 0-1 0 0,-1-1 1 0 0,1 1-1 0 0,0-1 1 0 0,1 3-1 0 0,0 0-567 0 0,1 0-1 0 0,-1 0 1 0 0,1 0 0 0 0,0 0-1 0 0,0-1 1 0 0,0 1 0 0 0,1-1-1 0 0,3 3 1 0 0,14 10-2074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7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1 716 0 0,'-1'1'466'0'0,"-1"-1"0"0"0,1 1 0 0 0,0 0 0 0 0,0 0 0 0 0,-1 1 0 0 0,1-1 0 0 0,0 0 0 0 0,0 0 0 0 0,0 0 0 0 0,0 1 0 0 0,1-1 0 0 0,-1 0-1 0 0,0 1 1 0 0,1-1 0 0 0,-1 1 0 0 0,0-1 0 0 0,1 1 0 0 0,0-1 0 0 0,-1 1 0 0 0,1-1 0 0 0,0 1 0 0 0,0 1 0 0 0,0-1-228 0 0,1-1 0 0 0,0 0 0 0 0,0 0 0 0 0,0 1 0 0 0,-1-1 0 0 0,1 0 0 0 0,0 0 0 0 0,0 0 0 0 0,1 0 0 0 0,-1 0 0 0 0,0 0 0 0 0,0-1 0 0 0,0 1 0 0 0,1 0 0 0 0,-1-1 0 0 0,0 1 0 0 0,1 0 0 0 0,-1-1 0 0 0,0 0 0 0 0,1 1 1 0 0,-1-1-1 0 0,1 0 0 0 0,1 0 0 0 0,48 10 3034 0 0,62 2 1 0 0,-47-10-2073 0 0,115-9 0 0 0,-154 3-3833 0 0,-9-3-6083 0 0,-9 2 6187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36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62 536 0 0,'28'-25'3949'0'0,"-23"20"-2523"0"0,1-1 0 0 0,0 1-1 0 0,-1 1 1 0 0,2-1 0 0 0,-1 1-1 0 0,0 0 1 0 0,9 0 6508 0 0,-15 5-7832 0 0,-10 11 1601 0 0,-17 15-822 0 0,-126 85 2378 0 0,50-38-1640 0 0,78-56-1198 0 0,7-5-25 0 0,-1 1-1 0 0,2 0 1 0 0,0 1 0 0 0,-20 24-1 0 0,35-37-389 0 0,1 0 0 0 0,-1 0 0 0 0,1 0 0 0 0,0 0 0 0 0,0 0 0 0 0,0 0 0 0 0,0 0 0 0 0,0 0 0 0 0,1 0 0 0 0,-1 0 0 0 0,1 0 0 0 0,-1 0 0 0 0,1 1 0 0 0,0-1 0 0 0,0 0-1 0 0,-1 0 1 0 0,2 1 0 0 0,-1-1 0 0 0,1 3 0 0 0,0-2 4 0 0,0 0 1 0 0,0 0-1 0 0,0 0 0 0 0,1 0 0 0 0,0 0 1 0 0,-1-1-1 0 0,1 1 0 0 0,0 0 0 0 0,0-1 0 0 0,1 0 1 0 0,-1 1-1 0 0,3 1 0 0 0,7 5 21 0 0,1-1-1 0 0,-1 0 1 0 0,2-1-1 0 0,24 10 1 0 0,54 16-31 0 0,133 28 0 0 0,-178-49 0 0 0,120 28 0 0 0,-164-38 18 0 0,0 0-19 0 0,13-1-123 0 0,-15-1-449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5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5 256 272 0 0,'-1'-4'591'0'0,"0"1"0"0"0,0-1 0 0 0,1 0 0 0 0,-1 0-1 0 0,1 0 1 0 0,0 1 0 0 0,0-1 0 0 0,0 0 0 0 0,0 0 0 0 0,1 0 0 0 0,-1 1-1 0 0,1-1 1 0 0,0 0 0 0 0,0 1 0 0 0,1-1 0 0 0,-1 1 0 0 0,1-1 0 0 0,-1 1 0 0 0,1-1-1 0 0,4-4 1 0 0,1-2 362 0 0,0 1-1 0 0,1 0 0 0 0,0 0 0 0 0,0 1 0 0 0,13-11 1 0 0,-2 5-108 0 0,0 1 1 0 0,1 1-1 0 0,0 1 0 0 0,1 1 1 0 0,0 1-1 0 0,0 0 1 0 0,1 2-1 0 0,0 0 0 0 0,1 2 1 0 0,-1 0-1 0 0,42-2 1 0 0,-49 6-459 0 0,0 2 1 0 0,0-1-1 0 0,20 5 1 0 0,-28-4-266 0 0,-1 1 0 0 0,1-1 0 0 0,-1 1-1 0 0,0 1 1 0 0,0-1 0 0 0,0 1 0 0 0,0 0 0 0 0,0 0 0 0 0,10 8 0 0 0,-15-9-89 0 0,1-1 0 0 0,-1 1 1 0 0,0 0-1 0 0,0 0 0 0 0,0 0 1 0 0,0 0-1 0 0,0 0 1 0 0,0 1-1 0 0,-1-1 0 0 0,1 0 1 0 0,-1 0-1 0 0,1 0 1 0 0,-1 1-1 0 0,0-1 0 0 0,0 0 1 0 0,0 0-1 0 0,0 1 0 0 0,0-1 1 0 0,0 0-1 0 0,-1 1 1 0 0,1-1-1 0 0,-1 0 0 0 0,1 0 1 0 0,-3 3-1 0 0,0 4 25 0 0,0 0-1 0 0,-1 0 1 0 0,-1 0-1 0 0,-8 12 1 0 0,-17 18 18 0 0,-1-3 0 0 0,-51 47 0 0 0,-24 27 33 0 0,98-101-109 0 0,0 0 0 0 0,1 0 0 0 0,1 0 0 0 0,-1 1 0 0 0,2 0 0 0 0,-1 0 0 0 0,-5 15 0 0 0,11-23 0 0 0,-1-1 0 0 0,1 1 0 0 0,0-1 0 0 0,0 0 0 0 0,0 1 0 0 0,-1-1 0 0 0,1 1 0 0 0,0-1 0 0 0,1 1 0 0 0,-1-1 0 0 0,0 0 0 0 0,0 1 0 0 0,1-1 0 0 0,-1 1 0 0 0,0-1 0 0 0,1 0 0 0 0,0 1 0 0 0,-1-1 0 0 0,1 0 0 0 0,0 0 0 0 0,0 1 0 0 0,-1-1 0 0 0,1 0 0 0 0,0 0 0 0 0,0 0 0 0 0,0 0 0 0 0,0 0 0 0 0,0 0 0 0 0,1 0 0 0 0,-1-1 0 0 0,2 2 0 0 0,2 0 0 0 0,0 1 0 0 0,0-1 0 0 0,0-1 0 0 0,1 1 0 0 0,9 1 0 0 0,-11-3 0 0 0,17 3 0 0 0,1 0 0 0 0,-1-2 0 0 0,0-1 0 0 0,31-3 0 0 0,84-18 0 0 0,-127 19 0 0 0,156-29 0 0 0,-162 30 11 0 0,21 0-82 0 0,-11 3-619 0 0,8 6-6412 0 0,1 0 27 0 0,-4-5 4016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6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309 171 368 0 0,'22'-60'6439'0'0,"-4"13"1706"0"0,-18 45-7928 0 0,1 1 0 0 0,-1-1 0 0 0,1 0 0 0 0,-1 1 0 0 0,1-1 0 0 0,-1 0 0 0 0,0 1 0 0 0,0-1 0 0 0,0 0 0 0 0,0 1 0 0 0,0-1 0 0 0,0 0 0 0 0,-1 1 0 0 0,1-1 0 0 0,0 0 0 0 0,-1 1 0 0 0,1-1 0 0 0,-1 0 0 0 0,0 1 0 0 0,1-1 0 0 0,-1 1 0 0 0,0-1 0 0 0,0 1 0 0 0,0 0 0 0 0,0-1 0 0 0,0 1 0 0 0,0 0 0 0 0,-1 0 0 0 0,1 0 0 0 0,0 0 0 0 0,-1 0 0 0 0,1 0 0 0 0,-1 0 0 0 0,1 0 0 0 0,-1 0 0 0 0,1 1 0 0 0,-1-1 0 0 0,1 0 0 0 0,-1 1 0 0 0,0 0 0 0 0,-1-1 0 0 0,-6-1 188 0 0,1 0 1 0 0,-1 1-1 0 0,1 0 0 0 0,-1 1 1 0 0,0 0-1 0 0,-13 1 0 0 0,11 1-218 0 0,0 1 0 0 0,0-1 0 0 0,1 2 0 0 0,0-1-1 0 0,-1 2 1 0 0,1-1 0 0 0,1 1 0 0 0,-1 1 0 0 0,1 0 0 0 0,0 0 0 0 0,0 1-1 0 0,0 0 1 0 0,-7 8 0 0 0,4-2 32 0 0,1 0-1 0 0,0 0 0 0 0,1 1 1 0 0,0 0-1 0 0,2 1 0 0 0,-1 0 1 0 0,-10 28-1 0 0,18-38-200 0 0,-1 0 0 0 0,0 1 0 0 0,1-1 0 0 0,0 1 0 0 0,0-1 0 0 0,1 0 0 0 0,-1 1 0 0 0,1-1 0 0 0,0 1 0 0 0,1-1 0 0 0,-1 1 0 0 0,1-1 0 0 0,0 1 0 0 0,1-1 0 0 0,1 6 0 0 0,0-4 33 0 0,1 0 0 0 0,0 0 0 0 0,0 0 0 0 0,0-1 0 0 0,1 0 0 0 0,0 0 0 0 0,0 0 0 0 0,0 0 0 0 0,11 8 0 0 0,0-3 27 0 0,-1-1 0 0 0,1 0 0 0 0,1-1 1 0 0,0-1-1 0 0,0 0 0 0 0,1-2 0 0 0,-1 0 0 0 0,23 5 0 0 0,-17-7-78 0 0,1 0 0 0 0,-1-2 0 0 0,1-1 0 0 0,-1 0 0 0 0,1-2 0 0 0,41-6 0 0 0,-49 4 0 0 0,0-1 0 0 0,-1 0 0 0 0,1-1 0 0 0,-1 0 0 0 0,0-2 0 0 0,-1 1 0 0 0,0-2 0 0 0,0 0 0 0 0,0-1 0 0 0,23-19 0 0 0,-30 21 0 0 0,1 0 0 0 0,-2-1 0 0 0,1 0 0 0 0,-1 0 0 0 0,0 0 0 0 0,0-1 0 0 0,-1 1 0 0 0,-1-2 0 0 0,1 1 0 0 0,4-16 0 0 0,-8 20 0 0 0,1-1 0 0 0,-1 1 0 0 0,-1-1 0 0 0,1 1 0 0 0,-1-1 0 0 0,0 0 0 0 0,0 1 0 0 0,-1-1 0 0 0,0 1 0 0 0,0-1 0 0 0,0 1 0 0 0,0-1 0 0 0,-1 1 0 0 0,0 0 0 0 0,0 0 0 0 0,0 0 0 0 0,-1 0 0 0 0,0 0 0 0 0,0 0 0 0 0,-6-7 0 0 0,-5-3-2 0 0,-1 1 1 0 0,0 0-1 0 0,-1 1 0 0 0,0 1 1 0 0,-1 0-1 0 0,0 1 0 0 0,-1 1 0 0 0,0 1 1 0 0,-1 0-1 0 0,0 2 0 0 0,0 0 1 0 0,-1 1-1 0 0,0 1 0 0 0,-21-3 1 0 0,37 8-269 0 0,1-1 1 0 0,-1 1 0 0 0,0 0 0 0 0,1 1 0 0 0,-1-1-1 0 0,0 1 1 0 0,-4 1 0 0 0,6-2-150 0 0,1 0 0 0 0,0 1 0 0 0,0-1 0 0 0,0 0 0 0 0,0 1 0 0 0,1-1 0 0 0,-1 1-1 0 0,0-1 1 0 0,0 1 0 0 0,0-1 0 0 0,0 1 0 0 0,0 0 0 0 0,1-1 0 0 0,-1 1 0 0 0,0 0 0 0 0,0 0 0 0 0,1 0 0 0 0,-1 0 0 0 0,1-1 0 0 0,-1 1 0 0 0,1 0-1 0 0,-1 0 1 0 0,1 0 0 0 0,0 0 0 0 0,-1 0 0 0 0,1 0 0 0 0,0 0 0 0 0,-1 2 0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7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28 1032 0 0,'-7'0'19872'0'0,"422"-3"-8369"0"0,-365 1-11143 0 0,47-9-360 0 0,-52 4 0 0 0,-28 4-56 0 0,2 2-504 0 0,-18 1-461 0 0,1 5-1266 0 0,-13 13-11583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7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57 716 0 0,'0'0'222'0'0,"-29"-29"3967"0"0,27 28-3297 0 0,1-1 0 0 0,-1 0 0 0 0,1 0 0 0 0,0 0 0 0 0,0 0 0 0 0,0 0-1 0 0,0 0 1 0 0,0 0 0 0 0,0-4 1819 0 0,3 5-992 0 0,6 0-716 0 0,1 0 0 0 0,-1 0 0 0 0,1 0 0 0 0,-1 1 0 0 0,1 1 0 0 0,-1-1 0 0 0,16 4 0 0 0,64 18 1469 0 0,-66-16-1747 0 0,140 47 1659 0 0,-26-8-806 0 0,-124-42-1578 0 0,40 14 0 0 0,-49-16 0 0 0,0 1 0 0 0,-1-1 0 0 0,1 1 0 0 0,0-1 0 0 0,0 1 0 0 0,-1 0 0 0 0,1 0 0 0 0,-1 0 0 0 0,1 1 0 0 0,-1-1 0 0 0,0 0 0 0 0,0 1 0 0 0,3 4 0 0 0,-4-3 0 0 0,0 0 0 0 0,-1 1 0 0 0,1-1 0 0 0,-1 0 0 0 0,0 1 0 0 0,0-1 0 0 0,-1 1 0 0 0,1-1 0 0 0,-1 0 0 0 0,0 1 0 0 0,-2 4 0 0 0,-9 20 0 0 0,-2-1 0 0 0,-2 0 0 0 0,0-1 0 0 0,-2-1 0 0 0,-20 25 0 0 0,-30 43 0 0 0,-26 61 0 0 0,92-148 0 0 0,0-2-88 0 0,2-4-461 0 0,3-2-1378 0 0,-2 0 1546 0 0,0 0 1 0 0,1 0-1 0 0,-1 1 0 0 0,0-1 0 0 0,1 1 0 0 0,-1-1 0 0 0,1 1 1 0 0,2 0-1 0 0,6-4-4632 0 0,-2 3 3432 0 0,-2 0 370 0 0,10-2-2039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9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88 76 0 0,'-3'-12'1789'0'0,"0"0"-1"0"0,4-28 6579 0 0,12 69-6986 0 0,-2 2-1 0 0,-1 0 1 0 0,-1 0-1 0 0,6 49 1 0 0,6 19 361 0 0,43 107 1327 0 0,-52-176-2298 0 0,1 0 1 0 0,2-1-1 0 0,1 0 0 0 0,30 41 1 0 0,-45-68-718 0 0,0-1 0 0 0,-1 1 1 0 0,1-1-1 0 0,0 0 1 0 0,0 0-1 0 0,1 1 0 0 0,-1-1 1 0 0,0 0-1 0 0,0 0 1 0 0,1 0-1 0 0,-1 0 1 0 0,0-1-1 0 0,1 1 0 0 0,-1 0 1 0 0,1 0-1 0 0,-1-1 1 0 0,1 1-1 0 0,-1-1 0 0 0,1 1 1 0 0,-1-1-1 0 0,1 0 1 0 0,0 0-1 0 0,-1 1 1 0 0,1-1-1 0 0,-1 0 0 0 0,1-1 1 0 0,0 1-1 0 0,-1 0 1 0 0,1 0-1 0 0,0-1 1 0 0,-1 1-1 0 0,1-1 0 0 0,-1 1 1 0 0,1-1-1 0 0,-1 1 1 0 0,1-1-1 0 0,-1 0 0 0 0,0 0 1 0 0,1 0-1 0 0,-1 0 1 0 0,0 0-1 0 0,0 0 1 0 0,0 0-1 0 0,2-2 0 0 0,4-5 62 0 0,0-1 0 0 0,-1 0 0 0 0,1 0 0 0 0,-2-1 0 0 0,7-12 0 0 0,9-26 265 0 0,24-80-1 0 0,-9 20 272 0 0,45-157-33 0 0,-53 169-619 0 0,-25 88-104 0 0,-3 8 59 0 0,0-1-1 0 0,0 1 1 0 0,1 0 0 0 0,-1-1 0 0 0,0 1-1 0 0,0 0 1 0 0,1 0 0 0 0,-1-1-1 0 0,0 1 1 0 0,1 0 0 0 0,-1 0 0 0 0,0-1-1 0 0,1 1 1 0 0,-1 0 0 0 0,0 0-1 0 0,1 0 1 0 0,-1 0 0 0 0,0 0-1 0 0,1 0 1 0 0,-1 0 0 0 0,1-1 0 0 0,-1 1-1 0 0,0 0 1 0 0,1 0 0 0 0,-1 0-1 0 0,1 1 1 0 0,-1-1 0 0 0,0 0 0 0 0,1 0-1 0 0,-1 0 1 0 0,0 0 0 0 0,1 0-1 0 0,-1 0 1 0 0,0 0 0 0 0,1 1 0 0 0,-1-1-1 0 0,0 0 1 0 0,1 0 0 0 0,-1 0-1 0 0,0 1 1 0 0,1-1 0 0 0,-1 1 0 0 0,14 8-1445 0 0,-14-9 1433 0 0,9 9-1985 0 0,-1 1 1 0 0,0-1-1 0 0,9 15 1 0 0,-4-5-1250 0 0,8 3 252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9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0 456 0 0,'-13'21'7873'0'0,"5"17"-2940"0"0,3-8-1966 0 0,0-10-1205 0 0,1 0 0 0 0,1 0 0 0 0,-2 34 0 0 0,5-28-692 0 0,2 1 1 0 0,0 0-1 0 0,1-1 0 0 0,11 40 0 0 0,-13-61-1022 0 0,1 0 0 0 0,0 0 0 0 0,0 0 0 0 0,0 0 1 0 0,1 0-1 0 0,-1-1 0 0 0,1 1 0 0 0,0-1 0 0 0,1 1 0 0 0,-1-1 0 0 0,1 0 1 0 0,0 0-1 0 0,0-1 0 0 0,0 1 0 0 0,0-1 0 0 0,1 0 0 0 0,-1 0 0 0 0,1 0 1 0 0,0-1-1 0 0,0 0 0 0 0,0 0 0 0 0,9 3 0 0 0,-8-4-608 0 0,-1 0 1 0 0,1 0-1 0 0,-1-1 1 0 0,0 0-1 0 0,1 0 0 0 0,5 0 1 0 0,-5-1-902 0 0,0 0 1 0 0,0-1 0 0 0,-1 1-1 0 0,1-1 1 0 0,10-5 0 0 0,-1-1-1463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49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37 319 912 0 0,'-4'-4'954'0'0,"-1"0"0"0"0,1 0 0 0 0,1-1 0 0 0,-1 0-1 0 0,1 1 1 0 0,0-1 0 0 0,-5-10 0 0 0,7 13-616 0 0,1 0 1 0 0,-1 1-1 0 0,1-1 1 0 0,0 0-1 0 0,-1 0 0 0 0,1 0 1 0 0,0 0-1 0 0,0 0 0 0 0,0 0 1 0 0,0 0-1 0 0,1 0 0 0 0,-1 0 1 0 0,1 0-1 0 0,-1 0 1 0 0,1 0-1 0 0,-1 1 0 0 0,1-1 1 0 0,0 0-1 0 0,0 0 0 0 0,0 0 1 0 0,0 1-1 0 0,0-1 0 0 0,0 1 1 0 0,1-1-1 0 0,-1 1 1 0 0,3-3-1 0 0,13-10 1112 0 0,-1 1 0 0 0,2 1 0 0 0,22-12-1 0 0,-25 15-693 0 0,0 0 0 0 0,0-1 0 0 0,-1 0 0 0 0,0-2-1 0 0,16-15 1 0 0,-29 26-674 0 0,1 0 0 0 0,-1-1-1 0 0,0 1 1 0 0,0 0 0 0 0,-1 0-1 0 0,1-1 1 0 0,0 1 0 0 0,0 0-1 0 0,0-1 1 0 0,-1 1 0 0 0,1-1-1 0 0,-1 1 1 0 0,1-1 0 0 0,-1 1-1 0 0,0-1 1 0 0,0 1 0 0 0,1-1 0 0 0,-1 1-1 0 0,0-1 1 0 0,0 1 0 0 0,0-1-1 0 0,-1 0 1 0 0,1-2 0 0 0,-2 2-25 0 0,1 0 0 0 0,0 0 1 0 0,0 0-1 0 0,-1 1 0 0 0,1-1 1 0 0,-1 0-1 0 0,1 1 1 0 0,-1-1-1 0 0,1 1 0 0 0,-1 0 1 0 0,0-1-1 0 0,0 1 0 0 0,0 0 1 0 0,-3-1-1 0 0,-5-2 36 0 0,0 0 0 0 0,0 1 0 0 0,0 0 0 0 0,0 1 0 0 0,0 0 0 0 0,-11 0 0 0 0,7 2 28 0 0,0-1 0 0 0,-18 3 0 0 0,29-1-157 0 0,-1-1 0 0 0,0 1 0 0 0,0 0 1 0 0,0 0-1 0 0,0 1 0 0 0,0-1 0 0 0,1 1 1 0 0,-1-1-1 0 0,1 1 0 0 0,-1 1 0 0 0,1-1 1 0 0,-4 3-1 0 0,6-4-309 0 0,3 3-120 0 0,3 0 167 0 0,-1 1 0 0 0,1-1 0 0 0,0 0 0 0 0,0 0 0 0 0,0-1-1 0 0,1 1 1 0 0,8 3 0 0 0,49 19-1913 0 0,-37-16 1352 0 0,13 5-3522 0 0,69 17 0 0 0,-52-20 1578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0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23 620 0 0,'-4'-19'20691'0'0,"5"18"-20269"0"0,1 0-1 0 0,0 1 0 0 0,0 0 1 0 0,0-1-1 0 0,-1 1 1 0 0,1 0-1 0 0,0 0 1 0 0,0 0-1 0 0,0 0 1 0 0,0 0-1 0 0,2 1 1 0 0,40 9-1527 0 0,-34-6 3331 0 0,86 31-1852 0 0,278 93 2566 0 0,-302-109-2449 0 0,0-2-1 0 0,2-4 1 0 0,95 6 0 0 0,-146-17-491 0 0,30 7 0 0 0,-44-4 0 0 0,-4 5 0 0 0,-10 8 0 0 0,-5-3 0 0 0,-1 0 0 0 0,-1-1 0 0 0,0 0 0 0 0,0 0 0 0 0,-27 20 0 0 0,13-11 0 0 0,-56 52 0 0 0,-210 215 0 0 0,231-214 0 0 0,50-66 0 0 0,8-4-89 0 0,6-6-492 0 0,17-5-955 0 0,36-13-8872 0 0,-29 7 6957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0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47 232 0 0,'-48'-11'7746'0'0,"16"0"8343"0"0,39 10-14764 0 0,91-9 2252 0 0,142 4 1 0 0,-199 6-3358 0 0,-14 0-220 0 0,-18 1 0 0 0,-5-1 0 0 0,0 1 0 0 0,0-1 0 0 0,0 0 0 0 0,0 0 0 0 0,0 0 0 0 0,0-1 0 0 0,0 1 0 0 0,5-3 0 0 0,29-2-11777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51 4 0 0,'-19'-18'1472'0'0,"15"13"52"0"0,-1 0 0 0 0,0 0-1 0 0,-1 1 1 0 0,1-1 0 0 0,-9-4 6699 0 0,20 11-7153 0 0,54 14 1161 0 0,0-3 0 0 0,122 10 0 0 0,133-13-746 0 0,-312-11-1502 0 0,-1 1 1 0 0,1 0 0 0 0,-1 0 0 0 0,1 1-1 0 0,-1-1 1 0 0,0 0 0 0 0,1 1-1 0 0,-1-1 1 0 0,1 1 0 0 0,-1 0-1 0 0,0 0 1 0 0,1 0 0 0 0,-1 0 0 0 0,0 0-1 0 0,0 1 1 0 0,0-1 0 0 0,0 1-1 0 0,0-1 1 0 0,0 1 0 0 0,3 3-1 0 0,-4-2 4 0 0,1 0 0 0 0,-1 0 0 0 0,0 0 0 0 0,0 1 0 0 0,0-1 0 0 0,0 0 0 0 0,-1 0 0 0 0,1 1 0 0 0,-1-1 0 0 0,0 0 0 0 0,0 1 0 0 0,0-1 0 0 0,-1 0 0 0 0,1 1 0 0 0,-2 5 0 0 0,-5 21-13 0 0,-2 0 1 0 0,-23 56-1 0 0,-36 53 182 0 0,-104 168 1104 0 0,142-264-962 0 0,20-30-104 0 0,1 1 0 0 0,0 0 0 0 0,-7 16 1 0 0,10-25-43 0 0,22-14-12132 0 0,-3 2 9132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0 321 120 0 0,'7'-19'1350'0'0,"0"2"-1"0"0,2-1 1 0 0,0 1-1 0 0,1 0 1 0 0,0 1-1 0 0,1 0 1 0 0,1 1 0 0 0,1 0-1 0 0,0 1 1 0 0,21-18-1 0 0,-10 13 434 0 0,0 0-1 0 0,1 1 0 0 0,1 2 0 0 0,30-15 0 0 0,-49 28-1411 0 0,1-1 0 0 0,1 1 0 0 0,-1 0 0 0 0,0 1 0 0 0,0 0 0 0 0,1 0 0 0 0,0 1 0 0 0,-1 0 0 0 0,1 1 0 0 0,-1 0 0 0 0,1 0 0 0 0,0 0 0 0 0,-1 1 0 0 0,1 1 0 0 0,-1 0 0 0 0,1 0 0 0 0,-1 0 0 0 0,0 1 0 0 0,14 7 0 0 0,-19-9-345 0 0,1 2 0 0 0,0-1 0 0 0,-1 0 0 0 0,0 1 0 0 0,0-1 0 0 0,0 1 1 0 0,0 0-1 0 0,0 0 0 0 0,0 0 0 0 0,-1 1 0 0 0,1-1 0 0 0,-1 1 0 0 0,0-1 1 0 0,0 1-1 0 0,2 5 0 0 0,-3-4 18 0 0,1 1 0 0 0,-1-1 0 0 0,0 1 0 0 0,-1 0 0 0 0,1-1 0 0 0,-1 1 0 0 0,0 0 1 0 0,-1-1-1 0 0,1 1 0 0 0,-2 5 0 0 0,-2 6 37 0 0,-1-1 0 0 0,-1-1 0 0 0,0 1 0 0 0,-1-1 1 0 0,0 0-1 0 0,-16 22 0 0 0,-71 93-81 0 0,-15 22 0 0 0,106-148 0 0 0,0 1 0 0 0,1-1 0 0 0,0 1 0 0 0,0-1 0 0 0,0 1 0 0 0,1 0 0 0 0,-1 0 0 0 0,1 0 0 0 0,0 0 0 0 0,1 0 0 0 0,-1 0 0 0 0,1 0 0 0 0,0 8 0 0 0,1-11 0 0 0,-1 1 0 0 0,1-1 0 0 0,0 1 0 0 0,0-1 0 0 0,0 1 0 0 0,0-1 0 0 0,0 0 0 0 0,0 0 0 0 0,1 1 0 0 0,-1-1 0 0 0,1 0 0 0 0,-1 0 0 0 0,1 0 0 0 0,0 0 0 0 0,0-1 0 0 0,0 1 0 0 0,0 0 0 0 0,0-1 0 0 0,0 0 0 0 0,0 1 0 0 0,1-1 0 0 0,-1 0 0 0 0,0 0 0 0 0,1 0 0 0 0,-1 0 0 0 0,1-1 0 0 0,-1 1 0 0 0,4 0 0 0 0,17 3 0 0 0,0-1 0 0 0,0-2 0 0 0,37 0 0 0 0,69-13 0 0 0,-83 7 0 0 0,-9-6 0 0 0,-31 10-1793 0 0,0-1 0 0 0,0 0-1 0 0,1 1 1 0 0,-1 0 0 0 0,0 1 0 0 0,9-1-1 0 0,-12 1 1414 0 0,12 0-3020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2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382 214 288 0 0,'-4'-22'1395'0'0,"2"10"692"0"0,-1 0-1 0 0,0 0 1 0 0,-1 0-1 0 0,-8-19 1 0 0,10 27-1654 0 0,0 0 0 0 0,-1 1 1 0 0,1-1-1 0 0,-1 1 0 0 0,0-1 1 0 0,0 1-1 0 0,0 0 0 0 0,-1 0 0 0 0,1 0 1 0 0,-1 1-1 0 0,0-1 0 0 0,1 1 1 0 0,-1 0-1 0 0,0 0 0 0 0,0 0 1 0 0,-1 0-1 0 0,-4-1 0 0 0,0 2-58 0 0,0-1-1 0 0,0 1 1 0 0,0 0-1 0 0,0 1 1 0 0,0 0-1 0 0,0 1 1 0 0,0-1-1 0 0,0 2 1 0 0,0-1-1 0 0,0 1 1 0 0,0 1-1 0 0,0 0 1 0 0,1 0-1 0 0,0 1 1 0 0,-1-1-1 0 0,1 2 0 0 0,0-1 1 0 0,1 1-1 0 0,-1 1 1 0 0,1-1-1 0 0,-7 8 1 0 0,6-6-120 0 0,-1 1 1 0 0,1 1 0 0 0,0-1-1 0 0,1 1 1 0 0,0 1-1 0 0,1-1 1 0 0,0 1-1 0 0,0 0 1 0 0,1 1-1 0 0,0 0 1 0 0,1-1 0 0 0,0 1-1 0 0,1 1 1 0 0,0-1-1 0 0,0 0 1 0 0,0 14-1 0 0,4-16-240 0 0,-1-1-1 0 0,2 1 1 0 0,-1-1-1 0 0,1 1 1 0 0,1-1-1 0 0,-1 0 1 0 0,1 0-1 0 0,1 0 1 0 0,-1 0 0 0 0,1 0-1 0 0,1-1 1 0 0,0 1-1 0 0,0-1 1 0 0,11 12-1 0 0,2 0-1 0 0,0-1 0 0 0,1-1-1 0 0,39 26 1 0 0,-30-25-13 0 0,0-1 0 0 0,53 22 0 0 0,-64-32 0 0 0,0-1 0 0 0,0 0 0 0 0,0-2 0 0 0,1 0 0 0 0,-1-1 0 0 0,32 2 0 0 0,-44-5 0 0 0,0-1 0 0 0,0 1 0 0 0,0-1 0 0 0,0 0 0 0 0,0 0 0 0 0,0 0 0 0 0,0-1 0 0 0,0 0 0 0 0,0 0 0 0 0,-1 0 0 0 0,1 0 0 0 0,-1-1 0 0 0,0 0 0 0 0,5-3 0 0 0,-3 0 0 0 0,0 0 0 0 0,0 0 0 0 0,-1 0 0 0 0,0-1 0 0 0,0 1 0 0 0,0-1 0 0 0,6-15 0 0 0,-2 0 0 0 0,0-1 0 0 0,-2 1 0 0 0,-1-2 0 0 0,7-46 0 0 0,-12 57 0 0 0,0-1 0 0 0,0 0 0 0 0,-2 1 0 0 0,1-1 0 0 0,-2 0 0 0 0,0 1 0 0 0,0-1 0 0 0,-2 1 0 0 0,1-1 0 0 0,-2 1 0 0 0,0 1 0 0 0,0-1 0 0 0,-1 1 0 0 0,-1 0 0 0 0,0 0 0 0 0,-16-21 0 0 0,11 20 0 0 0,1 1 0 0 0,-1 0 0 0 0,-1 0 0 0 0,0 1 0 0 0,-1 1 0 0 0,0 0 0 0 0,-1 1 0 0 0,0 1 0 0 0,0 0 0 0 0,-1 1 0 0 0,0 0 0 0 0,0 2 0 0 0,-19-5 0 0 0,29 8-417 0 0,0 1 0 0 0,0 1 0 0 0,0-1 0 0 0,1 1 0 0 0,-1 0 0 0 0,0 0 0 0 0,0 0 0 0 0,0 1 0 0 0,0 0 0 0 0,1 0 0 0 0,-1 1 0 0 0,0-1 0 0 0,1 1 0 0 0,-6 3 0 0 0,2 0-577 0 0,0 0 1 0 0,1 1-1 0 0,0 0 1 0 0,1 0-1 0 0,-1 0 1 0 0,1 1-1 0 0,-9 11 1 0 0,3-4-2190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1 209 272 0 0,'3'-1'768'0'0,"-1"-1"1"0"0,1 1-1 0 0,0 0 1 0 0,0 0-1 0 0,0 1 1 0 0,0-1-1 0 0,0 0 1 0 0,0 1-1 0 0,0 0 1 0 0,0 0-1 0 0,0 0 1 0 0,5 0-1 0 0,-4 1-81 0 0,0 0 1 0 0,0 0-1 0 0,-1 0 0 0 0,1 1 0 0 0,0-1 1 0 0,-1 1-1 0 0,1 0 0 0 0,4 4 0 0 0,4 3 430 0 0,-2 1-1 0 0,1 0 0 0 0,-2 0 0 0 0,12 16 0 0 0,-10-12-484 0 0,94 135 4399 0 0,-69-95-2493 0 0,46 56 0 0 0,-72-98-2538 0 0,-9-9 0 0 0,1 0 0 0 0,0-1 0 0 0,0 1 0 0 0,0-1 0 0 0,0 1 0 0 0,0-1 0 0 0,1 0 0 0 0,-1 0 0 0 0,0 0 0 0 0,1 0 0 0 0,0 0 0 0 0,-1-1 0 0 0,6 3 0 0 0,-7-4 0 0 0,0 0 0 0 0,0 0 0 0 0,0 0 0 0 0,-1 0 0 0 0,1 0 0 0 0,0 0 0 0 0,0 0 0 0 0,0 0 0 0 0,-1 0 0 0 0,1 0 0 0 0,0 0 0 0 0,0-1 0 0 0,0 1 0 0 0,-1 0 0 0 0,1-1 0 0 0,0 1 0 0 0,-1 0 0 0 0,1-1 0 0 0,0 1 0 0 0,-1-1 0 0 0,1 1 0 0 0,0-1 0 0 0,-1 1 0 0 0,1-2 0 0 0,0 2 0 0 0,4-5 0 0 0,-1 1 0 0 0,0 0 0 0 0,0-1 0 0 0,0 0 0 0 0,-1 0 0 0 0,1 0 0 0 0,-1 0 0 0 0,0-1 0 0 0,-1 1 0 0 0,1-1 0 0 0,-1 1 0 0 0,0-1 0 0 0,1-6 0 0 0,1-1 0 0 0,49-129 0 0 0,87-167 0 0 0,-95 210 0 0 0,-44 94-87 0 0,-1 4-547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5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48 528 0 0,'-17'-16'17980'0'0,"22"14"-17495"0"0,0-1 1 0 0,0 1 0 0 0,1 1 0 0 0,-1-1-1 0 0,1 1 1 0 0,-1-1 0 0 0,1 2 0 0 0,0-1-1 0 0,6 0 1 0 0,62 3 1400 0 0,-46-1-1183 0 0,400-10 3450 0 0,-302 3-3067 0 0,-70 6-372 0 0,29-3 145 0 0,-77 2-1185 0 0,0 0-1 0 0,0 1 1 0 0,0 0 0 0 0,9 2 0 0 0,-1-1-1504 0 0,9 3-11083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98 728 0 0,'-23'-30'4564'0'0,"12"15"-313"0"0,11 14-4069 0 0,0 1 0 0 0,0-1-1 0 0,-1 0 1 0 0,1 1 0 0 0,0-1 0 0 0,0 1 0 0 0,0-1 0 0 0,0 0 0 0 0,0 1-1 0 0,0-1 1 0 0,0 1 0 0 0,0-1 0 0 0,0 0 0 0 0,0 1 0 0 0,0-1-1 0 0,0 1 1 0 0,0-1 0 0 0,1 0 0 0 0,-1 1 0 0 0,0-1 0 0 0,0 1 0 0 0,1-1-1 0 0,-1 1 1 0 0,0-1 0 0 0,1 1 0 0 0,-1-1 0 0 0,1 1 0 0 0,-1-1-1 0 0,0 1 1 0 0,2-1 0 0 0,13-11 2232 0 0,-6 8-1681 0 0,0 0 0 0 0,1 1 0 0 0,-1 0 0 0 0,1 0-1 0 0,0 1 1 0 0,0 0 0 0 0,0 1 0 0 0,0 0 0 0 0,13 1 0 0 0,8 1 547 0 0,52 9 0 0 0,-55-5-680 0 0,-1 1 0 0 0,41 15 1 0 0,-54-15-375 0 0,1 1 1 0 0,-1-1 0 0 0,0 2 0 0 0,-1 0-1 0 0,24 20 1 0 0,-33-25-190 0 0,-1 0 0 0 0,0 0 0 0 0,-1 1 1 0 0,1-1-1 0 0,-1 1 0 0 0,1 0 0 0 0,-1-1 0 0 0,0 1 0 0 0,-1 0 0 0 0,1 0 0 0 0,-1 0 1 0 0,1 1-1 0 0,-1-1 0 0 0,0 0 0 0 0,-1 0 0 0 0,1 1 0 0 0,-1-1 0 0 0,0 1 0 0 0,0-1 0 0 0,0 0 1 0 0,-1 1-1 0 0,1-1 0 0 0,-1 0 0 0 0,0 0 0 0 0,0 1 0 0 0,-3 4 0 0 0,-2 8 32 0 0,-1-1 0 0 0,-1 1 0 0 0,-1-1 0 0 0,-19 27 0 0 0,-126 142 243 0 0,108-134-179 0 0,43-48-434 0 0,0 0 0 0 0,1 1 0 0 0,-1-1 0 0 0,1 1 0 0 0,0 0 0 0 0,-3 6 0 0 0,7 1-6122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6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43 628 0 0,'0'0'1273'0'0,"2"7"194"0"0,76 197 6112 0 0,-58-152-6178 0 0,17 34 2295 0 0,65 111-1 0 0,-98-190-3354 0 0,0 0 0 0 0,0 0 0 0 0,1 0 0 0 0,0-1 0 0 0,0 0 0 0 0,1 0 0 0 0,-1 0 0 0 0,1 0 0 0 0,1-1 0 0 0,-1 0 0 0 0,1 0 0 0 0,8 4 0 0 0,-13-9-251 0 0,0 0-1 0 0,0 0 1 0 0,-1 0-1 0 0,1-1 1 0 0,0 1-1 0 0,0 0 0 0 0,0-1 1 0 0,0 1-1 0 0,0-1 1 0 0,0 0-1 0 0,0 0 1 0 0,-1 0-1 0 0,1 1 1 0 0,0-2-1 0 0,0 1 1 0 0,-1 0-1 0 0,1 0 0 0 0,-1 0 1 0 0,1-1-1 0 0,-1 1 1 0 0,0-1-1 0 0,2-2 1 0 0,8-13 236 0 0,-1 0-1 0 0,-1 0 1 0 0,-1-1 0 0 0,7-20 0 0 0,20-79 422 0 0,-20 62-394 0 0,32-134 941 0 0,-20 72 169 0 0,-10 59-1819 0 0,-17 57 277 0 0,0 1 1 0 0,1-1 0 0 0,-1 1-1 0 0,1-1 1 0 0,-1 1-1 0 0,0 0 1 0 0,1-1 0 0 0,-1 1-1 0 0,1 0 1 0 0,-1-1-1 0 0,1 1 1 0 0,-1 0-1 0 0,1 0 1 0 0,-1-1 0 0 0,1 1-1 0 0,-1 0 1 0 0,1 0-1 0 0,-1 0 1 0 0,1 0-1 0 0,-1 0 1 0 0,1-1 0 0 0,-1 1-1 0 0,1 0 1 0 0,0 0-1 0 0,-1 1 1 0 0,1-1-1 0 0,-1 0 1 0 0,1 0 0 0 0,-1 0-1 0 0,1 0 1 0 0,-1 0-1 0 0,1 1 1 0 0,-1-1 0 0 0,1 0-1 0 0,0 1 1 0 0,17 9-2639 0 0,7 10-4771 0 0,-8-6 4337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0 236 0 0,'-2'2'949'0'0,"-3"3"-71"0"0,1 0 0 0 0,0 1 0 0 0,0-1 0 0 0,0 1 0 0 0,1 0 0 0 0,0 0 0 0 0,0 0 0 0 0,1 1-1 0 0,-1-1 1 0 0,-2 13 0 0 0,-12 76 4504 0 0,14-72-4492 0 0,1-7-33 0 0,0 1 0 0 0,1 0 0 0 0,1-1 0 0 0,0 1 0 0 0,1 0 0 0 0,5 25 0 0 0,-5-37-713 0 0,1 1 0 0 0,-1-1-1 0 0,1 0 1 0 0,0 1 0 0 0,1-1 0 0 0,-1 0 0 0 0,1 0-1 0 0,0 0 1 0 0,0-1 0 0 0,0 1 0 0 0,1-1-1 0 0,0 0 1 0 0,0 0 0 0 0,0 0 0 0 0,0 0-1 0 0,1-1 1 0 0,-1 1 0 0 0,1-1 0 0 0,0 0-1 0 0,0-1 1 0 0,0 1 0 0 0,9 2 0 0 0,-6-2-632 0 0,1-1 0 0 0,0 0 0 0 0,0 0 0 0 0,0-1 0 0 0,14 0 0 0 0,-17-1-773 0 0,1-1 1 0 0,-1 1 0 0 0,0-1 0 0 0,0-1-1 0 0,7-1 1 0 0,2-3-1469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7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58 324 412 0 0,'-3'-5'951'0'0,"0"0"0"0"0,0 0 1 0 0,1 0-1 0 0,-1-1 0 0 0,1 1 0 0 0,1-1 1 0 0,-1 0-1 0 0,-1-9 0 0 0,3 11-354 0 0,0 0 0 0 0,1-1 0 0 0,-1 1 0 0 0,1 0 0 0 0,0-1 0 0 0,0 1 0 0 0,0 0 0 0 0,0 0 0 0 0,1 0 0 0 0,0 0 0 0 0,0 0 0 0 0,3-4 0 0 0,2-3 680 0 0,0 0 0 0 0,16-16 0 0 0,-15 19-612 0 0,-1 0 0 0 0,-1 0 0 0 0,1-1 0 0 0,7-14 0 0 0,-13 20-545 0 0,0 1 0 0 0,0 0 0 0 0,0-1 0 0 0,0 0 0 0 0,0 1-1 0 0,-1-1 1 0 0,1 0 0 0 0,-1 1 0 0 0,0-1 0 0 0,0 0 0 0 0,0 1 0 0 0,0-1 0 0 0,0 0-1 0 0,0 1 1 0 0,-1-1 0 0 0,1 0 0 0 0,-1 1 0 0 0,0-1 0 0 0,0 1 0 0 0,0-1 0 0 0,0 1-1 0 0,0-1 1 0 0,-1 1 0 0 0,1 0 0 0 0,-1-1 0 0 0,1 1 0 0 0,-1 0 0 0 0,0 0-1 0 0,0 0 1 0 0,0 0 0 0 0,0 1 0 0 0,-3-3 0 0 0,1 1-67 0 0,0 1 0 0 0,-1-1 1 0 0,1 1-1 0 0,0 0 0 0 0,-1 0 0 0 0,1 1 0 0 0,-1-1 0 0 0,0 1 1 0 0,1 0-1 0 0,-1 0 0 0 0,0 1 0 0 0,0 0 0 0 0,0-1 1 0 0,0 2-1 0 0,1-1 0 0 0,-1 0 0 0 0,-6 2 0 0 0,10-2-169 0 0,0 1 0 0 0,0-1 1 0 0,0 0-1 0 0,0 0 0 0 0,0 1 0 0 0,0-1 0 0 0,0 0 0 0 0,0 1 0 0 0,0-1 0 0 0,0 1 0 0 0,0-1 0 0 0,0 1 0 0 0,1 0 0 0 0,-1-1 1 0 0,0 1-1 0 0,0 0 0 0 0,1-1 0 0 0,-1 1 0 0 0,0 0 0 0 0,1 0 0 0 0,-1 0 0 0 0,1 0 0 0 0,-1 0 0 0 0,1-1 0 0 0,-1 1 0 0 0,1 0 1 0 0,0 0-1 0 0,-1 1 0 0 0,2 0-504 0 0,1 0 0 0 0,-1 0 0 0 0,1 0 0 0 0,-1-1 0 0 0,1 1 0 0 0,0-1 0 0 0,0 1 0 0 0,0-1 1 0 0,-1 0-1 0 0,1 1 0 0 0,0-1 0 0 0,1 0 0 0 0,-1 0 0 0 0,2 0 0 0 0,-3-1 491 0 0,14 6-2616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2:57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0 872 0 0,'0'0'1523'0'0,"13"8"8437"0"0,-24 8-7202 0 0,0 1-1584 0 0,-1-2-1 0 0,-1 1 1 0 0,-1-1-1 0 0,0-1 1 0 0,-21 17-1 0 0,-5 5 54 0 0,-26 26 396 0 0,21-21 156 0 0,-66 79 0 0 0,108-116-1689 0 0,0 0 0 0 0,0 0 1 0 0,0 1-1 0 0,1-1 0 0 0,0 1 0 0 0,0-1 1 0 0,0 1-1 0 0,0-1 0 0 0,-1 8 0 0 0,3-9-52 0 0,0-1-1 0 0,-1 0 0 0 0,1 1 0 0 0,1-1 0 0 0,-1 0 0 0 0,0 1 0 0 0,0-1 0 0 0,1 0 0 0 0,0 1 1 0 0,-1-1-1 0 0,1 0 0 0 0,0 0 0 0 0,0 1 0 0 0,0-1 0 0 0,0 0 0 0 0,0 0 0 0 0,1 0 0 0 0,-1-1 0 0 0,1 1 1 0 0,-1 0-1 0 0,4 3 0 0 0,4 2 66 0 0,1 0-1 0 0,0 0 1 0 0,0-1 0 0 0,1 0 0 0 0,-1 0 0 0 0,1-2-1 0 0,19 7 1 0 0,84 16 519 0 0,-67-17-197 0 0,171 29 192 0 0,-197-36-617 0 0,-12-2 0 0 0,1 0 0 0 0,0 0 0 0 0,-1 1 0 0 0,14 5 0 0 0,-12-6-1809 0 0,3-8-7915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3:00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90 444 0 0,'13'-15'1788'0'0,"-8"8"-356"0"0,1-1 0 0 0,1 1 0 0 0,-1 0 0 0 0,1 1-1 0 0,1-1 1 0 0,-1 1 0 0 0,1 1 0 0 0,10-7 657 0 0,-6 4-289 0 0,-5 6 2950 0 0,-10 9-4573 0 0,0-1 0 0 0,-1 1 0 0 0,0-1 0 0 0,-1 0 0 0 0,1 0 0 0 0,-1-1 0 0 0,-6 6 0 0 0,-45 38 613 0 0,20-19-394 0 0,20-16-215 0 0,-9 7 90 0 0,1 1 0 0 0,2 1-1 0 0,0 1 1 0 0,-20 29-1 0 0,41-53-269 0 0,-15 30 371 0 0,15-29-323 0 0,0 1 0 0 0,0 0 0 0 0,1 0 0 0 0,-1 0 1 0 0,0 0-1 0 0,1 0 0 0 0,-1 0 0 0 0,1 0 0 0 0,0 0 0 0 0,0 0 0 0 0,0 0 0 0 0,0 0 0 0 0,0 0 0 0 0,0 0 0 0 0,1 4 1 0 0,0-3-21 0 0,1 1 45 0 0,-1-1-1 0 0,1 1 1 0 0,0-1 0 0 0,-1 1 0 0 0,1-1 0 0 0,1 0 0 0 0,-1 0 0 0 0,0 0 0 0 0,1 0 0 0 0,0 0 0 0 0,0 0 0 0 0,0-1 0 0 0,0 1 0 0 0,0-1 0 0 0,5 3 0 0 0,12 3 104 0 0,0-1 0 0 0,0-1 0 0 0,1 0 0 0 0,-1-2 1 0 0,1 0-1 0 0,27 0 0 0 0,4-2-54 0 0,71-8-1 0 0,-93 4-471 0 0,-1-1-1 0 0,0-2 1 0 0,0-1 0 0 0,0-1-1 0 0,37-14 1 0 0,-59 17 151 0 0,0 0-1 0 0,0 0 1 0 0,-1-1 0 0 0,1 0 0 0 0,-1 0 0 0 0,0 0 0 0 0,-1-1 0 0 0,1 0 0 0 0,-1 0 0 0 0,5-8 0 0 0,-14 23 731 0 0,0 0-1 0 0,1 0 1 0 0,0 1-1 0 0,0-1 0 0 0,-2 18 1 0 0,-6 69 688 0 0,4-34-175 0 0,1 20-228 0 0,0 9-410 0 0,6-62-503 0 0,0-28 18 0 0,0-1 0 0 0,0 0 0 0 0,0 1 1 0 0,0-1-1 0 0,0 0 0 0 0,0 1 0 0 0,0-1 0 0 0,0 0 0 0 0,0 0 0 0 0,1 1 1 0 0,-1-1-1 0 0,0 0 0 0 0,0 1 0 0 0,0-1 0 0 0,0 0 0 0 0,1 0 0 0 0,-1 0 0 0 0,0 1 1 0 0,0-1-1 0 0,0 0 0 0 0,1 0 0 0 0,-1 0 0 0 0,0 1 0 0 0,0-1 0 0 0,1 0 1 0 0,-1 0-1 0 0,1 0 0 0 0,14 2-9704 0 0,-10-2 7439 0 0,3 1-818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8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22 184 0 0,'-6'-22'4710'0'0,"6"32"76"0"0,6 42 477 0 0,-5-46-5625 0 0,14 193 6100 0 0,-5-57-3212 0 0,-8-106-2000 0 0,0-9 155 0 0,8 46 1 0 0,1-14-694 0 0,-8-21-2906 0 0,-6-28-5205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3:0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382 128 404 0 0,'-1'-11'1558'0'0,"0"2"375"0"0,0 1 1 0 0,0-1-1 0 0,-1 0 1 0 0,0 1-1 0 0,-5-11 0 0 0,6 16-1538 0 0,-1 0 0 0 0,0 0-1 0 0,0 0 1 0 0,0 1 0 0 0,-1-1-1 0 0,1 0 1 0 0,-1 1 0 0 0,1 0-1 0 0,-1-1 1 0 0,0 1-1 0 0,0 0 1 0 0,0 0 0 0 0,0 1-1 0 0,0-1 1 0 0,0 1 0 0 0,-5-2-1 0 0,0 0-61 0 0,0 1 1 0 0,1 0-1 0 0,-1 0 0 0 0,0 1 0 0 0,0 0 1 0 0,0 1-1 0 0,0 0 0 0 0,0 0 0 0 0,0 0 0 0 0,0 1 1 0 0,0 0-1 0 0,0 1 0 0 0,1 0 0 0 0,-1 0 0 0 0,0 1 1 0 0,1 0-1 0 0,-1 0 0 0 0,-9 6 0 0 0,5-2-61 0 0,1 1 1 0 0,-1 1-1 0 0,1 0 0 0 0,1 0 0 0 0,0 1 0 0 0,0 0 0 0 0,1 1 0 0 0,0 0 0 0 0,-11 19 0 0 0,13-19-66 0 0,0 0 0 0 0,2 1 0 0 0,-1 0-1 0 0,1 0 1 0 0,1 0 0 0 0,0 1-1 0 0,-3 16 1 0 0,7-23-132 0 0,-1 0 0 0 0,1 0 0 0 0,0 0 0 0 0,0 0 0 0 0,1 0 0 0 0,0-1 0 0 0,0 1 0 0 0,0 0 0 0 0,1 0 0 0 0,-1-1 0 0 0,1 1 0 0 0,1-1 0 0 0,-1 1 0 0 0,1-1-1 0 0,0 0 1 0 0,0 0 0 0 0,1 0 0 0 0,4 5 0 0 0,1-1-52 0 0,0 0 0 0 0,1-1-1 0 0,0 0 1 0 0,0-1-1 0 0,1 0 1 0 0,-1-1 0 0 0,2 0-1 0 0,-1-1 1 0 0,1 0 0 0 0,13 4-1 0 0,-9-4-1 0 0,0-1-1 0 0,0 0 0 0 0,1-2 1 0 0,-1 0-1 0 0,1 0 0 0 0,0-2 1 0 0,19-1-1 0 0,-27 0-19 0 0,0-1 0 0 0,-1 0 0 0 0,1-1 0 0 0,-1 1 0 0 0,0-2 0 0 0,0 1 0 0 0,0-1 0 0 0,0 0 0 0 0,-1-1 0 0 0,1 0 0 0 0,-1 0 0 0 0,0-1 0 0 0,-1 1 0 0 0,1-2 0 0 0,-1 1 0 0 0,0-1 0 0 0,7-11 0 0 0,-7 10 0 0 0,0-2 0 0 0,-1 1 0 0 0,0-1 0 0 0,0 0 0 0 0,-1 0 0 0 0,0 0 0 0 0,-1 0 0 0 0,0-1 0 0 0,-1 1 0 0 0,0-1 0 0 0,-1 0 0 0 0,0 0 0 0 0,-1 1 0 0 0,0-12 0 0 0,-2 13 0 0 0,0 1 0 0 0,0 0 0 0 0,0 0 0 0 0,-1 0 0 0 0,-1 0 0 0 0,1 1 0 0 0,-1-1 0 0 0,0 1 0 0 0,-1 0 0 0 0,0 0 0 0 0,0 0 0 0 0,0 1 0 0 0,-1 0 0 0 0,0 0 0 0 0,0 0 0 0 0,-1 1 0 0 0,-11-8 0 0 0,3 2 0 0 0,-1 2 0 0 0,-1 0 0 0 0,0 1 0 0 0,0 0 0 0 0,0 1 0 0 0,-35-8 0 0 0,35 12-458 0 0,0 0-1 0 0,0 1 1 0 0,0 0-1 0 0,0 2 1 0 0,-18 1 0 0 0,30-1 291 0 0,0 1-1 0 0,0-1 1 0 0,0 1 0 0 0,0 0 0 0 0,0 0 0 0 0,0 1 0 0 0,0 0-1 0 0,0-1 1 0 0,1 2 0 0 0,-1-1 0 0 0,1 0 0 0 0,-1 1 0 0 0,1 0 0 0 0,0 0-1 0 0,0 0 1 0 0,0 1 0 0 0,0-1 0 0 0,1 1 0 0 0,0 0 0 0 0,-6 8-1 0 0,8-10-309 0 0,0 0 0 0 0,0 1-1 0 0,0-1 1 0 0,0 0-1 0 0,1 0 1 0 0,-1 0-1 0 0,1 1 1 0 0,0-1-1 0 0,-1 0 1 0 0,1 1 0 0 0,0-1-1 0 0,1 0 1 0 0,-1 0-1 0 0,0 1 1 0 0,0-1-1 0 0,1 0 1 0 0,0 0 0 0 0,-1 1-1 0 0,1-1 1 0 0,0 0-1 0 0,2 4 1 0 0,4 5-2265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3:0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0 125 952 0 0,'33'34'8715'0'0,"11"27"-2883"0"0,-8-11-2847 0 0,21 25 253 0 0,37 45 2035 0 0,-71-90-3898 0 0,-18-23-846 0 0,-1 0 0 0 0,1 0 0 0 0,1-1 0 0 0,0 0 0 0 0,0 0 0 0 0,11 9 0 0 0,-16-14-241 0 0,1 1 6 0 0,11-1-182 0 0,-4-4-112 0 0,-3-1 0 0 0,0 0 0 0 0,-1 0 0 0 0,1-1 0 0 0,-1 0 0 0 0,0 0 0 0 0,0 0 0 0 0,-1-1 0 0 0,7-11 0 0 0,29-54 0 0 0,-35 62 0 0 0,204-381 0 0 0,-196 366-90 0 0,-13 23-489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3:07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33 12 0 0,'-33'-12'14503'0'0,"81"2"-10641"0"0,23 3-1010 0 0,111 3 0 0 0,72 19-1279 0 0,-85-3-637 0 0,-57-5-468 0 0,206 9 627 0 0,713 20 803 0 0,-856-31-1710 0 0,700 17 617 0 0,-649-19-639 0 0,749 19 532 0 0,-176-21-249 0 0,1-41-39 0 0,-396 26-410 0 0,-110 7 0 0 0,-281 7 3 0 0,-9 0-6 0 0,1 0 0 0 0,-1 0 1 0 0,1 0-1 0 0,-1 0 0 0 0,1-1 1 0 0,-1 0-1 0 0,1 0 0 0 0,-1 0 1 0 0,7-3-1 0 0,-11 4-212 0 0,-19 9-7143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3:08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0 296 0 0,'-15'11'14439'0'0,"261"16"-8686"0"0,134-7-3081 0 0,-328-18-2175 0 0,330 9 1081 0 0,80-12-183 0 0,42-7-476 0 0,-165 6-524 0 0,314 14 286 0 0,-378-4-541 0 0,823 7 346 0 0,-489-25-79 0 0,-189 1 10 0 0,483-7 1062 0 0,-868 15-1323 0 0,115-7 901 0 0,-120 3-1057 0 0,-22 4 0 0 0,2-1 0 0 0,-1 2 0 0 0,-1 1-71 0 0,-6 0-346 0 0,-2 0 101 0 0,-1 1 0 0 0,1-1 1 0 0,-1 0-1 0 0,1 1 0 0 0,-1-1 1 0 0,1 0-1 0 0,-1 1 0 0 0,0-1 0 0 0,0 0 1 0 0,1 0-1 0 0,-1 0 0 0 0,-2 2 0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3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3 213 64 0 0,'-1'-27'601'0'0,"0"13"-99"0"0,1 0 1 0 0,0 1-1 0 0,1-1 0 0 0,0 1 0 0 0,1-1 1 0 0,1 1-1 0 0,4-16 0 0 0,-6 25 476 0 0,0-1 0 0 0,-1 1 0 0 0,0-1 0 0 0,0 1 0 0 0,0-7 0 0 0,0 1 2403 0 0,1-8 6266 0 0,6 105-6838 0 0,-5-46-1849 0 0,11 55-1 0 0,-11-88-1083 0 0,0 0 0 0 0,1 0-1 0 0,0 0 1 0 0,0 0 0 0 0,7 12-1 0 0,-9-19-27 0 0,0-1-1 0 0,-1 1 1 0 0,1 0-1 0 0,0 0 1 0 0,0-1-1 0 0,0 1 1 0 0,0 0-1 0 0,0-1 1 0 0,0 1-1 0 0,0-1 1 0 0,0 0-1 0 0,0 1 1 0 0,1-1-1 0 0,1 1 1 0 0,5-2-4135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31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108 196 128 0 0,'-6'-4'606'0'0,"0"-1"0"0"0,1-1 0 0 0,0 1-1 0 0,0-1 1 0 0,0 0 0 0 0,1 0 0 0 0,0 0 0 0 0,-4-9 0 0 0,7 13-317 0 0,0 0 0 0 0,0-1 1 0 0,1 1-1 0 0,-1-1 0 0 0,1 1 1 0 0,-1-1-1 0 0,1 1 0 0 0,0-1 1 0 0,0 0-1 0 0,0 1 0 0 0,0-1 1 0 0,1 1-1 0 0,-1-1 0 0 0,1 1 1 0 0,-1-1-1 0 0,1 1 0 0 0,0-1 1 0 0,0 1-1 0 0,0 0 0 0 0,0-1 1 0 0,1 1-1 0 0,-1 0 0 0 0,0 0 1 0 0,1 0-1 0 0,0 0 0 0 0,-1 0 1 0 0,4-2-1 0 0,3-4 235 0 0,1 1-1 0 0,0 0 1 0 0,1 1-1 0 0,0 0 1 0 0,0 1-1 0 0,0 0 1 0 0,1 0 0 0 0,0 1-1 0 0,-1 0 1 0 0,2 1-1 0 0,-1 0 1 0 0,0 1 0 0 0,0 0-1 0 0,1 1 1 0 0,22 0-1 0 0,-5 2-48 0 0,0 1 1 0 0,-1 1-1 0 0,1 2 0 0 0,-1 1 0 0 0,35 12 0 0 0,-34-9-116 0 0,0 2 0 0 0,-1 1 0 0 0,-1 2 0 0 0,32 20 0 0 0,-48-27-237 0 0,-1 0-1 0 0,0 1 0 0 0,0 0 1 0 0,-1 0-1 0 0,0 1 0 0 0,-1 1 1 0 0,0-1-1 0 0,0 1 0 0 0,-1 1 1 0 0,0-1-1 0 0,-1 1 0 0 0,0 0 1 0 0,4 13-1 0 0,-8-18-61 0 0,0 0-1 0 0,-1-1 1 0 0,0 1-1 0 0,0 0 1 0 0,0 0-1 0 0,-1 0 1 0 0,0 0-1 0 0,0 0 1 0 0,-1-1 0 0 0,1 1-1 0 0,-1 0 1 0 0,0 0-1 0 0,-4 10 1 0 0,1-8-8 0 0,1 0-1 0 0,-2 0 1 0 0,1-1 0 0 0,-1 0-1 0 0,0 0 1 0 0,0 0 0 0 0,-1 0 0 0 0,-10 9-1 0 0,-2-1 29 0 0,-1-1 0 0 0,-1 0 0 0 0,0-2 0 0 0,-1 0-1 0 0,0-1 1 0 0,-23 8 0 0 0,10-6 23 0 0,-2-2-1 0 0,1-1 1 0 0,-1-1-1 0 0,-57 5 1 0 0,63-12-33 0 0,1 0 0 0 0,0-2 0 0 0,0-2 0 0 0,0 0 0 0 0,0-2 0 0 0,-37-10 0 0 0,61 13-188 0 0,0 0 1 0 0,0-1 0 0 0,1 1-1 0 0,-1-1 1 0 0,0 0 0 0 0,1 0-1 0 0,0-1 1 0 0,-1 1-1 0 0,1-1 1 0 0,0 0 0 0 0,0 0-1 0 0,1-1 1 0 0,-1 1-1 0 0,-5-7 1 0 0,9 9 43 0 0,0 1-1 0 0,0-1 1 0 0,0 1 0 0 0,0-1-1 0 0,-1 0 1 0 0,1 1 0 0 0,0-1-1 0 0,0 1 1 0 0,0-1 0 0 0,1 0 0 0 0,-1 1-1 0 0,0-1 1 0 0,0 1 0 0 0,0-1-1 0 0,0 0 1 0 0,1 1 0 0 0,-1-1-1 0 0,0 1 1 0 0,0-1 0 0 0,1 1-1 0 0,-1-1 1 0 0,0 1 0 0 0,1-1-1 0 0,-1 1 1 0 0,1-1 0 0 0,-1 1-1 0 0,0 0 1 0 0,1-1 0 0 0,-1 1-1 0 0,1-1 1 0 0,-1 1 0 0 0,1 0-1 0 0,0 0 1 0 0,0-1 0 0 0,20-10-2018 0 0,-19 11 1862 0 0,8-4-2148 0 0,1 0 0 0 0,20-3 0 0 0,-17 4 868 0 0,15-3-1222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32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0 233 280 0 0,'0'0'12290'0'0,"10"5"-9024"0"0,-2-4-2585 0 0,0 0 0 0 0,1-1-1 0 0,-1 0 1 0 0,0 0 0 0 0,1-1-1 0 0,-1 0 1 0 0,16-4 0 0 0,-12 2-116 0 0,18-2 249 0 0,-1-2 0 0 0,0-1 0 0 0,0-2 0 0 0,-1 0 0 0 0,29-16 0 0 0,-46 20-596 0 0,1-1 0 0 0,-1-1 0 0 0,-1 1 0 0 0,1-2 0 0 0,-2 0 0 0 0,10-9 0 0 0,-13 11-89 0 0,-1 0 0 0 0,0 0 0 0 0,0 0 0 0 0,-1 0 0 0 0,0-1 0 0 0,0 0 1 0 0,-1 1-1 0 0,0-2 0 0 0,0 1 0 0 0,1-10 0 0 0,-4 18-100 0 0,0 0 0 0 0,1 0-1 0 0,-1 0 1 0 0,0-1 0 0 0,0 1 0 0 0,0 0 0 0 0,0 0 0 0 0,0 0 0 0 0,0 0 0 0 0,0-1 0 0 0,0 1-1 0 0,0 0 1 0 0,0 0 0 0 0,0 0 0 0 0,0-1 0 0 0,0 1 0 0 0,0 0 0 0 0,0 0 0 0 0,0 0 0 0 0,0 0 0 0 0,0-1-1 0 0,0 1 1 0 0,0 0 0 0 0,0 0 0 0 0,0 0 0 0 0,0 0 0 0 0,-1-1 0 0 0,1 1 0 0 0,0 0 0 0 0,0 0 0 0 0,0 0-1 0 0,0 0 1 0 0,0 0 0 0 0,0-1 0 0 0,-1 1 0 0 0,1 0 0 0 0,0 0 0 0 0,0 0 0 0 0,0 0 0 0 0,-1 0 0 0 0,-6 4 240 0 0,-10 17-14 0 0,11-5-61 0 0,0 0 0 0 0,1 0 1 0 0,1 1-1 0 0,1 0 0 0 0,0 0 1 0 0,1-1-1 0 0,1 32 0 0 0,2-16-387 0 0,2 0-1 0 0,1 0 0 0 0,10 39 1 0 0,-12-64-1818 0 0,2 9-11002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0:22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20 594 6409 0 0,'-6'-18'3521'0'0,"-5"-14"1155"0"0,8 9 1451 0 0,7 26-5145 0 0,10 11-292 0 0,-1 0-1 0 0,-1 1 0 0 0,21 32 1 0 0,-10-13-97 0 0,10 12 3 0 0,176 223 2443 0 0,-65-119-842 0 0,-100-108-1262 0 0,81 59-1 0 0,-122-99-934 0 0,-1 0 0 0 0,1-1 0 0 0,-1 1 0 0 0,1-1 0 0 0,0 1 0 0 0,0-1 0 0 0,-1 0 0 0 0,1 0 0 0 0,4 1 0 0 0,-6-2 0 0 0,0 0 0 0 0,0 0 0 0 0,-1 0 0 0 0,1 0 0 0 0,0 0 0 0 0,0-1 0 0 0,0 1 0 0 0,-1 0 0 0 0,1 0 0 0 0,0 0 0 0 0,0-1 0 0 0,0 1 0 0 0,-1 0 0 0 0,1-1 0 0 0,0 1 0 0 0,-1-1 0 0 0,1 1 0 0 0,0-1 0 0 0,-1 1 0 0 0,1-1 0 0 0,0 1 0 0 0,-1-1 0 0 0,1 0 0 0 0,-1 1 0 0 0,1-1 0 0 0,0-1 0 0 0,6-17 0 0 0,-6 16 0 0 0,5-26 0 0 0,-1-1 0 0 0,-1 0 0 0 0,0-36 0 0 0,-3 43 0 0 0,31-534 0 0 0,-32 554 0 0 0,18-387 0 0 0,-16 297-75 0 0,-2 93-55 0 0,0-1 0 0 0,0 1 0 0 0,0-1 0 0 0,0 1 0 0 0,-1-1 0 0 0,1 1 0 0 0,0-1 0 0 0,1 1 0 0 0,-1-1 0 0 0,0 0 0 0 0,0 1 0 0 0,0-1 0 0 0,0 1 0 0 0,0-1-1 0 0,0 1 1 0 0,1-1 0 0 0,-1 1 0 0 0,0-1 0 0 0,0 1 0 0 0,1-1 0 0 0,-1 1 0 0 0,0-1 0 0 0,1 1 0 0 0,-1 0 0 0 0,1-1 0 0 0,-1 1 0 0 0,0 0 0 0 0,1-1 0 0 0,-1 1 0 0 0,1 0 0 0 0,-1-1 0 0 0,1 1-1 0 0,-1 0 1 0 0,1 0 0 0 0,-1 0 0 0 0,1-1 0 0 0,-1 1 0 0 0,1 0 0 0 0,-1 0 0 0 0,1 0 0 0 0,0 0 0 0 0,-1 0 0 0 0,1 0 0 0 0,-1 0 0 0 0,1 0 0 0 0,-1 0 0 0 0,1 0 0 0 0,-1 0 0 0 0,1 0-1 0 0,-1 1 1 0 0,1-1 0 0 0,-1 0 0 0 0,1 0 0 0 0,-1 1 0 0 0,1-1 0 0 0,0 1 0 0 0,32 21-6723 0 0,-28-18 6420 0 0,15 12-2651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3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36 0 0,'3'-21'4630'0'0,"-1"15"-2199"0"0,1-1 0 0 0,-2 1-1 0 0,1-1 1 0 0,0-11 0 0 0,-2 16-1405 0 0,3 0 309 0 0,5 1 2219 0 0,-3 18-2726 0 0,0 1 0 0 0,-1 0 1 0 0,-1 0-1 0 0,0 0 0 0 0,-1 34 0 0 0,3 16 179 0 0,-3-53-1435 0 0,1-1 1 0 0,0 0-1 0 0,5 16 0 0 0,-8-29 309 0 0,0-1-1 0 0,0 0 0 0 0,0 1 0 0 0,0-1 0 0 0,1 0 1 0 0,-1 0-1 0 0,0 1 0 0 0,0-1 0 0 0,0 0 0 0 0,0 1 0 0 0,0-1 1 0 0,0 0-1 0 0,1 0 0 0 0,-1 1 0 0 0,0-1 0 0 0,0 0 1 0 0,0 0-1 0 0,1 0 0 0 0,-1 1 0 0 0,0-1 0 0 0,0 0 0 0 0,1 0 1 0 0,-1 0-1 0 0,0 1 0 0 0,0-1 0 0 0,1 0 0 0 0,-1 0 1 0 0,0 0-1 0 0,1 0 0 0 0,-1 0 0 0 0,0 0 0 0 0,0 0 0 0 0,1 0 1 0 0,-1 0-1 0 0,0 0 0 0 0,1 0 0 0 0,-1 0 0 0 0,0 0 1 0 0,1 0-1 0 0,-1 0 0 0 0,0 0 0 0 0,0 0 0 0 0,1 0 0 0 0,-1 0 1 0 0,0 0-1 0 0,1 0 0 0 0,-1-1 0 0 0,0 1 0 0 0,0 0 1 0 0,1 0-1 0 0,-1 0 0 0 0,0 0 0 0 0,0-1 0 0 0,1 1 0 0 0,-1 0 1 0 0,0 0-1 0 0,0-1 0 0 0,0 1 0 0 0,0 0 0 0 0,1 0 1 0 0,-1-1-1 0 0,0 1 0 0 0,0-1 0 0 0,8-13-6561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39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171 280 64 0 0,'-100'-87'4357'0'0,"84"70"-730"0"0,-25-31-1 0 0,40 46-3389 0 0,-1 1 0 0 0,1-1 0 0 0,0 0 0 0 0,0 0 1 0 0,0 0-1 0 0,0 0 0 0 0,0 0 0 0 0,0 0 0 0 0,0 0 0 0 0,0 0 0 0 0,1 0 0 0 0,-1 0 0 0 0,1 0 0 0 0,0 0 0 0 0,-1-1 0 0 0,1 1 0 0 0,0 0 0 0 0,0 0 0 0 0,1 0 0 0 0,-1 0 0 0 0,0-1 0 0 0,1 1 0 0 0,-1 0 0 0 0,1 0 0 0 0,0 0 0 0 0,-1 0 0 0 0,1 0 0 0 0,0 0 0 0 0,0 0 0 0 0,1 0 0 0 0,-1 0 0 0 0,0 1 0 0 0,1-1 0 0 0,-1 0 0 0 0,1 1 0 0 0,-1-1 0 0 0,1 1 0 0 0,0-1 0 0 0,-1 1 0 0 0,1 0 0 0 0,0 0 0 0 0,0 0 0 0 0,2-1 0 0 0,16-6 367 0 0,0 0 0 0 0,0 1 0 0 0,0 1-1 0 0,1 1 1 0 0,-1 1 0 0 0,1 1 0 0 0,33-1 0 0 0,-1 4 397 0 0,97 12 1 0 0,-110-6-393 0 0,66 18-1 0 0,-87-18-394 0 0,0 0-1 0 0,0 2 1 0 0,-1 0-1 0 0,-1 1 1 0 0,25 16 0 0 0,-37-21-169 0 0,1 0 1 0 0,-1 1-1 0 0,0-1 1 0 0,-1 1-1 0 0,1 0 1 0 0,-1 0-1 0 0,0 0 1 0 0,0 1-1 0 0,0 0 1 0 0,-1 0-1 0 0,0 0 1 0 0,0 0-1 0 0,0 0 1 0 0,-1 0-1 0 0,3 12 1 0 0,-4-13-14 0 0,-1 1-1 0 0,1 0 1 0 0,-1 0 0 0 0,0 0 0 0 0,-1 0-1 0 0,0-1 1 0 0,1 1 0 0 0,-2 0 0 0 0,1-1-1 0 0,-1 1 1 0 0,1 0 0 0 0,-2-1 0 0 0,1 0-1 0 0,0 1 1 0 0,-1-1 0 0 0,0 0 0 0 0,-1-1-1 0 0,-4 7 1 0 0,-3 2-32 0 0,-2 0 0 0 0,0-1 0 0 0,0 0 0 0 0,-1-1 0 0 0,0-1 0 0 0,-1 0 0 0 0,-1-1 0 0 0,-21 9 0 0 0,10-6 0 0 0,-1-1 0 0 0,-1-2 0 0 0,0-1 0 0 0,-33 5 0 0 0,47-11-174 0 0,0-1 0 0 0,0 0 0 0 0,-1-1-1 0 0,1-1 1 0 0,-17-3 0 0 0,-74-18-1804 0 0,50 8 1121 0 0,47 14-5919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8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128 311 120 0 0,'-44'-15'1228'0'0,"-7"-1"2378"0"0,19 4 7269 0 0,104 22-6392 0 0,48-6-2422 0 0,1-6 1 0 0,132-18-1 0 0,-227 16-1965 0 0,0-1-1 0 0,-1-1 1 0 0,0-1-1 0 0,-1-2 1 0 0,39-18-1 0 0,-53 23-302 0 0,-1-2-1 0 0,1 1 1 0 0,-1-1-1 0 0,0-1 1 0 0,-1 1-1 0 0,0-1 1 0 0,0-1-1 0 0,0 0 1 0 0,-1 0-1 0 0,0 0 1 0 0,0-1-1 0 0,-1 0 1 0 0,-1 0 0 0 0,1-1-1 0 0,-1 0 1 0 0,3-10-1 0 0,-2-6-1344 0 0,-6 21 1306 0 0,1 1 0 0 0,0 0 0 0 0,0-1 0 0 0,0 1-1 0 0,0 0 1 0 0,4-6 4123 0 0,-7 32-3413 0 0,-8 41 2431 0 0,-1 98 1 0 0,11-160-2882 0 0,0 15 333 0 0,0 0-1 0 0,1 1 1 0 0,0-1-1 0 0,2 0 1 0 0,4 17-1 0 0,-6-31-429 0 0,-1 1 0 0 0,1-1-1 0 0,1 0 1 0 0,-1 0 0 0 0,0 0-1 0 0,0 0 1 0 0,1 0 0 0 0,-1 0 0 0 0,1 0-1 0 0,0 0 1 0 0,0 0 0 0 0,-1-1-1 0 0,1 1 1 0 0,0-1 0 0 0,0 0-1 0 0,1 1 1 0 0,-1-1 0 0 0,0 0-1 0 0,0 0 1 0 0,1 0 0 0 0,-1 0 0 0 0,0-1-1 0 0,1 1 1 0 0,-1-1 0 0 0,0 1-1 0 0,1-1 1 0 0,-1 0 0 0 0,1 0-1 0 0,-1 0 1 0 0,1 0 0 0 0,3-1-1 0 0,2 0-1050 0 0,-1 0 0 0 0,0-1 0 0 0,14-4-1 0 0,15-11-7320 0 0,-21 9 5528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40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89 988 0 0,'2'-4'1200'0'0,"0"0"-1"0"0,0 0 1 0 0,1 0 0 0 0,-1 0-1 0 0,1 1 1 0 0,0-1 0 0 0,0 1-1 0 0,1-1 1 0 0,-1 1 0 0 0,1 0-1 0 0,4-3 1 0 0,0 1-196 0 0,0 1 1 0 0,0 0-1 0 0,1 0 0 0 0,-1 1 1 0 0,12-4-1 0 0,2 2 95 0 0,-1 1-1 0 0,1 1 1 0 0,43 0-1 0 0,-43 3-336 0 0,0-1 588 0 0,43 5 0 0 0,-59-3-1181 0 0,-1 0-1 0 0,0 0 0 0 0,0 0 0 0 0,0 1 0 0 0,0 0 1 0 0,0 0-1 0 0,0 0 0 0 0,0 0 0 0 0,0 1 0 0 0,-1 0 0 0 0,1 0 1 0 0,-1 0-1 0 0,6 6 0 0 0,-8-8-149 0 0,-1 1 1 0 0,0 0-1 0 0,1 0 0 0 0,-1 0 0 0 0,0 1 1 0 0,0-1-1 0 0,0 0 0 0 0,-1 0 1 0 0,1 0-1 0 0,0 1 0 0 0,-1-1 1 0 0,0 0-1 0 0,1 1 0 0 0,-1-1 0 0 0,0 1 1 0 0,0-1-1 0 0,0 0 0 0 0,0 1 1 0 0,-1-1-1 0 0,1 0 0 0 0,-1 1 1 0 0,1-1-1 0 0,-1 0 0 0 0,0 0 0 0 0,0 1 1 0 0,0-1-1 0 0,0 0 0 0 0,-2 3 1 0 0,-5 7 112 0 0,0 0 0 0 0,-1-1 0 0 0,-17 18 0 0 0,10-11-74 0 0,3-3-58 0 0,3-4 0 0 0,0 0 0 0 0,1 1 0 0 0,0 0 0 0 0,1 0 0 0 0,0 1 0 0 0,1 0 0 0 0,-8 20 0 0 0,15-32 0 0 0,-1 1 0 0 0,1-1 0 0 0,0 1 0 0 0,0 0 0 0 0,0-1 0 0 0,0 1 0 0 0,0-1 0 0 0,0 1 0 0 0,0-1 0 0 0,0 1 0 0 0,1 0 0 0 0,-1-1 0 0 0,0 1 0 0 0,1-1 0 0 0,-1 1 0 0 0,1-1 0 0 0,0 1 0 0 0,0-1 0 0 0,-1 0 0 0 0,1 1 0 0 0,0-1 0 0 0,0 0 0 0 0,0 0 0 0 0,0 0 0 0 0,1 1 0 0 0,-1-1 0 0 0,2 1 0 0 0,2 1 0 0 0,0 0 0 0 0,0 0 0 0 0,0 0 0 0 0,0-1 0 0 0,8 2 0 0 0,-8-2 0 0 0,9 3 0 0 0,0-1 0 0 0,0-1 0 0 0,1 0 0 0 0,-1-1 0 0 0,17 0 0 0 0,73-3 0 0 0,-88 0 0 0 0,39-2 0 0 0,74-14 0 0 0,-117 15 0 0 0,-5 0-111 0 0,-3 0-615 0 0,-1 1-546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49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25 556 0 0,'-15'-25'20691'0'0,"11"44"-19792"0"0,1 0 0 0 0,1-1 0 0 0,1 1 0 0 0,2 33 0 0 0,15 79 574 0 0,-13-115-2287 0 0,1 1 0 0 0,1-1-1 0 0,11 25 1 0 0,-13-31 78 0 0,-2 10-9138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49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39 201 112 0 0,'-4'-4'385'0'0,"0"1"1"0"0,1-1-1 0 0,-1 0 1 0 0,1 0-1 0 0,-1-1 1 0 0,1 1-1 0 0,1-1 0 0 0,-1 1 1 0 0,-3-9-1 0 0,6 11-139 0 0,-1 0 0 0 0,1-1-1 0 0,-1 1 1 0 0,1 0-1 0 0,0-1 1 0 0,0 1 0 0 0,0-1-1 0 0,0 1 1 0 0,1 0 0 0 0,-1-1-1 0 0,1 1 1 0 0,-1 0 0 0 0,1 0-1 0 0,0-1 1 0 0,0 1 0 0 0,0 0-1 0 0,0 0 1 0 0,0 0 0 0 0,0 0-1 0 0,1 0 1 0 0,-1 0 0 0 0,0 0-1 0 0,1 1 1 0 0,3-4 0 0 0,5-4 256 0 0,0 1 1 0 0,1 0-1 0 0,0 0 1 0 0,1 1 0 0 0,-1 1-1 0 0,1-1 1 0 0,1 2-1 0 0,-1 0 1 0 0,1 0 0 0 0,14-2-1 0 0,-1 1 208 0 0,0 1 0 0 0,1 2 1 0 0,-1 0-1 0 0,33 2 0 0 0,-31 2-231 0 0,0 2-1 0 0,0 0 1 0 0,-1 2-1 0 0,1 2 1 0 0,-1 0-1 0 0,0 1 1 0 0,-1 2-1 0 0,36 18 1 0 0,-43-18-232 0 0,0 1 0 0 0,0 1 1 0 0,-1 1-1 0 0,-1 0 0 0 0,0 1 0 0 0,-1 1 1 0 0,-1 1-1 0 0,0 0 0 0 0,-1 1 1 0 0,-1 0-1 0 0,16 27 0 0 0,-25-37-169 0 0,-1 0 0 0 0,1 0 0 0 0,-1 0 0 0 0,0 0 0 0 0,-1 1-1 0 0,1-1 1 0 0,-1 1 0 0 0,-1-1 0 0 0,0 1 0 0 0,0 0 0 0 0,0 0 0 0 0,-1-1 0 0 0,0 1 0 0 0,-1 0 0 0 0,0 0-1 0 0,0 0 1 0 0,0-1 0 0 0,-1 1 0 0 0,0-1 0 0 0,-1 1 0 0 0,0-1 0 0 0,0 0 0 0 0,0 0 0 0 0,-1 0 0 0 0,0 0-1 0 0,0-1 1 0 0,-1 1 0 0 0,0-1 0 0 0,0 0 0 0 0,-9 7 0 0 0,3-4-18 0 0,-1 0-1 0 0,1-1 1 0 0,-2-1-1 0 0,1 0 1 0 0,-1 0 0 0 0,0-1-1 0 0,0-1 1 0 0,-1 0-1 0 0,0-1 1 0 0,0-1 0 0 0,0 0-1 0 0,0 0 1 0 0,-22 0-1 0 0,-11-2-207 0 0,1-1 0 0 0,-86-13-1 0 0,100 10-180 0 0,9 0-1333 0 0,1 0 0 0 0,-42-12 0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5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1 372 5541 0 0,'0'0'3370'0'0,"9"-6"3895"0"0,4-2-4509 0 0,50-12 1823 0 0,-40 14-3763 0 0,-1-1-1 0 0,28-13 1 0 0,-40 15-707 0 0,-1 0 0 0 0,0-1 0 0 0,0 0 1 0 0,-1 0-1 0 0,1-1 0 0 0,-1 0 0 0 0,-1-1 0 0 0,0 1 1 0 0,0-1-1 0 0,0-1 0 0 0,-1 0 0 0 0,0 1 0 0 0,-1-2 1 0 0,0 1-1 0 0,0-1 0 0 0,-1 1 0 0 0,0-1 0 0 0,4-20 1 0 0,-2 9 41 0 0,8-37-42 0 0,-14 54 27 0 0,1-1-1 0 0,-1 1 1 0 0,0 0 0 0 0,0-1-1 0 0,-1 1 1 0 0,1 0 0 0 0,-1 0 0 0 0,0-1-1 0 0,0 1 1 0 0,0 0 0 0 0,-3-6-1 0 0,-9 22 350 0 0,11-8-390 0 0,0 0 0 0 0,0 0 0 0 0,1 0 0 0 0,0 0 0 0 0,-1 0-1 0 0,1 1 1 0 0,1-1 0 0 0,-1 0 0 0 0,0 5 0 0 0,0 1 113 0 0,-2 22 61 0 0,2 0 0 0 0,1 1-1 0 0,1-1 1 0 0,7 39 0 0 0,2 60-1511 0 0,-10-114-961 0 0,0 7-8454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5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82 172 0 0,'6'-41'5754'0'0,"-3"21"-1123"0"0,-1-1 5582 0 0,4 33-8650 0 0,2 1-590 0 0,0 40 1782 0 0,-6-36-2356 0 0,0-1 0 0 0,2 1 0 0 0,-1-1 0 0 0,13 31 0 0 0,-6-17-1629 0 0,-6-14-1592 0 0,2-1-6077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51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32 249 532 0 0,'-4'-5'614'0'0,"1"1"1"0"0,0-1-1 0 0,-1 0 0 0 0,2 0 1 0 0,-1 0-1 0 0,1 0 0 0 0,-1-1 1 0 0,2 1-1 0 0,-1-1 0 0 0,0 1 1 0 0,1-1-1 0 0,-1-9 0 0 0,2 11-183 0 0,1-1 0 0 0,-1 1 0 0 0,1 0 0 0 0,0-1 0 0 0,0 1 0 0 0,0 0 0 0 0,1 0 0 0 0,-1 0 0 0 0,1 0 0 0 0,0 0 0 0 0,0 0 0 0 0,1 0 0 0 0,-1 1 0 0 0,1-1 0 0 0,0 1 0 0 0,-1 0 0 0 0,6-4 0 0 0,1-1 80 0 0,0 0 0 0 0,0 1 1 0 0,1 1-1 0 0,0 0 1 0 0,1 0-1 0 0,-1 1 0 0 0,12-4 1 0 0,7-1 777 0 0,44-10 1 0 0,-48 15-734 0 0,0 1 0 0 0,0 2 0 0 0,1 0 0 0 0,-1 2 0 0 0,1 1 0 0 0,-1 1 0 0 0,32 6 0 0 0,-23-1-44 0 0,1 2 0 0 0,-2 2 1 0 0,1 0-1 0 0,50 27 0 0 0,-75-34-396 0 0,0 1 0 0 0,0 1 0 0 0,-1 0 0 0 0,0 0 0 0 0,0 0 0 0 0,0 1 0 0 0,-1 0 0 0 0,0 1 0 0 0,0 0 0 0 0,-1 0 0 0 0,0 0 0 0 0,10 19 0 0 0,-14-22-62 0 0,0 1 0 0 0,0-1 1 0 0,0 1-1 0 0,-1 0 0 0 0,1-1 1 0 0,-2 1-1 0 0,1 0 0 0 0,0 0 1 0 0,-1 0-1 0 0,0 0 1 0 0,-1 0-1 0 0,1 0 0 0 0,-1 0 1 0 0,0 0-1 0 0,-1-1 0 0 0,1 1 1 0 0,-1 0-1 0 0,0-1 0 0 0,-1 1 1 0 0,1-1-1 0 0,-1 0 0 0 0,0 1 1 0 0,-6 6-1 0 0,-1 0-54 0 0,0-1 0 0 0,0 0 0 0 0,-1-1 0 0 0,-1 0 0 0 0,0-1 0 0 0,0 0 0 0 0,0-1 0 0 0,-1 0 0 0 0,0-1 0 0 0,-24 9 0 0 0,-2-3 0 0 0,-1 0 0 0 0,-65 10 0 0 0,64-16-566 0 0,0-2 0 0 0,-1-2 0 0 0,-75-4 0 0 0,94-2-751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0:52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2 188 384 0 0,'-1'-4'687'0'0,"1"0"1"0"0,0 0-1 0 0,0-1 0 0 0,0 1 1 0 0,1 0-1 0 0,0 0 0 0 0,0 0 0 0 0,0 0 1 0 0,0 0-1 0 0,0 0 0 0 0,1 0 1 0 0,3-7-1 0 0,-1 5 93 0 0,1 0 0 0 0,-1 0 1 0 0,1 0-1 0 0,0 0 0 0 0,1 1 0 0 0,9-8 1 0 0,0 3 305 0 0,-1 0 1 0 0,2 1-1 0 0,-1 1 1 0 0,1 0-1 0 0,24-7 1 0 0,-26 10-349 0 0,0 1 1 0 0,1 0-1 0 0,0 2 0 0 0,-1-1 1 0 0,1 2-1 0 0,0 0 0 0 0,23 2 1 0 0,-33-1-606 0 0,0 1 0 0 0,1-1 0 0 0,-1 1 0 0 0,0 0 0 0 0,0 1 0 0 0,0-1 1 0 0,0 1-1 0 0,0 0 0 0 0,-1 0 0 0 0,1 1 0 0 0,0 0 0 0 0,-1-1 0 0 0,0 1 0 0 0,1 1 1 0 0,-1-1-1 0 0,-1 1 0 0 0,1-1 0 0 0,0 1 0 0 0,-1 0 0 0 0,0 1 0 0 0,0-1 0 0 0,0 0 1 0 0,-1 1-1 0 0,5 8 0 0 0,-5-6-55 0 0,0 1 1 0 0,-1 0 0 0 0,1 0-1 0 0,-2 0 1 0 0,1 0 0 0 0,-1 0-1 0 0,0 0 1 0 0,0 0 0 0 0,-1 0 0 0 0,0-1-1 0 0,-1 1 1 0 0,0 0 0 0 0,-4 11-1 0 0,-5 9 83 0 0,-1 0 0 0 0,-18 30 1 0 0,25-49-111 0 0,-1 3 3 0 0,0-1-1 0 0,-6 20 1 0 0,11-28-35 0 0,0 0 1 0 0,0 0 0 0 0,1 0-1 0 0,-1 0 1 0 0,1 1 0 0 0,-1-1-1 0 0,1 0 1 0 0,0 0 0 0 0,0 1-1 0 0,1-1 1 0 0,-1 0 0 0 0,1 0-1 0 0,-1 0 1 0 0,1 1 0 0 0,2 3-1 0 0,-1-5-14 0 0,0 1 0 0 0,0 0 0 0 0,1-1-1 0 0,-1 1 1 0 0,1-1 0 0 0,-1 0 0 0 0,1 1-1 0 0,0-1 1 0 0,0-1 0 0 0,0 1 0 0 0,0 0-1 0 0,0-1 1 0 0,1 1 0 0 0,-1-1 0 0 0,0 0-1 0 0,7 1 1 0 0,2 0 5 0 0,0 1 0 0 0,0-2 0 0 0,20 1 0 0 0,11-3-10 0 0,72-12 0 0 0,-15 0 0 0 0,-79 12 1 0 0,-16 0-3 0 0,7-2-2 0 0,-11 2-106 0 0,-19 14-13064 0 0,10-9 9837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82 276 0 0,'-1'-11'720'0'0,"0"5"394"0"0,0 0 1 0 0,0 0 0 0 0,1 1 0 0 0,0-1-1 0 0,0 0 1 0 0,0 0 0 0 0,1 0-1 0 0,0 1 1 0 0,0-1 0 0 0,2-7 2230 0 0,10 25-1247 0 0,-9-6-1724 0 0,0 1-1 0 0,-1 0 0 0 0,1-1 1 0 0,-2 1-1 0 0,1 1 0 0 0,-1-1 1 0 0,0 0-1 0 0,0 1 0 0 0,1 11 1 0 0,1 4 320 0 0,14 77 1288 0 0,-5 1-1 0 0,0 156 1 0 0,-12-197-1498 0 0,2-16-61 0 0,-3 0 1 0 0,-1 0 0 0 0,-9 50-1 0 0,8-79-542 0 0,3-13-8 0 0,-1 0 1 0 0,0-1 0 0 0,-1 1 0 0 0,1 0 0 0 0,0-1 0 0 0,0 1 0 0 0,-1-1-1 0 0,1 1 1 0 0,-1 0 0 0 0,1-1 0 0 0,-1 1 0 0 0,0-1 0 0 0,0 1 0 0 0,1-1-1 0 0,-1 0 1 0 0,-2 2 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7 234 896 0 0,'-1'-4'904'0'0,"-1"-1"0"0"0,1 1 0 0 0,0 0 0 0 0,1-1-1 0 0,-1 1 1 0 0,1 0 0 0 0,0-1 0 0 0,0-5 0 0 0,1 8-604 0 0,-1 0 0 0 0,1 0 0 0 0,0 0 0 0 0,-1 1 0 0 0,1-1 0 0 0,0 0 0 0 0,0 0 0 0 0,1 0 0 0 0,-1 1 0 0 0,0-1 0 0 0,0 0 0 0 0,1 1 0 0 0,-1 0 0 0 0,1-1 0 0 0,0 1 0 0 0,-1 0 0 0 0,1-1 0 0 0,0 1 0 0 0,2-1 0 0 0,11-6 646 0 0,1 1-1 0 0,-1 1 0 0 0,1 0 0 0 0,25-5 0 0 0,73-10 1059 0 0,-70 14-1343 0 0,492-50 3710 0 0,-211 28-2592 0 0,-324 29-1771 0 0,7-2 125 0 0,0 2 0 0 0,0-1 0 0 0,0 1 0 0 0,1 0 0 0 0,14 2 0 0 0,-22-1-122 0 0,-1-1 0 0 0,1 1 0 0 0,0-1 0 0 0,-1 1 0 0 0,1 0 0 0 0,0-1 0 0 0,-1 1 0 0 0,1-1-1 0 0,-1 1 1 0 0,1 0 0 0 0,-1 0 0 0 0,1-1 0 0 0,-1 1 0 0 0,0 0 0 0 0,1 0 0 0 0,-1 0 0 0 0,0-1 0 0 0,0 1 0 0 0,0 0 0 0 0,1 1 0 0 0,1 18 44 0 0,-2-18-43 0 0,26 229 231 0 0,-20-183-177 0 0,42 723 2564 0 0,-45-714-2477 0 0,-3-47-153 0 0,-2-2 0 0 0,-3-3 0 0 0,2-4 0 0 0,0 0 0 0 0,-1 0 0 0 0,1 0 0 0 0,0-1 0 0 0,-1 1 0 0 0,1-1 0 0 0,0 0 0 0 0,-1 1 0 0 0,1-2 0 0 0,-1 1 0 0 0,-3-1 0 0 0,-5 0 0 0 0,-361-18-143 0 0,156 5 45 0 0,-282-23-155 0 0,482 36-61 0 0,0 1 0 0 0,-33 3 0 0 0,39 2-2063 0 0,35-9-11584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0,'0'0'8047'0'0,"1"5"-6740"0"0,54 250 9232 0 0,-40-206-9482 0 0,-2-4-1764 0 0,-7-15-2596 0 0,-6-29 2566 0 0,1 5-3556 0 0,3 0 2172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9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26 260 0 0,'3'-8'1790'0'0,"-3"8"-1472"0"0,0-1 0 0 0,1 0 0 0 0,-1 0 0 0 0,0 0 0 0 0,0 0 0 0 0,1 0 0 0 0,-1 0 0 0 0,1 1 0 0 0,-1-1 0 0 0,1 0 0 0 0,-1 0 0 0 0,1 1 0 0 0,-1-1 0 0 0,1 0 0 0 0,0 1 0 0 0,-1-1 0 0 0,1 0 0 0 0,0 1 0 0 0,0-1 0 0 0,-1 1 0 0 0,1-1 0 0 0,0 1 0 0 0,0 0 0 0 0,0-1 0 0 0,0 1 0 0 0,2-1 1575 0 0,-1 3-377 0 0,1 2-738 0 0,1 1 1 0 0,-1-1 0 0 0,0 1 0 0 0,0-1-1 0 0,-1 1 1 0 0,0 0 0 0 0,0 0 0 0 0,2 7-1 0 0,12 50 2579 0 0,-11-41-2193 0 0,-3-12-1244 0 0,0-1 690 0 0,0 0 0 0 0,1 0-1 0 0,5 13 1 0 0,5-3-2953 0 0,-12-17 1722 0 0,1-1 0 0 0,-1 1 0 0 0,0 0 0 0 0,0 0 0 0 0,0-1 0 0 0,1 1 0 0 0,-1-1-1 0 0,0 1 1 0 0,1-1 0 0 0,-1 0 0 0 0,0 1 0 0 0,1-1 0 0 0,2 0 0 0 0,5 0-2223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1 148 528 0 0,'0'-3'289'0'0,"0"1"0"0"0,0-1 1 0 0,0 0-1 0 0,0 1 0 0 0,0-1 0 0 0,0 1 0 0 0,1-1 0 0 0,-1 1 1 0 0,1-1-1 0 0,0 1 0 0 0,0-1 0 0 0,0 1 0 0 0,0 0 0 0 0,0 0 1 0 0,0-1-1 0 0,1 1 0 0 0,-1 0 0 0 0,1 0 0 0 0,-1 0 0 0 0,1 0 1 0 0,0 0-1 0 0,0 1 0 0 0,4-4 0 0 0,3-1 399 0 0,1-1-1 0 0,0 1 1 0 0,21-8 0 0 0,-21 10-242 0 0,17-7 181 0 0,1 2 0 0 0,-1 0 0 0 0,1 2 0 0 0,1 1 0 0 0,-1 2 0 0 0,1 0 0 0 0,0 2 0 0 0,-1 2 0 0 0,1 0 0 0 0,0 2 0 0 0,0 1 0 0 0,0 1 0 0 0,-1 1 1 0 0,28 10-1 0 0,-25-6-271 0 0,-1 2 1 0 0,-1 1-1 0 0,0 1 1 0 0,0 1-1 0 0,-2 2 1 0 0,0 1-1 0 0,0 1 1 0 0,-2 1-1 0 0,0 1 1 0 0,-2 1 0 0 0,0 1-1 0 0,30 39 1 0 0,-48-55-263 0 0,-1 0 0 0 0,0 1 0 0 0,0-1 0 0 0,0 1 0 0 0,-1 0 0 0 0,0 0 0 0 0,0 0 1 0 0,-1 0-1 0 0,0 0 0 0 0,2 10 0 0 0,-4-13-52 0 0,0 0 1 0 0,0 0-1 0 0,0 0 0 0 0,-1-1 1 0 0,1 1-1 0 0,-1 0 1 0 0,0 0-1 0 0,0 0 1 0 0,0-1-1 0 0,0 1 0 0 0,0-1 1 0 0,-1 1-1 0 0,0-1 1 0 0,0 1-1 0 0,0-1 0 0 0,0 0 1 0 0,0 0-1 0 0,-1 0 1 0 0,1 0-1 0 0,-1-1 0 0 0,-6 6 1 0 0,-4 1 28 0 0,-1 0 0 0 0,0 0 0 0 0,-1-1 0 0 0,0-1 0 0 0,0-1 0 0 0,0 0 0 0 0,-1-1 0 0 0,-19 4 0 0 0,-17 1 111 0 0,-65 5 1 0 0,16-9-278 0 0,-1-5 1 0 0,-169-20-1 0 0,249 15-331 0 0,3 0-2136 0 0,8 3-6104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3 624 0 0,'0'0'5685'0'0,"2"-1"-4119"0"0,-1 1-1413 0 0,0 0 1 0 0,-1-1-1 0 0,1 1 0 0 0,0 0 0 0 0,0 0 0 0 0,-1 0 0 0 0,1 0 0 0 0,0 0 0 0 0,-1 0 0 0 0,1 0 0 0 0,0 0 0 0 0,0 0 1 0 0,-1 0-1 0 0,1 0 0 0 0,0 0 0 0 0,-1 0 0 0 0,1 1 0 0 0,0-1 0 0 0,-1 0 0 0 0,1 0 0 0 0,0 1 0 0 0,-1-1 0 0 0,1 1 1 0 0,-1-1-1 0 0,1 0 0 0 0,0 1 0 0 0,0 0 0 0 0,13 25 2808 0 0,-3 4-1408 0 0,-2 1 1 0 0,-1 0 0 0 0,-1 0 0 0 0,-2 0-1 0 0,2 35 1 0 0,3 16 484 0 0,-4-33-846 0 0,-3-25-122 0 0,7 35 0 0 0,-9-58-1063 0 0,2 13-1295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93 68 0 0,'-12'-10'1250'0'0,"0"-1"1"0"0,0 2-1 0 0,-1-1 0 0 0,-1 2 1 0 0,1 0-1 0 0,-17-7 0 0 0,19 11-600 0 0,0 0 0 0 0,0 0 0 0 0,0 2-1 0 0,0-1 1 0 0,-1 1 0 0 0,1 1-1 0 0,-1 0 1 0 0,1 1 0 0 0,-15 1-1 0 0,13 0-173 0 0,1 1 0 0 0,0 0 0 0 0,0 1 0 0 0,0 0 0 0 0,0 1 0 0 0,0 0 0 0 0,1 1 0 0 0,0 1 0 0 0,0-1-1 0 0,-17 13 1 0 0,22-13-234 0 0,-1 0-1 0 0,1 0 0 0 0,1 1 0 0 0,-1 0 1 0 0,1 0-1 0 0,0 1 0 0 0,0-1 0 0 0,0 1 1 0 0,1 0-1 0 0,0 0 0 0 0,1 1 0 0 0,0-1 1 0 0,0 1-1 0 0,0 0 0 0 0,1 0 0 0 0,0-1 1 0 0,-1 11-1 0 0,3-11-90 0 0,0-1 0 0 0,0 1 0 0 0,1-1 0 0 0,0 1 0 0 0,0-1 0 0 0,0 0 0 0 0,1 0 0 0 0,0 1 0 0 0,0-1 0 0 0,1 0 0 0 0,6 10 0 0 0,-3-4 59 0 0,2-1 0 0 0,0 0 0 0 0,0-1-1 0 0,17 17 1 0 0,-14-17-62 0 0,1-1 0 0 0,1 0 1 0 0,-1 0-1 0 0,2-1 0 0 0,-1-1 0 0 0,1 0 1 0 0,0-1-1 0 0,0 0 0 0 0,1-1 0 0 0,0-1 1 0 0,0 0-1 0 0,23 2 0 0 0,-22-4-119 0 0,0-1-1 0 0,0-1 1 0 0,0 0 0 0 0,0-1-1 0 0,0-1 1 0 0,-1 0-1 0 0,1-1 1 0 0,0-1-1 0 0,-1 0 1 0 0,0-1 0 0 0,28-14-1 0 0,-38 17-45 0 0,0-1 0 0 0,-1 0-1 0 0,1 0 1 0 0,-1 0 0 0 0,0 0-1 0 0,0-1 1 0 0,0 0 0 0 0,0 0 0 0 0,-1 0-1 0 0,1 0 1 0 0,-1 0 0 0 0,0-1-1 0 0,0 0 1 0 0,-1 1 0 0 0,0-1 0 0 0,3-5-1 0 0,-4 5 2 0 0,-1 1-1 0 0,1-1 0 0 0,0 1 0 0 0,-1-1 1 0 0,0 1-1 0 0,0-1 0 0 0,0 1 1 0 0,-1-1-1 0 0,0 1 0 0 0,0-1 0 0 0,0 1 1 0 0,0-1-1 0 0,0 1 0 0 0,-1 0 1 0 0,0 0-1 0 0,0-1 0 0 0,0 2 0 0 0,-1-1 1 0 0,-4-6-1 0 0,-4-4-29 0 0,-1 0-1 0 0,0 1 1 0 0,-1 1 0 0 0,0 0-1 0 0,-1 0 1 0 0,-1 2 0 0 0,1-1-1 0 0,-2 2 1 0 0,-23-11 0 0 0,13 8-195 0 0,0 2 1 0 0,-1 1-1 0 0,0 1 0 0 0,0 2 1 0 0,-41-5-1 0 0,56 9-102 0 0,0 1-1 0 0,0 1 0 0 0,0 0 0 0 0,0 1 1 0 0,-12 2-1 0 0,19-2-103 0 0,0 0 0 0 0,0 0 0 0 0,1 1 0 0 0,-1 0 0 0 0,1 0-1 0 0,-7 4 1 0 0,8-4-330 0 0,0 0-1 0 0,0 0 0 0 0,1 1 0 0 0,-1-1 1 0 0,0 1-1 0 0,1 0 0 0 0,0 0 0 0 0,-1 0 1 0 0,-1 5-1 0 0,-3 3-1711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 0 0,'0'0'7733'0'0,"3"4"-6052"0"0,36 79 4715 0 0,9 52-1646 0 0,1 4-1426 0 0,-42-122-3101 0 0,19 45 878 0 0,-6-21-3234 0 0,-17-37 1282 0 0,0 0-1147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46 195 556 0 0,'-29'-12'3463'0'0,"12"-1"5975"0"0,23 5-6503 0 0,-6 8-2845 0 0,0-1 1 0 0,0 0 0 0 0,1 1-1 0 0,-1-1 1 0 0,0 1 0 0 0,0-1 0 0 0,1 0-1 0 0,-1 1 1 0 0,0-1 0 0 0,1 1-1 0 0,-1-1 1 0 0,0 1 0 0 0,1-1-1 0 0,-1 1 1 0 0,1 0 0 0 0,-1-1 0 0 0,1 1-1 0 0,-1-1 1 0 0,1 1 0 0 0,-1 0-1 0 0,2-1 1 0 0,18-7 1924 0 0,0 0-1 0 0,27-5 1 0 0,92-12 940 0 0,-86 18-2152 0 0,35-7 261 0 0,189-35 979 0 0,-225 35-2971 0 0,-22 2-3529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1 312 0 0,'-11'9'1081'0'0,"9"-8"-609"0"0,0 1 0 0 0,0-1 0 0 0,0 0 0 0 0,1 1 0 0 0,-1-1 0 0 0,0 1 0 0 0,1-1 0 0 0,-1 1 0 0 0,1 0 0 0 0,0 0 0 0 0,0 0 0 0 0,-1 0 0 0 0,1 0 0 0 0,0 0 0 0 0,1 0 0 0 0,-1 0 0 0 0,0 0 0 0 0,0 5 0 0 0,1-7-281 0 0,0 1 1 0 0,0 0 0 0 0,0-1-1 0 0,1 1 1 0 0,-1-1-1 0 0,0 1 1 0 0,1 0-1 0 0,-1-1 1 0 0,0 1-1 0 0,1-1 1 0 0,-1 1-1 0 0,1-1 1 0 0,-1 1 0 0 0,1-1-1 0 0,-1 1 1 0 0,1-1-1 0 0,-1 0 1 0 0,1 1-1 0 0,-1-1 1 0 0,1 0-1 0 0,-1 1 1 0 0,1-1 0 0 0,1 1-1 0 0,16 4 1312 0 0,-15-4-967 0 0,19 3 1101 0 0,1 0 0 0 0,25 1 0 0 0,98-5 1479 0 0,-116-1-2533 0 0,165-11-542 0 0,-98-4-3356 0 0,-3-9-3781 0 0,-53 10 4484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21 280 0 0,'0'-2'478'0'0,"-1"0"0"0"0,1 1 0 0 0,-1-1-1 0 0,0 1 1 0 0,1-1 0 0 0,-1 1 0 0 0,0-1 0 0 0,0 1 0 0 0,0 0-1 0 0,0-1 1 0 0,0 1 0 0 0,-1-2 0 0 0,1 4-222 0 0,1-1 0 0 0,0 0 0 0 0,-1 0 0 0 0,1 1 255 0 0,-1-1-255 0 0,1 1 0 0 0,0-1 0 0 0,0 0 0 0 0,-1 1 0 0 0,1-1 0 0 0,0 0 0 0 0,0 1 0 0 0,0-1 0 0 0,-1 0-1 0 0,1 1 1 0 0,0-1 0 0 0,0 1 0 0 0,0-1 0 0 0,0 0 0 0 0,0 1 0 0 0,0-1 0 0 0,0 1 0 0 0,0-1 0 0 0,0 0 0 0 0,0 1-1 0 0,0-1 1 0 0,0 1 0 0 0,2 30 5961 0 0,0-13-6236 0 0,75 282 9927 0 0,-69-267-8976 0 0,4 12-1323 0 0,-11-44-295 0 0,-11-27-12530 0 0,6 12 10359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58 187 660 0 0,'-53'-18'8593'0'0,"53"18"-8445"0"0,-1 0 0 0 0,1 0 0 0 0,0 0 0 0 0,0 0 0 0 0,0 0-1 0 0,-1 0 1 0 0,-1-2 1628 0 0,2 2-1628 0 0,0 0-1 0 0,0 0 1 0 0,0-1 0 0 0,0 1 0 0 0,0 0 0 0 0,0 0 0 0 0,0 0 0 0 0,0-1 0 0 0,-1 1 0 0 0,1 0 0 0 0,0 0 0 0 0,0 0 0 0 0,0-1 0 0 0,0 1 0 0 0,0 0 0 0 0,0 0-1 0 0,0-1 1 0 0,0 1 0 0 0,0 0 0 0 0,0 0 0 0 0,1 0 0 0 0,-1-1 0 0 0,0 1 0 0 0,1-2 1627 0 0,0 2-1627 0 0,9-7 3979 0 0,-9 6-4894 0 0,7-2 1444 0 0,0 0 0 0 0,0 0 1 0 0,1 0-1 0 0,-1 1 1 0 0,0 0-1 0 0,1 1 0 0 0,-1 0 1 0 0,11 0-1 0 0,11-2 293 0 0,67-9 212 0 0,-40 5 25 0 0,0-1 1 0 0,67-21-1 0 0,-27 3-1811 0 0,-47 13-200 0 0,51-20 0 0 0,-99 33 34 0 0,1-2 1019 0 0</inkml:trace>
  <inkml:trace contextRef="#ctx0" brushRef="#br0" timeOffset="1">84 346 756 0 0,'-4'2'599'0'0,"1"0"1"0"0,0 1-1 0 0,-1-1 0 0 0,1 1 1 0 0,-4 5-1 0 0,-3 12 7125 0 0,13-18-5793 0 0,1 1-1310 0 0,0-1-1 0 0,0 1 0 0 0,0-1 0 0 0,1 0 0 0 0,-1 0 1 0 0,1 0-1 0 0,0-1 0 0 0,0 1 0 0 0,-1-1 0 0 0,1 0 1 0 0,9 0-1 0 0,12 0 743 0 0,27-2 0 0 0,-18 0-75 0 0,165-2 2136 0 0,-61 0-3872 0 0,2 3-7143 0 0,-90 0 4112 0 0,4-2 502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8845 0 0,'1'3'1051'0'0,"0"-1"0"0"0,0 1 1 0 0,-1 0-1 0 0,1 0 0 0 0,-1-1 0 0 0,1 1 0 0 0,-1 0 1 0 0,0 0-1 0 0,0 0 0 0 0,0 0 0 0 0,-1 3 1 0 0,0-1-375 0 0,0 1 0 0 0,-1-1 1 0 0,0 0-1 0 0,0 1 1 0 0,-3 5-1 0 0,-4 4-484 0 0,-1 1 0 0 0,-17 20 0 0 0,21-29 586 0 0,-24 31-499 0 0,-37 33-1 0 0,31-38-3148 0 0,0-1-4032 0 0,21-20 3871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13 540 0 0,'0'-1'355'0'0,"0"0"1"0"0,1 1-1 0 0,-1-1 1 0 0,0 1-1 0 0,0-1 1 0 0,0 1-1 0 0,1-1 0 0 0,-1 1 1 0 0,0-1-1 0 0,0 1 1 0 0,1-1-1 0 0,-1 1 0 0 0,1-1 1 0 0,-1 1-1 0 0,0-1 1 0 0,1 1-1 0 0,-1 0 0 0 0,1-1 1 0 0,-1 1-1 0 0,1 0 1 0 0,-1-1-1 0 0,1 1 0 0 0,-1 0 1 0 0,1 0-1 0 0,-1-1 1 0 0,1 1-1 0 0,0 0 0 0 0,-1 0 1 0 0,1 0-1 0 0,0 0 1 0 0,0 0-77 0 0,0 1-1 0 0,0-1 1 0 0,0 1 0 0 0,0 0 0 0 0,0-1 0 0 0,-1 1-1 0 0,1 0 1 0 0,0 0 0 0 0,0 0 0 0 0,-1-1 0 0 0,1 1-1 0 0,-1 0 1 0 0,1 0 0 0 0,-1 0 0 0 0,1 1 0 0 0,18 49 1833 0 0,-17-43-858 0 0,46 139 4756 0 0,-28-85-7144 0 0,-16-51 343 0 0,-1-4-3038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9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211 232 304 0 0,'-5'-5'227'0'0,"-135"-138"10790"0"0,128 132-8739 0 0,0-1 1 0 0,0 0-1 0 0,-16-24 1 0 0,27 35-1410 0 0,1 1-804 0 0,0-1-1 0 0,0 1 0 0 0,0-1 0 0 0,0 1 0 0 0,0-1 1 0 0,0 1-1 0 0,0 0 0 0 0,0-1 0 0 0,0 1 0 0 0,0-1 1 0 0,1 1-1 0 0,-1-1 0 0 0,0 1 0 0 0,0 0 0 0 0,0-1 1 0 0,0 1-1 0 0,1 0 0 0 0,-1-1 0 0 0,0 1 1 0 0,1-1-1 0 0,-1 1 0 0 0,0 0 0 0 0,1 0 0 0 0,-1-1 1 0 0,0 1-1 0 0,1 0 0 0 0,-1 0 0 0 0,0-1 0 0 0,1 1 1 0 0,19-1 755 0 0,-4 3-1020 0 0,-1 0 0 0 0,1 1 0 0 0,0 1 0 0 0,29 11 0 0 0,63 34-3925 0 0,-42-18-534 0 0,-20-9 2174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30 122 292 0 0,'-3'-3'555'0'0,"-1"0"0"0"0,1 0 0 0 0,0 0 0 0 0,0 0 0 0 0,0-1 0 0 0,1 0 0 0 0,-4-5 0 0 0,6 8-340 0 0,-1 0 0 0 0,1 0 0 0 0,-1 0 0 0 0,1 0 0 0 0,0 0 0 0 0,0 0 0 0 0,-1-1 0 0 0,1 1 0 0 0,0 0 1 0 0,0 0-1 0 0,0 0 0 0 0,0-1 0 0 0,0 1 0 0 0,1 0 0 0 0,-1 0 0 0 0,0 0 0 0 0,1 0 0 0 0,-1-1 0 0 0,0 1 0 0 0,1 0 0 0 0,-1 0 0 0 0,1 0 1 0 0,0 0-1 0 0,-1 0 0 0 0,1 0 0 0 0,0 0 0 0 0,0 0 0 0 0,-1 0 0 0 0,1 1 0 0 0,0-1 0 0 0,0 0 0 0 0,0 0 0 0 0,2 0 0 0 0,5-5 388 0 0,1 1 0 0 0,0 1 0 0 0,0 0 0 0 0,0 0 0 0 0,0 0 0 0 0,1 1-1 0 0,13-2 1 0 0,72-8 1575 0 0,-76 12-1657 0 0,29-2 128 0 0,0 2-1 0 0,1 2 1 0 0,-1 3 0 0 0,0 1-1 0 0,0 3 1 0 0,-1 1 0 0 0,0 3 0 0 0,-1 2-1 0 0,0 1 1 0 0,-1 3 0 0 0,-1 2 0 0 0,-1 1-1 0 0,52 35 1 0 0,-79-46-459 0 0,-1 1 0 0 0,0 0-1 0 0,0 1 1 0 0,-1 1 0 0 0,-1 0 0 0 0,0 1 0 0 0,-1 1-1 0 0,19 28 1 0 0,-29-40-169 0 0,0 1 0 0 0,-1-1 1 0 0,0 1-1 0 0,0-1 0 0 0,0 1 0 0 0,0-1 0 0 0,0 1 0 0 0,-1 0 0 0 0,1-1 1 0 0,-1 1-1 0 0,0 0 0 0 0,0-1 0 0 0,0 1 0 0 0,-1 0 0 0 0,1-1 0 0 0,-1 1 1 0 0,0-1-1 0 0,0 1 0 0 0,0-1 0 0 0,-1 1 0 0 0,1-1 0 0 0,-1 1 0 0 0,0-1 1 0 0,0 0-1 0 0,0 0 0 0 0,0 0 0 0 0,0 0 0 0 0,-3 2 0 0 0,-4 4-10 0 0,-1-1-1 0 0,1 0 0 0 0,-1 0 1 0 0,-1-1-1 0 0,1 0 0 0 0,-23 10 1 0 0,-1-3-28 0 0,-1 0 0 0 0,0-3 0 0 0,-1-1 0 0 0,-1-1 0 0 0,-51 4 0 0 0,6-6-354 0 0,-112-5 1 0 0,170-2-63 0 0,-46-3-957 0 0,29-5-3943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1 129 396 0 0,'1'-4'400'0'0,"-1"0"0"0"0,1 0 1 0 0,1 0-1 0 0,-1 0 0 0 0,1 0 0 0 0,-1 1 0 0 0,1-1 1 0 0,0 0-1 0 0,0 1 0 0 0,1 0 0 0 0,-1-1 1 0 0,1 1-1 0 0,0 0 0 0 0,0 0 0 0 0,0 0 0 0 0,0 1 1 0 0,0-1-1 0 0,0 1 0 0 0,1 0 0 0 0,-1-1 0 0 0,6-1 1 0 0,8-3 710 0 0,0-1 1 0 0,1 2-1 0 0,25-6 1 0 0,-40 12-1010 0 0,22-7 1167 0 0,0 2 0 0 0,1 1 0 0 0,43-2 0 0 0,-61 5-962 0 0,0 1 0 0 0,0 1-1 0 0,0-1 1 0 0,0 1 0 0 0,0 1 0 0 0,-1 0 0 0 0,1 0 0 0 0,0 0 0 0 0,-1 1 0 0 0,1 0-1 0 0,-1 0 1 0 0,0 1 0 0 0,0 0 0 0 0,0 0 0 0 0,-1 1 0 0 0,9 7 0 0 0,-14-10-214 0 0,1 0 0 0 0,0 0 1 0 0,-1 1-1 0 0,0-1 0 0 0,0 1 1 0 0,1-1-1 0 0,-2 1 0 0 0,1 0 1 0 0,0-1-1 0 0,0 1 0 0 0,-1 0 1 0 0,1 0-1 0 0,-1 0 0 0 0,0-1 1 0 0,0 1-1 0 0,0 0 0 0 0,0 0 1 0 0,-1 0-1 0 0,1-1 0 0 0,-1 1 1 0 0,0 0-1 0 0,1-1 0 0 0,-1 1 1 0 0,0 0-1 0 0,-2 3 0 0 0,-2 5 105 0 0,-1 0-1 0 0,0-1 0 0 0,-1 1 1 0 0,-10 12-1 0 0,-49 49 661 0 0,45-50-351 0 0,0 0 1 0 0,-32 47-1 0 0,52-67-475 0 0,-1-1-1 0 0,1 1 0 0 0,0 0 0 0 0,0 0 1 0 0,0 0-1 0 0,0 0 0 0 0,0 0 0 0 0,1 0 1 0 0,-1 0-1 0 0,0 0 0 0 0,1 0 0 0 0,0 0 1 0 0,-1 0-1 0 0,1 0 0 0 0,0 0 0 0 0,0 1 0 0 0,0-1 1 0 0,0 0-1 0 0,1 0 0 0 0,-1 0 0 0 0,0 0 1 0 0,1 0-1 0 0,0 0 0 0 0,-1 0 0 0 0,1 0 1 0 0,0 0-1 0 0,0 0 0 0 0,0 0 0 0 0,0 0 1 0 0,1 0-1 0 0,-1-1 0 0 0,0 1 0 0 0,1-1 1 0 0,-1 1-1 0 0,1-1 0 0 0,-1 1 0 0 0,1-1 1 0 0,0 0-1 0 0,0 0 0 0 0,0 1 0 0 0,-1-1 1 0 0,1-1-1 0 0,3 2 0 0 0,7 3 34 0 0,-1-1 0 0 0,1 0 0 0 0,0-1 0 0 0,-1-1-1 0 0,1 0 1 0 0,17 1 0 0 0,12-1-491 0 0,1-2-1 0 0,-1-1 0 0 0,0-3 1 0 0,0-1-1 0 0,78-20 1 0 0,-112 23-57 0 0,14-4-2406 0 0,-10-1-4971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487 105 12 0 0,'-15'-13'1645'0'0,"0"1"1"0"0,-1 1-1 0 0,0 1 0 0 0,0 0 1 0 0,-1 1-1 0 0,0 1 0 0 0,-36-12 0 0 0,44 17-1184 0 0,-1 1 0 0 0,0-1-1 0 0,0 2 1 0 0,0 0-1 0 0,0 0 1 0 0,0 1 0 0 0,0 0-1 0 0,-1 0 1 0 0,1 1-1 0 0,0 1 1 0 0,0 0 0 0 0,1 0-1 0 0,-1 1 1 0 0,0 0-1 0 0,1 0 1 0 0,-16 9 0 0 0,16-7-193 0 0,1 1 0 0 0,0-1 0 0 0,0 1 1 0 0,1 1-1 0 0,0 0 0 0 0,0 0 1 0 0,0 0-1 0 0,1 0 0 0 0,0 1 0 0 0,1 0 1 0 0,-1 1-1 0 0,-5 13 0 0 0,8-15-76 0 0,1 0-1 0 0,-1 0 0 0 0,2 0 0 0 0,-1 0 0 0 0,1 1 1 0 0,0-1-1 0 0,0 0 0 0 0,1 1 0 0 0,0-1 0 0 0,0 1 1 0 0,1-1-1 0 0,0 0 0 0 0,0 1 0 0 0,1-1 0 0 0,0 0 0 0 0,0 0 1 0 0,6 12-1 0 0,0-4 12 0 0,0-1 0 0 0,2 0-1 0 0,0 0 1 0 0,0-1 0 0 0,1 0 0 0 0,1-1 0 0 0,0 0 0 0 0,1-1 0 0 0,0-1-1 0 0,0 0 1 0 0,1 0 0 0 0,1-1 0 0 0,0-1 0 0 0,20 8 0 0 0,-22-10-115 0 0,0-1 0 0 0,0 0 1 0 0,1-1-1 0 0,0-1 0 0 0,-1 0 1 0 0,1-1-1 0 0,0 0 1 0 0,1-1-1 0 0,-1-1 0 0 0,0 0 1 0 0,0-1-1 0 0,0-1 0 0 0,0 0 1 0 0,0 0-1 0 0,-1-2 0 0 0,1 1 1 0 0,21-11-1 0 0,-29 12-93 0 0,-1-1 0 0 0,0 0 0 0 0,1-1 0 0 0,-2 1 0 0 0,1-1 0 0 0,0 0 0 0 0,-1-1 0 0 0,1 1 0 0 0,-1-1 0 0 0,0 1 0 0 0,-1-1 0 0 0,1 0 0 0 0,-1-1 0 0 0,0 1 0 0 0,0 0 0 0 0,-1-1 0 0 0,2-6 0 0 0,-2 5-28 0 0,0-1 1 0 0,-1 1-1 0 0,0-1 1 0 0,-1 0 0 0 0,1 1-1 0 0,-2-1 1 0 0,1 0-1 0 0,-1 1 1 0 0,0-1 0 0 0,0 1-1 0 0,-1-1 1 0 0,0 1-1 0 0,-5-11 1 0 0,0 4-26 0 0,1 1 0 0 0,-2-1 1 0 0,0 2-1 0 0,-1-1 0 0 0,0 1 0 0 0,-1 1 0 0 0,0 0 1 0 0,-1 0-1 0 0,0 1 0 0 0,0 0 0 0 0,-1 1 0 0 0,-1 0 1 0 0,1 1-1 0 0,-19-8 0 0 0,7 4-179 0 0,0 2-1 0 0,-1 0 1 0 0,0 2 0 0 0,-1 1-1 0 0,0 1 1 0 0,0 1 0 0 0,-38-2-1 0 0,49 6-176 0 0,0 1 0 0 0,1 0 0 0 0,-1 1-1 0 0,-17 4 1 0 0,27-4 6 0 0,0 0 0 0 0,0 0 0 0 0,0 1 0 0 0,0 0 0 0 0,0 0 0 0 0,1 0 0 0 0,-1 0 0 0 0,1 1 0 0 0,-1 0 0 0 0,1 0 0 0 0,0 0 0 0 0,0 0 0 0 0,0 0 0 0 0,1 1 1 0 0,-6 6-1 0 0,8-8-56 0 0,0-1 1 0 0,1 0-1 0 0,-1 1 1 0 0,0-1 0 0 0,1 1-1 0 0,-1-1 1 0 0,1 1 0 0 0,-1 0-1 0 0,1-1 1 0 0,0 1-1 0 0,-1-1 1 0 0,1 4 0 0 0,0 7-2047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96 380 0 0,'-17'4'432'0'0,"-10"2"-708"0"0,10-2 92 0 0,7 0 64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5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10 183 732 0 0,'-1'0'269'0'0,"0"-1"1"0"0,1 1-1 0 0,-1-1 0 0 0,0 0 0 0 0,1 1 1 0 0,-1-1-1 0 0,1 0 0 0 0,-1 1 1 0 0,1-1-1 0 0,-1 0 0 0 0,1 0 0 0 0,-1 0 1 0 0,1 0-1 0 0,0 1 0 0 0,-1-1 0 0 0,1 0 1 0 0,0 0-1 0 0,0 0 0 0 0,0 0 1 0 0,0 0-1 0 0,0 0 0 0 0,0 0 0 0 0,0 0 1 0 0,0-1-1 0 0,1-1 235 0 0,-1 0 0 0 0,1 0 0 0 0,0 1 1 0 0,0-1-1 0 0,0 0 0 0 0,1 0 0 0 0,3-4 0 0 0,1-2 526 0 0,1 1 0 0 0,0 0 0 0 0,11-11 0 0 0,-4 9-517 0 0,-1 0 0 0 0,2 0 0 0 0,-1 1 1 0 0,1 1-1 0 0,0 1 0 0 0,1 0 0 0 0,0 1 0 0 0,0 0 0 0 0,0 2 1 0 0,1 0-1 0 0,0 0 0 0 0,-1 2 0 0 0,1 0 0 0 0,0 1 1 0 0,0 1-1 0 0,31 3 0 0 0,-43-3-455 0 0,-1 1 0 0 0,1 0 0 0 0,0 1 0 0 0,-1-1 0 0 0,1 1 1 0 0,-1-1-1 0 0,1 1 0 0 0,-1 1 0 0 0,0-1 0 0 0,0 1 0 0 0,0-1 0 0 0,0 1 0 0 0,0 0 0 0 0,-1 1 0 0 0,1-1 1 0 0,-1 1-1 0 0,0-1 0 0 0,0 1 0 0 0,0 0 0 0 0,0 0 0 0 0,-1 0 0 0 0,0 1 0 0 0,0-1 0 0 0,0 1 1 0 0,0-1-1 0 0,-1 1 0 0 0,0-1 0 0 0,0 1 0 0 0,0 0 0 0 0,0 0 0 0 0,-1-1 0 0 0,1 1 0 0 0,-1 0 0 0 0,-1 0 1 0 0,1 0-1 0 0,-1-1 0 0 0,1 1 0 0 0,-1 0 0 0 0,-3 7 0 0 0,-10 21 66 0 0,0-1 1 0 0,-3-1-1 0 0,0 0 0 0 0,-2-1 0 0 0,-29 35 1 0 0,35-48-64 0 0,0 1 48 0 0,-27 39 193 0 0,37-53-232 0 0,1 1-1 0 0,-1 0 1 0 0,1 0 0 0 0,0 0-1 0 0,0 0 1 0 0,1 0-1 0 0,-1 0 1 0 0,1 0 0 0 0,0 10-1 0 0,1-14-31 0 0,0 1 0 0 0,0-1 0 0 0,1 1 0 0 0,-1 0 0 0 0,1-1-1 0 0,-1 0 1 0 0,1 1 0 0 0,-1-1 0 0 0,1 1 0 0 0,0-1 0 0 0,0 0 0 0 0,0 1-1 0 0,0-1 1 0 0,0 0 0 0 0,0 0 0 0 0,0 0 0 0 0,0 0 0 0 0,1 0 0 0 0,-1 0-1 0 0,0 0 1 0 0,1 0 0 0 0,-1 0 0 0 0,0-1 0 0 0,1 1 0 0 0,-1 0 0 0 0,1-1 0 0 0,-1 1-1 0 0,1-1 1 0 0,-1 0 0 0 0,1 1 0 0 0,2-1 0 0 0,7 1 113 0 0,0 0 0 0 0,0 0 0 0 0,14-1 0 0 0,-22-1-121 0 0,57-3 415 0 0,1-3 1 0 0,-2-3-1 0 0,74-21 0 0 0,-128 29-379 0 0,-1 0-2612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24 199 256 0 0,'0'0'160'0'0,"1"0"0"0"0,-1 0 0 0 0,1 0 0 0 0,-1 0 0 0 0,1 0 0 0 0,0 0 0 0 0,-1 0-1 0 0,1 0 1 0 0,-1 0 0 0 0,1 0 0 0 0,-1 0 0 0 0,1 0 0 0 0,-1 0 0 0 0,1 1 0 0 0,-1-1 0 0 0,1 0 0 0 0,-1 0 0 0 0,1 1 0 0 0,-1-1 0 0 0,1 0 0 0 0,-1 1-1 0 0,1-1 1 0 0,-1 0 0 0 0,0 1 0 0 0,1-1 0 0 0,0 1 0 0 0,6 17 2593 0 0,-4 22 549 0 0,-5-10-1655 0 0,-1 1 1 0 0,-2-1-1 0 0,-9 33 0 0 0,6-26 873 0 0,-6 50 1 0 0,14-87-2482 0 0,0 2 97 0 0,-1-1 0 0 0,1 0 0 0 0,0 0 1 0 0,0 1-1 0 0,0-1 0 0 0,0 0 0 0 0,0 0 0 0 0,0 1 0 0 0,0-1 0 0 0,0 0 0 0 0,0 0 0 0 0,1 0 0 0 0,-1 1 0 0 0,1-1 0 0 0,-1 0 0 0 0,1 0 0 0 0,-1 0 0 0 0,1 0 0 0 0,-1 0 0 0 0,3 3 822 0 0,0-8-600 0 0,4-8-76 0 0,-1-1 1 0 0,0 0-1 0 0,-1 0 0 0 0,4-16 0 0 0,-5 15 15 0 0,1 1 0 0 0,0 0 0 0 0,0 0 0 0 0,1 1 0 0 0,12-19-1 0 0,-17 30-262 0 0,0 0 0 0 0,0 0 0 0 0,0 0 0 0 0,0 0 0 0 0,0 0 0 0 0,1 1 0 0 0,-1-1 0 0 0,0 0 0 0 0,0 1 0 0 0,0-1 0 0 0,0 1 0 0 0,1-1-1 0 0,-1 1 1 0 0,0 0 0 0 0,1 0 0 0 0,-1-1 0 0 0,0 1 0 0 0,1 0 0 0 0,-1 0 0 0 0,0 0 0 0 0,1 0 0 0 0,-1 1 0 0 0,0-1 0 0 0,0 0 0 0 0,1 0-1 0 0,-1 1 1 0 0,0-1 0 0 0,0 1 0 0 0,2 0 0 0 0,5 3 63 0 0,0 0 1 0 0,-1 0-1 0 0,11 8 0 0 0,-11-8-14 0 0,29 21 95 0 0,1-2-1 0 0,1-1 1 0 0,1-2 0 0 0,61 22 0 0 0,-73-34-166 0 0,1-1 0 0 0,0-1 1 0 0,0-1-1 0 0,0-1 0 0 0,0-2 0 0 0,1-1 1 0 0,-1-1-1 0 0,1-1 0 0 0,-1-1 1 0 0,30-8-1 0 0,-52 9-5 0 0,0 0-1 0 0,-1-1 1 0 0,1 0-1 0 0,-1 0 1 0 0,0-1 0 0 0,1 0-1 0 0,-1 0 1 0 0,-1 0 0 0 0,1 0-1 0 0,0-1 1 0 0,-1 1 0 0 0,1-1-1 0 0,-1 0 1 0 0,0-1-1 0 0,3-4 1 0 0,-2 2 18 0 0,-1-1 0 0 0,0 1 0 0 0,0-1 0 0 0,-1 0 0 0 0,0 0 0 0 0,-1 0 0 0 0,1 0 0 0 0,-2 0 0 0 0,2-13 0 0 0,-1-2 28 0 0,-2 0 0 0 0,0-1 0 0 0,-2 1 0 0 0,-1 0-1 0 0,0 0 1 0 0,-11-35 0 0 0,8 39-68 0 0,0 1 1 0 0,-2-1-1 0 0,0 1 1 0 0,-1 1-1 0 0,-11-17 0 0 0,13 23-33 0 0,0 1 0 0 0,-1 0 0 0 0,0 1 0 0 0,-1-1-1 0 0,0 2 1 0 0,0-1 0 0 0,-1 1 0 0 0,-20-11 0 0 0,30 18-65 0 0,0 1 0 0 0,0 0 0 0 0,0 0 0 0 0,0 0 0 0 0,-1 0 1 0 0,1 0-1 0 0,0 0 0 0 0,0 0 0 0 0,0 0 0 0 0,-1 0 0 0 0,1 0 0 0 0,0-1 1 0 0,0 1-1 0 0,-1 0 0 0 0,1 0 0 0 0,0 0 0 0 0,0 0 0 0 0,0 1 0 0 0,-1-1 1 0 0,1 0-1 0 0,0 0 0 0 0,0 0 0 0 0,0 0 0 0 0,-1 0 0 0 0,1 0 1 0 0,0 0-1 0 0,0 0 0 0 0,0 0 0 0 0,-1 0 0 0 0,1 1 0 0 0,0-1 0 0 0,0 0 1 0 0,0 0-1 0 0,0 0 0 0 0,0 0 0 0 0,-1 0 0 0 0,1 1 0 0 0,0-1 0 0 0,0 0 1 0 0,0 0-1 0 0,0 0 0 0 0,0 1 0 0 0,0-1 0 0 0,0 0 0 0 0,0 0 1 0 0,0 0-1 0 0,0 1 0 0 0,0-1 0 0 0,-1 0 0 0 0,1 0 0 0 0,0 1 0 0 0,0-1 1 0 0,1 0-1 0 0,-1 0 0 0 0,0 0 0 0 0,0 1 0 0 0,0-1 0 0 0,0 0 0 0 0,0 0 1 0 0,0 0-1 0 0,0 1 0 0 0,0-1 0 0 0,0 0 0 0 0,0 0 0 0 0,0 0 1 0 0,1 0-1 0 0,-1 1 0 0 0,6 15-5102 0 0,2-6 1899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0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0 164 0 0,'0'0'656'0'0,"-10"2"1088"0"0,1-2-44 0 0,1 2 237 0 0,-1 2-1481 0 0,8 2-1965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239 103 304 0 0,'6'-30'6153'0'0,"-6"25"-5220"0"0,0 0 0 0 0,0 0 0 0 0,-1 0 1 0 0,1 0-1 0 0,-1 0 0 0 0,-1 0 0 0 0,-2-9 1 0 0,3 12-788 0 0,0 0 0 0 0,0 1 0 0 0,0-1 0 0 0,0 1 1 0 0,0 0-1 0 0,-1-1 0 0 0,1 1 0 0 0,0 0 0 0 0,-1 0 1 0 0,1-1-1 0 0,-1 1 0 0 0,1 1 0 0 0,-1-1 0 0 0,1 0 0 0 0,-1 0 1 0 0,0 0-1 0 0,1 1 0 0 0,-1-1 0 0 0,0 1 0 0 0,0-1 1 0 0,1 1-1 0 0,-1 0 0 0 0,0 0 0 0 0,0 0 0 0 0,0 0 1 0 0,0 0-1 0 0,1 0 0 0 0,-1 0 0 0 0,-2 1 0 0 0,-5 1 76 0 0,1-1 0 0 0,0 1 0 0 0,-1 1 0 0 0,1 0 0 0 0,0 0-1 0 0,0 0 1 0 0,1 1 0 0 0,-1 0 0 0 0,1 1 0 0 0,-1 0 0 0 0,2 0 0 0 0,-11 9-1 0 0,9-6 44 0 0,1 0-1 0 0,0 0 0 0 0,0 1 0 0 0,1 0 0 0 0,0 0 1 0 0,0 1-1 0 0,1 0 0 0 0,0 0 0 0 0,-5 16 0 0 0,8-18-77 0 0,-1 1-1 0 0,1 0 1 0 0,1-1-1 0 0,0 1 0 0 0,0 0 1 0 0,1 0-1 0 0,0 0 1 0 0,0 0-1 0 0,1 0 0 0 0,0 0 1 0 0,4 15-1 0 0,-3-17-82 0 0,1 0 1 0 0,0 0-1 0 0,0 0 0 0 0,1-1 1 0 0,0 1-1 0 0,0-1 0 0 0,0 0 0 0 0,1 0 1 0 0,0 0-1 0 0,0-1 0 0 0,0 0 1 0 0,1 0-1 0 0,0 0 0 0 0,0-1 1 0 0,9 6-1 0 0,-2-3-16 0 0,1-1 1 0 0,0 0-1 0 0,0-1 0 0 0,1 0 1 0 0,-1-1-1 0 0,1-1 0 0 0,0 0 1 0 0,0-1-1 0 0,0-1 1 0 0,0 0-1 0 0,17-2 0 0 0,-12 0-25 0 0,1-2 0 0 0,-1 0-1 0 0,1-1 1 0 0,-1-1 0 0 0,-1-1 0 0 0,1 0-1 0 0,30-16 1 0 0,-38 16-39 0 0,0-2-1 0 0,-1 1 1 0 0,0-2 0 0 0,0 1-1 0 0,0-1 1 0 0,-1-1 0 0 0,15-19-1 0 0,-21 24-15 0 0,0 0-1 0 0,0-1 1 0 0,0 1-1 0 0,-1-1 1 0 0,0 0 0 0 0,0 0-1 0 0,-1 0 1 0 0,0 0-1 0 0,0-1 1 0 0,0 1-1 0 0,0-1 1 0 0,-1 1-1 0 0,0-1 1 0 0,-1 1-1 0 0,0-1 1 0 0,0 1 0 0 0,0-1-1 0 0,-2-7 1 0 0,1 8-5 0 0,-2 0-1 0 0,1 1 1 0 0,-1-1 0 0 0,1 1 0 0 0,-2 0 0 0 0,1-1 0 0 0,0 2 0 0 0,-1-1 0 0 0,0 0-1 0 0,0 1 1 0 0,-1-1 0 0 0,1 1 0 0 0,-1 0 0 0 0,-10-6 0 0 0,-3-1-62 0 0,0 1 1 0 0,-39-15 0 0 0,37 17-172 0 0,-1 2-1 0 0,0 0 1 0 0,-42-4 0 0 0,-22 5-3630 0 0,73 6 1937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1 214 508 0 0,'2'8'9764'0'0,"4"-4"-9131"0"0,0 1 1 0 0,1-1 0 0 0,0-1 0 0 0,0 1 0 0 0,0-1 0 0 0,0-1 0 0 0,1 1 0 0 0,12 2 0 0 0,69 6 1471 0 0,-58-8-1417 0 0,375 26 3918 0 0,291-6-1188 0 0,-480-18-1333 0 0,-131 3-801 0 0,-84-8-1222 0 0,-1 0-16 0 0,1 0-1 0 0,-1 0 1 0 0,0 0 0 0 0,1 0 0 0 0,-1-1 0 0 0,1 1-1 0 0,-1 0 1 0 0,0-1 0 0 0,1 1 0 0 0,-1-1 0 0 0,0 1 0 0 0,0-1-1 0 0,2-1 1 0 0,0-7-7 0 0,0-1 0 0 0,-1 0 0 0 0,-1 0 0 0 0,0-1 0 0 0,0 1 0 0 0,-1 0-1 0 0,0 0 1 0 0,-3-15 0 0 0,-19-84-178 0 0,14 75 130 0 0,-11-44-180 0 0,19 76 166 0 0,1 3-16 0 0,1 0 40 0 0,-1-1 0 0 0,0 1 0 0 0,1 0 0 0 0,-1 0 0 0 0,0 0 0 0 0,0 0 1 0 0,1 1-1 0 0,-1-1 0 0 0,0 0 0 0 0,0 0 0 0 0,1 3 0 0 0,0-1 6 0 0,11 14 74 0 0,-1 1 0 0 0,20 38 0 0 0,-11-17 28 0 0,8 9 299 0 0,51 65 0 0 0,-61-91-255 0 0,0-1-1 0 0,1 0 0 0 0,1-2 1 0 0,42 30-1 0 0,-61-46-152 0 0,-1-3 0 0 0,0 1 0 0 0,-1 0 0 0 0,1 0 0 0 0,0-1 0 0 0,0 1 0 0 0,0-1 0 0 0,0 1 0 0 0,0-1 0 0 0,0 1 0 0 0,0-1 0 0 0,0 0 0 0 0,0 0 0 0 0,0 1 0 0 0,0-1 0 0 0,0 0 0 0 0,0 0 0 0 0,0 0 0 0 0,1 0 0 0 0,26 3 0 0 0,-18-7 0 0 0,-6 1 0 0 0,1 1 0 0 0,0-1 0 0 0,-1 1 0 0 0,0-1 0 0 0,0 0 0 0 0,0-1 0 0 0,0 1 0 0 0,0-1 0 0 0,-1 1 0 0 0,1-1 0 0 0,3-6 0 0 0,27-46 0 0 0,-19 29 0 0 0,137-208 0 0 0,-128 200 0 0 0,-13 15 0 0 0,-3 10 0 0 0,-8 10 0 0 0,0 0 0 0 0,0 0 0 0 0,0 0 0 0 0,0 0 0 0 0,0 0 0 0 0,0-1 0 0 0,0 1 0 0 0,0 0 0 0 0,1 0 0 0 0,-1 0 0 0 0,0 0 0 0 0,0 0 0 0 0,0 0 0 0 0,0 0 0 0 0,0-1 0 0 0,1 1 0 0 0,-1 0 0 0 0,0 0 0 0 0,0 0 0 0 0,0 0 0 0 0,0 0 0 0 0,0 0 0 0 0,1 0 0 0 0,-1 0 0 0 0,0 0 0 0 0,0 0 0 0 0,0 0 0 0 0,0 0 0 0 0,1 0 0 0 0,-1 0 0 0 0,0 0 0 0 0,0 0 0 0 0,0 0 0 0 0,0 0 0 0 0,1 0 0 0 0,-1 0 0 0 0,0 0 0 0 0,0 1 0 0 0,0-1 0 0 0,0 0 0 0 0,0 0 0 0 0,1 0 0 0 0,-1 0 0 0 0,0 0 0 0 0,0 0 0 0 0,0 0 0 0 0,0 1 0 0 0,0-1 0 0 0,0 0 0 0 0,0 0 0 0 0,0 0 0 0 0,1 0 0 0 0,-1 1 0 0 0,3 8 0 0 0,0 1 0 0 0,-1 0 0 0 0,0 0 0 0 0,0 0 0 0 0,-1 0 0 0 0,-1 0 0 0 0,0 16 0 0 0,2 22 0 0 0,-1-39 0 0 0,2 17 0 0 0,1-1 0 0 0,1 0 0 0 0,9 30 0 0 0,-9-41 0 0 0,1 0 0 0 0,3-3 0 0 0,-6-8 0 0 0,-3-2 0 0 0,1 0 0 0 0,0 0 0 0 0,0 0 0 0 0,0-1 0 0 0,0 1 0 0 0,0 0 0 0 0,0-1 0 0 0,0 1 0 0 0,0 0 0 0 0,0-1 0 0 0,0 1 0 0 0,0-1 0 0 0,0 0 0 0 0,1 1 0 0 0,-1-1 0 0 0,0 0 0 0 0,0 0 0 0 0,0 0 0 0 0,2 0 0 0 0,12 3 0 0 0,-1-1 0 0 0,1 0 0 0 0,27-1 0 0 0,54-7 0 0 0,-43 2 0 0 0,697-26 0 0 0,-376 21 0 0 0,312 9 0 0 0,-312 2 0 0 0,-335-4 0 0 0,-34 2-10 0 0,-5 0-147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13 216 0 0,'2'-7'8839'0'0,"5"12"-8134"0"0,0 0 0 0 0,0 1 0 0 0,0-1-1 0 0,-1 1 1 0 0,0 1 0 0 0,10 13 0 0 0,32 53 2123 0 0,-28-42-1679 0 0,40 63 1894 0 0,114 159 5131 0 0,-172-250-8011 0 0,0 0-1 0 0,1 0 1 0 0,-1-1 0 0 0,1 1-1 0 0,0-1 1 0 0,0 1-1 0 0,0-1 1 0 0,0 0-1 0 0,0 0 1 0 0,0-1-1 0 0,5 3 1 0 0,-7-4-122 0 0,0 0 0 0 0,1 0-1 0 0,-1 1 1 0 0,0-1 0 0 0,1 0 0 0 0,-1 0-1 0 0,0 0 1 0 0,1-1 0 0 0,-1 1 0 0 0,0 0 0 0 0,1 0-1 0 0,-1-1 1 0 0,0 1 0 0 0,0-1 0 0 0,1 1-1 0 0,-1-1 1 0 0,0 1 0 0 0,0-1 0 0 0,0 0-1 0 0,0 0 1 0 0,0 0 0 0 0,0 1 0 0 0,0-1 0 0 0,0 0-1 0 0,0 0 1 0 0,0 0 0 0 0,0 0 0 0 0,-1-1-1 0 0,1 1 1 0 0,0 0 0 0 0,-1 0 0 0 0,1 0 0 0 0,0-3-1 0 0,12-28 9 0 0,-2 0 0 0 0,-1 0 0 0 0,-2-1 0 0 0,5-37 0 0 0,-10 53-47 0 0,6-45-2 0 0,-2-1 0 0 0,-1-95 0 0 0,-7 139-5345 0 0,12 38 2068 0 0,2 6-3080 0 0,0-9 3310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5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1 668 0 0,'0'0'8420'0'0,"0"3"-6946"0"0,0 2-775 0 0,0 0 0 0 0,1 1 0 0 0,0-1 0 0 0,0 0 0 0 0,0 0 0 0 0,1 0 0 0 0,-1 0 0 0 0,1 0 0 0 0,0 0 0 0 0,4 6 0 0 0,7 21 1636 0 0,37 159 3569 0 0,-45-171-5558 0 0,2 10 366 0 0,2 0 1 0 0,14 32-1 0 0,-11-46-2655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 0 0,'-7'21'7221'0'0,"0"6"-2747"0"0,2 1 0 0 0,-4 36 0 0 0,9-56-3918 0 0,-1 1-1 0 0,1 0 1 0 0,1-1-1 0 0,-1 1 0 0 0,1 0 1 0 0,1-1-1 0 0,0 1 0 0 0,0-1 1 0 0,1 0-1 0 0,0 1 1 0 0,7 13-1 0 0,-8-20-535 0 0,-1 0 0 0 0,1 1 0 0 0,0-1 0 0 0,0 0 0 0 0,0 0 0 0 0,0-1 0 0 0,0 1 0 0 0,0 0 0 0 0,1-1 0 0 0,-1 1 0 0 0,1-1 0 0 0,-1 0 0 0 0,1 0 0 0 0,-1 0 0 0 0,1 0 0 0 0,0 0 0 0 0,-1-1 0 0 0,1 1-1 0 0,0-1 1 0 0,0 1 0 0 0,4-1 0 0 0,27-4-3416 0 0,-2-8-4275 0 0,-19 7 4748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114 189 124 0 0,'-9'-5'1092'0'0,"5"3"820"0"0,-1-1 0 0 0,1 0 0 0 0,-1 0-1 0 0,-6-7 1 0 0,11 10-1726 0 0,-1 0-1 0 0,1-1 1 0 0,0 1-1 0 0,0 0 1 0 0,0-1-1 0 0,0 1 1 0 0,0 0-1 0 0,-1-1 1 0 0,1 1-1 0 0,0 0 1 0 0,0-1-1 0 0,0 1 1 0 0,0 0-1 0 0,0-1 1 0 0,0 1-1 0 0,0-1 1 0 0,0 1-1 0 0,0 0 1 0 0,0-1 0 0 0,0 1-1 0 0,1 0 1 0 0,-1-1-1 0 0,0 1 1 0 0,0 0-1 0 0,0-1 1 0 0,0 1-1 0 0,1 0 1 0 0,-1-1-1 0 0,0 1 1 0 0,0 0-1 0 0,0-1 1 0 0,1 1-1 0 0,8-8 1835 0 0,-9 8-2151 0 0,27-18 2947 0 0,-15 10-1648 0 0,0 0 1 0 0,13-12-1 0 0,-22 17-973 0 0,-1 0 0 0 0,1 1 0 0 0,-1-1 0 0 0,1 0 0 0 0,-1-1 0 0 0,0 1 0 0 0,0 0 1 0 0,0-1-1 0 0,0 1 0 0 0,-1-1 0 0 0,0 1 0 0 0,2-8 0 0 0,-3 10-159 0 0,0 0-1 0 0,0-1 1 0 0,0 1 0 0 0,0 0-1 0 0,0 0 1 0 0,0 0-1 0 0,0-1 1 0 0,-1 1 0 0 0,1 0-1 0 0,-1 0 1 0 0,1 0-1 0 0,-1 0 1 0 0,1 0 0 0 0,-1 0-1 0 0,1 0 1 0 0,-1 0 0 0 0,0 0-1 0 0,0 0 1 0 0,1 0-1 0 0,-1 0 1 0 0,0 0 0 0 0,0 1-1 0 0,0-1 1 0 0,0 0-1 0 0,0 1 1 0 0,0-1 0 0 0,0 0-1 0 0,0 1 1 0 0,0 0-1 0 0,-2-1 1 0 0,-3-1 52 0 0,1 0 0 0 0,-1 0 0 0 0,0 1 0 0 0,-9-2 0 0 0,5 2 8 0 0,-1 1 0 0 0,0 0 0 0 0,0 0-1 0 0,-17 4 1 0 0,24-3-227 0 0,1-1 1 0 0,-1 1-1 0 0,1 0 1 0 0,-1 0-1 0 0,1 0 0 0 0,0 0 1 0 0,0 1-1 0 0,-1-1 1 0 0,1 1-1 0 0,0 0 0 0 0,0 0 1 0 0,1 0-1 0 0,-1 0 1 0 0,0 0-1 0 0,1 1 0 0 0,-1-1 1 0 0,-3 6-1 0 0,6-7-77 0 0,-1 0 0 0 0,1 0 0 0 0,0 0 0 0 0,0 0 0 0 0,0 0 0 0 0,0 0 0 0 0,0 0 0 0 0,0-1 0 0 0,0 1 0 0 0,0 0 0 0 0,1 0 0 0 0,-1 0 0 0 0,0 0-1 0 0,0 0 1 0 0,1-1 0 0 0,-1 1 0 0 0,0 0 0 0 0,1 0 0 0 0,-1 0 0 0 0,1-1 0 0 0,-1 1 0 0 0,1 0 0 0 0,0-1 0 0 0,-1 1 0 0 0,1 0 0 0 0,0-1 0 0 0,-1 1 0 0 0,1-1 0 0 0,0 1 0 0 0,1 0 0 0 0,22 13-4153 0 0,0-6 1529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16 312 0 0,'0'0'762'0'0,"11"-15"6574"0"0,-8 16-6935 0 0,1 1 0 0 0,-1-1 0 0 0,1 1 0 0 0,-1 0 0 0 0,0 0 0 0 0,0 0 0 0 0,0 0 0 0 0,0 1 0 0 0,0-1 0 0 0,0 1 0 0 0,-1 0 0 0 0,1-1 0 0 0,-1 1 0 0 0,0 0 0 0 0,0 1 0 0 0,0-1 1 0 0,2 4-1 0 0,5 11 1058 0 0,12 34 1 0 0,-4 5 212 0 0,-1 0-1 0 0,13 115 1 0 0,-19-45-266 0 0,-10 173 0 0 0,-2-81-509 0 0,46 532 1417 0 0,-23-510-1500 0 0,-16-212 1192 0 0,-6-34-1999 0 0,1 4-5 0 0,0 0 0 0 0,0-1 0 0 0,0 1 0 0 0,-1 0 1 0 0,1 0-1 0 0,-1-1 0 0 0,1 1 0 0 0,-1 0 0 0 0,1 0 0 0 0,-1 0 0 0 0,0 0 0 0 0,1 0 0 0 0,-1 0 1 0 0,0 0-1 0 0,0 0 0 0 0,0 0 0 0 0,-2-1 0 0 0,-2-2 3 0 0,0 0 1 0 0,-1 1-1 0 0,0 0 1 0 0,0 0-1 0 0,0 0 1 0 0,0 1-1 0 0,0 0 0 0 0,0 0 1 0 0,-14-2-1 0 0,14 3 0 0 0,-9-2-6 0 0,-1 1 0 0 0,1 0 0 0 0,-1 2 0 0 0,0-1 0 0 0,-17 4 0 0 0,26-3-4 0 0,1 1 1 0 0,0 0 0 0 0,-1 0-1 0 0,1 1 1 0 0,0 0 0 0 0,0 0-1 0 0,0 0 1 0 0,1 1 0 0 0,-1 0-1 0 0,0 0 1 0 0,1 0 0 0 0,0 1-1 0 0,0-1 1 0 0,0 1 0 0 0,-6 7-1 0 0,10-10 6 0 0,0 0 0 0 0,0 1 0 0 0,0-1 0 0 0,0 0 0 0 0,0 1 0 0 0,0-1 0 0 0,1 1 0 0 0,-1-1 0 0 0,0 1 0 0 0,1-1 0 0 0,-1 1 0 0 0,1 0 0 0 0,0-1 0 0 0,0 1 0 0 0,0 0 0 0 0,-1-1 0 0 0,2 1 0 0 0,-1 0 0 0 0,0-1 0 0 0,0 1 0 0 0,1 1 0 0 0,0 0 4 0 0,0-1 0 0 0,0 1 0 0 0,0-1 1 0 0,1 0-1 0 0,-1 1 0 0 0,1-1 0 0 0,0 0 1 0 0,-1 0-1 0 0,1 0 0 0 0,0 0 0 0 0,4 2 1 0 0,3 3 17 0 0,0-1 0 0 0,1 0 0 0 0,-1-1 0 0 0,21 8 0 0 0,-15-9-13 0 0,0 0-1 0 0,0 0 0 0 0,0-1 1 0 0,1-1-1 0 0,-1-1 0 0 0,1 0 1 0 0,24-2-1 0 0,-16-2 3 0 0,0 0-1 0 0,0-1 1 0 0,0-1-1 0 0,26-10 1 0 0,-43 12-12 0 0,0 0 0 0 0,0 0 0 0 0,0-1 0 0 0,0 0 0 0 0,0-1 0 0 0,-1 1 0 0 0,0-1 0 0 0,6-6 0 0 0,-10 10 0 0 0,-1 0 0 0 0,0-1 0 0 0,1 1 0 0 0,-1 0 0 0 0,0-1 0 0 0,0 1 0 0 0,0-1 0 0 0,0 0 0 0 0,0 1 0 0 0,0-1 0 0 0,0 0 0 0 0,-1 0 0 0 0,1 1 0 0 0,0-1 0 0 0,-1 0 0 0 0,0 0 0 0 0,1 0 0 0 0,-1 0 0 0 0,0 0 0 0 0,0 0 0 0 0,0 0 0 0 0,0 1 0 0 0,-1-1 0 0 0,1 0 0 0 0,0 0 0 0 0,-1 0 0 0 0,1 0 0 0 0,-1 0 0 0 0,0 1 0 0 0,1-1 0 0 0,-1 0 0 0 0,0 1 0 0 0,0-1 0 0 0,0 0 0 0 0,0 1 0 0 0,-1-1 0 0 0,1 1 0 0 0,-2-2 0 0 0,-2-1-524 0 0,-1 0 0 0 0,0 0-1 0 0,-1 0 1 0 0,1 1 0 0 0,-1 0 0 0 0,1 0 0 0 0,-1 0 0 0 0,0 1-1 0 0,0 0 1 0 0,0 0 0 0 0,0 1 0 0 0,0 0 0 0 0,-1 0-1 0 0,1 1 1 0 0,0 0 0 0 0,0 0 0 0 0,-1 1 0 0 0,1 0 0 0 0,0 0-1 0 0,0 1 1 0 0,0-1 0 0 0,0 2 0 0 0,0-1 0 0 0,-8 5-1 0 0,8-3-2844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211 138 616 0 0,'0'-3'581'0'0,"0"0"1"0"0,0 0-1 0 0,0 0 1 0 0,-1 0-1 0 0,1 0 0 0 0,-1 0 1 0 0,0 0-1 0 0,0 0 0 0 0,0 0 1 0 0,0 0-1 0 0,0 0 0 0 0,-1 1 1 0 0,1-1-1 0 0,-1 0 1 0 0,0 1-1 0 0,-3-4 0 0 0,3 4-138 0 0,-1 0-1 0 0,1 0 0 0 0,-1 0 1 0 0,0 0-1 0 0,0 1 0 0 0,0-1 1 0 0,0 1-1 0 0,0-1 0 0 0,0 1 0 0 0,0 0 1 0 0,0 0-1 0 0,-1 1 0 0 0,-3-1 1 0 0,1 0-88 0 0,0 1 0 0 0,1 0 0 0 0,-1 0 0 0 0,0 0 0 0 0,0 1 0 0 0,1 0 0 0 0,-1 0 0 0 0,0 1 0 0 0,1 0 0 0 0,-1 0 0 0 0,1 0 0 0 0,0 0 0 0 0,0 1 0 0 0,0 0 0 0 0,0 0 0 0 0,-9 7 0 0 0,10-6-127 0 0,0 1 1 0 0,-1 0 0 0 0,2-1 0 0 0,-1 2-1 0 0,1-1 1 0 0,-1 0 0 0 0,1 0 0 0 0,1 1-1 0 0,-1 0 1 0 0,1 0 0 0 0,0-1-1 0 0,0 1 1 0 0,0 8 0 0 0,1-10-118 0 0,0 0 0 0 0,1 1 0 0 0,0-1 0 0 0,0 0 0 0 0,1 0 0 0 0,-1 1 0 0 0,1-1-1 0 0,0 0 1 0 0,0 0 0 0 0,0 0 0 0 0,0 0 0 0 0,1 0 0 0 0,0 0 0 0 0,0 0 0 0 0,0 0 0 0 0,0 0 0 0 0,0-1 0 0 0,1 0 0 0 0,4 6 0 0 0,0-3-7 0 0,-1-1-1 0 0,1 0 1 0 0,0 0 0 0 0,1-1-1 0 0,-1 0 1 0 0,1 0-1 0 0,0 0 1 0 0,0-1 0 0 0,0 0-1 0 0,0-1 1 0 0,0 0 0 0 0,1 0-1 0 0,-1-1 1 0 0,1 0 0 0 0,9 0-1 0 0,7-1 67 0 0,0-1 0 0 0,0-1 0 0 0,-1-1 0 0 0,25-7 0 0 0,-33 7-100 0 0,-1-2 0 0 0,0 0 0 0 0,-1-1-1 0 0,1 0 1 0 0,-1-1 0 0 0,0 0 0 0 0,23-19 0 0 0,-31 22-40 0 0,0-1 0 0 0,-1 0 0 0 0,0 0 0 0 0,0 0 0 0 0,-1-1 0 0 0,0 0 0 0 0,1 0 0 0 0,4-11 0 0 0,-7 13-15 0 0,0-1 1 0 0,-1 1 0 0 0,0-1-1 0 0,0 1 1 0 0,0-1-1 0 0,0 0 1 0 0,0 0 0 0 0,-1 1-1 0 0,0-1 1 0 0,0 0-1 0 0,-1 0 1 0 0,1 1 0 0 0,-1-1-1 0 0,-1-6 1 0 0,0 6-22 0 0,0 0 1 0 0,-1 0-1 0 0,1 0 0 0 0,-1 1 0 0 0,0-1 1 0 0,0 1-1 0 0,-1-1 0 0 0,1 1 1 0 0,-1 0-1 0 0,0 0 0 0 0,0 1 1 0 0,0-1-1 0 0,-1 1 0 0 0,1 0 0 0 0,-1 0 1 0 0,0 0-1 0 0,1 1 0 0 0,-1-1 1 0 0,-9-1-1 0 0,0-1-350 0 0,0 1 1 0 0,0 0-1 0 0,0 1 1 0 0,-1 1-1 0 0,1 0 1 0 0,-18 1-1 0 0,-13 5-2692 0 0,2 9-5413 0 0,30-7 5443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 0 0,'1'-7'14379'0'0,"3"19"-13161"0"0,0 1-1 0 0,-1 0 0 0 0,-1 0 1 0 0,0 0-1 0 0,-1 0 0 0 0,0 14 1 0 0,1 11 248 0 0,7 147 1634 0 0,1 14-1232 0 0,8 72 463 0 0,-2 111-1358 0 0,-16-298-973 0 0,0-43-153 0 0,0-39-767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164 180 0 0,'0'-6'804'0'0,"0"0"-1"0"0,0 0 1 0 0,-1 0 0 0 0,0 1-1 0 0,0-1 1 0 0,0 0 0 0 0,-1 1-1 0 0,0-1 1 0 0,0 1 0 0 0,0-1 0 0 0,-1 1-1 0 0,0 0 1 0 0,0 0 0 0 0,0 0-1 0 0,-5-5 1 0 0,2 4-206 0 0,0 0 0 0 0,-1 1 0 0 0,1 0-1 0 0,-1 0 1 0 0,-1 1 0 0 0,1 0 0 0 0,-1 0 0 0 0,1 0 0 0 0,-16-4 0 0 0,5 3-14 0 0,0 0 1 0 0,-1 2-1 0 0,1 0 0 0 0,-1 1 1 0 0,0 1-1 0 0,1 0 1 0 0,-1 2-1 0 0,-19 2 0 0 0,-23 7 471 0 0,-65 18 0 0 0,63-13-531 0 0,32-8-280 0 0,0 2 0 0 0,0 1-1 0 0,0 1 1 0 0,2 2 0 0 0,-1 1-1 0 0,2 1 1 0 0,0 1 0 0 0,0 2 0 0 0,2 0-1 0 0,0 2 1 0 0,2 1 0 0 0,0 1-1 0 0,1 2 1 0 0,-27 34 0 0 0,36-38-65 0 0,0 1 1 0 0,1 0-1 0 0,1 1 1 0 0,1 0 0 0 0,-12 34-1 0 0,18-38-48 0 0,0 0 0 0 0,1 1-1 0 0,1-1 1 0 0,1 1 0 0 0,0-1-1 0 0,2 1 1 0 0,2 35 0 0 0,5-12-118 0 0,1 1-1 0 0,2-2 1 0 0,2 1 0 0 0,2-2 0 0 0,28 59 0 0 0,-28-72-13 0 0,1-1 0 0 0,1-1 0 0 0,2 0 0 0 0,0-1 0 0 0,2-2 0 0 0,0 1 0 0 0,1-2 0 0 0,2-1 0 0 0,0-1 0 0 0,1-1 0 0 0,49 28 0 0 0,-24-19 0 0 0,2-3 0 0 0,1-2 0 0 0,1-2 0 0 0,1-2 0 0 0,77 14 0 0 0,-81-24 0 0 0,0-1 0 0 0,1-3 0 0 0,83-4 0 0 0,-59-6 0 0 0,133-26 0 0 0,-168 22 0 0 0,0-1 0 0 0,0-1 0 0 0,-1-3 0 0 0,-1-1 0 0 0,0-2 0 0 0,53-34 0 0 0,-70 38 0 0 0,0-1 0 0 0,-1-1 0 0 0,-1-1 0 0 0,-1-1 0 0 0,0 0 0 0 0,-1-2 0 0 0,-1 0 0 0 0,-1 0 0 0 0,-1-2 0 0 0,-1 0 0 0 0,19-41 0 0 0,-21 36 0 0 0,-2-1 0 0 0,0-1 0 0 0,-2 1 0 0 0,-1-2 0 0 0,-2 1 0 0 0,0 0 0 0 0,-2-1 0 0 0,-1 0 0 0 0,-2 1 0 0 0,-1-1 0 0 0,-1 1 0 0 0,-9-38 0 0 0,7 44 0 0 0,-1 0 0 0 0,0 1 0 0 0,-2 0 0 0 0,-1 0 0 0 0,-1 0 0 0 0,-1 1 0 0 0,0 0 0 0 0,-2 1 0 0 0,0 1 0 0 0,-29-33 0 0 0,19 27 0 0 0,-2 1 0 0 0,-27-22 0 0 0,39 36 0 0 0,-1 0 0 0 0,-1 1 0 0 0,0 1 0 0 0,0 0 0 0 0,0 1 0 0 0,-22-7 0 0 0,-52-8 0 0 0,-1 4 0 0 0,-130-9 0 0 0,81 11 0 0 0,122 14-1916 0 0,10 2 116 0 0,1 0 0 0 0,-1-1 1 0 0,1 0-1 0 0,-1-1 0 0 0,-9-3 0 0 0,5 1-1638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14 284 0 0,'-2'-13'14289'0'0,"10"36"-12653"0"0,-2 1 0 0 0,-1 1-1 0 0,-1-1 1 0 0,1 49 0 0 0,4 21 204 0 0,-3-31-842 0 0,-5-44-799 0 0,0-1 1 0 0,2 0-1 0 0,0 0 0 0 0,1 0 0 0 0,12 34 1 0 0,-12-46-730 0 0,1 1-2847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44 452 0 0,'-18'-7'12183'0'0,"42"5"-3443"0"0,-11 2-9946 0 0,158-18 7739 0 0,-60 6-2988 0 0,-71 7-4957 0 0,-39 5 537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43 364 0 0,'-27'-10'3076'0'0,"-3"-1"10573"0"0,36 11-12073 0 0,291-4 5463 0 0,-129 4-5643 0 0,432-6 2467 0 0,-464 4-3328 0 0,170-7 734 0 0,-295 9-2186 0 0,-27 7-7229 0 0,10-5 5955 0 0,-10 4-1397 0 0,2-2 516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11 868 0 0,'-15'-11'11902'0'0,"0"19"-10520"0"0,0 0 0 0 0,1 1 0 0 0,-23 17 0 0 0,13-9-698 0 0,-88 60 2431 0 0,-215 111 0 0 0,251-150-2398 0 0,-28 14 468 0 0,164-64-6005 0 0,53-20-192 0 0,-9 2 2131 0 0,7-3 413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14.8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238 0 252 0 0,'-11'0'1859'0'0,"5"1"-1515"0"0,1 0-1 0 0,-1 0 1 0 0,1 0 0 0 0,-1 1-1 0 0,1 0 1 0 0,0 0 0 0 0,-1 0-1 0 0,1 1 1 0 0,0 0 0 0 0,1 0-1 0 0,-1 0 1 0 0,-7 7 0 0 0,-10 8 885 0 0,-22 27 0 0 0,29-30-741 0 0,5-4-11 0 0,0 0 0 0 0,1 0 0 0 0,-15 25 0 0 0,22-33-359 0 0,0 1 0 0 0,-1 0-1 0 0,2 0 1 0 0,-1 1-1 0 0,0-1 1 0 0,1 0 0 0 0,0 1-1 0 0,0-1 1 0 0,0 0-1 0 0,0 1 1 0 0,1-1 0 0 0,-1 1-1 0 0,1 0 1 0 0,1-1-1 0 0,-1 1 1 0 0,2 5 0 0 0,-2-9-85 0 0,0 0 0 0 0,1 0 0 0 0,-1 1 0 0 0,1-1 1 0 0,-1 0-1 0 0,1 0 0 0 0,-1 0 0 0 0,1 0 0 0 0,0 0 1 0 0,0 0-1 0 0,-1 0 0 0 0,1 0 0 0 0,0 0 0 0 0,0 0 0 0 0,0 0 1 0 0,0-1-1 0 0,0 1 0 0 0,0 0 0 0 0,0-1 0 0 0,0 1 1 0 0,1-1-1 0 0,-1 1 0 0 0,1 0 0 0 0,0-1 5 0 0,1 0-1 0 0,-1 0 0 0 0,0 0 1 0 0,1 0-1 0 0,-1 0 1 0 0,0 0-1 0 0,0-1 0 0 0,1 1 1 0 0,-1-1-1 0 0,0 1 1 0 0,4-3-1 0 0,3-1 42 0 0,-1-1 0 0 0,1 0 0 0 0,-1 0 0 0 0,11-10 0 0 0,-13 10-36 0 0,-1 0 1 0 0,0-1-1 0 0,-1 0 0 0 0,0 0 1 0 0,1 0-1 0 0,-2 0 1 0 0,1-1-1 0 0,-1 1 1 0 0,0-1-1 0 0,0 0 1 0 0,-1 0-1 0 0,2-8 0 0 0,-4 13 122 0 0,-9 1-23 0 0,9 1-137 0 0,-1 0 1 0 0,1 0 0 0 0,0 0 0 0 0,-1 0 0 0 0,1 0 0 0 0,-1 0 0 0 0,1 0 0 0 0,0 0-1 0 0,-1 0 1 0 0,1 0 0 0 0,-1 0 0 0 0,1 0 0 0 0,0 1 0 0 0,-1-1 0 0 0,1 0 0 0 0,-1 0-1 0 0,1 0 1 0 0,0 0 0 0 0,-1 1 0 0 0,1-1 0 0 0,0 0 0 0 0,-1 0 0 0 0,1 1 0 0 0,0-1-1 0 0,0 0 1 0 0,-1 1 0 0 0,1-1 0 0 0,0 0 0 0 0,0 1 0 0 0,-1-1 0 0 0,1 0 0 0 0,0 2-1 0 0,-3 2 32 0 0,0 1 0 0 0,0 0 0 0 0,1 0-1 0 0,0 0 1 0 0,0 0 0 0 0,0 0 0 0 0,1 0-1 0 0,0 0 1 0 0,0 1 0 0 0,0-1 0 0 0,0 1-1 0 0,1-1 1 0 0,0 1 0 0 0,0-1-1 0 0,1 1 1 0 0,-1-1 0 0 0,1 0 0 0 0,0 1-1 0 0,1-1 1 0 0,-1 0 0 0 0,4 7 0 0 0,-4-11-20 0 0,0 0 0 0 0,0 0 0 0 0,0 1 0 0 0,0-1 0 0 0,1 0 0 0 0,-1 0 0 0 0,0 0 0 0 0,1 0 0 0 0,-1 0 0 0 0,1-1 0 0 0,-1 1 0 0 0,1 0 0 0 0,-1-1 0 0 0,1 1 0 0 0,2 0 0 0 0,-3-1 38 0 0,16 4 81 0 0,-16-4-132 0 0,-1 0 1 0 0,0 1-1 0 0,0-1 1 0 0,0 1 0 0 0,0-1-1 0 0,0 1 1 0 0,1-1-1 0 0,-1 1 1 0 0,0-1-1 0 0,0 0 1 0 0,1 1-1 0 0,-1-1 1 0 0,0 1-1 0 0,1-1 1 0 0,-1 0-1 0 0,0 1 1 0 0,1-1-1 0 0,-1 0 1 0 0,0 0-1 0 0,1 1 1 0 0,-1-1-1 0 0,1 0 1 0 0,-1 0-1 0 0,1 0 1 0 0,-1 1-1 0 0,0-1 1 0 0,1 0 0 0 0,-1 0-1 0 0,1 0 1 0 0,-1 0-1 0 0,1 0 1 0 0,-1 0-1 0 0,1 0 1 0 0,-1 0-1 0 0,1 0 1 0 0,-1 0-1 0 0,1 0 1 0 0,-1 0-1 0 0,1 0 1 0 0,-1 0-1 0 0,1-1 1 0 0,-1 1-1 0 0,0 0 1 0 0,1 0-1 0 0,-1 0 1 0 0,1-1-1 0 0,-1 1 1 0 0,0 0-1 0 0,1-1 1 0 0,2 0 39 0 0,18-15 670 0 0,-16 12-431 0 0,-4 4-179 0 0,0 0-1 0 0,0-1 1 0 0,-1 1 0 0 0,1-1 0 0 0,0 1 0 0 0,-1-1 0 0 0,1 0-1 0 0,0 1 1 0 0,-1-1 0 0 0,1 0 0 0 0,-1 1 0 0 0,1-1-1 0 0,-1 0 1 0 0,1 0 0 0 0,-1 1 0 0 0,0-1 0 0 0,1 0-1 0 0,-1 0 1 0 0,0 0 0 0 0,0 0 0 0 0,1 1 0 0 0,-1-1-1 0 0,0-1 1 0 0,39-3 795 0 0,44-11-130 0 0,-50 9-313 0 0,0 1 1 0 0,53-2-1 0 0,17 1 340 0 0,-5 0-191 0 0,-18 3-279 0 0,-1-2-1 0 0,83-19 1 0 0,-128 20-203 0 0,66 0 0 0 0,-19 2 27 0 0,-54 3 28 0 0,0 0 0 0 0,36 6 0 0 0,26 1 96 0 0,-61-6-210 0 0,46 9 0 0 0,-66-8-57 0 0,52 3 107 0 0,-59-5-94 0 0,10 2 162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0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53 169 416 0 0,'-6'-5'656'0'0,"1"0"1"0"0,0 0-1 0 0,0-1 0 0 0,1 0 1 0 0,-1 0-1 0 0,1 0 0 0 0,1 0 1 0 0,-1-1-1 0 0,1 0 0 0 0,0 1 1 0 0,-3-13-1 0 0,6 18-481 0 0,0 0 0 0 0,0-1 0 0 0,1 1 0 0 0,-1 0 0 0 0,0-1 0 0 0,1 1 0 0 0,-1 0-1 0 0,1 0 1 0 0,-1-1 0 0 0,1 1 0 0 0,0 0 0 0 0,-1 0 0 0 0,1 0 0 0 0,0 0 0 0 0,0 0 0 0 0,0 0 0 0 0,0 0 0 0 0,0 0 0 0 0,0 0-1 0 0,1-1 1 0 0,22-14 1708 0 0,-23 16-1852 0 0,11-7 560 0 0,1 1 1 0 0,1 1 0 0 0,-1 0-1 0 0,1 0 1 0 0,0 2 0 0 0,0 0-1 0 0,17-2 1 0 0,6 2 698 0 0,56 2 0 0 0,-71 2-694 0 0,-1 0-1 0 0,1 2 1 0 0,-1 1 0 0 0,37 11 0 0 0,-50-13-385 0 0,1 2 0 0 0,-1-1 0 0 0,1 1 0 0 0,-1 0 1 0 0,0 1-1 0 0,-1 0 0 0 0,1 0 0 0 0,-1 1 0 0 0,0 0 0 0 0,0 0 1 0 0,-1 1-1 0 0,0 0 0 0 0,9 12 0 0 0,-14-18-198 0 0,1 1 0 0 0,-1-1 0 0 0,0 1 0 0 0,0 0-1 0 0,-1 0 1 0 0,1-1 0 0 0,0 1 0 0 0,0 0 0 0 0,-1 0 0 0 0,1 0-1 0 0,-1 0 1 0 0,0 0 0 0 0,1-1 0 0 0,-1 1 0 0 0,0 0 0 0 0,0 0 0 0 0,0 0-1 0 0,-1 0 1 0 0,1 0 0 0 0,0 0 0 0 0,-1 0 0 0 0,1 0 0 0 0,-1 0-1 0 0,0-1 1 0 0,1 1 0 0 0,-1 0 0 0 0,0 0 0 0 0,0-1 0 0 0,0 1 0 0 0,0 0-1 0 0,-1-1 1 0 0,1 0 0 0 0,0 1 0 0 0,-1-1 0 0 0,1 1 0 0 0,0-1-1 0 0,-1 0 1 0 0,0 0 0 0 0,1 0 0 0 0,-1 0 0 0 0,-3 1 0 0 0,-5 3-410 0 0,0-1 1 0 0,0-1 0 0 0,-1 1-1 0 0,1-2 1 0 0,-1 0 0 0 0,-14 2-1 0 0,-31 1-1993 0 0,8-1-6174 0 0,38-4 6175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20 452 0 0,'0'0'244'0'0,"0"-1"0"0"0,1 1-1 0 0,-1-1 1 0 0,1 1 0 0 0,-1 0-1 0 0,0-1 1 0 0,1 1 0 0 0,-1-1 0 0 0,0 1-1 0 0,0-1 1 0 0,1 1 0 0 0,-1-1 0 0 0,0 1-1 0 0,0-1 1 0 0,0 1 0 0 0,0-1-1 0 0,0 1 1 0 0,1-1 0 0 0,-1 1 0 0 0,0-1-1 0 0,0 1 1 0 0,0-1 0 0 0,0 1 0 0 0,-1-1-1 0 0,1 0 1 0 0,0 1 0 0 0,0-1 0 0 0,0 1-1 0 0,0-1 1 0 0,0 1 0 0 0,-1-1-1 0 0,1 1 1 0 0,0-1 0 0 0,-1 0 0 0 0,-10-1 4706 0 0,-1 5-5213 0 0,-13 5 1902 0 0,0 1 0 0 0,1 1 0 0 0,-27 16 0 0 0,-65 46 776 0 0,17-10-741 0 0,-46 27 105 0 0,-35 19-49 0 0,173-105-1960 0 0,1 0-1 0 0,0 1 1 0 0,0 1 0 0 0,0-1 0 0 0,0 1-1 0 0,1 0 1 0 0,-9 9 0 0 0,19-14-3521 0 0,-3 0 3454 0 0,50-10-5860 0 0,-14-4 3453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0 884 0 0,'-2'1'9558'0'0,"-10"5"-4661"0"0,-84 47-2192 0 0,61-31-1858 0 0,-40 24 1062 0 0,-110 89 1 0 0,182-133-2101 0 0,-22 23-1395 0 0,24-24 1114 0 0,0 0-1 0 0,1 0 1 0 0,-1 1-1 0 0,0-1 1 0 0,1 0-1 0 0,-1 1 1 0 0,1-1-1 0 0,-1 0 1 0 0,1 1-1 0 0,-1-1 1 0 0,1 0-1 0 0,0 3 1 0 0</inkml:trace>
  <inkml:trace contextRef="#ctx0" brushRef="#br0" timeOffset="1">474 96 380 0 0,'-17'4'432'0'0,"-10"2"-708"0"0,10-2 92 0 0,7 0 64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67 328 0 0,'1'-7'1306'0'0,"1"1"-1"0"0,0 0 1 0 0,0-1 0 0 0,1 1-1 0 0,-1 0 1 0 0,2 0 0 0 0,-1 0-1 0 0,9-10 3610 0 0,4 18-3289 0 0,-15-1-1491 0 0,1-1-1 0 0,-1 1 1 0 0,0 0 0 0 0,0 0-1 0 0,0 0 1 0 0,0 0-1 0 0,0 0 1 0 0,0 0-1 0 0,0 0 1 0 0,0 0 0 0 0,0 0-1 0 0,0 0 1 0 0,-1 0-1 0 0,1 1 1 0 0,0-1 0 0 0,0 2-1 0 0,7 23 719 0 0,-7-22-594 0 0,12 50 1083 0 0,-3 0-1 0 0,4 63 1 0 0,-4 114 579 0 0,-5-80-712 0 0,37 166 1168 0 0,-39-302-2266 0 0,18 86 743 0 0,7 39-21 0 0,-20-94-639 0 0,-5-36-124 0 0,0-1 0 0 0,1 0 0 0 0,6 13 0 0 0,-5-13-8 0 0,-1 0 1 0 0,0 0-1 0 0,3 12 0 0 0,-4-13-62 0 0,3 3 0 0 0,-2-1 0 0 0,0 0 0 0 0,2-2 0 0 0,-5-7 0 0 0,1 1 0 0 0,-3-4 0 0 0,-12-17 0 0 0,9 16 0 0 0,1 0 0 0 0,-1 1 0 0 0,1-1 0 0 0,-1 1 0 0 0,0 0 0 0 0,1 0 0 0 0,-1 0 0 0 0,0 0 0 0 0,-1 1 0 0 0,1-1 0 0 0,-5 0 0 0 0,-2 0 0 0 0,0 1 0 0 0,0-1 0 0 0,-12 2 0 0 0,16 0 0 0 0,0 1 0 0 0,0 0 0 0 0,0 0 0 0 0,1 1 0 0 0,-1 0 0 0 0,1 0 0 0 0,-1 1 0 0 0,1 0 0 0 0,0 0 0 0 0,0 0 0 0 0,0 1 0 0 0,0 0 0 0 0,-8 8 0 0 0,11-10 0 0 0,1 0 0 0 0,-1 0 0 0 0,1 0 0 0 0,0 1 0 0 0,0-1 0 0 0,0 0 0 0 0,0 1 0 0 0,1 0 0 0 0,-1-1 0 0 0,1 1 0 0 0,-1 0 0 0 0,1 0 0 0 0,0 0 0 0 0,0 0 0 0 0,1 0 0 0 0,-1 0 0 0 0,0 0 0 0 0,1 0 0 0 0,0 0 0 0 0,0 0 0 0 0,0 0 0 0 0,0 1 0 0 0,0-1 0 0 0,0 0 0 0 0,1 0 0 0 0,0 0 0 0 0,-1 0 0 0 0,1 0 0 0 0,1 0 0 0 0,-1 0 0 0 0,0 0 0 0 0,3 3 0 0 0,-1-2 0 0 0,1 0 0 0 0,-1 0 0 0 0,1 0 0 0 0,0-1 0 0 0,1 1 0 0 0,-1-1 0 0 0,0 0 0 0 0,1-1 0 0 0,0 1 0 0 0,0-1 0 0 0,0 0 0 0 0,0 0 0 0 0,0 0 0 0 0,0 0 0 0 0,0-1 0 0 0,0 0 0 0 0,1 0 0 0 0,5-1 0 0 0,3 2 0 0 0,1-2 0 0 0,0 0 0 0 0,0 0 0 0 0,0-2 0 0 0,20-3 0 0 0,-32 4 0 0 0,45-13 0 0 0,-45 13 0 0 0,0 0 0 0 0,0-1 0 0 0,0 1 0 0 0,0-1 0 0 0,0 0 0 0 0,0 0 0 0 0,-1 0 0 0 0,1 0 0 0 0,-1 0 0 0 0,0-1 0 0 0,1 1 0 0 0,2-5 0 0 0,-1-2 0 0 0,-3-8 0 0 0,-2 14 0 0 0,0 0 0 0 0,0 1 0 0 0,0-1 0 0 0,0 0 0 0 0,0 1 0 0 0,-1 0 0 0 0,1-1 0 0 0,-1 1 0 0 0,0 0 0 0 0,0 0 0 0 0,0-1 0 0 0,0 2 0 0 0,0-1 0 0 0,0 0 0 0 0,0 0 0 0 0,0 1 0 0 0,-1-1 0 0 0,1 1 0 0 0,-1-1 0 0 0,1 1 0 0 0,-1 0 0 0 0,0 0 0 0 0,1 0 0 0 0,-1 1 0 0 0,0-1 0 0 0,-4 0 0 0 0,-4-1 0 0 0,-1 1 0 0 0,1 0 0 0 0,-1 0 0 0 0,0 1 0 0 0,-12 2 0 0 0,21-2-423 0 0,-1 0 0 0 0,1 1 1 0 0,0-1-1 0 0,-1 1 0 0 0,1 0 0 0 0,0 0 1 0 0,0 0-1 0 0,-1 0 0 0 0,1 0 0 0 0,0 1 1 0 0,0-1-1 0 0,1 1 0 0 0,-1 0 0 0 0,0 0 1 0 0,1 0-1 0 0,-1 0 0 0 0,1 1 0 0 0,-1-1 1 0 0,1 1-1 0 0,0-1 0 0 0,0 1 0 0 0,0 0 1 0 0,0 0-1 0 0,1 0 0 0 0,-1 0 0 0 0,1 0 1 0 0,0 0-1 0 0,-2 5 0 0 0,1 7-3090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51 484 0 0,'-3'-6'1050'0'0,"-1"1"0"0"0,1 0-1 0 0,-1 0 1 0 0,0 1 0 0 0,-1-1 0 0 0,-6-5-1 0 0,9 9-700 0 0,0-1 0 0 0,-1 1 0 0 0,1 0 0 0 0,0 0-1 0 0,-1 0 1 0 0,1 0 0 0 0,-1 1 0 0 0,0-1-1 0 0,1 1 1 0 0,-1-1 0 0 0,1 1 0 0 0,-1 0 0 0 0,0 0-1 0 0,1 0 1 0 0,-1 0 0 0 0,0 0 0 0 0,1 1 0 0 0,-4 0-1 0 0,-3 2 275 0 0,1 0-1 0 0,-1 0 0 0 0,0 1 1 0 0,1 0-1 0 0,0 0 0 0 0,0 1 1 0 0,0 0-1 0 0,-13 11 0 0 0,17-12-379 0 0,0-1 0 0 0,0 1 0 0 0,0 0 0 0 0,1 0 0 0 0,-1 0 0 0 0,1 0 0 0 0,0 1 0 0 0,1-1 0 0 0,-1 1 0 0 0,1 0-1 0 0,0 0 1 0 0,0 0 0 0 0,0 0 0 0 0,1 0 0 0 0,-1 0 0 0 0,1 0 0 0 0,0 7 0 0 0,1-9-113 0 0,0 1 0 0 0,1 0 0 0 0,-1-1 0 0 0,1 1 0 0 0,0-1 0 0 0,0 1 0 0 0,0-1 0 0 0,0 1 0 0 0,0-1 1 0 0,1 0-1 0 0,0 1 0 0 0,0-1 0 0 0,0 0 0 0 0,0 0 0 0 0,3 3 0 0 0,-1-1 6 0 0,1-1 0 0 0,0 0 0 0 0,0 0 0 0 0,0 0 1 0 0,1-1-1 0 0,-1 0 0 0 0,1 0 0 0 0,6 3 0 0 0,4-1 83 0 0,1 0 0 0 0,-1-1-1 0 0,1 0 1 0 0,0-1 0 0 0,28 1-1 0 0,-28-4-72 0 0,0-1-1 0 0,0 0 1 0 0,0-1-1 0 0,22-5 0 0 0,-32 5-98 0 0,1 0-1 0 0,-1 0 0 0 0,0-1 1 0 0,0 1-1 0 0,0-2 0 0 0,-1 1 0 0 0,1-1 1 0 0,-1 0-1 0 0,0 0 0 0 0,0-1 1 0 0,0 0-1 0 0,6-6 0 0 0,-10 9-31 0 0,0-1 0 0 0,-1 1 1 0 0,1 0-1 0 0,-1-1 0 0 0,1 1 0 0 0,-1-1 0 0 0,0 0 0 0 0,1 1 0 0 0,-2-1 0 0 0,1 0 1 0 0,0 0-1 0 0,0 1 0 0 0,-1-1 0 0 0,0 0 0 0 0,1 0 0 0 0,-1 0 0 0 0,0 0 1 0 0,-1-4-1 0 0,0 3-1 0 0,0 0 1 0 0,0 0-1 0 0,-1 0 0 0 0,1 1 1 0 0,-1-1-1 0 0,0 0 1 0 0,0 1-1 0 0,-1-1 1 0 0,1 1-1 0 0,0 0 1 0 0,-7-6-1 0 0,2 3-29 0 0,-1-1 0 0 0,0 1 1 0 0,0 0-1 0 0,-1 1 0 0 0,1 0 0 0 0,-1 0 0 0 0,-1 1 0 0 0,1 0 1 0 0,-18-5-1 0 0,13 6-197 0 0,-1 0 0 0 0,1 2 0 0 0,0-1-1 0 0,0 2 1 0 0,-24 1 0 0 0,30 0-330 0 0,1 0 0 0 0,0 1 0 0 0,1 0 0 0 0,-1 0 0 0 0,-10 5 0 0 0,12-5-463 0 0,0 1 1 0 0,1 0 0 0 0,-1 0-1 0 0,1 0 1 0 0,0 0-1 0 0,0 1 1 0 0,0 0 0 0 0,-4 5-1 0 0,2 1-1930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 0 0,'5'10'7460'0'0,"0"7"-3490"0"0,11 50-2302 0 0,-9-41-413 0 0,64 378 4920 0 0,-35 3-2264 0 0,-16-217-2140 0 0,5 111 1783 0 0,-21-242-2093 0 0,4 20-467 0 0,-8-72-994 0 0,2 1 0 0 0,-2-1 0 0 0,2 0 0 0 0,-1 2 0 0 0,-1-1 0 0 0,-1 0-86 0 0,0-6-502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67 704 0 0,'0'-2'497'0'0,"0"0"-1"0"0,0-1 1 0 0,0 1 0 0 0,0 0-1 0 0,-1 0 1 0 0,1-1 0 0 0,-1 1-1 0 0,1 0 1 0 0,-1 0 0 0 0,0 0-1 0 0,0 0 1 0 0,0 0 0 0 0,0 0-1 0 0,0 0 1 0 0,-1 0 0 0 0,1 0 0 0 0,-1 0-1 0 0,1 1 1 0 0,-1-1 0 0 0,1 1-1 0 0,-1-1 1 0 0,0 1 0 0 0,0-1-1 0 0,0 1 1 0 0,-3-1 0 0 0,-3-2 389 0 0,0 2 1 0 0,0-1 0 0 0,0 1 0 0 0,0 0 0 0 0,-17 0-1 0 0,-10 0 233 0 0,-1 3-1 0 0,1 1 1 0 0,-1 1 0 0 0,1 2-1 0 0,-62 17 1 0 0,67-14-724 0 0,0 1-1 0 0,0 2 1 0 0,0 1 0 0 0,2 2 0 0 0,0 0 0 0 0,-37 26 0 0 0,50-29-189 0 0,0 0 0 0 0,0 1 0 0 0,1 1 0 0 0,1 0 0 0 0,0 1 0 0 0,1 0 0 0 0,1 1 0 0 0,0 1 0 0 0,1 0 0 0 0,1 0 0 0 0,0 1 0 0 0,-7 18 0 0 0,12-20-114 0 0,0 0 0 0 0,1 1 0 0 0,1-1 0 0 0,0 1-1 0 0,1 0 1 0 0,1-1 0 0 0,0 1 0 0 0,1 0 0 0 0,3 17 0 0 0,1-6 59 0 0,2 1 0 0 0,0-1 0 0 0,2 0 1 0 0,14 31-1 0 0,-9-28-151 0 0,2-1 0 0 0,1 0 0 0 0,1-1 0 0 0,2-1 0 0 0,0-1 0 0 0,2-1 0 0 0,1 0 0 0 0,45 36 0 0 0,-37-37 0 0 0,1-2 0 0 0,1-1 0 0 0,2-1 0 0 0,0-2 0 0 0,0-2 0 0 0,2-1 0 0 0,42 11 0 0 0,-31-12 0 0 0,1-3 0 0 0,0-3 0 0 0,0-1 0 0 0,1-2 0 0 0,0-3 0 0 0,94-7 0 0 0,-115 2 0 0 0,1-2 0 0 0,0-1 0 0 0,-1-1 0 0 0,0-2 0 0 0,-1 0 0 0 0,0-2 0 0 0,0-1 0 0 0,-1-2 0 0 0,-1 0 0 0 0,0-2 0 0 0,-1-1 0 0 0,39-33 0 0 0,-45 30 0 0 0,-1 0 0 0 0,-1-1 0 0 0,-1-1 0 0 0,0 0 0 0 0,-2-1 0 0 0,-1-1 0 0 0,0-1 0 0 0,-2 1 0 0 0,-1-2 0 0 0,-1 1 0 0 0,-1-1 0 0 0,-2-1 0 0 0,0 1 0 0 0,-2-1 0 0 0,0 0 0 0 0,-2-46 0 0 0,-3 54 0 0 0,-2 0 0 0 0,0 0 0 0 0,-2 0 0 0 0,0 1 0 0 0,0-1 0 0 0,-2 1 0 0 0,-1 1 0 0 0,0-1 0 0 0,-1 1 0 0 0,0 0 0 0 0,-2 1 0 0 0,0 1 0 0 0,-21-24 0 0 0,17 23 0 0 0,0 1 0 0 0,-1 0 0 0 0,-1 2 0 0 0,-1-1 0 0 0,1 2 0 0 0,-2 1 0 0 0,0 0 0 0 0,0 1 0 0 0,-1 1 0 0 0,0 1 0 0 0,-41-11 0 0 0,-236-24 0 0 0,266 39 0 0 0,3 1-2077 0 0,0-1-1 0 0,1-1 1 0 0,-50-17 0 0 0,68 16-5495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15 248 0 0,'-3'-15'15713'0'0,"14"121"-10307"0"0,27 203 801 0 0,-32-269-5638 0 0,3 11-32 0 0,-2-18-3099 0 0,-2-29 1443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37 952 0 0,'-65'-13'21643'0'0,"73"11"-20980"0"0,1 2 0 0 0,-1-1-1 0 0,0 1 1 0 0,12 1-1 0 0,10 0 288 0 0,199-11 1363 0 0,120-2 1283 0 0,-348 12-3839 0 0,0 0-1 0 0,0 0 1 0 0,1 0-1 0 0,-1 0 1 0 0,0 0-1 0 0,0 0 1 0 0,0 0 0 0 0,0 0-1 0 0,0 1 1 0 0,0-1-1 0 0,1 0 1 0 0,-1 1 0 0 0,0-1-1 0 0,0 1 1 0 0,0-1-1 0 0,0 1 1 0 0,0-1-1 0 0,-1 1 1 0 0,3 1 0 0 0,-3-1-212 0 0,1 0 1 0 0,-1-1 0 0 0,0 1 0 0 0,0 0 0 0 0,0 0-1 0 0,1-1 1 0 0,-1 1 0 0 0,0 0 0 0 0,0 0 0 0 0,0 0-1 0 0,0-1 1 0 0,0 1 0 0 0,-1 0 0 0 0,1 0 0 0 0,0 1-1 0 0,-1 0-155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21 140 848 0 0,'-1'-1'727'0'0,"-19"-11"9628"0"0,25 7-9765 0 0,0 0 0 0 0,0 1 0 0 0,0 0-1 0 0,0 0 1 0 0,1 1 0 0 0,0-1-1 0 0,0 1 1 0 0,0 0 0 0 0,0 1-1 0 0,7-3 1 0 0,75-17 2208 0 0,-57 14-1744 0 0,57-8 1704 0 0,145-7 0 0 0,-177 19-2374 0 0,284-8 2226 0 0,411 22-622 0 0,-720-11-1988 0 0,-10 0 0 0 0,0 2 0 0 0,33 4 0 0 0,-50-4-167 0 0,-23 10-3750 0 0,10-6 1990 0 0,-17 6-5870 0 0,10-7 4547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1 408 0 0,'-6'0'832'0'0,"0"-1"-1"0"0,0 1 1 0 0,0 1 0 0 0,0-1-1 0 0,1 1 1 0 0,-1 0 0 0 0,0 1-1 0 0,1-1 1 0 0,-1 1 0 0 0,1 0-1 0 0,-1 1 1 0 0,1-1-1 0 0,-7 5 1 0 0,-6 5 535 0 0,0 1 0 0 0,-20 20 0 0 0,-2 1 60 0 0,-62 41 1566 0 0,-3-4 1 0 0,-220 109-1 0 0,161-98-1303 0 0,215-92-5831 0 0,44-21-2806 0 0,-37 11 4007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0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399 120 8 0 0,'-7'-5'731'0'0,"0"1"-1"0"0,0 0 1 0 0,0 0-1 0 0,-1 1 1 0 0,0 0-1 0 0,1 0 1 0 0,-1 0-1 0 0,0 1 1 0 0,-1 1-1 0 0,1-1 1 0 0,0 1-1 0 0,0 1 1 0 0,-1-1-1 0 0,1 2 1 0 0,0-1-1 0 0,-1 1 1 0 0,1 0-1 0 0,0 0 1 0 0,-10 4-1 0 0,9-2-223 0 0,0 0 0 0 0,1 0 0 0 0,0 1 0 0 0,0 0 0 0 0,0 0 0 0 0,0 1 0 0 0,1 0 0 0 0,0 0 0 0 0,0 1 0 0 0,0 0 0 0 0,1 0 0 0 0,0 1 0 0 0,0 0 0 0 0,0 0 0 0 0,1 0 0 0 0,0 0 0 0 0,-7 15 0 0 0,9-15-235 0 0,0 1 1 0 0,1 0-1 0 0,0 0 0 0 0,0 0 1 0 0,1 0-1 0 0,0 0 0 0 0,0 0 1 0 0,1 0-1 0 0,0 1 0 0 0,1-1 0 0 0,-1 0 1 0 0,2 0-1 0 0,-1 0 0 0 0,1 0 1 0 0,0 0-1 0 0,1 0 0 0 0,0-1 1 0 0,0 1-1 0 0,0-1 0 0 0,6 9 0 0 0,-6-11-163 0 0,1 1-1 0 0,0-1 0 0 0,0 0 0 0 0,0 0 0 0 0,1-1 1 0 0,0 1-1 0 0,0-1 0 0 0,0 0 0 0 0,0 0 0 0 0,0-1 0 0 0,1 1 1 0 0,0-1-1 0 0,0-1 0 0 0,0 1 0 0 0,0-1 0 0 0,0 0 0 0 0,0 0 1 0 0,0 0-1 0 0,1-1 0 0 0,-1 0 0 0 0,1-1 0 0 0,-1 1 0 0 0,1-1 1 0 0,-1 0-1 0 0,12-2 0 0 0,-13 0-96 0 0,0 1 1 0 0,-1 0-1 0 0,1-1 0 0 0,0 0 0 0 0,-1 0 1 0 0,0 0-1 0 0,1-1 0 0 0,-1 0 1 0 0,0 1-1 0 0,0-1 0 0 0,0-1 1 0 0,-1 1-1 0 0,1-1 0 0 0,-1 1 0 0 0,0-1 1 0 0,0 0-1 0 0,0 0 0 0 0,0 0 1 0 0,-1-1-1 0 0,1 1 0 0 0,-1 0 1 0 0,-1-1-1 0 0,1 0 0 0 0,0 1 1 0 0,-1-1-1 0 0,0 0 0 0 0,0 0 0 0 0,-1 0 1 0 0,1 0-1 0 0,-1 0 0 0 0,0 0 1 0 0,0 0-1 0 0,-1 0 0 0 0,1 0 1 0 0,-1 1-1 0 0,0-1 0 0 0,-1 0 0 0 0,1 0 1 0 0,-3-5-1 0 0,-4-7-30 0 0,-1 0 1 0 0,-1 0-1 0 0,0 1 1 0 0,-1 0-1 0 0,-1 0 1 0 0,0 2-1 0 0,-16-15 0 0 0,-4-1-100 0 0,-73-52-1 0 0,95 75-275 0 0,0 0 1 0 0,-1 1-1 0 0,-20-9 1 0 0,13 14-1082 0 0,10 2 542 0 0,7-1 158 0 0,-2 1-321 0 0,-8 7-1356 0 0,3 0-4109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24 9637 0 0,'0'-2'3276'0'0,"0"-8"4320"0"0,0 9-7460 0 0,0 1-1 0 0,0-1 1 0 0,0 1 0 0 0,0 0 0 0 0,0-1-1 0 0,0 1 1 0 0,0-1 0 0 0,0 1-1 0 0,0-1 1 0 0,0 1 0 0 0,0 0-1 0 0,-1-1 1 0 0,1 1 0 0 0,0-1-1 0 0,0 1 1 0 0,0 0 0 0 0,-1-1 0 0 0,1 1-1 0 0,0 0 1 0 0,0-1 0 0 0,-1 1-1 0 0,1 0 1 0 0,0-1 0 0 0,-1 1-1 0 0,1 0 1 0 0,0 0 0 0 0,-1-1 0 0 0,1 1-1 0 0,-1 0 1 0 0,1 0 430 0 0,-4 2-190 0 0,-153 107 1658 0 0,55-35-1187 0 0,-313 207 2351 0 0,401-269-3430 0 0,32-15-5562 0 0,1-2 3487 0 0,0-2 0 0 0,34-16 0 0 0,-35 14 1035 0 0,33-11-1709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19 360 0 0,'11'-11'137'0'0,"6"3"14074"0"0,-17 8-14106 0 0,-9 14 1497 0 0,-8 3-509 0 0,0 0 0 0 0,-1-1 0 0 0,-37 24 0 0 0,-127 94 2864 0 0,-65 43-532 0 0,223-158-4527 0 0,14-3-2960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1434 640 0 0,'0'0'1043'0'0,"-5"10"2818"0"0,4-4 230 0 0,2-2-3539 0 0,1 0-1 0 0,0 1 1 0 0,0-1-1 0 0,0 0 1 0 0,1-1 0 0 0,-1 1-1 0 0,1 0 1 0 0,0-1 0 0 0,0 1-1 0 0,0-1 1 0 0,7 6 0 0 0,-3-4 49 0 0,0 0 0 0 0,1 0 1 0 0,0-1-1 0 0,0 0 0 0 0,14 5 0 0 0,-1-3 98 0 0,0 0-1 0 0,1-2 0 0 0,0 0 1 0 0,26 1-1 0 0,-24-4-315 0 0,0-1-1 0 0,1-1 1 0 0,-1-1-1 0 0,0-1 1 0 0,0-2 0 0 0,0 0-1 0 0,0-1 1 0 0,-1-1-1 0 0,0-2 1 0 0,31-15-1 0 0,-40 17-248 0 0,0-1-1 0 0,0-1 0 0 0,-1-1 0 0 0,0 0 0 0 0,-1 0 0 0 0,0-1 1 0 0,0-1-1 0 0,-1 0 0 0 0,-1 0 0 0 0,0-1 0 0 0,0 0 0 0 0,-2-1 0 0 0,0 0 1 0 0,0-1-1 0 0,-1 1 0 0 0,7-25 0 0 0,-7 11 2 0 0,-2 0-1 0 0,0 0 0 0 0,-2 0 1 0 0,-1 0-1 0 0,-2-1 1 0 0,0 1-1 0 0,-2-1 1 0 0,-11-54-1 0 0,-9-10 74 0 0,-45-116 0 0 0,64 199-194 0 0,-26-71 105 0 0,-69-134 0 0 0,74 172-100 0 0,-2 1 0 0 0,-2 0 0 0 0,-2 3 0 0 0,-51-55 0 0 0,79 93-45 0 0,-23-25-409 0 0,0 2 0 0 0,-30-21-1 0 0,54 44-133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78 108 0 0,'-11'-1'6015'0'0,"10"2"-5590"0"0,0 0-1 0 0,0 0 0 0 0,1 1 0 0 0,-1-1 1 0 0,0 0-1 0 0,0 1 0 0 0,1-1 1 0 0,-1 0-1 0 0,1 1 0 0 0,-1-1 1 0 0,1 1-1 0 0,0-1 0 0 0,-1 1 1 0 0,1-1-1 0 0,0 1 0 0 0,0-1 1 0 0,0 1-1 0 0,0 2 0 0 0,3 38 2484 0 0,-2-30-1963 0 0,-2 74 3383 0 0,0-35 1939 0 0,1-56-6001 0 0,-8-261 1724 0 0,8 265-1986 0 0,0 0 0 0 0,0 0-1 0 0,0 0 1 0 0,0 0-1 0 0,0 0 1 0 0,0 0-1 0 0,0 0 1 0 0,1 0-1 0 0,-1 0 1 0 0,0 0-1 0 0,1 0 1 0 0,-1 0-1 0 0,1 0 1 0 0,-1 0-1 0 0,1 1 1 0 0,-1-1-1 0 0,1 0 1 0 0,-1 0-1 0 0,1 0 1 0 0,0 1-1 0 0,-1-1 1 0 0,1 0-1 0 0,0 1 1 0 0,0-1-1 0 0,0 1 1 0 0,-1-1-1 0 0,1 1 1 0 0,0-1-1 0 0,0 1 1 0 0,0-1-1 0 0,0 1 1 0 0,0 0-1 0 0,0 0 1 0 0,0-1-1 0 0,0 1 1 0 0,0 0-1 0 0,0 0 1 0 0,0 0-1 0 0,0 0 1 0 0,0 0-1 0 0,0 0 1 0 0,0 1-1 0 0,0-1 1 0 0,2 1 0 0 0,219 44 120 0 0,-122-24-61 0 0,-88-18-57 0 0,-4-2-21 0 0,0 0 1 0 0,0 1-1 0 0,0 1 0 0 0,0-1 0 0 0,-1 1 0 0 0,11 6 1 0 0,-17-9-28 0 0,-5 2-168 0 0,-29 13 62 0 0,-1-2 0 0 0,0-1 0 0 0,-64 12-1 0 0,45-11 55 0 0,4 1 0 0 0,-28 6-38 0 0,76-20 152 0 0,-6 1 12 0 0,7-2-28 0 0,0 1-1 0 0,0 0 1 0 0,0 0 0 0 0,0 0-1 0 0,0 0 1 0 0,0 0 0 0 0,0 0-1 0 0,0 0 1 0 0,0 0 0 0 0,1 0 0 0 0,-1 0-1 0 0,0 0 1 0 0,0-1 0 0 0,0 1-1 0 0,0 0 1 0 0,0 0 0 0 0,0 0-1 0 0,0 0 1 0 0,0 0 0 0 0,0 0-1 0 0,0 0 1 0 0,0 0 0 0 0,0 0 0 0 0,0-1-1 0 0,0 1 1 0 0,0 0 0 0 0,0 0-1 0 0,0 0 1 0 0,0 0 0 0 0,-1 0-1 0 0,1 0 1 0 0,0 0 0 0 0,0 0-1 0 0,0 0 1 0 0,0 0 0 0 0,0-1 0 0 0,0 1-1 0 0,0 0 1 0 0,0 0 0 0 0,0 0-1 0 0,0 0 1 0 0,0 0 0 0 0,0 0-1 0 0,0 0 1 0 0,-1 0 0 0 0,1 0-1 0 0,0 0 1 0 0,0 0 0 0 0,0 0 0 0 0,0 0-1 0 0,0 0 1 0 0,0 0 0 0 0,0 0-1 0 0,0 0 1 0 0,0 0 0 0 0,-1 0-1 0 0,1 0 1 0 0,0 0 0 0 0,26-21 40 0 0,-14 12-44 0 0,-1 0 0 0 0,0-1 0 0 0,-1 0 0 0 0,0 0 0 0 0,16-22 0 0 0,-26 32-6 0 0,0-1 0 0 0,1 1-1 0 0,-1 0 1 0 0,0-1 0 0 0,0 1 0 0 0,0 0 0 0 0,1-1 0 0 0,-1 1 0 0 0,0 0 0 0 0,0-1-1 0 0,0 1 1 0 0,0 0 0 0 0,0-1 0 0 0,0 1 0 0 0,0-1 0 0 0,0 1 0 0 0,0 0 0 0 0,0-1 0 0 0,0 1-1 0 0,0 0 1 0 0,0-1 0 0 0,0 1 0 0 0,0-1 0 0 0,0 1 0 0 0,0 0 0 0 0,-1-1 0 0 0,1 1-1 0 0,0 0 1 0 0,0-1 0 0 0,0 1 0 0 0,-1 0 0 0 0,1 0 0 0 0,0-1 0 0 0,0 1 0 0 0,-1 0 0 0 0,1 0-1 0 0,0-1 1 0 0,0 1 0 0 0,-1 0 0 0 0,1 0 0 0 0,0-1 0 0 0,-1 1 0 0 0,1 0 0 0 0,0 0 0 0 0,-1 0-1 0 0,1 0 1 0 0,0 0 0 0 0,-1 0 0 0 0,1 0 0 0 0,-1 0 0 0 0,1-1 0 0 0,0 1 0 0 0,-1 0-1 0 0,0 1 1 0 0,-17-1-99 0 0,1 5 65 0 0,0 2 1 0 0,1 0 0 0 0,0 0-1 0 0,0 2 1 0 0,-26 18 0 0 0,42-26 37 0 0,-25 16-2248 0 0,54-21-233 0 0,6-3-5081 0 0,-18 3 4595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65 844 0 0,'0'0'5115'0'0,"3"3"-3236"0"0,7 7 19 0 0,-1 1-1 0 0,12 18 1 0 0,31 61 1978 0 0,-28-46-2421 0 0,-8-17-598 0 0,10 22 1536 0 0,3-3 0 0 0,67 85 0 0 0,-94-128-2245 0 0,-1-1-1 0 0,1 0 1 0 0,0 0-1 0 0,0-1 1 0 0,0 1-1 0 0,1 0 1 0 0,-1-1-1 0 0,0 1 0 0 0,1-1 1 0 0,-1 0-1 0 0,1 0 1 0 0,-1 0-1 0 0,1 0 1 0 0,3 1-1 0 0,-5-2 218 0 0,7-7 249 0 0,-7 6-590 0 0,0 1 1 0 0,0-1-1 0 0,0 1 1 0 0,0-1-1 0 0,0 1 1 0 0,0-1-1 0 0,0 0 1 0 0,-1 0-1 0 0,1 1 1 0 0,0-1 0 0 0,-1 0-1 0 0,1 0 1 0 0,0-1-1 0 0,6-12 214 0 0,-1-1 0 0 0,-1 0 0 0 0,0 0 1 0 0,-1 0-1 0 0,3-27 0 0 0,2-83 402 0 0,-7 94-541 0 0,-1-128 159 0 0,-2 85-2358 0 0,2 68 1877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 0 0,'0'3'1071'0'0,"5"72"7610"0"0,12 40-2039 0 0,-1-15-2796 0 0,6 21 276 0 0,-15-101-3160 0 0,-2-8-3674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17 104 420 0 0,'-2'-4'464'0'0,"0"1"0"0"0,0 0 0 0 0,0 0 0 0 0,1-1 0 0 0,-1 1 0 0 0,1-1 0 0 0,0 0 0 0 0,0 1 0 0 0,0-1 0 0 0,1 0 0 0 0,-1 1 0 0 0,1-1-1 0 0,0-5 1 0 0,1 7-173 0 0,-1 0-1 0 0,1 0 0 0 0,0 0 0 0 0,0 0 1 0 0,0 1-1 0 0,0-1 0 0 0,0 0 0 0 0,0 0 1 0 0,1 1-1 0 0,-1-1 0 0 0,0 0 0 0 0,1 1 1 0 0,0-1-1 0 0,-1 1 0 0 0,1 0 0 0 0,0 0 1 0 0,0 0-1 0 0,-1-1 0 0 0,1 2 0 0 0,0-1 1 0 0,0 0-1 0 0,0 0 0 0 0,0 1 0 0 0,0-1 1 0 0,4 0-1 0 0,12-3 574 0 0,-1 1 0 0 0,1 0 0 0 0,-1 2 0 0 0,1 0 1 0 0,24 2-1 0 0,-11 1 50 0 0,1 3 0 0 0,36 9 0 0 0,-50-10-452 0 0,0 2 0 0 0,-1 1 1 0 0,0 0-1 0 0,32 19 1 0 0,-41-22-243 0 0,0 2 0 0 0,0-1 0 0 0,-1 1 0 0 0,0 0 0 0 0,0 0 0 0 0,0 1 0 0 0,-1 0 0 0 0,0 0 1 0 0,0 1-1 0 0,-1 0 0 0 0,8 15 0 0 0,-12-20-162 0 0,0 1 0 0 0,0-1 1 0 0,0 1-1 0 0,-1-1 0 0 0,1 1 1 0 0,-1 0-1 0 0,0-1 0 0 0,0 1 0 0 0,0 0 1 0 0,-1-1-1 0 0,1 1 0 0 0,-1-1 1 0 0,0 1-1 0 0,0 0 0 0 0,0-1 0 0 0,0 0 1 0 0,-1 1-1 0 0,1-1 0 0 0,-1 0 1 0 0,0 0-1 0 0,0 0 0 0 0,0 0 1 0 0,0 0-1 0 0,-1 0 0 0 0,1 0 0 0 0,-4 2 1 0 0,-6 6 60 0 0,0-1 1 0 0,0-1 0 0 0,-1 0-1 0 0,-26 14 1 0 0,17-13-92 0 0,-1 0 0 0 0,0-2 0 0 0,0 0 0 0 0,-48 8 0 0 0,43-11-1426 0 0,-57 0 0 0 0,75-8 324 0 0,29-10-11337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8193 0 0,'0'0'8376'0'0,"12"11"-1099"0"0,7 57-2746 0 0,-10-42-3756 0 0,-2 0 0 0 0,7 47 1 0 0,-5 9-3200 0 0,-9-81 1915 0 0,0 0 1 0 0,0-1 0 0 0,1 1 0 0 0,-1 0 0 0 0,0-1 0 0 0,0 1 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0 768 0 0,'0'37'6010'0'0,"-1"52"3339"0"0,0-48-6032 0 0,-9 50 0 0 0,3-31-1011 0 0,4-32-1195 0 0,-9 41-1 0 0,11-67-1844 0 0,-13-15-10176 0 0,12 9 9579 0 0,-5-10-1121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52 150 688 0 0,'-11'-17'574'0'0,"-21"-34"1752"0"0,31 49-1977 0 0,0 0 1 0 0,0-1-1 0 0,0 1 1 0 0,0 0-1 0 0,0 0 0 0 0,1-1 1 0 0,-1 1-1 0 0,1-1 0 0 0,-1 1 1 0 0,1 0-1 0 0,0-1 1 0 0,0 1-1 0 0,0-1 0 0 0,0 1 1 0 0,1-1-1 0 0,-1 1 0 0 0,0-1 1 0 0,1 1-1 0 0,1-3 1 0 0,-1 3-19 0 0,1 0 0 0 0,0-1 0 0 0,0 1 0 0 0,0 1 0 0 0,0-1 0 0 0,0 0 0 0 0,1 0 0 0 0,-1 1 0 0 0,0 0 0 0 0,1-1 0 0 0,-1 1 0 0 0,1 0 0 0 0,-1 0 0 0 0,1 0 0 0 0,0 0 0 0 0,-1 1 0 0 0,4-1 1 0 0,49-4 2198 0 0,-50 5-2257 0 0,27 0 562 0 0,0 1 0 0 0,0 2 0 0 0,1 1 0 0 0,-2 2 0 0 0,1 1 0 0 0,31 11 0 0 0,-36-8-366 0 0,-1 0-1 0 0,0 2 0 0 0,-1 1 1 0 0,0 1-1 0 0,-1 1 1 0 0,0 1-1 0 0,22 20 1 0 0,-40-31-311 0 0,-1 0 0 0 0,1 1 0 0 0,-1-1 0 0 0,-1 1 0 0 0,1 0 0 0 0,-1 0 0 0 0,0 0 0 0 0,0 1 0 0 0,5 12 0 0 0,-8-15-83 0 0,-1-1-1 0 0,1 0 1 0 0,0 1 0 0 0,-1-1 0 0 0,0 1-1 0 0,1-1 1 0 0,-1 0 0 0 0,-1 1 0 0 0,1-1-1 0 0,0 1 1 0 0,-1-1 0 0 0,0 0 0 0 0,0 1-1 0 0,0-1 1 0 0,0 0 0 0 0,0 0 0 0 0,0 0-1 0 0,-1 0 1 0 0,0 0 0 0 0,0 0 0 0 0,0 0-1 0 0,0 0 1 0 0,-3 2 0 0 0,-2 3-39 0 0,-1-2-1 0 0,0 1 1 0 0,0-1-1 0 0,-1 0 1 0 0,1-1-1 0 0,-1 0 1 0 0,-17 7-1 0 0,0-2 54 0 0,-42 11 0 0 0,3-9-3639 0 0,-1-2 1 0 0,1-3-1 0 0,-104-2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0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27 129 7897 0 0,'-25'-122'15640'0'0,"25"121"-15569"0"0,0 1-14 0 0,0-1 0 0 0,-1 1 1 0 0,1 0-1 0 0,0 0 0 0 0,0 0 0 0 0,0 0 0 0 0,0 0 0 0 0,0 0 1 0 0,0 0-1 0 0,0 0 0 0 0,0-1 0 0 0,0 1 0 0 0,0 0 0 0 0,0 0 1 0 0,0 0-1 0 0,0 0 0 0 0,0 0 0 0 0,0 0 0 0 0,0-1 0 0 0,0 1 1 0 0,0 0-1 0 0,0 0 0 0 0,0 0 0 0 0,0 0 0 0 0,0 0 0 0 0,0 0 1 0 0,0-1-1 0 0,0 1 0 0 0,0 0 0 0 0,0 0 0 0 0,0 0 0 0 0,0 0 1 0 0,0 0-1 0 0,0 0 0 0 0,0-1 0 0 0,0 1 0 0 0,0 0 0 0 0,1 0 0 0 0,-1 0 1 0 0,0 0-1 0 0,0 0 0 0 0,0 0 0 0 0,0 0 0 0 0,0 0 0 0 0,0 0 1 0 0,0 0-1 0 0,1 0 0 0 0,-1 0 0 0 0,0-1 0 0 0,0 1 0 0 0,0 0 1 0 0,0 0-1 0 0,0 0 0 0 0,0 0 0 0 0,1 0 0 0 0,-1 0 0 0 0,0 0 1 0 0,0 0-1 0 0,0 0 0 0 0,9 8 552 0 0,9 17-1447 0 0,3 22-1649 0 0,14 24-5974 0 0,-23-47 5741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60 788 0 0,'4'-17'7425'0'0,"1"13"-6601"0"0,-1 0 1 0 0,0 0-1 0 0,1 1 0 0 0,0 0 1 0 0,0 0-1 0 0,0 0 1 0 0,0 0-1 0 0,0 1 0 0 0,1 0 1 0 0,-1 0-1 0 0,1 0 1 0 0,-1 1-1 0 0,12-2 0 0 0,3 1 945 0 0,0 0-1 0 0,36 3 0 0 0,-50-1-1439 0 0,0 0 0 0 0,0 1 0 0 0,0 0-1 0 0,0 1 1 0 0,-1-1 0 0 0,1 1 0 0 0,0 0 0 0 0,-1 1 0 0 0,0-1 0 0 0,6 4 0 0 0,-9-5-250 0 0,0 1 0 0 0,0-1 0 0 0,-1 1 0 0 0,1-1-1 0 0,-1 1 1 0 0,1-1 0 0 0,-1 1 0 0 0,1 0 0 0 0,-1-1 0 0 0,0 1 0 0 0,0 0 0 0 0,0 0 0 0 0,0 0 0 0 0,0 0 0 0 0,-1 0 0 0 0,1 0 0 0 0,0 0 0 0 0,-1 0 0 0 0,0 1 0 0 0,1-1 0 0 0,-1 0 0 0 0,0 0 0 0 0,0 0 0 0 0,0 0 0 0 0,-1 1 0 0 0,1-1 0 0 0,0 0 0 0 0,-1 0 0 0 0,1 0 0 0 0,-2 3 0 0 0,-5 10 50 0 0,0-1 0 0 0,-1 0 1 0 0,0 0-1 0 0,-1-1 0 0 0,-1 0 0 0 0,-16 16 1 0 0,15-17-25 0 0,1 1 0 0 0,0 0 1 0 0,0 0-1 0 0,1 1 0 0 0,1 0 1 0 0,-7 18-1 0 0,14-31-105 0 0,1 0 0 0 0,-1 0 0 0 0,1 0 0 0 0,0 0 0 0 0,0 1 0 0 0,0-1 0 0 0,0 0 0 0 0,0 0 0 0 0,0 0 0 0 0,0 0 0 0 0,0 0 0 0 0,0 1 0 0 0,0-1 0 0 0,0 0 0 0 0,1 0 0 0 0,-1 0 0 0 0,1 0 0 0 0,-1 0 0 0 0,1 0 0 0 0,-1 0 0 0 0,2 1 0 0 0,-1 0 0 0 0,1 0 0 0 0,0 0 0 0 0,0 0 0 0 0,0 0 0 0 0,0 0 0 0 0,0-1 0 0 0,0 1 0 0 0,1-1 0 0 0,2 1 0 0 0,5 3 0 0 0,1-1 0 0 0,-1-1 0 0 0,16 3 0 0 0,-23-5 0 0 0,29 6 0 0 0,0-3 0 0 0,-1 0 0 0 0,1-2 0 0 0,58-3 0 0 0,-65-3 0 0 0,-25 4-238 0 0,1 0 0 0 0,-1 0 0 0 0,0 0 0 0 0,1 0 0 0 0,-1 0 1 0 0,1 0-1 0 0,-1 0 0 0 0,1 0 0 0 0,-1 0 0 0 0,0 0 0 0 0,1-1 0 0 0,-1 1 0 0 0,0 0 0 0 0,1 0 0 0 0,-1 0 1 0 0,1 0-1 0 0,-1-1 0 0 0,0 1 0 0 0,1 0 0 0 0,-1 0 0 0 0,0-1 0 0 0,1 1 0 0 0,-1 0 0 0 0,0 0 0 0 0,0-1 1 0 0,1 1-1 0 0,-1 0 0 0 0,0-1 0 0 0,0 1 0 0 0,0 0 0 0 0,1-1 0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221 115 176 0 0,'-2'0'396'0'0,"0"0"0"0"0,0-1 0 0 0,0 1 0 0 0,1-1 0 0 0,-1 0 1 0 0,0 1-1 0 0,1-1 0 0 0,-1 0 0 0 0,0 0 0 0 0,1 0 0 0 0,-1 0 0 0 0,1-1 0 0 0,-3-1 0 0 0,4 2-207 0 0,0 1 0 0 0,-1-1 1 0 0,1 1-1 0 0,0-1 0 0 0,0 1 0 0 0,0-1 0 0 0,0 1 0 0 0,0-1 0 0 0,0 1 0 0 0,0-1 0 0 0,0 1 0 0 0,1 0 0 0 0,-1-1 0 0 0,0 1 1 0 0,0-1-1 0 0,0 1 0 0 0,0-1 0 0 0,1 1 0 0 0,-1-1 0 0 0,0 1 0 0 0,0 0 0 0 0,1-1 0 0 0,-1 1 0 0 0,0 0 0 0 0,1-1 0 0 0,-1 1 1 0 0,0 0-1 0 0,1-1 0 0 0,-1 1 0 0 0,0 0 0 0 0,1 0 0 0 0,0-1 0 0 0,23-11 4428 0 0,3 3-4049 0 0,38-9 2483 0 0,68-30-1 0 0,-131 48-2709 0 0,-7 1-352 0 0,-43 11-87 0 0,0 3 0 0 0,-78 35 0 0 0,110-43 66 0 0,-24 9-13 0 0,2 3 1 0 0,-59 36-1 0 0,95-54 52 0 0,-1 1 0 0 0,1 0 0 0 0,-1 0 0 0 0,1 0 0 0 0,0 0 0 0 0,0 1 0 0 0,0-1 0 0 0,0 0 1 0 0,0 1-1 0 0,0-1 0 0 0,1 1 0 0 0,-1 0 0 0 0,1 0 0 0 0,0-1 0 0 0,0 1 0 0 0,0 0 0 0 0,-1 3 0 0 0,2-3 11 0 0,0-1 0 0 0,0 1-1 0 0,0-1 1 0 0,1 1 0 0 0,-1-1 0 0 0,1 1 0 0 0,-1-1-1 0 0,1 0 1 0 0,0 0 0 0 0,0 1 0 0 0,0-1-1 0 0,0 0 1 0 0,1 0 0 0 0,-1 0 0 0 0,0 0-1 0 0,1 0 1 0 0,-1 0 0 0 0,1 0 0 0 0,0 0-1 0 0,0-1 1 0 0,3 3 0 0 0,18 11 122 0 0,-1 0 0 0 0,2-2-1 0 0,0-1 1 0 0,48 17 0 0 0,-48-20-40 0 0,26 10 85 0 0,94 41 266 0 0,-123-49-353 0 0,-1 0 0 0 0,0 1 0 0 0,-1 1 0 0 0,30 25 0 0 0,-47-35-82 0 0,1-1 0 0 0,0 1 0 0 0,-1 0 0 0 0,1 0 0 0 0,-1-1 0 0 0,0 2 0 0 0,0-1 0 0 0,0 0 0 0 0,-1 0 0 0 0,1 0 0 0 0,-1 1 0 0 0,1-1 0 0 0,-1 1 0 0 0,0-1 0 0 0,-1 1 0 0 0,1 0 0 0 0,-1-1-1 0 0,1 7 2 0 0,-2-6-1 0 0,1-1 0 0 0,-1 1 0 0 0,0-1 0 0 0,0 1 0 0 0,0-1 0 0 0,-1 0 0 0 0,1 1 0 0 0,-1-1 1 0 0,0 0-1 0 0,0 0 0 0 0,0 0 0 0 0,0 0 0 0 0,0-1 0 0 0,-1 1 0 0 0,1 0 0 0 0,-1-1 0 0 0,0 0 1 0 0,-5 4-1 0 0,-7 3 72 0 0,-1 0 0 0 0,1-2 0 0 0,-1 0 0 0 0,-1 0-1 0 0,1-2 1 0 0,-1 0 0 0 0,0-1 0 0 0,0 0 0 0 0,-23 1 0 0 0,-7-2-107 0 0,0-2-1 0 0,-57-6 0 0 0,99 5-227 0 0,1-1 0 0 0,-1 0 0 0 0,1 0-1 0 0,0 0 1 0 0,0-1 0 0 0,-7-2 0 0 0,10 3-499 0 0,2-2-1739 0 0,1 2 2051 0 0,-1-1-1 0 0,0 1 0 0 0,0 0 1 0 0,0-1-1 0 0,1 1 1 0 0,-1 0-1 0 0,1 0 1 0 0,-1 0-1 0 0,1 0 1 0 0,-1 0-1 0 0,1 1 1 0 0,-1-1-1 0 0,1 0 1 0 0,0 1-1 0 0,3-1 1 0 0,10-3-2150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6397 0 0,'1'-3'4787'0'0,"9"-9"-186"0"0,-7 11-4240 0 0,0 1 1 0 0,0-1-1 0 0,0 1 1 0 0,0 0-1 0 0,0 0 1 0 0,0 0-1 0 0,0 1 1 0 0,0-1-1 0 0,0 1 1 0 0,0-1-1 0 0,0 1 1 0 0,0 0-1 0 0,0 0 1 0 0,0 0-1 0 0,0 1 1 0 0,-1-1-1 0 0,5 3 1 0 0,2 2 60 0 0,0 0 1 0 0,0 0 0 0 0,-1 1 0 0 0,8 7 0 0 0,157 173 4221 0 0,-166-179-4425 0 0,1-1 0 0 0,0 0 0 0 0,0 0 0 0 0,1-1 0 0 0,-1 0 0 0 0,2-1 0 0 0,-1 1 0 0 0,12 4-1 0 0,-16-9-136 0 0,-1 0-1 0 0,1 1 1 0 0,0-2 0 0 0,-1 1-1 0 0,1 0 1 0 0,0-1-1 0 0,-1 0 1 0 0,1 0-1 0 0,0 0 1 0 0,-1-1-1 0 0,1 1 1 0 0,0-1-1 0 0,-1 0 1 0 0,1-1-1 0 0,-1 1 1 0 0,0-1-1 0 0,1 0 1 0 0,-1 0-1 0 0,0 0 1 0 0,7-5-1 0 0,-1-1-76 0 0,1-1-1 0 0,-2 0 0 0 0,1-1 1 0 0,-1 0-1 0 0,0-1 0 0 0,-1 0 1 0 0,-1 0-1 0 0,1-1 0 0 0,5-12 1 0 0,1-6-8 0 0,-2 0 0 0 0,15-52 0 0 0,-15 25 26 0 0,-9 41-64 0 0,0-1 0 0 0,10-28 1 0 0,-12 43-225 0 0,0 0 1 0 0,0 0 0 0 0,0 1 0 0 0,0-1 0 0 0,0 0-1 0 0,0 1 1 0 0,1-1 0 0 0,-1 1 0 0 0,1 0 0 0 0,-1-1-1 0 0,1 1 1 0 0,0 0 0 0 0,-1 0 0 0 0,1 0 0 0 0,3-2-1 0 0,30-7-6878 0 0,-28 8 6160 0 0,23-6-2497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10 904 0 0,'-7'-10'13241'0'0,"2"22"-10255"0"0,2 27-1725 0 0,6 31 2231 0 0,21 115 0 0 0,-2-28-452 0 0,-22-156-3115 0 0,0 0-1 0 0,0 0 1 0 0,0 0 0 0 0,0 0-1 0 0,0 0 1 0 0,0 0 0 0 0,0 0-1 0 0,0 0 1 0 0,1 0 0 0 0,-1 0-1 0 0,0-1 1 0 0,1 1 0 0 0,-1 0-1 0 0,1 0 1 0 0,-1 0 0 0 0,1 0-1 0 0,-1-1 1 0 0,1 1 0 0 0,0 0-1 0 0,-1 0 1 0 0,1-1 0 0 0,0 1-1 0 0,-1-1 1 0 0,1 1 0 0 0,0 0-1 0 0,0-1 1 0 0,0 1 0 0 0,0-1-1 0 0,0 0 1 0 0,-1 1 0 0 0,1-1-1 0 0,0 0 1 0 0,0 0 0 0 0,1 1-1 0 0,12-1-4870 0 0,-7 0-146 0 0,5 0 2392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470 160 380 0 0,'4'-5'791'0'0,"1"1"1"0"0,-1-1-1 0 0,0 0 0 0 0,0-1 1 0 0,-1 1-1 0 0,0-1 1 0 0,0 1-1 0 0,0-1 0 0 0,0 0 1 0 0,-1 0-1 0 0,0 0 0 0 0,0 0 1 0 0,-1 0-1 0 0,0-1 1 0 0,1-7-1 0 0,-2 12-603 0 0,-1 1 1 0 0,1-1 0 0 0,0 1-1 0 0,-1-1 1 0 0,0 1 0 0 0,1-1-1 0 0,-1 1 1 0 0,0 0-1 0 0,0-1 1 0 0,0 1 0 0 0,0 0-1 0 0,0-1 1 0 0,0 1-1 0 0,0 0 1 0 0,0 0 0 0 0,-2-1-1 0 0,-21-14 1565 0 0,11 11-1346 0 0,0 1-1 0 0,0 1 1 0 0,0 0 0 0 0,-1 0-1 0 0,1 2 1 0 0,-1-1 0 0 0,0 2-1 0 0,1 0 1 0 0,-1 0 0 0 0,-21 4-1 0 0,7 1-2 0 0,1 1 0 0 0,0 2 0 0 0,0 0 0 0 0,-30 15 0 0 0,38-15-91 0 0,0 2 0 0 0,-18 11 0 0 0,31-16-165 0 0,-1 0 1 0 0,1 0-1 0 0,0 0 1 0 0,0 1 0 0 0,1-1-1 0 0,-1 1 1 0 0,1 1-1 0 0,-6 9 1 0 0,10-13-80 0 0,-1-1-1 0 0,1 1 1 0 0,0-1 0 0 0,1 1 0 0 0,-1-1 0 0 0,0 1 0 0 0,1 0-1 0 0,-1-1 1 0 0,1 1 0 0 0,0 0 0 0 0,0-1 0 0 0,0 1-1 0 0,0 0 1 0 0,0-1 0 0 0,2 5 0 0 0,-1-2 17 0 0,1 0 0 0 0,0 0 0 0 0,0 0 1 0 0,0 0-1 0 0,1-1 0 0 0,-1 1 0 0 0,6 6 0 0 0,0-1 33 0 0,1 0 0 0 0,1 0 0 0 0,0-1 0 0 0,0 0 1 0 0,16 10-1 0 0,-3-5-2 0 0,0-1 0 0 0,2-1 0 0 0,-1-1 1 0 0,1-1-1 0 0,1-1 0 0 0,38 7 0 0 0,-33-10-187 0 0,1-1-1 0 0,1-1 0 0 0,-1-2 1 0 0,0-1-1 0 0,33-4 0 0 0,-56 2 15 0 0,-1 0 1 0 0,0-1-1 0 0,1 0 0 0 0,-1 0 0 0 0,0 0 0 0 0,0-1 0 0 0,0-1 0 0 0,-1 1 0 0 0,1-1 0 0 0,12-9 0 0 0,-16 10 38 0 0,-1 0 0 0 0,1 0 0 0 0,-1-1 0 0 0,0 1 1 0 0,0-1-1 0 0,0 0 0 0 0,0 0 0 0 0,-1 0 0 0 0,0 0 0 0 0,0 0 0 0 0,0 0 0 0 0,0-1 0 0 0,-1 1 0 0 0,1-1 0 0 0,-1 1 1 0 0,0-1-1 0 0,-1 0 0 0 0,1 1 0 0 0,-1-1 0 0 0,0-7 0 0 0,-1 3 13 0 0,0-1 0 0 0,-1 1 0 0 0,-1-1 0 0 0,1 1 0 0 0,-2 0 0 0 0,1 0 0 0 0,-1 0 0 0 0,0 0 0 0 0,-1 1 0 0 0,0 0 0 0 0,0 0 0 0 0,-12-13 0 0 0,5 7-187 0 0,-1 1 0 0 0,0 0 0 0 0,-1 1 0 0 0,0 1 0 0 0,-31-19 0 0 0,40 27-187 0 0,0 0-1 0 0,0 1 1 0 0,0-1 0 0 0,0 1-1 0 0,0 1 1 0 0,-10-3-1 0 0,-5 6-8357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39 932 0 0,'7'-3'876'0'0,"0"1"-1"0"0,0 0 1 0 0,1 1 0 0 0,-1-1-1 0 0,0 2 1 0 0,1-1 0 0 0,-1 1-1 0 0,1 0 1 0 0,-1 0 0 0 0,0 1-1 0 0,1 0 1 0 0,11 3 0 0 0,-8 0-197 0 0,-1 0 1 0 0,1 0-1 0 0,-1 1 1 0 0,0 1-1 0 0,0 0 1 0 0,-1 0-1 0 0,15 12 1 0 0,-8-3 280 0 0,0 0 0 0 0,-1 0 1 0 0,0 2-1 0 0,-2 0 1 0 0,21 33-1 0 0,-13-12 1623 0 0,30 77 0 0 0,-44-97-2003 0 0,-3-6-51 0 0,0 0 0 0 0,11 19 0 0 0,-14-29-447 0 0,0 0 1 0 0,0 0 0 0 0,0 0 0 0 0,0 0 0 0 0,1 0 0 0 0,-1-1 0 0 0,0 1 0 0 0,1-1 0 0 0,0 1 0 0 0,-1-1 0 0 0,1 1 0 0 0,0-1-1 0 0,0 0 1 0 0,0 0 0 0 0,-1 0 0 0 0,1 0 0 0 0,0 0 0 0 0,1 0 0 0 0,-1-1 0 0 0,0 1 0 0 0,0-1 0 0 0,3 1 0 0 0,-3-1-82 0 0,1-1 0 0 0,0 1 0 0 0,-1-1 0 0 0,1 0 0 0 0,0 0 0 0 0,-1 0 0 0 0,1 0 1 0 0,-1 0-1 0 0,0-1 0 0 0,1 1 0 0 0,-1-1 0 0 0,0 0 0 0 0,0 1 0 0 0,3-4 0 0 0,27-31-4 0 0,-28 31 3 0 0,240-321 0 0 0,-233 313 0 0 0,-3 4 0 0 0,-1 0 0 0 0,0-1 0 0 0,-1 0 0 0 0,7-12 0 0 0,-12 17-131 0 0,-1-2-738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11 548 0 0,'-8'-10'15763'0'0,"42"15"-14360"0"0,1-1-1 0 0,57 0 0 0 0,-45-3-887 0 0,46 2 326 0 0,1328 37 4910 0 0,-723-10-4945 0 0,-139-3-531 0 0,505-3-58 0 0,-233 5-92 0 0,-531-19-47 0 0,452 5 58 0 0,-519-18-79 0 0,832-2 223 0 0,334 5 254 0 0,-604-4-256 0 0,-320 8-180 0 0,1373-20 443 0 0,-1165 6-272 0 0,-496 8-181 0 0,-81 0-41 0 0,-34 1-17 0 0,-1 0 1 0 0,-23 1-11 0 0,322-10 136 0 0,345 0 280 0 0,-171 10 12 0 0,-329 2-256 0 0,-190 0-187 0 0,-10-1-13 0 0,-1-1 0 0 0,0 0 0 0 0,18-3 0 0 0,-26 2 109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40 468 0 0,'15'-39'14022'0'0,"-8"75"-11667"0"0,3 55-1 0 0,-3-19-1234 0 0,44 331 2500 0 0,52 475 230 0 0,21-144-1575 0 0,-119-710-2214 0 0,63 301 703 0 0,14 71-19 0 0,-45-195-129 0 0,-36-195-507 0 0,-1-6-103 0 0,1 1 0 0 0,-1 0-1 0 0,0-1 1 0 0,0 1-1 0 0,1 0 1 0 0,-1 0 0 0 0,0-1-1 0 0,0 1 1 0 0,0 0-1 0 0,0-1 1 0 0,0 1 0 0 0,0 0-1 0 0,0 0 1 0 0,0-1-1 0 0,0 1 1 0 0,0 0 0 0 0,0 0-1 0 0,0-1 1 0 0,-1 1-1 0 0,1 0 1 0 0,0-1 0 0 0,0 1-1 0 0,-1 0 1 0 0,1-1-1 0 0,-1 1 1 0 0,1-1 0 0 0,0 1-1 0 0,-1 0 1 0 0,1-1 0 0 0,-1 1-1 0 0,1-1 1 0 0,-1 1-1 0 0,0-1 1 0 0,1 0 0 0 0,-1 1-1 0 0,1-1 1 0 0,-1 1-1 0 0,0-1 1 0 0,1 0 0 0 0,-1 0-1 0 0,0 1 1 0 0,0-1-1 0 0,1 0 1 0 0,-1 0 0 0 0,0 0-1 0 0,1 0 1 0 0,-1 0-1 0 0,0 0 1 0 0,0 0 0 0 0,-53 9-207 0 0,2 1 1 0 0,0 3-1 0 0,-82 32 1 0 0,47-9 64 0 0,-101 60 0 0 0,179-91 131 0 0,-5 2-19 0 0,0 1-1 0 0,-21 18 1 0 0,33-25 22 0 0,0 1 0 0 0,-1 0 0 0 0,1 0 0 0 0,0 0 0 0 0,0 0 0 0 0,1 0 0 0 0,-1 0 0 0 0,0 1 0 0 0,1-1 0 0 0,-1 0 0 0 0,1 1 0 0 0,0-1-1 0 0,0 1 1 0 0,0 0 0 0 0,0-1 0 0 0,0 1 0 0 0,1 0 0 0 0,-1 0 0 0 0,1-1 0 0 0,0 1 0 0 0,0 0 0 0 0,0 4 0 0 0,2-3 7 0 0,-1-1 1 0 0,1 1 0 0 0,0 0-1 0 0,1-1 1 0 0,-1 0 0 0 0,1 1-1 0 0,0-1 1 0 0,-1 0-1 0 0,1 0 1 0 0,1 0 0 0 0,-1-1-1 0 0,0 1 1 0 0,1-1 0 0 0,5 3-1 0 0,-2 0 7 0 0,14 9 31 0 0,1-2 0 0 0,0 0-1 0 0,28 10 1 0 0,72 21 113 0 0,-93-34-121 0 0,277 78 336 0 0,129 46 126 0 0,-419-126-497 0 0,-7-4 0 0 0,0 0 0 0 0,0 0 0 0 0,-1 1 0 0 0,1 1 0 0 0,-1 0 0 0 0,0 0 0 0 0,0 0 0 0 0,0 1 0 0 0,8 8 0 0 0,-15-13 0 0 0,-1 0 0 0 0,1-1 0 0 0,-1 1 0 0 0,1 0 0 0 0,0 0 0 0 0,-1 0 0 0 0,0 0 0 0 0,1 0 0 0 0,-1 0 0 0 0,1 0 0 0 0,-1 0 0 0 0,0 0 0 0 0,0 0 0 0 0,0 0 0 0 0,0 1 0 0 0,0-1 0 0 0,0 0 0 0 0,0 0 0 0 0,0 0 0 0 0,0 0 0 0 0,0 0 0 0 0,0 0 0 0 0,-1 0 0 0 0,1 0 0 0 0,0 0 0 0 0,-1 0 0 0 0,1 0 0 0 0,-1 0 0 0 0,1 0 0 0 0,-1 0 0 0 0,0 0 0 0 0,1 0 0 0 0,-1-1 0 0 0,0 1 0 0 0,1 0 0 0 0,-1 0 0 0 0,0-1 0 0 0,0 1 0 0 0,0 0 0 0 0,-1 0 0 0 0,-5 3 0 0 0,0 0 0 0 0,0 0 0 0 0,0-1 0 0 0,-12 4 0 0 0,14-5 0 0 0,-35 11 0 0 0,-82 15 0 0 0,-44-4 0 0 0,137-20 0 0 0,-361 48 0 0 0,372-49 0 0 0,-57 7 0 0 0,1 3 0 0 0,-130 41 0 0 0,200-53 0 0 0,-1 1 0 0 0,1-1 0 0 0,-1 1 0 0 0,1 0 0 0 0,-1 1 0 0 0,1-1 0 0 0,0 1 0 0 0,0 0 0 0 0,1 0 0 0 0,-1 0 0 0 0,-5 6 0 0 0,4 5 0 0 0,5-11 0 0 0,1 0 0 0 0,0-1 0 0 0,0 1 0 0 0,0 0 0 0 0,0 0 0 0 0,1 0 0 0 0,-1 0 0 0 0,1-1 0 0 0,-1 1 0 0 0,1-1 0 0 0,0 1 0 0 0,0-1 0 0 0,0 0 0 0 0,0 0 0 0 0,0 0 0 0 0,1 0 0 0 0,-1 0 0 0 0,4 1 0 0 0,9 8 0 0 0,28 14 0 0 0,-40-24 0 0 0,29 15 0 0 0,46 16 0 0 0,241 75 0 0 0,-196-67 0 0 0,-12-6 0 0 0,-51-17 0 0 0,0 2 0 0 0,103 50 0 0 0,-159-66 0 0 0,0-1 0 0 0,0 1 0 0 0,0 0 0 0 0,0 0 0 0 0,0 0 0 0 0,0 0 0 0 0,3 5 0 0 0,-6-7 0 0 0,-1 0 0 0 0,1 0 0 0 0,0 0 0 0 0,-1-1 0 0 0,1 1 0 0 0,-1 0 0 0 0,1 0 0 0 0,-1 0 0 0 0,0 1 0 0 0,1-1 0 0 0,-1 0 0 0 0,0 0 0 0 0,0 0 0 0 0,0 0 0 0 0,0 0 0 0 0,0 0 0 0 0,0 0 0 0 0,0 0 0 0 0,0 0 0 0 0,0 0 0 0 0,0 1 0 0 0,-1-1 0 0 0,1 0 0 0 0,0 0 0 0 0,-1 0 0 0 0,1 0 0 0 0,-1 0 0 0 0,1 0 0 0 0,-1 0 0 0 0,1-1 0 0 0,-1 1 0 0 0,0 0 0 0 0,1 0 0 0 0,-1 0 0 0 0,0 0 0 0 0,0-1 0 0 0,0 1 0 0 0,-1 1 0 0 0,-10 6 0 0 0,0 1 0 0 0,-1-1 0 0 0,0-1 0 0 0,0 0 0 0 0,-15 4 0 0 0,-81 24 0 0 0,82-27 0 0 0,-448 118 0 0 0,454-121 0 0 0,-124 35 0 0 0,114-30 0 0 0,2 1 0 0 0,-47 25 0 0 0,73-35 0 0 0,1 0 0 0 0,0 0 0 0 0,-1 1 0 0 0,1-1 0 0 0,0 1 0 0 0,0 0 0 0 0,0-1 0 0 0,0 1 0 0 0,0 0 0 0 0,0 0 0 0 0,1 0 0 0 0,-1 1 0 0 0,0-1 0 0 0,1 0 0 0 0,0 1 0 0 0,-2 3 0 0 0,3-4 0 0 0,0 0 0 0 0,0 0 0 0 0,0 0 0 0 0,0 0 0 0 0,0-1 0 0 0,1 1 0 0 0,-1 0 0 0 0,1 0 0 0 0,-1 0 0 0 0,1-1 0 0 0,0 1 0 0 0,-1 0 0 0 0,1-1 0 0 0,0 1 0 0 0,0-1 0 0 0,0 1 0 0 0,1-1 0 0 0,-1 1 0 0 0,0-1 0 0 0,0 0 0 0 0,1 1 0 0 0,-1-1 0 0 0,1 0 0 0 0,2 1 0 0 0,12 10 0 0 0,0-1 0 0 0,2-1 0 0 0,-1-1 0 0 0,25 10 0 0 0,78 22 0 0 0,-70-25 0 0 0,83 25 0 0 0,-48-16 0 0 0,101 45 0 0 0,-142-46 0 0 0,-42-22 0 0 0,0-1 0 0 0,0 0 0 0 0,0 1 0 0 0,0-1 0 0 0,0 1 0 0 0,-1 0 0 0 0,1-1 0 0 0,-1 1 0 0 0,1 0 0 0 0,-1 0 0 0 0,0 0 0 0 0,1 0 0 0 0,-1 0 0 0 0,0 0 0 0 0,-1 1 0 0 0,1-1 0 0 0,0 0 0 0 0,0 5 0 0 0,-1-3 0 0 0,0 0 0 0 0,-1 0 0 0 0,1-1 0 0 0,-1 1 0 0 0,0 0 0 0 0,0 0 0 0 0,0 0 0 0 0,-1 0 0 0 0,0-1 0 0 0,1 1 0 0 0,-5 5 0 0 0,-5 14 0 0 0,3 4 0 0 0,3-12 0 0 0,0 1 0 0 0,1 0 0 0 0,-1 17 0 0 0,2 9 0 0 0,3-1 0 0 0,1 1 0 0 0,2-1 0 0 0,12 64 0 0 0,52 161 0 0 0,-53-217 0 0 0,29 132 0 0 0,24 226 0 0 0,65 827 0 0 0,-78-790 0 0 0,0 5 0 0 0,-46-309 0 0 0,27 294 0 0 0,-14-264 0 0 0,-19-163 0 0 0,2 0-103 0 0,2 1-2766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60 0 0,'-15'-12'14841'0'0,"15"12"-14653"0"0,16-7 6513 0 0,3 3-7806 0 0,288-23 6877 0 0,-258 24-5402 0 0,332-17 2262 0 0,83 1 350 0 0,-229 15-2802 0 0,312-12-34 0 0,-532 16-123 0 0,-9 0-48 0 0,0 0 0 0 0,-1-1 1 0 0,1 1-1 0 0,0-1 0 0 0,0 0 1 0 0,10-4-1 0 0,-15 5-698 0 0,-19 9-10426 0 0,13-6 9954 0 0,-11 4-2154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15 20 0 0,'-1'-1'344'0'0,"1"0"-1"0"0,0 1 1 0 0,0-1-1 0 0,0 0 1 0 0,0 1-1 0 0,-1-1 1 0 0,1 0 0 0 0,0 1-1 0 0,-1-1 1 0 0,1 0-1 0 0,0 1 1 0 0,-1-1-1 0 0,1 1 1 0 0,-1-1-1 0 0,1 1 1 0 0,-1-1 0 0 0,1 1-1 0 0,-1-1 1 0 0,1 1-1 0 0,-1 0 1 0 0,0-1-1 0 0,1 1 1 0 0,-1 0 0 0 0,0-1-1 0 0,0 1 1 0 0,-1 0-6 0 0,1-1 1 0 0,-1 1-1 0 0,1 0 0 0 0,-1 0 1 0 0,1 1-1 0 0,-1-1 1 0 0,1 0-1 0 0,0 0 0 0 0,-1 1 1 0 0,1-1-1 0 0,-3 2 1 0 0,-6 3 287 0 0,0 0 1 0 0,-17 14 0 0 0,13-9 694 0 0,-53 32 533 0 0,-329 189 4891 0 0,108-82-3790 0 0,238-123-2803 0 0,49-25-498 0 0,5-2-989 0 0,36-7-1043 0 0,0-2 1 0 0,-2-1 0 0 0,50-21 0 0 0,-77 27 1817 0 0,93-35-2210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1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516 0 264 0 0,'4'8'4247'0'0,"-1"-3"-3264"0"0,-1 0 0 0 0,1 1 0 0 0,-2-1 0 0 0,1 1 0 0 0,0 0 0 0 0,-1-1 0 0 0,0 1 0 0 0,-1 0 0 0 0,1 0 0 0 0,-2 10 0 0 0,-5 63 3186 0 0,5-73-3738 0 0,-1 16 438 0 0,-19 181 4434 0 0,23-171-5563 0 0,5-12-3013 0 0</inkml:trace>
  <inkml:trace contextRef="#ctx0" brushRef="#br0" timeOffset="1">128 180 72 0 0,'-52'-22'2746'0'0,"-23"-11"16549"0"0,82 33-18175 0 0,219 19 3646 0 0,-13 1-3054 0 0,-135-16-2038 0 0,-39-1-2190 0 0,72-4-1 0 0,-51-4-4538 0 0,-28 1 4091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38 176 0 0,'26'-21'4276'0'0,"2"5"8112"0"0,-29 19-11396 0 0,-6 6-502 0 0,0-1-1 0 0,0 1 1 0 0,-1-2 0 0 0,0 1-1 0 0,0-1 1 0 0,-16 11-1 0 0,-3 3 60 0 0,-46 36 1156 0 0,-95 55-1 0 0,-87 34 659 0 0,75-45-1000 0 0,165-94-1262 0 0,11-5-122 0 0,0-1-1 0 0,1 1 0 0 0,0 0 0 0 0,-1 0 1 0 0,1 1-1 0 0,-5 3 0 0 0,8-5-308 0 0,7-4-835 0 0,161-67-2865 0 0,65-31-2136 0 0,-167 71 4150 0 0,17-5-588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3 172 0 0,'-1'-3'12408'0'0,"-16"8"-9436"0"0,-23 13-1452 0 0,-37 22 1532 0 0,-243 142 4165 0 0,283-152-6479 0 0,36-29-940 0 0,2-1 124 0 0,-1 1 1 0 0,0-1 0 0 0,0 1 0 0 0,0-1 0 0 0,1 1-1 0 0,-1-1 1 0 0,0 1 0 0 0,0-1 0 0 0,1 0 0 0 0,-1 1 0 0 0,0-1-1 0 0,1 1 1 0 0,-1-1 0 0 0,0 0 0 0 0,1 1 0 0 0,-1-1-1 0 0,1 0 1 0 0,-1 0 0 0 0,1 1 0 0 0,-1-1 0 0 0,1 0 0 0 0,-1 0-1 0 0,0 0 1 0 0,1 1 0 0 0,-1-1 0 0 0,1 0 0 0 0,-1 0-1 0 0,1 0 1 0 0,0 0 0 0 0,-1 0 0 0 0,1 0 0 0 0,-1 0 0 0 0,1 0-1 0 0,-1 0 1 0 0,1 0 0 0 0,-1-1 0 0 0,1 1 0 0 0,-1 0-1 0 0,1 0 1 0 0,0-1 0 0 0,31-7-1746 0 0,-20 4 901 0 0,82-26-5458 0 0,-42 12 3706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81 2056 0 0,'55'-27'1605'0'0,"40"-18"4131"0"0,-69 37-269 0 0,-26 8-5296 0 0,1 0 0 0 0,-1 0 0 0 0,1 0 0 0 0,-1 0 0 0 0,1 0 0 0 0,-1 0 1 0 0,1 0-1 0 0,-1 0 0 0 0,1 1 0 0 0,-1-1 0 0 0,1 0 0 0 0,-1 0 0 0 0,1 1 0 0 0,-1-1 0 0 0,0 0 0 0 0,1 1 0 0 0,-1-1 0 0 0,1 0 0 0 0,-1 1 1 0 0,0-1-1 0 0,1 1 0 0 0,-8 16 760 0 0,0-1 0 0 0,-1 0 0 0 0,-1 0-1 0 0,0-1 1 0 0,-2 0 0 0 0,-13 15 0 0 0,-8 6 203 0 0,-40 35 1 0 0,42-45-289 0 0,-2-1 0 0 0,-48 28 0 0 0,16-15-2587 0 0,75-54-7787 0 0,-8 13 8485 0 0,14-17-1983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40 154 604 0 0,'0'0'3932'0'0,"0"7"-2492"0"0,0 67 2631 0 0,-3 0-1 0 0,-3 0 1 0 0,-19 81 2789 0 0,25-155-6810 0 0,-3-8 553 0 0,0-17-371 0 0,4-13 20 0 0,1 0 1 0 0,2 1-1 0 0,1-1 0 0 0,3 1 0 0 0,0 0 1 0 0,3 1-1 0 0,25-61 0 0 0,-29 83-199 0 0,-1 1 1 0 0,2 0-1 0 0,0 0 0 0 0,1 1 0 0 0,12-14 0 0 0,-16 21-30 0 0,0-1 1 0 0,0 1-1 0 0,0 1 1 0 0,1-1-1 0 0,0 1 0 0 0,0 0 1 0 0,0 0-1 0 0,1 1 0 0 0,-1 0 1 0 0,1 0-1 0 0,0 1 1 0 0,10-3-1 0 0,-14 4-15 0 0,1 0-1 0 0,-1 1 1 0 0,0 0 0 0 0,1 0 0 0 0,-1 0 0 0 0,1 0-1 0 0,-1 1 1 0 0,0-1 0 0 0,1 1 0 0 0,-1 0-1 0 0,0 0 1 0 0,1 0 0 0 0,-1 0 0 0 0,0 0 0 0 0,0 1-1 0 0,0-1 1 0 0,0 1 0 0 0,0 0 0 0 0,-1 0-1 0 0,1 0 1 0 0,-1 1 0 0 0,1-1 0 0 0,-1 0-1 0 0,0 1 1 0 0,1 0 0 0 0,-1-1 0 0 0,-1 1 0 0 0,1 0-1 0 0,0 0 1 0 0,1 4 0 0 0,0 0-1 0 0,0 0 0 0 0,-1 0 0 0 0,0 0 1 0 0,0 1-1 0 0,0-1 0 0 0,-1 0 0 0 0,0 1 1 0 0,-1-1-1 0 0,1 1 0 0 0,-2-1 0 0 0,1 1 0 0 0,-3 11 1 0 0,-1-4-15 0 0,-1 1 1 0 0,0-1 0 0 0,-2 0 0 0 0,1-1-1 0 0,-2 1 1 0 0,0-2 0 0 0,-1 1 0 0 0,0-1-1 0 0,-1 0 1 0 0,-20 20 0 0 0,8-12-4 0 0,-2-1 0 0 0,0 0 0 0 0,-1-2-1 0 0,-46 25 1 0 0,67-40 10 0 0,-21 11-49 0 0,24-13 48 0 0,0 0-1 0 0,0-1 0 0 0,0 1 0 0 0,0 0 0 0 0,0 0 0 0 0,0 0 1 0 0,0 0-1 0 0,1-1 0 0 0,-1 1 0 0 0,0 0 0 0 0,1 0 0 0 0,-1 1 1 0 0,0-1-1 0 0,1 0 0 0 0,-1 0 0 0 0,1 0 0 0 0,-1 2 0 0 0,1-2 2 0 0,1 1-1 0 0,-1-1 0 0 0,0 0 1 0 0,1 0-1 0 0,-1 0 0 0 0,0 0 1 0 0,1 0-1 0 0,-1 0 0 0 0,1 0 1 0 0,0 0-1 0 0,-1-1 0 0 0,1 1 1 0 0,0 0-1 0 0,0 0 0 0 0,-1 0 1 0 0,1-1-1 0 0,0 1 0 0 0,1 0 1 0 0,20 13 21 0 0,-12-8-9 0 0,30 21 100 0 0,0 1 79 0 0,42 35-1 0 0,-72-53-103 0 0,1 0-1 0 0,-1 0 1 0 0,-1 1 0 0 0,0 0-1 0 0,0 1 1 0 0,-1 0 0 0 0,-1 0-1 0 0,8 18 1 0 0,-14-28-63 0 0,0 2-162 0 0,1 0 0 0 0,-1 0 0 0 0,1 0 0 0 0,1 0-1 0 0,-1 0 1 0 0,0 0 0 0 0,6 6 0 0 0,-6-9-327 0 0,0 0 0 0 0,0 0 0 0 0,0 0 0 0 0,0 0 0 0 0,-1 0 0 0 0,1 0 0 0 0,0-1 0 0 0,1 1 0 0 0,-1-1 0 0 0,0 0 0 0 0,0 0 0 0 0,0 1 0 0 0,0-1 0 0 0,0 0 0 0 0,0-1 0 0 0,0 1 0 0 0,0 0 0 0 0,4-2 0 0 0,9-1-2886 0 0,-3-1 482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28 648 0 0,'-1'-27'17021'0'0,"1"32"-16654"0"0,1 0 0 0 0,-1 1 1 0 0,-1-1-1 0 0,1 0 0 0 0,-1 1 0 0 0,0-1 0 0 0,0 0 0 0 0,0 0 1 0 0,-3 7-1 0 0,-25 50 1940 0 0,8-19-884 0 0,8-13-521 0 0,7-19-508 0 0,1 0 0 0 0,0 0 0 0 0,1 0 1 0 0,0 1-1 0 0,1 0 0 0 0,0 0 0 0 0,-1 18 1 0 0,4-28-320 0 0,0 0 0 0 0,0 0 1 0 0,0 0-1 0 0,1 0 0 0 0,-1 0 1 0 0,1 1-1 0 0,-1-1 0 0 0,1 0 1 0 0,0-1-1 0 0,0 1 1 0 0,0 0-1 0 0,0 0 0 0 0,0 0 1 0 0,0 0-1 0 0,1-1 0 0 0,-1 1 1 0 0,2 1-1 0 0,0 0 30 0 0,0-1 1 0 0,1 1-1 0 0,-1-1 1 0 0,1 0-1 0 0,0 0 0 0 0,-1 0 1 0 0,1 0-1 0 0,5 0 1 0 0,5 2 141 0 0,1 0 0 0 0,1-2 0 0 0,22 2 0 0 0,-35-4-225 0 0,29 1-275 0 0,0-1 0 0 0,0-2-1 0 0,-1-1 1 0 0,1-2 0 0 0,51-14-1 0 0,-30 5-12880 0 0,-40 9 10087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20 100 128 0 0,'-19'-27'15681'0'0,"21"26"-15153"0"0,0-1-1 0 0,0 1 0 0 0,0 0 0 0 0,1 0 1 0 0,-1 0-1 0 0,0 0 0 0 0,1 0 0 0 0,-1 1 1 0 0,1-1-1 0 0,-1 1 0 0 0,5-1 0 0 0,-1 0 2 0 0,92-16 4027 0 0,75-19-1083 0 0,-144 29-5910 0 0,-15 7-5135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0 216 0 0,'-27'23'3113'0'0,"12"-6"2679"0"0,14-17-5674 0 0,1 0 0 0 0,0 0 0 0 0,0 1 0 0 0,0-1 0 0 0,0 0 0 0 0,0 0-1 0 0,0 1 1 0 0,0-1 0 0 0,0 0 0 0 0,0 0 0 0 0,-1 0 0 0 0,1 1 0 0 0,0-1 0 0 0,0 0 0 0 0,0 0 0 0 0,0 1 0 0 0,0-1 0 0 0,0 0 0 0 0,1 0 0 0 0,-1 1 0 0 0,0-1 0 0 0,0 0 0 0 0,0 0 0 0 0,0 0 0 0 0,0 1 0 0 0,0-1-1 0 0,0 0 1 0 0,0 0 0 0 0,0 0 0 0 0,1 1 0 0 0,-1-1 0 0 0,0 0 0 0 0,0 0 0 0 0,0 0 0 0 0,0 1 0 0 0,1-1 0 0 0,-1 0 0 0 0,0 0 0 0 0,0 0 0 0 0,0 0 0 0 0,1 0 0 0 0,-1 0 0 0 0,0 0 0 0 0,0 1 0 0 0,1-1 0 0 0,-1 0 0 0 0,0 0-1 0 0,0 0 1 0 0,0 0 0 0 0,1 0 0 0 0,-1 0 0 0 0,0 0 0 0 0,1 0 0 0 0,15 3 2628 0 0,-13-3-2360 0 0,18 3 3111 0 0,41-2-1 0 0,24-6-322 0 0,-60 3-2686 0 0,16 0-2007 0 0,-1 0-1707 0 0,-2-3-4427 0 0,-25 2 4759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6309 0 0,'3'-13'1571'0'0,"1"0"0"0"0,1 0 0 0 0,0 0 1 0 0,0 1-1 0 0,1-1 0 0 0,1 1 0 0 0,10-14 1 0 0,-8 14-889 0 0,0 1 1 0 0,1 0-1 0 0,1 0 0 0 0,0 1 1 0 0,0 0-1 0 0,17-10 1 0 0,-14 11-399 0 0,1 1 0 0 0,0 0 1 0 0,1 1-1 0 0,-1 1 0 0 0,1 0 0 0 0,1 1 1 0 0,-1 1-1 0 0,1 0 0 0 0,0 1 0 0 0,-1 1 1 0 0,1 1-1 0 0,31 1 0 0 0,-43 0-187 0 0,-1 1-1 0 0,1-1 0 0 0,0 1 1 0 0,0 0-1 0 0,-1 0 1 0 0,1 1-1 0 0,0-1 1 0 0,-1 1-1 0 0,1 0 1 0 0,-1 0-1 0 0,0 0 0 0 0,6 5 1 0 0,-8-5-50 0 0,0 0-1 0 0,0 1 1 0 0,0-1 0 0 0,0 0-1 0 0,-1 1 1 0 0,1-1 0 0 0,-1 1 0 0 0,0-1-1 0 0,1 1 1 0 0,-1 0 0 0 0,0 0-1 0 0,-1-1 1 0 0,1 1 0 0 0,-1 0 0 0 0,1 0-1 0 0,-1 0 1 0 0,0 0 0 0 0,0 0 0 0 0,0 0-1 0 0,0 0 1 0 0,0-1 0 0 0,-2 5-1 0 0,0 4 16 0 0,-1 0-1 0 0,-1 0 0 0 0,1 0 1 0 0,-2 0-1 0 0,0-1 0 0 0,-7 13 1 0 0,-42 59 218 0 0,53-81-273 0 0,-35 47 175 0 0,22-32-25 0 0,1 1 1 0 0,1 1 0 0 0,0 0-1 0 0,1 1 1 0 0,-12 29 0 0 0,23-47-151 0 0,-1 1 1 0 0,1-1 0 0 0,-1 0 0 0 0,1 0-1 0 0,0 1 1 0 0,0-1 0 0 0,0 0 0 0 0,0 1 0 0 0,0-1-1 0 0,0 0 1 0 0,0 1 0 0 0,0-1 0 0 0,0 0 0 0 0,0 1-1 0 0,1-1 1 0 0,-1 0 0 0 0,1 0 0 0 0,-1 1 0 0 0,1-1-1 0 0,-1 0 1 0 0,1 0 0 0 0,1 2 0 0 0,0-1 24 0 0,0 0 0 0 0,0-1 1 0 0,0 1-1 0 0,0 0 0 0 0,0-1 1 0 0,0 0-1 0 0,0 1 1 0 0,1-1-1 0 0,-1 0 0 0 0,5 1 1 0 0,6 2 113 0 0,0-2 1 0 0,1 0-1 0 0,20 1 1 0 0,-27-2-136 0 0,19 0-606 0 0,0-1 0 0 0,0-1 1 0 0,0-2-1 0 0,0 0 0 0 0,0-1 0 0 0,-1-2 1 0 0,0-1-1 0 0,45-18 0 0 0,-12 1-10087 0 0,-47 17 7812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51 184 160 0 0,'-1'-2'486'0'0,"0"1"1"0"0,0 0-1 0 0,0 0 0 0 0,0-1 1 0 0,0 1-1 0 0,0-1 0 0 0,1 1 1 0 0,-1-1-1 0 0,0 1 0 0 0,1-1 0 0 0,-1 1 1 0 0,1-1-1 0 0,0 0 0 0 0,0 1 1 0 0,-1-1-1 0 0,1 0 0 0 0,0 1 1 0 0,0-1-1 0 0,1 1 0 0 0,-1-1 1 0 0,0 0-1 0 0,0 1 0 0 0,1-1 1 0 0,-1 1-1 0 0,1-1 0 0 0,0 0 1 0 0,-1 1-1 0 0,3-3 0 0 0,14-13 1659 0 0,5 4-569 0 0,1 0-1 0 0,0 2 1 0 0,1 0 0 0 0,48-14 0 0 0,34-14 1710 0 0,-92 32-2196 0 0,-17 7-662 0 0,-29 11-572 0 0,7-2 183 0 0,-11 2-53 0 0,0 1 1 0 0,0 2-1 0 0,1 1 1 0 0,1 2-1 0 0,-50 32 1 0 0,82-47 22 0 0,0 0 1 0 0,-1-1 0 0 0,1 1-1 0 0,0 0 1 0 0,0 0-1 0 0,1 0 1 0 0,-1 0 0 0 0,0 0-1 0 0,1 1 1 0 0,-1-1 0 0 0,1 0-1 0 0,0 1 1 0 0,-2 2 0 0 0,3-3 4 0 0,0-1 1 0 0,0 1 0 0 0,0-1-1 0 0,0 0 1 0 0,0 1 0 0 0,0-1-1 0 0,1 1 1 0 0,-1-1 0 0 0,0 0-1 0 0,1 1 1 0 0,-1-1 0 0 0,1 0-1 0 0,0 1 1 0 0,-1-1-1 0 0,1 0 1 0 0,0 0 0 0 0,0 1-1 0 0,0-1 1 0 0,0 0 0 0 0,-1 0-1 0 0,2 0 1 0 0,-1 0 0 0 0,0 0-1 0 0,0 0 1 0 0,0-1 0 0 0,0 1-1 0 0,3 1 1 0 0,15 9 143 0 0,2 0 0 0 0,-1-2 0 0 0,1 0 0 0 0,35 9 0 0 0,-4-1 83 0 0,-16-4-80 0 0,17 4 76 0 0,-2 3 0 0 0,0 2 0 0 0,50 30 0 0 0,-99-51-237 0 0,-1-1 1 0 0,1 1-1 0 0,-1 0 0 0 0,0 0 1 0 0,1 0-1 0 0,-1 0 0 0 0,0 0 0 0 0,1 0 1 0 0,-1 1-1 0 0,0-1 0 0 0,0 0 0 0 0,0 0 1 0 0,0 1-1 0 0,0-1 0 0 0,-1 1 0 0 0,1-1 1 0 0,0 1-1 0 0,-1-1 0 0 0,1 1 0 0 0,0 1 1 0 0,-1-1-1 0 0,0-1 1 0 0,-1 0 0 0 0,1 0 0 0 0,0 0 0 0 0,-1 0-1 0 0,1 1 1 0 0,-1-1 0 0 0,1 0 0 0 0,-1 0 0 0 0,0 0-1 0 0,1 0 1 0 0,-1 0 0 0 0,0 0 0 0 0,0 0 0 0 0,0-1-1 0 0,1 1 1 0 0,-1 0 0 0 0,0 0 0 0 0,0-1 0 0 0,-2 2-1 0 0,-5 2 6 0 0,0 0 0 0 0,0 0 0 0 0,0-1 0 0 0,0 0 0 0 0,0-1 0 0 0,-10 2 0 0 0,-29 3-139 0 0,1-2 0 0 0,-51-1 0 0 0,-28-12-3865 0 0,174-6-9115 0 0,-21 9 10690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536 131 408 0 0,'-2'-6'642'0'0,"-1"-1"0"0"0,0 0 0 0 0,0 1 0 0 0,0-1 0 0 0,-1 1 0 0 0,0 0 0 0 0,0 0 0 0 0,-1 0 0 0 0,0 1 0 0 0,0-1 0 0 0,0 1 1 0 0,0 0-1 0 0,-1 1 0 0 0,0 0 0 0 0,0-1 0 0 0,0 2 0 0 0,-1-1 0 0 0,1 1 0 0 0,-1 0 0 0 0,-11-4 0 0 0,3 2 170 0 0,-1 1-1 0 0,1 1 1 0 0,-1 0 0 0 0,0 1-1 0 0,0 1 1 0 0,0 0 0 0 0,0 1-1 0 0,-24 3 1 0 0,21 0-249 0 0,1 1 1 0 0,-1 1-1 0 0,0 1 1 0 0,1 0-1 0 0,0 1 1 0 0,1 1-1 0 0,0 1 1 0 0,0 1-1 0 0,-26 19 0 0 0,38-25-405 0 0,1 0 0 0 0,0 0 0 0 0,0 0 0 0 0,0 0 0 0 0,0 1 0 0 0,1 0-1 0 0,0 0 1 0 0,0 0 0 0 0,0 0 0 0 0,0 0 0 0 0,1 0 0 0 0,0 1 0 0 0,0-1 0 0 0,1 1-1 0 0,-1 0 1 0 0,1-1 0 0 0,0 1 0 0 0,1 0 0 0 0,-1 0 0 0 0,1 0 0 0 0,1-1-1 0 0,-1 1 1 0 0,1 0 0 0 0,0 0 0 0 0,0 0 0 0 0,0-1 0 0 0,1 1 0 0 0,0-1-1 0 0,0 1 1 0 0,1-1 0 0 0,-1 0 0 0 0,1 0 0 0 0,0 0 0 0 0,7 8 0 0 0,1-1-109 0 0,2 0 1 0 0,-1-1 0 0 0,1 0-1 0 0,1-1 1 0 0,0 0 0 0 0,0-1-1 0 0,1-1 1 0 0,19 7 0 0 0,-23-10-56 0 0,0 0 0 0 0,1-2 0 0 0,0 1-1 0 0,0-1 1 0 0,0-1 0 0 0,0 0 0 0 0,0-1 0 0 0,0 0 0 0 0,0-1 0 0 0,1-1 0 0 0,-1 1 0 0 0,17-5 0 0 0,-25 4-36 0 0,0 0 0 0 0,0 0 0 0 0,-1 0 0 0 0,1-1 1 0 0,0 0-1 0 0,-1 0 0 0 0,0 0 0 0 0,1 0 0 0 0,-1 0 0 0 0,0 0 1 0 0,0-1-1 0 0,0 0 0 0 0,0 0 0 0 0,0 0 0 0 0,-1 0 1 0 0,5-6-1 0 0,-5 4 28 0 0,0 0-1 0 0,0 0 1 0 0,0 0 0 0 0,0 0 0 0 0,-1 0 0 0 0,0 0 0 0 0,0-1 0 0 0,0 1-1 0 0,-1 0 1 0 0,0-1 0 0 0,0-6 0 0 0,-1 2-17 0 0,-1 0 1 0 0,1-1-1 0 0,-2 2 1 0 0,1-1-1 0 0,-1 0 0 0 0,-1 0 1 0 0,0 1-1 0 0,0 0 0 0 0,-1 0 1 0 0,0 0-1 0 0,-1 0 1 0 0,-10-12-1 0 0,15 20-59 0 0,-7-8-145 0 0,-1 0-1 0 0,-17-14 1 0 0,0 11-2765 0 0,24 11 1896 0 0,-1 0-1 0 0,1 1 0 0 0,-1-1 1 0 0,0 1-1 0 0,1 0 1 0 0,-1 0-1 0 0,0 0 0 0 0,-4 1 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1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26 392 0 0,'-1'-6'-38'0'0,"-1"-6"4225"0"0,2 11-4065 0 0,0 1 0 0 0,0 0 0 0 0,0-1 0 0 0,0 1 0 0 0,0 0 0 0 0,0-1 0 0 0,0 1 0 0 0,-1 0 0 0 0,1 0 0 0 0,0-1 0 0 0,0 1 0 0 0,0 0 0 0 0,0-1 0 0 0,-1 1 0 0 0,1 0 0 0 0,0 0 0 0 0,0-1 0 0 0,0 1 0 0 0,-1 0 0 0 0,1 0 0 0 0,0 0 0 0 0,0 0 0 0 0,-1-1 1 0 0,1 1-1 0 0,0 0 0 0 0,0 0 0 0 0,-1 0 0 0 0,1 0 0 0 0,0 0 0 0 0,-1 0 0 0 0,1 0 0 0 0,0-1 0 0 0,-1 1 0 0 0,1 0 0 0 0,0 0 0 0 0,-1 0 0 0 0,1 0 0 0 0,0 0 0 0 0,0 1 0 0 0,-1-1 0 0 0,1 0 0 0 0,0 0 0 0 0,-1 0 0 0 0,1 0 0 0 0,0 0 0 0 0,-1 0 0 0 0,1 0 0 0 0,0 1 0 0 0,0-1 0 0 0,-1 0 0 0 0,1 0 0 0 0,0 0 0 0 0,0 1 0 0 0,-1-1 0 0 0,1 0 0 0 0,0 0 0 0 0,0 1 0 0 0,0-1 0 0 0,0 0 0 0 0,-1 0 0 0 0,1 1 0 0 0,-8 9 1189 0 0,0 1 0 0 0,0 0 0 0 0,1 0-1 0 0,1 1 1 0 0,0 0 0 0 0,-6 16 0 0 0,-21 80 2894 0 0,28-86-3360 0 0,1 0-1 0 0,1 1 1 0 0,-1 24-1 0 0,4-37-527 0 0,0 1-1 0 0,1-1 0 0 0,0 0 0 0 0,0 0 0 0 0,1 0 0 0 0,1 0 1 0 0,0 0-1 0 0,0 0 0 0 0,5 10 0 0 0,-4-15-280 0 0,-1 0 0 0 0,1-1 0 0 0,0 1 1 0 0,0-1-1 0 0,0 0 0 0 0,1 0 0 0 0,-1 0 0 0 0,1-1 0 0 0,0 0 0 0 0,0 0 1 0 0,0 0-1 0 0,1 0 0 0 0,-1-1 0 0 0,1 0 0 0 0,-1 0 0 0 0,1 0 1 0 0,0-1-1 0 0,0 0 0 0 0,9 1 0 0 0,7 0-270 0 0,1 0-1 0 0,0-2 1 0 0,38-4 0 0 0,46-12-1364 0 0,-96 13 777 0 0,0 1 1 0 0,-1-2-1 0 0,1 0 1 0 0,-1 0-1 0 0,0-1 0 0 0,0 0 1 0 0,15-10-1 0 0,-18 4-6043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8453 0 0,'77'16'6697'0'0,"75"27"0"0"0,-9-2 2013 0 0,-37-18-6500 0 0,-90-23-2210 0 0,-15 0 0 0 0,0-1 0 0 0,0 1 0 0 0,0-1 0 0 0,0 1 0 0 0,-1-1 0 0 0,1 1 0 0 0,0-1 0 0 0,0 0 0 0 0,0 1 0 0 0,-1-1 0 0 0,1 0 0 0 0,0 0 0 0 0,-1 1 0 0 0,1-1 0 0 0,0-1 0 0 0,-1 1 0 0 0,0 0 0 0 0,0 0 0 0 0,1 0 0 0 0,-1 0 0 0 0,0 1 0 0 0,0-1 0 0 0,0 0 0 0 0,0 0 0 0 0,0 0 0 0 0,-1 0 0 0 0,1 0 0 0 0,0 0 0 0 0,0 0 0 0 0,-1 0 0 0 0,1-1 0 0 0,-6-16 0 0 0,0 0 0 0 0,2-1 0 0 0,0 0 0 0 0,0-21 0 0 0,3 33 0 0 0,1 0 0 0 0,1 0 0 0 0,0 1 0 0 0,0-1 0 0 0,0 0 0 0 0,0 1 0 0 0,1-1 0 0 0,0 1 0 0 0,1-1 0 0 0,-1 1 0 0 0,1 0 0 0 0,1 0 0 0 0,-1 0 0 0 0,1 1 0 0 0,6-9 0 0 0,2 2 0 0 0,0 0 0 0 0,1 0 0 0 0,1 1 0 0 0,-1 1 0 0 0,1 1 0 0 0,1 0 0 0 0,0 0 0 0 0,0 2 0 0 0,1 0 0 0 0,0 0 0 0 0,33-7 0 0 0,-29 9 0 0 0,1 1 0 0 0,0 1 0 0 0,-1 1 0 0 0,1 1 0 0 0,0 0 0 0 0,0 2 0 0 0,0 0 0 0 0,0 2 0 0 0,29 6 0 0 0,-45-7 0 0 0,1-1 0 0 0,0 1 0 0 0,0 0 0 0 0,-1 1 0 0 0,1-1 0 0 0,-1 1 0 0 0,0 0 0 0 0,7 6 0 0 0,-10-8 0 0 0,-1 0 0 0 0,0 1 0 0 0,1-1 0 0 0,-1 1 0 0 0,0-1 0 0 0,0 1 0 0 0,0 0 0 0 0,-1-1 0 0 0,1 1 0 0 0,0 0 0 0 0,-1 0 0 0 0,1-1 0 0 0,-1 1 0 0 0,1 0 0 0 0,-1 0 0 0 0,0 0 0 0 0,0 0 0 0 0,0 0 0 0 0,0-1 0 0 0,0 1 0 0 0,0 0 0 0 0,0 0 0 0 0,-1 0 0 0 0,1 0 0 0 0,-1-1 0 0 0,1 1 0 0 0,-1 0 0 0 0,0 0 0 0 0,0-1 0 0 0,-1 3 0 0 0,-8 15 0 0 0,-1-1 0 0 0,-1 0 0 0 0,-24 27 0 0 0,21-28 0 0 0,1 1 0 0 0,0 1 0 0 0,-12 24 0 0 0,25-40 0 0 0,-1-1 0 0 0,1 0 0 0 0,1 1 0 0 0,-1-1 0 0 0,0 1 0 0 0,1 0 0 0 0,-1-1 0 0 0,1 1 0 0 0,0 3 0 0 0,0-4 0 0 0,0 0 0 0 0,0 0 0 0 0,0 0 0 0 0,0 0 0 0 0,1 0 0 0 0,-1 0 0 0 0,1 0 0 0 0,-1 0 0 0 0,1 0 0 0 0,0 0 0 0 0,0-1 0 0 0,0 1 0 0 0,0 0 0 0 0,0 0 0 0 0,0-1 0 0 0,1 1 0 0 0,-1-1 0 0 0,0 1 0 0 0,1-1 0 0 0,-1 0 0 0 0,1 1 0 0 0,-1-1 0 0 0,3 1 0 0 0,1 1 0 0 0,0-1 0 0 0,0 0 0 0 0,1 0 0 0 0,-1 0 0 0 0,10 1 0 0 0,-9-2 0 0 0,16 3-120 0 0,0-1 0 0 0,0-1 0 0 0,0-1-1 0 0,1-1 1 0 0,-1-1 0 0 0,0-1 0 0 0,0 0 0 0 0,0-2 0 0 0,0-1 0 0 0,31-11 0 0 0,-52 16-515 0 0,1-1 1 0 0,0 0 0 0 0,0 1 0 0 0,-1-1-1 0 0,1 0 1 0 0,0 0 0 0 0,-1-1 0 0 0,1 1 0 0 0,-1 0-1 0 0,0 0 1 0 0,1-1 0 0 0,-1 1 0 0 0,0-1 0 0 0,0 1-1 0 0,0-1 1 0 0,2-2 0 0 0,4-9-2908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 60 0 0,'51'-27'14537'0'0,"-50"27"-14393"0"0,-1 0 0 0 0,0-1 1 0 0,1 1-1 0 0,-1 0 0 0 0,1 0 0 0 0,-1-1 1 0 0,0 1-1 0 0,1 0 0 0 0,-1-1 0 0 0,0 1 1 0 0,1 0-1 0 0,-1-1 0 0 0,0 1 1 0 0,0 0-1 0 0,1-1 0 0 0,-1 1 0 0 0,0-1 1 0 0,0 1-1 0 0,0 0 0 0 0,1-1 1 0 0,-1 1-1 0 0,0-1 0 0 0,0 1 0 0 0,0-1 1 0 0,0 1-1 0 0,0-1 0 0 0,0 1 1 0 0,0-1-1 0 0,0 1 0 0 0,0 0 0 0 0,0-1 1 0 0,0 1-1 0 0,0-1 0 0 0,-1 1 1 0 0,1-1-1 0 0,0 1 0 0 0,0-1 0 0 0,0 1 1 0 0,0 0-1 0 0,-1-1 0 0 0,1 1 1 0 0,0 0-1 0 0,-1-1 0 0 0,1 1 0 0 0,0 0 1 0 0,0-1-1 0 0,-1 1 0 0 0,1 0 1 0 0,-1-1-1 0 0,1 1 0 0 0,0 0 0 0 0,-1 0 1 0 0,1-1-1 0 0,-1 1 0 0 0,1 0 1 0 0,0 0-1 0 0,-1 0 0 0 0,0 0 0 0 0,-1-2 179 0 0,-1 1 0 0 0,1 0 0 0 0,-1 0 0 0 0,0 1 0 0 0,1-1 0 0 0,-1 0 0 0 0,0 1 0 0 0,-4-1 0 0 0,-7 3 88 0 0,0 1 0 0 0,0 0 0 0 0,0 1 0 0 0,0 0 1 0 0,1 1-1 0 0,0 0 0 0 0,0 1 0 0 0,-16 10 0 0 0,19-10-190 0 0,1 1-1 0 0,-1 0 0 0 0,1 0 0 0 0,0 1 0 0 0,1 0 0 0 0,0 0 1 0 0,0 1-1 0 0,1 0 0 0 0,0 0 0 0 0,-10 18 0 0 0,16-24-207 0 0,0 1 1 0 0,-1-1-1 0 0,1 0 0 0 0,0 1 0 0 0,0-1 0 0 0,1 1 0 0 0,-1-1 0 0 0,1 1 0 0 0,0-1 0 0 0,0 1 1 0 0,0-1-1 0 0,0 1 0 0 0,0-1 0 0 0,1 1 0 0 0,0-1 0 0 0,0 0 0 0 0,0 1 0 0 0,0-1 1 0 0,0 0-1 0 0,1 1 0 0 0,-1-1 0 0 0,1 0 0 0 0,0 0 0 0 0,0 0 0 0 0,0-1 0 0 0,0 1 1 0 0,0 0-1 0 0,1-1 0 0 0,-1 1 0 0 0,1-1 0 0 0,4 3 0 0 0,2 2 10 0 0,1-1 1 0 0,0 0-1 0 0,0 0 0 0 0,0-1 0 0 0,1-1 0 0 0,-1 1 1 0 0,1-2-1 0 0,19 5 0 0 0,3-2-23 0 0,0-2 0 0 0,0 0 0 0 0,44-3 0 0 0,-63-1 0 0 0,0-1 0 0 0,-1-1 0 0 0,1 0 0 0 0,0 0 0 0 0,-1-2 0 0 0,0 0 0 0 0,0 0 0 0 0,0-1 0 0 0,0-1 0 0 0,22-13 0 0 0,-30 16 0 0 0,-1-1 0 0 0,0 1 0 0 0,0-1 0 0 0,-1 0 0 0 0,1 0 0 0 0,-1 0 0 0 0,0 0 0 0 0,0 0 0 0 0,0-1 0 0 0,2-6 0 0 0,-4 8 0 0 0,0 1 0 0 0,0-1 0 0 0,0 0 0 0 0,0 1 0 0 0,0-1 0 0 0,-1 0 0 0 0,0 0 0 0 0,1 1 0 0 0,-1-1 0 0 0,0 0 0 0 0,0 0 0 0 0,-1 0 0 0 0,1 0 0 0 0,-1 1 0 0 0,1-1 0 0 0,-1 0 0 0 0,0 0 0 0 0,0 1 0 0 0,-2-6 0 0 0,-2 2-284 0 0,0 0 0 0 0,0-1-1 0 0,0 2 1 0 0,-1-1 0 0 0,0 0 0 0 0,0 1 0 0 0,0 0 0 0 0,-1 1-1 0 0,0 0 1 0 0,0 0 0 0 0,0 0 0 0 0,0 0 0 0 0,0 1-1 0 0,-1 1 1 0 0,1-1 0 0 0,-1 1 0 0 0,0 0 0 0 0,0 1-1 0 0,-9-1 1 0 0,-6 0-961 0 0,1 1-1 0 0,-1 1 1 0 0,0 1-1 0 0,0 2 1 0 0,-32 6-1 0 0,35-4-2115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5 200 160 0 0,'-2'-12'869'0'0,"2"9"-229"0"0,-1 0 0 0 0,0 0 0 0 0,1-1-1 0 0,0 1 1 0 0,0 0 0 0 0,0-1 0 0 0,1-5 0 0 0,-1 9-520 0 0,0 0-1 0 0,0 0 1 0 0,0-1 0 0 0,0 1 0 0 0,0 0-1 0 0,1 0 1 0 0,-1-1 0 0 0,0 1-1 0 0,0 0 1 0 0,0 0 0 0 0,1 0 0 0 0,-1-1-1 0 0,0 1 1 0 0,0 0 0 0 0,0 0-1 0 0,1 0 1 0 0,-1 0 0 0 0,0 0 0 0 0,0-1-1 0 0,1 1 1 0 0,-1 0 0 0 0,0 0 0 0 0,1 0-1 0 0,-1 0 1 0 0,0 0 0 0 0,0 0-1 0 0,1 0 1 0 0,-1 0 0 0 0,0 0 0 0 0,0 0-1 0 0,1 0 1 0 0,-1 0 0 0 0,0 0-1 0 0,1 0 1 0 0,-1 0 0 0 0,0 0 0 0 0,0 0-1 0 0,1 1 1 0 0,-1-1 0 0 0,0 0 0 0 0,0 0-1 0 0,1 0 1 0 0,-1 1 0 0 0,8 4 501 0 0,-1 2 1 0 0,0-1 0 0 0,0 1 0 0 0,0 0-1 0 0,-1 1 1 0 0,0-1 0 0 0,9 17 0 0 0,33 69 1714 0 0,-30-56-1298 0 0,1 2-162 0 0,12 27 989 0 0,4-1 1 0 0,61 86 0 0 0,-95-149-1787 0 0,1 0 1 0 0,-1 0-1 0 0,1 0 0 0 0,-1 0 1 0 0,1-1-1 0 0,0 1 0 0 0,-1 0 0 0 0,1-1 1 0 0,0 0-1 0 0,0 1 0 0 0,0-1 1 0 0,0 0-1 0 0,0 0 0 0 0,1 0 0 0 0,-1 0 1 0 0,0 0-1 0 0,0-1 0 0 0,1 1 1 0 0,-1-1-1 0 0,4 1 0 0 0,-4-1-4 0 0,1-1 0 0 0,0 0-1 0 0,-1 0 1 0 0,1 0 0 0 0,-1 0 0 0 0,1 0-1 0 0,-1 0 1 0 0,1-1 0 0 0,-1 1 0 0 0,0-1-1 0 0,0 1 1 0 0,0-1 0 0 0,0 0-1 0 0,0 0 1 0 0,0 0 0 0 0,0 0 0 0 0,2-4-1 0 0,9-14 218 0 0,-1-1 0 0 0,-1 0 0 0 0,-1-1 0 0 0,-1 0 0 0 0,-1 0 0 0 0,6-29 0 0 0,1 2 359 0 0,-9 32-607 0 0,69-195 485 0 0,-59 176-466 0 0,1 0 0 0 0,1 1 0 0 0,40-55 0 0 0,-57 88-253 0 0,0 1 0 0 0,0-1 1 0 0,0 1-1 0 0,0 0 0 0 0,0 0 0 0 0,0-1 1 0 0,1 1-1 0 0,-1 0 0 0 0,1 0 0 0 0,-1 0 1 0 0,1 0-1 0 0,-1 1 0 0 0,1-1 0 0 0,-1 0 1 0 0,1 0-1 0 0,-1 1 0 0 0,1-1 0 0 0,0 1 1 0 0,0 0-1 0 0,-1-1 0 0 0,1 1 0 0 0,0 0 1 0 0,-1 0-1 0 0,3 0 0 0 0,1 2-895 0 0,0-1 1 0 0,0 1-1 0 0,-1-1 1 0 0,1 1-1 0 0,-1 1 1 0 0,8 4-1 0 0,1 0-291 0 0,9 5-1890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0 652 0 0,'-19'3'7800'0'0,"0"3"-4687"0"0,1 1 0 0 0,-33 18 0 0 0,33-14-2427 0 0,1 0 1 0 0,0 1-1 0 0,1 1 1 0 0,1 0-1 0 0,0 2 0 0 0,0-1 1 0 0,2 2-1 0 0,0 0 1 0 0,-13 20-1 0 0,24-32-555 0 0,-1-1 1 0 0,1 1-1 0 0,1 0 0 0 0,-1-1 0 0 0,0 1 1 0 0,1 0-1 0 0,0 0 0 0 0,0 0 1 0 0,0 0-1 0 0,0 1 0 0 0,1-1 1 0 0,0 0-1 0 0,0 0 0 0 0,0 0 1 0 0,0 1-1 0 0,0-1 0 0 0,1 0 0 0 0,0 0 1 0 0,0 0-1 0 0,0 0 0 0 0,0 0 1 0 0,1 0-1 0 0,0 0 0 0 0,-1-1 1 0 0,1 1-1 0 0,1 0 0 0 0,-1-1 1 0 0,0 1-1 0 0,1-1 0 0 0,0 0 1 0 0,0 0-1 0 0,0 0 0 0 0,0 0 0 0 0,0-1 1 0 0,1 1-1 0 0,-1-1 0 0 0,7 3 1 0 0,2 1-72 0 0,0-1 1 0 0,1 0-1 0 0,0-1 0 0 0,0-1 1 0 0,1 0-1 0 0,-1-1 1 0 0,0 0-1 0 0,1-1 0 0 0,-1-1 1 0 0,1 0-1 0 0,-1 0 1 0 0,1-2-1 0 0,-1 1 0 0 0,1-2 1 0 0,-1 0-1 0 0,0-1 1 0 0,0 0-1 0 0,0 0 0 0 0,19-12 1 0 0,-28 14-31 0 0,0-1 0 0 0,0 1-1 0 0,0-1 1 0 0,0 0 0 0 0,-1 0 0 0 0,1-1 0 0 0,-1 1 0 0 0,0-1-1 0 0,0 0 1 0 0,0 0 0 0 0,-1 0 0 0 0,0 0 0 0 0,1 0 0 0 0,-1 0-1 0 0,-1-1 1 0 0,3-5 0 0 0,-3 4 32 0 0,0 0 1 0 0,0 0-1 0 0,-1 1 0 0 0,0-1 0 0 0,0 0 1 0 0,0 0-1 0 0,-1 0 0 0 0,0 0 1 0 0,0 1-1 0 0,-1-1 0 0 0,-3-10 0 0 0,1 6-50 0 0,-1 0 0 0 0,0 0 0 0 0,0 1 0 0 0,-1 0 0 0 0,-1 0 0 0 0,1 0-1 0 0,-1 1 1 0 0,-1 0 0 0 0,1 0 0 0 0,-2 1 0 0 0,1 0 0 0 0,-1 0 0 0 0,-17-10 0 0 0,15 12-292 0 0,1 1-1 0 0,-1 0 1 0 0,0 0 0 0 0,-1 1 0 0 0,1 0 0 0 0,0 1 0 0 0,-15-1 0 0 0,-27 3-3215 0 0,0 6-4129 0 0,26-3 4383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76 472 0 0,'-13'-5'11435'0'0,"28"12"-5388"0"0,0-3-7340 0 0,18 0 2354 0 0,-1-2 0 0 0,1-1 0 0 0,34-3 0 0 0,97-18 128 0 0,-131 14-1222 0 0,0-2 0 0 0,-1-1-1 0 0,0-1 1 0 0,44-22 0 0 0,-76 32 27 0 0,1 0 0 0 0,-1 0 0 0 0,0 0 0 0 0,1-1 0 0 0,-1 1 0 0 0,0 0-1 0 0,1 0 1 0 0,-1 0 0 0 0,0 0 0 0 0,1 0 0 0 0,-1 0 0 0 0,0 0 0 0 0,1 0 0 0 0,-1 0 0 0 0,0 0 0 0 0,1 0 0 0 0,-1 0 0 0 0,1 0 0 0 0,-1 0-1 0 0,0 0 1 0 0,1 0 0 0 0,-1 0 0 0 0,0 0 0 0 0,1 1 0 0 0,-1-1 0 0 0,0 0 0 0 0,1 0 0 0 0,-1 0 0 0 0,0 1 0 0 0,0-1 0 0 0,1 0 0 0 0,-1 0-1 0 0,0 1 1 0 0,0-1 0 0 0,1 0 0 0 0,-1 1 0 0 0,0-1 0 0 0,4 19 26 0 0,-8 27 278 0 0,4-44-284 0 0,-46 331 3455 0 0,43-302-3220 0 0,-1-4-119 0 0,1 0 0 0 0,2 0-1 0 0,2 41 1 0 0,-1-66-388 0 0,1 0 1 0 0,0-1 0 0 0,-1 1 0 0 0,1-1-1 0 0,0 1 1 0 0,-1-1 0 0 0,1 1-1 0 0,0-1 1 0 0,0 1 0 0 0,2 1 0 0 0,12 0-10930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91 660 0 0,'-23'1'1129'0'0,"-73"-7"16329"0"0,96 6-17218 0 0,0-1 0 0 0,9-5 1867 0 0,24-5-862 0 0,36-2 761 0 0,106-20-1107 0 0,-132 24-2951 0 0,7-1-6381 0 0,-35 8 5775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103 184 6329 0 0,'-1'-1'387'0'0,"0"1"0"0"0,1-1 0 0 0,-1 1 1 0 0,1-1-1 0 0,-1 0 0 0 0,1 1 1 0 0,-1-1-1 0 0,1 0 0 0 0,-1 0 1 0 0,1 1-1 0 0,-1-1 0 0 0,1 0 0 0 0,0 0 1 0 0,0 0-1 0 0,-1 1 0 0 0,1-1 1 0 0,0 0-1 0 0,0 0 0 0 0,0 0 1 0 0,0 0-1 0 0,0 1 0 0 0,0-1 0 0 0,0 0 1 0 0,0 0-1 0 0,0 0 0 0 0,1 0 1 0 0,-1 1-1 0 0,1-2 0 0 0,0-1-63 0 0,0 1 0 0 0,1 0-1 0 0,-1 0 1 0 0,1-1 0 0 0,0 1-1 0 0,0 1 1 0 0,0-1 0 0 0,0 0-1 0 0,3-2 1 0 0,7-4-64 0 0,0 1 1 0 0,21-9-1 0 0,-32 15-67 0 0,161-62 2776 0 0,-49 21-979 0 0,-229 76-2830 0 0,-90 52 464 0 0,195-81 392 0 0,-2 1 34 0 0,1 0 0 0 0,0 0 0 0 0,0 1 0 0 0,0 1 0 0 0,1 0 0 0 0,0 0 0 0 0,-12 13 0 0 0,22-20-24 0 0,0 0 1 0 0,0 1-1 0 0,0-1 1 0 0,0 1-1 0 0,0 0 1 0 0,0-1-1 0 0,1 1 1 0 0,-1 0-1 0 0,0-1 1 0 0,1 1-1 0 0,-1 0 1 0 0,1 0-1 0 0,0-1 1 0 0,-1 1-1 0 0,1 0 1 0 0,0 0-1 0 0,0 0 1 0 0,0 0 0 0 0,1 2-1 0 0,0-1 15 0 0,0 0 1 0 0,0 0-1 0 0,0 0 0 0 0,1 0 0 0 0,-1-1 0 0 0,1 1 1 0 0,-1 0-1 0 0,1-1 0 0 0,0 1 0 0 0,4 3 1 0 0,4 3 98 0 0,1 0 0 0 0,0 0 0 0 0,1-1 0 0 0,12 6 1 0 0,41 22 253 0 0,29 17 236 0 0,-80-44-521 0 0,0 1-1 0 0,-1 0 1 0 0,0 1-1 0 0,14 15 0 0 0,-25-24-94 0 0,0 0 0 0 0,-1 1 0 0 0,1-1 0 0 0,0 0-1 0 0,-1 1 1 0 0,1-1 0 0 0,-1 1 0 0 0,0-1 0 0 0,0 1 0 0 0,0 0-1 0 0,0 0 1 0 0,0-1 0 0 0,0 1 0 0 0,-1 0 0 0 0,0 0-1 0 0,1 0 1 0 0,-1 0 0 0 0,0 0 0 0 0,0-1 0 0 0,-1 5 0 0 0,0-4-7 0 0,0 0 1 0 0,-1 0-1 0 0,1 1 1 0 0,-1-1-1 0 0,1-1 1 0 0,-1 1-1 0 0,0 0 1 0 0,0 0-1 0 0,0-1 1 0 0,0 1-1 0 0,-1-1 1 0 0,1 1-1 0 0,-1-1 1 0 0,0 0-1 0 0,1 0 1 0 0,-1 0-1 0 0,-4 1 1 0 0,-15 8-239 0 0,0-2 0 0 0,-1 0-1 0 0,-1-2 1 0 0,1 0 0 0 0,-1-2 0 0 0,0 0 0 0 0,-1-2 0 0 0,1 0 0 0 0,-27-2 0 0 0,26-4-1703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79 136 0 0,'-1'-4'478'0'0,"1"0"0"0"0,-1 1 0 0 0,0-1 0 0 0,0 0 0 0 0,-1 1-1 0 0,1-1 1 0 0,-1 1 0 0 0,0-1 0 0 0,0 1 0 0 0,0 0 0 0 0,0 0 0 0 0,0 0 0 0 0,-1 0 0 0 0,0 0 0 0 0,1 0-1 0 0,-6-3 1 0 0,4 3 35 0 0,0 1 0 0 0,-1 0-1 0 0,1 0 1 0 0,-1 0-1 0 0,1 0 1 0 0,-1 1 0 0 0,0 0-1 0 0,0 0 1 0 0,1 0-1 0 0,-1 0 1 0 0,-8 1 0 0 0,0 0 161 0 0,1 1 1 0 0,0 1 0 0 0,-1 0-1 0 0,1 1 1 0 0,0 0 0 0 0,1 1-1 0 0,-1 0 1 0 0,1 1 0 0 0,-18 9 0 0 0,15-5-195 0 0,0 1 1 0 0,0 0 0 0 0,1 1-1 0 0,0 0 1 0 0,1 1 0 0 0,-13 17-1 0 0,19-22-235 0 0,0 0 0 0 0,1 1-1 0 0,0 0 1 0 0,1 0 0 0 0,0 0-1 0 0,0 0 1 0 0,0 1 0 0 0,1-1 0 0 0,1 1-1 0 0,-1 0 1 0 0,1 0 0 0 0,1 0-1 0 0,-1 11 1 0 0,2-13-123 0 0,1 0 1 0 0,0 0-1 0 0,0 0 0 0 0,1 0 1 0 0,0 0-1 0 0,0-1 0 0 0,1 1 0 0 0,-1-1 1 0 0,1 1-1 0 0,1-1 0 0 0,-1 0 0 0 0,1 0 1 0 0,0-1-1 0 0,1 1 0 0 0,-1-1 1 0 0,1 0-1 0 0,0 0 0 0 0,0 0 0 0 0,1-1 1 0 0,-1 0-1 0 0,1 0 0 0 0,12 6 0 0 0,-5-3-40 0 0,0 0-1 0 0,1-2 1 0 0,0 0-1 0 0,0 0 0 0 0,0-1 1 0 0,1-1-1 0 0,-1-1 0 0 0,1 0 1 0 0,28 0-1 0 0,-22-2-199 0 0,1-2 1 0 0,0 0-1 0 0,0-2 1 0 0,-1 0-1 0 0,26-9 1 0 0,-40 11 73 0 0,-1-1 0 0 0,1 1 0 0 0,-1-1 0 0 0,1-1 0 0 0,-1 1 0 0 0,0-1 0 0 0,0 0 0 0 0,-1 0 0 0 0,1-1 0 0 0,-1 0 0 0 0,0 0 0 0 0,0 0 0 0 0,-1 0 0 0 0,1-1 0 0 0,-1 0 0 0 0,-1 0 0 0 0,1 0-1 0 0,-1 0 1 0 0,0-1 0 0 0,3-6 0 0 0,-5 8 26 0 0,-1 0-1 0 0,1 0 1 0 0,-1 0-1 0 0,0 0 1 0 0,0 0-1 0 0,-1 0 1 0 0,1 0-1 0 0,-1 1 0 0 0,0-1 1 0 0,0 0-1 0 0,-1 0 1 0 0,1 1-1 0 0,-1-1 1 0 0,0 1-1 0 0,-1-1 1 0 0,1 1-1 0 0,-1 0 1 0 0,1 0-1 0 0,-1 0 0 0 0,-7-7 1 0 0,0 0-13 0 0,0 0 1 0 0,-1 1 0 0 0,-1 1-1 0 0,0 0 1 0 0,-19-12-1 0 0,17 13-92 0 0,0 1-1 0 0,-1 0 1 0 0,0 1-1 0 0,0 0 0 0 0,-18-3 1 0 0,26 7-336 0 0,0 1 1 0 0,1 1-1 0 0,-1-1 1 0 0,0 1 0 0 0,0 0-1 0 0,-9 2 1 0 0,12-2-356 0 0,0 1 1 0 0,0 0-1 0 0,0 1 1 0 0,0-1-1 0 0,1 1 0 0 0,-1-1 1 0 0,0 1-1 0 0,1 0 1 0 0,-1 0-1 0 0,1 1 1 0 0,-5 4-1 0 0,3-2-1873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0 297 780 0 0,'36'11'4763'0'0,"-1"1"1"0"0,-1 2-1 0 0,43 24 0 0 0,-36-18-89 0 0,64 24-1 0 0,-103-43-4549 0 0,-1-1 0 0 0,0 1 1 0 0,1-1-1 0 0,-1 1 0 0 0,1-1 0 0 0,-1 1 0 0 0,0-1 1 0 0,1 0-1 0 0,-1 0 0 0 0,1 0 0 0 0,-1 0 0 0 0,1 0 1 0 0,-1 0-1 0 0,1 0 0 0 0,-1 0 0 0 0,0-1 0 0 0,1 1 1 0 0,-1 0-1 0 0,1-1 0 0 0,-1 1 0 0 0,0-1 0 0 0,1 0 1 0 0,-1 1-1 0 0,0-1 0 0 0,0 0 0 0 0,1 0 0 0 0,0-1 1 0 0,-1-1-119 0 0,0 1 0 0 0,0 0 0 0 0,0 0 0 0 0,0-1 0 0 0,-1 1 0 0 0,1 0 0 0 0,-1-1 0 0 0,0 1 0 0 0,0-1 0 0 0,0 1 0 0 0,0 0 1 0 0,0-1-1 0 0,0 1 0 0 0,-1-1 0 0 0,1 1 0 0 0,-1 0 0 0 0,0-3 0 0 0,-1-3-6 0 0,-6-22 0 0 0,0 0 0 0 0,-15-30 0 0 0,5 14 0 0 0,17 42 0 0 0,0 0 0 0 0,-1 0 0 0 0,2 1 0 0 0,-1-1 0 0 0,0 0 0 0 0,1 0 0 0 0,-1 0 0 0 0,1 0 0 0 0,0 0 0 0 0,1 0 0 0 0,-1 0 0 0 0,1 0 0 0 0,-1 1 0 0 0,1-1 0 0 0,0 0 0 0 0,1 0 0 0 0,-1 0 0 0 0,0 1 0 0 0,1-1 0 0 0,0 1 0 0 0,0-1 0 0 0,0 1 0 0 0,5-5 0 0 0,0 0 0 0 0,1 1 0 0 0,1 0 0 0 0,0 0 0 0 0,-1 1 0 0 0,2 0 0 0 0,-1 0 0 0 0,14-5 0 0 0,3 0 0 0 0,0 1 0 0 0,1 1 0 0 0,0 1 0 0 0,0 2 0 0 0,0 0 0 0 0,1 2 0 0 0,52-1 0 0 0,-32 6 0 0 0,0 1 0 0 0,0 3 0 0 0,80 18 0 0 0,-117-20 0 0 0,-1 0 0 0 0,0 0 0 0 0,0 0 0 0 0,0 2 0 0 0,-1-1 0 0 0,15 10 0 0 0,-22-13 0 0 0,1 1 0 0 0,-1-1 0 0 0,0 1 0 0 0,0 0 0 0 0,0 0 0 0 0,0 0 0 0 0,0 0 0 0 0,0 0 0 0 0,-1 1 0 0 0,1-1 0 0 0,-1 0 0 0 0,1 1 0 0 0,-1-1 0 0 0,0 1 0 0 0,0 0 0 0 0,0-1 0 0 0,0 1 0 0 0,-1 0 0 0 0,1 0 0 0 0,-1-1 0 0 0,0 1 0 0 0,1 0 0 0 0,-1 0 0 0 0,-1 0 0 0 0,1-1 0 0 0,0 1 0 0 0,-1 0 0 0 0,1 0 0 0 0,-2 4 0 0 0,-5 9 0 0 0,-1 0 0 0 0,0-1 0 0 0,-2 0 0 0 0,1 0 0 0 0,-2-1 0 0 0,0 0 0 0 0,-18 17 0 0 0,14-14 0 0 0,0 0 0 0 0,1 1 0 0 0,-19 31 0 0 0,31-45 0 0 0,0-1 0 0 0,0 1 0 0 0,0 0 0 0 0,1-1 0 0 0,0 1 0 0 0,0 0 0 0 0,0 0 0 0 0,0 0 0 0 0,0 0 0 0 0,1 0 0 0 0,0 1 0 0 0,0-1 0 0 0,0 7 0 0 0,1-8 0 0 0,0-1 0 0 0,0 1 0 0 0,0 0 0 0 0,1 0 0 0 0,-1-1 0 0 0,1 1 0 0 0,-1-1 0 0 0,1 1 0 0 0,0-1 0 0 0,0 0 0 0 0,0 0 0 0 0,0 0 0 0 0,0 0 0 0 0,0 0 0 0 0,1 0 0 0 0,-1 0 0 0 0,1-1 0 0 0,5 3 0 0 0,1 1 0 0 0,2-1 0 0 0,-1-1 0 0 0,0 1 0 0 0,1-2 0 0 0,0 1 0 0 0,-1-1 0 0 0,1-1 0 0 0,0 0 0 0 0,18-1 0 0 0,-5-2 0 0 0,-1 0 0 0 0,0-2 0 0 0,33-8 0 0 0,-29 5-5824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6 200 0 0,'1'-5'13421'0'0,"6"46"-10182"0"0,2 67 0 0 0,-4-38-1739 0 0,23 355 3097 0 0,-25-328-4005 0 0,-1 357 1413 0 0,-3-210-1536 0 0,-2 131 244 0 0,3-268-474 0 0,6 641 1337 0 0,5-358-628 0 0,-8-330-931 0 0,-1-8-11 0 0,9 61 0 0 0,-6-70-6 0 0,0-21-4953 0 0,-5-21 4803 0 0,0-1 1 0 0,0 0 0 0 0,1 1 0 0 0,-1-1 0 0 0,0 0-1 0 0,0 0 1 0 0,0 1 0 0 0,1-1 0 0 0,-1 0-1 0 0,0 0 1 0 0,0 1 0 0 0,1-1 0 0 0,-1 0 0 0 0,0 0-1 0 0,0 0 1 0 0,1 0 0 0 0,-1 1 0 0 0,0-1 0 0 0,1 0-1 0 0,-1 0 1 0 0,0 0 0 0 0,1 0 0 0 0,-1 0 0 0 0,0 0-1 0 0,1 0 1 0 0,-1 0 0 0 0,0 0 0 0 0,1 0 0 0 0,-1 0-1 0 0,0 0 1 0 0,1 0 0 0 0,-1 0 0 0 0,0 0-1 0 0,1 0 1 0 0,-1 0 0 0 0,0-1 0 0 0,1 1 0 0 0,-1 0-1 0 0,0 0 1 0 0,0 0 0 0 0,1 0 0 0 0,-1-1 0 0 0,0 1-1 0 0,0 0 1 0 0,1-1 0 0 0,12-9-3439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1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29 908 0 0,'-33'-4'2172'0'0,"-25"-1"11659"0"0,63 5-12686 0 0,157-9 3818 0 0,-53 6-3095 0 0,-55-3-4527 0 0,-37 4-4862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2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1 344 0 0,'-4'0'14143'0'0,"18"42"-11720"0"0,-3 1 0 0 0,8 55 0 0 0,2 8-1096 0 0,-6-21-535 0 0,-3 0 0 0 0,0 92 1 0 0,-9-132-580 0 0,-4 604 1449 0 0,-1-592-1575 0 0,-1 61 81 0 0,-10 181 451 0 0,-2 126-65 0 0,13-259-462 0 0,1-121-62 0 0,-3 102 149 0 0,17 160 1 0 0,-6-183 146 0 0,3 24 90 0 0,-9-142-272 0 0,-1 0 1 0 0,0-1-1 0 0,0 1 0 0 0,-2 9 0 0 0,0 9-1456 0 0,0-42-3256 0 0,1 16 4030 0 0,1-1 0 0 0,-1 1 0 0 0,1 0 1 0 0,0 0-1 0 0,0 0 0 0 0,0-1 0 0 0,0 1 1 0 0,0 0-1 0 0,1-3 0 0 0,1-11-2798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10 152 0 0,'-9'-9'14172'0'0,"-9"202"-7831"0"0,7-5-4099 0 0,-2 82-252 0 0,24-74-1074 0 0,0 1-375 0 0,-11-117-370 0 0,-3 157 275 0 0,4-90-221 0 0,0-17 33 0 0,-1 39-37 0 0,1-74-120 0 0,5-7 157 0 0,-3-57-16 0 0,-2 54 0 0 0,-2 61 943 0 0,2-55 594 0 0,-1-90-1771 0 0,1-7-2090 0 0,22-125-3529 0 0,-5 39-487 0 0,-8 33 3064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4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3 159 296 0 0,'-1'-3'30'0'0,"1"2"360"0"0,0 0 0 0 0,-1-1-1 0 0,1 1 1 0 0,0 0 0 0 0,0 0 0 0 0,0 0-1 0 0,0 0 1 0 0,0 0 0 0 0,0-1 0 0 0,0 1-1 0 0,0 0 1 0 0,0 0 0 0 0,0 0 0 0 0,1 0 0 0 0,-1 0-1 0 0,0 0 1 0 0,1 0 0 0 0,-1-1 0 0 0,1 1-1 0 0,-1 0 1 0 0,1 1 0 0 0,0-1 0 0 0,-1 0-1 0 0,2-1 1 0 0,-1 1 578 0 0,0 1-857 0 0,-1-1 1 0 0,0 1 0 0 0,0 0-1 0 0,1-1 1 0 0,-1 1-1 0 0,0 0 1 0 0,0 0 0 0 0,1-1-1 0 0,-1 1 1 0 0,0 0-1 0 0,1 0 1 0 0,-1 0 0 0 0,0 0-1 0 0,1-1 1 0 0,-1 1-1 0 0,1 0 1 0 0,-1 0 0 0 0,0 0-1 0 0,1 0 1 0 0,-1 0-1 0 0,0 0 1 0 0,1 0 0 0 0,-1 0-1 0 0,1 0 1 0 0,-1 0-1 0 0,0 0 1 0 0,1 0 0 0 0,-1 0-1 0 0,1 0 1 0 0,-1 0 0 0 0,0 1-1 0 0,1-1 1 0 0,-1 0-1 0 0,1 0 1 0 0,13 5 2085 0 0,-6-2-1354 0 0,0 1 0 0 0,-1 1 1 0 0,1 0-1 0 0,-1 0 0 0 0,0 0 0 0 0,7 8 1 0 0,40 43 1088 0 0,-15-15-865 0 0,159 160 3001 0 0,-197-200-4012 0 0,0 0-1 0 0,0 0 1 0 0,1 0 0 0 0,-1 0-1 0 0,0 0 1 0 0,1 0-1 0 0,-1 0 1 0 0,1 0-1 0 0,-1 0 1 0 0,1-1-1 0 0,0 1 1 0 0,-1-1-1 0 0,1 1 1 0 0,-1-1-1 0 0,1 0 1 0 0,0 1-1 0 0,0-1 1 0 0,-1 0 0 0 0,1 0-1 0 0,1-1 1 0 0,0 1 5 0 0,0-1 0 0 0,0 0 0 0 0,0 0 0 0 0,-1 0 0 0 0,1 0 0 0 0,0-1 1 0 0,-1 1-1 0 0,1-1 0 0 0,-1 1 0 0 0,4-5 0 0 0,4-4 104 0 0,0 0 0 0 0,-1-1 0 0 0,15-22 0 0 0,-21 27-99 0 0,47-65-21 0 0,77-86 1 0 0,-6 17-46 0 0,-116 134 0 0 0,0 0 0 0 0,0-1 0 0 0,-1 3-109 0 0,-3 4-484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1:4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3 157 472 0 0,'-2'-1'1342'0'0,"2"1"-1174"0"0,0 0 0 0 0,0-1-1 0 0,0 1 1 0 0,0 0 0 0 0,0 0 0 0 0,0-1 0 0 0,-1 1-1 0 0,1 0 1 0 0,0 0 0 0 0,0 0 0 0 0,0-1-1 0 0,0 1 1 0 0,0 0 0 0 0,0 0 0 0 0,0-1-1 0 0,0 1 1 0 0,0 0 0 0 0,0 0 0 0 0,0-1 0 0 0,0 1-1 0 0,0 0 1 0 0,0 0 0 0 0,0-1 0 0 0,0 1-1 0 0,1 0 1 0 0,-1 0 0 0 0,0-1 0 0 0,0 1-1 0 0,0 0 1 0 0,0 0 0 0 0,1-1 0 0 0,10-2 2492 0 0,16 4-779 0 0,138 9 3798 0 0,-120-10-4895 0 0,0-2-1 0 0,-1-3 1 0 0,68-14-1 0 0,-95 15-507 0 0,-1-2-1 0 0,1 1 1 0 0,-1-2 0 0 0,30-17-1 0 0,-37 19-140 0 0,-1-1 0 0 0,1 0 0 0 0,-1 0-1 0 0,-1-1 1 0 0,1 0 0 0 0,-1-1 0 0 0,0 1-1 0 0,-1-1 1 0 0,10-15 0 0 0,-16 24-125 0 0,0-1 0 0 0,0 0 1 0 0,0 0-1 0 0,0 0 0 0 0,0 0 1 0 0,0 0-1 0 0,0 1 0 0 0,0-1 1 0 0,0 0-1 0 0,0 0 0 0 0,1 0 0 0 0,-1 0 1 0 0,0 0-1 0 0,0 0 0 0 0,0 1 1 0 0,0-1-1 0 0,0 0 0 0 0,0 0 1 0 0,1 0-1 0 0,-1 0 0 0 0,0 0 0 0 0,0 0 1 0 0,0 0-1 0 0,0 0 0 0 0,0 0 1 0 0,1 0-1 0 0,-1 0 0 0 0,0 0 1 0 0,0 0-1 0 0,0 0 0 0 0,0 0 1 0 0,1 0-1 0 0,-1 0 0 0 0,0 0 0 0 0,0 0 1 0 0,0 0-1 0 0,0 0 0 0 0,1 0 1 0 0,-1 0-1 0 0,0 0 0 0 0,0 0 1 0 0,0 0-1 0 0,0 0 0 0 0,0 0 0 0 0,1 0 1 0 0,-1-1-1 0 0,0 1 0 0 0,0 0 1 0 0,0 0-1 0 0,0 0 0 0 0,0 0 1 0 0,0 0-1 0 0,0 0 0 0 0,0-1 1 0 0,1 1-1 0 0,-1 0 0 0 0,0 0 0 0 0,0 0 1 0 0,0 0-1 0 0,0 0 0 0 0,0-1 1 0 0,0 1-1 0 0,0 0 0 0 0,0 0 1 0 0,0 0-1 0 0,0 0 0 0 0,0-1 1 0 0,-12 154 1564 0 0,-1 1-50 0 0,26 202 799 0 0,-10-331-2135 0 0,-2-15-93 0 0,0-1 0 0 0,0 0 0 0 0,-1 1 0 0 0,0-1 0 0 0,-1 0 0 0 0,-1 13 0 0 0,1-20-88 0 0,0 0 1 0 0,0 0-1 0 0,0-1 1 0 0,0 1-1 0 0,0 0 1 0 0,-1-1-1 0 0,1 1 1 0 0,0-1-1 0 0,-1 1 1 0 0,1-1-1 0 0,-1 0 1 0 0,1 1-1 0 0,-1-1 1 0 0,0 0-1 0 0,0 0 1 0 0,1 0-1 0 0,-1 0 1 0 0,0-1 0 0 0,-3 2-1 0 0,-42 9-78 0 0,40-9 58 0 0,-146 18-206 0 0,57-9 85 0 0,78-8 107 0 0,9-2 19 0 0,0 0 0 0 0,0 1 1 0 0,-1 0-1 0 0,1 0 0 0 0,-9 5 0 0 0,17-7 19 0 0,1 0-1 0 0,0 0 0 0 0,0 0 1 0 0,-1 0-1 0 0,1 0 0 0 0,0 0 1 0 0,-1 0-1 0 0,1 0 0 0 0,0 0 1 0 0,0 0-1 0 0,-1 1 0 0 0,1-1 1 0 0,0 0-1 0 0,0 0 0 0 0,-1 0 1 0 0,1 0-1 0 0,0 1 0 0 0,0-1 1 0 0,0 0-1 0 0,0 0 0 0 0,-1 1 1 0 0,1-1-1 0 0,0 0 0 0 0,0 0 1 0 0,0 1-1 0 0,0-1 0 0 0,0 0 1 0 0,0 0-1 0 0,-1 1 0 0 0,1-1 1 0 0,0 0-1 0 0,0 1 0 0 0,9 4 183 0 0,22 1 11 0 0,-26-5-131 0 0,38 4 203 0 0,0-1 0 0 0,61-3-1 0 0,88-17 420 0 0,-161 13-572 0 0,-15 2-36 0 0,0-1 0 0 0,0 0-1 0 0,25-8 1 0 0,-34 6-88 0 0,-2 0-45 0 0,-4 3-284 0 0,-5 0-420 0 0,-10-2-79 0 0,11 3-509 0 0,-7 3-3566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0:44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36 36 0 0,'-3'-4'1395'0'0,"0"0"1"0"0,0 0-1 0 0,-1 1 1 0 0,0-1-1 0 0,-6-4 0 0 0,1 0 4374 0 0,9 9-5270 0 0,1-1 0 0 0,0 1 1 0 0,-1 0-1 0 0,1 0 1 0 0,0 0-1 0 0,0-1 1 0 0,0 1-1 0 0,0 0 0 0 0,-1-1 1 0 0,1 1-1 0 0,0-1 1 0 0,0 1-1 0 0,0-1 0 0 0,2 1 1 0 0,32 13 1996 0 0,34 9-1196 0 0,95 17 727 0 0,-101-27-1371 0 0,0 4-1 0 0,76 29 1 0 0,-135-45-631 0 0,-1 1 0 0 0,1-1 0 0 0,-1 1 0 0 0,0 0 0 0 0,0 0 0 0 0,1 0 0 0 0,-1 0 0 0 0,-1 1 0 0 0,1-1 0 0 0,0 1 0 0 0,-1 0 0 0 0,1 0 0 0 0,-1 0 0 0 0,0 0 0 0 0,2 4 0 0 0,-2-3-8 0 0,0 1 0 0 0,-1-1 0 0 0,0 1 0 0 0,0 0 0 0 0,-1-1 0 0 0,1 1-1 0 0,-1 0 1 0 0,0 0 0 0 0,0-1 0 0 0,-1 1 0 0 0,-1 8 0 0 0,-2 12 4 0 0,-2-1 0 0 0,-1 0 0 0 0,0 0 0 0 0,-19 37 0 0 0,7-23 144 0 0,-47 66 1 0 0,38-64 49 0 0,-27 38 1050 0 0,55-77-1490 0 0,-3-19-13513 0 0,2 15 10649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0:45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1 117 428 0 0,'-1'-1'11205'0'0,"24"3"-8037"0"0,35 4-1603 0 0,159-17 2533 0 0,-176 5-3415 0 0,0-2-1 0 0,-1-1 1 0 0,48-18 0 0 0,-81 25-587 0 0,1-1 0 0 0,-1-1 0 0 0,0 1 0 0 0,-1-1 0 0 0,1 0 0 0 0,0-1 0 0 0,-1 0 0 0 0,0 0 0 0 0,0 0 0 0 0,-1 0 1 0 0,9-11-1 0 0,-13 14 263 0 0,-2 5-198 0 0,0 1-117 0 0,0 0 0 0 0,0 0 0 0 0,0 0 0 0 0,1 0 0 0 0,-1 0 0 0 0,1 4 0 0 0,7 61 754 0 0,3-1 0 0 0,31 110-1 0 0,5-37 367 0 0,-45-140-1157 0 0,-1 0 0 0 0,0-1 0 0 0,1 1 0 0 0,-1 0 0 0 0,1 0 0 0 0,-1 0-1 0 0,0 0 1 0 0,0 0 0 0 0,1 0 0 0 0,-1 0 0 0 0,0 0 0 0 0,0 0 0 0 0,0 0 0 0 0,0 0-1 0 0,0 0 1 0 0,0 0 0 0 0,-1 0 0 0 0,1 0 0 0 0,0 0 0 0 0,0 0 0 0 0,-1 0 0 0 0,1-1-1 0 0,0 1 1 0 0,-1 0 0 0 0,1 0 0 0 0,-1 0 0 0 0,1 0 0 0 0,-1 0 0 0 0,0-1-1 0 0,1 1 1 0 0,-1 0 0 0 0,0-1 0 0 0,1 1 0 0 0,-1 0 0 0 0,0-1 0 0 0,0 1 0 0 0,0-1-1 0 0,0 1 1 0 0,1-1 0 0 0,-1 0 0 0 0,0 1 0 0 0,-1-1 0 0 0,-5 2-107 0 0,1-2 1 0 0,-1 1-1 0 0,0-1 1 0 0,1 0-1 0 0,-11-1 0 0 0,-1 0 68 0 0,10 1 4 0 0,-104 0-256 0 0,-117 16-1 0 0,205-10 1514 0 0,83-5-680 0 0,0-2 1 0 0,68-10-1 0 0,-31 2-175 0 0,143-12 941 0 0,-218 19-3536 0 0,-9 2-8376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0:46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91 316 0 0,'23'-18'7152'0'0,"-17"18"-6644"0"0,1 0-1 0 0,-1 1 1 0 0,0-1-1 0 0,0 1 1 0 0,0 1 0 0 0,0-1-1 0 0,0 1 1 0 0,0 0-1 0 0,0 0 1 0 0,8 5 0 0 0,53 34 2252 0 0,-31-15-1155 0 0,-3 1 0 0 0,45 46-1 0 0,-49-43-228 0 0,2-1-1 0 0,57 40 1 0 0,-85-67-1259 0 0,0 0 0 0 0,0-1 0 0 0,0 1 0 0 0,0 0 0 0 0,0-1 0 0 0,0 0 0 0 0,1 1 0 0 0,-1-1 1 0 0,1-1-1 0 0,-1 1 0 0 0,1 0 0 0 0,-1-1 0 0 0,1 0 0 0 0,-1 0 0 0 0,1 0 0 0 0,0 0 0 0 0,-1 0 0 0 0,5-2 0 0 0,-2 0 52 0 0,0-1 0 0 0,0 1 0 0 0,-1-1-1 0 0,1-1 1 0 0,-1 1 0 0 0,0-1 0 0 0,0 0 0 0 0,0 0-1 0 0,5-6 1 0 0,34-38 656 0 0,-3-1 0 0 0,43-66-1 0 0,-14 18 500 0 0,-58 78-1140 0 0,-10 15-483 0 0,0 0 0 0 0,0 1 0 0 0,1-1 0 0 0,-1 1 0 0 0,1 0 0 0 0,0 0 0 0 0,5-5 0 0 0,-5 7-1244 0 0,-1 1 874 0 0,0 0 0 0 0,0 1 0 0 0,0-1-1 0 0,0 0 1 0 0,0 1 0 0 0,0-1 0 0 0,-1 1 0 0 0,1 0 0 0 0,0 0 0 0 0,0 0 0 0 0,2 1 0 0 0,5 3-1804 0 0,6 0-648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0:47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81 484 0 0,'-11'-1'15473'0'0,"24"5"-13058"0"0,22 5-915 0 0,157 2 3670 0 0,-163-12-4618 0 0,0 0 0 0 0,-1-2 0 0 0,1-2 0 0 0,46-12 0 0 0,-68 14-430 0 0,0 0-1 0 0,1-1 1 0 0,-1 0 0 0 0,0 0 0 0 0,-1-1-1 0 0,1 0 1 0 0,-1 0 0 0 0,0 0 0 0 0,0-1-1 0 0,-1 0 1 0 0,1 0 0 0 0,8-13 0 0 0,-14 17-89 0 0,1 3-21 0 0,0 0 0 0 0,-1-1 0 0 0,1 1 0 0 0,0 0 1 0 0,-1-1-1 0 0,1 1 0 0 0,-1 0 0 0 0,1 0 0 0 0,-1 0 0 0 0,0-1 0 0 0,1 1 0 0 0,-1 0 0 0 0,0 0 0 0 0,1 0 1 0 0,-1 0-1 0 0,0 0 0 0 0,0 0 0 0 0,0 0 0 0 0,0 1 0 0 0,6 34 135 0 0,-2-10 6 0 0,84 288 1525 0 0,-53-200-916 0 0,-32-103-696 0 0,6 26 8 0 0,-9-36-153 0 0,-26 5-452 0 0,-181-8-277 0 0,108-1 640 0 0,-190-4 36 0 0,289 7 486 0 0,7 0-226 0 0,594-29 1335 0 0,-572 28-1463 0 0,-16 1 0 0 0,1 0 0 0 0,-1-1 0 0 0,1-1 0 0 0,-1 0 0 0 0,18-6 0 0 0,7-3-14391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1:26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57 100 6345 0 0,'-21'-3'5173'0'0,"16"3"-3580"0"0,0-1 0 0 0,0 0 0 0 0,0 0 0 0 0,-10-4 2050 0 0,18 4-2735 0 0,33-10 556 0 0,0 2-1 0 0,0 1 0 0 0,42-3 1 0 0,-34 5-444 0 0,6 0-55 0 0,-29 4-343 0 0,-1 0-1 0 0,1-2 1 0 0,31-9 0 0 0,-33 7-4248 0 0,10-4-7313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13 4 0 0,'-1'-13'16131'0'0,"-20"230"-8423"0"0,-2 119-1860 0 0,24-242-5071 0 0,2-93-1721 0 0,-1 0-1 0 0,1 0 1 0 0,-1 0-1 0 0,1 0 1 0 0,-1 0-1 0 0,1-1 1 0 0,0 1-1 0 0,-1-1 1 0 0,1 0 0 0 0,5 0-1 0 0,-5 0-1326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2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81 168 0 0,'-14'-4'663'0'0,"-38"-11"3050"0"0,48 14-2608 0 0,0-1-1 0 0,0 1 1 0 0,1-1 0 0 0,-1 0 0 0 0,1-1-1 0 0,-1 1 1 0 0,1 0 0 0 0,0-1 0 0 0,-1 0-1 0 0,-2-4 3039 0 0,6 6-3985 0 0,0-1-1 0 0,1 1 0 0 0,0 0 0 0 0,-1 0 0 0 0,1 0 0 0 0,0 0 0 0 0,0 0 1 0 0,-1 0-1 0 0,1 0 0 0 0,0 0 0 0 0,0 0 0 0 0,0 1 0 0 0,0-1 0 0 0,0 0 1 0 0,0 0-1 0 0,0 1 0 0 0,0-1 0 0 0,1 1 0 0 0,-1-1 0 0 0,0 1 0 0 0,0 0 1 0 0,0-1-1 0 0,1 1 0 0 0,1 0 0 0 0,33-7 1559 0 0,15 2-412 0 0,0 2 0 0 0,0 3-1 0 0,94 12 1 0 0,4 12-2305 0 0,-1 7-3967 0 0,-130-27 4075 0 0,73 13-5997 0 0,-54-12 4001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275 232 492 0 0,'2'-13'2354'0'0,"-1"0"1"0"0,0-1-1 0 0,-1 1 1 0 0,0 0-1 0 0,-5-25 1 0 0,5 35-2074 0 0,-1 0 0 0 0,0 0 0 0 0,0 0 0 0 0,0 0 0 0 0,0-1 1 0 0,0 2-1 0 0,-1-1 0 0 0,0 0 0 0 0,1 0 0 0 0,-1 0 0 0 0,0 1 0 0 0,0-1 1 0 0,0 1-1 0 0,-1-1 0 0 0,1 1 0 0 0,-1 0 0 0 0,1 0 0 0 0,-1 0 1 0 0,0 0-1 0 0,1 1 0 0 0,-1-1 0 0 0,0 1 0 0 0,0-1 0 0 0,0 1 1 0 0,-1 0-1 0 0,1 0 0 0 0,0 1 0 0 0,0-1 0 0 0,-4 0 0 0 0,0 1-82 0 0,0 0 0 0 0,-1 0 0 0 0,1 0 0 0 0,0 1 0 0 0,0 0 0 0 0,0 1 0 0 0,0 0 0 0 0,1 0 0 0 0,-1 0 0 0 0,0 1 0 0 0,1 0 0 0 0,-1 0 0 0 0,1 1 0 0 0,0-1 0 0 0,0 1 0 0 0,1 1-1 0 0,-9 7 1 0 0,6-4-42 0 0,0 0 0 0 0,1 1-1 0 0,0-1 1 0 0,0 2 0 0 0,1-1 0 0 0,0 1-1 0 0,1 0 1 0 0,0 0 0 0 0,0 1-1 0 0,-3 13 1 0 0,6-16-66 0 0,1-1 0 0 0,0 1 0 0 0,0 0 0 0 0,0 0 0 0 0,1 0 0 0 0,1 0 0 0 0,-1 0 0 0 0,1-1-1 0 0,1 1 1 0 0,-1 0 0 0 0,1 0 0 0 0,1-1 0 0 0,-1 1 0 0 0,1-1 0 0 0,1 0 0 0 0,-1 0 0 0 0,1 0 0 0 0,1 0 0 0 0,-1-1 0 0 0,10 11 0 0 0,-4-6-8 0 0,0 0 0 0 0,0-2 0 0 0,1 1 0 0 0,1-1 0 0 0,0 0-1 0 0,0-1 1 0 0,0-1 0 0 0,1 0 0 0 0,0-1 0 0 0,18 7 0 0 0,-18-9-109 0 0,1 0 0 0 0,-1-1-1 0 0,0-1 1 0 0,1 0 0 0 0,0-1-1 0 0,-1 0 1 0 0,1-1 0 0 0,25-3-1 0 0,-30 2 2 0 0,-1-1 0 0 0,0 0-1 0 0,0-1 1 0 0,0 0 0 0 0,0 0 0 0 0,-1 0-1 0 0,1-1 1 0 0,-1 0 0 0 0,0-1-1 0 0,0 0 1 0 0,0 0 0 0 0,-1 0 0 0 0,0-1-1 0 0,0 0 1 0 0,9-10 0 0 0,-5 2 12 0 0,0 1 1 0 0,-1-2-1 0 0,0 1 0 0 0,-1-1 1 0 0,-1 0-1 0 0,10-30 1 0 0,-15 38 6 0 0,0-1 0 0 0,-1 0-1 0 0,0 1 1 0 0,0-1 0 0 0,-1 0 0 0 0,1 0 0 0 0,-2 0 0 0 0,1 0 0 0 0,-1 1 0 0 0,-1-1 0 0 0,1 0 0 0 0,-1 1 0 0 0,0-1 0 0 0,-1 1 0 0 0,0-1 0 0 0,-7-11-1 0 0,4 9-16 0 0,-1 0-1 0 0,-1 1 0 0 0,1 0 0 0 0,-1 0 0 0 0,-1 1 0 0 0,0 0 0 0 0,0 0 0 0 0,-17-10 0 0 0,9 8-108 0 0,0 1 0 0 0,0 0 0 0 0,0 2 0 0 0,-29-10-1 0 0,36 15-113 0 0,1 0 0 0 0,-1 0-1 0 0,1 1 1 0 0,-1 0 0 0 0,1 1-1 0 0,-1 0 1 0 0,-13 2 0 0 0,19-2-109 0 0,0 1 1 0 0,0 0 0 0 0,0-1-1 0 0,0 2 1 0 0,0-1 0 0 0,0 0 0 0 0,1 1-1 0 0,-1-1 1 0 0,0 1 0 0 0,1 0 0 0 0,-1 1-1 0 0,1-1 1 0 0,0 0 0 0 0,0 1 0 0 0,0 0-1 0 0,0 0 1 0 0,0 0 0 0 0,0 0-1 0 0,-2 4 1 0 0,1 9-5600 0 0</inkml:trace>
  <inkml:trace contextRef="#ctx0" brushRef="#br0" timeOffset="1">680 134 628 0 0,'0'0'1425'0'0,"2"1"269"0"0,4 5-266 0 0,0 0 0 0 0,-1 0 0 0 0,1 0 0 0 0,-1 0 0 0 0,-1 1 0 0 0,6 9 0 0 0,23 48 3337 0 0,-28-52-3729 0 0,44 71 4034 0 0,-2-2 147 0 0,-47-81-5175 0 0,0 1 0 0 0,0-1 0 0 0,0 0 0 0 0,0 1 0 0 0,0-1 0 0 0,0 1 0 0 0,1-1 0 0 0,-1 1 0 0 0,0-1 0 0 0,0 0 0 0 0,0 1 0 0 0,1-1 0 0 0,-1 1 0 0 0,0-1 0 0 0,1 0 0 0 0,-1 1 0 0 0,0-1 0 0 0,1 0 0 0 0,-1 0 0 0 0,0 1 0 0 0,1-1 0 0 0,-1 0 0 0 0,0 0 0 0 0,1 1 0 0 0,-1-1 0 0 0,1 0 0 0 0,-1 0 0 0 0,1 0 0 0 0,-1 0 0 0 0,0 0 0 0 0,1 0 1 0 0,-1 1-1 0 0,1-1 0 0 0,-1 0 0 0 0,1 0 0 0 0,-1 0 0 0 0,1-1 0 0 0,-1 1 0 0 0,1 0 0 0 0,-1 0 0 0 0,0 0 0 0 0,1 0 0 0 0,-1 0 0 0 0,1 0 0 0 0,-1-1 0 0 0,1 1 0 0 0,-1 0 0 0 0,0 0 0 0 0,1-1 0 0 0,-1 1 0 0 0,0 0 0 0 0,1-1 0 0 0,-1 1 0 0 0,0 0 0 0 0,1-1 0 0 0,-1 1 0 0 0,0 0 0 0 0,0-1 0 0 0,1 1 0 0 0,-1-1 0 0 0,0 1 0 0 0,0 0 0 0 0,0-1 0 0 0,0 1 0 0 0,0-1 0 0 0,1 1 0 0 0,-1-1 0 0 0,0 0 0 0 0,5-18-27 0 0,-1 0 0 0 0,2-22 0 0 0,2-13-23 0 0,53-197 8 0 0,-61 247-226 0 0,1 1 0 0 0,0 0 0 0 0,0 0 0 0 0,0-1 0 0 0,0 1 0 0 0,0 0-1 0 0,1 0 1 0 0,-1 0 0 0 0,1 0 0 0 0,0 0 0 0 0,4-4 0 0 0,14 12-11224 0 0,-13-1 8259 0 0</inkml:trace>
  <inkml:trace contextRef="#ctx0" brushRef="#br0" timeOffset="2">1467 215 108 0 0,'-2'0'1217'0'0,"-26"3"20022"0"0,33-2-18330 0 0,3 2-3312 0 0,13 1 1503 0 0,-1-1 1 0 0,1 0-1 0 0,0-2 1 0 0,-1 0-1 0 0,38-5 1 0 0,45-13-4925 0 0,-96 16 2886 0 0</inkml:trace>
  <inkml:trace contextRef="#ctx0" brushRef="#br0" timeOffset="3">1549 403 720 0 0,'-14'19'4044'0'0,"14"-18"-3401"0"0,-1 0 0 0 0,1 0 0 0 0,-1 1 0 0 0,1-1 0 0 0,-1 0 0 0 0,1 1 0 0 0,0-1-1 0 0,0 0 1 0 0,-1 1 0 0 0,1-1 0 0 0,0 0 0 0 0,0 1 0 0 0,1 2 0 0 0,0-3-288 0 0,0 0 0 0 0,1 0 0 0 0,-1 0 1 0 0,1-1-1 0 0,-1 1 0 0 0,1 0 0 0 0,-1 0 0 0 0,1-1 1 0 0,-1 1-1 0 0,1-1 0 0 0,0 1 0 0 0,-1-1 1 0 0,1 0-1 0 0,0 1 0 0 0,-1-1 0 0 0,1 0 1 0 0,2-1-1 0 0,2 2 1049 0 0,19 2 281 0 0,1-1-1 0 0,-1-1 0 0 0,1-1 0 0 0,31-4 1 0 0,-34 4-4283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3 592 0 0,'-6'1'613'0'0,"4"-1"137"0"0,0 0-1 0 0,0 1 0 0 0,1-1 0 0 0,-1 0 1 0 0,0 1-1 0 0,0 0 0 0 0,-12 7 10503 0 0,58-1-6191 0 0,104-19-86 0 0,-68 4-3318 0 0,-65 7-2740 0 0,0 0 1 0 0,18 3 0 0 0,7 3-9547 0 0,-33-5 7971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1 250 856 0 0,'5'-18'10082'0'0,"-4"19"-9848"0"0,-1 1 0 0 0,1-1 0 0 0,0 0 1 0 0,0 0-1 0 0,-1 0 0 0 0,1 0 0 0 0,0 0 1 0 0,0 0-1 0 0,0 0 0 0 0,0 0 0 0 0,2 1 0 0 0,0 1 277 0 0,76 107 5904 0 0,-49-66-3918 0 0,2-1-1 0 0,73 75 1 0 0,-89-101-1729 0 0,-10-11-245 0 0,-1 0 0 0 0,1-1 0 0 0,0 1-1 0 0,1-1 1 0 0,-1 0 0 0 0,14 6 0 0 0,-18-12-372 0 0,-1-1-150 0 0,1 0 0 0 0,-1 0 0 0 0,0 0 1 0 0,0 0-1 0 0,0-1 0 0 0,0 1 0 0 0,0 0 0 0 0,0-1 0 0 0,0 1 1 0 0,-1-1-1 0 0,0 1 0 0 0,1-1 0 0 0,-1 1 0 0 0,0-1 0 0 0,0 1 1 0 0,0-1-1 0 0,-1 1 0 0 0,1-1 0 0 0,0 1 0 0 0,-1 0 0 0 0,-1-5 1 0 0,0-2-4 0 0,-8-58 2 0 0,3 0 0 0 0,2-1 0 0 0,4 1 0 0 0,11-110 0 0 0,-7 148 15 0 0,-4 23-25 0 0,1 1 0 0 0,1-1 0 0 0,-1 0 0 0 0,1 1 0 0 0,0-1 0 0 0,0 1 0 0 0,1-1 0 0 0,-1 1 0 0 0,1 0 0 0 0,0 0 0 0 0,1 0 0 0 0,4-9 0 0 0,-6 14-85 0 0,0-1 0 0 0,-1 1 0 0 0,1-1 1 0 0,0 1-1 0 0,-1 0 0 0 0,1-1 0 0 0,0 1 0 0 0,0 0 0 0 0,-1-1 0 0 0,1 1 0 0 0,0 0 0 0 0,0 0 0 0 0,0 0 0 0 0,-1-1 0 0 0,1 1 0 0 0,0 0 0 0 0,0 0 0 0 0,0 0 0 0 0,-1 1 0 0 0,1-1 0 0 0,0 0 1 0 0,0 0-1 0 0,0 0 0 0 0,-1 0 0 0 0,2 1 0 0 0,19 10-2519 0 0,31 38-7116 0 0,-33-32 6671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 0 0,'14'34'11337'0'0,"4"0"-5945"0"0,11 27-1191 0 0,-3 8-1207 0 0,22 55-396 0 0,-40-113-4850 0 0,-3-4-428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93 776 0 0,'-8'-11'823'0'0,"6"8"123"0"0,-1-1 1 0 0,1 1 0 0 0,0-1-1 0 0,0 1 1 0 0,0-1-1 0 0,-2-7 1 0 0,4 10-722 0 0,-1 0 1 0 0,1-1-1 0 0,0 1 1 0 0,0 0-1 0 0,0 0 0 0 0,1 0 1 0 0,-1 0-1 0 0,0-1 1 0 0,0 1-1 0 0,1 0 1 0 0,-1 0-1 0 0,0 0 0 0 0,1 0 1 0 0,-1 0-1 0 0,1 0 1 0 0,0 0-1 0 0,-1 0 0 0 0,1 0 1 0 0,0 0-1 0 0,-1 0 1 0 0,1 0-1 0 0,0 1 0 0 0,0-1 1 0 0,0 0-1 0 0,0 0 1 0 0,0 1-1 0 0,0-1 1 0 0,0 1-1 0 0,0-1 0 0 0,1 0 1 0 0,6-2 359 0 0,0-1 1 0 0,0 1-1 0 0,1 1 1 0 0,-1 0-1 0 0,1 0 1 0 0,-1 1 0 0 0,1 0-1 0 0,0 0 1 0 0,-1 1-1 0 0,1 0 1 0 0,0 0-1 0 0,13 3 1 0 0,1 1 131 0 0,1 2-1 0 0,-1 0 1 0 0,28 11 0 0 0,-34-10-335 0 0,-1 1 1 0 0,-1 0-1 0 0,1 1 1 0 0,-1 0 0 0 0,-1 1-1 0 0,18 15 1 0 0,-25-18-238 0 0,0 0-1 0 0,0 0 1 0 0,0 1 0 0 0,-1 0-1 0 0,0 0 1 0 0,-1 0 0 0 0,0 0-1 0 0,0 1 1 0 0,-1 0 0 0 0,0 0-1 0 0,0 1 1 0 0,3 13 0 0 0,-7-20-112 0 0,1 1 0 0 0,-1-1 0 0 0,1 1 0 0 0,-1-1 0 0 0,0 0 0 0 0,0 1 0 0 0,-1-1 0 0 0,1 0 0 0 0,-1 1 0 0 0,0-1 0 0 0,1 0 0 0 0,-2 0 0 0 0,1 1 0 0 0,0-1 0 0 0,0 0 0 0 0,-1 0 0 0 0,-2 4 0 0 0,0-3-4 0 0,0 0 0 0 0,0 1 0 0 0,0-2 0 0 0,0 1 0 0 0,-1 0 0 0 0,1-1 0 0 0,-1 0 0 0 0,0 0 0 0 0,-8 4 0 0 0,-5 0 9 0 0,0-1 0 0 0,0 0-1 0 0,0-2 1 0 0,-1 0 0 0 0,-21 2 0 0 0,-196 2-795 0 0,180-9-1041 0 0,78 1-10705 0 0,0-1 9708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14 764 0 0,'8'-14'14575'0'0,"0"31"-12580"0"0,-2-1 0 0 0,0 1 0 0 0,-1 0 0 0 0,6 32 0 0 0,1 73 2338 0 0,-5-43-2275 0 0,-7-77-2437 0 0,3 7-234 0 0,6-4-6951 0 0,-9-5 6876 0 0,1 1 1 0 0,0-1-1 0 0,0 0 1 0 0,0 0-1 0 0,0 0 0 0 0,1 0 1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1160 0 0,'0'0'5935'0'0,"9"-12"210"0"0,62-5 1805 0 0,4 4-3413 0 0,-29 5-3762 0 0,54-15 1 0 0,-94 22-1289 0 0,2 1-5274 0 0,0 0 884 0 0,-1-1 2149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39 135 280 0 0,'-1'-1'416'0'0,"1"0"0"0"0,-1 0 0 0 0,1 0 1 0 0,-1 0-1 0 0,1 0 0 0 0,-1 0 0 0 0,1 0 0 0 0,0 0 0 0 0,-1 0 0 0 0,1 0 0 0 0,0 0 0 0 0,0 0 1 0 0,0-1-1 0 0,0 1 0 0 0,0 0 0 0 0,0 0 0 0 0,0 0 0 0 0,0 0 0 0 0,0 0 0 0 0,0 0 1 0 0,1 0-1 0 0,-1-1 0 0 0,1 0-3 0 0,0 0 0 0 0,1 1-1 0 0,-1-1 1 0 0,0 1 0 0 0,0-1 0 0 0,0 1 0 0 0,1 0 0 0 0,-1 0 0 0 0,1-1-1 0 0,-1 1 1 0 0,4-2 0 0 0,5-1 493 0 0,-1 0-1 0 0,1 0 0 0 0,19-4 1 0 0,-21 6-277 0 0,54-16 1826 0 0,107-25 2907 0 0,-151 37-4320 0 0,-33 4-766 0 0,-33 4-433 0 0,29 0 117 0 0,-119 23-215 0 0,122-21 250 0 0,0 1 1 0 0,1 0 0 0 0,-1 1 0 0 0,1 1 0 0 0,0 0-1 0 0,-17 12 1 0 0,31-18 19 0 0,-1 0 0 0 0,1 0 0 0 0,-1 0-1 0 0,1 0 1 0 0,-1 0 0 0 0,1 0 0 0 0,-1 0 0 0 0,1 1-1 0 0,0-1 1 0 0,0 1 0 0 0,0-1 0 0 0,0 1 0 0 0,0-1 0 0 0,0 1-1 0 0,0-1 1 0 0,1 1 0 0 0,-1 0 0 0 0,0 0 0 0 0,1-1-1 0 0,-1 1 1 0 0,1 0 0 0 0,0 0 0 0 0,0 0 0 0 0,0 0-1 0 0,0-1 1 0 0,0 1 0 0 0,0 0 0 0 0,0 0 0 0 0,0 0 0 0 0,1-1-1 0 0,-1 1 1 0 0,1 0 0 0 0,-1 0 0 0 0,1-1 0 0 0,0 1-1 0 0,-1 0 1 0 0,1-1 0 0 0,0 1 0 0 0,0-1 0 0 0,3 4-1 0 0,3 2 48 0 0,0 1-1 0 0,0-1 0 0 0,1 0 0 0 0,0-1 0 0 0,15 10 0 0 0,13 5 90 0 0,2-2 1 0 0,42 17 0 0 0,16 7 155 0 0,103 61 582 0 0,-193-101-832 0 0,-1 0 1 0 0,1 1-1 0 0,-1 0 1 0 0,0-1-1 0 0,0 2 0 0 0,0-1 1 0 0,0 1-1 0 0,-1-1 0 0 0,0 1 1 0 0,6 9-1 0 0,-9-12-21 0 0,0 0-1 0 0,0 0 1 0 0,0 0 0 0 0,0 0-1 0 0,-1 0 1 0 0,1 0 0 0 0,-1 0-1 0 0,1 0 1 0 0,-1 1 0 0 0,0-1 0 0 0,0 0-1 0 0,0 0 1 0 0,0 0 0 0 0,0 1-1 0 0,0-1 1 0 0,-1 0 0 0 0,1 0-1 0 0,-1 0 1 0 0,1 0 0 0 0,-1 0-1 0 0,0 0 1 0 0,0 0 0 0 0,0 0-1 0 0,0 0 1 0 0,0 0 0 0 0,0 0-1 0 0,-1 0 1 0 0,1-1 0 0 0,-1 1 0 0 0,1 0-1 0 0,-1-1 1 0 0,1 0 0 0 0,-4 3-1 0 0,-5 3 7 0 0,0 0-1 0 0,-1-1 1 0 0,0 0-1 0 0,0-1 1 0 0,0 0-1 0 0,0-1 1 0 0,-16 4 0 0 0,-88 14 202 0 0,90-18-232 0 0,-41 6-12 0 0,-104 2 0 0 0,126-18-1701 0 0,43 6 1626 0 0,1 0 0 0 0,0-1-1 0 0,0 1 1 0 0,0 0 0 0 0,0 0 0 0 0,-1 0-1 0 0,1 0 1 0 0,0 0 0 0 0,0 0-1 0 0,0-1 1 0 0,0 1 0 0 0,0 0 0 0 0,-1 0-1 0 0,1 0 1 0 0,0 0 0 0 0,0-1 0 0 0,0 1-1 0 0,0 0 1 0 0,0 0 0 0 0,0 0-1 0 0,0-1 1 0 0,0 1 0 0 0,0 0 0 0 0,0 0-1 0 0,0 0 1 0 0,0-1 0 0 0,0 1 0 0 0,0 0-1 0 0,0 0 1 0 0,0 0 0 0 0,0-1-1 0 0,0 1 1 0 0,0 0 0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47 440 0 0,'43'74'12368'0'0,"3"7"-7174"0"0,79 135-229 0 0,-112-193-4339 0 0,-4-6 183 0 0,2-1 0 0 0,0 1 0 0 0,22 25 0 0 0,-29-38-483 0 0,1-1-1 0 0,-1 1 1 0 0,1-1 0 0 0,10 6-1 0 0,-14-8-4 0 0,16-5 238 0 0,-15 2-506 0 0,1 1 1 0 0,-1-1 0 0 0,0 0 0 0 0,0 0 0 0 0,0 0 0 0 0,0 0-1 0 0,0 0 1 0 0,0 0 0 0 0,-1 0 0 0 0,1-1 0 0 0,-1 1-1 0 0,1 0 1 0 0,-1-1 0 0 0,0 1 0 0 0,0-1 0 0 0,1-4-1 0 0,9-43 400 0 0,-11 47-429 0 0,26-339 1255 0 0,-25 303-1112 0 0,-1 17-270 0 0,-1 18-214 0 0,1-1 0 0 0,0 0 1 0 0,0 1-1 0 0,0-1 1 0 0,0 1-1 0 0,1-1 0 0 0,0 1 1 0 0,-1 0-1 0 0,4-9 1 0 0,-3 13 150 0 0,0-1 1 0 0,0 1-1 0 0,0 0 1 0 0,0-1 0 0 0,0 1-1 0 0,0 0 1 0 0,0 0 0 0 0,1 0-1 0 0,-1 0 1 0 0,0 0-1 0 0,0 0 1 0 0,0 0 0 0 0,0 0-1 0 0,0 1 1 0 0,0-1-1 0 0,0 0 1 0 0,0 1 0 0 0,0-1-1 0 0,0 0 1 0 0,0 1-1 0 0,1 1 1 0 0,-1-2-82 0 0,53 32-8649 0 0,-33-21 6134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1 232 0 0,'-1'3'878'0'0,"-1"1"-1"0"0,1 0 1 0 0,0 0 0 0 0,0 1 0 0 0,1-1-1 0 0,-1 0 1 0 0,1 0 0 0 0,0 0-1 0 0,0 8 1 0 0,7 44 2706 0 0,-5-36-2378 0 0,6 56 2021 0 0,-4-34-1124 0 0,1 0-1 0 0,14 55 1 0 0,-13-83-2707 0 0,-4-11-625 0 0,-1 0 1 0 0,1 0 0 0 0,0 0-1 0 0,0 0 1 0 0,0-1 0 0 0,5 5-1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96 268 0 0,'-4'-7'504'0'0,"-1"1"-1"0"0,0 0 1 0 0,-1 0 0 0 0,1 0-1 0 0,-13-8 1 0 0,3 3 2104 0 0,-1 2 1 0 0,-31-15-1 0 0,35 19-1237 0 0,11 5-1205 0 0,0-1 0 0 0,0 1 0 0 0,0 0 0 0 0,0-1 0 0 0,0 1 0 0 0,0 0 0 0 0,1 0 0 0 0,-1 0 0 0 0,0 0 0 0 0,0 0 0 0 0,0 0 0 0 0,0 0 0 0 0,0 0 0 0 0,0 1 0 0 0,0-1 0 0 0,0 0 0 0 0,0 1 0 0 0,0-1 0 0 0,1 0 0 0 0,-1 1 0 0 0,0-1 0 0 0,0 1 0 0 0,0-1 0 0 0,1 1 0 0 0,-1-1 1 0 0,0 1-1 0 0,1 0 0 0 0,-1-1 0 0 0,0 1 0 0 0,1 0 0 0 0,-1 0 0 0 0,1-1 0 0 0,-1 1 0 0 0,1 0 0 0 0,-1 0 0 0 0,1 0 0 0 0,0 0 0 0 0,0 0 0 0 0,-1-1 0 0 0,1 1 0 0 0,0 0 0 0 0,0 0 0 0 0,0 0 0 0 0,0 0 0 0 0,0 0 0 0 0,0 0 0 0 0,0 0 0 0 0,0 0 0 0 0,0 0 0 0 0,0 0 0 0 0,1 0 0 0 0,-1-1 0 0 0,0 1 0 0 0,0 0 0 0 0,2 1 0 0 0,4 11 480 0 0,0 0 1 0 0,2-1-1 0 0,0 0 0 0 0,15 18 0 0 0,46 44 1181 0 0,-1-2-343 0 0,-43-41-746 0 0,0 1-1 0 0,-2 1 1 0 0,25 48 0 0 0,-46-78-633 0 0,0 1 0 0 0,0 0 1 0 0,-1 0-1 0 0,1 0 1 0 0,-1 0-1 0 0,0 0 0 0 0,0 0 1 0 0,-1 1-1 0 0,1-1 0 0 0,-1 0 1 0 0,0 0-1 0 0,-1 7 1 0 0,-7 12-25 0 0,3-19-46 0 0,2-1-30 0 0,1-1-5 0 0,-1 0 0 0 0,0 0 0 0 0,1 0 0 0 0,-1-1 0 0 0,0 1 0 0 0,0-1 0 0 0,0 1 0 0 0,0-1 0 0 0,0 0 0 0 0,0 0 0 0 0,0-1 0 0 0,0 1 0 0 0,-1 0 0 0 0,1-1 0 0 0,0 0 0 0 0,0 0 0 0 0,-1 0 0 0 0,1 0 0 0 0,0 0 0 0 0,-4-2 0 0 0,-6 0 0 0 0,0-1 0 0 0,-1 0 0 0 0,-15-7 0 0 0,10 3-81 0 0,1-1 0 0 0,0 0 1 0 0,-18-12-1 0 0,32 17 59 0 0,0 1 1 0 0,0-1-1 0 0,0 0 0 0 0,0 0 0 0 0,1 0 1 0 0,-1-1-1 0 0,1 1 0 0 0,0-1 0 0 0,0 0 1 0 0,0 0-1 0 0,0 0 0 0 0,1 0 0 0 0,0 0 1 0 0,-1-1-1 0 0,2 1 0 0 0,-1-1 0 0 0,0 1 1 0 0,0-8-1 0 0,2 9-8 0 0,0-1 0 0 0,0 1-1 0 0,1-1 1 0 0,-1 1 0 0 0,1-1 0 0 0,0 1 0 0 0,0-1-1 0 0,0 1 1 0 0,1 0 0 0 0,-1 0 0 0 0,1 0 0 0 0,0-1-1 0 0,-1 1 1 0 0,2 1 0 0 0,2-5 0 0 0,5-4-48 0 0,0 0 1 0 0,14-11 0 0 0,-24 22 74 0 0,19-15-60 0 0,0 1 1 0 0,1 1-1 0 0,0 1 1 0 0,1 1-1 0 0,1 0 0 0 0,-1 2 1 0 0,2 1-1 0 0,-1 0 1 0 0,1 2-1 0 0,0 0 0 0 0,0 2 1 0 0,1 1-1 0 0,0 0 1 0 0,30 2-1 0 0,-42 1 88 0 0,-1 2 0 0 0,1-1 0 0 0,-1 2 0 0 0,0-1 0 0 0,0 1 1 0 0,21 10-1 0 0,-27-11-135 0 0,-1 0 1 0 0,1 0 0 0 0,-1 1 0 0 0,0-1 0 0 0,0 1 0 0 0,0 0-1 0 0,0 1 1 0 0,0-1 0 0 0,-1 1 0 0 0,1-1 0 0 0,-1 1 0 0 0,0 0-1 0 0,0 0 1 0 0,-1 0 0 0 0,1 1 0 0 0,-1-1 0 0 0,0 1-1 0 0,2 6 1 0 0,-3 1-3301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25 134 8 0 0,'-4'-5'614'0'0,"-12"-15"853"0"0,15 19-1226 0 0,1 0 1 0 0,-1 0-1 0 0,1 0 0 0 0,-1 0 0 0 0,1 0 1 0 0,0 0-1 0 0,0 0 0 0 0,-1 0 1 0 0,1 0-1 0 0,0 0 0 0 0,0 0 0 0 0,0 0 1 0 0,0-1-1 0 0,0 1 0 0 0,0 0 1 0 0,0 0-1 0 0,1 0 0 0 0,-1 0 0 0 0,0 0 1 0 0,1 0-1 0 0,0-2 0 0 0,2-2 227 0 0,1-1-1 0 0,0 1 1 0 0,0 0 0 0 0,1 1-1 0 0,-1-1 1 0 0,1 1-1 0 0,0 0 1 0 0,0 0-1 0 0,1 0 1 0 0,-1 1-1 0 0,1 0 1 0 0,0 0-1 0 0,-1 0 1 0 0,1 1-1 0 0,1-1 1 0 0,7-1 0 0 0,7-1 508 0 0,0 1 0 0 0,0 1 0 0 0,38-1 0 0 0,-34 3-344 0 0,-1 2-1 0 0,1 1 0 0 0,-1 1 0 0 0,1 1 1 0 0,-1 1-1 0 0,0 1 0 0 0,-1 1 0 0 0,44 19 1 0 0,-59-22-430 0 0,-1 1-1 0 0,1 0 1 0 0,-1 0 0 0 0,0 1 0 0 0,-1-1 0 0 0,1 2 0 0 0,-1-1 0 0 0,0 1 0 0 0,-1 0-1 0 0,1 0 1 0 0,-1 0 0 0 0,-1 1 0 0 0,0 0 0 0 0,0 0 0 0 0,0 0 0 0 0,-1 0 0 0 0,0 0 0 0 0,0 1-1 0 0,1 12 1 0 0,-4-14-118 0 0,0-1 0 0 0,-1 0 0 0 0,0 1 0 0 0,0-1-1 0 0,0 0 1 0 0,-1 0 0 0 0,0 0 0 0 0,0 0 0 0 0,-1 0-1 0 0,0 0 1 0 0,0 0 0 0 0,0-1 0 0 0,0 1 0 0 0,-1-1-1 0 0,0 0 1 0 0,-8 8 0 0 0,1-2 5 0 0,-1 0 1 0 0,1-1-1 0 0,-2-1 1 0 0,0 0-1 0 0,-20 12 1 0 0,14-12-38 0 0,1-1-1 0 0,-1-1 1 0 0,-1 0 0 0 0,-24 4 0 0 0,-79 8-1356 0 0,111-17 1001 0 0,9-2 116 0 0,0 0-1 0 0,0 0 1 0 0,0 0 0 0 0,-1-1 0 0 0,1 1 0 0 0,0-1-1 0 0,0 0 1 0 0,0 0 0 0 0,0 0 0 0 0,-3-1 0 0 0,-7-5-3571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0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1 460 0 0,'29'2'10513'0'0,"-25"0"-9874"0"0,0 0 0 0 0,0 0 0 0 0,0 1 0 0 0,0 0 1 0 0,0 0-1 0 0,0 0 0 0 0,-1 0 0 0 0,1 0 0 0 0,-1 1 0 0 0,0-1 0 0 0,0 1 0 0 0,3 5 1 0 0,26 50 2769 0 0,-30-56-3165 0 0,14 31 1359 0 0,-2 1 0 0 0,-2 0-1 0 0,-1 1 1 0 0,-1 0-1 0 0,7 65 1 0 0,-16-97-1799 0 0,0 0 0 0 0,1 1 0 0 0,-1-1 0 0 0,1 0 0 0 0,0-1 0 0 0,3 6 0 0 0,15-11-8754 0 0,-9-4 5245 0 0,-1 1 530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22 208 0 0,'-14'12'13120'0'0,"14"-12"-12946"0"0,14 6 6508 0 0,-1-3-7258 0 0,10 0 2338 0 0,1-1 0 0 0,-1-1 0 0 0,45-5 0 0 0,-25 2-574 0 0,163-20 3703 0 0,-108 5-6689 0 0,-92 14 145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11 148 0 0,'-1'0'294'0'0,"0"0"1"0"0,0 1-1 0 0,0-1 1 0 0,0 1-1 0 0,0-1 0 0 0,0 1 1 0 0,0 0-1 0 0,0-1 1 0 0,0 1-1 0 0,1 0 0 0 0,-1 0 1 0 0,0 0-1 0 0,0-1 0 0 0,1 1 1 0 0,-1 0-1 0 0,1 0 1 0 0,-1 0-1 0 0,1 0 0 0 0,-1 0 1 0 0,1 0-1 0 0,-1 0 1 0 0,1 0-1 0 0,0 0 0 0 0,-1 2 1 0 0,2-2 96 0 0,0 0 1 0 0,-1 0 0 0 0,1-1 0 0 0,0 1-1 0 0,-1 0 1 0 0,1-1 0 0 0,0 1 0 0 0,0 0-1 0 0,0-1 1 0 0,0 1 0 0 0,0-1-1 0 0,0 1 1 0 0,0-1 0 0 0,0 0 0 0 0,0 1-1 0 0,0-1 1 0 0,0 0 0 0 0,0 0 0 0 0,2 1-1 0 0,31 2 5397 0 0,-7-3-4729 0 0,128-16 6235 0 0,-55-3-5904 0 0,-72 8-6934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70 280 0 0,'-22'-2'16342'0'0,"28"2"-15016"0"0,51-6 1862 0 0,-1-3 0 0 0,56-16 0 0 0,12-2-1411 0 0,-100 27-5017 0 0,1 5-6023 0 0,-18-4 6386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4 0 0,'4'1'964'0'0,"0"0"-1"0"0,0-1 1 0 0,0 0 0 0 0,-1 0-1 0 0,1 0 1 0 0,0 0 0 0 0,0 0-1 0 0,0-1 1 0 0,0 0 0 0 0,0 0-1 0 0,-1 0 1 0 0,7-2 0 0 0,46-25 3771 0 0,-39 19-3276 0 0,-12 6-1119 0 0,1 0-1 0 0,-1 0 1 0 0,0-1 0 0 0,0 0-1 0 0,0 0 1 0 0,0 0-1 0 0,-1-1 1 0 0,0 0-1 0 0,0 0 1 0 0,0 0-1 0 0,0 0 1 0 0,-1 0-1 0 0,0-1 1 0 0,0 0-1 0 0,0 1 1 0 0,-1-1 0 0 0,0 0-1 0 0,0 0 1 0 0,0 0-1 0 0,-1-1 1 0 0,1-9-1 0 0,0-9 112 0 0,-2 1 0 0 0,-1-1 0 0 0,-1 0 0 0 0,-6-29 1 0 0,4 30-235 0 0,-4-9 1104 0 0,21 73-749 0 0,-1 0 0 0 0,10 75 0 0 0,10 36 489 0 0,-30-146-2229 0 0,-1 0 0 0 0,1 0-1 0 0,0 0 1 0 0,1 0 0 0 0,2 5 0 0 0,-4-9 850 0 0,0 0 0 0 0,-1 0 1 0 0,1 0-1 0 0,0 0 0 0 0,0 0 1 0 0,0 0-1 0 0,0 0 0 0 0,0 0 1 0 0,0 0-1 0 0,0-1 0 0 0,0 1 0 0 0,0 0 1 0 0,0 0-1 0 0,1-1 0 0 0,-1 1 1 0 0,0-1-1 0 0,0 1 0 0 0,1-1 1 0 0,-1 0-1 0 0,0 0 0 0 0,1 1 1 0 0,-1-1-1 0 0,0 0 0 0 0,1 0 1 0 0,-1 0-1 0 0,3-1 0 0 0,4 0-2629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1 171 124 0 0,'2'-3'690'0'0,"0"-1"0"0"0,0 0 1 0 0,1 0-1 0 0,-1 1 0 0 0,1-1 0 0 0,0 1 0 0 0,0 0 1 0 0,0 0-1 0 0,0 0 0 0 0,1 0 0 0 0,-1 0 0 0 0,1 1 1 0 0,0 0-1 0 0,5-3 0 0 0,9-4 1633 0 0,34-11-1 0 0,-40 15-1502 0 0,44-12 2653 0 0,81-15-1 0 0,22-7 1102 0 0,-294 73-4111 0 0,119-29-471 0 0,1 0 0 0 0,0 1 1 0 0,0 1-1 0 0,1 0 0 0 0,0 0 0 0 0,0 2 0 0 0,1 0 1 0 0,-18 15-1 0 0,30-23 20 0 0,0 0-1 0 0,0 0 1 0 0,0 1 0 0 0,0-1-1 0 0,0 0 1 0 0,0 0 0 0 0,0 0-1 0 0,0 1 1 0 0,1-1 0 0 0,-1 0-1 0 0,0 1 1 0 0,1-1 0 0 0,-1 1 0 0 0,1-1-1 0 0,0 1 1 0 0,0-1 0 0 0,-1 1-1 0 0,1-1 1 0 0,0 1 0 0 0,0-1-1 0 0,1 4 1 0 0,-1-3 13 0 0,1 0 0 0 0,0 0-1 0 0,0 1 1 0 0,0-1 0 0 0,0 0-1 0 0,1 0 1 0 0,-1 0 0 0 0,1 0 0 0 0,-1 0-1 0 0,1 0 1 0 0,0-1 0 0 0,2 3 0 0 0,6 4 81 0 0,0-1 0 0 0,1 0 0 0 0,0-1 1 0 0,13 5-1 0 0,18 7 357 0 0,57 15 1 0 0,33 14 669 0 0,-121-42-1022 0 0,32 15 511 0 0,-40-18-578 0 0,0 0 0 0 0,-1-1 0 0 0,1 1 0 0 0,-1 0 0 0 0,1 0 0 0 0,-1 0 0 0 0,0 1 0 0 0,0-1 0 0 0,0 0 0 0 0,0 1 0 0 0,2 4 0 0 0,-3-6-33 0 0,-1 0 0 0 0,1 0 0 0 0,-1 0-1 0 0,0 0 1 0 0,0 0 0 0 0,1 0 0 0 0,-1 0 0 0 0,0 0 0 0 0,0 0 0 0 0,0 0-1 0 0,0 1 1 0 0,0-1 0 0 0,0 0 0 0 0,0 0 0 0 0,-1 0 0 0 0,1 0 0 0 0,0 0 0 0 0,-1 0-1 0 0,1 0 1 0 0,0 0 0 0 0,-1 0 0 0 0,1 0 0 0 0,-2 2 0 0 0,0-1-2 0 0,0 0 0 0 0,0 0 0 0 0,-1 0 0 0 0,1 0 0 0 0,0 0 0 0 0,-1-1 0 0 0,1 1 0 0 0,-1-1 0 0 0,-2 2 0 0 0,-8 2 3 0 0,0-1-1 0 0,0 0 1 0 0,-14 2-1 0 0,24-6 3 0 0,-154 23-284 0 0,52-19-3812 0 0,104-4 2983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1 139 496 0 0,'12'1'5709'0'0,"1"6"-3379"0"0,-1 0 0 0 0,0 1 0 0 0,0 0 0 0 0,12 12 0 0 0,10 7 331 0 0,-1-2-254 0 0,1-1-1 0 0,1-1 1 0 0,1-3 0 0 0,42 19 0 0 0,-77-39-2400 0 0,0 0 1 0 0,0 1 0 0 0,0-1 0 0 0,0 0 0 0 0,0 0 0 0 0,0 0-1 0 0,0 0 1 0 0,0 0 0 0 0,0 0 0 0 0,0 0 0 0 0,0 0 0 0 0,0 0-1 0 0,0 0 1 0 0,0-1 0 0 0,0 1 0 0 0,0 0 0 0 0,0-1 0 0 0,0 1-1 0 0,0-1 1 0 0,0 1 0 0 0,0-1 0 0 0,0 1 0 0 0,0-1 0 0 0,1-1-1 0 0,12-18 15 0 0,-7-1-22 0 0,0-1 0 0 0,-2 0 0 0 0,6-45 0 0 0,1-1 0 0 0,-5 22-3119 0 0,-6 33 1289 0 0,1 1 0 0 0,0-1 1 0 0,1 1-1 0 0,5-14 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5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0 388 0 0,'0'0'7565'0'0,"2"2"-6266"0"0,0 1-896 0 0,0-1 0 0 0,0 0 0 0 0,0 1 0 0 0,0-1 0 0 0,-1 1-1 0 0,1-1 1 0 0,-1 1 0 0 0,1 0 0 0 0,-1 0 0 0 0,0 0 0 0 0,0 0 0 0 0,0 3 0 0 0,8 45 2949 0 0,-6-25-2098 0 0,7 66 1999 0 0,-7-41-1994 0 0,-2-49-1069 0 0,-1 2-74 0 0,2 4-590 0 0,0 1 0 0 0,0-1 1 0 0,7 15-1 0 0,-7-19-902 0 0,0 0 1 0 0,0 0-1 0 0,0 0 0 0 0,1-1 1 0 0,0 1-1 0 0,3 4 0 0 0,-2-6-748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88 120 0 0,'-1'-1'234'0'0,"0"-1"0"0"0,0 1-1 0 0,0-1 1 0 0,0 1 0 0 0,0-1-1 0 0,1 1 1 0 0,-1-1 0 0 0,0 0 0 0 0,1 1-1 0 0,-1-1 1 0 0,1 0 0 0 0,0 1 0 0 0,-1-1-1 0 0,1 0 1 0 0,0 0 0 0 0,0 1 0 0 0,0-1-1 0 0,0 0 1 0 0,0 0 0 0 0,1 1 0 0 0,-1-1-1 0 0,1 0 1 0 0,-1 0 0 0 0,1 1 0 0 0,-1-1-1 0 0,1 1 1 0 0,0-1 0 0 0,0 0 0 0 0,0 1-1 0 0,0 0 1 0 0,0-1 0 0 0,0 1 0 0 0,0-1-1 0 0,0 1 1 0 0,0 0 0 0 0,1 0 0 0 0,-1 0-1 0 0,1 0 1 0 0,-1 0 0 0 0,1 0 0 0 0,-1 0-1 0 0,1 0 1 0 0,-1 1 0 0 0,1-1 0 0 0,2 0-1 0 0,8-4 445 0 0,0 1 0 0 0,0 1 0 0 0,1 0 0 0 0,-1 0-1 0 0,1 1 1 0 0,0 1 0 0 0,0 0 0 0 0,15 1 0 0 0,104 14 2217 0 0,-130-14-2860 0 0,43 7 1417 0 0,85 23 1 0 0,-115-25-1151 0 0,0 1 0 0 0,0 0 1 0 0,-1 0-1 0 0,0 2 0 0 0,0-1 1 0 0,-1 2-1 0 0,0 0 0 0 0,0 1 1 0 0,14 13-1 0 0,-25-20-226 0 0,1-1-1 0 0,-1 1 1 0 0,0 0 0 0 0,0 0-1 0 0,0 0 1 0 0,0 0 0 0 0,0 0 0 0 0,0 0-1 0 0,-1 0 1 0 0,0 1 0 0 0,0-1-1 0 0,0 1 1 0 0,0-1 0 0 0,0 1-1 0 0,0-1 1 0 0,-1 1 0 0 0,0 6-1 0 0,-1-5-10 0 0,1-1-1 0 0,-1 1 0 0 0,-1-1 1 0 0,1 0-1 0 0,-1 0 0 0 0,0 0 1 0 0,0 0-1 0 0,0 0 0 0 0,0 0 1 0 0,-1 0-1 0 0,1-1 0 0 0,-6 6 1 0 0,-3 2 18 0 0,0-1 1 0 0,-1 0 0 0 0,0-1-1 0 0,0 0 1 0 0,-1-1-1 0 0,-1-1 1 0 0,-16 8 0 0 0,-3-3-296 0 0,-1-1 1 0 0,-1-2 0 0 0,0-1 0 0 0,0-2 0 0 0,0-2 0 0 0,-1 0-1 0 0,-44-3 1 0 0,58-4-510 0 0,13 1-1234 0 0,-1 1-5410 0 0,22-12 2110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2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100 232 712 0 0,'-46'-98'4400'0'0,"15"30"1356"0"0,26 57-4368 0 0,2 7-616 0 0,1-1-1 0 0,-1 0 1 0 0,1 0 0 0 0,0 0-1 0 0,1 0 1 0 0,-1 0-1 0 0,0-6 1 0 0,2 10-688 0 0,0 1-1 0 0,0-1 1 0 0,0 1-1 0 0,0 0 1 0 0,0-1 0 0 0,0 1-1 0 0,0 0 1 0 0,0-1-1 0 0,0 1 1 0 0,0 0 0 0 0,0-1-1 0 0,1 1 1 0 0,-1 0 0 0 0,0-1-1 0 0,0 1 1 0 0,0 0-1 0 0,0 0 1 0 0,1-1 0 0 0,-1 1-1 0 0,0 0 1 0 0,0 0-1 0 0,1-1 1 0 0,-1 1 0 0 0,0 0-1 0 0,1 0 1 0 0,-1-1-1 0 0,0 1 1 0 0,0 0 0 0 0,1 0-1 0 0,-1 0 1 0 0,0 0-1 0 0,1 0 1 0 0,-1 0 0 0 0,1 0-1 0 0,-1-1 1 0 0,0 1-1 0 0,1 0 1 0 0,-1 0 0 0 0,0 0-1 0 0,1 0 1 0 0,-1 0 0 0 0,0 0-1 0 0,1 1 1 0 0,-1-1-1 0 0,17 3 12 0 0,-1 0 0 0 0,0 1 0 0 0,-1 1 0 0 0,24 11 0 0 0,65 36-2348 0 0,-31-15-1538 0 0,-30-17 1018 0 0,-5 1 397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0 624 0 0,'0'0'1408'0'0,"3"1"267"0"0,-1-1-1124 0 0,0 1-1 0 0,1 0 1 0 0,-1-1 0 0 0,0 1-1 0 0,0 0 1 0 0,0 1 0 0 0,0-1-1 0 0,0 0 1 0 0,0 0 0 0 0,0 1 0 0 0,0-1-1 0 0,0 1 1 0 0,-1 0 0 0 0,1 0-1 0 0,-1-1 1 0 0,1 1 0 0 0,-1 0-1 0 0,0 0 1 0 0,0 0 0 0 0,1 3-1 0 0,4 7 1330 0 0,-1 1-1 0 0,6 18 1 0 0,-6-12-367 0 0,0-3-156 0 0,-2 0 1 0 0,0 0-1 0 0,1 30 1 0 0,-1-14-28 0 0,-3-30-1363 0 0,4 15-2257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92 580 0 0,'0'-3'560'0'0,"1"0"-1"0"0,-1 0 1 0 0,0 0 0 0 0,0 0 0 0 0,0 0-1 0 0,0 0 1 0 0,-1 1 0 0 0,1-1-1 0 0,-1 0 1 0 0,0 0 0 0 0,0 0 0 0 0,0 0-1 0 0,0 0 1 0 0,0 1 0 0 0,-1-1-1 0 0,1 1 1 0 0,-4-5 0 0 0,2 4-174 0 0,0 0-1 0 0,0 0 1 0 0,0 1 0 0 0,0-1 0 0 0,-1 1 0 0 0,1-1-1 0 0,-1 1 1 0 0,0 1 0 0 0,1-1 0 0 0,-1 0 0 0 0,-6-1-1 0 0,0 1 12 0 0,1 0-1 0 0,-1 0 0 0 0,1 1 0 0 0,-1 1 1 0 0,0-1-1 0 0,1 1 0 0 0,-1 1 0 0 0,0 0 1 0 0,1 1-1 0 0,-12 2 0 0 0,8 0 25 0 0,1 0 0 0 0,-1 1 0 0 0,1 1 0 0 0,0 0 0 0 0,-12 9 0 0 0,19-12-229 0 0,1 0-1 0 0,-1 0 1 0 0,1 1-1 0 0,0 0 1 0 0,0 0-1 0 0,1 0 1 0 0,-1 0-1 0 0,1 0 1 0 0,0 1-1 0 0,0-1 1 0 0,0 1 0 0 0,1 0-1 0 0,0 0 1 0 0,0 0-1 0 0,-2 7 1 0 0,4-9-102 0 0,-1 0 0 0 0,1 0 0 0 0,1 0 0 0 0,-1 0 0 0 0,0 0 0 0 0,1 0 1 0 0,-1 0-1 0 0,1 0 0 0 0,0 0 0 0 0,0 0 0 0 0,0 0 0 0 0,0-1 0 0 0,1 1 1 0 0,-1 0-1 0 0,1-1 0 0 0,0 1 0 0 0,-1-1 0 0 0,1 0 0 0 0,0 1 0 0 0,3 1 1 0 0,2 3 76 0 0,1 0 1 0 0,0 0 0 0 0,0-1-1 0 0,13 8 1 0 0,-2-4-47 0 0,1 0 0 0 0,1-2-1 0 0,0 0 1 0 0,0-1 0 0 0,0-1 0 0 0,1-1-1 0 0,-1-1 1 0 0,1-1 0 0 0,0-1-1 0 0,0-1 1 0 0,1-1 0 0 0,-1-1 0 0 0,41-6-1 0 0,-59 6-160 0 0,-1 0-1 0 0,0 1 0 0 0,0-2 0 0 0,1 1 0 0 0,-1 0 1 0 0,0 0-1 0 0,0-1 0 0 0,0 0 0 0 0,0 0 1 0 0,0 0-1 0 0,-1 0 0 0 0,1 0 0 0 0,0 0 0 0 0,-1-1 1 0 0,4-4-1 0 0,-4 4 10 0 0,-1 1 1 0 0,-1 0-1 0 0,1 0 1 0 0,0-1-1 0 0,0 1 0 0 0,-1-1 1 0 0,0 1-1 0 0,1 0 1 0 0,-1-1-1 0 0,0 1 1 0 0,0-1-1 0 0,0 1 0 0 0,-1-1 1 0 0,1 1-1 0 0,0-1 1 0 0,-1 1-1 0 0,0 0 1 0 0,1-1-1 0 0,-1 1 1 0 0,0 0-1 0 0,0-1 0 0 0,-1 1 1 0 0,0-2-1 0 0,-5-6-7 0 0,0 0 0 0 0,0 0-1 0 0,-1 1 1 0 0,0 0 0 0 0,0 0-1 0 0,-1 1 1 0 0,-1 0 0 0 0,1 1-1 0 0,-1 0 1 0 0,0 0 0 0 0,-18-8-1 0 0,7 6-324 0 0,-1 0-1 0 0,1 1 0 0 0,-1 1 1 0 0,-1 1-1 0 0,-27-4 1 0 0,30 10-1891 0 0,20 0 2044 0 0,0 0-1 0 0,-1 1 0 0 0,1-1 1 0 0,-1 0-1 0 0,1 0 1 0 0,0 0-1 0 0,-1 1 0 0 0,1-1 1 0 0,-1 0-1 0 0,1 1 1 0 0,0-1-1 0 0,-1 0 0 0 0,1 1 1 0 0,0-1-1 0 0,0 0 1 0 0,-1 1-1 0 0,1-1 0 0 0,0 1 1 0 0,0-1-1 0 0,-1 0 1 0 0,1 1-1 0 0,0-1 0 0 0,0 1 1 0 0,0-1-1 0 0,0 1 1 0 0,0-1-1 0 0,0 1 0 0 0,0-1 1 0 0,0 1-1 0 0,15 7-5072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7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28 100 0 0,'1'-10'542'0'0,"0"9"-16"0"0,-1-1-1 0 0,1 1 1 0 0,-1 0 0 0 0,1 0 0 0 0,-1 0 0 0 0,1 0 0 0 0,0 1-1 0 0,-1-1 1 0 0,1 0 0 0 0,0 0 0 0 0,0 0 0 0 0,-1 0 0 0 0,1 1-1 0 0,0-1 1 0 0,0 0 0 0 0,4-1 1723 0 0,11 16 2545 0 0,-5 7-1567 0 0,15 39-1 0 0,14 70 1412 0 0,-9-29-2508 0 0,-17-73-4871 0 0,-3-20-1898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77 888 0 0,'-8'-2'1062'0'0,"-25"-7"2842"0"0,12-1 8514 0 0,26 9-10970 0 0,35-4 977 0 0,1 1 0 0 0,45 2 0 0 0,8-1-491 0 0,-57 1-1442 0 0,5 0 100 0 0,0-1 0 0 0,0-3 0 0 0,51-12 1 0 0,-61 9-4385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0 280 0 0,'-59'22'4520'0'0,"54"-19"-2777"0"0,0 0 0 0 0,-1 0 0 0 0,1 1 0 0 0,-8 6 1649 0 0,30 4 902 0 0,0-9-3093 0 0,1-1-1 0 0,0 0 1 0 0,32 1-1 0 0,59-2 549 0 0,-91-3-1599 0 0,75-4-2986 0 0,-2-6-5120 0 0,-61 5 5322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0 632 0 0,'0'0'6289'0'0,"-3"1"-4513"0"0,2-1-1482 0 0,-1 1 0 0 0,1-1 0 0 0,0 1 0 0 0,0 0 0 0 0,0-1-1 0 0,0 1 1 0 0,0 0 0 0 0,0-1 0 0 0,0 1 0 0 0,0 0 0 0 0,0 0 0 0 0,0 0 0 0 0,1 0 0 0 0,-1 0 0 0 0,0 0 0 0 0,0 0 0 0 0,1 0 0 0 0,-1 0 0 0 0,1 1 0 0 0,-1-1 0 0 0,1 0 0 0 0,0 0 0 0 0,-1 0 0 0 0,1 1-1 0 0,0-1 1 0 0,0 0 0 0 0,0 1 0 0 0,0-1 0 0 0,0 0 0 0 0,0 0 0 0 0,0 1 0 0 0,0 0 0 0 0,6 91 6904 0 0,19 43-1986 0 0,-24-132-5462 0 0,0 0 1 0 0,0 0-1 0 0,0 0 1 0 0,1 0-1 0 0,-1 0 0 0 0,1 0 1 0 0,0-1-1 0 0,0 1 1 0 0,4 4-1 0 0,-1-3-2954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1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45 105 632 0 0,'-14'-4'1478'0'0,"-17"-13"11625"0"0,82 0-7001 0 0,87 0-378 0 0,-82 12-3569 0 0,104-23-1 0 0,-143 23-2144 0 0,26-6-707 0 0,-17 10-6727 0 0</inkml:trace>
  <inkml:trace contextRef="#ctx0" brushRef="#br0" timeOffset="1">260 166 736 0 0,'-15'11'2252'0'0,"14"-10"-1705"0"0,-1 0 0 0 0,1 0-1 0 0,0 0 1 0 0,0 0-1 0 0,0 0 1 0 0,0 1 0 0 0,0-1-1 0 0,0 0 1 0 0,0 1-1 0 0,0-1 1 0 0,0 0-1 0 0,1 1 1 0 0,-1-1 0 0 0,0 1-1 0 0,0 2 1 0 0,1-4-338 0 0,1 1 1 0 0,-1-1-1 0 0,0 1 1 0 0,1-1-1 0 0,-1 1 1 0 0,0-1-1 0 0,1 0 1 0 0,-1 1-1 0 0,0-1 1 0 0,1 1-1 0 0,-1-1 1 0 0,1 0-1 0 0,-1 1 1 0 0,1-1-1 0 0,-1 0 1 0 0,0 0-1 0 0,1 1 1 0 0,-1-1 0 0 0,1 0-1 0 0,-1 0 1 0 0,1 0-1 0 0,0 0 1 0 0,-1 0-1 0 0,1 0 1 0 0,-1 1-1 0 0,1-1 1 0 0,19 2 2113 0 0,-15-2-1704 0 0,20 1 1306 0 0,0 0 1 0 0,0-2-1 0 0,33-5 0 0 0,-9 1-109 0 0,-33 3-1347 0 0,5 0-1634 0 0,-6 3-3868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2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78 247 8 0 0,'-46'-4'2668'0'0,"15"4"6568"0"0,118 2-4184 0 0,551-24 818 0 0,114-40-1982 0 0,-5-29-717 0 0,-746 90-3166 0 0,443-68 2779 0 0,-432 70-4460 0 0,-21 7-2135 0 0,-1 1 1992 0 0,-6 7-5548 0 0,9-11 4279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49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32 627 168 0 0,'-31'3'18154'0'0,"100"-56"-12808"0"0,-48 38-4567 0 0,0-1 0 0 0,-1-1 0 0 0,20-21 0 0 0,-20 13-545 0 0,-1 0 1 0 0,-1-1 0 0 0,-2-1-1 0 0,0-1 1 0 0,-2 0 0 0 0,-1-1-1 0 0,-2 0 1 0 0,0-1-1 0 0,-2-1 1 0 0,10-58 0 0 0,-18 77-192 0 0,-1-1 0 0 0,0 1 0 0 0,0-1 0 0 0,-1 1 0 0 0,-1-1 0 0 0,-6-23 0 0 0,8 36-40 0 0,0-1 0 0 0,0 1 0 0 0,0-1 0 0 0,0 1 0 0 0,0-1 0 0 0,0 1 0 0 0,0-1-1 0 0,0 1 1 0 0,0-1 0 0 0,-1 1 0 0 0,1-1 0 0 0,0 1 0 0 0,0-1 0 0 0,-1 1 0 0 0,1-1 0 0 0,0 1 0 0 0,-1-1 0 0 0,1 1 0 0 0,0 0 0 0 0,-1-1 0 0 0,1 1 0 0 0,-1-1-1 0 0,1 1 1 0 0,-1 0 0 0 0,1 0 0 0 0,-1-1 0 0 0,1 1 0 0 0,-1 0 0 0 0,0 0 4 0 0,0 0 0 0 0,1 1 0 0 0,-1-1 0 0 0,0 0 0 0 0,1 1 0 0 0,-1-1 0 0 0,0 1 0 0 0,1-1 0 0 0,-1 1-1 0 0,1 0 1 0 0,-1-1 0 0 0,1 1 0 0 0,-1-1 0 0 0,1 1 0 0 0,0 0 0 0 0,-1 1 0 0 0,-12 32 205 0 0,6 22 205 0 0,2 0 0 0 0,3 0 0 0 0,5 58 0 0 0,-1-52 117 0 0,-2-53-519 0 0,1 57 219 0 0,16 107 1 0 0,-15-149-235 0 0,-2-19 0 0 0,0 0 0 0 0,1 0 0 0 0,0 0 0 0 0,-1 0 0 0 0,2 0 0 0 0,-1 0 0 0 0,1 0 0 0 0,0 0 0 0 0,4 9 0 0 0,-1-8 0 0 0,2-3 0 0 0,5-6 0 0 0,8-6-1941 0 0,29-11-9283 0 0,-33 16 7863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333 328 296 0 0,'2'-7'850'0'0,"0"0"0"0"0,-1 1 0 0 0,0-1 0 0 0,-1 0 1 0 0,1 0-1 0 0,-1 0 0 0 0,-1 0 0 0 0,1 1 0 0 0,-1-1 0 0 0,-1 0 0 0 0,1 0 0 0 0,-1 1 0 0 0,0-1 1 0 0,0 1-1 0 0,-1-1 0 0 0,0 1 0 0 0,0 0 0 0 0,-1 0 0 0 0,-7-10 0 0 0,9 13-586 0 0,-1 0 0 0 0,1 0 0 0 0,-1 0-1 0 0,0 0 1 0 0,1 1 0 0 0,-1 0 0 0 0,0-1-1 0 0,-1 1 1 0 0,1 0 0 0 0,0 0 0 0 0,-1 1-1 0 0,1-1 1 0 0,-1 1 0 0 0,1 0 0 0 0,-1 0-1 0 0,1 0 1 0 0,-1 0 0 0 0,0 0 0 0 0,0 1-1 0 0,1 0 1 0 0,-1 0 0 0 0,0 0 0 0 0,0 0 0 0 0,1 0-1 0 0,-1 1 1 0 0,0 0 0 0 0,-4 1 0 0 0,-3 2 25 0 0,0 0 1 0 0,0 0-1 0 0,0 1 1 0 0,1 1-1 0 0,0 0 1 0 0,0 0-1 0 0,0 1 1 0 0,1 0-1 0 0,0 1 1 0 0,0 0-1 0 0,1 0 1 0 0,0 1-1 0 0,-13 17 1 0 0,14-15-46 0 0,0 1 1 0 0,0 0 0 0 0,1 0-1 0 0,0 0 1 0 0,1 0-1 0 0,0 1 1 0 0,1 0-1 0 0,1 0 1 0 0,0 0-1 0 0,1 1 1 0 0,-2 24 0 0 0,5-29-214 0 0,0-1 1 0 0,0 1-1 0 0,0-1 1 0 0,1 0-1 0 0,0 1 1 0 0,1-1 0 0 0,0 0-1 0 0,0 0 1 0 0,0-1-1 0 0,1 1 1 0 0,1-1 0 0 0,-1 1-1 0 0,1-1 1 0 0,0-1-1 0 0,1 1 1 0 0,-1-1-1 0 0,1 0 1 0 0,1 0 0 0 0,-1 0-1 0 0,10 5 1 0 0,-6-4-1 0 0,1-1 0 0 0,0 0-1 0 0,-1 0 1 0 0,2-1 0 0 0,-1-1 0 0 0,1 0 0 0 0,-1-1 0 0 0,1 0 0 0 0,0 0 0 0 0,0-2-1 0 0,0 1 1 0 0,0-1 0 0 0,21-2 0 0 0,-16 0-31 0 0,0-1 0 0 0,0-1 0 0 0,0-1 0 0 0,0 0 0 0 0,-1-1 0 0 0,1-1 0 0 0,25-13 0 0 0,-35 15 0 0 0,1 0 0 0 0,-1-1 0 0 0,-1 0 0 0 0,1-1 0 0 0,-1 0 0 0 0,0 0 0 0 0,0 0 0 0 0,0-1 0 0 0,-1 1 0 0 0,0-1 0 0 0,0-1 0 0 0,-1 1 0 0 0,0-1 0 0 0,-1 1 0 0 0,1-1 0 0 0,-1 0 0 0 0,3-13 0 0 0,-3 7 0 0 0,-1 1 0 0 0,1-1 0 0 0,-2 0 0 0 0,0 0 0 0 0,-1 0 0 0 0,0 0 0 0 0,-1 0 0 0 0,-1 0 0 0 0,0 0 0 0 0,-1 1 0 0 0,0-1 0 0 0,-1 1 0 0 0,-1-1 0 0 0,0 1 0 0 0,-1 0 0 0 0,0 1 0 0 0,-1 0 0 0 0,0 0 0 0 0,-1 0 0 0 0,-11-12 0 0 0,4 6-123 0 0,-1 1 0 0 0,-1 1 0 0 0,-1 0 0 0 0,0 2 1 0 0,-40-26-1 0 0,41 31-10 0 0,0 0 1 0 0,0 1 0 0 0,-1 1 0 0 0,0 0 0 0 0,0 2 0 0 0,0 0-1 0 0,-35-4 1 0 0,48 8-153 0 0,0 1 0 0 0,1 0 0 0 0,-1 0-1 0 0,0 0 1 0 0,1 1 0 0 0,-1-1 0 0 0,1 1 0 0 0,-1 0 0 0 0,1 1-1 0 0,-1-1 1 0 0,1 1 0 0 0,-1 0 0 0 0,1 0 0 0 0,0 0-1 0 0,0 0 1 0 0,0 1 0 0 0,-4 3 0 0 0,4-2-667 0 0,0 0 0 0 0,0 1-1 0 0,0-1 1 0 0,1 1 0 0 0,-1 0 0 0 0,1 0 0 0 0,0 0 0 0 0,-2 7 0 0 0,-3 8-2009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3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35 324 0 0,'1'-2'479'0'0,"1"1"0"0"0,-1 0-1 0 0,0-1 1 0 0,0 1 0 0 0,0-1 0 0 0,0 1-1 0 0,0-1 1 0 0,0 1 0 0 0,-1-1 0 0 0,1 0 0 0 0,1-16 15048 0 0,1 44-14799 0 0,8 14 390 0 0,3 0 0 0 0,1-1 0 0 0,26 49 0 0 0,-15-36-375 0 0,106 201 1828 0 0,-117-226-2333 0 0,-7-14-63 0 0,0 2 0 0 0,-1-1-1 0 0,-1 1 1 0 0,0 0 0 0 0,-1 1 0 0 0,3 15 0 0 0,-8-28-153 0 0,0-1 1 0 0,0 0 0 0 0,0 0-1 0 0,-1 1 1 0 0,1-1 0 0 0,0 0-1 0 0,-1 0 1 0 0,1 1 0 0 0,-1-1-1 0 0,0 0 1 0 0,0 0 0 0 0,0 0-1 0 0,0 0 1 0 0,0 0-1 0 0,0 0 1 0 0,0 0 0 0 0,-1-1-1 0 0,1 1 1 0 0,-1 0 0 0 0,1-1-1 0 0,-1 1 1 0 0,0-1 0 0 0,0 1-1 0 0,1-1 1 0 0,-1 0 0 0 0,0 0-1 0 0,0 0 1 0 0,0 0 0 0 0,-1 0-1 0 0,1 0 1 0 0,0 0 0 0 0,-2 0-1 0 0,-8 2 45 0 0,-1 0 0 0 0,1 0 0 0 0,0-1 0 0 0,-18 0 0 0 0,-64 0 112 0 0,3-2-1345 0 0,31 7-2514 0 0,27 1-4255 0 0,20-6 4582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2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2 231 316 0 0,'-1'-23'6321'0'0,"1"23"-6151"0"0,1 0 1 0 0,-1 0 0 0 0,1 0 0 0 0,-1 0 0 0 0,1 0 0 0 0,-1 0 0 0 0,1 0-1 0 0,0 0 1 0 0,-1 0 0 0 0,1 0 0 0 0,-1 0 0 0 0,1 0 0 0 0,-1 0 0 0 0,1 0 0 0 0,-1 1-1 0 0,1-1 1 0 0,-1 0 0 0 0,1 0 0 0 0,-1 1 0 0 0,1-1 0 0 0,-1 0 0 0 0,1 0-1 0 0,-1 1 1 0 0,0-1 0 0 0,1 1 0 0 0,-1-1 0 0 0,0 0 0 0 0,1 1 0 0 0,-1-1-1 0 0,0 1 1 0 0,1-1 0 0 0,-1 1 0 0 0,15 22 1108 0 0,-10-15-68 0 0,11 20 1485 0 0,23 55 1 0 0,-13-26-560 0 0,-11-24-781 0 0,-9-19-406 0 0,1 1-1 0 0,0-1 1 0 0,1 0-1 0 0,15 20 1 0 0,-23-34-900 0 0,0 1 1 0 0,1-1 0 0 0,-1 1 0 0 0,0-1 0 0 0,1 0-1 0 0,-1 1 1 0 0,1-1 0 0 0,-1 1 0 0 0,1-1 0 0 0,-1 0-1 0 0,1 0 1 0 0,-1 1 0 0 0,1-1 0 0 0,-1 0 0 0 0,1 0-1 0 0,-1 1 1 0 0,1-1 0 0 0,-1 0 0 0 0,1 0 0 0 0,-1 0-1 0 0,1 0 1 0 0,-1 0 0 0 0,1 0 0 0 0,-1 0 0 0 0,1 0-1 0 0,0 0 1 0 0,-1 0 0 0 0,1 0 0 0 0,-1 0 0 0 0,1 0-1 0 0,-1-1 1 0 0,1 1 0 0 0,-1 0 0 0 0,1 0-1 0 0,0-1 1 0 0,1 0 15 0 0,-1-1 0 0 0,1 1-1 0 0,-1-1 1 0 0,0 0 0 0 0,1 1-1 0 0,-1-1 1 0 0,0 0 0 0 0,0 0-1 0 0,1-3 1 0 0,14-46 224 0 0,0-17-48 0 0,8-39-16 0 0,-11 32-113 0 0,10-93-194 0 0,-22 163-357 0 0,-1 1 0 0 0,1-1 0 0 0,0 1 0 0 0,0-1-1 0 0,0 1 1 0 0,1 0 0 0 0,0 0 0 0 0,0 0 0 0 0,3-6 0 0 0,-4 10 12 0 0,0-1 0 0 0,0 1 0 0 0,0-1 0 0 0,0 1 0 0 0,1-1 0 0 0,-1 1 1 0 0,0 0-1 0 0,0 0 0 0 0,0 0 0 0 0,1 0 0 0 0,-1-1 0 0 0,0 2 1 0 0,0-1-1 0 0,0 0 0 0 0,1 0 0 0 0,-1 0 0 0 0,0 0 0 0 0,0 1 1 0 0,0-1-1 0 0,0 1 0 0 0,1-1 0 0 0,-1 1 0 0 0,0-1 0 0 0,0 1 1 0 0,1 1-1 0 0,0-1 154 0 0,13 5-2464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0 600 0 0,'0'0'10470'0'0,"21"14"-2485"0"0,0-7-5138 0 0,1-1 0 0 0,34 6 0 0 0,95 0 1359 0 0,-112-10-3247 0 0,9-1-956 0 0,80-8 0 0 0,-97 1-3653 0 0,-29 5 3031 0 0,1 0-1 0 0,-1 1 1 0 0,0-1 0 0 0,1 1 0 0 0,-1-1 0 0 0,0 1 0 0 0,1 0 0 0 0,-1 0 0 0 0,0 0 0 0 0,1 0 0 0 0,-1 0 0 0 0,0 1-1 0 0,1-1 1 0 0,-1 1 0 0 0,0-1 0 0 0,1 1 0 0 0,1 1 0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3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0 100 0 0,'-9'13'1385'0'0,"8"-12"-1050"0"0,1 0 0 0 0,-1 0 0 0 0,1-1 0 0 0,0 1 0 0 0,-1 0 1 0 0,1 0-1 0 0,0 0 0 0 0,0-1 0 0 0,0 1 0 0 0,-1 0 0 0 0,1 0 0 0 0,0 0 0 0 0,0 0 1 0 0,0-1-1 0 0,1 1 0 0 0,-1 0 0 0 0,0 1 0 0 0,1-1 101 0 0,0 1 1 0 0,0-1-1 0 0,0 0 1 0 0,0 0-1 0 0,0 0 1 0 0,1 0-1 0 0,-1 0 1 0 0,0 0-1 0 0,0-1 0 0 0,1 1 1 0 0,-1 0-1 0 0,1 0 1 0 0,-1-1-1 0 0,0 1 1 0 0,1-1-1 0 0,-1 0 0 0 0,1 1 1 0 0,-1-1-1 0 0,1 0 1 0 0,2 0-1 0 0,21 3 1986 0 0,1-2-1 0 0,-1 0 0 0 0,49-6 1 0 0,23-1-275 0 0,-81 5-3025 0 0,-3 0-1608 0 0,0 1-5099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67 4792 0 0,'-96'-29'15572'0'0,"102"30"-14629"0"0,181 20 4022 0 0,104-19-1778 0 0,-276-2-3037 0 0,-1-1-1 0 0,1 0 1 0 0,0-2 0 0 0,0 1 0 0 0,-1-2 0 0 0,1 0 0 0 0,-1-1 0 0 0,0 0 0 0 0,0-1 0 0 0,21-13 0 0 0,-31 17-134 0 0,14-7 35 0 0,-17 9-51 0 0,0 0 0 0 0,-1 0 0 0 0,1 0 0 0 0,0 0 0 0 0,0 0 0 0 0,0 0 0 0 0,-1 0 0 0 0,1 0 0 0 0,0 0-1 0 0,0 0 1 0 0,0 0 0 0 0,-1 1 0 0 0,1-1 0 0 0,0 0 0 0 0,0 0 0 0 0,-1 1 0 0 0,1-1 0 0 0,0 1 0 0 0,-1-1 0 0 0,1 1 0 0 0,0-1 0 0 0,-1 1 0 0 0,1-1 0 0 0,-1 1 0 0 0,1-1 0 0 0,-1 1 0 0 0,1 0 0 0 0,-1-1 0 0 0,1 2 0 0 0,5 20-8 0 0,-5-17 10 0 0,0 0 4 0 0,53 221 321 0 0,-37-169 80 0 0,46 104-1 0 0,-25-80-248 0 0,44 88 137 0 0,-82-169-295 0 0,1 0 0 0 0,-1 1 0 0 0,0-1 0 0 0,1 0 0 0 0,-1 0 0 0 0,0 1 0 0 0,0-1 0 0 0,0 0 0 0 0,1 1 0 0 0,-1-1 0 0 0,0 0 0 0 0,0 1 0 0 0,0-1 0 0 0,1 0 0 0 0,-1 1 0 0 0,0-1 0 0 0,0 1 0 0 0,0-1 0 0 0,0 0 0 0 0,0 1 0 0 0,0-1 0 0 0,0 1 0 0 0,0-1 0 0 0,0 0 0 0 0,0 1 0 0 0,0-1 0 0 0,0 1 0 0 0,0-1 0 0 0,0 0 0 0 0,-1 1 0 0 0,1-1 0 0 0,0 0 0 0 0,0 1 0 0 0,0-1 0 0 0,0 0 0 0 0,-1 1 0 0 0,-9 4 0 0 0,4-5 0 0 0,-1 0 0 0 0,1-1 0 0 0,0 0 0 0 0,-1 0 0 0 0,-7-3 0 0 0,-21-4 0 0 0,-31 2-123 0 0,-1 3 1 0 0,-73 6-1 0 0,-133 28-226 0 0,258-29 392 0 0,9-2 15 0 0,1 1 0 0 0,0 0 0 0 0,0 0 0 0 0,-1 0-1 0 0,1 0 1 0 0,0 1 0 0 0,0 0 0 0 0,-6 3 0 0 0,15-4 70 0 0,23 3-119 0 0,0-2 1 0 0,54-2-1 0 0,-38 0-12 0 0,229-9 3 0 0,1-1 0 0 0,-223 8-1873 0 0,-26 5-8734 0 0,-15-2 7130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443 109 368 0 0,'-1'-3'439'0'0,"0"-1"1"0"0,-1 0-1 0 0,1 1 1 0 0,-1-1-1 0 0,0 1 0 0 0,0-1 1 0 0,0 1-1 0 0,-1 0 0 0 0,1 0 1 0 0,-1 0-1 0 0,1 0 1 0 0,-1 0-1 0 0,0 1 0 0 0,0-1 1 0 0,-1 1-1 0 0,-4-3 0 0 0,-4-2 920 0 0,1 0-1 0 0,-2 1 0 0 0,-19-7 0 0 0,19 10-746 0 0,0 0 1 0 0,-1 1 0 0 0,1 1-1 0 0,0 0 1 0 0,-1 1-1 0 0,1 0 1 0 0,0 1 0 0 0,-1 1-1 0 0,1 0 1 0 0,0 1-1 0 0,0 0 1 0 0,0 1-1 0 0,-22 10 1 0 0,23-8-227 0 0,0 1 1 0 0,0 0-1 0 0,0 1 0 0 0,1 0 1 0 0,0 1-1 0 0,-12 13 0 0 0,20-18-257 0 0,0-1-1 0 0,0 1 1 0 0,0-1-1 0 0,1 1 0 0 0,-1 0 1 0 0,1 0-1 0 0,0 1 1 0 0,0-1-1 0 0,0 0 1 0 0,1 1-1 0 0,0-1 0 0 0,0 1 1 0 0,0-1-1 0 0,0 1 1 0 0,1-1-1 0 0,-1 1 1 0 0,1 0-1 0 0,0-1 0 0 0,1 1 1 0 0,-1 0-1 0 0,1-1 1 0 0,0 1-1 0 0,1 4 1 0 0,2 0-7 0 0,-1-1 1 0 0,1 1 0 0 0,1-1 0 0 0,-1 0 0 0 0,2 0-1 0 0,-1 0 1 0 0,1-1 0 0 0,0 0 0 0 0,0 0 0 0 0,1 0-1 0 0,0-1 1 0 0,0 0 0 0 0,0 0 0 0 0,1-1 0 0 0,0 0-1 0 0,0 0 1 0 0,15 6 0 0 0,-10-6-55 0 0,0 0 0 0 0,1-1 0 0 0,0 0 0 0 0,0-2-1 0 0,0 1 1 0 0,1-1 0 0 0,-1-1 0 0 0,0-1 0 0 0,1 0 0 0 0,-1-1 0 0 0,16-3-1 0 0,-24 3-95 0 0,0 0 0 0 0,0 0-1 0 0,-1-1 1 0 0,1 0 0 0 0,0 0-1 0 0,-1-1 1 0 0,1 0 0 0 0,-1 0-1 0 0,0 0 1 0 0,8-6 0 0 0,-12 8 13 0 0,1-1 1 0 0,0 0-1 0 0,-1 0 1 0 0,1 0-1 0 0,-1 0 0 0 0,1 0 1 0 0,-1 0-1 0 0,0 0 1 0 0,0 0-1 0 0,0 0 1 0 0,0-1-1 0 0,0 1 1 0 0,0 0-1 0 0,-1-1 1 0 0,1 1-1 0 0,-1 0 1 0 0,0-1-1 0 0,0 1 1 0 0,0-1-1 0 0,0 1 1 0 0,0-1-1 0 0,0 1 1 0 0,0 0-1 0 0,-1-1 1 0 0,0 1-1 0 0,1-1 1 0 0,-1 1-1 0 0,-2-4 1 0 0,-4-10-18 0 0,-1 1 0 0 0,-1-1-1 0 0,-1 1 1 0 0,0 1 0 0 0,-1 0 0 0 0,-15-15 0 0 0,-81-69-1238 0 0,75 70 199 0 0,28 25 631 0 0,0 0 0 0 0,0 1 1 0 0,0-1-1 0 0,-1 1 1 0 0,-5-3-1 0 0,-12 1-5797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29:56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36 104 0 0,'-3'-6'2207'0'0,"2"4"-1303"0"0,0-1 0 0 0,-1 1-1 0 0,1-1 1 0 0,-1 1 0 0 0,0 0-1 0 0,1-1 1 0 0,-1 1-1 0 0,0 0 1 0 0,-3-2 0 0 0,4 3-116 0 0,-34-3 4768 0 0,31 5-5316 0 0,1-1 0 0 0,0 1 0 0 0,0 0 0 0 0,0 0 1 0 0,0 0-1 0 0,-1 0 0 0 0,2 1 0 0 0,-1-1 0 0 0,0 1 1 0 0,0-1-1 0 0,0 1 0 0 0,1 0 0 0 0,-1 0 0 0 0,1 0 1 0 0,-1 1-1 0 0,1-1 0 0 0,0 1 0 0 0,0-1 1 0 0,0 1-1 0 0,0 0 0 0 0,1-1 0 0 0,-1 1 0 0 0,1 0 1 0 0,-1 0-1 0 0,1 0 0 0 0,0 0 0 0 0,0 1 0 0 0,0 2 1 0 0,1-4-180 0 0,-1 0 1 0 0,1-1-1 0 0,0 1 1 0 0,0 0-1 0 0,0-1 1 0 0,0 1-1 0 0,0 0 1 0 0,0-1-1 0 0,1 1 1 0 0,-1-1-1 0 0,0 1 1 0 0,1 0-1 0 0,0-1 1 0 0,-1 1-1 0 0,1-1 1 0 0,0 1-1 0 0,-1-1 1 0 0,1 0-1 0 0,0 1 1 0 0,0-1-1 0 0,0 0 1 0 0,1 1-1 0 0,-1-1 0 0 0,0 0 1 0 0,0 0-1 0 0,1 0 1 0 0,-1 0-1 0 0,0 0 1 0 0,1 0-1 0 0,-1-1 1 0 0,1 1-1 0 0,-1 0 1 0 0,3 0-1 0 0,-2-1 43 0 0,-2 0-82 0 0,1 1-1 0 0,0-2 0 0 0,0 1 1 0 0,-1 0-1 0 0,1 0 0 0 0,0 0 0 0 0,-1 0 1 0 0,1 0-1 0 0,0-1 0 0 0,-1 1 0 0 0,1 0 1 0 0,0 0-1 0 0,-1-1 0 0 0,1 1 0 0 0,0-1 1 0 0,-1 1-1 0 0,1-1 0 0 0,-1 1 0 0 0,1 0 1 0 0,-1-1-1 0 0,1 0 0 0 0,-1 1 0 0 0,1-1 1 0 0,-1 1-1 0 0,0-1 0 0 0,1-1 1 0 0,-1 1-17 0 0,0 0 0 0 0,0 0 1 0 0,0 0-1 0 0,0 0 1 0 0,-1 0-1 0 0,1 0 1 0 0,0 0-1 0 0,-1 0 1 0 0,1 0-1 0 0,0 0 1 0 0,-1 0-1 0 0,0 0 1 0 0,1 0-1 0 0,-1 0 1 0 0,1 0-1 0 0,-1 1 0 0 0,0-1 1 0 0,0 0-1 0 0,1 0 1 0 0,-1 1-1 0 0,0-1 1 0 0,0 0-1 0 0,0 1 1 0 0,-1-1-1 0 0,-1-1-50 0 0,0 1-1 0 0,0 0 0 0 0,-1 0 0 0 0,1 0 1 0 0,0 1-1 0 0,0-1 0 0 0,0 1 1 0 0,-6 0-1 0 0,-29 5-2492 0 0,35-5 1646 0 0,-1 1 0 0 0,1 1 0 0 0,0-1 1 0 0,0 0-1 0 0,-1 1 0 0 0,-3 2 0 0 0,1 3-4798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2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111 113 284 0 0,'33'-36'11705'0'0,"-33"35"-11524"0"0,1 0 1 0 0,-1 1-1 0 0,0-1 1 0 0,0 1-1 0 0,0-1 0 0 0,1 1 1 0 0,-1-1-1 0 0,0 0 0 0 0,0 1 1 0 0,0-1-1 0 0,0 0 1 0 0,0 1-1 0 0,0-1 0 0 0,0 1 1 0 0,0-1-1 0 0,0 0 0 0 0,0 1 1 0 0,-1-1-1 0 0,1 1 0 0 0,0-1 1 0 0,0 0-1 0 0,-1 1 1 0 0,1-1-1 0 0,0 1 0 0 0,-1-1 1 0 0,1 1-1 0 0,0-1 0 0 0,-1 1 1 0 0,1-1-1 0 0,-1 1 0 0 0,1-1 1 0 0,0 1-1 0 0,-1 0 1 0 0,0-1-1 0 0,1 1 0 0 0,-2-1 1 0 0,-3 2 41 0 0,0-1-1 0 0,-1 2 1 0 0,1-1 0 0 0,0 0 0 0 0,0 1 0 0 0,0 0 0 0 0,0 0 0 0 0,0 1 0 0 0,0-1-1 0 0,0 1 1 0 0,1 0 0 0 0,0 0 0 0 0,-1 1 0 0 0,-6 6 0 0 0,5-4-73 0 0,0 0 1 0 0,1 1-1 0 0,0-1 1 0 0,0 1-1 0 0,0 0 1 0 0,1 0-1 0 0,0 1 1 0 0,0-1-1 0 0,-3 11 0 0 0,6-13-69 0 0,0-1 0 0 0,0 1 0 0 0,0-1-1 0 0,0 1 1 0 0,1 0 0 0 0,0-1-1 0 0,0 1 1 0 0,0 0 0 0 0,0-1 0 0 0,1 1-1 0 0,0-1 1 0 0,0 1 0 0 0,0-1-1 0 0,0 1 1 0 0,1-1 0 0 0,3 8-1 0 0,-1-7 7 0 0,0 1-1 0 0,0 0 1 0 0,0-1-1 0 0,1 0 0 0 0,0 0 1 0 0,0-1-1 0 0,0 1 1 0 0,0-1-1 0 0,1 0 1 0 0,8 5-1 0 0,0-2 12 0 0,1-1 0 0 0,0 0 1 0 0,0 0-1 0 0,0-2 0 0 0,0 1 0 0 0,1-2 1 0 0,0 0-1 0 0,0-2 0 0 0,16 1 0 0 0,-20-2-28 0 0,0-1-1 0 0,0 0 0 0 0,-1-1 1 0 0,1 0-1 0 0,-1-1 0 0 0,1 0 1 0 0,-1-1-1 0 0,0 0 0 0 0,0 0 0 0 0,-1-2 1 0 0,14-8-1 0 0,-18 11-14 0 0,0-1 0 0 0,-1-1 0 0 0,0 1 0 0 0,0-1 0 0 0,0 0 0 0 0,-1 0 0 0 0,0 0 0 0 0,0 0 0 0 0,0-1 0 0 0,0 0 0 0 0,-1 0 0 0 0,0 0 0 0 0,0 0 0 0 0,-1 0 0 0 0,0 0 0 0 0,0-1 0 0 0,0 1-1 0 0,-1-1 1 0 0,0 0 0 0 0,0 1 0 0 0,0-8 0 0 0,-2 6-23 0 0,0 1 1 0 0,0-1-1 0 0,-1 0 0 0 0,0 1 0 0 0,0 0 0 0 0,-1-1 0 0 0,1 1 0 0 0,-2 0 0 0 0,1 0 1 0 0,-1 0-1 0 0,0 1 0 0 0,0 0 0 0 0,-1-1 0 0 0,0 1 0 0 0,0 1 0 0 0,-1-1 0 0 0,1 1 1 0 0,-1 0-1 0 0,0 0 0 0 0,-1 1 0 0 0,-10-7 0 0 0,7 6-151 0 0,1-1 0 0 0,-1 2-1 0 0,0-1 1 0 0,0 1 0 0 0,-1 1 0 0 0,1 0-1 0 0,-1 0 1 0 0,0 1 0 0 0,0 1-1 0 0,1 0 1 0 0,-1 0 0 0 0,0 1 0 0 0,0 0-1 0 0,-21 4 1 0 0,23-2-496 0 0,1 1-1 0 0,0-1 1 0 0,0 2-1 0 0,-14 7 1 0 0,-11 14-6722 0 0,22-15 4353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6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1 358 228 0 0,'3'-19'3276'0'0,"11"-26"4318"0"0,-14 45-7524 0 0,0 0-1 0 0,0-1 1 0 0,0 1-1 0 0,0 0 1 0 0,0 0-1 0 0,0 0 1 0 0,0-1-1 0 0,0 1 1 0 0,0 0-1 0 0,1 0 1 0 0,-1-1-1 0 0,0 1 1 0 0,0 0-1 0 0,0 0 1 0 0,0 0-1 0 0,1-1 1 0 0,-1 1-1 0 0,0 0 1 0 0,0 0-1 0 0,0 0 1 0 0,1 0-1 0 0,-1 0 1 0 0,0-1-1 0 0,0 1 1 0 0,0 0-1 0 0,1 0 1 0 0,-1 0-1 0 0,0 0 1 0 0,0 0-1 0 0,1 0 1 0 0,-1 0-1 0 0,0 0 1 0 0,0 0-1 0 0,1 0 1 0 0,-1 0-1 0 0,0 0 0 0 0,0 0 1 0 0,1 0-1 0 0,-1 0 1 0 0,0 0-1 0 0,0 0 1 0 0,0 0-1 0 0,1 0 1 0 0,-1 0-1 0 0,0 1 1 0 0,0-1-1 0 0,1 0 1 0 0,-1 0-1 0 0,0 0 1 0 0,0 0-1 0 0,0 0 1 0 0,1 1-1 0 0,-1-1 1 0 0,0 0-1 0 0,8 10 1401 0 0,-8-10-1532 0 0,4 7 454 0 0,0 0 1 0 0,-1 0-1 0 0,1 1 0 0 0,-2-1 0 0 0,1 1 0 0 0,-1 0 1 0 0,1 10-1 0 0,5 60 1272 0 0,-5-46-1130 0 0,7 86 1292 0 0,28 194 3099 0 0,-35-276-2059 0 0,-9-45-2813 0 0,1 0 1 0 0,0 0 0 0 0,0-1-1 0 0,1 1 1 0 0,0-1-1 0 0,1 0 1 0 0,0-1-1 0 0,-1-15 1 0 0,-8-88 117 0 0,11 79-147 0 0,1 0 0 0 0,2 1 0 0 0,2-1 0 0 0,1 1 0 0 0,2 0 0 0 0,1 1 0 0 0,1-1-1 0 0,2 1 1 0 0,2 1 0 0 0,28-53 0 0 0,-28 61-24 0 0,2 1 0 0 0,0 0 0 0 0,2 0 0 0 0,1 2 1 0 0,0 0-1 0 0,2 1 0 0 0,0 1 0 0 0,1 1 0 0 0,1 1 0 0 0,0 0 0 0 0,1 2 0 0 0,1 1 0 0 0,45-20 0 0 0,-61 31-1 0 0,1 0 0 0 0,-1 0-1 0 0,1 1 1 0 0,0 0 0 0 0,0 1 0 0 0,0 0-1 0 0,0 0 1 0 0,0 1 0 0 0,0 0-1 0 0,0 0 1 0 0,14 3 0 0 0,-19-2 2 0 0,-1 0-1 0 0,1 1 1 0 0,0-1 0 0 0,0 1 0 0 0,-1-1-1 0 0,1 1 1 0 0,-1 0 0 0 0,1 1 0 0 0,-1-1-1 0 0,0 0 1 0 0,0 1 0 0 0,0 0 0 0 0,0 0 0 0 0,0 0-1 0 0,-1 0 1 0 0,1 0 0 0 0,-1 0 0 0 0,0 1-1 0 0,0-1 1 0 0,0 1 0 0 0,0 0 0 0 0,-1-1-1 0 0,0 1 1 0 0,0 0 0 0 0,0 0 0 0 0,0 0 0 0 0,1 6-1 0 0,-1 2-21 0 0,-1 0-1 0 0,0 0 0 0 0,-1-1 1 0 0,0 1-1 0 0,0 0 0 0 0,-2-1 1 0 0,1 1-1 0 0,-1-1 0 0 0,-1 0 1 0 0,-6 14-1 0 0,-5 6-70 0 0,-1 0 0 0 0,-24 34 0 0 0,19-36-19 0 0,-1-1 0 0 0,-2 0-1 0 0,0-2 1 0 0,-38 32 0 0 0,-120 81-1103 0 0,167-129 1066 0 0,15-10 133 0 0,0 0 0 0 0,-1 0-1 0 0,1 0 1 0 0,0 0 0 0 0,-1 1-1 0 0,1-1 1 0 0,0 0 0 0 0,0 0 0 0 0,-1 0-1 0 0,1 1 1 0 0,0-1 0 0 0,0 0 0 0 0,-1 0-1 0 0,1 1 1 0 0,0-1 0 0 0,0 0-1 0 0,-1 0 1 0 0,1 1 0 0 0,0-1 0 0 0,0 0-1 0 0,0 1 1 0 0,0-1 0 0 0,0 0 0 0 0,0 1-1 0 0,0-1 1 0 0,-1 0 0 0 0,1 1-1 0 0,0-1 1 0 0,0 0 0 0 0,0 1 0 0 0,0-1-1 0 0,0 1 1 0 0,0-1 0 0 0,1 0 0 0 0,-1 1-1 0 0,0-1 1 0 0,0 0 0 0 0,0 1-1 0 0,0-1 1 0 0,0 0 0 0 0,1 1 0 0 0,16 7-193 0 0,31-1 238 0 0,-44-6-52 0 0,208 32 596 0 0,-183-26-426 0 0,-1 1-1 0 0,0 1 0 0 0,-1 2 1 0 0,0 1-1 0 0,33 20 0 0 0,-46-24-53 0 0,-1 2 0 0 0,-1 0 0 0 0,0 1 0 0 0,0 0 0 0 0,11 14 0 0 0,45 66 577 0 0,-46-59-310 0 0,-22-31-496 0 0,1 0 1 0 0,-1-1-1 0 0,1 1 1 0 0,-1 0-1 0 0,1-1 1 0 0,-1 1-1 0 0,1 0 1 0 0,-1-1-1 0 0,1 1 1 0 0,0-1-1 0 0,-1 1 1 0 0,1-1-1 0 0,0 1 1 0 0,0-1-1 0 0,-1 1 1 0 0,1-1-1 0 0,0 0 1 0 0,0 0-1 0 0,1 1 1 0 0,10-8-7152 0 0,-6 2 3049 0 0,0 0 1190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7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5509 0 0,'14'-21'4474'0'0,"-11"16"-3757"0"0,0 1-1 0 0,0-1 1 0 0,0 1 0 0 0,1-1 0 0 0,0 1 0 0 0,0 0-1 0 0,0 0 1 0 0,0 0 0 0 0,0 1 0 0 0,1 0 0 0 0,0-1-1 0 0,8-3 1 0 0,-12 7-610 0 0,0 0-1 0 0,0-1 0 0 0,0 1 1 0 0,0 0-1 0 0,0 0 1 0 0,0 0-1 0 0,0 1 0 0 0,0-1 1 0 0,0 0-1 0 0,0 0 1 0 0,0 0-1 0 0,0 1 0 0 0,0-1 1 0 0,0 0-1 0 0,0 1 1 0 0,0-1-1 0 0,0 1 1 0 0,-1-1-1 0 0,1 1 0 0 0,0 0 1 0 0,0-1-1 0 0,-1 1 1 0 0,1 0-1 0 0,0-1 0 0 0,-1 1 1 0 0,1 0-1 0 0,0 0 1 0 0,-1 0-1 0 0,1-1 0 0 0,-1 1 1 0 0,0 0-1 0 0,1 0 1 0 0,-1 0-1 0 0,1 1 1 0 0,10 32 1530 0 0,-7-9-911 0 0,-1 0 1 0 0,-2 0-1 0 0,0 1 1 0 0,-4 29-1 0 0,1 9 278 0 0,2-52-852 0 0,1-1-1 0 0,0 1 1 0 0,0-1-1 0 0,1 1 1 0 0,1-1-1 0 0,0 0 0 0 0,0 0 1 0 0,1 0-1 0 0,10 20 1 0 0,-10-24-100 0 0,1-1 0 0 0,-1 1 1 0 0,1-1-1 0 0,0 0 0 0 0,1-1 1 0 0,-1 1-1 0 0,1-1 0 0 0,0 0 1 0 0,1 0-1 0 0,-1-1 0 0 0,1 0 1 0 0,0 0-1 0 0,0-1 0 0 0,0 0 1 0 0,13 4-1 0 0,23 5 205 0 0,2-2 0 0 0,73 7-1 0 0,92-9-277 0 0,-203-8-904 0 0,19-1-985 0 0,-18-1-1930 0 0,6-5-6584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7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5404 0 0,'-21'1'4542'0'0,"16"-1"-2845"0"0,0 0 1 0 0,0 0 0 0 0,0 0 0 0 0,-17 4 7317 0 0,180 13-5290 0 0,3 0-435 0 0,-117-10-3323 0 0,61 2-1 0 0,-104-9-374 0 0,3 1-325 0 0,-1-1 531 0 0,18 2-2208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0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 0 0,'0'0'3589'0'0,"4"0"-2532"0"0,14 2 3118 0 0,12 0 1820 0 0,23 8-2821 0 0,-21-3-1936 0 0,37 2 478 0 0,96-1 1 0 0,-104-6-1323 0 0,126-3 1765 0 0,241-32 0 0 0,-384 31-2322 0 0,-30 2-3370 0 0,0 0-5188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3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34 157 5857 0 0,'-22'-15'6530'0'0,"10"8"1784"0"0,74 10-7361 0 0,1-3 1 0 0,-1-2 0 0 0,0-3 0 0 0,113-23 0 0 0,-169 27-896 0 0,1-1 0 0 0,0 0 0 0 0,0 0 0 0 0,-1-1 0 0 0,1 0 0 0 0,-1 0 1 0 0,0 0-1 0 0,0-1 0 0 0,0 1 0 0 0,-1-2 0 0 0,1 1 0 0 0,-1 0 0 0 0,0-1 1 0 0,0 0-1 0 0,0-1 0 0 0,-1 1 0 0 0,0-1 0 0 0,0 1 0 0 0,4-9 0 0 0,-2-1 75 0 0,-8 12-3 0 0,-12 19-64 0 0,10-11-48 0 0,1 0 1 0 0,0 0-1 0 0,1 1 0 0 0,-1-1 0 0 0,1 1 1 0 0,0 0-1 0 0,1-1 0 0 0,-1 1 1 0 0,1 0-1 0 0,0 7 0 0 0,-3 6 50 0 0,-1 18 211 0 0,2 0 1 0 0,1 0-1 0 0,2 0 0 0 0,1 0 1 0 0,13 71-1 0 0,-8-72 98 0 0,2 0-1 0 0,2-1 1 0 0,1 1-1 0 0,1-2 1 0 0,2 0 0 0 0,24 42-1 0 0,-37-75-394 0 0,-1-1 1 0 0,0 1-1 0 0,1-1 0 0 0,-1 1 0 0 0,0-1 0 0 0,0 0 0 0 0,1 1 1 0 0,-1-1-1 0 0,0 1 0 0 0,0-1 0 0 0,0 1 0 0 0,0-1 0 0 0,0 1 1 0 0,0 0-1 0 0,0-1 0 0 0,0 1 0 0 0,0-1 0 0 0,0 1 0 0 0,0-1 1 0 0,0 1-1 0 0,0-1 0 0 0,0 1 0 0 0,0-1 0 0 0,0 1 1 0 0,0-1-1 0 0,-1 1 0 0 0,1-1 0 0 0,0 1 0 0 0,0-1 0 0 0,-1 0 1 0 0,1 1-1 0 0,0-1 0 0 0,-1 1 0 0 0,1-1 0 0 0,0 0 0 0 0,-1 1 1 0 0,1-1-1 0 0,-1 0 0 0 0,1 1 0 0 0,-1-1 0 0 0,1 0 0 0 0,-1 0 1 0 0,1 1-1 0 0,0-1 0 0 0,-1 0 0 0 0,1 0 0 0 0,-1 0 1 0 0,0 0-1 0 0,1 0 0 0 0,-1 0 0 0 0,1 0 0 0 0,-2 0 0 0 0,-36 1-195 0 0,26-1 130 0 0,-47-1-89 0 0,11 0 227 0 0,0 1-1 0 0,0 3 1 0 0,-91 16 0 0 0,114-7 508 0 0,24-12-330 0 0,3 2 11 0 0,7 2-168 0 0,0-1 0 0 0,1 0 1 0 0,-1 0-1 0 0,1-1 1 0 0,-1 0-1 0 0,11 0 1 0 0,65 3 612 0 0,-41-4-534 0 0,348-1-14567 0 0,-374-2 11266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27 348 0 0,'0'0'138'0'0,"-13"14"1320"0"0,9-3 3347 0 0,4-10-4471 0 0,1 0-1 0 0,0 0 0 0 0,1 0 0 0 0,-1 0 0 0 0,0 0 1 0 0,0 0-1 0 0,0 0 0 0 0,0-1 0 0 0,1 1 1 0 0,-1 0-1 0 0,0-1 0 0 0,1 1 0 0 0,-1-1 0 0 0,1 1 1 0 0,-1-1-1 0 0,1 0 0 0 0,-1 1 0 0 0,1-1 1 0 0,-1 0-1 0 0,0 0 0 0 0,4 0 0 0 0,31-4 3179 0 0,-36 4-3486 0 0,212-29 10125 0 0,-70 13-11564 0 0,-125 14-3703 0 0,32-7-1 0 0,-33 5 2355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08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18 126 7501 0 0,'-1'-4'649'0'0,"-2"-3"687"0"0,0 0 1 0 0,0-1-1 0 0,1 1 0 0 0,0-1 0 0 0,0 0 1 0 0,0-7-1 0 0,2 12-1092 0 0,0 1-1 0 0,0 0 0 0 0,1-1 1 0 0,-1 1-1 0 0,1 0 0 0 0,-1 0 1 0 0,1 0-1 0 0,0-1 1 0 0,-1 1-1 0 0,1 0 0 0 0,0 0 1 0 0,1 0-1 0 0,-1 0 1 0 0,0 0-1 0 0,1 1 0 0 0,-1-1 1 0 0,1 0-1 0 0,-1 1 0 0 0,1-1 1 0 0,0 1-1 0 0,-1-1 1 0 0,1 1-1 0 0,0 0 0 0 0,0-1 1 0 0,4 0-1 0 0,0-1 89 0 0,-1 1 0 0 0,1 1 1 0 0,0-1-1 0 0,0 1 0 0 0,0 0 0 0 0,0 1 0 0 0,0-1 0 0 0,0 1 0 0 0,0 0 0 0 0,0 0 1 0 0,0 1-1 0 0,7 2 0 0 0,13 2 482 0 0,35 13-1 0 0,-59-17-783 0 0,508 174 2240 0 0,-470-163-2605 0 0,-20-6-185 0 0,1 1-1 0 0,-1 1 1 0 0,22 11-1 0 0,-40-17 467 0 0,1-1 0 0 0,-1 1 0 0 0,0 0-1 0 0,0 0 1 0 0,1 0 0 0 0,-1 0 0 0 0,-1 1 0 0 0,1-1 0 0 0,0 0-1 0 0,-1 1 1 0 0,1 0 0 0 0,-1-1 0 0 0,0 1 0 0 0,1 0 0 0 0,-1-1 0 0 0,-1 1-1 0 0,1 0 1 0 0,0 0 0 0 0,-1 0 0 0 0,1 0 0 0 0,-1 0 0 0 0,0 0-1 0 0,0 0 1 0 0,0 0 0 0 0,0 0 0 0 0,-2 3 0 0 0,0 10 15 0 0,-2 0 0 0 0,-1 0 0 0 0,-10 26 0 0 0,8-22 43 0 0,-126 313 1315 0 0,73-176-15 0 0,10-25-502 0 0,44-119-1225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0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34 828 0 0,'0'0'187'0'0,"-1"0"0"0"0,1 0-1 0 0,0 0 1 0 0,-1 0 0 0 0,1 0 0 0 0,-1 0 0 0 0,1 0-1 0 0,-1 0 1 0 0,1 0 0 0 0,-1 0 0 0 0,1 0 0 0 0,-1 0-1 0 0,1 0 1 0 0,-1 0 0 0 0,1 1 0 0 0,0-1 0 0 0,-1 0-1 0 0,1 0 1 0 0,-1 0 0 0 0,1 1 0 0 0,0-1 0 0 0,-1 0-1 0 0,1 1 1 0 0,0-1 0 0 0,-1 1 0 0 0,7 7 3324 0 0,21 9-426 0 0,14 1-1504 0 0,0-3 0 0 0,2-1 0 0 0,-1-2-1 0 0,69 10 1 0 0,-21-7-404 0 0,-1-5-1 0 0,1-2 1 0 0,1-5-1 0 0,136-13 1 0 0,-214 9-1056 0 0,0-1 0 0 0,0 0 0 0 0,0-1 0 0 0,19-7 0 0 0,-28 8-96 0 0,-1 1-1 0 0,0-1 0 0 0,0 0 1 0 0,0 0-1 0 0,0 0 0 0 0,0 0 1 0 0,0 0-1 0 0,-1-1 0 0 0,1 1 1 0 0,-1-1-1 0 0,0 1 1 0 0,0-1-1 0 0,0 0 0 0 0,0 0 1 0 0,0 0-1 0 0,0 0 0 0 0,-1-1 1 0 0,1 1-1 0 0,-1 0 0 0 0,0-1 1 0 0,1-5-1 0 0,0-3 53 0 0,-1 0 0 0 0,0 0 0 0 0,-1 0-1 0 0,-1 0 1 0 0,-1-15 0 0 0,1 25 572 0 0,1 9-497 0 0,0 283 1359 0 0,5-146-955 0 0,-2-94-266 0 0,2 0-1 0 0,3 0 1 0 0,1-1-1 0 0,23 67 1 0 0,-16-70-46 0 0,-7-22-85 0 0,6 27-1 0 0,-12-41-86 0 0,-3-10-92 0 0,0 1 1 0 0,1-1-1 0 0,-1 1 1 0 0,0 0-1 0 0,0-1 0 0 0,1 1 1 0 0,-1 0-1 0 0,0-1 0 0 0,0 1 1 0 0,0 0-1 0 0,0-1 1 0 0,0 1-1 0 0,0 0 0 0 0,0-1 1 0 0,0 1-1 0 0,0 0 1 0 0,0-1-1 0 0,0 1 0 0 0,-1 0 1 0 0,1-1-1 0 0,0 1 0 0 0,0 0 1 0 0,-1-1-1 0 0,1 1 1 0 0,0-1-1 0 0,-1 1 0 0 0,1-1 1 0 0,0 1-1 0 0,-1-1 1 0 0,0 2-1 0 0,-1-1-79 0 0,-1-2 7 0 0,-33-5-50 0 0,-1 0 0 0 0,0 3 0 0 0,-48 1 0 0 0,-113 13-32 0 0,189-10 160 0 0,-9 1-3 0 0,0 0 0 0 0,0 1 0 0 0,0 0 0 0 0,-25 9 0 0 0,43-11 32 0 0,0-1 0 0 0,-1 0 0 0 0,1 0 0 0 0,0 0 1 0 0,-1 0-1 0 0,1 0 0 0 0,-1 0 0 0 0,1 0 0 0 0,0 0 0 0 0,0 1 1 0 0,-1-1-1 0 0,1 0 0 0 0,0 0 0 0 0,-1 1 0 0 0,1-1 0 0 0,0 0 1 0 0,0 0-1 0 0,-1 1 0 0 0,1-1 0 0 0,0 0 0 0 0,0 0 0 0 0,0 1 1 0 0,-1-1-1 0 0,1 0 0 0 0,0 1 0 0 0,0-1 0 0 0,0 0 0 0 0,0 1 0 0 0,0-1 1 0 0,0 1-1 0 0,8 6 125 0 0,22 1 109 0 0,36-4 266 0 0,99-7 0 0 0,-44 0-2051 0 0,-92 4-2176 0 0,38 6 1 0 0,-12 0-3552 0 0,-32-5 4410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0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298 76 604 0 0,'-1'-3'1099'0'0,"0"-1"-492"0"0,-1 0 0 0 0,1 1 0 0 0,-1-1 0 0 0,0 0 1 0 0,0 0-1 0 0,0 1 0 0 0,0-1 0 0 0,-1 1 0 0 0,1 0 0 0 0,-1 0 0 0 0,0 0 1 0 0,0 0-1 0 0,0 0 0 0 0,0 1 0 0 0,-1-1 0 0 0,1 1 0 0 0,-1 0 0 0 0,1 0 1 0 0,-1 0-1 0 0,0 0 0 0 0,0 1 0 0 0,-6-2 0 0 0,4 1-112 0 0,-1 1 0 0 0,0 0 1 0 0,0 0-1 0 0,0 1 0 0 0,0-1 0 0 0,1 1 1 0 0,-1 1-1 0 0,0-1 0 0 0,0 1 0 0 0,0 1 0 0 0,1-1 1 0 0,-1 1-1 0 0,-9 4 0 0 0,7-1-93 0 0,0-1 0 0 0,0 1 0 0 0,0 1-1 0 0,1 0 1 0 0,0 0 0 0 0,0 0 0 0 0,1 1 0 0 0,0 0 0 0 0,0 1-1 0 0,1-1 1 0 0,-9 14 0 0 0,12-17-208 0 0,1 1 0 0 0,-1-1 0 0 0,1 1 0 0 0,0 0 0 0 0,0-1-1 0 0,1 1 1 0 0,-1 0 0 0 0,1 0 0 0 0,0 0 0 0 0,1 0 0 0 0,-1 1 0 0 0,1-1 0 0 0,0 0 0 0 0,0 0 0 0 0,0 0 0 0 0,1 0-1 0 0,0 0 1 0 0,0 0 0 0 0,0 0 0 0 0,1 0 0 0 0,0 0 0 0 0,-1 0 0 0 0,2-1 0 0 0,2 7 0 0 0,5 2-164 0 0,0 0 1 0 0,1 0 0 0 0,0-1-1 0 0,1-1 1 0 0,0 0 0 0 0,0-1-1 0 0,1 0 1 0 0,1-1 0 0 0,0 0 0 0 0,0-1-1 0 0,1 0 1 0 0,-1-2 0 0 0,30 10-1 0 0,-8-5-16 0 0,1-2-1 0 0,0-2 1 0 0,0-1-1 0 0,72 2 1 0 0,-76-8-14 0 0,48-5 0 0 0,-71 4 0 0 0,0 0 0 0 0,-1-1 0 0 0,1 0 0 0 0,-1-1 0 0 0,1 0 0 0 0,-1-1 0 0 0,0 0 0 0 0,-1 0 0 0 0,14-9 0 0 0,-19 11 0 0 0,0-1 0 0 0,-1 1 0 0 0,1 0 0 0 0,-1-1 0 0 0,1 1 0 0 0,-1-1 0 0 0,0 0 0 0 0,0 0 0 0 0,-1 0 0 0 0,1 0 0 0 0,0 0 0 0 0,-1 0 0 0 0,0-1 0 0 0,0 1 0 0 0,0 0 0 0 0,0-1 0 0 0,0 1 0 0 0,-1-1 0 0 0,1 1 0 0 0,-1 0 0 0 0,0-1 0 0 0,0 1 0 0 0,-1-1 0 0 0,1 1 0 0 0,0-1 0 0 0,-1 1 0 0 0,0-1 0 0 0,0 1 0 0 0,0 0 0 0 0,0 0 0 0 0,-1-1 0 0 0,-2-3 0 0 0,-2-4 0 0 0,-1 0 0 0 0,0 0 0 0 0,0 1 0 0 0,-1 0 0 0 0,-1 1 0 0 0,0-1 0 0 0,-16-12 0 0 0,4 6-146 0 0,0 1 0 0 0,-1 1-1 0 0,0 1 1 0 0,-1 1 0 0 0,0 1 0 0 0,-1 1 0 0 0,0 2-1 0 0,-1 0 1 0 0,0 1 0 0 0,-31-4 0 0 0,56 11 77 0 0,-22-1-597 0 0,10 3-915 0 0,29 22-10810 0 0,7-14 9572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1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42 856 0 0,'3'-1'1614'0'0,"128"-6"14697"0"0,4 5-9268 0 0,17 0-3519 0 0,5-16-1889 0 0,-95 8-4167 0 0,-59 10 1195 0 0,6-1-138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0 784 0 0,'-3'3'589'0'0,"1"0"0"0"0,0 0 0 0 0,-1 1 0 0 0,1-1 0 0 0,1 1-1 0 0,-1-1 1 0 0,0 1 0 0 0,-1 6 0 0 0,3-9-358 0 0,0 0-1 0 0,0 1 0 0 0,0-1 1 0 0,0 0-1 0 0,0 0 0 0 0,0 0 1 0 0,0 0-1 0 0,0 0 1 0 0,1 0-1 0 0,-1 0 0 0 0,0 0 1 0 0,1 0-1 0 0,-1 0 0 0 0,1 0 1 0 0,-1 0-1 0 0,1 0 1 0 0,0 0-1 0 0,-1 0 0 0 0,1 0 1 0 0,0 0-1 0 0,-1-1 0 0 0,1 1 1 0 0,0 0-1 0 0,0-1 1 0 0,0 1-1 0 0,0 0 0 0 0,0-1 1 0 0,0 1-1 0 0,0-1 0 0 0,0 1 1 0 0,0-1-1 0 0,0 0 1 0 0,0 1-1 0 0,0-1 0 0 0,0 0 1 0 0,1 0-1 0 0,12 4 1140 0 0,-1-2 1 0 0,1 0-1 0 0,-1 0 1 0 0,1-1-1 0 0,17-2 1 0 0,69-9 3150 0 0,-27 2-4076 0 0,-53 4-2223 0 0,-7-1-7056 0 0,-9 2 5890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92 0 0,'0'-2'897'0'0,"0"-6"1069"0"0,0-1 1 0 0,1 1 0 0 0,1 0 0 0 0,2-9-1 0 0,-4 17-1772 0 0,0-1-1 0 0,0 0 0 0 0,0 1 1 0 0,0-1-1 0 0,0 1 0 0 0,1-1 1 0 0,-1 1-1 0 0,0-1 0 0 0,0 1 1 0 0,1-1-1 0 0,-1 0 0 0 0,0 1 1 0 0,1 0-1 0 0,-1-1 0 0 0,0 1 1 0 0,1-1-1 0 0,-1 1 0 0 0,1-1 1 0 0,-1 1-1 0 0,1 0 0 0 0,-1-1 1 0 0,2 1-1 0 0,5 7 3606 0 0,3 21-903 0 0,-5 19-659 0 0,0 51-1 0 0,0 3-560 0 0,2-25-507 0 0,3 0-1 0 0,24 86 0 0 0,-8-38-19 0 0,-24-116-1158 0 0,-1-8-159 0 0,-1 1 0 0 0,0 0 0 0 0,0 0 0 0 0,0-1 1 0 0,1 1-1 0 0,-1 0 0 0 0,0-1 0 0 0,1 1 1 0 0,-1 0-1 0 0,1-1 0 0 0,-1 1 0 0 0,1-1 0 0 0,-1 1 1 0 0,1 0-1 0 0,-1-1 0 0 0,1 1 0 0 0,0-1 0 0 0,-1 0 1 0 0,1 1-1 0 0,0-1 0 0 0,-1 1 0 0 0,1-1 0 0 0,0 0 1 0 0,-1 0-1 0 0,1 1 0 0 0,1-1 0 0 0,17-9-7092 0 0,-13 5 3851 0 0,4-2 400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2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157 250 296 0 0,'8'-14'1908'0'0,"0"-1"-1"0"0,10-26 1 0 0,-16 36-1270 0 0,-1 0 1 0 0,1 1-1 0 0,-1-1 1 0 0,0 0-1 0 0,0 0 1 0 0,-1 0-1 0 0,0 1 0 0 0,1-1 1 0 0,-2 0-1 0 0,1 0 1 0 0,0 0-1 0 0,-1 0 1 0 0,0 0-1 0 0,-2-4 0 0 0,3 7-408 0 0,-1 1 0 0 0,1-1 0 0 0,-1 0-1 0 0,0 1 1 0 0,0-1 0 0 0,0 1-1 0 0,0 0 1 0 0,0-1 0 0 0,0 1 0 0 0,0 0-1 0 0,0 0 1 0 0,0-1 0 0 0,-1 1-1 0 0,1 0 1 0 0,0 0 0 0 0,-1 0 0 0 0,1 0-1 0 0,-1 1 1 0 0,1-1 0 0 0,-1 0-1 0 0,-2 0 1 0 0,2 1-48 0 0,-1-1 0 0 0,1 1 0 0 0,-1 0 0 0 0,1 1 0 0 0,0-1 0 0 0,-1 0 0 0 0,1 1 0 0 0,-1-1 0 0 0,1 1 0 0 0,0 0 0 0 0,-1-1 0 0 0,1 1 0 0 0,-3 2 0 0 0,-3 2 217 0 0,-1 0-1 0 0,1 1 1 0 0,0 0-1 0 0,0 1 0 0 0,-11 12 1 0 0,11-11-212 0 0,1 1 0 0 0,0 0 1 0 0,1 1-1 0 0,0 0 1 0 0,0 0-1 0 0,1 0 0 0 0,0 0 1 0 0,1 1-1 0 0,0 0 1 0 0,1 0-1 0 0,0 0 0 0 0,1 0 1 0 0,0 0-1 0 0,1 1 0 0 0,0-1 1 0 0,0 1-1 0 0,2-1 1 0 0,-1 1-1 0 0,3 11 0 0 0,1-4 125 0 0,0-1 0 0 0,2 1 0 0 0,0-1 0 0 0,1-1 0 0 0,0 1 0 0 0,1-1 0 0 0,2-1 0 0 0,-1 1 0 0 0,2-2 0 0 0,22 27 0 0 0,-20-27-312 0 0,1-1 0 0 0,0-1 0 0 0,30 23 0 0 0,-35-30 0 0 0,-1-1 0 0 0,1 0 0 0 0,1-1 0 0 0,-1 0 0 0 0,1 0 0 0 0,-1-1 0 0 0,1 0 0 0 0,0 0 0 0 0,13 1 0 0 0,-16-4 0 0 0,-1 0 0 0 0,1 0 0 0 0,-1 0 0 0 0,0-1 0 0 0,1 0 0 0 0,-1 0 0 0 0,0 0 0 0 0,1-1 0 0 0,-1 0 0 0 0,0 0 0 0 0,0-1 0 0 0,-1 1 0 0 0,1-1 0 0 0,0-1 0 0 0,7-5 0 0 0,-5 2 0 0 0,0 1 0 0 0,-1-2 0 0 0,0 1 0 0 0,-1-1 0 0 0,1 0 0 0 0,-1 0 0 0 0,-1 0 0 0 0,0-1 0 0 0,6-13 0 0 0,-1 0-4 0 0,-2-1 0 0 0,0 0 0 0 0,-1 0 0 0 0,-1-1 0 0 0,-2 0 0 0 0,4-47 0 0 0,-7 59 0 0 0,-1-1 1 0 0,-1 0-1 0 0,0 0 1 0 0,-1 1 0 0 0,0-1-1 0 0,-1 1 1 0 0,-1-1 0 0 0,0 1-1 0 0,0 0 1 0 0,-1 0 0 0 0,0 1-1 0 0,-1-1 1 0 0,-1 1 0 0 0,0 1-1 0 0,-8-11 1 0 0,2 6-133 0 0,-1 0 0 0 0,-1 1-1 0 0,0 1 1 0 0,0 0 0 0 0,-2 2 0 0 0,1-1-1 0 0,-1 2 1 0 0,-19-9 0 0 0,21 13-513 0 0,0 0 0 0 0,0 1-1 0 0,0 1 1 0 0,-19-4 0 0 0,19 6-928 0 0,0 1-1 0 0,0 0 1 0 0,0 1 0 0 0,-27 3 0 0 0,11 2-1814 0 0,2-1 488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3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35 752 0 0,'-17'10'12943'0'0,"31"-3"-11946"0"0,0-1-1 0 0,0-1 1 0 0,1-1-1 0 0,-1 0 1 0 0,1 0-1 0 0,18 0 1 0 0,-4 1-225 0 0,299 36 4034 0 0,-278-36-4377 0 0,278 18 1937 0 0,87-11-86 0 0,539-59-837 0 0,-918 43-1443 0 0,22-2 0 0 0,0-3 0 0 0,0-2 0 0 0,70-23 0 0 0,-125 33 0 0 0,26-12 0 0 0,-27 12 0 0 0,-1 1 0 0 0,1-1 0 0 0,-1 0 0 0 0,1 0 0 0 0,-1 0 0 0 0,0 0 0 0 0,1-1 0 0 0,-1 1 0 0 0,0 0 0 0 0,0 0 0 0 0,1-1 0 0 0,-1 1 0 0 0,1-4 0 0 0,-3 0 0 0 0,-7-5 0 0 0,7 9-265 0 0,-1 0-1 0 0,1 0 1 0 0,-1 1-1 0 0,0-1 1 0 0,0 1-1 0 0,1-1 1 0 0,-1 1-1 0 0,0 0 1 0 0,0 0-1 0 0,0-1 1 0 0,1 1-1 0 0,-1 0 1 0 0,0 1-1 0 0,0-1 1 0 0,0 0 0 0 0,0 0-1 0 0,1 1 1 0 0,-4 1-1 0 0,-34 14-7339 0 0,33-13 6787 0 0,-8 3-2489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4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27 197 908 0 0,'-2'-1'406'0'0,"1"0"-1"0"0,-1-1 0 0 0,0 1 1 0 0,0 0-1 0 0,1 0 1 0 0,-1-1-1 0 0,1 1 0 0 0,-1-1 1 0 0,1 0-1 0 0,0 1 1 0 0,0-1-1 0 0,-1 0 1 0 0,1 0-1 0 0,0 0 0 0 0,1 1 1 0 0,-1-1-1 0 0,0 0 1 0 0,0 0-1 0 0,1 0 1 0 0,-1-3-1 0 0,1 2 93 0 0,0 0-1 0 0,0-1 1 0 0,1 1-1 0 0,-1 0 1 0 0,1 0 0 0 0,-1 0-1 0 0,1 0 1 0 0,0 0-1 0 0,0 0 1 0 0,1 0 0 0 0,2-6-1 0 0,3 0 400 0 0,-1-1 0 0 0,1 1 0 0 0,1 1 0 0 0,-1 0 0 0 0,1 0-1 0 0,14-10 1 0 0,-14 12-386 0 0,0 0 0 0 0,1 1 0 0 0,-1 0 0 0 0,1 1 0 0 0,1 0 0 0 0,-1 0 0 0 0,0 1 0 0 0,1 0 0 0 0,14-2 0 0 0,-21 4-382 0 0,1 1 0 0 0,-1 0 0 0 0,0-1-1 0 0,1 1 1 0 0,-1 0 0 0 0,0 1 0 0 0,1-1 0 0 0,-1 1-1 0 0,0-1 1 0 0,1 1 0 0 0,-1 0 0 0 0,0 0 0 0 0,0 0 0 0 0,0 1-1 0 0,0-1 1 0 0,0 1 0 0 0,0 0 0 0 0,0-1 0 0 0,-1 1 0 0 0,1 1-1 0 0,0-1 1 0 0,-1 0 0 0 0,0 1 0 0 0,0-1 0 0 0,1 1 0 0 0,-1-1-1 0 0,-1 1 1 0 0,1 0 0 0 0,0 0 0 0 0,-1 0 0 0 0,2 5-1 0 0,0 1-52 0 0,-1 0 0 0 0,0 0-1 0 0,0 0 1 0 0,-1 0-1 0 0,-1 0 1 0 0,1 0 0 0 0,-2 1-1 0 0,1-1 1 0 0,-1 0-1 0 0,0 0 1 0 0,-1 0 0 0 0,-5 15-1 0 0,-4 8 218 0 0,-1-1-1 0 0,-17 32 1 0 0,26-57-290 0 0,-33 61-3 0 0,22-42 0 0 0,0 0 0 0 0,2 1 0 0 0,0 1 0 0 0,2 0 0 0 0,-7 31 0 0 0,15-54 0 0 0,2 20 0 0 0,0-21 0 0 0,0-1 0 0 0,0-1 0 0 0,0 1 0 0 0,0 0 0 0 0,0 0 0 0 0,0-1 0 0 0,1 1 0 0 0,-1 0 0 0 0,0-1 0 0 0,1 1 0 0 0,-1 0 0 0 0,1-1 0 0 0,0 1 0 0 0,-1-1 0 0 0,1 1 0 0 0,0-1 0 0 0,0 1 0 0 0,0-1 0 0 0,0 1 0 0 0,0-1 0 0 0,1 0 0 0 0,-1 0 0 0 0,0 0 0 0 0,1 1 0 0 0,-1-1 0 0 0,0-1 0 0 0,1 1 0 0 0,1 1 0 0 0,4 1 0 0 0,1 0 0 0 0,-1 0 0 0 0,1-1 0 0 0,-1 0 0 0 0,1-1 0 0 0,0 1 0 0 0,0-2 0 0 0,-1 1 0 0 0,1-1 0 0 0,0 0 0 0 0,14-2 0 0 0,1-2 0 0 0,1 0 0 0 0,39-13 0 0 0,-44 10-2402 0 0,-1-1 0 0 0,1-1 0 0 0,-1 0 0 0 0,-1-2 0 0 0,21-15 0 0 0,-29 20-744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4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0 638 788 0 0,'2'1'860'0'0,"1"0"-1"0"0,-1 0 0 0 0,1-1 1 0 0,-1 1-1 0 0,0-1 1 0 0,1 0-1 0 0,-1 1 1 0 0,1-1-1 0 0,-1 0 1 0 0,1-1-1 0 0,-1 1 0 0 0,1 0 1 0 0,-1-1-1 0 0,0 1 1 0 0,1-1-1 0 0,-1 0 1 0 0,0 0-1 0 0,3-1 1 0 0,-2 0-293 0 0,0 0 0 0 0,0 0-1 0 0,0 0 1 0 0,-1-1 0 0 0,1 0 0 0 0,-1 1 0 0 0,1-1 0 0 0,-1 0 0 0 0,0 0 0 0 0,0 0 0 0 0,1-4 0 0 0,4-8-82 0 0,-1-1 1 0 0,-1 0-1 0 0,-1 0 0 0 0,4-22 0 0 0,-6 25 268 0 0,4-25-361 0 0,-2-1 0 0 0,-2 0 0 0 0,-1 0 0 0 0,-3 1 0 0 0,-1-1-1 0 0,-1 0 1 0 0,-2 1 0 0 0,-2 0 0 0 0,-14-40 0 0 0,18 67-337 0 0,-14-39 314 0 0,18 49-190 0 0,0 22-48 0 0,0-17-94 0 0,0 0 1 0 0,0 0-1 0 0,0 0 1 0 0,1 0-1 0 0,0 0 1 0 0,-1 0-1 0 0,1-1 1 0 0,2 6-1 0 0,6 12 19 0 0,2 0-1 0 0,0 0 1 0 0,1-1-1 0 0,1 0 1 0 0,1-1 0 0 0,29 30-1 0 0,-32-37-29 0 0,1 0 0 0 0,1-2 1 0 0,0 1-1 0 0,1-2 0 0 0,0 1 0 0 0,0-2 0 0 0,1 0 0 0 0,0-1 1 0 0,0 0-1 0 0,23 5 0 0 0,-31-10-61 0 0,-1-1-1 0 0,1 0 1 0 0,-1 0 0 0 0,1-1-1 0 0,-1 1 1 0 0,1-2-1 0 0,-1 1 1 0 0,1-1 0 0 0,-1 0-1 0 0,1 0 1 0 0,-1-1 0 0 0,0 1-1 0 0,1-2 1 0 0,-1 1 0 0 0,0-1-1 0 0,0 0 1 0 0,-1 0 0 0 0,1 0-1 0 0,-1-1 1 0 0,1 0-1 0 0,-1 0 1 0 0,0 0 0 0 0,0-1-1 0 0,-1 1 1 0 0,0-1 0 0 0,6-8-1 0 0,-5 6-47 0 0,7-11-399 0 0,14-28 1 0 0,-23 40 426 0 0,-1-1 1 0 0,1 0 0 0 0,-1 0 0 0 0,0 0-1 0 0,0 0 1 0 0,-1 0 0 0 0,0-1 0 0 0,0-8-1 0 0,-3 6 577 0 0,-3 19 521 0 0,-3 15-408 0 0,3 1-611 0 0,1 0 0 0 0,2 1 0 0 0,0-1 1 0 0,2 1-1 0 0,1 0 0 0 0,1-1 0 0 0,1 1 0 0 0,1-1 0 0 0,1 0 1 0 0,1 0-1 0 0,10 25 0 0 0,-14-45-67 0 0,-1-1 0 0 0,1 0 0 0 0,0 1 0 0 0,0-1 0 0 0,0 0 0 0 0,1 0 0 0 0,-1 0 0 0 0,1 0-1 0 0,0-1 1 0 0,0 1 0 0 0,1-1 0 0 0,-1 0 0 0 0,1 0 0 0 0,-1 0 0 0 0,1 0 0 0 0,0 0 0 0 0,0-1 0 0 0,8 4 0 0 0,-11-6-501 0 0,1 0 0 0 0,-1 0 0 0 0,1 0 1 0 0,-1 0-1 0 0,1 0 0 0 0,-1 0 0 0 0,1-1 0 0 0,-1 1 0 0 0,0 0 1 0 0,1-1-1 0 0,-1 1 0 0 0,1-1 0 0 0,-1 0 0 0 0,0 1 0 0 0,1-1 1 0 0,-1 0-1 0 0,0 0 0 0 0,0 0 0 0 0,0 0 0 0 0,0 0 0 0 0,2-2 0 0 0,5-8-2878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7 233 372 0 0,'0'-1'453'0'0,"-1"0"-1"0"0,0 0 1 0 0,1 0-1 0 0,-1 1 1 0 0,1-1-1 0 0,-1 0 1 0 0,1 0 0 0 0,-1 0-1 0 0,1 0 1 0 0,-1 0-1 0 0,1 0 1 0 0,0 0-1 0 0,0 0 1 0 0,0 0-1 0 0,0 0 1 0 0,-1 0 0 0 0,1-2-1 0 0,1 2-72 0 0,-1-1-1 0 0,0 1 1 0 0,1 0 0 0 0,-1-1 0 0 0,1 1-1 0 0,0 0 1 0 0,-1-1 0 0 0,1 1-1 0 0,0 0 1 0 0,0 0 0 0 0,1-2-1 0 0,2-2 416 0 0,1 0-1 0 0,1 1 0 0 0,-1-1 1 0 0,8-4-1 0 0,-7 5-140 0 0,30-20 1802 0 0,2 2 0 0 0,41-18 0 0 0,82-29 2823 0 0,-136 59-4234 0 0,-71 31-959 0 0,0 2 0 0 0,2 1 0 0 0,-82 61 0 0 0,123-83-89 0 0,0 0 0 0 0,1 1 0 0 0,-1-1 0 0 0,0 1 0 0 0,1-1 0 0 0,0 1 0 0 0,0 0 0 0 0,0 0 0 0 0,0 0 0 0 0,0 0 0 0 0,1 1 0 0 0,-1-1 0 0 0,1 0 0 0 0,0 1 0 0 0,0-1 0 0 0,0 0 0 0 0,-1 7 0 0 0,3-7 3 0 0,-1-1-1 0 0,1 1 1 0 0,-1-1-1 0 0,1 1 0 0 0,0 0 1 0 0,0-1-1 0 0,0 1 1 0 0,0-1-1 0 0,0 0 1 0 0,0 1-1 0 0,1-1 1 0 0,-1 0-1 0 0,1 0 1 0 0,0 0-1 0 0,-1 0 1 0 0,1 0-1 0 0,0 0 1 0 0,0-1-1 0 0,0 1 1 0 0,1 0-1 0 0,-1-1 1 0 0,0 0-1 0 0,1 1 0 0 0,2 0 1 0 0,21 10 47 0 0,1-2-1 0 0,34 9 1 0 0,-35-11 25 0 0,-1 0 1 0 0,46 23-1 0 0,-66-29-64 0 0,-1 1 0 0 0,1 0 0 0 0,-1 1 0 0 0,0-1-1 0 0,0 1 1 0 0,0 0 0 0 0,0 0 0 0 0,0 0 0 0 0,4 8 0 0 0,-7-10-11 0 0,1 0 1 0 0,-1-1-1 0 0,0 1 0 0 0,-1 0 1 0 0,1 0-1 0 0,0 0 1 0 0,-1 0-1 0 0,1 0 1 0 0,-1 0-1 0 0,1 1 1 0 0,-1-1-1 0 0,0 0 1 0 0,0 0-1 0 0,0 0 1 0 0,0 0-1 0 0,-1 0 0 0 0,1 0 1 0 0,0 1-1 0 0,-1-1 1 0 0,1 0-1 0 0,-1 0 1 0 0,0 0-1 0 0,0 0 1 0 0,0-1-1 0 0,0 1 1 0 0,0 0-1 0 0,-2 2 1 0 0,-1 1-4 0 0,-1 0 1 0 0,0 0 0 0 0,0 0 0 0 0,-1-1 0 0 0,1 0 0 0 0,-1 0 0 0 0,0 0-1 0 0,0-1 1 0 0,0 0 0 0 0,-1 0 0 0 0,1-1 0 0 0,-1 1 0 0 0,0-1 0 0 0,0-1-1 0 0,1 1 1 0 0,-1-1 0 0 0,0 0 0 0 0,0-1 0 0 0,-9 0 0 0 0,-13-1-492 0 0,-1-2 1 0 0,0-1-1 0 0,-36-10 1 0 0,19 4-1374 0 0,9 1-1722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5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240 100 556 0 0,'3'-31'7842'0'0,"-6"28"-6445"0"0,2 1-1120 0 0,0 0 1 0 0,0 0 0 0 0,0 1-1 0 0,-1-1 1 0 0,1 1-1 0 0,0-1 1 0 0,-1 1 0 0 0,0-1-1 0 0,1 1 1 0 0,-1 0-1 0 0,0-1 1 0 0,0 1-1 0 0,1 0 1 0 0,-1 0 0 0 0,0 1-1 0 0,0-1 1 0 0,0 0-1 0 0,0 1 1 0 0,0-1 0 0 0,-1 1-1 0 0,1 0 1 0 0,0-1-1 0 0,0 1 1 0 0,0 0-1 0 0,0 0 1 0 0,-3 1 0 0 0,-4 1 211 0 0,-1 1 1 0 0,1 0 0 0 0,0 0 0 0 0,0 1 0 0 0,0 1 0 0 0,1-1 0 0 0,-1 2 0 0 0,1-1 0 0 0,0 1-1 0 0,1 0 1 0 0,0 0 0 0 0,-1 1 0 0 0,-5 8 0 0 0,5-7-177 0 0,1 1 0 0 0,1 0-1 0 0,-1 1 1 0 0,1-1 0 0 0,1 1 0 0 0,0 0 0 0 0,0 1 0 0 0,1-1-1 0 0,1 1 1 0 0,-1-1 0 0 0,-1 15 0 0 0,4-19-170 0 0,1 0 0 0 0,0 0 0 0 0,0 0 0 0 0,0 1 0 0 0,1-1 0 0 0,0 0 0 0 0,0 0 0 0 0,1 0 0 0 0,0 0 0 0 0,0-1 0 0 0,4 10 0 0 0,-2-6-4 0 0,2-1 1 0 0,-1 1-1 0 0,1-1 0 0 0,0 0 1 0 0,0-1-1 0 0,13 11 0 0 0,-5-6 54 0 0,0-1 0 0 0,1 0 0 0 0,1-1 0 0 0,-1-1-1 0 0,1-1 1 0 0,1 0 0 0 0,22 7 0 0 0,-24-10-136 0 0,0-1 1 0 0,0 0-1 0 0,0-1 1 0 0,0-1-1 0 0,1-1 1 0 0,-1 0-1 0 0,1-1 1 0 0,-1-1-1 0 0,20-2 1 0 0,-29 2-72 0 0,0-1-1 0 0,-1 1 1 0 0,1-1 0 0 0,0 0 0 0 0,-1 0-1 0 0,0 0 1 0 0,1-1 0 0 0,-1 0 0 0 0,0 0-1 0 0,-1 0 1 0 0,1-1 0 0 0,0 1 0 0 0,-1-1 0 0 0,0 0-1 0 0,0-1 1 0 0,0 1 0 0 0,-1-1 0 0 0,1 1-1 0 0,-1-1 1 0 0,0 0 0 0 0,0 0 0 0 0,-1-1-1 0 0,1 1 1 0 0,-1 0 0 0 0,-1-1 0 0 0,1 0 0 0 0,0-6-1 0 0,1 0 5 0 0,-2 0 1 0 0,0 1-1 0 0,0-1 0 0 0,-2 0 0 0 0,1 0 0 0 0,-1 0 0 0 0,-1 0 1 0 0,0 1-1 0 0,0-1 0 0 0,-2 0 0 0 0,1 1 0 0 0,-9-18 0 0 0,4 13-227 0 0,-1 1 0 0 0,-1 0 1 0 0,0 0-1 0 0,-1 1 0 0 0,-1 0 0 0 0,0 1 0 0 0,-23-20 0 0 0,-6-2-1478 0 0,21 18-1327 0 0,0 0-3452 0 0,9 8 3229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1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0 320 0 0,'-24'7'13171'0'0,"23"-7"-12903"0"0,1 1-1 0 0,0-1 1 0 0,0 0-1 0 0,-1 1 0 0 0,1-1 1 0 0,0 0-1 0 0,0 1 1 0 0,0-1-1 0 0,0 0 1 0 0,-1 1-1 0 0,1-1 0 0 0,0 1 1 0 0,0-1-1 0 0,0 0 1 0 0,0 1-1 0 0,0-1 1 0 0,0 1-1 0 0,0-1 0 0 0,0 1 1 0 0,0-1-1 0 0,0 0 1 0 0,1 1-1 0 0,-1-1 1 0 0,0 0-1 0 0,0 1 0 0 0,0-1 1 0 0,0 1-1 0 0,1-1 1 0 0,-1 0-1 0 0,0 1 1 0 0,0-1-1 0 0,1 0 0 0 0,-1 1 1 0 0,17 11 3020 0 0,25 4-2391 0 0,-38-15-212 0 0,25 8 174 0 0,0-2-1 0 0,59 6 0 0 0,61-4 1795 0 0,-125-8-2568 0 0,62 1-85 0 0,-79-3 0 0 0,-2-1-87 0 0,-4 1-453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27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64 432 0 0,'1'-1'280'0'0,"0"0"1"0"0,-1-1-1 0 0,1 1 0 0 0,-1 0 1 0 0,1 0-1 0 0,-1-1 0 0 0,0 1 1 0 0,1 0-1 0 0,-1-1 0 0 0,0 1 1 0 0,0-1-1 0 0,0 1 0 0 0,0 0 1 0 0,0-1-1 0 0,-1 1 0 0 0,1 0 1 0 0,0-1-1 0 0,0 1 0 0 0,-1 0 1 0 0,1-1-1 0 0,-1 1 0 0 0,0 0 1 0 0,1 0-1 0 0,-1-1 0 0 0,0 1 1 0 0,1 0-1 0 0,-1 0 0 0 0,0 0 1 0 0,0 0-1 0 0,0 0 0 0 0,0 0 0 0 0,0 0 1 0 0,0 0-1 0 0,0 1 0 0 0,-1-1 1 0 0,1 0-1 0 0,0 0 0 0 0,0 1 1 0 0,-1-1-1 0 0,1 1 0 0 0,0 0 1 0 0,-1-1-1 0 0,1 1 0 0 0,0 0 1 0 0,-2-1-1 0 0,-3 0 323 0 0,0 0 0 0 0,-1 0 1 0 0,1 1-1 0 0,0 0 0 0 0,0 0 0 0 0,-1 0 0 0 0,1 1 1 0 0,-11 2-1 0 0,-1 2-127 0 0,0 2 0 0 0,0 0 1 0 0,1 1-1 0 0,1 1 0 0 0,-1 0 1 0 0,1 2-1 0 0,1-1 0 0 0,0 2 1 0 0,0 0-1 0 0,1 1 0 0 0,1 0 1 0 0,0 1-1 0 0,-19 28 0 0 0,29-39-338 0 0,1 1 0 0 0,0 0 0 0 0,0 0 0 0 0,0 0-1 0 0,0 0 1 0 0,0 1 0 0 0,1-1 0 0 0,0 0 0 0 0,0 1-1 0 0,0-1 1 0 0,1 1 0 0 0,-1-1 0 0 0,1 1 0 0 0,0 7 0 0 0,2-6-14 0 0,-1-1 1 0 0,0 1-1 0 0,1-1 1 0 0,0 0-1 0 0,1 0 1 0 0,-1 0-1 0 0,1 0 1 0 0,0 0-1 0 0,0 0 1 0 0,0-1-1 0 0,8 9 1 0 0,6 4 59 0 0,1-1-1 0 0,1 0 1 0 0,1-1 0 0 0,0-2 0 0 0,1 0-1 0 0,0 0 1 0 0,1-2 0 0 0,0-1-1 0 0,1-1 1 0 0,0-1 0 0 0,0-1-1 0 0,1 0 1 0 0,-1-2 0 0 0,31 2 0 0 0,-47-6-168 0 0,0-1 0 0 0,1 1 0 0 0,-1-2 0 0 0,0 1 1 0 0,0-1-1 0 0,-1 0 0 0 0,1-1 0 0 0,0 1 0 0 0,0-2 1 0 0,0 1-1 0 0,-1 0 0 0 0,0-1 0 0 0,9-5 0 0 0,-10 4-40 0 0,0 0 0 0 0,-1 0 0 0 0,0 0 0 0 0,0 0 0 0 0,0 0 0 0 0,0-1 0 0 0,-1 1 0 0 0,0-1 0 0 0,0 0 0 0 0,0 0 0 0 0,0-1 0 0 0,-1 1 0 0 0,0-1 0 0 0,0 1 0 0 0,0-1 0 0 0,0-7 0 0 0,1-2-10 0 0,-1 0 0 0 0,0-1 0 0 0,-2 1 0 0 0,0 0 0 0 0,0-1 0 0 0,-1 1-1 0 0,-1 0 1 0 0,-1 0 0 0 0,-5-18 0 0 0,5 22 15 0 0,-1 0 1 0 0,-1 0-1 0 0,0 0 1 0 0,0 1-1 0 0,-1-1 1 0 0,0 1-1 0 0,-1 1 0 0 0,0-1 1 0 0,-1 1-1 0 0,0 1 1 0 0,0-1-1 0 0,-15-11 0 0 0,10 11-17 0 0,-1 0-1 0 0,-1 0 0 0 0,1 1 0 0 0,-1 1 0 0 0,-1 1 0 0 0,1 0 0 0 0,-1 1 0 0 0,-28-6 0 0 0,31 9-238 0 0,1 1 1 0 0,-1 0-1 0 0,0 0 1 0 0,0 1-1 0 0,1 1 1 0 0,-1 0-1 0 0,0 1 1 0 0,1 0 0 0 0,0 1-1 0 0,-1 0 1 0 0,-22 10-1 0 0,33-12 98 0 0,0 0 0 0 0,0 1 0 0 0,0-1 0 0 0,0 0 0 0 0,0 1 1 0 0,1-1-1 0 0,-1 1 0 0 0,0-1 0 0 0,1 1 0 0 0,-1 0 0 0 0,1 0 0 0 0,-1 0 0 0 0,1 0 0 0 0,0 0 0 0 0,0 0 0 0 0,-1 3 0 0 0,1-3-120 0 0,1-1 0 0 0,0 0 0 0 0,-1 1 0 0 0,1-1 0 0 0,0 1 0 0 0,0-1 0 0 0,0 1 0 0 0,0-1 0 0 0,0 0 0 0 0,1 1 0 0 0,-1-1 0 0 0,0 1 0 0 0,1-1 0 0 0,-1 0-1 0 0,1 1 1 0 0,-1-1 0 0 0,1 0 0 0 0,0 1 0 0 0,-1-1 0 0 0,1 0 0 0 0,0 0 0 0 0,0 0 0 0 0,0 0 0 0 0,0 0 0 0 0,0 0 0 0 0,0 0 0 0 0,0 0 0 0 0,2 1 0 0 0,15 10-2399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27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73 512 0 0,'-5'-3'517'0'0,"-64"-43"5214"0"0,63 43-4805 0 0,0-1 0 0 0,-1 1 0 0 0,0 1 0 0 0,1-1 0 0 0,-1 1-1 0 0,0 0 1 0 0,0 1 0 0 0,0-1 0 0 0,-9 1 0 0 0,14 1-702 0 0,1 0-1 0 0,-1 0 1 0 0,0 0 0 0 0,0 0 0 0 0,1 0-1 0 0,-1 1 1 0 0,1-1 0 0 0,-1 1 0 0 0,0-1-1 0 0,1 1 1 0 0,-1 0 0 0 0,1-1 0 0 0,-1 1-1 0 0,1 0 1 0 0,0 0 0 0 0,-1 0 0 0 0,1 0-1 0 0,0 0 1 0 0,-1 1 0 0 0,-1 1 0 0 0,2 0-97 0 0,0-1 0 0 0,-1 1 0 0 0,1 0 0 0 0,0-1 0 0 0,0 1 0 0 0,0 0 0 0 0,0 0 0 0 0,1 0 0 0 0,-1 0 0 0 0,1 5 0 0 0,0 3-417 0 0,0-1 1 0 0,1 0-1 0 0,1 0 0 0 0,0 0 1 0 0,5 17-1 0 0,-1-10-1093 0 0,0 0 1 0 0,1-1-1 0 0,0 0 0 0 0,16 24 0 0 0,-1-10-927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27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550 149 100 0 0,'0'-5'748'0'0,"0"0"0"0"0,-1 0 1 0 0,0 0-1 0 0,1 0 0 0 0,-2 0 0 0 0,1 0 0 0 0,0 0 1 0 0,-1 0-1 0 0,0 1 0 0 0,0-1 0 0 0,-1 1 0 0 0,1-1 1 0 0,-1 1-1 0 0,-4-6 0 0 0,1 5-118 0 0,1-1 0 0 0,0 1 0 0 0,-1 0-1 0 0,0 1 1 0 0,0 0 0 0 0,-1 0 0 0 0,1 0 0 0 0,-1 1 0 0 0,-7-3-1 0 0,-2 0 48 0 0,1 1-1 0 0,-2 1 0 0 0,1 1 1 0 0,0 0-1 0 0,-1 1 0 0 0,1 1 1 0 0,-1 0-1 0 0,-20 2 0 0 0,20 1-356 0 0,1 1 0 0 0,0 0 0 0 0,0 1 0 0 0,0 1 0 0 0,0 0 0 0 0,1 1 0 0 0,0 1 0 0 0,0 1 0 0 0,0 0 0 0 0,1 0 0 0 0,0 1 0 0 0,1 1 0 0 0,0 1 0 0 0,1 0 0 0 0,-12 13 0 0 0,19-19-247 0 0,1 0-1 0 0,0 0 1 0 0,1 0-1 0 0,-1 0 1 0 0,1 1-1 0 0,0-1 1 0 0,1 1-1 0 0,-1 0 1 0 0,1 0-1 0 0,0 0 1 0 0,0 0-1 0 0,1 1 1 0 0,0-1-1 0 0,0 0 1 0 0,0 0 0 0 0,1 1-1 0 0,0-1 1 0 0,0 1-1 0 0,1-1 1 0 0,0 0-1 0 0,0 0 1 0 0,0 1-1 0 0,1-1 1 0 0,0 0-1 0 0,0 0 1 0 0,0 0-1 0 0,1 0 1 0 0,4 6-1 0 0,2 3 112 0 0,1 0 0 0 0,0-2-1 0 0,1 1 1 0 0,0-1-1 0 0,1-1 1 0 0,1 0-1 0 0,0-1 1 0 0,0 0-1 0 0,20 12 1 0 0,-18-14-184 0 0,1-1 1 0 0,-1 0-1 0 0,1-1 0 0 0,0 0 0 0 0,1-2 1 0 0,0 0-1 0 0,27 5 0 0 0,-37-10-1 0 0,0 1 1 0 0,0-1-1 0 0,0 0 0 0 0,0 0 0 0 0,0-1 0 0 0,1 0 0 0 0,-1 0 0 0 0,0-1 0 0 0,8-3 0 0 0,-10 4-1 0 0,-1-2 1 0 0,1 1-1 0 0,-1 0 0 0 0,0-1 0 0 0,0 0 1 0 0,0 0-1 0 0,0 0 0 0 0,0-1 0 0 0,-1 1 1 0 0,0-1-1 0 0,1 0 0 0 0,-1 0 0 0 0,-1 0 0 0 0,5-7 1 0 0,-2 1-35 0 0,-1 0 0 0 0,0 1 0 0 0,-1-1 0 0 0,0 0 0 0 0,-1-1 0 0 0,1 1 0 0 0,-2 0 0 0 0,0-1 0 0 0,0 1 0 0 0,-1-1 0 0 0,0 1 0 0 0,-1-1 0 0 0,0 1 0 0 0,-1-1 0 0 0,0 1 0 0 0,0 0 0 0 0,-1-1 1 0 0,-1 2-1 0 0,1-1 0 0 0,-2 0 0 0 0,1 1 0 0 0,-1-1 0 0 0,-1 1 0 0 0,0 1 0 0 0,-11-14 0 0 0,4 5-296 0 0,-2 2 1 0 0,0-1-1 0 0,0 2 0 0 0,-1 0 0 0 0,-1 1 1 0 0,0 0-1 0 0,-1 2 0 0 0,-1 0 1 0 0,1 1-1 0 0,-2 1 0 0 0,-29-11 1 0 0,26 17-1003 0 0,11 4-1235 0 0,1 14-7866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2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199 145 452 0 0,'-3'-9'1580'0'0,"1"0"1"0"0,-1 0-1 0 0,2-1 0 0 0,-2-10 0 0 0,-4-20 4353 0 0,1 1 1152 0 0,6 37-6415 0 0,-8-1 1047 0 0,7 2-1660 0 0,1 1 1 0 0,-1 0-1 0 0,1-1 0 0 0,0 1 0 0 0,-1 0 0 0 0,1 0 0 0 0,-1-1 0 0 0,1 1 0 0 0,-1 0 0 0 0,1 0 0 0 0,-1 0 0 0 0,1 0 1 0 0,-1-1-1 0 0,1 1 0 0 0,-1 0 0 0 0,1 0 0 0 0,-1 0 0 0 0,0 0 0 0 0,1 0 0 0 0,-1 0 0 0 0,1 0 0 0 0,-1 1 0 0 0,1-1 0 0 0,-1 0 1 0 0,1 0-1 0 0,-1 0 0 0 0,1 0 0 0 0,-1 1 0 0 0,0-1 0 0 0,-10 7 270 0 0,0 0 1 0 0,1 1-1 0 0,0 0 0 0 0,0 0 1 0 0,0 1-1 0 0,1 1 0 0 0,0 0 1 0 0,1 0-1 0 0,0 0 0 0 0,1 1 1 0 0,0 0-1 0 0,1 1 0 0 0,0-1 1 0 0,-6 19-1 0 0,8-20-196 0 0,1 1 0 0 0,1 0-1 0 0,0 0 1 0 0,0 0 0 0 0,1 0 0 0 0,0 0 0 0 0,1 0-1 0 0,0 0 1 0 0,1 0 0 0 0,0 0 0 0 0,1 0-1 0 0,0 0 1 0 0,1 0 0 0 0,0 0 0 0 0,0-1-1 0 0,1 1 1 0 0,9 14 0 0 0,-4-9-112 0 0,1-1 0 0 0,1 0-1 0 0,0-1 1 0 0,1 0 0 0 0,1-1 0 0 0,0 0-1 0 0,0-1 1 0 0,26 18 0 0 0,-27-23-147 0 0,-1 0-1 0 0,1 0 1 0 0,0-2-1 0 0,0 1 1 0 0,0-1 0 0 0,1-1-1 0 0,0 0 1 0 0,0-1-1 0 0,0 0 1 0 0,0-1 0 0 0,0-1-1 0 0,25 0 1 0 0,-27-2-90 0 0,0-1-1 0 0,-1 0 1 0 0,0 0-1 0 0,1-1 1 0 0,-1-1 0 0 0,0 0-1 0 0,0 0 1 0 0,-1-1 0 0 0,0 0-1 0 0,1-1 1 0 0,7-6 0 0 0,-2 0 172 0 0,0-1 1 0 0,-1 0-1 0 0,-1 0 1 0 0,0-2-1 0 0,14-19 1 0 0,-28 42 3944 0 0,-5 32-3658 0 0,-11 51-63 0 0,-7 59-71 0 0,22-135-97 0 0,-2 27-214 0 0,4-41-52 0 0,0 1 0 0 0,0 0 0 0 0,0-1 0 0 0,1 1 0 0 0,-1 0 1 0 0,0-1-1 0 0,1 1 0 0 0,-1-1 0 0 0,1 1 0 0 0,-1-1 0 0 0,1 1 0 0 0,1 2 0 0 0,-1-3-282 0 0,0 0 0 0 0,0-1 0 0 0,-1 1 0 0 0,1 0 0 0 0,0 0 0 0 0,0-1 0 0 0,0 1 0 0 0,0-1 0 0 0,0 1 0 0 0,0-1 0 0 0,0 1 0 0 0,0-1 0 0 0,0 0 0 0 0,0 1 0 0 0,0-1 0 0 0,3 0 1 0 0,6 1-2910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29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146 357 736 0 0,'-12'-3'7817'0'0,"-2"29"-5516"0"0,0 0 0 0 0,2 1 0 0 0,-11 33-1 0 0,6-14-176 0 0,1-5 908 0 0,-14 64 0 0 0,25-77-1269 0 0,5-28-1736 0 0,-1 0 0 0 0,1 0 1 0 0,0 1-1 0 0,0-1 0 0 0,0 0 1 0 0,0 0-1 0 0,0 0 0 0 0,-1 0 1 0 0,1 1-1 0 0,0-1 1 0 0,0 0-1 0 0,0 0 0 0 0,0 1 1 0 0,0-1-1 0 0,0 0 0 0 0,0 0 1 0 0,0 1-1 0 0,0-1 0 0 0,0 0 1 0 0,0 0-1 0 0,0 0 1 0 0,0 1-1 0 0,0-1 0 0 0,0 0 1 0 0,0 0-1 0 0,0 1 0 0 0,0-1 1 0 0,0 0-1 0 0,0 0 0 0 0,0 1 1 0 0,0-1-1 0 0,0 0 0 0 0,0 0 1 0 0,1 0-1 0 0,-1 1 1 0 0,0-1-1 0 0,0 0 0 0 0,0 0 1 0 0,0 0-1 0 0,1 1 0 0 0,-1-1 1 0 0,0 0-1 0 0,0 0 0 0 0,0 0 1 0 0,1 0-1 0 0,-1 0 1 0 0,0 0-1 0 0,0 0 0 0 0,0 1 1 0 0,1-1-1 0 0,-1 0 0 0 0,0 0 1 0 0,0 0-1 0 0,1 0 0 0 0,-1 0 1 0 0,0 0-1 0 0,0 0 1 0 0,1 0-1 0 0,-1 0 0 0 0,0 0 1 0 0,0 0-1 0 0,1 0 0 0 0,-1 0 1 0 0,0 0-1 0 0,0-1 0 0 0,0 1 1 0 0,1 0-1 0 0,-1 0 1 0 0,0 0-1 0 0,17-6 777 0 0,-6-6-664 0 0,1-1 1 0 0,-2 0-1 0 0,1-1 0 0 0,-2 0 1 0 0,0-1-1 0 0,12-27 0 0 0,-16 33-101 0 0,40-90 252 0 0,54-178-1 0 0,-52 135-126 0 0,-40 118-97 0 0,-6 19-48 0 0,0 0 1 0 0,0 0 0 0 0,1 0 0 0 0,0 0-1 0 0,0 1 1 0 0,4-8 0 0 0,-6 11 216 0 0,9 15-112 0 0,-5-10-117 0 0,1 6-6 0 0,0 1 0 0 0,-1-1 0 0 0,4 18 0 0 0,6 15-2 0 0,7 12 1 0 0,4 0 0 0 0,1-2 0 0 0,3-1 0 0 0,2-1 0 0 0,2-2 0 0 0,2-1 0 0 0,59 61 0 0 0,-64-78 0 0 0,-15-14 0 0 0,1-1 0 0 0,1 0 0 0 0,0-2 0 0 0,31 22 0 0 0,-47-36-15 0 0,-1 0 1 0 0,1 1-1 0 0,-1-1 0 0 0,1 0 1 0 0,-1 1-1 0 0,1-1 0 0 0,-1 0 1 0 0,1 0-1 0 0,-1 1 0 0 0,1-1 1 0 0,-1 0-1 0 0,1 0 0 0 0,-1 0 1 0 0,1 0-1 0 0,-1 0 0 0 0,1 0 1 0 0,-1 0-1 0 0,1 0 0 0 0,0 0 1 0 0,-1 0-1 0 0,1 0 0 0 0,-1 0 1 0 0,1 0-1 0 0,-1 0 0 0 0,1 0 1 0 0,-1-1-1 0 0,1 1 0 0 0,-1 0 1 0 0,1 0-1 0 0,-1-1 0 0 0,1 1 1 0 0,-1 0-1 0 0,1-1 0 0 0,-1 1 1 0 0,0 0-1 0 0,1-1 0 0 0,-1 1 1 0 0,1-1-1 0 0,-1 0-18 0 0,1 0 0 0 0,-1 0 0 0 0,0 0 0 0 0,0 1 0 0 0,0-1 0 0 0,1 0 0 0 0,-1 0 0 0 0,0 0 0 0 0,0 0 0 0 0,0 0 0 0 0,0 0 0 0 0,-1 0 0 0 0,1 0 0 0 0,0 0 0 0 0,0 1 0 0 0,0-1 0 0 0,-1 0 0 0 0,1 0 0 0 0,-1 0 0 0 0,1-1 0 0 0,-10-11-67 0 0,0 1-1 0 0,0-1 1 0 0,-1 2-1 0 0,0-1 1 0 0,-1 1 0 0 0,0 1-1 0 0,-1 0 1 0 0,0 1-1 0 0,-1 1 1 0 0,0 0-1 0 0,-16-7 1 0 0,-3 0 87 0 0,-1 2 1 0 0,-1 1-1 0 0,-66-14 1 0 0,-84 0 460 0 0,155 24-228 0 0,-1 1 0 0 0,1 2 0 0 0,-1 1 0 0 0,-32 7 0 0 0,57-8-244 0 0,0 1 0 0 0,0-1 1 0 0,1 1-1 0 0,-1 0 0 0 0,1 0 0 0 0,-1 1 0 0 0,1-1 0 0 0,0 1 1 0 0,0 1-1 0 0,-5 3 0 0 0,9-6-265 0 0,-1 1 0 0 0,0 0-1 0 0,1-1 1 0 0,0 1 0 0 0,-1 0 0 0 0,1 0-1 0 0,0 0 1 0 0,0 0 0 0 0,0 0 0 0 0,0 0-1 0 0,-1 4 1 0 0,2-3-514 0 0,-1-1 0 0 0,1 1 0 0 0,0 0 1 0 0,0-1-1 0 0,0 1 0 0 0,0 0 0 0 0,1-1 0 0 0,-1 1 0 0 0,1 0 0 0 0,-1-1 1 0 0,3 5-1 0 0,1 5-2356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2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51 196 0 0,'-22'-12'24499'0'0,"31"15"-24237"0"0,6 1 522 0 0,1-1-1 0 0,-1 0 1 0 0,0-1-1 0 0,1-1 1 0 0,0-1 0 0 0,19-1-1 0 0,-3 0-106 0 0,13 0-71 0 0,76-11 0 0 0,-11-12-170 0 0,-96 18-634 0 0,-12 5 123 0 0,0-1 0 0 0,1 1 1 0 0,-1 0-1 0 0,1 0 0 0 0,-1 0 0 0 0,1 0 0 0 0,0 1 0 0 0,-1-1 0 0 0,1 1 1 0 0,-1 0-1 0 0,5-1 0 0 0,-2 2-217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2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1 700 0 0,'-1'0'393'0'0,"0"1"-1"0"0,0 0 1 0 0,0 0 0 0 0,0 0-1 0 0,0 0 1 0 0,1 0 0 0 0,-1 1-1 0 0,0-1 1 0 0,1 0-1 0 0,-1 0 1 0 0,1 0 0 0 0,-1 0-1 0 0,1 1 1 0 0,0-1 0 0 0,-1 0-1 0 0,1 0 1 0 0,0 1 0 0 0,0-1-1 0 0,0 2 1 0 0,0-2-92 0 0,1 0-1 0 0,-1 0 1 0 0,1 0 0 0 0,-1 0-1 0 0,1-1 1 0 0,-1 1 0 0 0,1 0 0 0 0,-1 0-1 0 0,1-1 1 0 0,0 1 0 0 0,0 0 0 0 0,-1 0-1 0 0,1-1 1 0 0,0 1 0 0 0,0-1 0 0 0,0 1-1 0 0,-1-1 1 0 0,1 1 0 0 0,2-1-1 0 0,5 3 1016 0 0,1-1 0 0 0,-1 0 1 0 0,1 0-1 0 0,13 0 0 0 0,-13-1-917 0 0,19 0 2011 0 0,0 0 1 0 0,53-8-1 0 0,13 1-152 0 0,-67-1-6501 0 0,-16 3-4549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170 202 540 0 0,'3'-5'51'0'0,"39"-52"11367"0"0,-41 56-11067 0 0,-1 0 0 0 0,1 1-1 0 0,0-1 1 0 0,0 0 0 0 0,-1 1-1 0 0,1-1 1 0 0,0 1 0 0 0,0-1 0 0 0,0 1-1 0 0,0 0 1 0 0,0-1 0 0 0,0 1 0 0 0,-1 0-1 0 0,1 0 1 0 0,0-1 0 0 0,0 1 0 0 0,0 0-1 0 0,0 0 1 0 0,0 0 0 0 0,0 0-1 0 0,2 1 1 0 0,-1-1 4 0 0,0 1-1 0 0,0 0 1 0 0,1-1-1 0 0,-1 1 1 0 0,0 0-1 0 0,0 0 1 0 0,0 1-1 0 0,3 1 1 0 0,2 3 282 0 0,-1 0 1 0 0,0 0-1 0 0,9 11 1 0 0,56 79 3012 0 0,83 145 1 0 0,-105-147-3651 0 0,-49-92 24 0 0,7 13-171 0 0,-7-14-459 0 0,-1-6-1825 0 0,-1 1 1835 0 0,0-1-1 0 0,0 1 1 0 0,-1 0 0 0 0,1 0 0 0 0,-1 0-1 0 0,0 0 1 0 0,0 0 0 0 0,-7-6-1 0 0,6 5-37 0 0,-30-30-4249 0 0,-75-62-1 0 0,-48-18 2824 0 0,-14-12 2525 0 0,164 123-134 0 0,1-1 0 0 0,0 0 0 0 0,1-1-1 0 0,-1 1 1 0 0,1-1 0 0 0,0 0-1 0 0,1-1 1 0 0,-1 1 0 0 0,1-1-1 0 0,0 0 1 0 0,1 0 0 0 0,-3-7 0 0 0,5 11 675 0 0,4-2 4 0 0,-1-1-779 0 0,1 1-1 0 0,1 0 1 0 0,-1 0-1 0 0,1 1 1 0 0,-1-1 0 0 0,1 1-1 0 0,1 0 1 0 0,-1 0-1 0 0,1 0 1 0 0,-1 0-1 0 0,1 1 1 0 0,0 0-1 0 0,1 0 1 0 0,-1 0-1 0 0,0 0 1 0 0,7-1-1 0 0,14-5 307 0 0,0 2-1 0 0,0 0 1 0 0,1 2 0 0 0,0 1-1 0 0,0 1 1 0 0,0 1-1 0 0,0 1 1 0 0,0 2-1 0 0,0 1 1 0 0,0 1-1 0 0,32 7 1 0 0,-45-6-220 0 0,0 0-1 0 0,1 1 1 0 0,24 12 0 0 0,-35-15-228 0 0,-1-1 0 0 0,0 1 0 0 0,1 0 0 0 0,-1 0 0 0 0,0 1 0 0 0,0-1 0 0 0,0 0 0 0 0,-1 1 0 0 0,1 0 0 0 0,0 0 0 0 0,-1 0 0 0 0,0 0 0 0 0,0 0 1 0 0,0 0-1 0 0,0 0 0 0 0,0 1 0 0 0,-1-1 0 0 0,1 1 0 0 0,-1-1 0 0 0,1 7 0 0 0,-2-8-65 0 0,0 1 1 0 0,0 0-1 0 0,-1-1 0 0 0,0 1 1 0 0,1-1-1 0 0,-1 1 1 0 0,0-1-1 0 0,0 0 0 0 0,0 1 1 0 0,0-1-1 0 0,-1 0 0 0 0,1 0 1 0 0,-1 0-1 0 0,1 0 0 0 0,-1 0 1 0 0,0 0-1 0 0,0 0 1 0 0,0 0-1 0 0,0-1 0 0 0,0 1 1 0 0,0-1-1 0 0,0 1 0 0 0,0-1 1 0 0,-1 0-1 0 0,-3 2 0 0 0,-9 3-230 0 0,0 0-1 0 0,-30 7 0 0 0,36-11 75 0 0,-86 20-4479 0 0,84-18 889 0 0,8 7-5048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60 468 0 0,'3'-4'855'0'0,"0"0"-1"0"0,0 1 1 0 0,1-1-1 0 0,0 0 1 0 0,-1 1-1 0 0,1 0 1 0 0,1 0-1 0 0,6-4 1 0 0,19-16 6872 0 0,-14 21 80 0 0,-17 7-7615 0 0,-1-1-1 0 0,1 0 1 0 0,-1 0 0 0 0,-1 1 0 0 0,1-2-1 0 0,0 1 1 0 0,-1 0 0 0 0,0 0 0 0 0,0-1 0 0 0,0 1-1 0 0,-6 4 1 0 0,-47 36 832 0 0,40-32-784 0 0,-69 43 527 0 0,55-37-479 0 0,-30 24 0 0 0,17-12 24 0 0,-14 12 116 0 0,52-38-346 0 0,0 0 0 0 0,1 1 1 0 0,0-1-1 0 0,0 1 0 0 0,0 0 1 0 0,1 0-1 0 0,-1 0 0 0 0,-3 11 0 0 0,6-15-43 0 0,0 1-1 0 0,1 0 0 0 0,-1-1 0 0 0,1 1 0 0 0,-1 0 0 0 0,1-1 0 0 0,0 1 1 0 0,0 0-1 0 0,0 0 0 0 0,0-1 0 0 0,0 1 0 0 0,0 0 0 0 0,0 0 0 0 0,1-1 1 0 0,-1 1-1 0 0,1 0 0 0 0,-1 0 0 0 0,1-1 0 0 0,0 1 0 0 0,1 2 0 0 0,0-1 13 0 0,0-1-1 0 0,1 1 0 0 0,-1 0 0 0 0,0-1 0 0 0,1 0 1 0 0,0 0-1 0 0,0 0 0 0 0,0 0 0 0 0,5 3 0 0 0,4 1 73 0 0,1-2-1 0 0,-1 1 0 0 0,1-2 0 0 0,17 4 1 0 0,-2-3-231 0 0,0-1 0 0 0,0-1 0 0 0,0-1 0 0 0,1-2 0 0 0,-1-1 0 0 0,0-1 0 0 0,0-1 0 0 0,0-2 1 0 0,-1-1-1 0 0,39-14 0 0 0,-66 21 124 0 0,1 0 0 0 0,-1-1 0 0 0,0 1 0 0 0,0 0 1 0 0,1 0-1 0 0,-1 0 0 0 0,0 0 0 0 0,1 0 0 0 0,-1 0 0 0 0,0 0 0 0 0,0 0 1 0 0,1 0-1 0 0,-1 0 0 0 0,0 0 0 0 0,1 0 0 0 0,-1 0 0 0 0,0 0 0 0 0,1 0 1 0 0,-1 0-1 0 0,0 0 0 0 0,0 1 0 0 0,1-1 0 0 0,-1 0 0 0 0,0 0 0 0 0,0 0 1 0 0,1 0-1 0 0,-1 0 0 0 0,0 1 0 0 0,0-1 0 0 0,1 0 0 0 0,-1 0 0 0 0,0 1 1 0 0,0-1-1 0 0,4 13 249 0 0,-7 20 78 0 0,3-28-179 0 0,-10 64 108 0 0,-3 56 93 0 0,11-98-398 0 0,-5 30 1 0 0,5-44-16 0 0,2-13-81 0 0,0 1 1 0 0,0 0-1 0 0,0-1 1 0 0,0 1-1 0 0,0-1 1 0 0,0 1-1 0 0,0-1 1 0 0,1 1-1 0 0,-1-1 1 0 0,0 1 0 0 0,0-1-1 0 0,0 1 1 0 0,1-1-1 0 0,-1 1 1 0 0,0-1-1 0 0,0 1 1 0 0,1-1-1 0 0,-1 0 1 0 0,1 1-1 0 0,-1-1 1 0 0,0 1-1 0 0,1-1 1 0 0,-1 0 0 0 0,1 1-1 0 0,-1-1 1 0 0,1 0-1 0 0,-1 0 1 0 0,1 1-1 0 0,-1-1 1 0 0,1 0-1 0 0,-1 0 1 0 0,1 0-1 0 0,-1 0 1 0 0,1 0-1 0 0,-1 0 1 0 0,1 1 0 0 0,-1-1-1 0 0,1 0 1 0 0,0-1-1 0 0,22 0-8098 0 0,-8-1 4920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4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99 488 0 0,'1'-11'1809'0'0,"-1"7"-874"0"0,1 0 0 0 0,-1-1-1 0 0,0 1 1 0 0,-1 0 0 0 0,1-1-1 0 0,-1 1 1 0 0,0 0 0 0 0,0 0 0 0 0,-2-5-1 0 0,2 6-597 0 0,-1 0-1 0 0,0 0 0 0 0,0 1 0 0 0,0-1 0 0 0,0 1 0 0 0,-1-1 1 0 0,1 1-1 0 0,-1 0 0 0 0,1 0 0 0 0,-1 0 0 0 0,0 0 0 0 0,0 0 1 0 0,0 1-1 0 0,0-1 0 0 0,0 1 0 0 0,0 0 0 0 0,0 0 0 0 0,0 0 1 0 0,0 0-1 0 0,-1 0 0 0 0,1 1 0 0 0,-7-1 0 0 0,4 1 16 0 0,-1 0 0 0 0,0 1 0 0 0,0 0 0 0 0,1 0 0 0 0,-1 0 0 0 0,1 1 0 0 0,-1 0 0 0 0,1 0 0 0 0,-1 0 0 0 0,1 1 0 0 0,-6 4-1 0 0,-3 2 184 0 0,0 2 0 0 0,0 0-1 0 0,1 0 1 0 0,1 1-1 0 0,0 1 1 0 0,-16 20-1 0 0,23-26-315 0 0,1 0 0 0 0,0 1-1 0 0,0 0 1 0 0,0 0 0 0 0,1 0-1 0 0,0 1 1 0 0,1-1 0 0 0,-1 1-1 0 0,2 0 1 0 0,-1 0 0 0 0,2 0-1 0 0,-1 1 1 0 0,1-1 0 0 0,0 11-1 0 0,2-11-119 0 0,1 0 0 0 0,0 0 0 0 0,0 0 0 0 0,1 0 0 0 0,0 0 0 0 0,0-1 0 0 0,1 1 0 0 0,0-1 0 0 0,1 0-1 0 0,0 0 1 0 0,10 13 0 0 0,-6-10 21 0 0,1-1 0 0 0,-1 0 0 0 0,2 0 0 0 0,-1-1-1 0 0,1-1 1 0 0,1 1 0 0 0,14 7 0 0 0,-21-14-124 0 0,0 1 0 0 0,0-1-1 0 0,0 0 1 0 0,0 0 0 0 0,1 0 0 0 0,-1-1 0 0 0,1 0-1 0 0,-1 0 1 0 0,1 0 0 0 0,-1-1 0 0 0,1 0 0 0 0,0 0-1 0 0,-1 0 1 0 0,1-1 0 0 0,9-2 0 0 0,-8 1-10 0 0,0-1 0 0 0,-1 0 1 0 0,1 0-1 0 0,-1 0 0 0 0,0-1 1 0 0,0 0-1 0 0,0 0 0 0 0,0-1 1 0 0,-1 1-1 0 0,10-12 0 0 0,-3 1-12 0 0,-1 0-1 0 0,0-1 0 0 0,-1 0 1 0 0,-1-1-1 0 0,0 0 1 0 0,-2-1-1 0 0,0 0 0 0 0,6-24 1 0 0,-10 33 24 0 0,-1 0 0 0 0,-1 0 1 0 0,1 0-1 0 0,-1 0 1 0 0,-1 0-1 0 0,0 0 0 0 0,0 0 1 0 0,-1 0-1 0 0,0-1 0 0 0,0 1 1 0 0,-3-10-1 0 0,1 13-4 0 0,0-1-1 0 0,0 1 1 0 0,0 0 0 0 0,-1-1-1 0 0,0 2 1 0 0,0-1-1 0 0,0 0 1 0 0,-1 1 0 0 0,0 0-1 0 0,0 0 1 0 0,0 0-1 0 0,0 0 1 0 0,-1 1 0 0 0,-11-6-1 0 0,9 5-127 0 0,0 0-1 0 0,0 1 1 0 0,-1 1-1 0 0,0-1 0 0 0,0 1 1 0 0,0 1-1 0 0,0-1 1 0 0,0 2-1 0 0,-1-1 0 0 0,1 1 1 0 0,-12 1-1 0 0,14 0-377 0 0,-1 1-1 0 0,1 0 1 0 0,0 0 0 0 0,1 1-1 0 0,-1 0 1 0 0,-10 4 0 0 0,11-3-631 0 0,0 0 0 0 0,0 0 0 0 0,0 1 0 0 0,0 0-1 0 0,1 0 1 0 0,-1 1 0 0 0,-4 5 0 0 0,-3 2-1916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4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37 159 520 0 0,'-1'17'1989'0'0,"1"-1"-1"0"0,0 1 1 0 0,3 16-1 0 0,-2-18 1121 0 0,0-1 1 0 0,0 1-1 0 0,-4 27 0 0 0,3-42-2978 0 0,0 0 0 0 0,0 1 0 0 0,0-1 0 0 0,0 1 0 0 0,0-1 0 0 0,0 1 0 0 0,0-1 0 0 0,0 0 0 0 0,0 1 0 0 0,0-1 0 0 0,-1 1 0 0 0,1-1 0 0 0,0 0 0 0 0,0 1 0 0 0,-1-1 0 0 0,1 1-1 0 0,0-1 1 0 0,0 0 0 0 0,-1 1 0 0 0,1-1 0 0 0,0 0 0 0 0,-1 0 0 0 0,1 1 0 0 0,0-1 0 0 0,-1 0 0 0 0,1 0 0 0 0,0 1 0 0 0,-1-1 0 0 0,1 0 0 0 0,-1 0 0 0 0,1 0 0 0 0,0 0 0 0 0,-1 0 0 0 0,1 1 0 0 0,-1-1 0 0 0,1 0 0 0 0,-1 0-1 0 0,1 0 1 0 0,0 0 0 0 0,-1 0 0 0 0,1 0 0 0 0,-1-1 0 0 0,1 1 0 0 0,-1 0 0 0 0,1 0 0 0 0,0 0 0 0 0,-1 0 0 0 0,1 0 0 0 0,-1-1 0 0 0,0 1 0 0 0,0-1 27 0 0,0 0 0 0 0,-1 0 0 0 0,1 0 0 0 0,0 0 0 0 0,0 0 0 0 0,0 0 0 0 0,0-1 0 0 0,0 1 0 0 0,0 0 0 0 0,0-1 0 0 0,0 1 0 0 0,0-1 0 0 0,1 1-1 0 0,-1 0 1 0 0,0-3 0 0 0,-1-8-44 0 0,0 0-1 0 0,1 0 1 0 0,0 0 0 0 0,1 0-1 0 0,0 0 1 0 0,1 0-1 0 0,0 0 1 0 0,1 0-1 0 0,1 0 1 0 0,0 0-1 0 0,0 0 1 0 0,6-11-1 0 0,-4 11-22 0 0,0 1-1 0 0,0-1 0 0 0,1 1 0 0 0,1 1 1 0 0,0-1-1 0 0,0 1 0 0 0,1 0 1 0 0,1 1-1 0 0,-1 0 0 0 0,1 0 0 0 0,1 1 1 0 0,11-9-1 0 0,-19 16-90 0 0,0 0 0 0 0,1 0 0 0 0,-1 0 0 0 0,0 0 0 0 0,1 0 0 0 0,-1 1 0 0 0,1-1 0 0 0,-1 1 0 0 0,0-1 0 0 0,1 1 0 0 0,-1 0 0 0 0,5 0 0 0 0,-6 0 0 0 0,0 0 0 0 0,1 1 0 0 0,-1-1 0 0 0,0 0 0 0 0,1 1 0 0 0,-1-1 0 0 0,0 0 0 0 0,0 1 0 0 0,1 0 0 0 0,-1-1 0 0 0,0 1 0 0 0,0 0 0 0 0,0-1 0 0 0,0 1 0 0 0,0 0 0 0 0,0 0 0 0 0,0 0 0 0 0,0 0 0 0 0,0 0 0 0 0,-1 0 0 0 0,1 0 0 0 0,0 0 0 0 0,-1 0 0 0 0,1 1 0 0 0,0 0 0 0 0,3 12 0 0 0,0-1 0 0 0,-1 1 0 0 0,-1-1 0 0 0,0 1 0 0 0,0 24 0 0 0,-2-31 0 0 0,0 0 0 0 0,-1 0 0 0 0,1 0 0 0 0,-2 1 0 0 0,1-1 0 0 0,-1 0 0 0 0,0 0 0 0 0,0-1 0 0 0,-1 1 0 0 0,0 0 0 0 0,0-1 0 0 0,-7 11 0 0 0,10-17 0 0 0,0-1 0 0 0,0 1 0 0 0,0 0 0 0 0,0 0 0 0 0,0-1 0 0 0,0 1 0 0 0,-1 0 0 0 0,1-1 0 0 0,0 1 0 0 0,0 0 0 0 0,0 0 0 0 0,0-1 0 0 0,0 1 0 0 0,0 0 0 0 0,0 0 0 0 0,-1-1 0 0 0,1 1 0 0 0,0 0 0 0 0,0 0 0 0 0,0 0 0 0 0,-1-1 0 0 0,1 1 0 0 0,0 0 0 0 0,0 0 0 0 0,-1 0 0 0 0,1-1 0 0 0,0 1 0 0 0,0 0 0 0 0,-1 0 0 0 0,1 0 0 0 0,0 0 0 0 0,0 0 0 0 0,-1 0 0 0 0,1 0 0 0 0,0 0 0 0 0,-1 0 0 0 0,1 0 0 0 0,0 0 0 0 0,0 0 0 0 0,-1 0 0 0 0,1 0 0 0 0,0 0 0 0 0,-1 0 0 0 0,1 0 0 0 0,0 0 0 0 0,0 0 0 0 0,-1 0 0 0 0,1 0 0 0 0,0 1 0 0 0,0-1 0 0 0,-1 0 0 0 0,1 0 0 0 0,0 0 0 0 0,0 0 0 0 0,-1 1 0 0 0,1-1 0 0 0,0 0 0 0 0,0 0 0 0 0,0 1 0 0 0,-1-1 0 0 0,1 0 0 0 0,0 0 0 0 0,0 1 0 0 0,0-1 0 0 0,0 0 0 0 0,0 0 0 0 0,0 1 0 0 0,-1-1 0 0 0,2-21 0 0 0,3 9 0 0 0,1 0 0 0 0,0 0 0 0 0,1 1 0 0 0,1-1 0 0 0,-1 2 0 0 0,2-1 0 0 0,12-13 0 0 0,-7 9 0 0 0,0 2 0 0 0,2 0 0 0 0,-1 1 0 0 0,23-15 0 0 0,-35 26 0 0 0,0-1 0 0 0,0 1 0 0 0,1-1 0 0 0,-1 1 0 0 0,0 0 0 0 0,1 0 0 0 0,-1 0 0 0 0,1 0 0 0 0,-1 1 0 0 0,1-1 0 0 0,-1 1 0 0 0,1-1 0 0 0,-1 1 0 0 0,1 0 0 0 0,0 0 0 0 0,-1 0 0 0 0,1 0 0 0 0,-1 1 0 0 0,1-1 0 0 0,0 1 0 0 0,-1-1 0 0 0,1 1 0 0 0,-1 0 0 0 0,0 0 0 0 0,4 2 0 0 0,-3-1 0 0 0,0 0 0 0 0,0 1 0 0 0,-1 0 0 0 0,1 0 0 0 0,-1 0 0 0 0,0 0 0 0 0,1 0 0 0 0,-1 0 0 0 0,0 0 0 0 0,-1 1 0 0 0,1-1 0 0 0,-1 1 0 0 0,1-1 0 0 0,-1 1 0 0 0,0-1 0 0 0,1 8 0 0 0,1 15 0 0 0,-1 0 0 0 0,-1 45 0 0 0,-2-23 0 0 0,1-47-144 0 0,0 0 0 0 0,0-1 0 0 0,0 1 0 0 0,0 0 0 0 0,0-1 0 0 0,0 1 0 0 0,0 0 0 0 0,0-1 0 0 0,0 1 0 0 0,1 0 0 0 0,-1-1 0 0 0,0 1 0 0 0,0 0 0 0 0,0-1 0 0 0,1 1 0 0 0,-1 0 0 0 0,0-1 0 0 0,1 1 0 0 0,-1-1 0 0 0,1 1 0 0 0,-1-1 0 0 0,0 1 1 0 0,1-1-1 0 0,-1 1 0 0 0,1-1 0 0 0,0 1 0 0 0,-1-1 0 0 0,1 0 0 0 0,-1 1 0 0 0,1-1 0 0 0,0 0 0 0 0,-1 1 0 0 0,1-1 0 0 0,-1 0 0 0 0,1 0 0 0 0,0 0 0 0 0,-1 0 0 0 0,1 1 0 0 0,0-1 0 0 0,0 0 0 0 0,-1 0 0 0 0,1 0 0 0 0,0 0 0 0 0,-1-1 0 0 0,1 1 0 0 0,0 0 0 0 0,-1 0 0 0 0,1 0 0 0 0,0 0 0 0 0,-1-1 0 0 0,1 1 0 0 0,-1 0 0 0 0,2-1 0 0 0,1 0-1066 0 0,10-3-2756 0 0,-1-2 572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0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221 364 304 0 0,'0'0'1280'0'0,"-2"3"333"0"0,-36 59 9133 0 0,-36 80 0 0 0,70-134-9642 0 0,1-1 0 0 0,-1 0 1 0 0,-1 0-1 0 0,-9 12 2324 0 0,15-25-3230 0 0,5-30-184 0 0,2 1-1 0 0,23-63 1 0 0,-7 26-20 0 0,2-12 6 0 0,-4 18 0 0 0,18-100 0 0 0,-39 161 0 0 0,0-3 0 0 0,1 1 0 0 0,-1-1 0 0 0,2 1 0 0 0,4-13 0 0 0,-7 20 0 0 0,0 0 0 0 0,0 0 0 0 0,0 0 0 0 0,1 0 0 0 0,-1 0 0 0 0,0 0 0 0 0,0 0 0 0 0,0 0 0 0 0,0 0 0 0 0,1-1 0 0 0,-1 1 0 0 0,0 0 0 0 0,0 0 0 0 0,0 0 0 0 0,0 0 0 0 0,1 0 0 0 0,-1 0 0 0 0,0 0 0 0 0,0 0 0 0 0,0 0 0 0 0,0 1 0 0 0,1-1 0 0 0,-1 0 0 0 0,0 0 0 0 0,0 0 0 0 0,0 0 0 0 0,0 0 0 0 0,1 0 0 0 0,-1 0 0 0 0,0 0 0 0 0,0 0 0 0 0,0 0 0 0 0,0 1 0 0 0,0-1 0 0 0,0 0 0 0 0,0 0 0 0 0,1 0 0 0 0,-1 0 0 0 0,0 0 0 0 0,0 0 0 0 0,0 1 0 0 0,0-1 0 0 0,0 0 0 0 0,0 0 0 0 0,0 0 0 0 0,0 0 0 0 0,0 1 0 0 0,0-1 0 0 0,0 0 0 0 0,0 0 0 0 0,0 0 0 0 0,0 0 0 0 0,0 1 0 0 0,0-1 0 0 0,5 9 0 0 0,3 16 0 0 0,9 48 0 0 0,1 1 0 0 0,6 15 0 0 0,-6-19 0 0 0,36 88 0 0 0,-44-132 0 0 0,35 71 0 0 0,-38-85 0 0 0,0 0 0 0 0,1 0 0 0 0,0-1 0 0 0,1 0 0 0 0,18 17 0 0 0,-25-26 0 0 0,-2-1 0 0 0,1-1 0 0 0,0 1 0 0 0,0 0 0 0 0,0-1 0 0 0,0 1 0 0 0,0 0 0 0 0,0-1 0 0 0,0 1 0 0 0,0-1 0 0 0,0 0 0 0 0,0 1 0 0 0,0-1 0 0 0,0 0 0 0 0,0 0 0 0 0,0 1 0 0 0,0-1 0 0 0,1 0 0 0 0,-1 0 0 0 0,0 0 0 0 0,0 0 0 0 0,1-1 0 0 0,8-1 0 0 0,-4-4 0 0 0,-6 4-1 0 0,1 1 0 0 0,0-1 0 0 0,-1 1-1 0 0,1-1 1 0 0,-1 0 0 0 0,0 1 0 0 0,0-1 0 0 0,1 0 0 0 0,-1 1-1 0 0,0-1 1 0 0,0 0 0 0 0,-1 1 0 0 0,1-1 0 0 0,0 0 0 0 0,0 1 0 0 0,-1-1-1 0 0,1 0 1 0 0,-1 1 0 0 0,-1-3 0 0 0,0 0-4 0 0,0 1 0 0 0,0 0 0 0 0,0 0 0 0 0,-1 0-1 0 0,1 0 1 0 0,-1 0 0 0 0,0 1 0 0 0,-4-4 0 0 0,-4-1 0 0 0,0 0 1 0 0,0 1-1 0 0,-1 0 1 0 0,-14-5-1 0 0,4 4 15 0 0,0 0 0 0 0,-1 2 0 0 0,1 1-1 0 0,-1 0 1 0 0,0 2 0 0 0,-30 0 0 0 0,1 4 1 0 0,-87 15 1 0 0,129-16-161 0 0,0 0-1 0 0,1 1 1 0 0,-1 1-1 0 0,1 0 1 0 0,0 0-1 0 0,-1 1 1 0 0,-8 4 0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45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17 400 0 0,'3'-2'4551'0'0,"1"0"-3965"0"0,1 0-1 0 0,-1 0 1 0 0,1 0-1 0 0,-1 1 1 0 0,1-1-1 0 0,0 1 1 0 0,0 0-1 0 0,-1 0 1 0 0,7 1-1 0 0,51-1 1822 0 0,-36 2-1691 0 0,547 20 5829 0 0,183-4-2523 0 0,-340-40-2373 0 0,-238 12-726 0 0,-163 10-879 0 0,52-1-574 0 0,-29 7-4468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46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8 304 0 0,'11'-5'2265'0'0,"-3"2"369"0"0,-5 5-2264 0 0,0-1 0 0 0,0 0 1 0 0,0 1-1 0 0,-1 0 0 0 0,1 0 0 0 0,0 0 0 0 0,0 0 0 0 0,-1 0 1 0 0,0 0-1 0 0,1 1 0 0 0,-1-1 0 0 0,0 1 0 0 0,0-1 0 0 0,0 1 1 0 0,0 0-1 0 0,1 3 0 0 0,27 58 2171 0 0,-24-50-1923 0 0,10 26 891 0 0,-2 0 1 0 0,15 73 0 0 0,3 86 1020 0 0,-4 114-34 0 0,-13-118-1289 0 0,20 277 1277 0 0,19 195 73 0 0,-44-561-2153 0 0,-4 1 0 0 0,-4 1 1 0 0,-6-1-1 0 0,-17 108 0 0 0,12-135-116 0 0,7-63-288 0 0,2 11 0 0 0,0-28 0 0 0,0 1 0 0 0,0-1 0 0 0,0 1 0 0 0,1 0 0 0 0,-1-1 0 0 0,0 1 0 0 0,1-1 0 0 0,-1 1 0 0 0,1-1 0 0 0,-1 0 0 0 0,0 1 0 0 0,1-1 0 0 0,-1 1 0 0 0,1-1 0 0 0,-1 0 0 0 0,1 1 0 0 0,-1-1 0 0 0,2 1 0 0 0,1 0 0 0 0,-3 0 0 0 0,1-1 0 0 0,0 1 0 0 0,-1-1 0 0 0,1 1 0 0 0,0-1 0 0 0,0 1 0 0 0,-1-1 0 0 0,1 0 0 0 0,0 0 0 0 0,0 1 0 0 0,0-1 0 0 0,0 0 0 0 0,-1 0 0 0 0,1 0 0 0 0,0 0 0 0 0,0 0 0 0 0,0 0 0 0 0,0 0 0 0 0,-1 0 0 0 0,1 0 0 0 0,0 0 0 0 0,2-1 0 0 0,-1 1 0 0 0,40 1 0 0 0,69-7 0 0 0,-24 1 0 0 0,1115-68 0 0 0,-1106 66 0 0 0,447-13 0 0 0,-485 22 0 0 0,-51-2-1063 0 0,-1 0 1 0 0,0 0-1 0 0,1-1 1 0 0,-1 0-1 0 0,0 0 1 0 0,1-1-1 0 0,-1 0 0 0 0,7-2 1 0 0,0-1-910 0 0,29-12-1666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49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50 324 0 0,'-7'-32'10050'0'0,"8"31"-9714"0"0,0 0-1 0 0,0-1 1 0 0,1 1-1 0 0,-1 0 1 0 0,0 0-1 0 0,1 0 1 0 0,-1 0-1 0 0,1 0 1 0 0,-1 0-1 0 0,1 0 1 0 0,-1 1 0 0 0,1-1-1 0 0,0 0 1 0 0,-1 1-1 0 0,1-1 1 0 0,0 1-1 0 0,0 0 1 0 0,-1 0-1 0 0,4 0 1 0 0,42-2 1733 0 0,-37 2-1622 0 0,734 16 5224 0 0,-470-1-4565 0 0,292 11 753 0 0,-83-44 244 0 0,-292 6-1401 0 0,28 8-295 0 0,58-4 287 0 0,-179 3-70 0 0,-43 2-624 0 0,-43 2 0 0 0,-1 1 0 0 0,0-1 0 0 0,-1 2 0 0 0,-2-1 0 0 0,1 1 0 0 0,-3 3 0 0 0,-3 2 0 0 0,0 1 0 0 0,-1 4 0 0 0,-2-1 0 0 0,0 0 0 0 0,-9 56 0 0 0,1 16 0 0 0,1 82 0 0 0,22 77 0 0 0,3-127 0 0 0,0-5 0 0 0,18 119 0 0 0,-33-214 0 0 0,49 212 0 0 0,-46-196 0 0 0,3 7 0 0 0,-3 1 0 0 0,-1 1 0 0 0,0 62 0 0 0,-3-22 0 0 0,0-53 0 0 0,-2 38 0 0 0,-3 58 0 0 0,-2 23 0 0 0,-14 89 0 0 0,10-73 0 0 0,-1 16 0 0 0,8-162 0 0 0,1 2 0 0 0,0-2 0 0 0,-2 0 0 0 0,2 1 0 0 0,1 2 0 0 0,0-4 0 0 0,-4-4 0 0 0,-5-4 0 0 0,-11-2 0 0 0,14-6 0 0 0,2 0 0 0 0,-470-84 0 0 0,216 35 0 0 0,129 27 0 0 0,-345-59 0 0 0,432 76 0 0 0,-36-6 0 0 0,-2 3 0 0 0,-146 2 0 0 0,-745 22 0 0 0,924-15 0 0 0,-63-4 0 0 0,98 4 0 0 0,0 2 0 0 0,0 0 0 0 0,2-2 0 0 0,-2 0 0 0 0,2 1 0 0 0,0 0 0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1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63 308 0 0,'-9'-3'4'0'0,"-12"-1"9089"0"0,13 5-7697 0 0,6-1-34 0 0,2 3-985 0 0,0-1 0 0 0,1 0 0 0 0,0 0 0 0 0,0 1 0 0 0,0-1 0 0 0,0 0 0 0 0,0 0 0 0 0,0 0-1 0 0,0 0 1 0 0,0 0 0 0 0,1 0 0 0 0,-1 0 0 0 0,1-1 0 0 0,0 1 0 0 0,-1 0 0 0 0,1-1 0 0 0,0 1 0 0 0,0-1 0 0 0,0 0 0 0 0,3 2 0 0 0,8 4 211 0 0,0 0 1 0 0,14 4-1 0 0,-20-8-66 0 0,40 15 346 0 0,1-3-1 0 0,0-1 1 0 0,1-3 0 0 0,1-2-1 0 0,76 5 1 0 0,-76-14-502 0 0,0-3 1 0 0,0-1-1 0 0,50-12 0 0 0,-84 13-357 0 0,0 0-1 0 0,0-2 1 0 0,-1 0-1 0 0,1-1 1 0 0,-2 0-1 0 0,20-11 0 0 0,-27 13-35 0 0,-1 0-1 0 0,1-1 1 0 0,-1 1-1 0 0,-1-1 0 0 0,1 0 1 0 0,-1 0-1 0 0,1-1 1 0 0,-2 0-1 0 0,1 0 0 0 0,-1 0 1 0 0,1 0-1 0 0,-2-1 0 0 0,1 0 1 0 0,-1 0-1 0 0,4-11 1 0 0,-6 16 14 0 0,-1 0-1 0 0,1 0 1 0 0,-1 1 0 0 0,0-1 0 0 0,0 0 0 0 0,0 0 0 0 0,0 0 0 0 0,0 0 0 0 0,0 0 0 0 0,0 0 0 0 0,-1 0-1 0 0,1 1 1 0 0,0-1 0 0 0,-1 0 0 0 0,0 0 0 0 0,-1-2 0 0 0,2 4 14 0 0,0 0 0 0 0,0-1 0 0 0,-1 1 0 0 0,1 0 0 0 0,0-1 0 0 0,0 1-1 0 0,-1 0 1 0 0,1 0 0 0 0,0 0 0 0 0,-1 0 0 0 0,1-1 0 0 0,0 1 0 0 0,-1 0 0 0 0,1 0 0 0 0,0 0 0 0 0,-1 0 0 0 0,1 0 0 0 0,-1 0 0 0 0,1 0 0 0 0,0 0-1 0 0,-1 0 1 0 0,1 0 0 0 0,0 0 0 0 0,-1 0 0 0 0,1 0 0 0 0,0 0 0 0 0,-1 0 0 0 0,1 0 0 0 0,-1 0 0 0 0,1 0 0 0 0,0 1 0 0 0,-1-1 0 0 0,1 0 0 0 0,0 0-1 0 0,-1 0 1 0 0,1 1 0 0 0,0-1 0 0 0,0 0 0 0 0,-1 0 0 0 0,1 1 0 0 0,0-1 0 0 0,0 0 0 0 0,-1 1 0 0 0,1-1 0 0 0,0 0 0 0 0,0 1 0 0 0,0-1 0 0 0,-10 14 61 0 0,10-14-63 0 0,-6 9 79 0 0,2 1 1 0 0,-1 0-1 0 0,2-1 1 0 0,-1 1-1 0 0,1 0 1 0 0,-2 13-1 0 0,-5 62 429 0 0,8-62-344 0 0,-2 34 241 0 0,3 0 0 0 0,2 0 0 0 0,3 0 0 0 0,2 0 0 0 0,3-1-1 0 0,27 94 1 0 0,-26-116-343 0 0,2-2 0 0 0,22 45 0 0 0,-32-73-61 0 0,-2-3 0 0 0,1 0 0 0 0,-1 0 0 0 0,1 0 0 0 0,0 0 0 0 0,-1 0 0 0 0,1 0 0 0 0,0 0 0 0 0,0 0 0 0 0,0-1 0 0 0,0 1 0 0 0,0 0 0 0 0,0 0 0 0 0,0-1 0 0 0,0 1 0 0 0,2 0 0 0 0,-7-16 0 0 0,0 13 0 0 0,1 0 0 0 0,-1 0 0 0 0,1 0 0 0 0,-1 0 0 0 0,0 1 0 0 0,0-1 0 0 0,0 1 0 0 0,0 0 0 0 0,-7-1 0 0 0,0-1 0 0 0,-15-3 0 0 0,0 1 0 0 0,1 1 0 0 0,-52-2 0 0 0,-79 12 0 0 0,152-6 0 0 0,-12 3 0 0 0,8 1 0 0 0,8-4 0 0 0,0 0 0 0 0,-1 1 0 0 0,1-1 0 0 0,0 0 0 0 0,0 0 0 0 0,0 0 0 0 0,0 0 0 0 0,0 0 0 0 0,0 1 0 0 0,-1-1 0 0 0,1 0 0 0 0,0 0 0 0 0,0 0 0 0 0,0 0 0 0 0,0 1 0 0 0,0-1 0 0 0,0 0 0 0 0,0 0 0 0 0,0 0 0 0 0,0 0 0 0 0,0 1 0 0 0,0-1 0 0 0,0 0 0 0 0,0 0 0 0 0,0 0 0 0 0,0 1 0 0 0,0-1 0 0 0,0 0 0 0 0,0 0 0 0 0,0 0 0 0 0,0 0 0 0 0,0 1 0 0 0,1-1 0 0 0,-1 0 0 0 0,0 0 0 0 0,0 0 0 0 0,0 1 0 0 0,2 0 0 0 0,-1 1 0 0 0,1 0 0 0 0,0-1 0 0 0,0 1 0 0 0,0-1 0 0 0,0 1 0 0 0,0-1 0 0 0,0 0 0 0 0,0 0 0 0 0,1 0 0 0 0,-1 0 0 0 0,0 0 0 0 0,4 0 0 0 0,38 7 0 0 0,-30-5 0 0 0,31 3 0 0 0,1-2 0 0 0,-1-2 0 0 0,1-1 0 0 0,0-3 0 0 0,-1-2 0 0 0,72-15 0 0 0,-110 17 0 0 0,17-4-2244 0 0,-7 6-5367 0 0,-5 0 3284 0 0,-2-2 1143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2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40 264 0 0,'-19'-9'17681'0'0,"32"10"-9633"0"0,-2 0-6471 0 0,-3 0-3633 0 0,72 4 5058 0 0,151-11 0 0 0,-114 0-1753 0 0,81-16-1249 0 0,-181 19 0 0 0,-5 2-2913 0 0,0 0-6168 0 0,-4 1 5946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3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1 424 0 0,'-1'0'328'0'0,"0"1"0"0"0,0 0 0 0 0,0 0 0 0 0,0 0 0 0 0,1 0 0 0 0,-1 0 0 0 0,0 0 1 0 0,0 0-1 0 0,1 0 0 0 0,-1 0 0 0 0,1 1 0 0 0,-1-1 0 0 0,1 0 0 0 0,-1 0 0 0 0,1 0 0 0 0,0 1 0 0 0,-1-1 0 0 0,1 0 0 0 0,0 0 0 0 0,0 1 0 0 0,0-1 0 0 0,0 3 1 0 0,1-3 27 0 0,0 0 1 0 0,0 1-1 0 0,0-1 1 0 0,0 0-1 0 0,0 0 1 0 0,0 0-1 0 0,0 0 1 0 0,0 1-1 0 0,0-1 1 0 0,0-1-1 0 0,1 1 1 0 0,-1 0-1 0 0,0 0 1 0 0,1 0-1 0 0,-1-1 1 0 0,1 1-1 0 0,-1-1 1 0 0,3 1-1 0 0,10 4 981 0 0,1-2-1 0 0,-1 0 0 0 0,1 0 1 0 0,24 0-1 0 0,62-4 1760 0 0,-67-1-1943 0 0,29-1 1719 0 0,117-24 0 0 0,-151 19-4547 0 0,-16 4-1728 0 0,0 0-4469 0 0,1 0 4705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5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79 180 0 0,'-2'-2'798'0'0,"-6"-5"355"0"0,0 0 0 0 0,0 1 0 0 0,-1 0 0 0 0,0 0-1 0 0,0 1 1 0 0,-1 0 0 0 0,0 0 0 0 0,1 1 0 0 0,-1 0 0 0 0,-15-2 0 0 0,7 1 153 0 0,-1 1 1 0 0,0 1-1 0 0,0 1 1 0 0,0 1 0 0 0,-22 1-1 0 0,24 1-782 0 0,0 1-1 0 0,0 1 0 0 0,0 1 0 0 0,0 1 1 0 0,1 0-1 0 0,0 1 0 0 0,0 0 1 0 0,0 1-1 0 0,1 1 0 0 0,-15 10 1 0 0,22-13-325 0 0,1 0 0 0 0,0 1 0 0 0,0 0 1 0 0,0 0-1 0 0,1 0 0 0 0,-1 1 0 0 0,2 0 0 0 0,-1 0 1 0 0,1 0-1 0 0,0 1 0 0 0,0 0 0 0 0,1 0 1 0 0,0 0-1 0 0,1 0 0 0 0,0 1 0 0 0,0 0 1 0 0,1-1-1 0 0,0 1 0 0 0,0 0 0 0 0,0 16 1 0 0,2-20-177 0 0,0-1 1 0 0,0 0 0 0 0,1 0 0 0 0,0 1 0 0 0,0-1 0 0 0,0 0-1 0 0,0 0 1 0 0,1 0 0 0 0,-1 0 0 0 0,1 0 0 0 0,0-1 0 0 0,0 1-1 0 0,1 0 1 0 0,4 6 0 0 0,-2-5 25 0 0,0-1 0 0 0,1 1 0 0 0,-1-1 0 0 0,1 1-1 0 0,0-2 1 0 0,0 1 0 0 0,0-1 0 0 0,10 4 0 0 0,-1-1 17 0 0,0-1 0 0 0,0-1 1 0 0,1-1-1 0 0,-1 0 0 0 0,1-1 0 0 0,0-1 1 0 0,22 0-1 0 0,-29-2-66 0 0,1-1 0 0 0,-1 1 0 0 0,1-1 0 0 0,-1-1 0 0 0,0 0 0 0 0,0 0 0 0 0,0-1 0 0 0,-1 0 0 0 0,1 0 0 0 0,14-11 0 0 0,-18 12 0 0 0,0-1 0 0 0,0 1 0 0 0,-1-1 0 0 0,0-1 0 0 0,1 1 0 0 0,-1-1 0 0 0,-1 1 0 0 0,1-1 0 0 0,-1 0 0 0 0,0 0 0 0 0,0-1 0 0 0,0 1 0 0 0,-1-1 0 0 0,0 1 0 0 0,0-1 0 0 0,0 0 0 0 0,-1 0 0 0 0,1-7 0 0 0,-2 8 0 0 0,0 0 0 0 0,-1-1 0 0 0,0 1 0 0 0,0 0 0 0 0,0 0 0 0 0,-1 0 0 0 0,1 0 0 0 0,-1 0 0 0 0,0 0 0 0 0,-1 0 0 0 0,1 1 0 0 0,-1-1 0 0 0,0 1 0 0 0,0 0 0 0 0,-8-8 0 0 0,0 1 0 0 0,0 0 0 0 0,-1 0 0 0 0,-26-17 0 0 0,24 19-1043 0 0,1 0 0 0 0,-1 1 0 0 0,0 1 1 0 0,-1 0-1 0 0,-30-9 0 0 0,44 16-451 0 0,29 11-11113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3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14 196 160 0 0,'-6'-11'1546'0'0,"5"10"-737"0"0,0-1 1 0 0,0 1-1 0 0,1 0 0 0 0,-1-1 1 0 0,0 1-1 0 0,1-1 1 0 0,-1 1-1 0 0,1-1 0 0 0,-1 1 1 0 0,1-1-1 0 0,0 1 1 0 0,-1-3-1 0 0,2 4-558 0 0,-1-1 1 0 0,1 0 0 0 0,0 0-1 0 0,-1 1 1 0 0,1-1-1 0 0,0 0 1 0 0,-1 1-1 0 0,1-1 1 0 0,0 1-1 0 0,0-1 1 0 0,-1 1 0 0 0,1-1-1 0 0,0 1 1 0 0,0 0-1 0 0,0-1 1 0 0,0 1-1 0 0,0 0 1 0 0,0 0 0 0 0,-1 0-1 0 0,1-1 1 0 0,0 1-1 0 0,0 0 1 0 0,0 0-1 0 0,0 0 1 0 0,0 0-1 0 0,0 1 1 0 0,0-1 0 0 0,1 0-1 0 0,61 1 3148 0 0,107-4 1297 0 0,-146 1-4140 0 0,-1-1 1 0 0,1-1 0 0 0,0-1 0 0 0,43-16-1 0 0,-57 18-408 0 0,-1-1 0 0 0,0-1 0 0 0,0 0 0 0 0,0 0 0 0 0,-1-1 0 0 0,0 0-1 0 0,0 0 1 0 0,0-1 0 0 0,-1 0 0 0 0,0 0 0 0 0,0-1 0 0 0,-1 0-1 0 0,0 0 1 0 0,0 0 0 0 0,7-16 0 0 0,-13 24-148 0 0,0 1 0 0 0,0-1 0 0 0,0 0 0 0 0,0 0 0 0 0,0 0 0 0 0,0 0 0 0 0,0 0 0 0 0,0 0 0 0 0,0 0 0 0 0,0 0 0 0 0,0 0 0 0 0,0 0 0 0 0,0 0 0 0 0,0 0 0 0 0,0 0 0 0 0,0 0 0 0 0,0 0 0 0 0,1 1 0 0 0,-1-1 0 0 0,0 0 0 0 0,0 0 0 0 0,0 0 0 0 0,0 0 0 0 0,0 0 0 0 0,0 0 0 0 0,0 0 0 0 0,0 0 0 0 0,0 0 0 0 0,0 0 0 0 0,0 0 0 0 0,1 0 0 0 0,-1 0 0 0 0,0 0 0 0 0,0 0 0 0 0,0 0 0 0 0,0 0 0 0 0,0 0 0 0 0,0 0 0 0 0,0 0 0 0 0,0-1 0 0 0,0 1 0 0 0,0 0 0 0 0,0 0 0 0 0,0 0 0 0 0,1 0 0 0 0,-1 0 0 0 0,0 0 0 0 0,0 0 0 0 0,0 0 0 0 0,0 0 0 0 0,0 0 0 0 0,0 0 0 0 0,0 0 0 0 0,0 0 0 0 0,0 0 0 0 0,0 0 0 0 0,0-1 0 0 0,0 1 0 0 0,0 0 0 0 0,0 0 0 0 0,0 0 0 0 0,0 0 0 0 0,0 0 0 0 0,0 0 0 0 0,2 9 0 0 0,0 0 0 0 0,0 1 0 0 0,0 17 0 0 0,1 8 0 0 0,-1-23 0 0 0,30 181 0 0 0,-21-149 0 0 0,1 0 0 0 0,22 56 0 0 0,-2-27 0 0 0,-4-11 0 0 0,26 88 0 0 0,-51-144 0 0 0,-2-5 0 0 0,0 0 0 0 0,-1 0 0 0 0,1 0 0 0 0,-1 0 0 0 0,1 1 0 0 0,-1-1 0 0 0,1 0 0 0 0,-1 0 0 0 0,0 0 0 0 0,0 0 0 0 0,0 1 0 0 0,1 1 0 0 0,-2 6 0 0 0,1-8 0 0 0,0-1 0 0 0,0 1 0 0 0,0-1 0 0 0,0 1 0 0 0,0-1 0 0 0,0 1 0 0 0,0-1 0 0 0,0 1 0 0 0,0-1 0 0 0,0 1 0 0 0,-1-1 0 0 0,1 1 0 0 0,0-1 0 0 0,0 0 0 0 0,-1 1 0 0 0,1-1 0 0 0,0 1 0 0 0,0-1 0 0 0,-1 0 0 0 0,1 1 0 0 0,0-1 0 0 0,-1 0 0 0 0,1 1 0 0 0,-1-1 0 0 0,1 0 0 0 0,0 1 0 0 0,-1-1 0 0 0,1 0 0 0 0,-1 0 0 0 0,1 0 0 0 0,-1 0 0 0 0,1 1 0 0 0,-1-1 0 0 0,1 0 0 0 0,-1 0 0 0 0,1 0 0 0 0,-1 0 0 0 0,1 0 0 0 0,-1 0 0 0 0,0 0 0 0 0,-16 4 0 0 0,-10-4 0 0 0,17 0 0 0 0,-131-4 0 0 0,72 0 0 0 0,0 4 0 0 0,-78 8 0 0 0,141-8 0 0 0,4 0 0 0 0,1 0 0 0 0,-1 0 0 0 0,1 0 0 0 0,-1 0 0 0 0,0 0 0 0 0,1 1 0 0 0,-1-1 0 0 0,1 0 0 0 0,-1 1 0 0 0,1-1 0 0 0,-1 1 0 0 0,1 0 0 0 0,-1-1 0 0 0,-2 3 0 0 0,4-3 0 0 0,0 0 0 0 0,0 0 0 0 0,0 0 0 0 0,-1 0 0 0 0,1 0 0 0 0,0 0 0 0 0,0 0 0 0 0,0 0 0 0 0,0 1 0 0 0,0-1 0 0 0,0 0 0 0 0,0 0 0 0 0,-1 0 0 0 0,1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0,1 0 0 0 0,-1 1 0 0 0,0-1 0 0 0,0 0 0 0 0,0 0 0 0 0,0 0 0 0 0,0 0 0 0 0,0 0 0 0 0,1 0 0 0 0,3 3 0 0 0,1 0 0 0 0,0 0 0 0 0,0-1 0 0 0,0 1 0 0 0,0-1 0 0 0,1-1 0 0 0,-1 1 0 0 0,11 1 0 0 0,54 6 0 0 0,-53-7 0 0 0,17 2-36 0 0,41 5-997 0 0,136-2 0 0 0,-142-17-9427 0 0,-39 4 6997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4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23 108 0 0,'13'-20'9788'0'0,"-13"19"-9443"0"0,1 1 1 0 0,0 0-1 0 0,0-1 0 0 0,-1 1 1 0 0,1 0-1 0 0,0 0 1 0 0,0 0-1 0 0,0-1 1 0 0,-1 1-1 0 0,1 0 1 0 0,0 0-1 0 0,0 0 1 0 0,0 0-1 0 0,0 0 1 0 0,-1 1-1 0 0,1-1 1 0 0,0 0-1 0 0,0 0 0 0 0,0 0 1 0 0,-1 1-1 0 0,1-1 1 0 0,0 0-1 0 0,0 1 1 0 0,17 17 3509 0 0,5 25-249 0 0,26 92 2217 0 0,-25-64-7560 0 0,-23-64 684 0 0,0-3-2236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75 612 0 0,'-2'0'308'0'0,"1"-1"-1"0"0,0 0 1 0 0,0 0-1 0 0,0 0 1 0 0,0 0 0 0 0,0 0-1 0 0,0 0 1 0 0,0 0-1 0 0,0-1 1 0 0,0 1 0 0 0,0 0-1 0 0,1-1 1 0 0,-1 1-1 0 0,0 0 1 0 0,1-1 0 0 0,-1 1-1 0 0,1 0 1 0 0,0-1-1 0 0,-1 1 1 0 0,1-3 0 0 0,1 3-19 0 0,-1-1 1 0 0,1 1 0 0 0,0 0 0 0 0,0 0-1 0 0,0-1 1 0 0,0 1 0 0 0,0 0-1 0 0,0 0 1 0 0,0 0 0 0 0,0 0 0 0 0,0 0-1 0 0,1 0 1 0 0,-1 0 0 0 0,0 1 0 0 0,1-1-1 0 0,-1 0 1 0 0,0 1 0 0 0,1-1-1 0 0,-1 1 1 0 0,4-1 0 0 0,17-5 1189 0 0,1 1 1 0 0,0 1-1 0 0,31-2 1 0 0,-37 4-1041 0 0,30-1 348 0 0,0 1 1 0 0,0 3-1 0 0,0 1 1 0 0,-1 3-1 0 0,1 1 0 0 0,-1 3 1 0 0,0 2-1 0 0,-1 1 0 0 0,0 3 1 0 0,-1 1-1 0 0,-1 3 0 0 0,-1 1 1 0 0,60 39-1 0 0,-90-51-501 0 0,0 1 0 0 0,0 0 0 0 0,18 20 0 0 0,-26-23-188 0 0,1-1-1 0 0,-1 0 0 0 0,0 1 0 0 0,-1 0 0 0 0,1 0 0 0 0,-1 0 0 0 0,0 0 1 0 0,-1 1-1 0 0,0-1 0 0 0,3 12 0 0 0,-5-14-96 0 0,0-1 1 0 0,0 1-1 0 0,0 0 0 0 0,-1 0 0 0 0,1 0 1 0 0,-1 0-1 0 0,0 0 0 0 0,0-1 0 0 0,0 1 1 0 0,-1 0-1 0 0,1-1 0 0 0,-1 1 0 0 0,0-1 1 0 0,0 1-1 0 0,0-1 0 0 0,0 0 0 0 0,-4 3 1 0 0,0 1-3 0 0,0 0 0 0 0,-1 0 1 0 0,0 0-1 0 0,0-1 0 0 0,-1-1 1 0 0,-8 7-1 0 0,-11 2-15 0 0,-1-1 0 0 0,0 0 0 0 0,-1-3 0 0 0,-44 12 0 0 0,9-8-128 0 0,-69 6 1 0 0,101-19-659 0 0,-7 2-1187 0 0,16 3-4893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4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1120 0 0,'32'-11'2464'0'0,"-1"1"0"0"0,2 2 0 0 0,-1 2 1 0 0,65-5-1 0 0,-51 9-731 0 0,-1 2 0 0 0,1 3 0 0 0,47 8 0 0 0,-43 0 195 0 0,-46-10-1707 0 0,0 1 0 0 0,-1-1 1 0 0,1 1-1 0 0,0-1 1 0 0,-1 1-1 0 0,1 0 1 0 0,-1 1-1 0 0,0-1 0 0 0,0 0 1 0 0,4 4-1 0 0,-7-5-162 0 0,1-1 0 0 0,-1 1 0 0 0,0-1-1 0 0,0 1 1 0 0,1 0 0 0 0,-1-1 0 0 0,0 1-1 0 0,0-1 1 0 0,0 1 0 0 0,0 0-1 0 0,1-1 1 0 0,-1 1 0 0 0,0-1 0 0 0,0 1-1 0 0,0 0 1 0 0,0-1 0 0 0,-1 1 0 0 0,1-1-1 0 0,0 1 1 0 0,0 0 0 0 0,0-1 0 0 0,0 1-1 0 0,-1-1 1 0 0,1 1 0 0 0,0-1 0 0 0,0 1-1 0 0,-1-1 1 0 0,0 2 0 0 0,-10 11 648 0 0,9-12-714 0 0,-9 9 275 0 0,-1-2-1 0 0,0 1 0 0 0,-1-2 0 0 0,1 0 1 0 0,-2 0-1 0 0,-17 6 0 0 0,15-6-59 0 0,-48 18 551 0 0,45-19-381 0 0,0 1 1 0 0,1 0-1 0 0,0 2 1 0 0,0 0 0 0 0,1 1-1 0 0,-31 23 1 0 0,47-33-377 0 0,1 1 0 0 0,-1 0 0 0 0,0-1 1 0 0,0 1-1 0 0,0 0 0 0 0,0 0 0 0 0,0 0 1 0 0,1 0-1 0 0,-1 0 0 0 0,0 0 0 0 0,1 0 1 0 0,-1 0-1 0 0,1 0 0 0 0,-1 0 0 0 0,1 0 1 0 0,-1 0-1 0 0,1 0 0 0 0,0 0 0 0 0,0 0 1 0 0,-1 0-1 0 0,1 1 0 0 0,0-1 0 0 0,0 0 1 0 0,0 0-1 0 0,0 0 0 0 0,0 1 0 0 0,1-1 0 0 0,-1 0 1 0 0,0 0-1 0 0,0 0 0 0 0,1 0 0 0 0,-1 0 1 0 0,1 0-1 0 0,-1 0 0 0 0,1 0 0 0 0,-1 0 1 0 0,1 0-1 0 0,0 0 0 0 0,0 0 0 0 0,-1 0 1 0 0,1 0-1 0 0,0 0 0 0 0,0 0 0 0 0,0-1 1 0 0,0 1-1 0 0,0 0 0 0 0,0-1 0 0 0,0 1 1 0 0,1 0-1 0 0,7 4 3 0 0,-1-1 1 0 0,1 0-1 0 0,0-1 1 0 0,16 5-1 0 0,0-2-119 0 0,0 0 0 0 0,1-2 1 0 0,-1 0-1 0 0,1-2 0 0 0,0-1 0 0 0,-1-1 0 0 0,1-2 1 0 0,0 0-1 0 0,45-11 0 0 0,-42 3-2971 0 0,-2-6-6404 0 0,-16 9 6223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5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46 360 0 0,'0'-27'6090'0'0,"0"9"8301"0"0,8 87-10333 0 0,-4-44-3328 0 0,3 22 357 0 0,-5-20-869 0 0,2-1 0 0 0,0 1 0 0 0,2-1 0 0 0,1 0 1 0 0,12 27-1 0 0,-17-48-646 0 0,0-1 0 0 0,1 1 0 0 0,0-1 1 0 0,0 0-1 0 0,7 7 0 0 0,-1-3-2861 0 0,1-1-3481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5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27 7185 0 0,'-11'-1'4091'0'0,"-1"1"1"0"0,1-1 0 0 0,-21 3 2996 0 0,38-1-6249 0 0,80 4 1151 0 0,98-9 1 0 0,-36 0-592 0 0,-140 5-2846 0 0,-1-2 0 0 0,0 1-1 0 0,1-1 1 0 0,-1 0 0 0 0,0 0 0 0 0,0-1 0 0 0,0 0-1 0 0,0-1 1 0 0,13-5 0 0 0,-9 2-1687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6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15 153 48 0 0,'-3'-7'1427'0'0,"0"-1"-1"0"0,1 0 1 0 0,-3-13-1 0 0,4 19-848 0 0,1 0 0 0 0,-1 0-1 0 0,1-1 1 0 0,0 1-1 0 0,0 0 1 0 0,0 0 0 0 0,0-1-1 0 0,1 1 1 0 0,-1 0 0 0 0,0 0-1 0 0,1-1 1 0 0,0 1-1 0 0,-1 0 1 0 0,1 0 0 0 0,0 0-1 0 0,0 0 1 0 0,2-2-1 0 0,-1 2-247 0 0,1 1-1 0 0,-1 0 0 0 0,0 1 0 0 0,1-1 1 0 0,-1 0-1 0 0,1 1 0 0 0,-1-1 0 0 0,1 1 1 0 0,0 0-1 0 0,-1 0 0 0 0,1 0 0 0 0,-1 0 1 0 0,1 0-1 0 0,2 1 0 0 0,3 0 448 0 0,138 10 4054 0 0,-36 0-2965 0 0,-75-10-1359 0 0,0 0 0 0 0,0-3 0 0 0,46-6 0 0 0,-65 4-329 0 0,1 1 0 0 0,-1-2 0 0 0,-1 0 0 0 0,1-1 0 0 0,-1 0 0 0 0,0-2 0 0 0,0 1 0 0 0,-1-2 0 0 0,16-12 0 0 0,-29 21-176 0 0,-1 0-1 0 0,0 0 1 0 0,0-1 0 0 0,0 1 0 0 0,0 0 0 0 0,1 0 0 0 0,-1 0 0 0 0,0 0 0 0 0,0-1-1 0 0,1 1 1 0 0,-1 0 0 0 0,0 0 0 0 0,0 0 0 0 0,1 0 0 0 0,-1 0 0 0 0,0 0 0 0 0,1 0-1 0 0,-1 0 1 0 0,0-1 0 0 0,0 1 0 0 0,1 0 0 0 0,-1 0 0 0 0,0 0 0 0 0,1 0 0 0 0,-1 1-1 0 0,0-1 1 0 0,0 0 0 0 0,1 0 0 0 0,-1 0 0 0 0,0 0 0 0 0,1 0 0 0 0,-1 0 0 0 0,0 0-1 0 0,1 1 1 0 0,1 11 97 0 0,-6 28 93 0 0,2-24-153 0 0,-2 37-39 0 0,3-1 0 0 0,2 1 0 0 0,3 0 0 0 0,1-1 0 0 0,3 0 0 0 0,22 77 0 0 0,56 110 0 0 0,-84-235 0 0 0,1 13 0 0 0,-3-17 0 0 0,0 1 0 0 0,0-1 0 0 0,1 1 0 0 0,-1-1 0 0 0,0 1 0 0 0,0-1 0 0 0,0 1 0 0 0,0-1 0 0 0,0 1 0 0 0,0 0 0 0 0,0-1 0 0 0,0 1 0 0 0,0-1 0 0 0,-1 1 0 0 0,1-1 0 0 0,0 1 0 0 0,0-1 0 0 0,0 1 0 0 0,0-1 0 0 0,-1 0 0 0 0,1 1 0 0 0,0-1 0 0 0,-1 1 0 0 0,1-1 0 0 0,0 1 0 0 0,-1-1 0 0 0,1 0 0 0 0,0 1 0 0 0,-1-1 0 0 0,1 0 0 0 0,-1 1 0 0 0,1-1 0 0 0,-1 0 0 0 0,1 0 0 0 0,0 1 0 0 0,-1-1 0 0 0,1 0 0 0 0,-1 0 0 0 0,1 0 0 0 0,-1 0 0 0 0,0 0 0 0 0,1 1 0 0 0,-1-1 0 0 0,0 0 0 0 0,-11 4-11 0 0,0-1-1 0 0,0 0 1 0 0,-1-1-1 0 0,1 0 1 0 0,-1-1-1 0 0,-16 0 1 0 0,8 0-28 0 0,-74 2-237 0 0,49-3 271 0 0,0 2 0 0 0,-72 13 0 0 0,116-15 47 0 0,1 0-20 0 0,0 0 0 0 0,0 0 0 0 0,1 0 0 0 0,-1 0 0 0 0,0 1 0 0 0,0-1 0 0 0,0 0 0 0 0,0 0 0 0 0,1 1 0 0 0,-1-1 0 0 0,0 0 0 0 0,0 1 0 0 0,0-1 0 0 0,1 1 0 0 0,-2 0 0 0 0,3 4-6 0 0,2-3-16 0 0,1 0 0 0 0,0 0 0 0 0,0-1 0 0 0,0 0 0 0 0,0 0 0 0 0,0 0 0 0 0,0 0 0 0 0,8 0 0 0 0,44 1 0 0 0,-36-2 0 0 0,250 3 0 0 0,-91-9 0 0 0,-152 5-825 0 0,-10 1-318 0 0,7 0-1167 0 0,29 0-3357 0 0,-18-2 3030 0 0,-2-2-822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84 416 0 0,'-16'-14'2305'0'0,"8"7"-276"0"0,0-1 1 0 0,-1 2-1 0 0,0-1 0 0 0,-12-6 0 0 0,18 11-1469 0 0,0 1 0 0 0,-1-1 0 0 0,1 1 0 0 0,-1 0 0 0 0,0 0 0 0 0,1 1 0 0 0,-1-1 0 0 0,0 1 0 0 0,1-1-1 0 0,-1 1 1 0 0,0 0 0 0 0,0 1 0 0 0,1-1 0 0 0,-1 1 0 0 0,0-1 0 0 0,-6 3 0 0 0,6-2-446 0 0,0 1 0 0 0,1-1 0 0 0,-1 1 1 0 0,0 0-1 0 0,1 0 0 0 0,-1 0 0 0 0,1 0 0 0 0,-1 1 0 0 0,1-1 0 0 0,0 1 1 0 0,0 0-1 0 0,0 0 0 0 0,0 0 0 0 0,1 1 0 0 0,0-1 0 0 0,-4 5 0 0 0,4-3 181 0 0,0 0-1 0 0,1 0 1 0 0,-1 0-1 0 0,1 0 1 0 0,0 0-1 0 0,0 0 0 0 0,0 1 1 0 0,1-1-1 0 0,0 0 1 0 0,0 0-1 0 0,1 8 1 0 0,1-1 151 0 0,1 0 0 0 0,0 0 0 0 0,1 0 0 0 0,0-1 0 0 0,0 1 0 0 0,2-1 0 0 0,-1-1 1 0 0,1 1-1 0 0,1-1 0 0 0,9 12 0 0 0,-8-13-446 0 0,1 0 0 0 0,0 0 0 0 0,0-1 0 0 0,1-1 0 0 0,0 0 0 0 0,1 0 0 0 0,-1-1 0 0 0,1 0 0 0 0,0 0 0 0 0,20 5 0 0 0,-21-7 0 0 0,0-2 0 0 0,-1 1 0 0 0,1-2 0 0 0,0 1 0 0 0,0-1 0 0 0,0-1 0 0 0,0 1 0 0 0,0-2 0 0 0,0 0 0 0 0,0 0 0 0 0,0 0 0 0 0,0-1 0 0 0,14-6 0 0 0,-20 7 0 0 0,0 0 0 0 0,-1-1 0 0 0,0 0 0 0 0,1 1 0 0 0,-1-1 0 0 0,0-1 0 0 0,0 1 0 0 0,0 0 0 0 0,0-1 0 0 0,0 0 0 0 0,0 1 0 0 0,-1-1 0 0 0,0 0 0 0 0,1 0 0 0 0,-1-1 0 0 0,0 1 0 0 0,0 0 0 0 0,-1-1 0 0 0,1 1 0 0 0,-1-1 0 0 0,0 1 0 0 0,0-1 0 0 0,0 0 0 0 0,0-4 0 0 0,0 2 0 0 0,-1 0 0 0 0,-1-1 0 0 0,1 1 0 0 0,-1 0 0 0 0,0 0 0 0 0,0 0 0 0 0,-1 0 0 0 0,0 0 0 0 0,0 0 0 0 0,0 1 0 0 0,-1-1 0 0 0,0 1 0 0 0,0-1 0 0 0,-6-7 0 0 0,-3-2-34 0 0,-1 0 1 0 0,0 1-1 0 0,-1 1 0 0 0,-1 0 0 0 0,0 1 1 0 0,0 1-1 0 0,-26-15 0 0 0,18 13-92 0 0,-1 2 0 0 0,0 0 0 0 0,-1 1 0 0 0,0 2 1 0 0,-28-6-1 0 0,26 10-2600 0 0,0 6-6173 0 0,20 0 5452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7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87 864 0 0,'-9'-5'14124'0'0,"20"4"-10000"0"0,0 1-4030 0 0,-9 0-578 0 0,136 3 3639 0 0,39 0 3853 0 0,-135-5-5714 0 0,1-1 0 0 0,46-10 0 0 0,-40-1-4096 0 0,-13 1-3234 0 0,39-21-1 0 0,-59 27 2970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7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68 6873 0 0,'-8'-10'4889'0'0,"6"8"-3810"0"0,0-1 0 0 0,0 1 0 0 0,-1-1 0 0 0,2 0 0 0 0,-1 1 0 0 0,0-1 0 0 0,0 0 0 0 0,1 0 0 0 0,0 0 0 0 0,-2-5 0 0 0,3 7-992 0 0,0 0 0 0 0,1 1 0 0 0,-1-1-1 0 0,0 0 1 0 0,0 1 0 0 0,1-1 0 0 0,-1 0-1 0 0,0 1 1 0 0,1-1 0 0 0,-1 0 0 0 0,1 1-1 0 0,-1-1 1 0 0,1 1 0 0 0,-1-1 0 0 0,1 1-1 0 0,-1-1 1 0 0,1 1 0 0 0,0 0-1 0 0,-1-1 1 0 0,1 1 0 0 0,-1 0 0 0 0,1-1-1 0 0,0 1 1 0 0,0 0 0 0 0,-1 0 0 0 0,1-1-1 0 0,1 1 1 0 0,22-4 937 0 0,-21 4-841 0 0,30-3 527 0 0,1 2-1 0 0,-1 1 1 0 0,46 7-1 0 0,96 22 518 0 0,-148-23-1009 0 0,-10-3-76 0 0,-1 1-1 0 0,0 0 1 0 0,0 1 0 0 0,26 13-1 0 0,-38-17-123 0 0,-1 1 0 0 0,0-1 1 0 0,0 1-1 0 0,0 0 0 0 0,0 0 0 0 0,0 1 0 0 0,0-1 1 0 0,0 1-1 0 0,-1-1 0 0 0,1 1 0 0 0,-1 0 0 0 0,0 0 0 0 0,0 0 1 0 0,0 0-1 0 0,0 0 0 0 0,0 0 0 0 0,-1 0 0 0 0,1 1 0 0 0,-1-1 1 0 0,0 1-1 0 0,0-1 0 0 0,0 1 0 0 0,-1-1 0 0 0,1 1 0 0 0,-1 0 1 0 0,0-1-1 0 0,0 7 0 0 0,-3 2-18 0 0,1 0 0 0 0,-2-1 0 0 0,1 1 0 0 0,-1-1 0 0 0,-1 0 0 0 0,0 0 0 0 0,-7 11 0 0 0,-53 70 0 0 0,22-33 0 0 0,33-46-250 0 0,8-10 104 0 0,0-1-1 0 0,-1 1 1 0 0,1 0 0 0 0,0 0 0 0 0,0 0 0 0 0,1 0 0 0 0,-1 0-1 0 0,1 1 1 0 0,0-1 0 0 0,-1 1 0 0 0,0 5 0 0 0,2-8-60 0 0,1 0 0 0 0,-1 0 0 0 0,0 0 0 0 0,1 0 0 0 0,-1 0 0 0 0,0 0 0 0 0,1 0 0 0 0,-1 0 0 0 0,1 0 0 0 0,0 0 1 0 0,-1 0-1 0 0,1 0 0 0 0,0-1 0 0 0,-1 1 0 0 0,1 0 0 0 0,0 0 0 0 0,0-1 0 0 0,0 1 0 0 0,0 0 0 0 0,0-1 0 0 0,0 1 0 0 0,0-1 0 0 0,0 1 0 0 0,0-1 0 0 0,1 1 0 0 0,28 7-6123 0 0,-3-4 3059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63 268 0 0,'-7'-8'1657'0'0,"0"1"-1"0"0,0 0 0 0 0,0 0 1 0 0,-1 1-1 0 0,0-1 1 0 0,0 2-1 0 0,-17-10 2906 0 0,23 17-2712 0 0,2-2-1769 0 0,-1 0-1 0 0,1 1 1 0 0,-1-1 0 0 0,1 0 0 0 0,0 0-1 0 0,-1 1 1 0 0,1-1 0 0 0,0 0 0 0 0,-1 0-1 0 0,1 1 1 0 0,0-1 0 0 0,0 1 0 0 0,-1-1 0 0 0,1 0-1 0 0,0 1 1 0 0,0-1 0 0 0,-1 0 0 0 0,1 1-1 0 0,0-1 1 0 0,0 1 0 0 0,0-1 0 0 0,0 1-1 0 0,0 0 1 0 0,1 4 347 0 0,2 0-1 0 0,-1 0 1 0 0,1 1-1 0 0,-1-2 1 0 0,1 1-1 0 0,1 0 1 0 0,4 5-1 0 0,32 35 1192 0 0,-18-22-962 0 0,23 27 442 0 0,51 60 1237 0 0,-83-93-1908 0 0,-2 1 1 0 0,1 0 0 0 0,-2 0-1 0 0,15 38 1 0 0,-24-54-407 0 0,0 1 0 0 0,0-1 0 0 0,0 0 0 0 0,-1 1 0 0 0,1-1 0 0 0,0 1-1 0 0,-1-1 1 0 0,0 1 0 0 0,0-1 0 0 0,0 1 0 0 0,0 0 0 0 0,0-1 0 0 0,0 1 0 0 0,-1-1 0 0 0,1 1 0 0 0,-1-1 0 0 0,1 1 0 0 0,-1-1 0 0 0,0 0 0 0 0,0 1 0 0 0,0-1 0 0 0,-1 0-1 0 0,1 0 1 0 0,0 0 0 0 0,-1 1 0 0 0,0-1 0 0 0,1-1 0 0 0,-1 1 0 0 0,0 0 0 0 0,0 0 0 0 0,-3 2 0 0 0,-1-1 22 0 0,1-1 1 0 0,0 1-1 0 0,-1-1 1 0 0,0 0-1 0 0,0-1 1 0 0,1 1-1 0 0,-1-1 1 0 0,0 0-1 0 0,0-1 1 0 0,0 1-1 0 0,0-1 1 0 0,-9-1-1 0 0,-5-1-44 0 0,0-1 0 0 0,0-1 0 0 0,-30-9 0 0 0,41 10 0 0 0,0-1 0 0 0,0 1 0 0 0,1-2 0 0 0,-1 1 0 0 0,1-1 0 0 0,0 0 0 0 0,1-1 0 0 0,-1 0 0 0 0,-12-12 0 0 0,19 16 0 0 0,0 0 0 0 0,0 0 0 0 0,0 1 0 0 0,0-1 0 0 0,0 0 0 0 0,0 0 0 0 0,0 0 0 0 0,1 0 0 0 0,-1 0 0 0 0,1 0 0 0 0,-1 0 0 0 0,1 0 0 0 0,0 0 0 0 0,0 0 0 0 0,0 0 0 0 0,0 0 0 0 0,0 0 0 0 0,0 0 0 0 0,1 0 0 0 0,-1 0 0 0 0,1 0 0 0 0,-1 0 0 0 0,1 0 0 0 0,0 0 0 0 0,0 0 0 0 0,0 0 0 0 0,0 0 0 0 0,0 0 0 0 0,0 1 0 0 0,2-4 0 0 0,2 0 0 0 0,0-1 0 0 0,0 1 0 0 0,0 0 0 0 0,0 0 0 0 0,1 0 0 0 0,-1 1 0 0 0,1 0 0 0 0,7-4 0 0 0,3-1 0 0 0,2 1 0 0 0,-1 1 0 0 0,1 0 0 0 0,0 1 0 0 0,0 1 0 0 0,1 1 0 0 0,-1 1 0 0 0,1 0 0 0 0,0 1 0 0 0,0 1 0 0 0,0 1 0 0 0,0 1 0 0 0,-1 0 0 0 0,1 2 0 0 0,32 7 0 0 0,-32-4 0 0 0,1 0 0 0 0,-1 1 0 0 0,-1 1 0 0 0,1 1 0 0 0,-1 1 0 0 0,29 20 0 0 0,-1 1-2588 0 0,-36-28-106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8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57 219 696 0 0,'-46'-32'8366'0'0,"36"25"-1463"0"0,14 5-5255 0 0,12-3-945 0 0,-1 0-1 0 0,1 1 1 0 0,-1 1 0 0 0,1 1-1 0 0,0 0 1 0 0,0 1 0 0 0,20 1-1 0 0,5-1 114 0 0,21-2 194 0 0,92-7 1119 0 0,-130 7-1667 0 0,0-1 1 0 0,0-1 0 0 0,-1-2 0 0 0,31-11 0 0 0,-42 12-254 0 0,-1-1-1 0 0,1 0 0 0 0,-1 0 0 0 0,0-1 0 0 0,-1 0 0 0 0,0-1 0 0 0,0-1 1 0 0,-1 1-1 0 0,9-12 0 0 0,-9 10 27 0 0,-3 10 156 0 0,-1 25 164 0 0,-5-22-554 0 0,12 85-1 0 0,5 0 0 0 0,2-1 0 0 0,5-2 0 0 0,44 106 0 0 0,-43-128 0 0 0,2 5 0 0 0,24 87 0 0 0,-46-119 0 0 0,-5-34 0 0 0,0-1 0 0 0,1 1 0 0 0,-1 0 0 0 0,0 0 0 0 0,-1 0 0 0 0,1 0 0 0 0,0 0 0 0 0,0 0 0 0 0,0-1 0 0 0,0 1 0 0 0,-1 0 0 0 0,1 0 0 0 0,0 0 0 0 0,-1 0 0 0 0,1-1 0 0 0,0 1 0 0 0,-1 0 0 0 0,1 0 0 0 0,-1-1 0 0 0,0 1 0 0 0,1 0 0 0 0,-1-1 0 0 0,0 1 0 0 0,1-1 0 0 0,-1 1 0 0 0,-1 0 0 0 0,0 0 0 0 0,1 0 0 0 0,-1 0 0 0 0,1 0 0 0 0,-1 0 0 0 0,0 0 0 0 0,1 0 0 0 0,-1-1 0 0 0,1 1 0 0 0,-1-1 0 0 0,0 1 0 0 0,1-1 0 0 0,-1 0 0 0 0,0 1 0 0 0,0-1 0 0 0,1 0 0 0 0,-4 0 0 0 0,-3 0 0 0 0,-22 2 0 0 0,0-2 0 0 0,-50-5 0 0 0,24 1 0 0 0,-212 5 0 0 0,264-1 0 0 0,0 0 0 0 0,0 1 0 0 0,0 0 0 0 0,0 0 0 0 0,0 0 0 0 0,0 0 0 0 0,-4 2 0 0 0,8-3 0 0 0,-1 0 0 0 0,1 1 0 0 0,0-1 0 0 0,0 0 0 0 0,0 0 0 0 0,-1 0 0 0 0,1 0 0 0 0,0 1 0 0 0,0-1 0 0 0,0 0 0 0 0,-1 0 0 0 0,1 0 0 0 0,0 1 0 0 0,0-1 0 0 0,0 0 0 0 0,0 0 0 0 0,0 1 0 0 0,0-1 0 0 0,-1 0 0 0 0,1 0 0 0 0,0 1 0 0 0,0-1 0 0 0,0 0 0 0 0,0 0 0 0 0,0 1 0 0 0,0-1 0 0 0,0 0 0 0 0,0 1 0 0 0,0-1 0 0 0,0 0 0 0 0,0 0 0 0 0,0 1 0 0 0,0-1 0 0 0,1 0 0 0 0,-1 0 0 0 0,0 1 0 0 0,0-1 0 0 0,0 0 0 0 0,0 0 0 0 0,0 1 0 0 0,0-1 0 0 0,1 0 0 0 0,-1 0 0 0 0,0 1 0 0 0,6 5 0 0 0,0-2 0 0 0,1-1 0 0 0,-1 0 0 0 0,1 1 0 0 0,-1-2 0 0 0,1 1 0 0 0,0-1 0 0 0,0 0 0 0 0,13 1 0 0 0,-5 0 0 0 0,629 94 0 0 0,-620-95-2057 0 0,0-1 1 0 0,1-1-1 0 0,-1-2 0 0 0,1 0 1 0 0,44-11-1 0 0,-39 3-1444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8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49 744 0 0,'2'-5'399'0'0,"-1"-1"1623"0"0,1 0 1 0 0,1 1-1 0 0,-1-1 0 0 0,1 1 1 0 0,5-9-1 0 0,-7 14-1768 0 0,0 0 0 0 0,0-1 0 0 0,-1 1 0 0 0,1 0 0 0 0,0 0-1 0 0,0 0 1 0 0,-1-1 0 0 0,1 1 0 0 0,0 0 0 0 0,0 0 0 0 0,-1 0 0 0 0,1 0-1 0 0,0 0 1 0 0,0 0 0 0 0,0 1 0 0 0,-1-1 0 0 0,1 0 0 0 0,0 0 0 0 0,0 1-1 0 0,-1-1 1 0 0,1 0 0 0 0,0 1 0 0 0,0 0 0 0 0,18 9 2141 0 0,-11-2-1547 0 0,1 0 0 0 0,-1 0 0 0 0,-1 0-1 0 0,1 1 1 0 0,-1 0 0 0 0,9 17 0 0 0,-2 0 855 0 0,15 39 1 0 0,-21-41-1203 0 0,-1 0-1 0 0,6 34 1 0 0,-6-22-2395 0 0,-7-35 993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206 159 100 0 0,'-77'-46'1408'0'0,"50"31"1171"0"0,1-1 1 0 0,-37-29-1 0 0,62 45-2322 0 0,0-1-1 0 0,0 1 1 0 0,0-1-1 0 0,1 1 1 0 0,-1-1 0 0 0,0 1-1 0 0,1-1 1 0 0,-1 0-1 0 0,0 0 1 0 0,1 1-1 0 0,-1-1 1 0 0,1 0-1 0 0,-1 0 1 0 0,1 1 0 0 0,-1-1-1 0 0,1 0 1 0 0,0 0-1 0 0,-1 0 1 0 0,1 0-1 0 0,0 0 1 0 0,0 0-1 0 0,-1 1 1 0 0,1-1 0 0 0,0 0-1 0 0,0 0 1 0 0,0 0-1 0 0,0 0 1 0 0,1-1-1 0 0,0 1-63 0 0,-1 0 0 0 0,1 0-1 0 0,1 0 1 0 0,-1 0 0 0 0,0 0 0 0 0,0 1-1 0 0,0-1 1 0 0,0 0 0 0 0,0 1-1 0 0,1-1 1 0 0,-1 1 0 0 0,0-1 0 0 0,1 1-1 0 0,-1 0 1 0 0,0-1 0 0 0,3 1-1 0 0,11-2 700 0 0,0 1 1 0 0,22 2-1 0 0,27 3 175 0 0,-1 3 0 0 0,0 3 1 0 0,-1 3-1 0 0,0 2 0 0 0,-1 3 0 0 0,-1 3 1 0 0,-1 2-1 0 0,71 40 0 0 0,-108-51-957 0 0,0 2-1 0 0,0 0 0 0 0,26 24 1 0 0,-42-32-105 0 0,0-1 1 0 0,0 1 0 0 0,-1 0-1 0 0,1 0 1 0 0,-1 1 0 0 0,-1-1-1 0 0,1 1 1 0 0,-1 0 0 0 0,-1 1 0 0 0,1-1-1 0 0,-1 1 1 0 0,0-1 0 0 0,-1 1-1 0 0,3 16 1 0 0,-4-23-6 0 0,-1 1 0 0 0,0 0 0 0 0,1-1 0 0 0,-1 1 0 0 0,0 0 0 0 0,0 0 0 0 0,0-1 0 0 0,0 1 0 0 0,-1 0 0 0 0,1 0 0 0 0,0-1 0 0 0,-1 1 0 0 0,1 0 0 0 0,-1-1 0 0 0,1 1 0 0 0,-3 2 0 0 0,1 1 0 0 0,0-1 0 0 0,0 0 0 0 0,0 0 0 0 0,-1 0 0 0 0,1 0 0 0 0,-1 0 0 0 0,0-1 0 0 0,0 0 0 0 0,0 1 0 0 0,0-1 0 0 0,0 0 0 0 0,-1 0 0 0 0,0-1 0 0 0,1 1 0 0 0,-6 1 0 0 0,-6 4 0 0 0,0 0 0 0 0,-23 6 0 0 0,-3-1 0 0 0,-1-1 0 0 0,-75 9 0 0 0,-92-2 0 0 0,181-17 0 0 0,-100 2-5288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9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66 200 0 0,'36'-15'5247'0'0,"74"-20"-1"0"0,-86 29-3614 0 0,0 2-1 0 0,0 1 1 0 0,0 1-1 0 0,37 2 0 0 0,55 9 1528 0 0,-97-7-2347 0 0,-1 2 1 0 0,0 0-1 0 0,0 1 1 0 0,24 10 0 0 0,-39-15-654 0 0,-1 2 0 0 0,1-1 0 0 0,-1 0 0 0 0,1 0 0 0 0,-1 1 0 0 0,0 0 0 0 0,0-1 0 0 0,1 1 0 0 0,-1 0 0 0 0,0 0 0 0 0,0 0 0 0 0,-1 0 0 0 0,1 0 1 0 0,0 1-1 0 0,-1-1 0 0 0,3 5 0 0 0,-4-5-58 0 0,1 1 1 0 0,-1-1-1 0 0,0 0 1 0 0,0 0-1 0 0,0 0 1 0 0,0 0-1 0 0,0 1 1 0 0,0-1-1 0 0,-1 0 0 0 0,1 0 1 0 0,-1 0-1 0 0,1 0 1 0 0,-1 0-1 0 0,0 0 1 0 0,0 0-1 0 0,0 0 1 0 0,0 0-1 0 0,0 0 1 0 0,-1 0-1 0 0,1-1 1 0 0,-3 3-1 0 0,-7 8 77 0 0,-1 0 0 0 0,0-1 0 0 0,-1 0 1 0 0,-14 8-1 0 0,15-11-54 0 0,1 0 0 0 0,0 1 0 0 0,0 0 0 0 0,1 0 0 0 0,0 1 0 0 0,-10 15 0 0 0,9-2-124 0 0,10-22 0 0 0,1 1 0 0 0,-1-1 0 0 0,1 0 0 0 0,-1 0 0 0 0,1 0 0 0 0,0 0 0 0 0,-1 1 0 0 0,1-1 0 0 0,0 0 0 0 0,0 0 0 0 0,0 1 0 0 0,0-1 0 0 0,0 0 0 0 0,0 0 0 0 0,0 1 0 0 0,1-1 0 0 0,-1 0 0 0 0,0 0 0 0 0,1 0 0 0 0,-1 1 0 0 0,1-1 0 0 0,0 2 0 0 0,1 0 0 0 0,-1 0 0 0 0,1 1 0 0 0,1 0 0 0 0,-1 0 0 0 0,0-1 0 0 0,1 1 0 0 0,0-1 0 0 0,0 0 0 0 0,0 0 0 0 0,0 0 0 0 0,0 0 0 0 0,7 4 0 0 0,2 1 0 0 0,1-1 0 0 0,14 6 0 0 0,3 0 0 0 0,1-2 0 0 0,0-1 0 0 0,1-2 0 0 0,0-1 0 0 0,0-1 0 0 0,0-2 0 0 0,1-1 0 0 0,38-2 0 0 0,-55-2-987 0 0,-1-1 1 0 0,0-1-1 0 0,1 0 1 0 0,-1-1-1 0 0,29-11 1 0 0,-16 2-1570 0 0,-1-1 0 0 0,26-18 0 0 0,-31 18-731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49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21 132 7473 0 0,'-16'-30'13402'0'0,"12"17"-8543"0"0,6 11-3890 0 0,3-2-748 0 0,0 1 0 0 0,1-1 0 0 0,-1 1-1 0 0,0 1 1 0 0,1-1 0 0 0,0 1 0 0 0,0 0 0 0 0,-1 0-1 0 0,1 1 1 0 0,0-1 0 0 0,9 1 0 0 0,76-5 2893 0 0,-64 6-2814 0 0,7-1-300 0 0,132-7 0 0 0,-131 5 0 0 0,0-2 0 0 0,55-16 0 0 0,-66 13-4408 0 0,-23 7 3497 0 0,1 0 0 0 0,0 0 0 0 0,0 1 0 0 0,-1-1 0 0 0,1 1-1 0 0,0-1 1 0 0,0 1 0 0 0,0 0 0 0 0,3 0 0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0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8701 0 0,'-5'4'2246'0'0,"0"1"1"0"0,0 0 0 0 0,0 0-1 0 0,-8 11 1 0 0,12-15-2048 0 0,1 0 0 0 0,-1 0 1 0 0,1 0-1 0 0,-1 0 0 0 0,0 0 0 0 0,1 0 1 0 0,0 0-1 0 0,-1 0 0 0 0,1 1 1 0 0,0-1-1 0 0,0 0 0 0 0,-1 0 0 0 0,1 0 1 0 0,0 0-1 0 0,0 0 0 0 0,0 1 1 0 0,0-1-1 0 0,0 0 0 0 0,1 0 0 0 0,-1 0 1 0 0,0 0-1 0 0,1 0 0 0 0,-1 1 1 0 0,0-1-1 0 0,1 0 0 0 0,-1 0 0 0 0,1 0 1 0 0,0 0-1 0 0,-1 0 0 0 0,1 0 1 0 0,0-1-1 0 0,-1 1 0 0 0,1 0 0 0 0,0 0 1 0 0,0 0-1 0 0,0-1 0 0 0,0 1 1 0 0,1 1-1 0 0,11 5 172 0 0,0 0-1 0 0,0-1 1 0 0,0-1 0 0 0,0 0-1 0 0,1 0 1 0 0,22 3 0 0 0,88 9 2062 0 0,-111-15-2400 0 0,40 0-5212 0 0,-48-2 4396 0 0,1-1-1 0 0,-1 1 0 0 0,0-1 1 0 0,1 0-1 0 0,-1 0 0 0 0,0-1 1 0 0,0 1-1 0 0,9-5 0 0 0,-9 2-2737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1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0 126 704 0 0,'0'0'9846'0'0,"5"2"-8230"0"0,29 4 133 0 0,-1 0-1 0 0,2-3 1 0 0,64 0 0 0 0,-64-3-1195 0 0,50 2 1032 0 0,1-3 0 0 0,128-20 0 0 0,-203 19-1401 0 0,1 0 1 0 0,-1-1 0 0 0,0-1-1 0 0,0 0 1 0 0,0 0-1 0 0,-1-1 1 0 0,1 0 0 0 0,-1-1-1 0 0,0 0 1 0 0,-1-1-1 0 0,1 0 1 0 0,-1 0 0 0 0,-1-1-1 0 0,1-1 1 0 0,-1 1-1 0 0,12-18 1 0 0,-10 14 84 0 0,-10 12-263 0 0,0 0 0 0 0,0 0-1 0 0,0 0 1 0 0,0 0 0 0 0,0 0-1 0 0,0 0 1 0 0,1 0 0 0 0,-1 0-1 0 0,0 0 1 0 0,0 0 0 0 0,0-1-1 0 0,0 1 1 0 0,0 0 0 0 0,0 0-1 0 0,0 0 1 0 0,0 0 0 0 0,1 0-1 0 0,-1 0 1 0 0,0 0 0 0 0,0 0-1 0 0,0 0 1 0 0,0 0-1 0 0,0 0 1 0 0,0 0 0 0 0,0 0-1 0 0,0 0 1 0 0,1 0 0 0 0,-1 0-1 0 0,0 0 1 0 0,0 0 0 0 0,0 0-1 0 0,0 0 1 0 0,0 0 0 0 0,0 1-1 0 0,0-1 1 0 0,1 0 0 0 0,-1 0-1 0 0,0 0 1 0 0,0 0 0 0 0,0 0-1 0 0,0 0 1 0 0,0 0 0 0 0,0 0-1 0 0,0 0 1 0 0,0 0 0 0 0,0 0-1 0 0,0 1 1 0 0,0-1 0 0 0,0 23 487 0 0,-2-5-503 0 0,0 52 485 0 0,3 1-1 0 0,3-1 1 0 0,3 0 0 0 0,3 0-1 0 0,3-1 1 0 0,39 119 0 0 0,-29-126-113 0 0,38 76 1 0 0,-61-137-371 0 0,1 0 1 0 0,0 0-1 0 0,-1 0 0 0 0,1 1 0 0 0,-1-1 1 0 0,1 0-1 0 0,-1 1 0 0 0,0-1 1 0 0,1 0-1 0 0,-1 1 0 0 0,0-1 1 0 0,0 0-1 0 0,0 1 0 0 0,0-1 0 0 0,0 0 1 0 0,0 1-1 0 0,-1-1 0 0 0,1 0 1 0 0,0 1-1 0 0,-1-1 0 0 0,1 0 1 0 0,-1 1-1 0 0,1-1 0 0 0,-1 0 0 0 0,1 0 1 0 0,-1 0-1 0 0,0 1 0 0 0,0-1 1 0 0,0 0-1 0 0,0 0 0 0 0,1 0 1 0 0,-1 0-1 0 0,-1-1 0 0 0,1 1 0 0 0,0 0 1 0 0,0 0-1 0 0,0 0 0 0 0,-2 0 1 0 0,-39 8-249 0 0,0-1 0 0 0,0-3 0 0 0,-47 1 0 0 0,28-3 144 0 0,-145 15 168 0 0,200-17 120 0 0,0 0 1 0 0,0 0-1 0 0,0 0 0 0 0,0 1 0 0 0,0 0 0 0 0,-8 4 0 0 0,13-5-91 0 0,1 0-85 0 0,0-1-1 0 0,-1 0 0 0 0,1 0 0 0 0,0 1 1 0 0,0-1-1 0 0,0 0 0 0 0,0 0 0 0 0,0 1 1 0 0,0-1-1 0 0,0 0 0 0 0,0 0 0 0 0,0 1 1 0 0,0-1-1 0 0,0 0 0 0 0,1 0 0 0 0,-1 1 1 0 0,0-1-1 0 0,0 0 0 0 0,0 0 0 0 0,0 0 1 0 0,0 1-1 0 0,0-1 0 0 0,0 0 1 0 0,1 0-1 0 0,-1 0 0 0 0,0 1 0 0 0,0-1 1 0 0,0 0-1 0 0,1 0 0 0 0,-1 0 0 0 0,0 0 1 0 0,0 1-1 0 0,0-1 0 0 0,1 0 0 0 0,-1 0 1 0 0,0 0-1 0 0,0 0 0 0 0,1 0 0 0 0,-1 0 1 0 0,0 0-1 0 0,1 0 0 0 0,7 3-2 0 0,-8-3 2 0 0,20 3 0 0 0,0 0 0 0 0,0-1 0 0 0,38-2 0 0 0,3 1 0 0 0,319 7-113 0 0,-342-10-1882 0 0,20-6-6068 0 0,-43 5 5539 0 0,14-1-914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1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6 121 9549 0 0,'-1'-2'9586'0'0,"-4"-9"-4574"0"0,6 0-1046 0 0,1 9-3753 0 0,0 0 1 0 0,1 0-1 0 0,-1 0 1 0 0,0 0 0 0 0,1 0-1 0 0,-1 1 1 0 0,1-1-1 0 0,0 1 1 0 0,0 0 0 0 0,-1 0-1 0 0,1 0 1 0 0,4-1-1 0 0,43-8 1108 0 0,-37 8-990 0 0,58-8-66 0 0,94-1 0 0 0,55-7-3645 0 0,-204 15-20 0 0,-1 0-1 0 0,17-7 1 0 0,-9 1 59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2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7 218 1008 0 0,'-2'-3'871'0'0,"1"0"0"0"0,0 0 0 0 0,1 0-1 0 0,-1 0 1 0 0,0 0 0 0 0,1 0 0 0 0,0 0 0 0 0,-1 0-1 0 0,1 0 1 0 0,0 0 0 0 0,1 0 0 0 0,0-5 0 0 0,0 6-559 0 0,0 0 1 0 0,0 0 0 0 0,0 1-1 0 0,0-1 1 0 0,0 0 0 0 0,1 1 0 0 0,-1-1-1 0 0,0 0 1 0 0,1 1 0 0 0,0 0-1 0 0,-1-1 1 0 0,1 1 0 0 0,0 0-1 0 0,-1 0 1 0 0,1 0 0 0 0,0 0-1 0 0,0 0 1 0 0,0 0 0 0 0,3-1-1 0 0,25-7 2054 0 0,47-11 0 0 0,86-2 446 0 0,-78 12-1496 0 0,-68 7-1077 0 0,121-18 1747 0 0,-114 15-1322 0 0,-1 0 1 0 0,0-1-1 0 0,38-18 0 0 0,-59 23-608 0 0,0 2-30 0 0,-1-1-1 0 0,0 1 1 0 0,1-1 0 0 0,-1 1 0 0 0,0-1 0 0 0,0 0 0 0 0,0 0-1 0 0,0 0 1 0 0,0 0 0 0 0,0 0 0 0 0,0 0 0 0 0,0 0-1 0 0,0 0 1 0 0,1-2 0 0 0,-8 20-26 0 0,2-1 0 0 0,0 1 0 0 0,1-1 0 0 0,1 1 0 0 0,0 0 0 0 0,1 0 0 0 0,1 0 0 0 0,0 0 0 0 0,6 29 0 0 0,4 16 0 0 0,23 77 0 0 0,49 90 0 0 0,-23-71 0 0 0,-47-126 0 0 0,-5-14 0 0 0,-1 0 0 0 0,4 21 0 0 0,-9-32 0 0 0,-1-6 0 0 0,0 0 0 0 0,0 0 0 0 0,0 1 0 0 0,-1-1 0 0 0,1 0 0 0 0,0 0 0 0 0,0 0 0 0 0,-1 0 0 0 0,1 0 0 0 0,-1 0 0 0 0,1 0 0 0 0,-1 0 0 0 0,1 0 0 0 0,-1 0 0 0 0,1-1 0 0 0,-1 1 0 0 0,0 0 0 0 0,0 0 0 0 0,1 0 0 0 0,-1-1 0 0 0,0 1 0 0 0,0 0 0 0 0,0-1 0 0 0,0 1 0 0 0,0-1 0 0 0,0 1 0 0 0,0-1 0 0 0,0 1 0 0 0,-1-1 0 0 0,-8 3 0 0 0,5-3 0 0 0,4 0 0 0 0,-179 6 0 0 0,-55 6 0 0 0,216-8 0 0 0,19-2 0 0 0,7 2 0 0 0,10 2 0 0 0,21 0 0 0 0,-1-2 0 0 0,1-2 0 0 0,0-1 0 0 0,46-6 0 0 0,19 1 0 0 0,58-9 0 0 0,-148 11 0 0 0,-5 1 0 0 0,2-1-1941 0 0,0 0 0 0 0,-1 1 0 0 0,1 0 0 0 0,16 1 0 0 0,-8 1-996 0 0,0-1-514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2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197 215 592 0 0,'12'-7'1098'0'0,"50"-31"5446"0"0,-57 34-5587 0 0,1 0 0 0 0,-1 0 0 0 0,0-1 0 0 0,-1 0 0 0 0,1 0-1 0 0,-1 0 1 0 0,0-1 0 0 0,5-7 0 0 0,-9 12-776 0 0,0 0 0 0 0,1 0 0 0 0,-1 0 0 0 0,0-1 0 0 0,1 1 0 0 0,-1 0 0 0 0,0 0 0 0 0,0 0 1 0 0,0-1-1 0 0,0 1 0 0 0,0 0 0 0 0,-1 0 0 0 0,1-1 0 0 0,0 1 0 0 0,0 0 0 0 0,-1 0 0 0 0,1 0 0 0 0,-1 0 0 0 0,1 0 0 0 0,-1-1 0 0 0,1 1 0 0 0,-1 0 0 0 0,0 0 0 0 0,0-1 0 0 0,-2 0 100 0 0,1-1 0 0 0,0 0 0 0 0,-1 1 0 0 0,0-1-1 0 0,1 1 1 0 0,-5-3 0 0 0,1 2 39 0 0,-1-1-1 0 0,1 1 1 0 0,-1 1 0 0 0,0-1-1 0 0,0 1 1 0 0,0 0 0 0 0,0 1-1 0 0,0-1 1 0 0,0 2 0 0 0,-1-1-1 0 0,1 1 1 0 0,0 0 0 0 0,0 0-1 0 0,0 1 1 0 0,-1 0-1 0 0,-7 2 1 0 0,6-1-54 0 0,1 1 1 0 0,0 0-1 0 0,0 0 0 0 0,0 1 0 0 0,0 0 0 0 0,1 0 1 0 0,-1 1-1 0 0,1 0 0 0 0,0 0 0 0 0,1 1 0 0 0,-1 0 1 0 0,1 0-1 0 0,-6 8 0 0 0,9-11-258 0 0,1 0 0 0 0,1 0 0 0 0,-1-1 0 0 0,0 1 0 0 0,1 0 0 0 0,-1 1 0 0 0,1-1 0 0 0,0 0 0 0 0,0 0 0 0 0,1 0 0 0 0,-1 1-1 0 0,0-1 1 0 0,1 0 0 0 0,0 1 0 0 0,0-1 0 0 0,0 7 0 0 0,1-5 0 0 0,1 0 1 0 0,-1 1-1 0 0,1-1 0 0 0,0 0 0 0 0,0 0 0 0 0,1 0 0 0 0,-1 0 1 0 0,1-1-1 0 0,5 8 0 0 0,3 1 0 0 0,0-1 1 0 0,1 0-1 0 0,1-1 1 0 0,-1 0 0 0 0,26 16-1 0 0,-14-13-8 0 0,1-1 0 0 0,1-1 0 0 0,0 0 0 0 0,44 11 0 0 0,-26-11 0 0 0,1-3 0 0 0,50 5 0 0 0,-81-13 0 0 0,0 0 0 0 0,0-1 0 0 0,0 0 0 0 0,0-1 0 0 0,0 0 0 0 0,24-6 0 0 0,-34 6 0 0 0,0-1 0 0 0,0 1 0 0 0,0-1 0 0 0,0 0 0 0 0,0 0 0 0 0,0 0 0 0 0,0 0 0 0 0,-1 0 0 0 0,1-1 0 0 0,-1 0 0 0 0,0 0 0 0 0,0 0 0 0 0,0 0 0 0 0,0 0 0 0 0,0-1 0 0 0,-1 1 0 0 0,0-1 0 0 0,1 0 0 0 0,-1 1 0 0 0,-1-1 0 0 0,1 0 0 0 0,0 0 0 0 0,-1 0 0 0 0,0-1 0 0 0,1-6 0 0 0,-1 4 0 0 0,-1 0 0 0 0,0-1 0 0 0,-1 1 0 0 0,0-1 0 0 0,0 1 0 0 0,0 0 0 0 0,-1 0 0 0 0,0-1 0 0 0,0 1 0 0 0,-1 0 0 0 0,0 1 0 0 0,0-1 0 0 0,-1 0 0 0 0,0 1 0 0 0,0 0 0 0 0,0 0 0 0 0,-9-9 0 0 0,-3-2 0 0 0,0 1 0 0 0,0 1 0 0 0,-2 0 0 0 0,-29-18 0 0 0,22 17-85 0 0,-1 2 0 0 0,-1 1 0 0 0,0 1-1 0 0,-1 1 1 0 0,0 2 0 0 0,-46-10 0 0 0,29 11-488 0 0,0 2 0 0 0,-1 2-1 0 0,-70 3 1 0 0,69 8-8054 0 0,30-4 4986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6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149 498 1552 0 0,'-87'-267'5384'0'0,"54"156"-1251"0"0,25 87-2601 0 0,4 11-12 0 0,0 1-1 0 0,0-1 0 0 0,1 0 1 0 0,-2-26-1 0 0,5 39-1456 0 0,0 0-1 0 0,0-1 1 0 0,0 1 0 0 0,0 0 0 0 0,0 0 0 0 0,0-1-1 0 0,0 1 1 0 0,0 0 0 0 0,0 0 0 0 0,0-1 0 0 0,0 1 0 0 0,1 0-1 0 0,-1 0 1 0 0,0 0 0 0 0,0-1 0 0 0,0 1 0 0 0,0 0-1 0 0,1 0 1 0 0,-1 0 0 0 0,0-1 0 0 0,0 1 0 0 0,0 0-1 0 0,1 0 1 0 0,-1 0 0 0 0,0 0 0 0 0,0 0 0 0 0,0 0-1 0 0,1-1 1 0 0,-1 1 0 0 0,0 0 0 0 0,0 0 0 0 0,1 0-1 0 0,-1 0 1 0 0,0 0 0 0 0,0 0 0 0 0,1 0 0 0 0,-1 0 0 0 0,0 0-1 0 0,0 0 1 0 0,1 0 0 0 0,-1 0 0 0 0,0 0 0 0 0,0 0-1 0 0,1 0 1 0 0,-1 0 0 0 0,0 1 0 0 0,0-1 0 0 0,1 0-1 0 0,-1 0 1 0 0,10 6 80 0 0,0 1 1 0 0,0 0-1 0 0,-1 0 0 0 0,0 1 0 0 0,0 0 0 0 0,-1 0 1 0 0,0 1-1 0 0,9 14 0 0 0,0 1-503 0 0,-1 1-1 0 0,17 38 1 0 0,-15-26-183 0 0,6 10-780 0 0,-3 2-1 0 0,-1 0 1 0 0,20 83 0 0 0,-32-99 4522 0 0,-6-31-3337 0 0,0-8 4249 0 0,1-13-3480 0 0,0 0 1 0 0,1 1-1 0 0,1-1 0 0 0,11-27 1 0 0,-11 35-392 0 0,0 1 1 0 0,0 0 0 0 0,1 0-1 0 0,1 0 1 0 0,0 1-1 0 0,0 0 1 0 0,0 0 0 0 0,1 1-1 0 0,14-12 1 0 0,-18 17-184 0 0,1 0 0 0 0,0 1-1 0 0,-1 0 1 0 0,1-1 0 0 0,0 2 0 0 0,0-1 0 0 0,1 0 0 0 0,-1 1 0 0 0,0 0 0 0 0,0 0 0 0 0,1 1-1 0 0,-1 0 1 0 0,0 0 0 0 0,1 0 0 0 0,-1 0 0 0 0,0 1 0 0 0,1 0 0 0 0,-1 0 0 0 0,0 0 0 0 0,0 0-1 0 0,5 3 1 0 0,-1 0 41 0 0,1-1-1 0 0,-2 2 0 0 0,1-1 1 0 0,0 1-1 0 0,-1 0 0 0 0,0 1 1 0 0,0 0-1 0 0,-1 0 0 0 0,1 1 1 0 0,9 12-1 0 0,-14-16-97 0 0,-1 0 0 0 0,0 0 0 0 0,-1 0 0 0 0,1 0 0 0 0,-1 0 0 0 0,1 1 0 0 0,-1-1 0 0 0,0 0 0 0 0,1 7 0 0 0,-3 3 0 0 0,0-9 0 0 0,-1-1 0 0 0,0 1 0 0 0,0 0 0 0 0,0-1 0 0 0,0 1 0 0 0,0-1 0 0 0,-1 0 0 0 0,1 0 0 0 0,-1 0 0 0 0,0 0 0 0 0,0 0 0 0 0,0 0 0 0 0,0-1 0 0 0,-1 0 0 0 0,1 1 0 0 0,-1-1 0 0 0,1 0 0 0 0,-1-1 0 0 0,-6 3 0 0 0,-10 2 0 0 0,-1-1 0 0 0,0-1 0 0 0,-22 2 0 0 0,26-3 0 0 0,3-1 0 0 0,14-2 0 0 0,0 0 0 0 0,0 0 0 0 0,0 0 0 0 0,-1 0 0 0 0,1 1 0 0 0,0-1 0 0 0,0 0 0 0 0,0 0 0 0 0,0 0 0 0 0,-1 0 0 0 0,1 0 0 0 0,0 0 0 0 0,0 0 0 0 0,0 1 0 0 0,0-1 0 0 0,0 0 0 0 0,-1 0 0 0 0,1 0 0 0 0,0 0 0 0 0,0 0 0 0 0,0 1 0 0 0,0-1 0 0 0,0 0 0 0 0,0 0 0 0 0,0 0 0 0 0,0 1 0 0 0,0-1 0 0 0,0 0 0 0 0,0 0 0 0 0,-1 0 0 0 0,1 1 0 0 0,0-1 0 0 0,0 0 0 0 0,1 0 0 0 0,-1 0 0 0 0,0 1 0 0 0,0-1 0 0 0,0 0 0 0 0,0 0 0 0 0,0 0 0 0 0,0 1 0 0 0,0-1 0 0 0,0 0 0 0 0,0 0 0 0 0,6 7 0 0 0,-1-1 0 0 0,1-1 0 0 0,0 1 0 0 0,1-1 0 0 0,-1 0 0 0 0,1 0 0 0 0,13 6 0 0 0,5 5 0 0 0,-3 0-83 0 0,-1 0 0 0 0,27 27 0 0 0,-41-36 62 0 0,-1-1-1 0 0,-1 1 0 0 0,1 0 0 0 0,-1 1 1 0 0,0-1-1 0 0,-1 1 0 0 0,1 0 1 0 0,-2 0-1 0 0,1 0 0 0 0,-1 1 0 0 0,3 10 1 0 0,-6-16 17 0 0,0-1 1 0 0,1 1-1 0 0,-1 0 1 0 0,0-1 0 0 0,0 1-1 0 0,0-1 1 0 0,0 1 0 0 0,-1 0-1 0 0,1-1 1 0 0,-1 1-1 0 0,0-1 1 0 0,0 1 0 0 0,0-1-1 0 0,0 1 1 0 0,0-1-1 0 0,0 0 1 0 0,-2 4 0 0 0,0-3 11 0 0,0 0 0 0 0,0 0 1 0 0,0 0-1 0 0,0-1 1 0 0,0 1-1 0 0,-1-1 0 0 0,1 1 1 0 0,-1-1-1 0 0,0 0 1 0 0,-4 1-1 0 0,-3 1-72 0 0,-1 0-1 0 0,1-1 1 0 0,-1-1-1 0 0,0 0 1 0 0,0 0 0 0 0,-19-1-1 0 0,21-1-464 0 0,-7 1-167 0 0,-1-2 0 0 0,-17-2 0 0 0,30 2-397 0 0,0 0 0 0 0,0-1 0 0 0,0 1 0 0 0,0-1-1 0 0,1 0 1 0 0,-9-4 0 0 0,4-2-2503 0 0,4-2 516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13 832 0 0,'-9'-12'9423'0'0,"23"12"-2330"0"0,-7 0-8502 0 0,19 3 3244 0 0,-1 1 1 0 0,36 9-1 0 0,-15-2-751 0 0,64 11 865 0 0,161 31 1736 0 0,2-24-979 0 0,-246-28-2447 0 0,-18-2-134 0 0,1 1 0 0 0,-1 0 1 0 0,0 1-1 0 0,1 0 0 0 0,-1 1 1 0 0,14 3-1 0 0,-22-5-117 0 0,-1 1 1 0 0,1-1-1 0 0,-1 0 0 0 0,1 0 0 0 0,-1 1 1 0 0,1-1-1 0 0,-1 1 0 0 0,1-1 1 0 0,-1 0-1 0 0,1 1 0 0 0,-1-1 1 0 0,1 1-1 0 0,-1-1 0 0 0,1 1 1 0 0,-1-1-1 0 0,0 1 0 0 0,1-1 0 0 0,-1 1 1 0 0,0-1-1 0 0,0 1 0 0 0,0 0 1 0 0,1-1-1 0 0,-1 1 0 0 0,0-1 1 0 0,0 1-1 0 0,0 0 0 0 0,0-1 1 0 0,0 1-1 0 0,0 0 0 0 0,0 0 0 0 0,0 1 3 0 0,-1 1 0 0 0,0-1 0 0 0,1 0-1 0 0,-1 0 1 0 0,0 0 0 0 0,0 0-1 0 0,0 0 1 0 0,-3 4 0 0 0,-4 3 3 0 0,1 0 0 0 0,-14 12 0 0 0,-232 175 15 0 0,54-47 307 0 0,185-138-335 0 0,0 1-1 0 0,-21 26 0 0 0,31-32 0 0 0,0 2 0 0 0,4-1 0 0 0,6 1 0 0 0,-3-7-138 0 0,0-1 0 0 0,0 1 1 0 0,0-1-1 0 0,0 0 0 0 0,0 1 0 0 0,0-1 1 0 0,0 0-1 0 0,0-1 0 0 0,0 1 0 0 0,4-1 1 0 0,9-1-918 0 0,6 2-4086 0 0,37-6 0 0 0,-25 0 1728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4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517 253 360 0 0,'5'-14'1807'0'0,"0"-1"0"0"0,-1 0 1 0 0,-1 1-1 0 0,-1-1 0 0 0,0-1 0 0 0,0 1 0 0 0,-2-22 1 0 0,0 32-1465 0 0,-1 1 0 0 0,0-1 0 0 0,0 0 0 0 0,0 0-1 0 0,0 0 1 0 0,-1 1 0 0 0,1-1 0 0 0,-1 1 0 0 0,0-1 0 0 0,-1 1 0 0 0,1 0 0 0 0,-1 0 0 0 0,0 0 0 0 0,0 0 0 0 0,0 0 0 0 0,0 1 0 0 0,-1-1 0 0 0,0 1 0 0 0,1 0 0 0 0,-1 0 0 0 0,0 0 0 0 0,-1 1 0 0 0,1 0 0 0 0,0-1 0 0 0,-1 1 0 0 0,1 1 0 0 0,-7-3 0 0 0,2 2-66 0 0,0 0 0 0 0,-1 1 0 0 0,1 0 0 0 0,-1 0 0 0 0,1 1 0 0 0,-1 0 0 0 0,1 1 0 0 0,-1 0 0 0 0,1 1-1 0 0,-16 4 1 0 0,-6 3 368 0 0,-52 25 0 0 0,63-25-422 0 0,2 0 0 0 0,-1 1-1 0 0,2 1 1 0 0,-1 1 0 0 0,1 1-1 0 0,1 0 1 0 0,-27 30 0 0 0,37-37-129 0 0,0 0 1 0 0,1 1-1 0 0,0 0 1 0 0,1 1 0 0 0,0-1-1 0 0,0 1 1 0 0,0-1-1 0 0,1 1 1 0 0,0 0-1 0 0,0 0 1 0 0,1 1-1 0 0,1-1 1 0 0,-1 0-1 0 0,1 1 1 0 0,0-1-1 0 0,1 1 1 0 0,0 0-1 0 0,0-1 1 0 0,1 1-1 0 0,0-1 1 0 0,1 0-1 0 0,3 11 1 0 0,1 0-90 0 0,1 0 0 0 0,1-1 1 0 0,1 0-1 0 0,0-1 0 0 0,1 0 0 0 0,1 0 1 0 0,1-1-1 0 0,0 0 0 0 0,1-1 0 0 0,26 23 0 0 0,-28-29-5 0 0,1 0 0 0 0,-1-1 0 0 0,1-1 0 0 0,1 1-1 0 0,-1-2 1 0 0,1 0 0 0 0,1-1 0 0 0,-1 0 0 0 0,1 0-1 0 0,-1-2 1 0 0,1 0 0 0 0,0 0 0 0 0,1-2-1 0 0,-1 1 1 0 0,27-2 0 0 0,-22-3 0 0 0,0 0 0 0 0,0 0 0 0 0,-1-2 0 0 0,0 0 0 0 0,0-2 0 0 0,0 0 0 0 0,-1 0 0 0 0,1-2 0 0 0,-2 0 0 0 0,0-1 0 0 0,0-1 0 0 0,18-15 0 0 0,-24 18 0 0 0,-1-1 0 0 0,0 0 0 0 0,-1 0 0 0 0,0-1 0 0 0,0 0 0 0 0,-1 0 0 0 0,0-1 0 0 0,-1 0 0 0 0,0 0 0 0 0,-1 0 0 0 0,0-1 0 0 0,0 0 0 0 0,-2 0 0 0 0,0 0 0 0 0,3-21 0 0 0,-6 25 0 0 0,0-1 0 0 0,-1 0 0 0 0,-1 0 0 0 0,0 1 0 0 0,0-1 0 0 0,0 1 0 0 0,-1 0 0 0 0,0-1 0 0 0,-1 1 0 0 0,-5-9 0 0 0,-2-2 0 0 0,-2 0 0 0 0,-26-31 0 0 0,21 30-356 0 0,0 2 0 0 0,-2 0 0 0 0,0 1 0 0 0,-1 1 0 0 0,-1 1 0 0 0,0 1 0 0 0,-1 1 0 0 0,-34-14 0 0 0,50 24-226 0 0,-1 1 0 0 0,1 0 0 0 0,-1 0 0 0 0,1 0 0 0 0,-12 0 0 0 0,-18 4-7809 0 0,24 0 5360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7 856 0 0,'-8'-7'4277'0'0,"7"7"-3869"0"0,-1 0 0 0 0,0 0 1 0 0,0 1-1 0 0,1-1 0 0 0,-1 0 0 0 0,0 1 0 0 0,0-1 0 0 0,1 1 0 0 0,-1-1 0 0 0,0 1 0 0 0,1 0 1 0 0,-1 0-1 0 0,1 0 0 0 0,-3 2 0 0 0,-26 20 2468 0 0,14-10-1535 0 0,-46 34 3377 0 0,-106 106 0 0 0,153-136-5324 0 0,2 0-2112 0 0,4-9-3347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28 296 0 0,'0'0'7028'0'0,"-2"7"-5771"0"0,-8 29 767 0 0,-2-2 0 0 0,-2 1 0 0 0,-1-2 1 0 0,-23 39-1 0 0,35-68-1542 0 0,1-1 0 0 0,0 1 0 0 0,1 0 0 0 0,-1 0 0 0 0,1 0 0 0 0,0 0 0 0 0,-1 6 2134 0 0,4-16-2125 0 0,16-51 763 0 0,0-3 251 0 0,40-86 0 0 0,-57 145-1486 0 0,-1 0-1 0 0,1 0 1 0 0,-1 0-1 0 0,1 0 1 0 0,0 1-1 0 0,0-1 1 0 0,-1 0-1 0 0,1 0 1 0 0,0 1-1 0 0,0-1 1 0 0,0 1-1 0 0,0-1 0 0 0,-1 1 1 0 0,1-1-1 0 0,0 1 1 0 0,0-1-1 0 0,0 1 1 0 0,0 0-1 0 0,0 0 1 0 0,0-1-1 0 0,0 1 1 0 0,0 0-1 0 0,0 0 1 0 0,0 0-1 0 0,0 0 1 0 0,1 0-1 0 0,-1 0 0 0 0,0 0 1 0 0,0 1-1 0 0,0-1 1 0 0,1 1-1 0 0,31 13 131 0 0,-29-12-122 0 0,90 53 279 0 0,158 122 0 0 0,-195-135-185 0 0,-45-33-92 0 0,27 22 175 0 0,-39-30-172 0 0,-3-1-150 0 0,-8 1 54 0 0,1 0-1 0 0,-1-1 0 0 0,1 0 1 0 0,-1-1-1 0 0,-20-4 1 0 0,-6 0-43 0 0,-58-5-64 0 0,-80-6-87 0 0,1 12 209 0 0,172 4 935 0 0,6 4-695 0 0,10 10 87 0 0,-1 0 0 0 0,-1 1-1 0 0,15 24 1 0 0,-16-18-232 0 0,0 0 0 0 0,-2 0-1 0 0,0 1 1 0 0,-2 1 0 0 0,6 24-1 0 0,13 119 138 0 0,-15-113-183 0 0,-9-41 0 0 0,1-1 0 0 0,1-1 0 0 0,-3-7-1056 0 0,1 1 0 0 0,-1-1 0 0 0,0 0 0 0 0,0 1 0 0 0,0-1-1 0 0,-1 0 1 0 0,1 1 0 0 0,-1 5 0 0 0,1-1-1349 0 0,-1 0-1170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7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62 836 0 0,'-3'-11'2089'0'0,"-5"-19"2142"0"0,6 10 10940 0 0,5 24-14001 0 0,1 2-668 0 0,0 1-1 0 0,0 0 1 0 0,-1-1-1 0 0,0 2 1 0 0,-1-1 0 0 0,4 14-1 0 0,7 54 2095 0 0,-1-1-1004 0 0,4-7-189 0 0,-3-15-4221 0 0,-8-43-1417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55 225 488 0 0,'-7'-6'774'0'0,"0"-1"1"0"0,0 0-1 0 0,1 0 1 0 0,0-1-1 0 0,-8-13 1 0 0,13 19-506 0 0,0 0-1 0 0,0-1 1 0 0,0 1 0 0 0,0 0 0 0 0,0-1 0 0 0,1 1 0 0 0,0-1 0 0 0,-1 1 0 0 0,1-1 0 0 0,0 1 0 0 0,0 0 0 0 0,0-1 0 0 0,0 1 0 0 0,1-1 0 0 0,-1 1 0 0 0,0-1 0 0 0,1 1 0 0 0,0 0 0 0 0,0-1 0 0 0,0 1 0 0 0,0 0-1 0 0,0-1 1 0 0,0 1 0 0 0,0 0 0 0 0,1 0 0 0 0,-1 0 0 0 0,3-2 0 0 0,3-3 226 0 0,0 0 1 0 0,1 1-1 0 0,0-1 0 0 0,0 2 0 0 0,0-1 1 0 0,1 1-1 0 0,-1 0 0 0 0,1 1 1 0 0,15-5-1 0 0,2 0 492 0 0,1 1-1 0 0,33-4 1 0 0,-23 6-230 0 0,0 3 0 0 0,1 1 1 0 0,-1 1-1 0 0,1 2 0 0 0,-1 2 0 0 0,42 9 0 0 0,-46-6-293 0 0,-1 2-1 0 0,0 2 0 0 0,0 0 0 0 0,-1 2 0 0 0,-1 2 0 0 0,0 1 0 0 0,31 20 0 0 0,-52-28-319 0 0,0-1 0 0 0,0 1 0 0 0,-1 0-1 0 0,0 1 1 0 0,0 0 0 0 0,-1 0 0 0 0,0 1 0 0 0,0 0 0 0 0,-1 0 0 0 0,0 0 0 0 0,7 18 0 0 0,-10-21-78 0 0,-1 0 0 0 0,-1 1 1 0 0,1-1-1 0 0,-1 0 0 0 0,0 1 0 0 0,-1-1 0 0 0,1 0 1 0 0,-1 1-1 0 0,0-1 0 0 0,-1 1 0 0 0,0-1 1 0 0,0 0-1 0 0,0 1 0 0 0,-1-1 0 0 0,1 0 1 0 0,-2 0-1 0 0,1 0 0 0 0,-1 0 0 0 0,0 0 1 0 0,0-1-1 0 0,-6 9 0 0 0,0-2-66 0 0,0 0 0 0 0,-1-1 0 0 0,-1 0 0 0 0,0 0 0 0 0,-1-1 0 0 0,0-1 0 0 0,-14 9 0 0 0,5-6 0 0 0,0-1 0 0 0,0 0 0 0 0,-1-2 0 0 0,-23 6 0 0 0,-5-1 0 0 0,-1-4 0 0 0,0-1 0 0 0,-77 3 0 0 0,-30-10-1139 0 0,109-2 571 0 0,47 0-733 0 0,33-2-13309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8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0 179 344 0 0,'13'-15'1411'0'0,"0"0"-1"0"0,1 1 1 0 0,0 0-1 0 0,1 1 1 0 0,1 1-1 0 0,0 1 1 0 0,1 0-1 0 0,0 1 1 0 0,0 0-1 0 0,33-11 1 0 0,-28 13-256 0 0,0 2-1 0 0,0 0 1 0 0,0 2 0 0 0,1 0 0 0 0,30-1 0 0 0,-46 5-814 0 0,0 0 1 0 0,-1 1-1 0 0,1-1 1 0 0,0 1 0 0 0,-1 0-1 0 0,1 1 1 0 0,0 0-1 0 0,-1 0 1 0 0,0 0-1 0 0,11 6 1 0 0,-15-7-249 0 0,1 1-1 0 0,-1-1 1 0 0,-1 1-1 0 0,1-1 1 0 0,0 1-1 0 0,0 0 1 0 0,-1-1-1 0 0,1 1 1 0 0,-1 0-1 0 0,1 0 1 0 0,-1 0-1 0 0,0 0 1 0 0,0 0-1 0 0,0 1 1 0 0,0-1 0 0 0,0 0-1 0 0,0 1 1 0 0,-1-1-1 0 0,1 0 1 0 0,-1 1-1 0 0,1-1 1 0 0,-1 1-1 0 0,0-1 1 0 0,0 0-1 0 0,0 1 1 0 0,-1-1-1 0 0,1 1 1 0 0,0-1-1 0 0,-1 0 1 0 0,0 1-1 0 0,1-1 1 0 0,-1 0-1 0 0,-1 3 1 0 0,-9 18 247 0 0,-1 0 0 0 0,-2 0 0 0 0,0-1 0 0 0,-1-1 0 0 0,-27 30 0 0 0,18-22 177 0 0,-32 50 1 0 0,48-56-518 0 0,7-21 0 0 0,1-1 0 0 0,0 0 0 0 0,0 0 0 0 0,0 0 0 0 0,0 1 0 0 0,0-1 0 0 0,0 0 0 0 0,0 0 0 0 0,0 1 0 0 0,0-1 0 0 0,1 0 0 0 0,-1 0 0 0 0,1 0 0 0 0,-1 1 0 0 0,1-1 0 0 0,-1 0 0 0 0,1 0 0 0 0,-1 0 0 0 0,1 0 0 0 0,0 0 0 0 0,1 1 0 0 0,3 1 0 0 0,-1 0 0 0 0,1 0 0 0 0,0 0 0 0 0,1-1 0 0 0,-1 0 0 0 0,0 0 0 0 0,1 0 0 0 0,-1-1 0 0 0,1 0 0 0 0,-1 0 0 0 0,1 0 0 0 0,0-1 0 0 0,10 0 0 0 0,10-1 0 0 0,43-8 0 0 0,-57 7 0 0 0,14-3-744 0 0,0 0 0 0 0,-1-2-1 0 0,33-12 1 0 0,-36 16-9915 0 0,-18 3 9863 0 0,5 0-2346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8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542 208 208 0 0,'1'-5'630'0'0,"0"0"0"0"0,0 0 1 0 0,0 0-1 0 0,0 0 0 0 0,-1-1 0 0 0,0 1 0 0 0,0 0 0 0 0,-1 0 1 0 0,1 0-1 0 0,-1-1 0 0 0,0 1 0 0 0,-1 0 0 0 0,1 0 0 0 0,-1 0 1 0 0,0 1-1 0 0,-5-10 0 0 0,4 7 67 0 0,-1 1 1 0 0,-1-1-1 0 0,1 1 1 0 0,-1 0-1 0 0,0 0 0 0 0,-1 1 1 0 0,1-1-1 0 0,-1 1 1 0 0,0 0-1 0 0,-11-6 0 0 0,8 6-169 0 0,0 0-1 0 0,-1 1 0 0 0,1 1 0 0 0,-1-1 1 0 0,0 2-1 0 0,0-1 0 0 0,0 1 0 0 0,0 1 1 0 0,0-1-1 0 0,0 2 0 0 0,-1 0 0 0 0,-12 1 1 0 0,7 1-107 0 0,0 1 0 0 0,-1 1 0 0 0,2 0 1 0 0,-1 2-1 0 0,0-1 0 0 0,-26 16 0 0 0,19-9 61 0 0,0 1 1 0 0,-33 27-1 0 0,47-33-273 0 0,1 0 1 0 0,0 0-1 0 0,0 1 1 0 0,1 0-1 0 0,0 1 1 0 0,1-1-1 0 0,0 1 0 0 0,0 1 1 0 0,-5 11-1 0 0,10-16-184 0 0,-1 0 0 0 0,1 0 1 0 0,0 1-1 0 0,0-1 0 0 0,1 0 0 0 0,-1 1 0 0 0,1-1 0 0 0,0 0 0 0 0,1 1 0 0 0,0-1 0 0 0,-1 0 1 0 0,1 1-1 0 0,1-1 0 0 0,-1 0 0 0 0,1 0 0 0 0,0 0 0 0 0,0 0 0 0 0,1 0 0 0 0,-1 0 0 0 0,1-1 1 0 0,4 5-1 0 0,3 5 21 0 0,1-1 0 0 0,0 0 1 0 0,1-1-1 0 0,0 0 1 0 0,19 13-1 0 0,-18-15-46 0 0,0-2 0 0 0,0 0 0 0 0,1 0 0 0 0,0-2 0 0 0,1 1 0 0 0,0-2 0 0 0,-1 0 0 0 0,2-1 0 0 0,-1 0 0 0 0,0-1 0 0 0,18 1 0 0 0,-26-3 0 0 0,0-1 0 0 0,0 0 0 0 0,1 0 0 0 0,-1-1 0 0 0,0 0 0 0 0,0 0 0 0 0,0 0 0 0 0,1-1 0 0 0,-1 0 0 0 0,-1-1 0 0 0,1 1 0 0 0,0-1 0 0 0,-1-1 0 0 0,1 1 0 0 0,-1-1 0 0 0,0 0 0 0 0,0-1 0 0 0,-1 1 0 0 0,1-1 0 0 0,-1 0 0 0 0,0-1 0 0 0,0 1 0 0 0,-1-1 0 0 0,0 0 0 0 0,6-10 0 0 0,-6 7 0 0 0,0 0 0 0 0,-1 0 0 0 0,0 0 0 0 0,0-1 0 0 0,-1 1 0 0 0,0-1 0 0 0,-1 1 0 0 0,0-1 0 0 0,0 0 0 0 0,-1 0 0 0 0,-1 1 0 0 0,1-1 0 0 0,-2 0 0 0 0,1 1 0 0 0,-1-1 0 0 0,-1 1 0 0 0,0-1 0 0 0,0 1 0 0 0,0 0 0 0 0,-2 0 0 0 0,-9-16 0 0 0,4 10 0 0 0,0 0 0 0 0,-1 1 0 0 0,0 0 0 0 0,-1 1 0 0 0,-1 1 0 0 0,0 0 0 0 0,0 1 0 0 0,-1 0 0 0 0,-1 1 0 0 0,0 0 0 0 0,-23-10 0 0 0,35 19-11 0 0,-9-5-1152 0 0,-1 0 1 0 0,-17-4-1 0 0,27 9 945 0 0,0 1 1 0 0,0-1-1 0 0,0 0 1 0 0,1 1-1 0 0,-1 0 1 0 0,0 0-1 0 0,0 0 1 0 0,0 0-1 0 0,0 0 1 0 0,0 0-1 0 0,0 1 1 0 0,1-1-1 0 0,-1 1 1 0 0,0 0-1 0 0,0 0 1 0 0,1 0-1 0 0,-1 0 0 0 0,-2 2 1 0 0,-3 4-3570 0 0,2 7-4088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0:59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63 360 104 0 0,'2'0'606'0'0,"0"-1"0"0"0,0 1 0 0 0,0-1 0 0 0,0 1 0 0 0,1 0 0 0 0,-1 0 0 0 0,0-1 0 0 0,0 2 0 0 0,0-1-1 0 0,1 0 1 0 0,-1 0 0 0 0,0 1 0 0 0,4 0 0 0 0,-6 0-329 0 0,1 0 0 0 0,0-1-1 0 0,0 1 1 0 0,0 0-1 0 0,-1 0 1 0 0,1-1 0 0 0,0 1-1 0 0,-1 0 1 0 0,1 0 0 0 0,0 0-1 0 0,-1 0 1 0 0,1 0-1 0 0,-1 0 1 0 0,0 0 0 0 0,1 0-1 0 0,-1 0 1 0 0,0 0 0 0 0,0 0-1 0 0,1 0 1 0 0,-1 0-1 0 0,0 0 1 0 0,0 1 0 0 0,0-1-1 0 0,0 0 1 0 0,0 0 0 0 0,-1 0-1 0 0,1 0 1 0 0,-1 1 0 0 0,-3 18 1108 0 0,-1 0 1 0 0,-1-1 0 0 0,-1 1 0 0 0,-1-2 0 0 0,0 1 0 0 0,-2-1 0 0 0,0 0 0 0 0,-1-1 0 0 0,-24 30 0 0 0,35-47-1371 0 0,0 0 0 0 0,0-1 0 0 0,0 1 0 0 0,0 0 0 0 0,0 0 0 0 0,0 0 0 0 0,0 0 0 0 0,0 0-1 0 0,0 0 1 0 0,0 0 0 0 0,0 0 0 0 0,0 0 0 0 0,0 0 0 0 0,0 0 0 0 0,-1 0 0 0 0,1 0 0 0 0,0 0 0 0 0,0 0 0 0 0,0 0 0 0 0,0 0 0 0 0,0 0 0 0 0,0 0 0 0 0,0 0 0 0 0,0 0 0 0 0,0 0 0 0 0,0 0 0 0 0,0 0 0 0 0,0 0 0 0 0,0 0 0 0 0,0 0 0 0 0,0 0 0 0 0,5-8 761 0 0,-3 5-660 0 0,-1 1 0 0 0,1-1 0 0 0,0 1 0 0 0,0 0 0 0 0,1 0-1 0 0,-1 0 1 0 0,0 0 0 0 0,5-2 0 0 0,3 0-116 0 0,0 0 0 0 0,0 1 0 0 0,1 0 0 0 0,0 0 0 0 0,-1 1 0 0 0,1 0 0 0 0,0 1 0 0 0,0 1 0 0 0,0 0 0 0 0,0 0 0 0 0,0 1 0 0 0,13 2 0 0 0,16 5 0 0 0,73 24 0 0 0,-104-29 0 0 0,142 55 0 0 0,8 3 0 0 0,-132-52 0 0 0,1-2 0 0 0,-1-1 0 0 0,56 5 0 0 0,-75-11 0 0 0,0 1 0 0 0,0-1 0 0 0,1-1 0 0 0,-1 0 0 0 0,0 0 0 0 0,0 0 0 0 0,0-1 0 0 0,0-1 0 0 0,0 1 0 0 0,8-5 0 0 0,-13 5 0 0 0,1 0 0 0 0,-1 0 0 0 0,0 0 0 0 0,-1 0 0 0 0,1 0 0 0 0,0-1 0 0 0,-1 0 0 0 0,1 1 0 0 0,-1-1 0 0 0,0 0 0 0 0,0 0 0 0 0,0 0 0 0 0,0-1 0 0 0,0 1 0 0 0,-1 0 0 0 0,0-1 0 0 0,1 1 0 0 0,-1-1 0 0 0,0 1 0 0 0,-1-1 0 0 0,1 0 0 0 0,-1 1 0 0 0,0-1 0 0 0,0-5 0 0 0,0-5 0 0 0,-2 0 0 0 0,1 0 0 0 0,-2 0 0 0 0,-7-24 0 0 0,-25-55 0 0 0,20 55 0 0 0,-10-28 0 0 0,-3 1 0 0 0,-3 1 0 0 0,-63-97 0 0 0,59 118 0 0 0,31 40 0 0 0,1 0 0 0 0,0 0 0 0 0,-1 0 0 0 0,0 0 0 0 0,0 1 0 0 0,0 0 0 0 0,0-1 0 0 0,0 1 0 0 0,-8-2 0 0 0,3 3 0 0 0,-3 5 0 0 0,11-3-234 0 0,-1 0-1 0 0,1 1 1 0 0,0-1 0 0 0,-1 1-1 0 0,1-1 1 0 0,0 1 0 0 0,0-1-1 0 0,0 1 1 0 0,0 0 0 0 0,1 0 0 0 0,-1-1-1 0 0,0 1 1 0 0,1 0 0 0 0,-1 0-1 0 0,1 0 1 0 0,0 0 0 0 0,-1-1-1 0 0,1 1 1 0 0,0 0 0 0 0,0 0-1 0 0,1 4 1 0 0,-1 1-1524 0 0,1 1 0 0 0,1-1 0 0 0,3 15 0 0 0,1-7-1768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04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26 240 392 0 0,'-11'-20'1771'0'0,"-4"-9"7692"0"0,18 33-8214 0 0,5 5-698 0 0,-1 0-1 0 0,0 1 1 0 0,-1 0-1 0 0,0 0 1 0 0,-1 1-1 0 0,4 11 1 0 0,25 75 1386 0 0,-23-64-1272 0 0,97 311 4821 0 0,-90-299-4109 0 0,1-1 0 0 0,42 68 0 0 0,-61-111-1294 0 0,1 0 1 0 0,0 0-1 0 0,0 1 1 0 0,0-1-1 0 0,-1 0 1 0 0,1 0-1 0 0,0 0 1 0 0,1 0-1 0 0,-1 0 1 0 0,0-1-1 0 0,0 1 1 0 0,0 0-1 0 0,0 0 1 0 0,1-1-1 0 0,-1 1 1 0 0,0-1-1 0 0,1 1 1 0 0,1 0-1 0 0,-2-1 280 0 0,2-2-16 0 0,1-1-295 0 0,0 0 1 0 0,0 0-1 0 0,-1 0 0 0 0,1 0 0 0 0,-1-1 0 0 0,0 0 1 0 0,0 1-1 0 0,0-1 0 0 0,-1-1 0 0 0,1 1 1 0 0,-1 0-1 0 0,0 0 0 0 0,0-1 0 0 0,1-6 0 0 0,5-12 312 0 0,5-37-1 0 0,-11 51-350 0 0,26-150-13 0 0,-8-2 0 0 0,1-242 0 0 0,-21 387 0 0 0,1 0 0 0 0,4-19 0 0 0,-3 27 0 0 0,-2 7-36 0 0,0 1 0 0 0,0-1 0 0 0,0 1 1 0 0,0-1-1 0 0,0 1 0 0 0,0-1 0 0 0,1 1 0 0 0,-1-1 0 0 0,0 1 0 0 0,0-1 1 0 0,1 1-1 0 0,-1-1 0 0 0,0 1 0 0 0,0-1 0 0 0,1 1 0 0 0,-1 0 1 0 0,1-1-1 0 0,-1 1 0 0 0,0 0 0 0 0,1-1 0 0 0,-1 1 0 0 0,1 0 0 0 0,-1-1 1 0 0,1 1-1 0 0,-1 0 0 0 0,1 0 0 0 0,-1 0 0 0 0,1-1 0 0 0,-1 1 0 0 0,1 0 1 0 0,-1 0-1 0 0,1 0 0 0 0,-1 0 0 0 0,1 0 0 0 0,-1 0 0 0 0,1 0 1 0 0,-1 0-1 0 0,1 0 0 0 0,-1 0 0 0 0,1 0 0 0 0,-1 0 0 0 0,1 1 0 0 0,-1-1 1 0 0,1 0-1 0 0,-1 0 0 0 0,1 0 0 0 0,-1 1 0 0 0,1-1 0 0 0,-1 0 0 0 0,0 1 1 0 0,1-1-1 0 0,-1 0 0 0 0,1 1 0 0 0,-1-1 0 0 0,0 0 0 0 0,1 1 1 0 0,-1 0-1 0 0,1-1-124 0 0,3 3-372 0 0,0 1-1 0 0,0-1 0 0 0,0 1 1 0 0,0-1-1 0 0,0 1 1 0 0,-1 0-1 0 0,0 1 1 0 0,5 7-1 0 0,19 41-6184 0 0,-23-42 4827 0 0,9 14-1045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7301 0 0,'3'-4'1547'0'0,"1"0"22"0"0,0 0 0 0 0,0 0 0 0 0,0 0 0 0 0,0 0 0 0 0,1 1 0 0 0,6-4 0 0 0,-10 6-1373 0 0,1 1 1 0 0,-1-1-1 0 0,1 1 0 0 0,-1-1 1 0 0,1 1-1 0 0,-1 0 1 0 0,1-1-1 0 0,-1 1 1 0 0,1 0-1 0 0,0 0 1 0 0,-1 0-1 0 0,1 1 1 0 0,-1-1-1 0 0,1 0 1 0 0,0 0-1 0 0,-1 1 1 0 0,1-1-1 0 0,-1 1 1 0 0,1 0-1 0 0,-1-1 1 0 0,0 1-1 0 0,1 0 1 0 0,-1 0-1 0 0,0 0 1 0 0,1 0-1 0 0,-1 0 1 0 0,1 1-1 0 0,6 6 205 0 0,0 0 0 0 0,-1 1 0 0 0,0 0 0 0 0,0 0 0 0 0,-1 0 0 0 0,-1 1 0 0 0,7 13 0 0 0,25 74 1337 0 0,9 77 662 0 0,-41-149-2311 0 0,-3-17-89 0 0,0 0 0 0 0,0 0 0 0 0,1 0 0 0 0,0-1 0 0 0,0 1 0 0 0,6 9 0 0 0,-8-15 0 0 0,0 0 0 0 0,1 0 0 0 0,0 0 0 0 0,-1-1 0 0 0,1 1 0 0 0,0 0 0 0 0,0-1 0 0 0,0 1 0 0 0,0-1 0 0 0,0 0 0 0 0,0 1 0 0 0,0-1 0 0 0,1 0 0 0 0,-1 0 0 0 0,0-1 0 0 0,0 1 0 0 0,1 0 0 0 0,-1-1 0 0 0,1 1 0 0 0,-1-1 0 0 0,1 0 0 0 0,-1 0 0 0 0,0 0 0 0 0,1 0 0 0 0,4-1 0 0 0,11-3-1384 0 0,0 0 1 0 0,-1-1-1 0 0,0-1 0 0 0,0-1 1 0 0,0 0-1 0 0,-1-1 0 0 0,0-1 1 0 0,0 0-1 0 0,25-21 0 0 0,-20 12-1861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0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15 400 0 0,'0'0'4396'0'0,"0"-3"-3227"0"0,0 2-936 0 0,0 1 0 0 0,0-1 1 0 0,0 1-1 0 0,0 0 0 0 0,0-1 1 0 0,0 1-1 0 0,0-1 1 0 0,0 1-1 0 0,0 0 0 0 0,0-1 1 0 0,0 1-1 0 0,0-1 1 0 0,0 1-1 0 0,-1 0 0 0 0,1-1 1 0 0,0 1-1 0 0,0 0 1 0 0,0-1-1 0 0,0 1 0 0 0,-1 0 1 0 0,1-1-1 0 0,0 1 0 0 0,-1 0 1 0 0,1-1-1 0 0,0 1 1 0 0,0 0-1 0 0,-1 0 0 0 0,1-1 1 0 0,-1 1-1 0 0,-5 2 4282 0 0,1 1-5471 0 0,4-2 562 0 0,-1 1 628 0 0,0 0-1 0 0,1 1 1 0 0,-1-1-1 0 0,1 1 0 0 0,-1 0 1 0 0,1 0-1 0 0,0-1 1 0 0,0 1-1 0 0,0 0 0 0 0,0 0 1 0 0,1 0-1 0 0,-1 0 0 0 0,1 5 1 0 0,-1-2 159 0 0,-4 19 647 0 0,-3 10 738 0 0,-4 56 0 0 0,11-82-1594 0 0,1 0 0 0 0,0 1 0 0 0,1-1 0 0 0,0 1 0 0 0,0-1 0 0 0,1 0 0 0 0,0 0 0 0 0,1 1-1 0 0,0-2 1 0 0,0 1 0 0 0,5 9 0 0 0,-6-14-268 0 0,1 0 0 0 0,-1 1-1 0 0,1-1 1 0 0,0 0 0 0 0,0 0 0 0 0,0-1-1 0 0,1 1 1 0 0,0-1 0 0 0,-1 1-1 0 0,1-1 1 0 0,0 0 0 0 0,0-1 0 0 0,1 1-1 0 0,-1-1 1 0 0,1 0 0 0 0,-1 0 0 0 0,9 3-1 0 0,-5-4-549 0 0,-1 1 0 0 0,1-1-1 0 0,0-1 1 0 0,0 1 0 0 0,11-2 0 0 0,20-5-6117 0 0,-20 2 4262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05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5 207 80 0 0,'-1'-2'1037'0'0,"1"0"0"0"0,-1 0 0 0 0,0-1 0 0 0,1 1 1 0 0,-1 0-1 0 0,1-1 0 0 0,0 1 0 0 0,0 0 0 0 0,0-5 0 0 0,0 6-789 0 0,1 1 0 0 0,-1-1 0 0 0,1 0-1 0 0,-1 0 1 0 0,1 0 0 0 0,-1 0 0 0 0,1 1 0 0 0,-1-1-1 0 0,1 0 1 0 0,0 0 0 0 0,0 1 0 0 0,-1-1 0 0 0,1 0-1 0 0,0 1 1 0 0,0-1 0 0 0,0 1 0 0 0,-1-1 0 0 0,1 1-1 0 0,0 0 1 0 0,0-1 0 0 0,0 1 0 0 0,0 0 0 0 0,0 0-1 0 0,1-1 1 0 0,39-8 3873 0 0,-33 9-3786 0 0,0-2 0 0 0,0 1 1 0 0,0-1-1 0 0,0 0 0 0 0,-1-1 0 0 0,1 0 0 0 0,0 0 1 0 0,-1 0-1 0 0,0-1 0 0 0,0 0 0 0 0,12-10 1 0 0,-15 10-183 0 0,0 0 1 0 0,0 0 0 0 0,-1-1 0 0 0,1 0 0 0 0,-1 1 0 0 0,3-7 0 0 0,-6 10-125 0 0,1-1 1 0 0,0 0 0 0 0,-1 0 0 0 0,1 0-1 0 0,-1 0 1 0 0,1 1 0 0 0,-1-1-1 0 0,0 0 1 0 0,0 0 0 0 0,0 0 0 0 0,0 0-1 0 0,0 0 1 0 0,0 0 0 0 0,-1 0 0 0 0,1 1-1 0 0,0-1 1 0 0,-1 0 0 0 0,0 0-1 0 0,1 0 1 0 0,-1 1 0 0 0,0-1 0 0 0,0 0-1 0 0,0 1 1 0 0,-1-3 0 0 0,-1 2-12 0 0,1-1-1 0 0,-1 0 1 0 0,0 1 0 0 0,1 0 0 0 0,-1 0-1 0 0,0-1 1 0 0,0 2 0 0 0,-1-1 0 0 0,1 0-1 0 0,0 1 1 0 0,-1-1 0 0 0,1 1 0 0 0,-1 0-1 0 0,1 0 1 0 0,-1 0 0 0 0,1 1 0 0 0,-1-1-1 0 0,0 1 1 0 0,-6 0 0 0 0,4 0-1 0 0,0 1 0 0 0,0 0 0 0 0,0 0-1 0 0,0 0 1 0 0,0 1 0 0 0,0-1 0 0 0,1 1 0 0 0,-1 1 0 0 0,1-1-1 0 0,-1 1 1 0 0,-6 5 0 0 0,11-8-7 0 0,0 1 1 0 0,0-1-1 0 0,0 0 0 0 0,1 1 0 0 0,-1 0 0 0 0,0-1 0 0 0,0 1 1 0 0,1-1-1 0 0,-1 1 0 0 0,1 0 0 0 0,-1-1 0 0 0,0 1 1 0 0,1 0-1 0 0,0 0 0 0 0,-1 0 0 0 0,1-1 0 0 0,-1 1 0 0 0,1 0 1 0 0,0 0-1 0 0,-1 0 0 0 0,1 0 0 0 0,0 0 0 0 0,0 0 1 0 0,0-1-1 0 0,0 1 0 0 0,0 0 0 0 0,0 2 0 0 0,1-2-3 0 0,-1 0 0 0 0,1 0 0 0 0,0 0 0 0 0,0 0 0 0 0,0 0 0 0 0,0 0 0 0 0,0 0 0 0 0,0 0 0 0 0,0 0 0 0 0,0 0 0 0 0,0-1 0 0 0,0 1 0 0 0,0 0 0 0 0,0-1 0 0 0,1 1 0 0 0,0 0 0 0 0,4 1-14 0 0,0 0 0 0 0,0 0-1 0 0,0-1 1 0 0,1 0 0 0 0,-1 0 0 0 0,0 0-1 0 0,7-1 1 0 0,-11 0 1 0 0,1 0-1 0 0,-1-1 1 0 0,1 1 0 0 0,-1-1-1 0 0,0 0 1 0 0,1 1-1 0 0,-1-1 1 0 0,0 0 0 0 0,0 0-1 0 0,0-1 1 0 0,0 1-1 0 0,0 0 1 0 0,0-1 0 0 0,0 1-1 0 0,0-1 1 0 0,0 0-1 0 0,-1 1 1 0 0,1-1 0 0 0,-1 0-1 0 0,1 0 1 0 0,-1 0-1 0 0,0 0 1 0 0,1 0 0 0 0,-1-1-1 0 0,0 1 1 0 0,1-3 0 0 0,-2 4-14 0 0,-3-12-824 0 0,3 12 807 0 0,0 0 0 0 0,0 1-1 0 0,0-1 1 0 0,0 0 0 0 0,0 0-1 0 0,0 1 1 0 0,-1-1 0 0 0,1 0-1 0 0,0 1 1 0 0,0-1 0 0 0,0 0-1 0 0,-1 1 1 0 0,1-1 0 0 0,-1 0-1 0 0,1 1 1 0 0,0-1-1 0 0,-1 1 1 0 0,1-1 0 0 0,-1 0-1 0 0,1 1 1 0 0,-1-1 0 0 0,0 0-1 0 0,-20-1-4220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13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83 576 0 0,'-16'-10'18755'0'0,"16"9"-18399"0"0,11-3 4826 0 0,35 0-6372 0 0,-25 2 3141 0 0,149-15 708 0 0,113-15 516 0 0,-263 29-2806 0 0,29-6-2672 0 0,-46 8 1370 0 0,4 2-4778 0 0,1 0 729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13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80 608 0 0,'-1'-5'1221'0'0,"-1"0"1"0"0,1-1-1 0 0,0 1 0 0 0,1 0 0 0 0,-1-1 1 0 0,1 1-1 0 0,0-1 0 0 0,2-8 1 0 0,3-8 10489 0 0,37 229-5486 0 0,5 25-3201 0 0,-37-188-2817 0 0,-10-41-264 0 0,8 24-1630 0 0,-7-26 1627 0 0,-1 0 0 0 0,0-1 0 0 0,1 1 0 0 0,-1 0 0 0 0,1 0 0 0 0,-1 0 0 0 0,1-1 0 0 0,-1 1 0 0 0,1 0 0 0 0,-1-1 0 0 0,1 1 0 0 0,0-1 0 0 0,-1 1 0 0 0,1 0 0 0 0,0-1 0 0 0,-1 1 0 0 0,1-1 0 0 0,0 0 0 0 0,0 1 0 0 0,0-1 0 0 0,-1 0 0 0 0,1 1 0 0 0,0-1 0 0 0,0 0 0 0 0,0 0 0 0 0,0 0 0 0 0,0 0 0 0 0,0 0 0 0 0,0 0 0 0 0,-1 0 0 0 0,3 0 0 0 0,8-3-2137 0 0,8-5-6499 0 0,-12 6 5575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14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207 211 424 0 0,'7'-26'3505'0'0,"-5"20"-2022"0"0,0 0 0 0 0,0 1 0 0 0,-1-1 0 0 0,0-1 0 0 0,0-11 0 0 0,0 17-1292 0 0,-1 0-1 0 0,0-1 1 0 0,0 1-1 0 0,0-1 1 0 0,0 1-1 0 0,0-1 1 0 0,0 1 0 0 0,-1-1-1 0 0,1 1 1 0 0,0 0-1 0 0,-1-1 1 0 0,1 1-1 0 0,-1 0 1 0 0,0-1-1 0 0,1 1 1 0 0,-1 0 0 0 0,0 0-1 0 0,0-1 1 0 0,0 1-1 0 0,0 0 1 0 0,0 0-1 0 0,0 0 1 0 0,0 0-1 0 0,0 0 1 0 0,0 0-1 0 0,0 0 1 0 0,0 1 0 0 0,-1-1-1 0 0,1 0 1 0 0,0 1-1 0 0,-1-1 1 0 0,1 1-1 0 0,0-1 1 0 0,-1 1-1 0 0,1 0 1 0 0,-1-1-1 0 0,1 1 1 0 0,0 0 0 0 0,-1 0-1 0 0,1 0 1 0 0,-1 0-1 0 0,1 0 1 0 0,-1 1-1 0 0,-1-1 1 0 0,-4 2 96 0 0,0-1 1 0 0,0 1-1 0 0,1 1 1 0 0,-1-1-1 0 0,1 1 1 0 0,0 0-1 0 0,-1 1 0 0 0,-6 4 1 0 0,4 0-79 0 0,-1-1 0 0 0,1 1-1 0 0,1 1 1 0 0,-1-1 0 0 0,1 2 0 0 0,1-1 0 0 0,0 1 0 0 0,0 0 0 0 0,1 0 0 0 0,0 1 0 0 0,1 0-1 0 0,0 0 1 0 0,1 0 0 0 0,0 1 0 0 0,1 0 0 0 0,0-1 0 0 0,1 1 0 0 0,0 0 0 0 0,1 0-1 0 0,0 0 1 0 0,1 0 0 0 0,0 0 0 0 0,1 0 0 0 0,1 1 0 0 0,0-2 0 0 0,0 1 0 0 0,1 0 0 0 0,1 0-1 0 0,0-1 1 0 0,5 11 0 0 0,-2-8-40 0 0,1 0 1 0 0,1 0-1 0 0,0-1 0 0 0,0-1 0 0 0,21 22 0 0 0,-22-27-102 0 0,0-1-1 0 0,0 0 1 0 0,1 0-1 0 0,-1 0 0 0 0,1-1 1 0 0,0 0-1 0 0,1-1 0 0 0,-1 0 1 0 0,1-1-1 0 0,12 3 1 0 0,-10-3-41 0 0,1-1 1 0 0,0 0-1 0 0,-1-1 1 0 0,1 0 0 0 0,0-1-1 0 0,0 0 1 0 0,-1-1-1 0 0,1-1 1 0 0,0 0 0 0 0,14-5-1 0 0,-17 4-5 0 0,0-1-1 0 0,-1 0 0 0 0,1-1 1 0 0,-1 0-1 0 0,0 0 0 0 0,0-1 1 0 0,-1 0-1 0 0,1-1 1 0 0,-1 0-1 0 0,-1 0 0 0 0,1 0 1 0 0,11-17-1 0 0,-8 9-20 0 0,-2 0 0 0 0,1 0 0 0 0,-2-1 0 0 0,0 0 0 0 0,-1 0 0 0 0,-1-1 0 0 0,8-30 0 0 0,-12 33 0 0 0,0 1 0 0 0,-1-1 0 0 0,0 1 0 0 0,-1-1 0 0 0,0 0 0 0 0,-1 1 0 0 0,-1-1 0 0 0,0 1 0 0 0,-1 0 0 0 0,-9-24 0 0 0,7 24-115 0 0,0 1 1 0 0,-2 0-1 0 0,1 0 1 0 0,-1 1-1 0 0,-1 0 1 0 0,0 0-1 0 0,-1 1 1 0 0,0 0-1 0 0,0 0 1 0 0,-1 1-1 0 0,0 0 1 0 0,-1 1-1 0 0,0 0 1 0 0,0 1-1 0 0,-1 0 1 0 0,1 1-1 0 0,-20-7 0 0 0,14 7-90 0 0,0 0 0 0 0,0 1 0 0 0,-1 1 0 0 0,0 1 0 0 0,0 0 0 0 0,0 2 0 0 0,0 0 0 0 0,0 1 0 0 0,0 0 0 0 0,0 2 0 0 0,0 0 0 0 0,-26 7 0 0 0,33-6-223 0 0,2-1-1608 0 0,-1 0-1 0 0,2 1 1 0 0,-1 0-1 0 0,-15 8 1 0 0,8-1-953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80 104 52 0 0,'-62'-9'8295'0'0,"60"9"-7514"0"0,-7 2 808 0 0,8-2-1473 0 0,1 0-1 0 0,0 0 1 0 0,0 0-1 0 0,-1 0 1 0 0,1 0-1 0 0,0 0 1 0 0,0 0-1 0 0,-1 0 1 0 0,1 1-1 0 0,0-1 1 0 0,0 0-1 0 0,0 0 1 0 0,-1 0-1 0 0,1 0 1 0 0,0 0 0 0 0,0 0-1 0 0,0 0 1 0 0,-1 1-1 0 0,1-1 1 0 0,0 0-1 0 0,0 0 1 0 0,0 0-1 0 0,0 1 1 0 0,-1-1-1 0 0,1 0 1 0 0,0 0-1 0 0,0 0 1 0 0,0 1-1 0 0,0-1 1 0 0,0 0-1 0 0,0 0 1 0 0,0 1-1 0 0,0-1 1 0 0,0 0-1 0 0,-1 0 1 0 0,1 0 0 0 0,0 1-1 0 0,0-1 1 0 0,1 1-1 0 0,6 3 217 0 0,1 1 0 0 0,-1-1 1 0 0,1 0-1 0 0,0-1 0 0 0,1 0 0 0 0,-1 0 0 0 0,11 1 1 0 0,65 9 935 0 0,-58-10-958 0 0,112 9 1314 0 0,193-8 1 0 0,-216-6-1138 0 0,359-13 939 0 0,-182 4-755 0 0,1578-25 2745 0 0,-592-9-1690 0 0,-590-10-276 0 0,-680 54-3614 0 0,-21 1 918 0 0,-25 4-1715 0 0,-3 2-4465 0 0,19-4 4305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4 724 0 0,'-84'-1'3695'0'0,"19"-1"3429"0"0,-129 14-1 0 0,192-12-6827 0 0,0 0 0 0 0,-1 0 0 0 0,1 1-1 0 0,0-1 1 0 0,0 1 0 0 0,0-1 0 0 0,0 1 0 0 0,0 0 0 0 0,0 0 0 0 0,0 0 0 0 0,0 0 0 0 0,0 0 0 0 0,1 1 0 0 0,-1-1 0 0 0,-2 2 0 0 0,4-2 476 0 0,4 1-58 0 0,21 9-45 0 0,0-1 0 0 0,1-1 0 0 0,0-2 0 0 0,44 8 0 0 0,-28-9-357 0 0,1-2 0 0 0,56-2 0 0 0,-60-3-375 0 0,1-1-1 0 0,-1-2 1 0 0,-1-2 0 0 0,1-2-1 0 0,52-17 1 0 0,-31 3 207 0 0,-59 22-76 0 0,0 1-40 0 0,1 0 0 0 0,-1 0 0 0 0,0 1 0 0 0,0-1 1 0 0,0 0-1 0 0,0 0 0 0 0,0 1 0 0 0,0-1 0 0 0,-1 1 0 0 0,1-1 0 0 0,0 2 0 0 0,-16 59 451 0 0,-23 123 741 0 0,35-161-1072 0 0,1-1 0 0 0,2 1 0 0 0,0-1 1 0 0,1 1-1 0 0,1-1 0 0 0,7 27 0 0 0,-9-48-137 0 0,0 0-236 0 0,1 0 1 0 0,-1 0-1 0 0,0 0 0 0 0,0 0 0 0 0,1 0 0 0 0,0 0 0 0 0,-1 0 0 0 0,1 0 0 0 0,0 0 1 0 0,0 0-1 0 0,0-1 0 0 0,0 1 0 0 0,0 0 0 0 0,0-1 0 0 0,0 1 0 0 0,1-1 0 0 0,-1 1 0 0 0,0-1 1 0 0,1 0-1 0 0,-1 1 0 0 0,1-1 0 0 0,0 0 0 0 0,2 1 0 0 0,3-3-4982 0 0,0 0 31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131 185 504 0 0,'-21'-1'979'0'0,"-47"-6"3407"0"0,61 6-2990 0 0,1 0 0 0 0,-1-1 0 0 0,1 0 0 0 0,-9-6 3607 0 0,15 8-4931 0 0,0 0 0 0 0,0-1 0 0 0,0 1 0 0 0,0 0-1 0 0,0-1 1 0 0,0 1 0 0 0,0 0 0 0 0,0-1 0 0 0,0 1-1 0 0,0 0 1 0 0,0-1 0 0 0,0 1 0 0 0,0 0 0 0 0,0-1-1 0 0,0 1 1 0 0,0 0 0 0 0,0-1 0 0 0,0 1 0 0 0,0 0-1 0 0,1-1 1 0 0,-1 1 0 0 0,0 0 0 0 0,0-1 0 0 0,0 1 0 0 0,1 0-1 0 0,-1 0 1 0 0,0-1 0 0 0,0 1 0 0 0,1 0 0 0 0,-1 0-1 0 0,36-17 2139 0 0,1 2 0 0 0,0 1 0 0 0,77-16 0 0 0,-44 12-703 0 0,42-6 59 0 0,-44 10-3962 0 0,-1-3-8759 0 0,-58 13 8232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1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14 142 120 0 0,'0'-2'516'0'0,"1"0"0"0"0,-1 1 0 0 0,1-1 0 0 0,-1 0 0 0 0,1 1 0 0 0,0-1 0 0 0,0 1 0 0 0,0-1 0 0 0,-1 1 0 0 0,1-1 0 0 0,1 1 0 0 0,-1 0 0 0 0,0-1 0 0 0,0 1 0 0 0,0 0 0 0 0,1 0 0 0 0,-1 0 0 0 0,1 0 0 0 0,-1 0 0 0 0,1 0 0 0 0,-1 0 0 0 0,3-1 0 0 0,42-16 3121 0 0,-34 14-2650 0 0,193-58 6690 0 0,-194 59-7343 0 0,72-20 3199 0 0,-81 23-2704 0 0,-7 2-767 0 0,-128 52 22 0 0,9-6-106 0 0,109-41 15 0 0,-49 24-36 0 0,58-27 31 0 0,-1 0 1 0 0,0 0 0 0 0,1 1-1 0 0,0 0 1 0 0,0 0 0 0 0,-9 11-1 0 0,15-16 14 0 0,-1 1 0 0 0,1 0 0 0 0,-1 0 0 0 0,1 0 0 0 0,0 0 0 0 0,-1 0 0 0 0,1-1 0 0 0,0 1-1 0 0,-1 0 1 0 0,1 0 0 0 0,0 0 0 0 0,0 0 0 0 0,0 0 0 0 0,0 0 0 0 0,0 0 0 0 0,0 0 0 0 0,0 0 0 0 0,0 0 0 0 0,0 0-1 0 0,1 0 1 0 0,-1 0 0 0 0,0 0 0 0 0,1 0 0 0 0,-1 0 0 0 0,0-1 0 0 0,1 1 0 0 0,-1 0 0 0 0,1 0 0 0 0,0 0 0 0 0,-1 0-1 0 0,1-1 1 0 0,-1 1 0 0 0,1 0 0 0 0,0-1 0 0 0,0 1 0 0 0,-1-1 0 0 0,1 1 0 0 0,0 0 0 0 0,1 0 0 0 0,5 3 37 0 0,1 1 1 0 0,0-1 0 0 0,12 4 0 0 0,-14-5-15 0 0,40 14 291 0 0,86 19-1 0 0,-91-27-56 0 0,0 1 1 0 0,-1 3-1 0 0,61 27 1 0 0,-93-36-216 0 0,1 1 1 0 0,-1-1 0 0 0,0 1 0 0 0,0 1-1 0 0,0 0 1 0 0,-1 0 0 0 0,0 0-1 0 0,0 1 1 0 0,0 0 0 0 0,-1 0-1 0 0,0 1 1 0 0,-1 0 0 0 0,7 12-1 0 0,-11-19-39 0 0,0 1 1 0 0,-1 0-1 0 0,0-1 0 0 0,1 1 0 0 0,-1 0 0 0 0,0 0 1 0 0,0-1-1 0 0,0 1 0 0 0,0 0 0 0 0,0 0 0 0 0,-1-1 1 0 0,1 1-1 0 0,0 0 0 0 0,-1 0 0 0 0,1-1 0 0 0,-1 1 1 0 0,0-1-1 0 0,0 1 0 0 0,1 0 0 0 0,-1-1 0 0 0,0 1 1 0 0,0-1-1 0 0,0 0 0 0 0,-1 1 0 0 0,1-1 1 0 0,0 0-1 0 0,0 0 0 0 0,-1 0 0 0 0,1 1 0 0 0,-1-1 1 0 0,1-1-1 0 0,-4 3 0 0 0,-2 1 3 0 0,-1 0 0 0 0,0 0-1 0 0,0-1 1 0 0,0 0 0 0 0,-10 2 0 0 0,-17 1-158 0 0,-1-2 1 0 0,0-1-1 0 0,1-2 1 0 0,-39-3-1 0 0,51 1-84 0 0,-68-6-1385 0 0,77 5 105 0 0,1-1 0 0 0,-19-6 1 0 0,29 4-2013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2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398 203 704 0 0,'-2'-4'996'0'0,"-1"0"0"0"0,0 0 0 0 0,0 0 0 0 0,-1 1 0 0 0,1-1 0 0 0,-1 1-1 0 0,0 0 1 0 0,1-1 0 0 0,-1 2 0 0 0,-1-1 0 0 0,-6-4 0 0 0,4 5-280 0 0,0-1 1 0 0,0 1 0 0 0,0 0-1 0 0,0 0 1 0 0,0 1-1 0 0,0 0 1 0 0,-11 0-1 0 0,6 1-170 0 0,0 0 0 0 0,-1 1 0 0 0,1 1 0 0 0,0 0-1 0 0,0 1 1 0 0,0 0 0 0 0,1 1 0 0 0,-1 0 0 0 0,-14 9 0 0 0,19-10-348 0 0,0 0 1 0 0,1 1 0 0 0,0 0 0 0 0,0 1 0 0 0,0-1 0 0 0,0 1 0 0 0,1 0 0 0 0,-1 1 0 0 0,1-1 0 0 0,1 1 0 0 0,-1 0 0 0 0,1 0 0 0 0,0 1 0 0 0,0-1 0 0 0,1 1 0 0 0,0 0 0 0 0,0 0 0 0 0,1 0 0 0 0,0 0 0 0 0,0 0-1 0 0,0 0 1 0 0,1 1 0 0 0,0-1 0 0 0,1 1 0 0 0,-1-1 0 0 0,1 1 0 0 0,1-1 0 0 0,0 1 0 0 0,0-1 0 0 0,0 0 0 0 0,1 1 0 0 0,0-1 0 0 0,0 0 0 0 0,7 13 0 0 0,-3-9-127 0 0,0-1 1 0 0,1 0-1 0 0,0 0 0 0 0,0-1 1 0 0,1 0-1 0 0,0 0 0 0 0,1 0 1 0 0,0-1-1 0 0,1-1 1 0 0,-1 0-1 0 0,1 0 0 0 0,1-1 1 0 0,-1 0-1 0 0,19 8 0 0 0,-8-6 37 0 0,0-1 1 0 0,0-1-1 0 0,1 0 0 0 0,-1-2 0 0 0,1-1 0 0 0,0 0 0 0 0,25-1 0 0 0,-29-2-109 0 0,0-1 0 0 0,0-1 0 0 0,0 0 0 0 0,-1-1 0 0 0,1-1 0 0 0,-1-1 0 0 0,19-8 0 0 0,-28 10 0 0 0,-1 0 0 0 0,0-1 0 0 0,0 0 0 0 0,0 0 0 0 0,-1 0 0 0 0,1-1 0 0 0,-1 0 0 0 0,0-1 0 0 0,-1 1 0 0 0,1-1 0 0 0,-1 0 0 0 0,0 0 0 0 0,0-1 0 0 0,-1 0 0 0 0,0 1 0 0 0,0-2 0 0 0,-1 1 0 0 0,4-9 0 0 0,-5 9 0 0 0,0 0 0 0 0,0-1 0 0 0,0 1 0 0 0,0-1 0 0 0,-1 1 0 0 0,-1-1 0 0 0,1 1 0 0 0,-1-1 0 0 0,-1 0 0 0 0,1 1 0 0 0,-1-1 0 0 0,-1 1 0 0 0,1-1 0 0 0,-1 1 0 0 0,0 0 0 0 0,-1-1 0 0 0,-4-7 0 0 0,-2 0 0 0 0,0-1 0 0 0,-2 1 0 0 0,0 1 0 0 0,0 0 0 0 0,-2 1 0 0 0,0 0 0 0 0,0 0 0 0 0,-22-14 0 0 0,1 3 0 0 0,-2 1 0 0 0,-60-28 0 0 0,74 41-1098 0 0,0 0 0 0 0,-1 2 1 0 0,0 1-1 0 0,0 0 0 0 0,-1 2 0 0 0,1 1 0 0 0,-1 1 1 0 0,0 0-1 0 0,0 2 0 0 0,0 1 0 0 0,0 1 0 0 0,-44 7 1 0 0,36-1-2074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7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89 6085 0 0,'-3'-8'1382'0'0,"0"1"0"0"0,-1 0 1 0 0,-1 0-1 0 0,1 0 0 0 0,-1 1 1 0 0,0 0-1 0 0,0 0 1 0 0,-1 0-1 0 0,-10-9 0 0 0,14 14-1157 0 0,-1-1-1 0 0,1 1 1 0 0,-1-1-1 0 0,1 1 1 0 0,-1 0-1 0 0,0-1 0 0 0,1 2 1 0 0,-1-1-1 0 0,0 0 1 0 0,0 0-1 0 0,0 1 1 0 0,0 0-1 0 0,0-1 1 0 0,1 1-1 0 0,-1 0 0 0 0,0 0 1 0 0,0 1-1 0 0,0-1 1 0 0,0 1-1 0 0,0-1 1 0 0,0 1-1 0 0,1 0 1 0 0,-1 0-1 0 0,0 0 1 0 0,1 1-1 0 0,-1-1 0 0 0,0 0 1 0 0,1 1-1 0 0,-5 3 1 0 0,-4 5 136 0 0,1 0 0 0 0,-1 0 1 0 0,2 1-1 0 0,-1 0 1 0 0,2 1-1 0 0,-1 0 0 0 0,2 0 1 0 0,-9 19-1 0 0,6-10 214 0 0,2 0-1 0 0,0 0 1 0 0,1 1-1 0 0,-6 38 1 0 0,12-54-575 0 0,0 1 0 0 0,1-1 0 0 0,-1 0 0 0 0,1 1 0 0 0,0-1 0 0 0,1 1 0 0 0,0-1 0 0 0,0 0 0 0 0,2 7 0 0 0,-2-9 0 0 0,1-1 0 0 0,-1 0 0 0 0,1 0 0 0 0,0 0 0 0 0,-1 0 0 0 0,1-1 0 0 0,1 1 0 0 0,-1 0 0 0 0,0-1 0 0 0,1 1 0 0 0,-1-1 0 0 0,1 0 0 0 0,0 0 0 0 0,-1 0 0 0 0,1 0 0 0 0,0 0 0 0 0,0-1 0 0 0,5 2 0 0 0,5 1-150 0 0,0 0 0 0 0,0-1-1 0 0,1 0 1 0 0,-1-2 0 0 0,1 1 0 0 0,-1-2 0 0 0,1 1 0 0 0,-1-2-1 0 0,17-2 1 0 0,-9 0-165 0 0,-1-1 0 0 0,0 0-1 0 0,0-2 1 0 0,-1 0 0 0 0,27-13-1 0 0,-40 16-91 0 0,0 0-1 0 0,0-1 1 0 0,0 1-1 0 0,-1-1 0 0 0,6-6 1 0 0,2-7-2698 0 0,-9-4-5693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4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24 712 0 0,'-3'-1'1293'0'0,"-4"-1"199"0"0,-22-5 17600 0 0,394 4-10820 0 0,-333-1-8517 0 0,-20 1-254 0 0,0 2 0 0 0,19-1 0 0 0,-14 4-3719 0 0,-1 3-3285 0 0,-10-1 4518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4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1 764 0 0,'-4'3'1064'0'0,"0"1"0"0"0,0 0 0 0 0,1 0 0 0 0,-6 7-1 0 0,9-10-818 0 0,-1 0-1 0 0,1 0 0 0 0,-1 0 1 0 0,1-1-1 0 0,-1 1 0 0 0,1 0 1 0 0,0 0-1 0 0,-1 0 0 0 0,1 0 1 0 0,0 0-1 0 0,0 0 0 0 0,0 0 1 0 0,-1 0-1 0 0,1 0 0 0 0,0 0 0 0 0,0 0 1 0 0,1 0-1 0 0,-1-1 0 0 0,0 1 1 0 0,0 0-1 0 0,0 0 0 0 0,1 0 1 0 0,-1 0-1 0 0,0 0 0 0 0,1 0 1 0 0,-1 0-1 0 0,1 0 0 0 0,-1-1 1 0 0,1 1-1 0 0,-1 0 0 0 0,1 0 1 0 0,-1-1-1 0 0,1 1 0 0 0,0 0 0 0 0,0-1 1 0 0,-1 1-1 0 0,2 0 0 0 0,11 6 848 0 0,0 0 1 0 0,0-1-1 0 0,1 0 0 0 0,-1-1 0 0 0,1-1 0 0 0,0 0 0 0 0,0-1 0 0 0,26 2 0 0 0,125-1 1845 0 0,-108-5-2323 0 0,-40 1-1601 0 0,14 0-177 0 0,-8-2-8412 0 0,-13 0 6657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5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54 173 756 0 0,'-17'-4'1492'0'0,"-19"-6"11455"0"0,42 12-11667 0 0,34 5 341 0 0,1-1 1 0 0,43 1-1 0 0,90-4 453 0 0,-142-3-1705 0 0,55 0 659 0 0,1-4 0 0 0,116-19 0 0 0,-190 20-861 0 0,1 0 0 0 0,-1-1 0 0 0,0 0 0 0 0,-1-1 0 0 0,1-1 0 0 0,16-10 0 0 0,-25 14-128 0 0,-1-1 1 0 0,0 0-1 0 0,-1 0 1 0 0,1 0-1 0 0,0 0 0 0 0,-1-1 1 0 0,0 1-1 0 0,1-1 0 0 0,-2 0 1 0 0,1 0-1 0 0,0 0 1 0 0,-1-1-1 0 0,0 1 0 0 0,0 0 1 0 0,0-1-1 0 0,0 1 0 0 0,-1-1 1 0 0,1 0-1 0 0,-1 0 1 0 0,-1 1-1 0 0,1-1 0 0 0,-1-6 1 0 0,1 10-35 0 0,-1 0 1 0 0,0 0 0 0 0,0 0-1 0 0,-1 0 1 0 0,1 0 0 0 0,0 0 0 0 0,0 0-1 0 0,0 0 1 0 0,0 1 0 0 0,-1-1-1 0 0,1 0 1 0 0,-1 0 0 0 0,1 0-1 0 0,0 0 1 0 0,-1 1 0 0 0,0-2 0 0 0,0 2-3 0 0,1-1 0 0 0,0 1 0 0 0,-1 0 0 0 0,1 0 0 0 0,0-1 0 0 0,-1 1 0 0 0,1 0 0 0 0,-1 0 0 0 0,1 0 0 0 0,0 0 0 0 0,-1 0 0 0 0,1 0 0 0 0,-1 0 0 0 0,1 0 0 0 0,-1 0 0 0 0,1 0 0 0 0,0 0 0 0 0,-1 0 0 0 0,1 0 0 0 0,-1 0 0 0 0,1 0 0 0 0,0 0 0 0 0,-2 0 0 0 0,1 1 5 0 0,0 0 0 0 0,0-1 0 0 0,0 1 0 0 0,0 0 0 0 0,0-1 0 0 0,-1 1 0 0 0,1 0 0 0 0,0 0 0 0 0,1 0 0 0 0,-1 0 0 0 0,0 0 0 0 0,0 0 0 0 0,0 0 0 0 0,1 0 0 0 0,-1 1 0 0 0,0-1 0 0 0,1 0 0 0 0,-1 2 0 0 0,-3 23 228 0 0,2-1 0 0 0,0 0 0 0 0,2 1 0 0 0,1-1 0 0 0,6 37-1 0 0,3-2 64 0 0,3 1-1 0 0,3-2 1 0 0,2 0-1 0 0,2-1 1 0 0,4 0 0 0 0,38 68-1 0 0,-35-70-298 0 0,-27-56 0 0 0,0 0 0 0 0,0 1 0 0 0,0-1 0 0 0,0 1 0 0 0,0-1 0 0 0,0 1 0 0 0,0-1 0 0 0,0 1 0 0 0,0-1 0 0 0,-1 0 0 0 0,1 1 0 0 0,0-1 0 0 0,0 1 0 0 0,0-1 0 0 0,-1 0 0 0 0,1 1 0 0 0,0-1 0 0 0,0 0 0 0 0,-1 1 0 0 0,1-1 0 0 0,0 0 0 0 0,-1 0 0 0 0,1 1 0 0 0,-1-1 0 0 0,1 0 0 0 0,0 0 0 0 0,-1 1 0 0 0,1-1 0 0 0,-1 0 0 0 0,1 0 0 0 0,0 0 0 0 0,-1 0 0 0 0,1 0 0 0 0,-1 0 0 0 0,1 0 0 0 0,-1 0 0 0 0,-5 1 0 0 0,-1 0 0 0 0,1-1 0 0 0,0 0 0 0 0,0 0 0 0 0,0-1 0 0 0,-12-2 0 0 0,-8 0 0 0 0,-4 1-5 0 0,-212-7-237 0 0,194 10 194 0 0,0 2-1 0 0,0 2 0 0 0,-48 12 0 0 0,76-12 122 0 0,19-4-59 0 0,1-1 0 0 0,-1 0 0 0 0,0 0 0 0 0,1 1 0 0 0,-1-1 0 0 0,1 0 0 0 0,-1 1 0 0 0,0-1 0 0 0,1 0 0 0 0,-1 1 0 0 0,1-1 0 0 0,-1 1 0 0 0,1-1 0 0 0,-1 1 0 0 0,1-1 1 0 0,0 1-1 0 0,-1 0 0 0 0,1-1 0 0 0,-1 1 0 0 0,1-1 0 0 0,0 1 0 0 0,0 0 0 0 0,-1 0 0 0 0,2 1-12 0 0,1-1 0 0 0,-1 1 0 0 0,1-1 1 0 0,-1 0-1 0 0,1 1 0 0 0,-1-1 0 0 0,1 0 0 0 0,0 0 0 0 0,0 0 0 0 0,-1 0 0 0 0,1-1 1 0 0,0 1-1 0 0,0 0 0 0 0,2 0 0 0 0,28 6-2 0 0,-1-1 0 0 0,1-1 0 0 0,47 0 0 0 0,-51-3 0 0 0,655-2 0 0 0,-602-5 0 0 0,-72 3 0 0 0,-3-1-32 0 0,-5 3-238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7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74 648 0 0,'6'-2'7593'0'0,"17"-1"-5229"0"0,29 2-605 0 0,356 5 5510 0 0,-398-4-7141 0 0,263-21 2665 0 0,-258 20-2643 0 0,5-1 120 0 0,43-6 501 0 0,-59 7-715 0 0,-1 1 0 0 0,1-1-1 0 0,0 0 1 0 0,0-1 0 0 0,0 1-1 0 0,-1-1 1 0 0,1 0 0 0 0,-1 0-1 0 0,1 0 1 0 0,-1 0 0 0 0,6-5 0 0 0,-9 7-52 0 0,0-1 0 0 0,0 1 0 0 0,0-1-1 0 0,0 1 1 0 0,0-1 0 0 0,0 1 0 0 0,0-1 0 0 0,0 1 0 0 0,0-1 0 0 0,0 1 0 0 0,0-1 0 0 0,0 1 0 0 0,0-1 0 0 0,0 1 0 0 0,0-1 0 0 0,0 1 0 0 0,0-1 0 0 0,0 1 0 0 0,-1-1 0 0 0,1 1 0 0 0,0-1 0 0 0,0 1 0 0 0,-1 0 0 0 0,1-1 0 0 0,0 1 0 0 0,-1-1 0 0 0,1 1 0 0 0,0 0 0 0 0,-1-1 0 0 0,1 1 0 0 0,-1 0 0 0 0,1 0 0 0 0,-1-1 0 0 0,1 1 0 0 0,0 0 0 0 0,-1 0 0 0 0,1 0 0 0 0,-1-1 0 0 0,1 1-1 0 0,-1 0 1 0 0,1 0 0 0 0,-1 0 0 0 0,1 0 0 0 0,-1 0 0 0 0,1 0 0 0 0,-1 0 0 0 0,1 0 0 0 0,-1 0 0 0 0,0 0 0 0 0,-3 3-2 0 0,1-1 0 0 0,0 1 0 0 0,-1 0 0 0 0,1 0 0 0 0,0 0 0 0 0,0 0 0 0 0,1 0 0 0 0,-1 1 0 0 0,1 0 0 0 0,-1-1 0 0 0,1 1 0 0 0,0 0 0 0 0,0 0 0 0 0,1 0 0 0 0,-1 0 0 0 0,1 0 0 0 0,-1 5 0 0 0,-2 13 123 0 0,0 0 0 0 0,-1 25-1 0 0,4-30 21 0 0,-1 20 295 0 0,2 0 0 0 0,1 0 0 0 0,2 0 0 0 0,11 53 1 0 0,46 142 1553 0 0,-35-145-1137 0 0,-24-85-835 0 0,3 11 95 0 0,0 1-1 0 0,-1-1 0 0 0,-1 1 0 0 0,0 0 0 0 0,0 15 0 0 0,-2-25-131 0 0,-1-1-1 0 0,1 0 1 0 0,0 0-1 0 0,-1 1 1 0 0,0-1-1 0 0,0 0 1 0 0,0 0-1 0 0,0 0 1 0 0,0 0-1 0 0,-1 0 1 0 0,1 0-1 0 0,-1 0 1 0 0,0 0-1 0 0,0-1 1 0 0,0 1-1 0 0,0-1 1 0 0,0 1-1 0 0,0-1 1 0 0,-1 0-1 0 0,1 0 1 0 0,-1 0-1 0 0,0 0 1 0 0,0 0-1 0 0,0 0 1 0 0,1-1-1 0 0,-1 0 1 0 0,-4 2-1 0 0,-25 7-102 0 0,1-2 0 0 0,-1-1-1 0 0,-37 3 1 0 0,-12 2 8 0 0,13 0 547 0 0,67-12 878 0 0,7 0-800 0 0,293-5 64 0 0,-263 4-3379 0 0,46-5-9267 0 0,-72 5 9000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91 484 0 0,'4'-14'3781'0'0,"-3"13"-3429"0"0,-1-1 0 0 0,0 1-1 0 0,0-1 1 0 0,1 1 0 0 0,-1 0-1 0 0,0-1 1 0 0,0 1 0 0 0,0-1 0 0 0,0 1-1 0 0,-1-1 1 0 0,1 1 0 0 0,0-1 0 0 0,0 1-1 0 0,-1 0 1 0 0,1-1 0 0 0,-1 1 0 0 0,0 0-1 0 0,1-1 1 0 0,-1 1 0 0 0,0 0 0 0 0,0 0-1 0 0,0 0 1 0 0,1-1 0 0 0,-1 1 0 0 0,0 0-1 0 0,-1 0 1 0 0,1 0 0 0 0,-1-1-1 0 0,-2 0 74 0 0,0 0 0 0 0,0 0 0 0 0,0 0-1 0 0,0 1 1 0 0,0-1 0 0 0,0 1-1 0 0,0 0 1 0 0,-8-1 0 0 0,-2 0 43 0 0,1 1 1 0 0,-1 1 0 0 0,1 0 0 0 0,-1 0 0 0 0,1 2-1 0 0,-1 0 1 0 0,1 0 0 0 0,-1 1 0 0 0,1 1 0 0 0,0 0-1 0 0,1 1 1 0 0,-1 0 0 0 0,1 1 0 0 0,0 0-1 0 0,0 1 1 0 0,1 0 0 0 0,-16 14 0 0 0,25-19-371 0 0,-1 0-1 0 0,1 1 1 0 0,0 0 0 0 0,0 0-1 0 0,0-1 1 0 0,0 1 0 0 0,0 0 0 0 0,0 1-1 0 0,1-1 1 0 0,0 0 0 0 0,-1 0 0 0 0,1 1-1 0 0,1-1 1 0 0,-1 0 0 0 0,0 1 0 0 0,1-1-1 0 0,0 1 1 0 0,-1-1 0 0 0,1 1 0 0 0,1-1-1 0 0,-1 1 1 0 0,0-1 0 0 0,1 1 0 0 0,0-1-1 0 0,0 0 1 0 0,0 1 0 0 0,0-1 0 0 0,0 0-1 0 0,1 0 1 0 0,0 0 0 0 0,-1 1 0 0 0,1-2-1 0 0,3 5 1 0 0,2 1 80 0 0,-1 0-1 0 0,1 0 1 0 0,0-1-1 0 0,1 1 1 0 0,0-2-1 0 0,0 1 1 0 0,0-1-1 0 0,1-1 1 0 0,0 1-1 0 0,12 4 1 0 0,-3-3-124 0 0,0-1 1 0 0,0-1 0 0 0,1-1-1 0 0,0-1 1 0 0,0 0 0 0 0,0-2-1 0 0,0 0 1 0 0,0-1 0 0 0,0 0-1 0 0,0-2 1 0 0,0 0 0 0 0,0-2-1 0 0,33-9 1 0 0,-45 10-55 0 0,0 0 0 0 0,-1 0 0 0 0,0 0 0 0 0,1 0 0 0 0,5-5 0 0 0,-10 6 0 0 0,0 0 0 0 0,1 0 0 0 0,-1 0 0 0 0,0 0 0 0 0,0-1 0 0 0,0 1 0 0 0,-1 0 0 0 0,1-1 0 0 0,-1 1 0 0 0,1-1 0 0 0,-1 0 0 0 0,0 0 0 0 0,0 1 0 0 0,1-6 0 0 0,-1-7 0 0 0,-2 9-38 0 0,-1 0-1 0 0,0 0 1 0 0,0 0 0 0 0,0 0 0 0 0,0 0-1 0 0,-1 0 1 0 0,0 1 0 0 0,-1-1 0 0 0,1 1-1 0 0,-1 0 1 0 0,0 0 0 0 0,0 0-1 0 0,-1 1 1 0 0,-8-8 0 0 0,-10-6-392 0 0,-47-29-1 0 0,57 39 355 0 0,-11-7-1590 0 0,-1 2-1 0 0,-27-10 1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2 636 0 0,'0'0'1464'0'0,"9"-2"6179"0"0,28 6 687 0 0,21 9-2866 0 0,5 1-2751 0 0,-6-7-744 0 0,1-2-1 0 0,65-2 0 0 0,35-18-1993 0 0,-154 14-626 0 0,18-1-750 0 0,-15 2-2280 0 0,6 3-7083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8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6269 0 0,'-10'7'2023'0'0,"-25"25"4108"0"0,33-30-5745 0 0,0 0 1 0 0,0 0-1 0 0,1 0 0 0 0,-1 0 1 0 0,1 0-1 0 0,0 0 1 0 0,-1 1-1 0 0,1-1 0 0 0,0 0 1 0 0,0 1-1 0 0,1-1 0 0 0,-1 1 1 0 0,0-1-1 0 0,0 5 1 0 0,2-5-187 0 0,-1 0 0 0 0,0 0 0 0 0,1-1 0 0 0,0 1 0 0 0,-1 0 0 0 0,1 0 0 0 0,0-1 1 0 0,0 1-1 0 0,0 0 0 0 0,0-1 0 0 0,0 1 0 0 0,0-1 0 0 0,0 0 0 0 0,1 1 0 0 0,-1-1 1 0 0,0 0-1 0 0,1 0 0 0 0,-1 1 0 0 0,1-1 0 0 0,0 0 0 0 0,2 1 0 0 0,39 16 1694 0 0,-38-16-1629 0 0,44 14 1410 0 0,1-2 0 0 0,72 10 0 0 0,106 1-2139 0 0,-198-25-1824 0 0,-21-1-1077 0 0,-1-1-3529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29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68 456 0 0,'8'-27'5190'0'0,"13"-13"12379"0"0,-30 53-16914 0 0,0 0 0 0 0,-1 0 1 0 0,-1-1-1 0 0,0 0 0 0 0,-24 20 0 0 0,34-32-641 0 0,-154 121 1830 0 0,60-52-1067 0 0,45-33-290 0 0,-24 20 119 0 0,66-49-507 0 0,1 0 1 0 0,-1 1-1 0 0,2 0 1 0 0,-1 0-1 0 0,1 0 1 0 0,-9 17-1 0 0,14-23-65 0 0,0 0 0 0 0,0 0 1 0 0,0 0-1 0 0,0 0 0 0 0,1 0 0 0 0,-1 1 0 0 0,0-1 0 0 0,1 0 0 0 0,0 1 0 0 0,0-1 1 0 0,0 0-1 0 0,0 1 0 0 0,0-1 0 0 0,0 0 0 0 0,0 1 0 0 0,1-1 0 0 0,-1 0 0 0 0,2 5 0 0 0,0-4-5 0 0,-1-1-1 0 0,1 1 0 0 0,0 0 1 0 0,0-1-1 0 0,0 1 0 0 0,0-1 1 0 0,1 1-1 0 0,-1-1 0 0 0,0 0 1 0 0,1 0-1 0 0,5 3 0 0 0,3 1 7 0 0,1 0 0 0 0,0-2-1 0 0,-1 1 1 0 0,1-1 0 0 0,22 3-1 0 0,0-1-326 0 0,0-3 0 0 0,0 0 0 0 0,1-3 0 0 0,-1 0 0 0 0,0-3 0 0 0,1 0-1 0 0,-1-3 1 0 0,-1 0 0 0 0,1-3 0 0 0,-1 0 0 0 0,58-26 0 0 0,-90 34 282 0 0,15-7 262 0 0,0 1 0 0 0,1 0 0 0 0,22-5 0 0 0,-38 12-215 0 0,0 0 0 0 0,1 0 0 0 0,-1 0 0 0 0,0 0 0 0 0,0 0 1 0 0,1 1-1 0 0,-1-1 0 0 0,0 0 0 0 0,0 1 0 0 0,0-1 0 0 0,0 1 0 0 0,0-1 0 0 0,1 1 1 0 0,-1 0-1 0 0,0-1 0 0 0,0 1 0 0 0,0 0 0 0 0,-1 0 0 0 0,1 0 0 0 0,0-1 1 0 0,0 1-1 0 0,0 0 0 0 0,-1 0 0 0 0,1 0 0 0 0,0 1 0 0 0,-1-1 0 0 0,1 1 0 0 0,15 36 1289 0 0,-13-28-1183 0 0,4 9-143 0 0,-2 0 0 0 0,0 1 0 0 0,-1 0 0 0 0,0 0 0 0 0,-2 0 0 0 0,0 35 0 0 0,-2-53-224 0 0,1 0 0 0 0,-1 0 1 0 0,0 0-1 0 0,1 0 0 0 0,0 0 0 0 0,-1 0 1 0 0,1-1-1 0 0,0 1 0 0 0,0 0 0 0 0,0-1 0 0 0,0 1 1 0 0,0 0-1 0 0,3 2 0 0 0,29-8-9949 0 0,-17 2 6837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0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387 167 56 0 0,'-1'-2'845'0'0,"-5"-14"1687"0"0,3 6-56 0 0,-1 0 0 0 0,-10-18 1 0 0,11 25-2105 0 0,1-1-1 0 0,0 1 1 0 0,-1 0 0 0 0,1 1 0 0 0,-1-1 0 0 0,0 0 0 0 0,0 1 0 0 0,0-1 0 0 0,0 1 0 0 0,0 0 0 0 0,-1 0 0 0 0,-3-2 0 0 0,-2 1-177 0 0,1 0 0 0 0,0 0 1 0 0,-1 1-1 0 0,1 0 0 0 0,-1 1 0 0 0,0 0 1 0 0,0 0-1 0 0,1 1 0 0 0,-1 0 0 0 0,0 0 1 0 0,0 1-1 0 0,0 0 0 0 0,1 1 0 0 0,-16 4 1 0 0,14-2 290 0 0,0 0 1 0 0,0 1-1 0 0,0 0 1 0 0,1 0-1 0 0,-1 1 1 0 0,1 1 0 0 0,1-1-1 0 0,-1 1 1 0 0,1 1-1 0 0,1-1 1 0 0,-9 11-1 0 0,10-10-189 0 0,0 0-1 0 0,0 0 1 0 0,1 1-1 0 0,0 0 1 0 0,0 0 0 0 0,1 0-1 0 0,0 0 1 0 0,1 1-1 0 0,0-1 1 0 0,0 1-1 0 0,1 0 1 0 0,0 0-1 0 0,1 0 1 0 0,0 0-1 0 0,1 0 1 0 0,0 0-1 0 0,0 0 1 0 0,1 0-1 0 0,1 0 1 0 0,-1 0-1 0 0,2 0 1 0 0,-1-1-1 0 0,1 1 1 0 0,1-1-1 0 0,0 1 1 0 0,0-1-1 0 0,8 12 1 0 0,-5-12-297 0 0,0 0 0 0 0,0-1 0 0 0,1 1 0 0 0,0-1 0 0 0,0-1 0 0 0,1 0 0 0 0,0 0 0 0 0,1-1 0 0 0,-1 0 0 0 0,1 0 0 0 0,0-1 0 0 0,19 7 0 0 0,-20-10 0 0 0,-1 1 0 0 0,1-1 0 0 0,0 0 0 0 0,-1-1 0 0 0,1 0 0 0 0,0-1 0 0 0,0 1 0 0 0,0-2 0 0 0,0 1 0 0 0,0-1 0 0 0,-1-1 0 0 0,1 1 0 0 0,0-1 0 0 0,-1-1 0 0 0,1 0 0 0 0,15-7 0 0 0,-19 7 0 0 0,0 0 0 0 0,0-1 0 0 0,0 1 0 0 0,0-1 0 0 0,0 0 0 0 0,-1 0 0 0 0,1 0 0 0 0,-1-1 0 0 0,0 1 0 0 0,-1-1 0 0 0,1 0 0 0 0,-1 0 0 0 0,0 0 0 0 0,0-1 0 0 0,3-10 0 0 0,-3 8 0 0 0,-1 0 0 0 0,-1-1 0 0 0,0 1 0 0 0,0-1 0 0 0,-1 1 0 0 0,0 0 0 0 0,0-1 0 0 0,-1 1 0 0 0,0-1 0 0 0,-3-10 0 0 0,-2-2 0 0 0,-1-1 0 0 0,-1 1 0 0 0,-1 0 0 0 0,-1 1 0 0 0,-1 0 0 0 0,-1 1 0 0 0,-21-28 0 0 0,-70-79-3600 0 0,99 121 821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8469 0 0,'17'39'9707'0'0,"23"52"624"0"0,-36-82-9964 0 0,-1-4 466 0 0,-4-8 206 0 0,-1-30 982 0 0,3 23-2021 0 0,0 0 0 0 0,1 0 0 0 0,0 0 0 0 0,0 0 0 0 0,2 0 0 0 0,-1 1 0 0 0,1-1 0 0 0,0 1 0 0 0,1 0 0 0 0,10-15 0 0 0,-10 18 0 0 0,0 0 0 0 0,0 1 0 0 0,0 0 0 0 0,0 0 0 0 0,1 0 0 0 0,0 0 0 0 0,0 1 0 0 0,0 0 0 0 0,1 0 0 0 0,0 1 0 0 0,-1 0 0 0 0,1 0 0 0 0,0 0 0 0 0,0 1 0 0 0,12-2 0 0 0,-3 2 0 0 0,0 0 0 0 0,-1 2 0 0 0,1 0 0 0 0,0 1 0 0 0,0 0 0 0 0,-1 1 0 0 0,22 6 0 0 0,-4 1 0 0 0,-1 2 0 0 0,44 20 0 0 0,-52-20 0 0 0,0 1 0 0 0,-2 2 0 0 0,1 0 0 0 0,-2 1 0 0 0,0 1 0 0 0,0 0 0 0 0,22 26 0 0 0,-30-21 0 0 0,-13-21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0,-1 0 0 0 0,1 0 0 0 0,0 0 0 0 0,0 1 0 0 0,0-1 0 0 0,0 0 0 0 0,0 0 0 0 0,0 0 0 0 0,0 0 0 0 0,0 0 0 0 0,0 0 0 0 0,0 0 0 0 0,0 0 0 0 0,0 0 0 0 0,0 0 0 0 0,-1 0 0 0 0,1 0 0 0 0,0 0 0 0 0,0 0 0 0 0,0 0 0 0 0,0 0 0 0 0,0 0 0 0 0,0 0 0 0 0,0 0 0 0 0,0 0 0 0 0,0 0 0 0 0,0 0 0 0 0,-16-3 0 0 0,13 2 0 0 0,1 0 0 0 0,0-1 0 0 0,-1 1 0 0 0,1-1 0 0 0,0 0 0 0 0,0 1 0 0 0,0-1 0 0 0,0 0 0 0 0,1 0 0 0 0,-1 0 0 0 0,0 0 0 0 0,1-1 0 0 0,0 1 0 0 0,-1 0 0 0 0,1-1 0 0 0,0 1 0 0 0,0-1 0 0 0,0 1 0 0 0,0-1 0 0 0,1 1 0 0 0,-1-5 0 0 0,0 4 0 0 0,1-1 0 0 0,0 0 0 0 0,-1 1 0 0 0,2-1 0 0 0,-1 1 0 0 0,0-1 0 0 0,1 0 0 0 0,0 1 0 0 0,-1-1 0 0 0,2 1 0 0 0,-1-1 0 0 0,0 1 0 0 0,1 0 0 0 0,-1-1 0 0 0,3-2 0 0 0,1-1 0 0 0,1 1 0 0 0,0 0 0 0 0,0 0 0 0 0,1 0 0 0 0,0 0 0 0 0,0 1 0 0 0,0 1 0 0 0,0-1 0 0 0,1 1 0 0 0,0 0 0 0 0,0 1 0 0 0,0 0 0 0 0,0 0 0 0 0,0 0 0 0 0,1 1 0 0 0,16-1 0 0 0,-6 1 0 0 0,1 0 0 0 0,0 2 0 0 0,-1 1 0 0 0,1 0 0 0 0,-1 1 0 0 0,33 9 0 0 0,-25-4 0 0 0,-1 2 0 0 0,1 2 0 0 0,-1 0 0 0 0,-1 1 0 0 0,0 2 0 0 0,-1 1 0 0 0,0 0 0 0 0,-2 2 0 0 0,0 1 0 0 0,24 23 0 0 0,-35-28 0 0 0,-8-9 0 0 0,1 0 0 0 0,-1 0 0 0 0,1-1 0 0 0,0 1 0 0 0,6 3 0 0 0,-6-6-1801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7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59 216 0 0,'-130'-17'4863'0'0,"43"13"13471"0"0,92 6-17379 0 0,14 3 144 0 0,0-1 1 0 0,20 2-1 0 0,-31-5-1156 0 0,-1 0 0 0 0,1-1 0 0 0,0 0 0 0 0,0 0 0 0 0,0-1 0 0 0,-1 0 0 0 0,1 0 0 0 0,13-5 0 0 0,-20 6-219 0 0,0-1 1 0 0,0 1-1 0 0,0-1 0 0 0,-1 1 0 0 0,1-1 0 0 0,0 0 1 0 0,-1 1-1 0 0,1-1 0 0 0,0 0 0 0 0,-1 0 0 0 0,1 0 1 0 0,-1 1-1 0 0,1-1 0 0 0,-1 0 0 0 0,1 0 0 0 0,-1 0 1 0 0,1 0-1 0 0,-1 0 0 0 0,0 0 0 0 0,0 0 0 0 0,0 0 0 0 0,1 0 1 0 0,-1 0-1 0 0,0 0 0 0 0,0 0 0 0 0,0 0 0 0 0,0 1 1 0 0,-1-1-1 0 0,1 0 0 0 0,0 0 0 0 0,0 0 0 0 0,0 0 1 0 0,-1 0-1 0 0,1 0 0 0 0,-1 0 0 0 0,1 0 0 0 0,-1 0 1 0 0,1 0-1 0 0,-1 1 0 0 0,1-1 0 0 0,-1 0 0 0 0,0 0 1 0 0,1 1-1 0 0,-2-2 0 0 0,-9-7-2253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1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244 266 620 0 0,'2'0'462'0'0,"-1"-1"-1"0"0,0 1 1 0 0,0-1 0 0 0,1 1-1 0 0,-1 0 1 0 0,0-1 0 0 0,1 1-1 0 0,-1 0 1 0 0,0 0 0 0 0,1 0-1 0 0,-1 0 1 0 0,0 0 0 0 0,1 1-1 0 0,-1-1 1 0 0,0 0 0 0 0,1 0-1 0 0,-1 1 1 0 0,0-1 0 0 0,0 1-1 0 0,1-1 1 0 0,1 2-1 0 0,-2-1-23 0 0,0 0 0 0 0,0 1 0 0 0,0-1-1 0 0,0 0 1 0 0,0 1 0 0 0,0-1-1 0 0,0 1 1 0 0,0-1 0 0 0,-1 1-1 0 0,1-1 1 0 0,-1 1 0 0 0,1-1 0 0 0,-1 1-1 0 0,1 3 1 0 0,0 2 260 0 0,-1 0 1 0 0,1 0-1 0 0,-2 0 1 0 0,1 0-1 0 0,-1 0 1 0 0,0-1-1 0 0,-3 10 0 0 0,-3 9 651 0 0,-1-1 0 0 0,-1 0 0 0 0,-17 32 0 0 0,16-34-283 0 0,7-16-592 0 0,0 0-1 0 0,0 0 1 0 0,0 0 0 0 0,0 0 0 0 0,-1 0 0 0 0,-6 6 0 0 0,4-6-415 0 0,6-6-59 0 0,0 0 0 0 0,0 0 0 0 0,0 1 0 0 0,0-1 0 0 0,0 0 0 0 0,0 0 0 0 0,0 0 0 0 0,0 0 0 0 0,0 0 0 0 0,0 0 0 0 0,0 0 0 0 0,0 0 0 0 0,-1 0 0 0 0,1 0 0 0 0,0 0 0 0 0,0 0 0 0 0,0 1 0 0 0,0-1 0 0 0,0 0 0 0 0,0 0 0 0 0,0 0 0 0 0,0 0 0 0 0,0 0 0 0 0,0 0 0 0 0,0 0 0 0 0,-1 0 0 0 0,1 0 0 0 0,0 0 0 0 0,0 0 0 0 0,0 0 0 0 0,0 0 0 0 0,0 0 0 0 0,0 0 0 0 0,0 0 0 0 0,0 0 0 0 0,0 0 0 0 0,-1 0 0 0 0,1 0 0 0 0,0 0 0 0 0,0 0 0 0 0,0 0 0 0 0,0 0 0 0 0,0 0 0 0 0,0 0 0 0 0,0-1 0 0 0,0 1 0 0 0,0 0 0 0 0,0 0 0 0 0,0 0 0 0 0,0 0 0 0 0,-1 0 0 0 0,1 0 0 0 0,0 0 0 0 0,0 0 0 0 0,0 0 0 0 0,0 0 0 0 0,0 0 0 0 0,0 0 0 0 0,0-1 0 0 0,0 1 0 0 0,0 0 0 0 0,0 0 0 0 0,0 0 0 0 0,0 0 0 0 0,0 0 0 0 0,0 0 0 0 0,0 0 0 0 0,0 0 0 0 0,0-1 0 0 0,-1-4 0 0 0,0-1 0 0 0,0 0 0 0 0,1 0 0 0 0,0 1 0 0 0,0-1 0 0 0,1 0 0 0 0,-1 0 0 0 0,1 1 0 0 0,2-9 0 0 0,19-59 0 0 0,-17 58 0 0 0,19-59 0 0 0,-15 44 0 0 0,-3 10 0 0 0,12-49 0 0 0,13-44 0 0 0,-25 90 0 0 0,11-38 0 0 0,-12 49 0 0 0,3 6 0 0 0,1 8 0 0 0,-4 2 0 0 0,0 0 0 0 0,-1 1 0 0 0,1 0 0 0 0,-1 0 0 0 0,1 0 0 0 0,-2 0 0 0 0,1 1 0 0 0,0-1 0 0 0,-1 1 0 0 0,5 11 0 0 0,7 13 0 0 0,35 55 0 0 0,36 56 0 0 0,-63-108 0 0 0,2-1 0 0 0,52 51 0 0 0,-75-81 0 0 0,-1 0 0 0 0,1 0 0 0 0,-1-1 0 0 0,1 1 0 0 0,-1-1 0 0 0,1 0 0 0 0,0 1 0 0 0,0-1 0 0 0,0 0 0 0 0,0 0 0 0 0,0 0 0 0 0,0 0 0 0 0,0 0 0 0 0,0-1 0 0 0,0 1 0 0 0,0 0 0 0 0,4-1 0 0 0,2 0 0 0 0,-8 0 0 0 0,1 0 0 0 0,-1-1 0 0 0,0 1 0 0 0,0 0 0 0 0,0 0 0 0 0,0 0 0 0 0,1 0 0 0 0,-1 0 0 0 0,0-1 0 0 0,0 1 0 0 0,0 0 0 0 0,0 0 0 0 0,1 0 0 0 0,-1-1 0 0 0,0 1 0 0 0,0 0 0 0 0,0 0 0 0 0,0 0 0 0 0,0-1 0 0 0,0 1 0 0 0,0 0 0 0 0,0 0 0 0 0,0-1 0 0 0,0 1 0 0 0,0 0 0 0 0,0 0 0 0 0,0 0 0 0 0,0-1 0 0 0,0 1 0 0 0,0 0 0 0 0,0 0 0 0 0,0-1 0 0 0,0 1 0 0 0,0 0 0 0 0,-1-3 0 0 0,-1 1 0 0 0,1 0 0 0 0,-1 0 0 0 0,1 1 0 0 0,-1-1 0 0 0,0 0 0 0 0,0 0 0 0 0,0 1 0 0 0,0-1 0 0 0,0 1 0 0 0,0 0 0 0 0,0-1 0 0 0,-3 0 0 0 0,-36-15 0 0 0,31 13 0 0 0,-48-17 0 0 0,0 3 0 0 0,-112-19 0 0 0,-126 6 0 0 0,288 31-1906 0 0,-1-1-1 0 0,1 1 1 0 0,0 1-1 0 0,-16 2 1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49 216 0 0,'-14'4'10097'0'0,"26"-7"-5932"0"0,1 2-5402 0 0,251-17 5787 0 0,137-7-809 0 0,-371 22-3358 0 0,22 0 340 0 0,-49 3-656 0 0,-1 0-1 0 0,1 1 0 0 0,-1-1 0 0 0,1 1 1 0 0,-1-1-1 0 0,1 1 0 0 0,-1 0 0 0 0,1 0 1 0 0,-1 0-1 0 0,0 0 0 0 0,1 0 1 0 0,-1 1-1 0 0,0-1 0 0 0,0 0 0 0 0,0 1 1 0 0,2 2-1 0 0,-2 1-10 0 0,0 0-1 0 0,0 0 1 0 0,-1 0 0 0 0,0 1-1 0 0,0-1 1 0 0,0 0 0 0 0,0 8-1 0 0,-1-8-22 0 0,128 667 1743 0 0,-128-671-1773 0 0,26 128 415 0 0,-6 1-1 0 0,-6 1 0 0 0,-2 152 0 0 0,-9-68 653 0 0,61 421-1 0 0,-50-554-842 0 0,3 22 427 0 0,56 184 0 0 0,58 8 431 0 0,-64-158-768 0 0,4 12-317 0 0,-69-148 0 0 0,1 0 0 0 0,4 21 0 0 0,-7-23 0 0 0,0 0 0 0 0,1 1 0 0 0,-1-1 0 0 0,0 1 0 0 0,0-1 0 0 0,0 1 0 0 0,0 0 0 0 0,0-1 0 0 0,0 1 0 0 0,0-1 0 0 0,0 1 0 0 0,0-1 0 0 0,0 1 0 0 0,0 0 0 0 0,0-1 0 0 0,0 1 0 0 0,0-1 0 0 0,0 1 0 0 0,-1-1 0 0 0,1 1 0 0 0,-1 0 0 0 0,0 0 0 0 0,1 0 0 0 0,-1 0 0 0 0,0-1 0 0 0,0 1 0 0 0,0 0 0 0 0,0-1 0 0 0,0 1 0 0 0,0-1 0 0 0,0 1 0 0 0,0-1 0 0 0,0 0 0 0 0,0 1 0 0 0,-2-1 0 0 0,-8 1 0 0 0,1-1 0 0 0,-1 0 0 0 0,0-1 0 0 0,0 0 0 0 0,-20-5 0 0 0,-3 1 0 0 0,-147-13 0 0 0,-298 9 0 0 0,411 11 0 0 0,23 0 0 0 0,14-2-151 0 0,31 0 113 0 0,0 0 1 0 0,-1 0 0 0 0,1 0 0 0 0,0 0 0 0 0,0 0 0 0 0,0 0-1 0 0,-1 0 1 0 0,1 0 0 0 0,0 0 0 0 0,0 0 0 0 0,-1-1-1 0 0,1 1 1 0 0,0 0 0 0 0,0 0 0 0 0,0 0 0 0 0,-1 0 0 0 0,1 0-1 0 0,0-1 1 0 0,0 1 0 0 0,0 0 0 0 0,0 0 0 0 0,0 0-1 0 0,-1-1 1 0 0,1 1 0 0 0,0 0 0 0 0,0 0 0 0 0,0-1-1 0 0,0 1 1 0 0,0 0 0 0 0,0-1 0 0 0,14-4-5431 0 0,-3 1 2982 0 0,0 0 0 0 0,14-7-1 0 0,1-5-688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4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13 115 7089 0 0,'-5'-14'6594'0'0,"-2"-9"560"0"0,7 22-7078 0 0,0 1 0 0 0,0-1 0 0 0,0 0 0 0 0,0 0 0 0 0,0 1 0 0 0,0-1 0 0 0,0 0 0 0 0,1 1 0 0 0,-1-1 1 0 0,0 0-1 0 0,0 1 0 0 0,1-1 0 0 0,-1 1 0 0 0,1-1 0 0 0,-1 0 0 0 0,0 1 0 0 0,1-1 0 0 0,-1 1 0 0 0,1-1 0 0 0,-1 1 0 0 0,1-1 0 0 0,-1 1 0 0 0,1 0 0 0 0,0-1 0 0 0,-1 1 0 0 0,1 0 0 0 0,-1-1 0 0 0,1 1 0 0 0,0 0 0 0 0,-1 0 0 0 0,1-1 0 0 0,1 1 0 0 0,41-9 1065 0 0,0 1 0 0 0,1 3 1 0 0,70-1-1 0 0,-52 3-707 0 0,186-1 938 0 0,37-2-1149 0 0,-232-2-3492 0 0,-22-4-6957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53 7241 0 0,'-7'-12'7507'0'0,"1"-5"-1555"0"0,6 15-4915 0 0,1-1 305 0 0,-1 2-1298 0 0,0 1 0 0 0,0 0-1 0 0,0 0 1 0 0,0-1 0 0 0,0 1 0 0 0,0 0 0 0 0,0-1 0 0 0,0 1 0 0 0,1 0-1 0 0,-1-1 1 0 0,0 1 0 0 0,0 0 0 0 0,0-1 0 0 0,0 1 0 0 0,0 0-1 0 0,0 0 1 0 0,1-1 0 0 0,-1 1 0 0 0,0 0 0 0 0,0 0 0 0 0,1-1 0 0 0,-1 1-1 0 0,0 0 1 0 0,0 0 0 0 0,0 0 0 0 0,1-1 0 0 0,10-2 428 0 0,-1 1-1 0 0,1 0 1 0 0,0 0 0 0 0,0 1-1 0 0,-1 0 1 0 0,14 1 0 0 0,70 9 576 0 0,-72-6-720 0 0,-20-3-305 0 0,122 19 998 0 0,-107-15-887 0 0,0 0 0 0 0,0 1-1 0 0,-1 1 1 0 0,0 1 0 0 0,19 10-1 0 0,-32-15-117 0 0,0-1 0 0 0,-1 1 0 0 0,0 0-1 0 0,1 0 1 0 0,-1 0 0 0 0,0 0-1 0 0,0 0 1 0 0,0 0 0 0 0,0 1-1 0 0,0-1 1 0 0,-1 1 0 0 0,1-1 0 0 0,-1 1-1 0 0,1 0 1 0 0,-1 0 0 0 0,0-1-1 0 0,0 1 1 0 0,0 0 0 0 0,-1 0-1 0 0,1 0 1 0 0,-1 0 0 0 0,1 0 0 0 0,-1 0-1 0 0,0 0 1 0 0,0 0 0 0 0,-1 0-1 0 0,1 0 1 0 0,-1 0 0 0 0,1 0 0 0 0,-1 0-1 0 0,0 0 1 0 0,-2 4 0 0 0,-3 9 39 0 0,-1-2 1 0 0,-1 1-1 0 0,0-1 1 0 0,-17 22 0 0 0,21-30-34 0 0,-131 152 608 0 0,7-8-99 0 0,121-140-531 0 0,0 0 0 0 0,-10 22 0 0 0,14-28-31 0 0,2-3-179 0 0,1-1 107 0 0,0 1 1 0 0,0-1-1 0 0,1 0 0 0 0,-1 1 1 0 0,0-1-1 0 0,0 1 1 0 0,0-1-1 0 0,1 0 1 0 0,-1 1-1 0 0,0-1 1 0 0,1 0-1 0 0,-1 1 1 0 0,0-1-1 0 0,0 0 0 0 0,1 1 1 0 0,-1-1-1 0 0,1 0 1 0 0,-1 0-1 0 0,0 0 1 0 0,1 1-1 0 0,-1-1 1 0 0,1 0-1 0 0,-1 0 1 0 0,0 0-1 0 0,1 0 1 0 0,-1 0-1 0 0,1 1 0 0 0,-1-1 1 0 0,1 0-1 0 0,-1 0 1 0 0,1 0-1 0 0,-1 0 1 0 0,0-1-1 0 0,1 1 1 0 0,-1 0-1 0 0,1 0 1 0 0,-1 0-1 0 0,1 0 0 0 0,0-1 1 0 0,17-4-5168 0 0,1-6 1408 0 0,3-8 555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6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9 190 732 0 0,'0'0'82'0'0,"-3"-18"1195"0"0,0 0 0 0 0,2 1 0 0 0,0-25 1 0 0,0 41-1150 0 0,1 1 0 0 0,0-1 0 0 0,0 1 1 0 0,0-1-1 0 0,0 1 0 0 0,0-1 1 0 0,1 1-1 0 0,-1-1 0 0 0,0 1 0 0 0,0-1 1 0 0,0 1-1 0 0,0-1 0 0 0,0 1 1 0 0,1 0-1 0 0,-1-1 0 0 0,0 1 0 0 0,0-1 1 0 0,1 1-1 0 0,-1 0 0 0 0,0-1 1 0 0,1 1-1 0 0,-1-1 0 0 0,0 1 0 0 0,1 0 1 0 0,-1 0-1 0 0,0-1 0 0 0,1 1 1 0 0,-1 0-1 0 0,1 0 0 0 0,-1-1 0 0 0,1 1 1 0 0,0 0-1 0 0,0 0 15 0 0,0 0-1 0 0,0 0 1 0 0,0 1 0 0 0,0-1 0 0 0,0 0-1 0 0,0 1 1 0 0,0-1 0 0 0,0 1 0 0 0,0-1-1 0 0,0 1 1 0 0,0-1 0 0 0,0 1 0 0 0,1 0-1 0 0,23 25 1675 0 0,-7-2-767 0 0,-2 0-1 0 0,-1 1 1 0 0,20 44-1 0 0,26 87 1227 0 0,-50-127-1826 0 0,22 64 686 0 0,2 7 941 0 0,58 116 0 0 0,-92-214-1996 0 0,-1-1-1 0 0,1 0 1 0 0,0 1 0 0 0,0-1 0 0 0,-1 1-1 0 0,1-1 1 0 0,0 0 0 0 0,0 0 0 0 0,0 1-1 0 0,0-1 1 0 0,1 0 0 0 0,-1 0-1 0 0,0 0 1 0 0,0 0 0 0 0,3 1 0 0 0,-3-2 490 0 0,2-2-306 0 0,1-3-189 0 0,0 1 1 0 0,0-1 0 0 0,-1 0 0 0 0,0 0 0 0 0,0 0 0 0 0,0-1 0 0 0,0 1 0 0 0,1-6 0 0 0,16-53 306 0 0,-16 48-330 0 0,93-453 1155 0 0,-61 229-417 0 0,-36 239-896 0 0,0 0 0 0 0,0-1 1 0 0,0 1-1 0 0,0 0 0 0 0,0 0 1 0 0,1-1-1 0 0,-1 1 0 0 0,1 0 1 0 0,-1 0-1 0 0,1 0 1 0 0,-1 0-1 0 0,1 0 0 0 0,-1 0 1 0 0,1 0-1 0 0,0 0 0 0 0,0 0 1 0 0,0 0-1 0 0,-1 0 0 0 0,1 0 1 0 0,0 0-1 0 0,0 0 0 0 0,0 1 1 0 0,0-1-1 0 0,1 0 1 0 0,-1 1-1 0 0,0-1 0 0 0,0 1 1 0 0,0 0-1 0 0,0-1 0 0 0,0 1 1 0 0,1 0-1 0 0,-1-1 0 0 0,0 1 1 0 0,0 0-1 0 0,1 0 1 0 0,-1 0-1 0 0,0 0 0 0 0,0 0 1 0 0,2 1-1 0 0,5 0-1121 0 0,-1 2 1 0 0,0-1-1 0 0,0 1 1 0 0,1 0-1 0 0,8 5 1 0 0,-2 0-1218 0 0,12 3-550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0 412 0 0,'-4'6'1658'0'0,"0"-1"-1"0"0,0 1 1 0 0,1-1-1 0 0,-1 1 1 0 0,-3 11-1 0 0,-1 4 1029 0 0,-7 35 0 0 0,11-38-1155 0 0,1-4-518 0 0,1 1 0 0 0,0-1-1 0 0,0 1 1 0 0,2 29 0 0 0,1-36-687 0 0,0 1 1 0 0,0 0-1 0 0,1 0 0 0 0,0-1 0 0 0,0 1 1 0 0,1-1-1 0 0,1 1 0 0 0,-1-1 1 0 0,7 11-1 0 0,-6-14-428 0 0,0 0 1 0 0,0 0-1 0 0,1 0 0 0 0,-1 0 0 0 0,1-1 1 0 0,0 0-1 0 0,0 0 0 0 0,1 0 0 0 0,-1-1 1 0 0,7 4-1 0 0,-7-5-976 0 0,-1 0 0 0 0,1 0 0 0 0,0 0 0 0 0,0-1 0 0 0,0 0 0 0 0,0 0 1 0 0,0 0-1 0 0,6-1 0 0 0,2 0-1456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6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65 312 196 0 0,'-13'-16'1343'0'0,"-6"-8"2374"0"0,17 22-2908 0 0,1 0 0 0 0,0-1 1 0 0,-1 1-1 0 0,1-1 1 0 0,0 1-1 0 0,0-1 1 0 0,0 1-1 0 0,0-4 0 0 0,1 5-613 0 0,0 0 0 0 0,0 0-1 0 0,1 0 1 0 0,-1 0-1 0 0,0 0 1 0 0,0 0-1 0 0,1 0 1 0 0,-1 1-1 0 0,1-1 1 0 0,-1 0-1 0 0,0 0 1 0 0,1 0-1 0 0,0 1 1 0 0,-1-1 0 0 0,1 0-1 0 0,-1 1 1 0 0,1-1-1 0 0,0 0 1 0 0,0 1-1 0 0,0-2 1 0 0,18-10 1452 0 0,-16 11-1262 0 0,-3 1-377 0 0,16-9 1133 0 0,-2 0 0 0 0,1-1 0 0 0,-1-1 0 0 0,22-21-1 0 0,-34 29-1004 0 0,1 0-1 0 0,-1 0 1 0 0,1 0-1 0 0,-1-1 0 0 0,0 1 1 0 0,0-1-1 0 0,-1 1 1 0 0,1-1-1 0 0,-1 0 0 0 0,0 1 1 0 0,2-8-1 0 0,-3 8-80 0 0,0 0-1 0 0,0 0 1 0 0,0 0-1 0 0,0 0 1 0 0,-1 0-1 0 0,1 0 1 0 0,-1 0-1 0 0,0 0 1 0 0,0 0 0 0 0,0 1-1 0 0,0-1 1 0 0,-1 0-1 0 0,1 1 1 0 0,-1-1-1 0 0,1 0 1 0 0,-1 1-1 0 0,-3-4 1 0 0,1 2-32 0 0,-1 0 1 0 0,1 0-1 0 0,-1 1 1 0 0,1-1-1 0 0,-1 1 1 0 0,0 0-1 0 0,0 0 1 0 0,0 1-1 0 0,-1-1 1 0 0,1 1-1 0 0,-1 0 1 0 0,1 1-1 0 0,-1 0 1 0 0,0-1-1 0 0,0 2 1 0 0,1-1-1 0 0,-1 1 1 0 0,0 0-1 0 0,0 0 1 0 0,0 0-1 0 0,1 1 1 0 0,-12 2-1 0 0,15-2-150 0 0,1-1-1 0 0,0 1 0 0 0,0 0 1 0 0,0-1-1 0 0,0 1 1 0 0,0 0-1 0 0,0-1 1 0 0,0 1-1 0 0,0 0 1 0 0,0 0-1 0 0,0 0 0 0 0,0 0 1 0 0,0 0-1 0 0,0 0 1 0 0,1 0-1 0 0,-1 0 1 0 0,0 0-1 0 0,1 0 0 0 0,-1 1 1 0 0,1-1-1 0 0,0 0 1 0 0,-1 0-1 0 0,1 1 1 0 0,0-1-1 0 0,0 0 0 0 0,-1 0 1 0 0,1 1-1 0 0,0-1 1 0 0,0 0-1 0 0,1 1 1 0 0,-1-1-1 0 0,0 0 0 0 0,0 0 1 0 0,0 1-1 0 0,1 0 1 0 0,1 4-1054 0 0,0 0 0 0 0,0 0-1 0 0,0 0 1 0 0,1 0 0 0 0,3 7 0 0 0,4 4-1557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7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7257 0 0,'0'1'730'0'0,"-1"0"0"0"0,1 1 0 0 0,0-1 0 0 0,0 0 0 0 0,0 0 0 0 0,0 0 0 0 0,0 1 1 0 0,0-1-1 0 0,0 0 0 0 0,0 0 0 0 0,1 0 0 0 0,-1 0 0 0 0,0 1 0 0 0,1-1 0 0 0,-1 0 0 0 0,1 0 1 0 0,-1 0-1 0 0,1 0 0 0 0,0 0 0 0 0,0 2 0 0 0,1-2-167 0 0,0 1-1 0 0,0 0 1 0 0,0-1-1 0 0,0 0 1 0 0,0 1-1 0 0,0-1 1 0 0,0 0-1 0 0,0 0 1 0 0,5 2 0 0 0,6 0-645 0 0,-1 0 1 0 0,1-1 0 0 0,17 1 0 0 0,-11-1 1778 0 0,36 4-937 0 0,-1-2 0 0 0,1-3 0 0 0,95-10 1 0 0,-111 11-5668 0 0,-14 0-3767 0 0,-15-2 5408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7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76 800 0 0,'5'-21'2395'0'0,"4"-15"3192"0"0,-8 34-4908 0 0,-1 0 0 0 0,1 1 0 0 0,0 0 0 0 0,0-1 0 0 0,0 1 0 0 0,0-1 0 0 0,0 1 0 0 0,0 0 0 0 0,0 0 0 0 0,3-3 0 0 0,-4 4-538 0 0,0 0 0 0 0,1 0 0 0 0,-1 0 0 0 0,0 0 0 0 0,1-1 0 0 0,-1 1-1 0 0,1 0 1 0 0,-1 0 0 0 0,0 0 0 0 0,1 0 0 0 0,-1 0 0 0 0,1 0 0 0 0,-1 0 0 0 0,0 0 0 0 0,1 0 0 0 0,-1 0 0 0 0,1 0 0 0 0,-1 0 0 0 0,0 0 0 0 0,1 1 0 0 0,-1-1 0 0 0,1 0 0 0 0,-1 0 0 0 0,0 0 0 0 0,1 1 0 0 0,-1-1-1 0 0,0 0 1 0 0,1 0 0 0 0,-1 1 0 0 0,0-1 0 0 0,1 0 0 0 0,-1 0 0 0 0,0 1 0 0 0,0-1 0 0 0,1 0 0 0 0,-1 1 0 0 0,0 0 0 0 0,8 16 1970 0 0,1 20-75 0 0,-1 0 0 0 0,5 75 0 0 0,-9 78 892 0 0,-4-189-2920 0 0,-1 10-74 0 0,1 28 215 0 0,0-36-218 0 0,0 0 0 0 0,1-1 0 0 0,-1 1 0 0 0,1 0 0 0 0,0 0 0 0 0,0-1 0 0 0,0 1 0 0 0,0-1 1 0 0,0 1-1 0 0,0 0 0 0 0,1-1 0 0 0,1 3 0 0 0,0-4-585 0 0,-1 1 1 0 0,0-1-1 0 0,1 0 0 0 0,-1 0 0 0 0,1 0 1 0 0,0-1-1 0 0,-1 1 0 0 0,1-1 1 0 0,0 1-1 0 0,-1-1 0 0 0,1 0 0 0 0,0 0 1 0 0,0 0-1 0 0,-1 0 0 0 0,6-1 1 0 0,4 0-4070 0 0,2 1 1849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8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262 265 516 0 0,'6'-35'2548'0'0,"1"-17"4775"0"0,-7 48-6072 0 0,0-1-368 0 0,1-1-1 0 0,-1 0 1 0 0,-1 1-1 0 0,-1-12 0 0 0,2 15-601 0 0,-1 0 0 0 0,1 0 0 0 0,-1 0 0 0 0,0 0 0 0 0,1 0 0 0 0,-1 0 0 0 0,0 0 0 0 0,0 1 0 0 0,-1-1 0 0 0,1 0-1 0 0,0 1 1 0 0,0-1 0 0 0,-1 1 0 0 0,1-1 0 0 0,-1 1 0 0 0,1-1 0 0 0,-1 1 0 0 0,0 0 0 0 0,-2-1 0 0 0,1 1-60 0 0,0 0 0 0 0,0 0 0 0 0,-1 0 0 0 0,1 1 0 0 0,0 0 0 0 0,0-1 1 0 0,-1 1-1 0 0,1 1 0 0 0,0-1 0 0 0,0 0 0 0 0,-1 1 0 0 0,1-1 0 0 0,0 1 0 0 0,0 0 1 0 0,0 0-1 0 0,0 1 0 0 0,0-1 0 0 0,0 0 0 0 0,0 1 0 0 0,1 0 0 0 0,-1 0 1 0 0,-3 3-1 0 0,-3 1 82 0 0,1 1 0 0 0,1 0 0 0 0,-1 1 1 0 0,1-1-1 0 0,-11 17 0 0 0,11-14-141 0 0,1 1 1 0 0,0 0-1 0 0,1 0 1 0 0,0 0-1 0 0,0 0 1 0 0,2 1-1 0 0,-1 0 1 0 0,1-1-1 0 0,1 1 1 0 0,0 1-1 0 0,1-1 1 0 0,0 0-1 0 0,1 0 1 0 0,0 1-1 0 0,1-1 0 0 0,0 0 1 0 0,1 0-1 0 0,1 0 1 0 0,-1 0-1 0 0,2 0 1 0 0,0-1-1 0 0,0 1 1 0 0,1-1-1 0 0,9 15 1 0 0,-2-9-152 0 0,0-1 1 0 0,1-1 0 0 0,0 0 0 0 0,1-1 0 0 0,1 0-1 0 0,0-2 1 0 0,1 1 0 0 0,20 11 0 0 0,-20-15-10 0 0,-1-1 1 0 0,1 0-1 0 0,1-1 1 0 0,-1 0-1 0 0,1-2 1 0 0,0 0-1 0 0,1-1 1 0 0,-1 0-1 0 0,26 1 1 0 0,-35-5-3 0 0,0 0 0 0 0,0-1 0 0 0,0 1 0 0 0,0-2 0 0 0,0 1 0 0 0,0-1 0 0 0,0 0 0 0 0,0-1 0 0 0,-1 1 0 0 0,1-2 0 0 0,-1 1 0 0 0,0-1 0 0 0,0 0 0 0 0,0 0 0 0 0,0-1 0 0 0,-1 0 0 0 0,0 0 0 0 0,0-1 0 0 0,0 0 0 0 0,-1 0 0 0 0,0 0 0 0 0,0 0 0 0 0,0-1 0 0 0,-1 0 0 0 0,0 0 0 0 0,0 0 0 0 0,-1-1 0 0 0,0 1 0 0 0,0-1 0 0 0,2-8 0 0 0,-1 0 0 0 0,0-1 0 0 0,-2 1 0 0 0,1-1 0 0 0,-2 0 0 0 0,0 0 0 0 0,-1 1 0 0 0,-1-1 0 0 0,0 0 0 0 0,-6-23 0 0 0,4 25 0 0 0,-2-1 0 0 0,0 1 0 0 0,-1 0 0 0 0,0 0 0 0 0,-16-26 0 0 0,-10-4 0 0 0,10 20 0 0 0,-14-9 0 0 0,14 16 0 0 0,-1 0 0 0 0,-1 2 0 0 0,-43-23 0 0 0,31 21 0 0 0,27 14-458 0 0,0 1 0 0 0,0 0 0 0 0,0 1 0 0 0,-1 0 0 0 0,1 0 0 0 0,-1 1 0 0 0,1 0 0 0 0,-1 0 0 0 0,1 1 0 0 0,-1 1 0 0 0,1 0 0 0 0,-15 3 0 0 0,-5 3-2294 0 0,0 2 0 0 0,-45 20 0 0 0,59-23 2309 0 0,-35 15-2662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08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257 317 4552 0 0,'-17'-11'1359'0'0,"-34"-23"1559"0"0,-65-31 0 0 0,104 59-1526 0 0,1-2 0 0 0,-15-10 0 0 0,8 5 1741 0 0,18 12-3005 0 0,-1 1 0 0 0,1 0 1 0 0,0 0-1 0 0,-1-1 1 0 0,1 1-1 0 0,0 0 0 0 0,-1-1 1 0 0,1 1-1 0 0,0-1 0 0 0,-1 1 1 0 0,1 0-1 0 0,0-1 1 0 0,0 1-1 0 0,0-1 0 0 0,-1 1 1 0 0,1-1-1 0 0,0 1 0 0 0,0-1 1 0 0,0 1-1 0 0,0-1 0 0 0,0 1 1 0 0,0-1-1 0 0,0 1 1 0 0,0-1-1 0 0,0 1 0 0 0,0-1 1 0 0,0 1-1 0 0,0-1 0 0 0,0 1 1 0 0,0-1-1 0 0,0 1 0 0 0,1-1 1 0 0,-1 1-1 0 0,0 0 1 0 0,0-1-1 0 0,1 1 0 0 0,-1-1 1 0 0,1 0-1 0 0,11-11 1242 0 0,-2 6-910 0 0,1 1-1 0 0,0 0 0 0 0,1 0 0 0 0,-1 1 0 0 0,1 0 1 0 0,23-3-1 0 0,-13 2-115 0 0,291-48 2394 0 0,-129 26-1700 0 0,-172 24-1038 0 0,3 0 0 0 0,-2 0 0 0 0,-6 2-19 0 0,-6 0-192 0 0,-9 8-5931 0 0,-1 0 3912 0 0,0-1-2205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1 640 0 0,'-9'8'10260'0'0,"15"-5"-9614"0"0,1-1-1 0 0,0 1 0 0 0,1-1 0 0 0,-1 0 0 0 0,0 0 1 0 0,13 0-1 0 0,54 2 1318 0 0,-39-3-1265 0 0,1087 44 7082 0 0,-236-14-5118 0 0,738-62 814 0 0,-1611 30-3456 0 0,60-4 230 0 0,-1-3 1 0 0,106-25-1 0 0,-172 31-250 0 0,-1-1-3 0 0,4 1-7162 0 0,-8 3 6169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9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34 220 0 0,'-35'-3'3606'0'0,"11"4"9012"0"0,29 2-11154 0 0,11 4-540 0 0,0-1 0 0 0,0-1 0 0 0,1-1 0 0 0,-1 0 0 0 0,31 3 0 0 0,93 0 1975 0 0,-128-6-2673 0 0,22 0 111 0 0,1-1 0 0 0,-1-1 0 0 0,1-2 0 0 0,-1-1 0 0 0,0-2 0 0 0,-1-2 0 0 0,39-13 0 0 0,-3-9 28 0 0,-68 30-356 0 0,-1-1 1 0 0,1 1-1 0 0,0 0 0 0 0,-1-1 0 0 0,1 1 1 0 0,-1 0-1 0 0,1-1 0 0 0,0 1 1 0 0,-1 0-1 0 0,1 0 0 0 0,0 0 0 0 0,0 0 1 0 0,-1 0-1 0 0,1-1 0 0 0,0 1 0 0 0,-1 0 1 0 0,1 1-1 0 0,0-1 0 0 0,-1 0 1 0 0,1 0-1 0 0,0 0 0 0 0,0 0 0 0 0,-1 1 1 0 0,1-1-1 0 0,0 0 0 0 0,-1 0 0 0 0,1 1 1 0 0,-1-1-1 0 0,1 1 0 0 0,0-1 1 0 0,-1 0-1 0 0,1 1 0 0 0,-1-1 0 0 0,1 1 1 0 0,-1-1-1 0 0,0 1 0 0 0,1 0 1 0 0,-1-1-1 0 0,1 1 0 0 0,-1-1 0 0 0,0 1 1 0 0,1 0-1 0 0,-1-1 0 0 0,0 1 0 0 0,0 0 1 0 0,0-1-1 0 0,1 1 0 0 0,-1 0 1 0 0,0-1-1 0 0,0 3 0 0 0,0 4 101 0 0,0 0 1 0 0,-1 0-1 0 0,0 1 0 0 0,-2 9 1 0 0,0-1-9 0 0,-1 23 250 0 0,-8 112 1017 0 0,11-126-1270 0 0,1-11-38 0 0,0 1-1 0 0,4 23 1 0 0,3 2-61 0 0,-5-35-581 0 0,0 1-1 0 0,0-1 1 0 0,1 0-1 0 0,5 10 1 0 0,1 0-656 0 0,-2-10-2374 0 0,-3-3 1842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39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97 472 0 0,'-40'-8'4761'0'0,"14"-2"9528"0"0,69-8-9168 0 0,-16 12-3253 0 0,0 1 1 0 0,55-4-1 0 0,-40 6-666 0 0,60-12 0 0 0,-35 4-6185 0 0,-14 3-5449 0 0,-35 4 7476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0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1 151 988 0 0,'10'-16'7076'0'0,"-6"12"-6152"0"0,-1 0 0 0 0,1 1 1 0 0,0-1-1 0 0,0 1 0 0 0,0-1 0 0 0,1 1 0 0 0,-1 1 1 0 0,1-1-1 0 0,-1 1 0 0 0,9-3 0 0 0,56-17 3123 0 0,-42 14-2782 0 0,118-28 3371 0 0,-16 5-295 0 0,-128 31-4103 0 0,-5 1-318 0 0,-91 20-265 0 0,50-12 221 0 0,1 1 0 0 0,0 3-1 0 0,-46 19 1 0 0,83-28 97 0 0,0-1 1 0 0,0 1-1 0 0,1 0 1 0 0,0 0-1 0 0,-10 9 1 0 0,15-13 22 0 0,0 1 0 0 0,0 0 1 0 0,0 0-1 0 0,0 0 0 0 0,0 0 0 0 0,1 0 1 0 0,-1 0-1 0 0,0 0 0 0 0,1 0 1 0 0,-1 0-1 0 0,0 0 0 0 0,1 0 0 0 0,-1 1 1 0 0,1-1-1 0 0,0 0 0 0 0,-1 0 1 0 0,1 1-1 0 0,0-1 0 0 0,0 0 0 0 0,0 0 1 0 0,0 1-1 0 0,0-1 0 0 0,0 0 0 0 0,0 0 1 0 0,0 1-1 0 0,1-1 0 0 0,-1 0 1 0 0,0 0-1 0 0,1 1 0 0 0,-1-1 0 0 0,1 0 1 0 0,-1 0-1 0 0,1 0 0 0 0,0 0 1 0 0,-1 0-1 0 0,1 0 0 0 0,0 0 0 0 0,0 0 1 0 0,0 0-1 0 0,0 0 0 0 0,1 1 1 0 0,16 12 19 0 0,0-1 1 0 0,1 0 0 0 0,1-2 0 0 0,0 0-1 0 0,25 10 1 0 0,-3-1 22 0 0,30 13 17 0 0,47 24 119 0 0,-101-47-204 0 0,-1 1 0 0 0,0 0 0 0 0,-1 1 0 0 0,20 19 0 0 0,-34-30 18 0 0,-1 0-1 0 0,0 1 1 0 0,0-1 0 0 0,0 0-1 0 0,0 0 1 0 0,1 1 0 0 0,-2-1-1 0 0,1 1 1 0 0,0-1 0 0 0,0 1 0 0 0,0-1-1 0 0,-1 1 1 0 0,1 0 0 0 0,-1-1-1 0 0,1 1 1 0 0,-1 0 0 0 0,0-1-1 0 0,1 3 1 0 0,-2-3 7 0 0,1 0 0 0 0,-1 1 0 0 0,1-1 0 0 0,-1 0 0 0 0,0 0-1 0 0,0 0 1 0 0,1 0 0 0 0,-1 0 0 0 0,0 0 0 0 0,0 0 0 0 0,0-1 0 0 0,0 1 0 0 0,0 0-1 0 0,0 0 1 0 0,0-1 0 0 0,0 1 0 0 0,0-1 0 0 0,0 1 0 0 0,-1-1 0 0 0,1 1 0 0 0,0-1-1 0 0,0 0 1 0 0,-1 1 0 0 0,1-1 0 0 0,0 0 0 0 0,-2 0 0 0 0,-21 3-126 0 0,-1-1 0 0 0,0-1 0 0 0,1-1 0 0 0,-36-4 1 0 0,8 0-359 0 0,-16-1-404 0 0,31 1-937 0 0,0 2 1 0 0,-46 3 0 0 0,82-1 1184 0 0,-9 1-780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0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415 226 312 0 0,'-3'-10'1278'0'0,"1"0"0"0"0,-1 1 0 0 0,0-1 0 0 0,-1 1 0 0 0,-5-9-1 0 0,7 14-847 0 0,0 1 0 0 0,-1-1 0 0 0,0 1-1 0 0,1 0 1 0 0,-1 0 0 0 0,0 0 0 0 0,0 0-1 0 0,-1 1 1 0 0,1-1 0 0 0,-1 1-1 0 0,1 0 1 0 0,-1 0 0 0 0,0 0 0 0 0,-6-2-1 0 0,-2 0 168 0 0,0 1-1 0 0,0 1 1 0 0,-1 0-1 0 0,1 1 1 0 0,0 0-1 0 0,-1 0 1 0 0,1 2-1 0 0,0 0 1 0 0,-1 0-1 0 0,1 1 1 0 0,0 0-1 0 0,0 1 0 0 0,0 1 1 0 0,-11 4-1 0 0,13-4-303 0 0,1 0-1 0 0,0 1 0 0 0,0 0 0 0 0,0 0 0 0 0,1 1 0 0 0,0 0 0 0 0,0 0 0 0 0,0 1 0 0 0,1 0 0 0 0,0 0 0 0 0,0 1 0 0 0,1 0 1 0 0,0 0-1 0 0,0 1 0 0 0,1-1 0 0 0,0 1 0 0 0,-5 14 0 0 0,8-19-239 0 0,1 0 0 0 0,0 0 0 0 0,0 0 0 0 0,1 1 0 0 0,-1-1 1 0 0,1 0-1 0 0,0 0 0 0 0,0 1 0 0 0,0-1 0 0 0,0 0 0 0 0,1 0 0 0 0,0 0 0 0 0,0 0 0 0 0,3 8 1 0 0,-2-6 86 0 0,1-1 1 0 0,0 1-1 0 0,1-1 1 0 0,-1 0-1 0 0,1 1 1 0 0,0-2-1 0 0,0 1 1 0 0,1 0-1 0 0,5 4 1 0 0,0-2 52 0 0,0 0 1 0 0,0 0-1 0 0,1-1 1 0 0,-1 0-1 0 0,1-1 1 0 0,1 0 0 0 0,-1-1-1 0 0,1 0 1 0 0,22 4-1 0 0,-20-6-196 0 0,1 0 0 0 0,0-1 1 0 0,0-1-1 0 0,25-3 0 0 0,-33 2-1 0 0,-1 0 1 0 0,0 0-1 0 0,1-1 1 0 0,-1 0-1 0 0,0 0 1 0 0,0-1-1 0 0,0 0 0 0 0,-1 0 1 0 0,1 0-1 0 0,-1-1 1 0 0,1 0-1 0 0,-1 0 1 0 0,7-7-1 0 0,-5 4-38 0 0,-1 0-1 0 0,0-1 1 0 0,0 0 0 0 0,0 0-1 0 0,-1-1 1 0 0,0 0 0 0 0,4-12-1 0 0,-7 16 20 0 0,0 0 1 0 0,-1-1-1 0 0,0 1 0 0 0,0 0 0 0 0,0-1 0 0 0,-1 1 0 0 0,0 0 1 0 0,0-1-1 0 0,0 1 0 0 0,-1-1 0 0 0,1 1 0 0 0,-1 0 0 0 0,-1-1 1 0 0,1 1-1 0 0,-4-7 0 0 0,-1 0-79 0 0,0 0 0 0 0,-1 0 1 0 0,0 1-1 0 0,0 0 0 0 0,-2 0 0 0 0,1 0 0 0 0,-1 2 1 0 0,-1-1-1 0 0,0 1 0 0 0,0 0 0 0 0,-13-7 0 0 0,-2 0-1607 0 0,-1 1 0 0 0,-1 1 1 0 0,-51-19-1 0 0,43 19-5265 0 0,23 6 4067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6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48 708 0 0,'-4'-5'13533'0'0,"23"2"-11724"0"0,-1 0 0 0 0,0 1 0 0 0,37 0 0 0 0,-6 1-301 0 0,65-5 586 0 0,213-17 3851 0 0,-289 20-7060 0 0,-37 3 224 0 0,28 2-10379 0 0,-18-4 8227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7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 91 164 0 0,'47'-36'4749'0'0,"-39"29"-3423"0"0,-1 1-1 0 0,1 0 0 0 0,0 0 1 0 0,1 0-1 0 0,-1 1 1 0 0,1 0-1 0 0,18-6 1 0 0,-25 10-936 0 0,0 1 1 0 0,0-1-1 0 0,0 1 0 0 0,0 0 1 0 0,0 0-1 0 0,0 0 1 0 0,1 0-1 0 0,-1 0 0 0 0,0 0 1 0 0,0 1-1 0 0,3 0 1 0 0,-5-1-306 0 0,1 0 0 0 0,-1 0 0 0 0,1 1 0 0 0,-1-1 1 0 0,1 0-1 0 0,-1 0 0 0 0,0 1 0 0 0,1-1 0 0 0,-1 0 1 0 0,1 1-1 0 0,-1-1 0 0 0,0 0 0 0 0,0 1 0 0 0,1-1 1 0 0,-1 1-1 0 0,0-1 0 0 0,0 0 0 0 0,1 1 0 0 0,-1-1 1 0 0,0 1-1 0 0,0 0 0 0 0,0 0 45 0 0,0 0 0 0 0,0 0-1 0 0,0 1 1 0 0,0-1 0 0 0,0 0 0 0 0,0 0 0 0 0,0 0 0 0 0,-1 0-1 0 0,1 0 1 0 0,-1 0 0 0 0,1 0 0 0 0,-1 0 0 0 0,0 2 0 0 0,-8 10 247 0 0,0 0 1 0 0,0-1-1 0 0,-1 0 1 0 0,-1-1-1 0 0,0 0 1 0 0,0-1-1 0 0,-16 11 1 0 0,-99 60 670 0 0,57-40-635 0 0,-36 22 41 0 0,53-34-71 0 0,-77 59 0 0 0,122-83-312 0 0,1 0 1 0 0,-1 1 0 0 0,1 0-1 0 0,1 0 1 0 0,-1 1 0 0 0,-5 9-1 0 0,10-15-52 0 0,0 1 0 0 0,0-1 0 0 0,0 1 0 0 0,1 0 0 0 0,-1 0 0 0 0,1-1 0 0 0,-1 1 0 0 0,1 0 0 0 0,-1 0 0 0 0,1 0-1 0 0,0-1 1 0 0,0 1 0 0 0,0 0 0 0 0,0 0 0 0 0,0 0 0 0 0,0 0 0 0 0,1 0 0 0 0,-1-1 0 0 0,0 1 0 0 0,1 0 0 0 0,0 0 0 0 0,-1 0-1 0 0,1-1 1 0 0,0 1 0 0 0,0-1 0 0 0,0 1 0 0 0,0 0 0 0 0,0-1 0 0 0,0 1 0 0 0,0-1 0 0 0,1 0 0 0 0,-1 1 0 0 0,3 1-1 0 0,6 3 19 0 0,-1 1-1 0 0,2-1 1 0 0,-1-1-1 0 0,1 0 0 0 0,-1 0 1 0 0,1-1-1 0 0,0-1 0 0 0,1 0 1 0 0,-1 0-1 0 0,1-1 0 0 0,15 1 1 0 0,16 0-186 0 0,71-6 1 0 0,-86 2-34 0 0,0-2 0 0 0,0-1 1 0 0,-1-1-1 0 0,1-1 0 0 0,47-19 1 0 0,33-23-276 0 0,-107 48 610 0 0,6 6-8 0 0,-6-6-132 0 0,-1 0 0 0 0,1 1-1 0 0,-1-1 1 0 0,1 0 0 0 0,-1 1 0 0 0,1-1 0 0 0,-1 0-1 0 0,1 1 1 0 0,-1-1 0 0 0,0 1 0 0 0,1-1 0 0 0,-1 1-1 0 0,0-1 1 0 0,1 0 0 0 0,-1 1 0 0 0,0 0-1 0 0,0-1 1 0 0,1 1 0 0 0,-1-1 0 0 0,0 1 0 0 0,0-1-1 0 0,0 1 1 0 0,0-1 0 0 0,0 1 0 0 0,0 0-1 0 0,0-1 1 0 0,0 1 0 0 0,0-1 0 0 0,0 1 0 0 0,0-1-1 0 0,0 1 1 0 0,0-1 0 0 0,0 2 0 0 0,-9 187 2689 0 0,9-182-2724 0 0,1 0-1 0 0,0 1 1 0 0,0-1 0 0 0,1 0-1 0 0,3 11 1 0 0,-4-17-484 0 0,19 13-1891 0 0,-11-11 387 0 0,-1 1 1 0 0,1-2-1 0 0,0 0 0 0 0,0 0 0 0 0,14 2 1 0 0,-5-4-1022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7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416 246 136 0 0,'8'-17'968'0'0,"-5"10"-277"0"0,1 1 0 0 0,-1-1 0 0 0,0 1-1 0 0,-1-1 1 0 0,1 0 0 0 0,-2 0 0 0 0,1 0-1 0 0,-1 0 1 0 0,0 0 0 0 0,0-1 0 0 0,-1 1-1 0 0,0-9 1 0 0,-1 11-311 0 0,0 1-1 0 0,0-1 0 0 0,0 1 1 0 0,-1-1-1 0 0,0 1 1 0 0,1 0-1 0 0,-2-1 1 0 0,1 1-1 0 0,0 0 0 0 0,-1 0 1 0 0,0 1-1 0 0,0-1 1 0 0,0 1-1 0 0,0-1 0 0 0,-1 1 1 0 0,1 0-1 0 0,-1 0 1 0 0,0 0-1 0 0,0 1 1 0 0,0-1-1 0 0,0 1 0 0 0,-6-2 1 0 0,4 1-79 0 0,0 1 1 0 0,0 0-1 0 0,0 1 0 0 0,-1-1 1 0 0,1 1-1 0 0,-1 1 1 0 0,1-1-1 0 0,-1 1 1 0 0,1 0-1 0 0,-1 1 0 0 0,1-1 1 0 0,0 1-1 0 0,-1 0 1 0 0,1 1-1 0 0,0 0 0 0 0,-9 3 1 0 0,5 0-50 0 0,1 0 1 0 0,-1 0-1 0 0,1 1 1 0 0,0 0-1 0 0,0 1 1 0 0,1 0-1 0 0,0 0 0 0 0,1 1 1 0 0,-1 0-1 0 0,1 0 1 0 0,1 1-1 0 0,-1-1 1 0 0,-7 18-1 0 0,10-18-101 0 0,0 0 0 0 0,1 0 1 0 0,0 1-1 0 0,0 0 0 0 0,1-1 0 0 0,0 1 0 0 0,1 0 0 0 0,0 0 0 0 0,0 0 0 0 0,1 0 0 0 0,0 0 1 0 0,1 0-1 0 0,-1 0 0 0 0,2 0 0 0 0,0 0 0 0 0,5 16 0 0 0,-1-10-22 0 0,1-1 1 0 0,0 0-1 0 0,1-1 0 0 0,1 1 0 0 0,0-2 1 0 0,1 1-1 0 0,1-1 0 0 0,0-1 0 0 0,0 1 0 0 0,1-2 1 0 0,0 0-1 0 0,1 0 0 0 0,0-2 0 0 0,1 1 1 0 0,-1-2-1 0 0,2 1 0 0 0,-1-2 0 0 0,24 8 1 0 0,-31-12-123 0 0,0-1 1 0 0,0 0 0 0 0,0 0-1 0 0,0 0 1 0 0,0-1 0 0 0,0 0-1 0 0,0-1 1 0 0,0 1 0 0 0,0-1-1 0 0,0-1 1 0 0,-1 1-1 0 0,1-1 1 0 0,0 0 0 0 0,-1-1-1 0 0,1 1 1 0 0,-1-1 0 0 0,0-1-1 0 0,0 1 1 0 0,0-1 0 0 0,7-6-1 0 0,-1-1 7 0 0,0 0 0 0 0,-1-1 1 0 0,0-1-1 0 0,-1 0 0 0 0,-1 0 0 0 0,0-1 0 0 0,11-22 0 0 0,-13 22-14 0 0,0 0 0 0 0,-1 0 0 0 0,-1-1 0 0 0,6-25 0 0 0,-10 32 0 0 0,0 1 0 0 0,0-1 0 0 0,-1 1 0 0 0,0-1 0 0 0,0 0 0 0 0,-1 1 0 0 0,0-1 0 0 0,0 1 0 0 0,0-1 0 0 0,-1 1 0 0 0,-4-10 0 0 0,1 7-43 0 0,0-1-1 0 0,-1 1 1 0 0,0 0-1 0 0,0 1 1 0 0,-1-1 0 0 0,0 1-1 0 0,-1 1 1 0 0,0 0-1 0 0,-1 0 1 0 0,-17-13-1 0 0,12 11-45 0 0,0 2-1 0 0,-1-1 1 0 0,0 2-1 0 0,0 0 1 0 0,-1 1-1 0 0,0 1 0 0 0,-17-4 1 0 0,17 5-405 0 0,-1 2 1 0 0,0 0-1 0 0,1 1 0 0 0,-1 1 1 0 0,0 0-1 0 0,0 2 0 0 0,1 0 1 0 0,-1 0-1 0 0,-19 7 0 0 0,6 0-1542 0 0,1 1-1 0 0,0 2 0 0 0,1 1 0 0 0,-28 17 0 0 0,13-6-782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8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1 200 0 0,'0'1'190'0'0,"0"-1"0"0"0,-1 1 0 0 0,1 0 0 0 0,0-1 1 0 0,-1 1-1 0 0,1 0 0 0 0,0 0 0 0 0,0-1 0 0 0,0 1 0 0 0,0 0 0 0 0,0 0 0 0 0,0 0 0 0 0,0-1 1 0 0,0 1-1 0 0,0 0 0 0 0,0 0 0 0 0,0-1 0 0 0,0 1 0 0 0,0 0 0 0 0,1 0 0 0 0,-1-1 0 0 0,0 1 1 0 0,0 0-1 0 0,1 0 0 0 0,-1-1 0 0 0,1 1 0 0 0,-1-1 0 0 0,1 1 0 0 0,-1 0 0 0 0,1-1 0 0 0,-1 1 0 0 0,1-1 1 0 0,-1 1-1 0 0,1-1 0 0 0,0 1 0 0 0,-1-1 0 0 0,1 1 0 0 0,0-1 0 0 0,-1 0 0 0 0,1 0 0 0 0,0 1 1 0 0,1-1-1 0 0,38 14 2955 0 0,-39-14-2964 0 0,46 10 2007 0 0,1-2 1 0 0,77 2-1 0 0,-52-5-1015 0 0,1061 40 6355 0 0,-1022-43-7035 0 0,745-4 2759 0 0,-734-3-2224 0 0,212-39-1 0 0,-329 43-1027 0 0,4-1 0 0 0,-1 0 0 0 0,0 0 0 0 0,1-1 0 0 0,-1 0 0 0 0,17-9 0 0 0,-23 9-73 0 0,-2 3-316 0 0,-8 0-4160 0 0,3 1 3912 0 0,1-1 1 0 0,0 1-1 0 0,0 0 0 0 0,-1 0 0 0 0,1 0 0 0 0,0 0 0 0 0,0 0 1 0 0,0 1-1 0 0,-4 2 0 0 0,-3 2-1813 0 0,-10 3-795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8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28 124 0 0,'-5'-27'19846'0'0,"11"35"-19330"0"0,0 1 0 0 0,-1 0 0 0 0,0 0 0 0 0,-1 0 1 0 0,0 1-1 0 0,0-1 0 0 0,-1 1 0 0 0,-1 0 0 0 0,1 0 0 0 0,-2 0 1 0 0,1 0-1 0 0,-1 0 0 0 0,-1 12 0 0 0,0 24 1019 0 0,-9 71 1 0 0,-13 68 963 0 0,15-128-2498 0 0,7-56-270 0 0,0 1 1 0 0,-1-1-1 0 0,1 1 0 0 0,0-1 0 0 0,0 1 1 0 0,0-1-1 0 0,0 1 0 0 0,0-1 0 0 0,1 1 1 0 0,-1-1-1 0 0,0 0 0 0 0,1 1 0 0 0,-1-1 1 0 0,1 1-1 0 0,-1-1 0 0 0,1 0 0 0 0,0 0 1 0 0,0 1-1 0 0,-1-1 0 0 0,1 0 0 0 0,0 0 1 0 0,0 0-1 0 0,2 2 0 0 0,-1-2-208 0 0,0-1 0 0 0,0 1 0 0 0,1-1 0 0 0,-1 1 0 0 0,0-1 0 0 0,0 0-1 0 0,0 0 1 0 0,1 0 0 0 0,-1 0 0 0 0,0 0 0 0 0,0 0 0 0 0,0-1 0 0 0,1 1 0 0 0,-1-1 0 0 0,0 1-1 0 0,4-3 1 0 0,7-1-2644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0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46 4 0 0,'-20'-21'6806'0'0,"0"-4"6657"0"0,19 27-12963 0 0,-4 12 39 0 0,1-1 0 0 0,0 1 0 0 0,1-1-1 0 0,0 1 1 0 0,-1 28 0 0 0,0-4-72 0 0,2-22-320 0 0,-19 165 1137 0 0,19-142-996 0 0,1 1 1 0 0,8 62-1 0 0,13 1 91 0 0,-6-36-173 0 0,-13-61-531 0 0,1 0 1 0 0,0 0 0 0 0,0-1-1 0 0,1 1 1 0 0,4 7 0 0 0,-1 0-3483 0 0,0 1-4004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1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4 450 428 0 0,'-4'0'8250'0'0,"11"-4"-3695"0"0,24-10-2007 0 0,13-7-485 0 0,1-3-633 0 0,-1-2 1 0 0,-2-2-1 0 0,50-41 0 0 0,-75 54-1115 0 0,-1-1 1 0 0,0 0 0 0 0,-2-1-1 0 0,0 0 1 0 0,0-1-1 0 0,-2-1 1 0 0,0 0-1 0 0,-2-1 1 0 0,17-40-1 0 0,-25 54-75 0 0,0 0-1 0 0,0 0 0 0 0,-1-1 0 0 0,0 1 1 0 0,1-10-1 0 0,-3 17-226 0 0,1 0 0 0 0,-1 1 0 0 0,1-1 0 0 0,-1 0 0 0 0,0 0-1 0 0,1 0 1 0 0,-1 0 0 0 0,0 0 0 0 0,0 0 0 0 0,0 0 0 0 0,-1 1 0 0 0,-2 2 21 0 0,-1 7 54 0 0,1-1 0 0 0,0 2 1 0 0,0-1-1 0 0,1 0 1 0 0,0 1-1 0 0,1-1 1 0 0,0 17-1 0 0,-1-8 45 0 0,-3 48 609 0 0,5 133 0 0 0,4-87-49 0 0,-3-113-681 0 0,-1 0-1 0 0,1 1 0 0 0,0-1 1 0 0,-1 1-1 0 0,1-1 0 0 0,0 1 1 0 0,-1-1-1 0 0,0 0 0 0 0,1 1 1 0 0,-1-1-1 0 0,0 0 0 0 0,0 0 1 0 0,0 0-1 0 0,1 1 1 0 0,-1-1-1 0 0,0 0 0 0 0,-1 0 1 0 0,1 0-1 0 0,0-1 0 0 0,0 1 1 0 0,0 0-1 0 0,-1 0 0 0 0,1 0 1 0 0,0-1-1 0 0,-2 1 0 0 0,-37 11 17 0 0,30-10-14 0 0,-156 23-35 0 0,159-24 23 0 0,2 0 306 0 0,8-2-103 0 0,23-2-2 0 0,40-4 76 0 0,179 3-1275 0 0,-197 4-1364 0 0,-42 1 938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436 163 432 0 0,'0'-2'223'0'0,"2"-8"1847"0"0,0 0 0 0 0,-1 0 0 0 0,-1-1 1 0 0,0 1-1 0 0,0 0 0 0 0,-3-18 1 0 0,2 25-1798 0 0,0 1 0 0 0,-1-1 0 0 0,1 0 0 0 0,0 1 0 0 0,-1-1 0 0 0,1 1 0 0 0,-1-1 0 0 0,0 1 0 0 0,0 0 0 0 0,0-1 0 0 0,0 1 1 0 0,0 0-1 0 0,-1 1 0 0 0,1-1 0 0 0,-1 0 0 0 0,1 1 0 0 0,-1-1 0 0 0,1 1 0 0 0,-1 0 0 0 0,0 0 0 0 0,-3-1 0 0 0,-3-1 189 0 0,0 1 0 0 0,0 0 0 0 0,0 1 0 0 0,0 0 0 0 0,-13 0 0 0 0,3 2-72 0 0,0 1 0 0 0,0 1 0 0 0,0 1 0 0 0,1 0 0 0 0,-1 2 0 0 0,1 0 0 0 0,0 1 0 0 0,1 0 1 0 0,0 2-1 0 0,0 0 0 0 0,-18 13 0 0 0,28-17-220 0 0,0 1 0 0 0,0-1-1 0 0,0 1 1 0 0,1 1 0 0 0,0-1 0 0 0,0 1 0 0 0,1 0 0 0 0,0 0 0 0 0,0 1 0 0 0,1-1 0 0 0,0 1 0 0 0,-6 16 0 0 0,8-18-74 0 0,0 0 1 0 0,0 0-1 0 0,1 0 0 0 0,0 1 1 0 0,1-1-1 0 0,-1 0 0 0 0,1 1 1 0 0,0-1-1 0 0,1 0 0 0 0,0 0 1 0 0,0 1-1 0 0,0-1 0 0 0,0 0 1 0 0,1 0-1 0 0,0 0 0 0 0,1 0 1 0 0,-1-1-1 0 0,7 11 0 0 0,-1-5-87 0 0,0 1 0 0 0,1-2 0 0 0,0 1 0 0 0,1-1 0 0 0,1 0 0 0 0,-1-1 0 0 0,1-1 0 0 0,1 1 0 0 0,0-2 0 0 0,14 8 0 0 0,-18-11-8 0 0,0 0 1 0 0,0-1-1 0 0,0 0 0 0 0,1 0 0 0 0,-1-1 0 0 0,1 0 1 0 0,-1-1-1 0 0,1 0 0 0 0,0 0 0 0 0,0-1 0 0 0,-1 0 1 0 0,1 0-1 0 0,0-1 0 0 0,0 0 0 0 0,-1-1 1 0 0,1 0-1 0 0,11-4 0 0 0,-13 3-1 0 0,-1 0 0 0 0,0-1 0 0 0,-1 0 0 0 0,1 0 0 0 0,-1-1 0 0 0,1 1 0 0 0,-1-1 0 0 0,-1 0 0 0 0,1 0 0 0 0,-1-1 0 0 0,0 1 0 0 0,0-1 0 0 0,0 0 0 0 0,-1 0 0 0 0,0-1 0 0 0,3-8 0 0 0,-1 2 0 0 0,-1-1 0 0 0,0 1 0 0 0,-1-1 0 0 0,-1 0 0 0 0,0 0 0 0 0,0 0 0 0 0,-2-16 0 0 0,-1 20-190 0 0,0-1 1 0 0,-1 1-1 0 0,0 0 1 0 0,-1-1-1 0 0,0 1 1 0 0,-1 0-1 0 0,0 1 1 0 0,-1-1-1 0 0,0 1 1 0 0,0 0-1 0 0,-1 0 0 0 0,-13-16 1 0 0,12 17-45 0 0,0 0-1 0 0,-1 0 1 0 0,0 0 0 0 0,-1 1 0 0 0,1 1 0 0 0,-1-1-1 0 0,0 1 1 0 0,-1 1 0 0 0,0 0 0 0 0,0 0-1 0 0,0 1 1 0 0,-15-4 0 0 0,6 5-2924 0 0,0 7-5201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49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209 124 112 0 0,'1'-1'400'0'0,"0"1"0"0"0,0-1 0 0 0,0 1 0 0 0,-1-1 0 0 0,1 0 0 0 0,0 1 0 0 0,0-1 1 0 0,0 0-1 0 0,-1 1 0 0 0,1-1 0 0 0,-1 0 0 0 0,1 0 0 0 0,0 0 0 0 0,-1 0 0 0 0,1 0 0 0 0,-1 1 0 0 0,0-1 0 0 0,1-2 0 0 0,-1 2-164 0 0,0 1-1 0 0,0-1 0 0 0,0 1 1 0 0,-1 0-1 0 0,1-1 1 0 0,0 1-1 0 0,-1-1 0 0 0,1 1 1 0 0,0 0-1 0 0,-1-1 0 0 0,1 1 1 0 0,0 0-1 0 0,-1 0 0 0 0,1-1 1 0 0,-1 1-1 0 0,1 0 1 0 0,-1 0-1 0 0,1-1 0 0 0,0 1 1 0 0,-1 0-1 0 0,1 0 0 0 0,-1 0 1 0 0,1 0-1 0 0,-1 0 1 0 0,1 0-1 0 0,-1 0 0 0 0,-20-1 3834 0 0,4 3-3463 0 0,6 3-148 0 0,-1 0 0 0 0,1 0 1 0 0,0 1-1 0 0,0 0 0 0 0,1 1 0 0 0,0 1 0 0 0,0-1 1 0 0,1 1-1 0 0,0 1 0 0 0,0 0 0 0 0,1 0 0 0 0,0 1 1 0 0,1 0-1 0 0,0 0 0 0 0,0 1 0 0 0,-5 11 0 0 0,10-18-339 0 0,0 1 0 0 0,1-1 0 0 0,-1 1 0 0 0,1-1 0 0 0,0 1 0 0 0,0-1 0 0 0,1 1 0 0 0,-1 0 0 0 0,1-1 0 0 0,0 1 0 0 0,0 0 0 0 0,0-1-1 0 0,1 1 1 0 0,0-1 0 0 0,0 1 0 0 0,0 0 0 0 0,0-1 0 0 0,1 0 0 0 0,0 1 0 0 0,0-1 0 0 0,0 0 0 0 0,0 0 0 0 0,1 0 0 0 0,-1 0 0 0 0,1 0 0 0 0,0-1-1 0 0,0 1 1 0 0,0-1 0 0 0,1 0 0 0 0,-1 0 0 0 0,1 0 0 0 0,7 4 0 0 0,-4-3-75 0 0,0 0-1 0 0,0-1 1 0 0,0 0 0 0 0,0 0-1 0 0,0 0 1 0 0,1-1 0 0 0,-1-1-1 0 0,1 1 1 0 0,0-1 0 0 0,-1 0-1 0 0,1-1 1 0 0,0 0 0 0 0,-1 0-1 0 0,1-1 1 0 0,0 0 0 0 0,-1 0-1 0 0,1 0 1 0 0,-1-1 0 0 0,10-4-1 0 0,-9 2-41 0 0,1 0 0 0 0,-1-1 0 0 0,1 0 0 0 0,-1-1 1 0 0,-1 0-1 0 0,1 0 0 0 0,-1-1 0 0 0,0 0 0 0 0,0 0 0 0 0,-1 0 0 0 0,0-1 0 0 0,9-16 0 0 0,-9 13-28 0 0,0 0 0 0 0,-2-1-1 0 0,1 1 1 0 0,-1-1 0 0 0,-1 0 0 0 0,0 0 0 0 0,-1 0-1 0 0,0 0 1 0 0,0-23 0 0 0,-2 27-46 0 0,-1 1 0 0 0,-1-1 0 0 0,1 1 0 0 0,-1 0 0 0 0,-1-1 0 0 0,1 1 0 0 0,-1 0 0 0 0,0 1 0 0 0,-1-1 0 0 0,0 0 0 0 0,0 1 0 0 0,0 0 0 0 0,-1 0 0 0 0,-6-7 0 0 0,6 8-287 0 0,0-1 0 0 0,0 1 0 0 0,-1 0 0 0 0,0 1 0 0 0,0-1 0 0 0,0 1 0 0 0,0 0 0 0 0,-1 1 0 0 0,1 0 1 0 0,-1 0-1 0 0,0 0 0 0 0,0 0 0 0 0,0 1 0 0 0,-11-1 0 0 0,8 3-415 0 0,-10 7-7826 0 0,15-5 5984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5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60 808 0 0,'0'-1'328'0'0,"0"0"-1"0"0,1 0 1 0 0,-1 1 0 0 0,0-1-1 0 0,0 0 1 0 0,0 0-1 0 0,0 0 1 0 0,0 0 0 0 0,0 0-1 0 0,-1 0 1 0 0,1 0-1 0 0,0 0 1 0 0,0 0 0 0 0,-1 0-1 0 0,1 0 1 0 0,-1 1 0 0 0,1-1-1 0 0,0 0 1 0 0,-1 0-1 0 0,0 0 1 0 0,1 1 0 0 0,-1-1-1 0 0,1 0 1 0 0,-2-1-1 0 0,0 2-22 0 0,1-1-1 0 0,-1 0 1 0 0,1 1-1 0 0,-1-1 1 0 0,0 1-1 0 0,1-1 1 0 0,-1 1-1 0 0,0 0 1 0 0,1 0-1 0 0,-1 0 0 0 0,0 0 1 0 0,1 0-1 0 0,-3 0 1 0 0,-4 1 351 0 0,0 1 1 0 0,1-1 0 0 0,-1 2-1 0 0,0-1 1 0 0,-8 5-1 0 0,0 1 32 0 0,0 1-1 0 0,0 0 1 0 0,1 1-1 0 0,1 1 1 0 0,-1 1-1 0 0,-19 20 1 0 0,25-23-281 0 0,1 1 1 0 0,1-1 0 0 0,-1 1 0 0 0,2 0 0 0 0,-1 1-1 0 0,1 0 1 0 0,1 0 0 0 0,0 0 0 0 0,1 1 0 0 0,-6 20-1 0 0,9-24-212 0 0,1-1 0 0 0,-1 1-1 0 0,1-1 1 0 0,1 1-1 0 0,0-1 1 0 0,0 0-1 0 0,0 1 1 0 0,1-1-1 0 0,0 0 1 0 0,0 1-1 0 0,1-1 1 0 0,-1 0-1 0 0,2-1 1 0 0,-1 1 0 0 0,1 0-1 0 0,0-1 1 0 0,0 0-1 0 0,1 0 1 0 0,8 8-1 0 0,-8-9-121 0 0,-1 0 0 0 0,1-1 0 0 0,0 0 0 0 0,0 0 0 0 0,0-1 0 0 0,0 1 0 0 0,1-1 0 0 0,0 0 0 0 0,-1 0 0 0 0,1-1-1 0 0,0 0 1 0 0,0 0 0 0 0,0 0 0 0 0,1-1 0 0 0,-1 0 0 0 0,0 0 0 0 0,0 0 0 0 0,1-1 0 0 0,-1 0 0 0 0,0 0 0 0 0,1-1 0 0 0,-1 0 0 0 0,9-2 0 0 0,-10 1-66 0 0,1-1 1 0 0,-1 0 0 0 0,0 0 0 0 0,0 0-1 0 0,0 0 1 0 0,0-1 0 0 0,0 0 0 0 0,-1 0 0 0 0,0 0-1 0 0,0-1 1 0 0,0 1 0 0 0,0-1 0 0 0,-1 0-1 0 0,0 0 1 0 0,0-1 0 0 0,5-9 0 0 0,-1-1-7 0 0,-1-1 1 0 0,0 0 0 0 0,-1 0 0 0 0,3-24-1 0 0,-7 33-6 0 0,0-1-1 0 0,0 1 0 0 0,-1 0 0 0 0,0 0 1 0 0,-1-1-1 0 0,0 1 0 0 0,0 0 0 0 0,-1 0 1 0 0,0 0-1 0 0,0 0 0 0 0,-1 0 0 0 0,0 1 1 0 0,-1-1-1 0 0,1 1 0 0 0,-1 0 0 0 0,-1 0 1 0 0,1 0-1 0 0,-1 0 0 0 0,-7-6 0 0 0,1 1-606 0 0,-1 0-1 0 0,0 1 1 0 0,-18-12-1 0 0,-46-24-7441 0 0,64 39 4442 0 0,2 0 516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5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16 120 0 0,'-11'-15'18567'0'0,"167"41"-12560"0"0,-44-7-4038 0 0,266 45 2326 0 0,-373-63-4250 0 0,0 0 0 0 0,-1 0 0 0 0,1 0 0 0 0,0 0 0 0 0,0 1 0 0 0,-1 0 0 0 0,9 4 0 0 0,-13-5-40 0 0,1-1 0 0 0,-1 1 0 0 0,0-1 0 0 0,1 1 0 0 0,-1 0-1 0 0,0-1 1 0 0,1 1 0 0 0,-1 0 0 0 0,0-1 0 0 0,0 1 0 0 0,1 0 0 0 0,-1-1 0 0 0,0 1-1 0 0,0 0 1 0 0,0-1 0 0 0,0 1 0 0 0,0 0 0 0 0,0 0 0 0 0,0-1 0 0 0,0 1-1 0 0,0 0 1 0 0,-1-1 0 0 0,1 1 0 0 0,0 0 0 0 0,0-1 0 0 0,-1 1 0 0 0,1 0 0 0 0,0-1-1 0 0,-1 1 1 0 0,0 0 0 0 0,-14 21 25 0 0,13-18-15 0 0,-56 64 38 0 0,-81 76 0 0 0,45-50-9 0 0,73-72-18 0 0,-7 6 106 0 0,2 1 1 0 0,-27 38-1 0 0,33-42-1181 0 0,37-26-427 0 0,-8-1 258 0 0,0 0 0 0 0,0 0 1 0 0,16-6-1 0 0,11-4-3018 0 0,8 2 825 0 0,5-2 488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4:5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403 276 160 0 0,'35'-82'9902'0'0,"-33"79"-9497"0"0,-1 1 1 0 0,-1-1 0 0 0,1 1-1 0 0,0-1 1 0 0,-1 1 0 0 0,1-1-1 0 0,-1 0 1 0 0,0 1 0 0 0,1-1-1 0 0,-1 0 1 0 0,-1 1 0 0 0,1-1-1 0 0,0 0 1 0 0,-1 1 0 0 0,1-1 0 0 0,-1 0-1 0 0,-1-2 1 0 0,1 3-140 0 0,-1 0 0 0 0,1-1 0 0 0,-1 1 0 0 0,1 0 0 0 0,-1 1 0 0 0,0-1 1 0 0,0 0-1 0 0,0 0 0 0 0,0 1 0 0 0,0-1 0 0 0,0 1 0 0 0,0 0 0 0 0,0-1 0 0 0,-5 0 0 0 0,0-1 85 0 0,-1 1 1 0 0,1 0-1 0 0,-1 1 0 0 0,0 0 0 0 0,1 0 0 0 0,-1 1 1 0 0,0 0-1 0 0,0 0 0 0 0,1 1 0 0 0,-11 1 0 0 0,-1 3 3 0 0,0 1-1 0 0,1 0 0 0 0,-1 1 1 0 0,1 1-1 0 0,0 1 1 0 0,1 1-1 0 0,0 0 0 0 0,-16 14 1 0 0,21-15-175 0 0,0 1 0 0 0,1 0 1 0 0,0 1-1 0 0,1 0 0 0 0,0 1 1 0 0,0 0-1 0 0,1 0 0 0 0,1 1 1 0 0,0 0-1 0 0,1 1 0 0 0,-6 14 1 0 0,10-17-143 0 0,0 0 0 0 0,0 0 0 0 0,1 0-1 0 0,1 1 1 0 0,0-1 0 0 0,0 0 0 0 0,1 1 0 0 0,0-1 0 0 0,1 0 0 0 0,1 1 0 0 0,3 14 0 0 0,-1-11 57 0 0,1-1 0 0 0,0 1-1 0 0,1-1 1 0 0,1 0 0 0 0,0-1 0 0 0,1 0 0 0 0,18 23 0 0 0,-13-21-15 0 0,0 0-1 0 0,2 0 1 0 0,0-1-1 0 0,0-1 1 0 0,1 0 0 0 0,1-2-1 0 0,0 0 1 0 0,1 0 0 0 0,0-2-1 0 0,0 0 1 0 0,1-1-1 0 0,36 10 1 0 0,-41-15-79 0 0,1 0 0 0 0,-1-1 0 0 0,1 0 0 0 0,-1-2 0 0 0,1 1 0 0 0,-1-2 0 0 0,1 0 0 0 0,-1 0 0 0 0,1-2 0 0 0,-1 0 0 0 0,0 0 0 0 0,0-1 0 0 0,0-1 0 0 0,-1 0 0 0 0,1-1 0 0 0,-1-1 0 0 0,-1 0 0 0 0,1-1 0 0 0,-1 0 0 0 0,0-1 0 0 0,-1 0 0 0 0,0 0 0 0 0,-1-2 0 0 0,0 1 0 0 0,12-17 0 0 0,-2 2 0 0 0,-2-1 0 0 0,-1-1 0 0 0,26-54 0 0 0,-38 70 0 0 0,0-1 0 0 0,-2 0 0 0 0,1 1 0 0 0,-1-1 0 0 0,-1 0 0 0 0,0-1 0 0 0,-1 1 0 0 0,0 0 0 0 0,-1 0 0 0 0,0-1 0 0 0,-1 1 0 0 0,0 0 0 0 0,-4-16 0 0 0,-1 9-69 0 0,-1 1-1 0 0,0 0 1 0 0,-1 1-1 0 0,-1 0 1 0 0,0 0 0 0 0,-1 0-1 0 0,-1 2 1 0 0,-1-1-1 0 0,0 1 1 0 0,-1 1 0 0 0,0 0-1 0 0,-2 1 1 0 0,1 1-1 0 0,-1 0 1 0 0,-1 1 0 0 0,0 0-1 0 0,-27-12 1 0 0,26 15-44 0 0,-1 0 0 0 0,0 1 0 0 0,0 2 0 0 0,0-1 0 0 0,0 2 0 0 0,-1 1-1 0 0,0 0 1 0 0,0 1 0 0 0,0 1 0 0 0,0 1 0 0 0,0 1 0 0 0,0 0 0 0 0,0 1 0 0 0,1 1 0 0 0,-1 1 0 0 0,1 1 0 0 0,-33 12 0 0 0,-47 36-10021 0 0,77-38 6818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1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92 140 0 0,'1'-28'2753'0'0,"6"10"3327"0"0,-4 20-4639 0 0,4 4-906 0 0,0 0 0 0 0,-1 0 0 0 0,0 1 0 0 0,0 0-1 0 0,-1 0 1 0 0,0 0 0 0 0,6 11 0 0 0,28 64 1684 0 0,-20-42-1257 0 0,65 168 2723 0 0,-59-138-1902 0 0,67 130-1 0 0,-79-176-1401 0 0,-8-14-178 0 0,0 0-1 0 0,1-1 1 0 0,-1 1 0 0 0,2-1-1 0 0,0 0 1 0 0,0-1-1 0 0,0 0 1 0 0,10 8-1 0 0,-16-15-156 0 0,0 0-1 0 0,0-1 0 0 0,1 1 1 0 0,-1 0-1 0 0,0-1 0 0 0,1 1 1 0 0,-1-1-1 0 0,1 0 0 0 0,-1 1 0 0 0,0-1 1 0 0,1 0-1 0 0,-1 0 0 0 0,1 0 1 0 0,-1 0-1 0 0,1 0 0 0 0,-1 0 1 0 0,1 0-1 0 0,-1-1 0 0 0,0 1 0 0 0,1 0 1 0 0,-1-1-1 0 0,1 1 0 0 0,-1-1 1 0 0,0 0-1 0 0,1 1 0 0 0,-1-1 0 0 0,0 0 1 0 0,0 0-1 0 0,0 0 0 0 0,0 0 1 0 0,0 0-1 0 0,0 0 0 0 0,0 0 1 0 0,0 0-1 0 0,0 0 0 0 0,0 0 0 0 0,0-1 1 0 0,-1 1-1 0 0,2-2 0 0 0,4-7 93 0 0,0-1 0 0 0,-1-1 0 0 0,7-19 0 0 0,-9 21-45 0 0,14-41 230 0 0,19-105 1 0 0,-7-58 106 0 0,-24 145-133 0 0,-5-71 0 0 0,-1 63-613 0 0,1 76 232 0 0,0 0 0 0 0,0 0 1 0 0,1-1-1 0 0,-1 1 1 0 0,0 0-1 0 0,0 0 0 0 0,1 0 1 0 0,-1-1-1 0 0,1 1 1 0 0,-1 0-1 0 0,1 0 0 0 0,-1 0 1 0 0,1 0-1 0 0,0 0 1 0 0,-1 0-1 0 0,1 0 0 0 0,0 0 1 0 0,0 0-1 0 0,0 1 1 0 0,0-1-1 0 0,0 0 1 0 0,0 0-1 0 0,0 1 0 0 0,0-1 1 0 0,0 0-1 0 0,0 1 1 0 0,0-1-1 0 0,0 1 0 0 0,0 0 1 0 0,1-1-1 0 0,-1 1 1 0 0,0 0-1 0 0,0 0 0 0 0,0 0 1 0 0,1 0-1 0 0,-1 0 1 0 0,1 0-1 0 0,6 0-1027 0 0,0 0 0 0 0,-1 1 0 0 0,1 0 1 0 0,9 2-1 0 0,-14-2 457 0 0,27 5-2975 0 0,2 0 524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2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0 552 0 0,'-11'10'2193'0'0,"0"0"-1"0"0,0 1 1 0 0,1 0 0 0 0,1 1-1 0 0,0 0 1 0 0,-12 21 0 0 0,-1 0 684 0 0,9-13-1902 0 0,1 0 0 0 0,1 0 1 0 0,1 1-1 0 0,0 1 0 0 0,2 0 1 0 0,-6 24-1 0 0,11-36-689 0 0,2 0 0 0 0,-1 1 0 0 0,2-1 0 0 0,-1 1 0 0 0,1-1 0 0 0,1 0 0 0 0,0 1 0 0 0,4 19 0 0 0,-4-26-358 0 0,0 0-1 0 0,0 0 0 0 0,1 0 0 0 0,-1-1 0 0 0,1 1 0 0 0,-1 0 1 0 0,1-1-1 0 0,1 0 0 0 0,-1 1 0 0 0,0-1 0 0 0,1 0 0 0 0,-1 0 1 0 0,1 0-1 0 0,0 0 0 0 0,0-1 0 0 0,0 1 0 0 0,0-1 0 0 0,1 0 1 0 0,-1 0-1 0 0,1 0 0 0 0,-1 0 0 0 0,1 0 0 0 0,0-1 1 0 0,0 0-1 0 0,-1 0 0 0 0,6 1 0 0 0,-1-1-1295 0 0,0 0-1 0 0,0-1 1 0 0,0 0-1 0 0,0 0 1 0 0,0-1-1 0 0,12-2 1 0 0,-2-1-1485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2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140 232 752 0 0,'-10'-3'903'0'0,"8"2"-261"0"0,0 0 1 0 0,-1 1 0 0 0,1-1 0 0 0,0 0 0 0 0,0 0 0 0 0,0 0-1 0 0,0-1 1 0 0,0 1 0 0 0,0 0 0 0 0,0-1 0 0 0,0 1 0 0 0,1-1-1 0 0,-4-4 3129 0 0,23-11 96 0 0,-7 13-2890 0 0,14-6 1339 0 0,27-15 0 0 0,-44 21-2031 0 0,-1-1 0 0 0,-1 1 0 0 0,1-1 1 0 0,-1 0-1 0 0,0-1 0 0 0,0 0 0 0 0,0 0 0 0 0,5-8 0 0 0,-10 12-244 0 0,0 1 0 0 0,0-1 0 0 0,0 0-1 0 0,0 0 1 0 0,0 1 0 0 0,-1-1 0 0 0,1 0-1 0 0,-1 0 1 0 0,1 0 0 0 0,-1 0 0 0 0,0 0-1 0 0,0 1 1 0 0,0-1 0 0 0,0 0 0 0 0,0 0-1 0 0,0 0 1 0 0,0 0 0 0 0,-1 0 0 0 0,1 0-1 0 0,-1 1 1 0 0,1-1 0 0 0,-1 0 0 0 0,0 0-1 0 0,0 0 1 0 0,1 1 0 0 0,-1-1 0 0 0,-1 1-1 0 0,1-1 1 0 0,0 1 0 0 0,0-1 0 0 0,0 1-1 0 0,-2-2 1 0 0,-1-1 6 0 0,0 1 1 0 0,0-1-1 0 0,0 1 0 0 0,-1 0 0 0 0,1 0 0 0 0,-1 1 1 0 0,0-1-1 0 0,0 1 0 0 0,0 0 0 0 0,-5-1 1 0 0,-5 0 77 0 0,1 2 0 0 0,0 0 0 0 0,-1 0 0 0 0,1 2 0 0 0,-1 0 1 0 0,1 0-1 0 0,0 1 0 0 0,0 1 0 0 0,-18 6 0 0 0,20-6-52 0 0,-11 8 149 0 0,15-6-206 0 0,7-4-180 0 0,3 14-818 0 0,-2-14 923 0 0,0 1 0 0 0,0-1 1 0 0,0 0-1 0 0,0 0 0 0 0,0 0 1 0 0,0 0-1 0 0,0 0 0 0 0,0 0 1 0 0,1 0-1 0 0,-1 1 0 0 0,0-1 1 0 0,1 0-1 0 0,-1 0 0 0 0,1 0 1 0 0,-1 0-1 0 0,2 1 0 0 0,5 6-966 0 0,-1-1 0 0 0,1-1-1 0 0,1 1 1 0 0,-1-1 0 0 0,1 0-1 0 0,0-1 1 0 0,1 0 0 0 0,-1 0-1 0 0,12 4 1 0 0,17 7-1864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4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26 356 0 0,'-4'-3'616'0'0,"0"0"0"0"0,-1 0 0 0 0,1 0 0 0 0,-1 1 0 0 0,0-1 0 0 0,0 1 0 0 0,0 1 0 0 0,-8-3 0 0 0,9 3 721 0 0,0 1 0 0 0,1 0 1 0 0,-1 0-1 0 0,0 0 0 0 0,0 0 1 0 0,1 0-1 0 0,-8 2 0 0 0,11-1-1245 0 0,0-1 0 0 0,0 0 0 0 0,-1 0 0 0 0,1 1 0 0 0,0-1 0 0 0,0 0 0 0 0,0 0 0 0 0,0 1 0 0 0,0-1 0 0 0,0 0 0 0 0,0 1 0 0 0,0-1 0 0 0,0 0 0 0 0,0 1 0 0 0,0-1-1 0 0,0 0 1 0 0,0 0 0 0 0,0 1 0 0 0,0-1 0 0 0,0 0 0 0 0,0 1 0 0 0,0-1 0 0 0,0 0 0 0 0,0 0 0 0 0,0 1 0 0 0,1-1 0 0 0,-1 0 0 0 0,0 0 0 0 0,0 1 0 0 0,0-1 0 0 0,0 0 0 0 0,1 0 0 0 0,-1 1 0 0 0,0-1 0 0 0,0 0 0 0 0,1 0 0 0 0,-1 0 0 0 0,1 1 0 0 0,8 10 1128 0 0,-8-11-1170 0 0,12 9 645 0 0,1 0 0 0 0,0-1 1 0 0,1 0-1 0 0,-1-2 0 0 0,1 1 1 0 0,20 4-1 0 0,-5-1-141 0 0,35 12 627 0 0,0-2 0 0 0,124 18 0 0 0,135-4 654 0 0,-302-32-1693 0 0,75 3 16 0 0,-48-4-52 0 0,80 14 1 0 0,-126-15-107 0 0,-2 0 0 0 0,0 0 0 0 0,0 0 0 0 0,0 0 0 0 0,0 1 0 0 0,0-1 0 0 0,0 0 0 0 0,-1 0 0 0 0,1 1 0 0 0,0-1 0 0 0,0 0 0 0 0,0 1 0 0 0,0-1 0 0 0,-1 1 0 0 0,1-1 0 0 0,0 1 0 0 0,0-1 0 0 0,-1 1 0 0 0,1 0 0 0 0,0-1 0 0 0,-1 1 0 0 0,1 0 0 0 0,0 1 0 0 0,2 6 0 0 0,-4-5 0 0 0,1 1 0 0 0,-1-1 0 0 0,0 0 0 0 0,0 0 0 0 0,0 0 0 0 0,-1 1 0 0 0,1-1 0 0 0,-1 0 0 0 0,1-1 0 0 0,-1 1 0 0 0,0 0 0 0 0,0 0 0 0 0,-4 3 0 0 0,-37 35 0 0 0,28-27 0 0 0,-262 212 0 0 0,82-71 0 0 0,64-47 0 0 0,118-99 0 0 0,13-9-1 0 0,0 0-1 0 0,0 0 1 0 0,0 0-1 0 0,0 0 1 0 0,0 0-1 0 0,0 0 1 0 0,0 1 0 0 0,0-1-1 0 0,-1 0 1 0 0,1 0-1 0 0,0 0 1 0 0,0 0-1 0 0,0 0 1 0 0,0 0 0 0 0,0 0-1 0 0,0 0 1 0 0,0 1-1 0 0,0-1 1 0 0,0 0-1 0 0,0 0 1 0 0,0 0 0 0 0,0 0-1 0 0,0 0 1 0 0,0 0-1 0 0,0 0 1 0 0,0 1-1 0 0,0-1 1 0 0,0 0 0 0 0,0 0-1 0 0,0 0 1 0 0,0 0-1 0 0,0 0 1 0 0,0 0-1 0 0,0 0 1 0 0,0 1 0 0 0,0-1-1 0 0,0 0 1 0 0,0 0-1 0 0,0 0 1 0 0,0 0-1 0 0,0 0 1 0 0,0 0 0 0 0,0 0-1 0 0,1 0 1 0 0,-1 1-1 0 0,0-1 1 0 0,0 0-1 0 0,0 0 1 0 0,0 0 0 0 0,0 0-1 0 0,0 0 1 0 0,0 0-1 0 0,0 0 1 0 0,1 0-1 0 0,-1 0 1 0 0,3 1-281 0 0,0 0 0 0 0,0-1 0 0 0,0 1 0 0 0,0-1 0 0 0,0 0-1 0 0,0 0 1 0 0,0 0 0 0 0,0 0 0 0 0,0-1 0 0 0,3 0 0 0 0,37-9-7042 0 0,-33 8 5840 0 0,21-5-2078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54 596 0 0,'4'-6'1322'0'0,"0"0"1"0"0,1 0-1 0 0,0 0 0 0 0,0 0 0 0 0,0 1 1 0 0,0 0-1 0 0,13-9 7048 0 0,-33 30-7520 0 0,-2 0-1 0 0,-24 18 0 0 0,3-3-183 0 0,-14 13-76 0 0,-63 58 442 0 0,98-85-833 0 0,1 1 0 0 0,0 1 1 0 0,1 1-1 0 0,-15 25 1 0 0,27-39-141 0 0,0-1 1 0 0,1 1-1 0 0,-1 0 0 0 0,1 0 1 0 0,0 0-1 0 0,0 0 0 0 0,1 0 1 0 0,-1 12-1 0 0,2-17-47 0 0,0 0 1 0 0,0 1-1 0 0,1-1 0 0 0,-1 1 0 0 0,1-1 1 0 0,-1 1-1 0 0,1-1 0 0 0,-1 0 1 0 0,1 1-1 0 0,0-1 0 0 0,0 0 0 0 0,0 0 1 0 0,0 0-1 0 0,-1 1 0 0 0,2-1 1 0 0,-1 0-1 0 0,0 0 0 0 0,0 0 1 0 0,0-1-1 0 0,0 1 0 0 0,1 0 0 0 0,-1 0 1 0 0,0-1-1 0 0,1 1 0 0 0,-1 0 1 0 0,0-1-1 0 0,1 0 0 0 0,1 1 1 0 0,5 1 15 0 0,0 0 0 0 0,0-1 0 0 0,13 1 0 0 0,-20-2-24 0 0,19 0-141 0 0,1-1 0 0 0,-1-1 0 0 0,0-1 1 0 0,0 0-1 0 0,-1-2 0 0 0,1 0 0 0 0,-1-1 1 0 0,0-1-1 0 0,0-1 0 0 0,-1 0 1 0 0,25-16-1 0 0,16-8-353 0 0,-58 31 512 0 0,0 1-1 0 0,-1 0 1 0 0,1 0 0 0 0,0-1 0 0 0,0 1-1 0 0,0 0 1 0 0,-1 0 0 0 0,1 0 0 0 0,0 0 0 0 0,0 0-1 0 0,0 0 1 0 0,-1 0 0 0 0,1 0 0 0 0,0 0 0 0 0,0 0-1 0 0,0 1 1 0 0,-1-1 0 0 0,1 0 0 0 0,0 1-1 0 0,0-1 1 0 0,-1 0 0 0 0,1 1 0 0 0,0-1 0 0 0,0 1-1 0 0,-1-1 1 0 0,1 1 0 0 0,-1-1 0 0 0,1 1 0 0 0,-1-1-1 0 0,1 1 1 0 0,0 0 0 0 0,-1-1 0 0 0,0 1-1 0 0,1 0 1 0 0,-1 0 0 0 0,1-1 0 0 0,-1 1 0 0 0,0 0-1 0 0,0 0 1 0 0,1-1 0 0 0,-1 1 0 0 0,0 0 0 0 0,0 0-1 0 0,0 0 1 0 0,0-1 0 0 0,0 2 0 0 0,1 4 213 0 0,-1-1-1 0 0,1 1 1 0 0,-1-1 0 0 0,-1 11 0 0 0,-6 16 743 0 0,0-1 0 0 0,-20 48 0 0 0,15-43 318 0 0,-12 49 0 0 0,19-69-1015 0 0,-3 25 605 0 0,8-40-949 0 0,0 0-1 0 0,0 1 1 0 0,0-1 0 0 0,0 1 0 0 0,0-1-1 0 0,0 1 1 0 0,0-1 0 0 0,0 1 0 0 0,1-1-1 0 0,-1 1 1 0 0,1-1 0 0 0,-1 0 0 0 0,1 1-1 0 0,-1-1 1 0 0,1 0 0 0 0,0 1-1 0 0,0-1 1 0 0,-1 0 0 0 0,1 0 0 0 0,0 0-1 0 0,2 2 1 0 0,0-2-305 0 0,-1 1 0 0 0,1-1 0 0 0,0 0 0 0 0,-1-1 0 0 0,1 1 0 0 0,0 0 0 0 0,-1-1 0 0 0,1 0 0 0 0,0 0-1 0 0,0 1 1 0 0,0-1 0 0 0,3-1 0 0 0,36-5-5252 0 0,-37 5 4590 0 0,19-4-2137 0 0,2-3 452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61 452 0 0,'10'-8'7991'0'0,"-8"9"-7669"0"0,-1-1 0 0 0,1 1-1 0 0,0 0 1 0 0,0 0-1 0 0,-1 0 1 0 0,1 0 0 0 0,0 1-1 0 0,-1-1 1 0 0,1 0-1 0 0,-1 1 1 0 0,0-1-1 0 0,1 1 1 0 0,-1 0 0 0 0,0-1-1 0 0,0 1 1 0 0,2 3-1 0 0,1 2 613 0 0,11 15 1003 0 0,-2 1 0 0 0,13 27 0 0 0,6 13 550 0 0,-29-60-2340 0 0,47 77 2569 0 0,-43-70-2231 0 0,0-1-1 0 0,1 0 1 0 0,0-1 0 0 0,1 1-1 0 0,17 12 1 0 0,-24-20-410 0 0,-1 1 0 0 0,1-1 0 0 0,0 0 1 0 0,0 0-1 0 0,0-1 0 0 0,0 1 1 0 0,0 0-1 0 0,0-1 0 0 0,0 1 0 0 0,0-1 1 0 0,0 1-1 0 0,0-1 0 0 0,0 0 1 0 0,1 0-1 0 0,-1 0 0 0 0,0 0 0 0 0,0 0 1 0 0,0-1-1 0 0,0 1 0 0 0,0-1 0 0 0,0 1 1 0 0,0-1-1 0 0,0 0 0 0 0,0 0 1 0 0,0 0-1 0 0,0 0 0 0 0,0 0 0 0 0,-1 0 1 0 0,1 0-1 0 0,0-1 0 0 0,-1 1 0 0 0,1 0 1 0 0,-1-1-1 0 0,1 0 0 0 0,1-2 1 0 0,5-6 41 0 0,-1-1 0 0 0,0 0 0 0 0,0 0 1 0 0,7-20-1 0 0,-10 23-36 0 0,8-18-42 0 0,5-9 71 0 0,-2 0-1 0 0,-1-1 1 0 0,13-55-1 0 0,-11 24-2711 0 0,-3 59-6847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6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492 269 32 0 0,'7'-49'8751'0'0,"-7"44"-7447"0"0,0-2-548 0 0,0 0 0 0 0,-1-1 0 0 0,0 1 1 0 0,0 0-1 0 0,-1 0 0 0 0,0-1 0 0 0,0 1 0 0 0,-4-7 1 0 0,4 10-428 0 0,0 0 1 0 0,0 0 0 0 0,-1 1-1 0 0,0-1 1 0 0,1 0 0 0 0,-1 1 0 0 0,0-1-1 0 0,-1 1 1 0 0,1 0 0 0 0,-1 0-1 0 0,1 1 1 0 0,-1-1 0 0 0,0 1 0 0 0,0-1-1 0 0,-6-1 1 0 0,1 1-12 0 0,0 0 0 0 0,0 1 0 0 0,-1 1 0 0 0,1-1-1 0 0,0 1 1 0 0,-1 1 0 0 0,1 0 0 0 0,-1 0 0 0 0,1 1 0 0 0,-1 0 0 0 0,1 1-1 0 0,0 0 1 0 0,-12 4 0 0 0,-3 2 179 0 0,0 1 0 0 0,0 2 0 0 0,-34 20 0 0 0,44-22-251 0 0,0 0 0 0 0,0 1 0 0 0,1 0 0 0 0,0 1-1 0 0,1 0 1 0 0,0 1 0 0 0,1 1 0 0 0,-15 22 0 0 0,22-30-171 0 0,1 0 0 0 0,0 1 0 0 0,0-1 0 0 0,1 1 0 0 0,-1 0 0 0 0,1-1-1 0 0,0 1 1 0 0,1 1 0 0 0,-1-1 0 0 0,1 0 0 0 0,1 0 0 0 0,-1 0 0 0 0,1 0 0 0 0,0 1 0 0 0,0-1 0 0 0,1 0 0 0 0,0 0 0 0 0,0 0 0 0 0,0 1-1 0 0,1-1 1 0 0,0 0 0 0 0,0-1 0 0 0,1 1 0 0 0,-1 0 0 0 0,6 8 0 0 0,-1-6-75 0 0,0 1 0 0 0,0-1 0 0 0,1 0 0 0 0,-1-1 0 0 0,2 0 0 0 0,-1 0 0 0 0,1-1 0 0 0,0 0 0 0 0,0 0 0 0 0,1-1 0 0 0,0 0 0 0 0,0-1 0 0 0,0 0 0 0 0,17 4 0 0 0,-13-5 0 0 0,0 0 0 0 0,0 0 0 0 0,0-2 0 0 0,0 0 0 0 0,0 0 0 0 0,0-2 0 0 0,0 1 0 0 0,0-2 0 0 0,0 0 0 0 0,25-7 0 0 0,-32 7 0 0 0,1-1 0 0 0,-1 0 0 0 0,0 0 0 0 0,0-1 0 0 0,0 0 0 0 0,-1 0 0 0 0,1-1 0 0 0,-1 0 0 0 0,0 0 0 0 0,0 0 0 0 0,-1-1 0 0 0,1 0 0 0 0,7-12 0 0 0,-8 10 0 0 0,0 0 0 0 0,-1-1 0 0 0,0 0 0 0 0,-1 0 0 0 0,0 0 0 0 0,0 0 0 0 0,-1-1 0 0 0,0 1 0 0 0,-1-1 0 0 0,1-11 0 0 0,-2 5 0 0 0,-1 0 0 0 0,0 1 0 0 0,-1-1 0 0 0,-1 0 0 0 0,0 1 0 0 0,-1 0 0 0 0,0 0 0 0 0,-2 0 0 0 0,0 0 0 0 0,0 1 0 0 0,-1 0 0 0 0,-1 0 0 0 0,-13-18 0 0 0,10 19-308 0 0,-1-1-1 0 0,-1 2 1 0 0,-24-20 0 0 0,30 26 103 0 0,0 1 1 0 0,-1 0 0 0 0,0 0 0 0 0,0 1-1 0 0,0 0 1 0 0,0 0 0 0 0,-1 1 0 0 0,-15-4-1 0 0,22 7-220 0 0,1 0 1 0 0,-1-1-1 0 0,1 1 0 0 0,-1 0 0 0 0,0 0 0 0 0,1 0 0 0 0,-1 0 0 0 0,0 1 0 0 0,1-1 0 0 0,-1 0 0 0 0,0 1 0 0 0,1-1 0 0 0,-1 1 0 0 0,1-1 0 0 0,-1 1 0 0 0,1 0 1 0 0,-1-1-1 0 0,1 1 0 0 0,-1 0 0 0 0,1 0 0 0 0,0 0 0 0 0,0 0 0 0 0,-1 1 0 0 0,0 0 0 0 0,1 0-139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7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1 288 0 0,'-56'6'14428'0'0,"60"-4"-13013"0"0,17 4-507 0 0,1-1 0 0 0,-1 0 0 0 0,1-2 0 0 0,0 0 0 0 0,26-1 0 0 0,-1 1-84 0 0,113 8 1168 0 0,122 8-255 0 0,607 15 2065 0 0,-8-45-1008 0 0,-765 5-2774 0 0,118-23-1 0 0,-230 29-40 0 0,-4 0-159 0 0,-6 2-1561 0 0,-17 6-357 0 0,-10 5-6206 0 0,17-7 4803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33 32 0 0,'-14'-32'18576'0'0,"7"52"-15394"0"0,-7 30-1531 0 0,-14 55 1816 0 0,-18 87 158 0 0,19-66-1391 0 0,24-109-2234 0 0,0 2 0 0 0,2-5-56 0 0,1-11-281 0 0,-1-2-488 0 0,1-1 780 0 0,0 1-1 0 0,0-1 1 0 0,0 0 0 0 0,0 0 0 0 0,0 1 0 0 0,0-1-1 0 0,0 0 1 0 0,0 0 0 0 0,0 1 0 0 0,0-1 0 0 0,0 0-1 0 0,0 1 1 0 0,0-1 0 0 0,1 0 0 0 0,-1 0 0 0 0,0 1-1 0 0,0-1 1 0 0,0 0 0 0 0,0 0 0 0 0,0 1 0 0 0,1-1-1 0 0,-1 0 1 0 0,0 0 0 0 0,0 0 0 0 0,0 1 0 0 0,0-1-1 0 0,1 0 1 0 0,-1 0 0 0 0,0 0 0 0 0,0 0 0 0 0,1 0-1 0 0,-1 1 1 0 0,0-1 0 0 0,0 0 0 0 0,1 0 0 0 0,-1 0-1 0 0,1 0 1 0 0,15-2-3967 0 0,15-9-3653 0 0,-16 3 4552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8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201 198 216 0 0,'2'-4'1040'0'0,"0"0"0"0"0,0-1 0 0 0,0 1 0 0 0,0-1-1 0 0,-1 1 1 0 0,1-1 0 0 0,-1 0 0 0 0,0 0 0 0 0,0-6 0 0 0,-1 9 171 0 0,-2-5 792 0 0,2 6-1723 0 0,0 0-1 0 0,-1 0 1 0 0,1-1 0 0 0,0 1-1 0 0,-1 0 1 0 0,1 0 0 0 0,0-1-1 0 0,-1 1 1 0 0,0 0 0 0 0,1 0 0 0 0,-1 0-1 0 0,-1-2 1 0 0,0 2 36 0 0,1 0-1 0 0,-1 0 1 0 0,0 1 0 0 0,0-1 0 0 0,0 0-1 0 0,0 1 1 0 0,0-1 0 0 0,0 1 0 0 0,0-1-1 0 0,0 1 1 0 0,0 0 0 0 0,0 0 0 0 0,-1 0-1 0 0,1 0 1 0 0,0 0 0 0 0,0 1 0 0 0,-2 0-1 0 0,-1 0 47 0 0,0 1 0 0 0,1-1 0 0 0,-1 1 0 0 0,1 1 0 0 0,-1-1 0 0 0,-7 6 0 0 0,-1 3 205 0 0,1-1 0 0 0,0 2 0 0 0,-16 19 0 0 0,21-22-316 0 0,0-1 0 0 0,1 1 1 0 0,0 0-1 0 0,1 0 0 0 0,-1 1 0 0 0,2 0 0 0 0,-1-1 1 0 0,1 2-1 0 0,1-1 0 0 0,0 0 0 0 0,0 1 1 0 0,1 0-1 0 0,1-1 0 0 0,-1 14 0 0 0,2-16-211 0 0,1-1 0 0 0,0 1 0 0 0,1-1 0 0 0,-1 1 0 0 0,1-1 0 0 0,1 0 0 0 0,0 0 0 0 0,-1 0 0 0 0,2 0 0 0 0,-1-1-1 0 0,1 1 1 0 0,0-1 0 0 0,1 0 0 0 0,-1 0 0 0 0,7 6 0 0 0,-7-8-21 0 0,0-1-1 0 0,0 1 1 0 0,1-1 0 0 0,-1 0-1 0 0,1 0 1 0 0,0-1 0 0 0,0 1-1 0 0,0-1 1 0 0,0 0-1 0 0,0 0 1 0 0,0-1 0 0 0,0 0-1 0 0,1 0 1 0 0,-1 0 0 0 0,0 0-1 0 0,1-1 1 0 0,-1 0-1 0 0,1 0 1 0 0,-1 0 0 0 0,1-1-1 0 0,8-2 1 0 0,-3 0-19 0 0,0 0 0 0 0,0-1 0 0 0,0-1 0 0 0,0 0 0 0 0,-1-1 0 0 0,0 0 0 0 0,0 0 0 0 0,0-1 0 0 0,-1 0 0 0 0,0-1 0 0 0,0 0 0 0 0,-1 0 0 0 0,0-1 0 0 0,7-11 0 0 0,-7 9 0 0 0,-1 0 0 0 0,0 0 0 0 0,-1-1 0 0 0,0 0 0 0 0,-1 0 0 0 0,0-1 0 0 0,-1 1 0 0 0,-1-1 0 0 0,0 0 0 0 0,0 0 0 0 0,-2 0 0 0 0,1-19 0 0 0,-2 24-13 0 0,-1 0 0 0 0,0 0 0 0 0,-1 1 0 0 0,1-1 0 0 0,-2 0 0 0 0,1 1 0 0 0,-1-1 0 0 0,0 1 0 0 0,-1 0 0 0 0,1 0 0 0 0,-1 0 0 0 0,-1 0 0 0 0,0 1 0 0 0,1 0 0 0 0,-2 0 0 0 0,1 0 0 0 0,-1 0 0 0 0,-10-7 0 0 0,1 2-49 0 0,0 0-1 0 0,-1 2 0 0 0,0-1 1 0 0,0 2-1 0 0,-1 0 1 0 0,-32-10-1 0 0,41 16-138 0 0,1 0-1 0 0,-1 1 1 0 0,0 0-1 0 0,-11-1 0 0 0,-7 6-2643 0 0,24-3 2056 0 0,1-1-1 0 0,-1 1 0 0 0,1 0 1 0 0,-1-1-1 0 0,1 1 1 0 0,-1 0-1 0 0,1 0 1 0 0,0 0-1 0 0,0 0 1 0 0,-1 0-1 0 0,1 1 1 0 0,-1 1-1 0 0,-3 4-2290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8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63 704 0 0,'23'-18'17650'0'0,"-26"17"-16662"0"0,0 0-749 0 0,1 1 0 0 0,0-1 0 0 0,-1 1-1 0 0,1 0 1 0 0,0 0 0 0 0,-1 0 0 0 0,1 0 0 0 0,0 1 0 0 0,-1-1 0 0 0,1 0 0 0 0,0 1 0 0 0,-1 0 0 0 0,1-1 0 0 0,-4 3 0 0 0,0 0 123 0 0,1 0 0 0 0,0 1 0 0 0,0 0 0 0 0,0-1 1 0 0,-7 8-1 0 0,-1 4 488 0 0,0 0 0 0 0,-19 30 0 0 0,27-36-642 0 0,0 1 0 0 0,1-1 0 0 0,-1 1 0 0 0,2-1 1 0 0,-1 1-1 0 0,2 0 0 0 0,-1 1 0 0 0,1-1 0 0 0,1 0 0 0 0,0 1 0 0 0,0-1 0 0 0,2 15 0 0 0,-1-20-127 0 0,0-1-1 0 0,1 1 0 0 0,0 0 1 0 0,0-1-1 0 0,0 1 1 0 0,0-1-1 0 0,1 1 1 0 0,0-1-1 0 0,0 0 0 0 0,0 1 1 0 0,0-1-1 0 0,1 0 1 0 0,-1 0-1 0 0,1-1 1 0 0,0 1-1 0 0,0-1 0 0 0,1 1 1 0 0,-1-1-1 0 0,1 0 1 0 0,-1 0-1 0 0,1 0 1 0 0,0-1-1 0 0,0 0 0 0 0,0 1 1 0 0,1-1-1 0 0,-1-1 1 0 0,1 1-1 0 0,-1 0 1 0 0,9 0-1 0 0,-8 0-80 0 0,1-2 0 0 0,-1 1 0 0 0,1 0 0 0 0,-1-1 0 0 0,1 0 0 0 0,-1-1 0 0 0,1 1 0 0 0,-1-1 0 0 0,1 0 0 0 0,-1 0 0 0 0,1-1 0 0 0,-1 0 0 0 0,0 0 0 0 0,0 0 0 0 0,0 0 0 0 0,0-1 0 0 0,0 0 0 0 0,0 0 0 0 0,-1 0 0 0 0,0 0 0 0 0,1-1 0 0 0,-1 0 0 0 0,0 0 0 0 0,-1 0 0 0 0,1 0 0 0 0,-1-1 0 0 0,0 1 0 0 0,0-1 0 0 0,3-6 0 0 0,1-2 0 0 0,0-1 0 0 0,-1 1 0 0 0,0-1 0 0 0,-1-1 0 0 0,-1 1 0 0 0,5-27 0 0 0,-8 34 0 0 0,-1 0 0 0 0,0 1 0 0 0,0-1 0 0 0,0 0 0 0 0,-1 0 0 0 0,0 0 0 0 0,0 1 0 0 0,-1-1 0 0 0,1 0 0 0 0,-2 1 0 0 0,1 0 0 0 0,-1-1 0 0 0,0 1 0 0 0,0 0 0 0 0,0 0 0 0 0,-1 1 0 0 0,-6-9 0 0 0,2 5-462 0 0,-1 0-1 0 0,0 0 1 0 0,0 1 0 0 0,-1 0-1 0 0,0 0 1 0 0,0 1 0 0 0,-1 1-1 0 0,-19-10 1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9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67 264 0 0,'5'-12'11744'0'0,"-7"11"-11407"0"0,1 0-1 0 0,-1 0 1 0 0,1 0-1 0 0,-1 1 0 0 0,0-1 1 0 0,0 0-1 0 0,1 1 1 0 0,-1-1-1 0 0,0 1 0 0 0,0 0 1 0 0,0-1-1 0 0,1 1 1 0 0,-1 0-1 0 0,0 0 0 0 0,0 0 1 0 0,0 0-1 0 0,-2 1 1 0 0,0 0 104 0 0,-1 1 1 0 0,1-1 0 0 0,0 1 0 0 0,-1-1 0 0 0,1 2 0 0 0,-7 3-1 0 0,-2 4 567 0 0,0 0 0 0 0,-23 24 0 0 0,29-27-688 0 0,0 0 0 0 0,1 1 0 0 0,0 0 0 0 0,0 0 1 0 0,1 0-1 0 0,0 1 0 0 0,0 0 0 0 0,1 0 1 0 0,1 0-1 0 0,-1 0 0 0 0,1 1 0 0 0,-2 14 0 0 0,4-18-173 0 0,1 1 0 0 0,-1-1 0 0 0,2 1 1 0 0,-1-1-1 0 0,0 0 0 0 0,1 1 0 0 0,0-1 0 0 0,1 0 0 0 0,0 0 0 0 0,0 1 0 0 0,0-1 0 0 0,0-1 0 0 0,1 1 0 0 0,0 0 0 0 0,0-1 0 0 0,1 1 0 0 0,-1-1 0 0 0,1 0 0 0 0,0 0 0 0 0,7 6 0 0 0,-4-5-99 0 0,0-1-1 0 0,0 0 1 0 0,0 0-1 0 0,1 0 1 0 0,-1-1-1 0 0,1 0 1 0 0,0 0-1 0 0,1-1 1 0 0,-1 0-1 0 0,0-1 1 0 0,1 0-1 0 0,0 0 1 0 0,-1-1 0 0 0,1 0-1 0 0,0 0 1 0 0,9-1-1 0 0,-12 0-24 0 0,1-1 0 0 0,-1 1 0 0 0,0-1 0 0 0,0-1 0 0 0,1 1 0 0 0,-1-1 0 0 0,0 0 0 0 0,0 0 0 0 0,0-1 0 0 0,-1 0 0 0 0,1 0 0 0 0,-1 0 0 0 0,1-1 0 0 0,-1 0 0 0 0,0 0 0 0 0,-1 0 0 0 0,1 0 0 0 0,-1-1 0 0 0,1 0 0 0 0,-1 0 0 0 0,-1 0 0 0 0,6-10 0 0 0,-5 8-36 0 0,0-1 1 0 0,-1 1-1 0 0,0-1 1 0 0,0 0-1 0 0,-1 0 1 0 0,0 0-1 0 0,-1 0 1 0 0,0 0-1 0 0,0-1 1 0 0,-1 1-1 0 0,1 0 1 0 0,-2-1-1 0 0,1 1 1 0 0,-1 0-1 0 0,-1 0 1 0 0,0 0-1 0 0,0 0 1 0 0,0 0-1 0 0,-1 0 1 0 0,0 0-1 0 0,-1 1 1 0 0,1-1-1 0 0,-1 1 1 0 0,-1 0-1 0 0,-9-12 1 0 0,-60-66-4178 0 0,72 83 3618 0 0,1 1 0 0 0,0-1-1 0 0,0 1 1 0 0,0-1 0 0 0,0 0 0 0 0,0 1-1 0 0,1-1 1 0 0,-1 0 0 0 0,0 0 0 0 0,1 1 0 0 0,-1-1-1 0 0,1 0 1 0 0,0 0 0 0 0,0 0 0 0 0,0 0 0 0 0,0-3-1 0 0,2-8-2602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29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73 696 0 0,'3'-21'-570'0'0,"4"-16"9941"0"0,-6 23-63 0 0,-6 35-6381 0 0,-16 84 2590 0 0,-13 214 1 0 0,34-311-5801 0 0,-1-3-439 0 0,0-1-1 0 0,1 1 1 0 0,0-1-1 0 0,0 1 1 0 0,0-1-1 0 0,1 1 1 0 0,-1-1-1 0 0,1 1 1 0 0,0-1-1 0 0,0 0 1 0 0,1 1-1 0 0,-1-1 1 0 0,4 6-1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88 140 0 0,'-20'-1'2308'0'0,"-2"-2"11471"0"0,26 2-11891 0 0,121-23 6233 0 0,9-2-3849 0 0,-76 15-5665 0 0,-21 4-2197 0 0,-1-2-4223 0 0,-20 3 4774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1 599 708 0 0,'0'0'12395'0'0,"3"-3"-10485"0"0,37-30 2809 0 0,-27 24-3512 0 0,-1 0-1 0 0,-1-1 1 0 0,15-16-1 0 0,-12 8-539 0 0,-1 0 0 0 0,-1-2 0 0 0,-1 1 0 0 0,0-2 0 0 0,10-29 0 0 0,28-110 954 0 0,-44 142-1355 0 0,-1 0 0 0 0,-1 0 0 0 0,0 0 0 0 0,-1 0 0 0 0,-1 0 0 0 0,-1-1 0 0 0,-4-31 0 0 0,3 46-217 0 0,-6-18 294 0 0,4 26-288 0 0,-4 6-53 0 0,2 1 1 0 0,-1-1-1 0 0,2 2 0 0 0,-1-1 0 0 0,-2 16 0 0 0,-15 68-3 0 0,14-54 0 0 0,-55 292 1 0 0,62-329 1 0 0,-1 3-17 0 0,1-1 0 0 0,0 0-1 0 0,0 0 1 0 0,0 1-1 0 0,1-1 1 0 0,0 0-1 0 0,0 1 1 0 0,2 10-1 0 0,-2-16-179 0 0,1 0-1 0 0,-1 0 1 0 0,1 0-1 0 0,-1 0 1 0 0,1 0 0 0 0,0 0-1 0 0,-1-1 1 0 0,1 1-1 0 0,0 0 1 0 0,0 0-1 0 0,0-1 1 0 0,0 1-1 0 0,-1-1 1 0 0,1 1-1 0 0,0-1 1 0 0,0 1 0 0 0,0-1-1 0 0,0 1 1 0 0,0-1-1 0 0,0 0 1 0 0,2 1-1 0 0,23 2-8701 0 0,-9-5 5571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391 338 128 0 0,'6'-8'876'0'0,"-1"0"1"0"0,0 0-1 0 0,0-1 0 0 0,-1 1 1 0 0,4-14-1 0 0,-5 14 555 0 0,0-1-1 0 0,-1 0 1 0 0,0 1-1 0 0,-1-1 1 0 0,1-14-1 0 0,-3 20-1159 0 0,1 1 0 0 0,0-1 0 0 0,-1 1-1 0 0,0 0 1 0 0,1 0 0 0 0,-1-1 0 0 0,0 1-1 0 0,0 0 1 0 0,-1 0 0 0 0,1 0 0 0 0,0 0 0 0 0,-1 0-1 0 0,1 0 1 0 0,-1 0 0 0 0,1 1 0 0 0,-1-1-1 0 0,0 0 1 0 0,0 1 0 0 0,0-1 0 0 0,0 1 0 0 0,-3-2-1 0 0,1 1 51 0 0,-1-1-1 0 0,0 1 1 0 0,0 0-1 0 0,1 0 0 0 0,-1 0 1 0 0,-1 1-1 0 0,1 0 1 0 0,-7-1-1 0 0,0 2 53 0 0,0 1-1 0 0,0 0 1 0 0,1 0-1 0 0,-1 2 1 0 0,0-1-1 0 0,1 1 1 0 0,0 1 0 0 0,-1 0-1 0 0,1 1 1 0 0,1 0-1 0 0,-1 1 1 0 0,1 0-1 0 0,-12 9 1 0 0,2 0 88 0 0,1 0 0 0 0,1 2 0 0 0,0 0 0 0 0,1 1 0 0 0,-21 28 0 0 0,31-36-338 0 0,0 1 1 0 0,1-1-1 0 0,0 1 0 0 0,1 0 1 0 0,0 0-1 0 0,0 1 0 0 0,1-1 0 0 0,-3 18 1 0 0,6-20-52 0 0,0 0 0 0 0,0 0 0 0 0,1 0 0 0 0,0 0 0 0 0,0 0 0 0 0,1 0 0 0 0,1 0 1 0 0,-1 0-1 0 0,2 0 0 0 0,-1-1 0 0 0,8 17 0 0 0,-4-12-72 0 0,0-1 0 0 0,2 0 0 0 0,-1-1 0 0 0,2 1 0 0 0,-1-1 0 0 0,1-1 0 0 0,1 0 0 0 0,0 0 0 0 0,1-1 0 0 0,-1 0 0 0 0,2-1 0 0 0,-1 0 0 0 0,1-1 0 0 0,0-1 0 0 0,1 1 0 0 0,-1-2 0 0 0,26 8 0 0 0,-24-9 0 0 0,-1-1 0 0 0,0 0 0 0 0,1-1 0 0 0,0-1 0 0 0,0 0 0 0 0,-1-1 0 0 0,1 0 0 0 0,0-1 0 0 0,0-1 0 0 0,-1 0 0 0 0,1-1 0 0 0,-1 0 0 0 0,0-1 0 0 0,0-1 0 0 0,0 0 0 0 0,0-1 0 0 0,-1 0 0 0 0,13-9 0 0 0,-7 2 0 0 0,-1-2 0 0 0,0 0 0 0 0,-1-1 0 0 0,-1 0 0 0 0,0-2 0 0 0,-2 1 0 0 0,0-2 0 0 0,-1 0 0 0 0,0 0 0 0 0,-2-1 0 0 0,-1 0 0 0 0,0-1 0 0 0,-1 0 0 0 0,-1-1 0 0 0,7-43 0 0 0,-13 54 0 0 0,-1 1 0 0 0,0-1 0 0 0,0 0 0 0 0,-1 1 0 0 0,-1-1 0 0 0,0 1 0 0 0,0-1 0 0 0,-1 1 0 0 0,-1 0 0 0 0,1 0 0 0 0,-2 0 0 0 0,1 1 0 0 0,-1-1 0 0 0,-1 1 0 0 0,0 0 0 0 0,0 1 0 0 0,0-1 0 0 0,-13-11 0 0 0,0 2 0 0 0,0 1 0 0 0,-1 0 0 0 0,-1 2 0 0 0,0 0 0 0 0,-2 1 0 0 0,-33-15 0 0 0,38 21-513 0 0,0 0-1 0 0,0 2 1 0 0,-1 0-1 0 0,1 1 1 0 0,-1 1-1 0 0,-1 1 1 0 0,-24-1-1 0 0,32 3 41 0 0,0 1-1 0 0,0 1 0 0 0,0 0 0 0 0,0 1 0 0 0,0 0 0 0 0,0 1 0 0 0,0 0 0 0 0,1 1 0 0 0,-1 0 0 0 0,1 1 1 0 0,0 0-1 0 0,-15 11 0 0 0,-4 4-3279 0 0,2-2 540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1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56 235 860 0 0,'-15'1'13405'0'0,"12"-2"-12447"0"0,3 0-745 0 0,0 1 1 0 0,0-1-1 0 0,0 1 1 0 0,0-1-1 0 0,1 1 1 0 0,-1 0 0 0 0,0-1-1 0 0,0 1 1 0 0,0-1-1 0 0,1 1 1 0 0,-1 0-1 0 0,0-1 1 0 0,1 1 0 0 0,-1-1-1 0 0,0 1 1 0 0,1 0-1 0 0,-1 0 1 0 0,0-1-1 0 0,1 1 1 0 0,-1 0 0 0 0,1 0-1 0 0,-1-1 1 0 0,1 1-1 0 0,46-28-883 0 0,-29 19 2858 0 0,4-4-1331 0 0,-2-1 0 0 0,0-1 0 0 0,20-19 0 0 0,-32 26-520 0 0,0 0-1 0 0,0-1 1 0 0,0 0-1 0 0,-1 0 1 0 0,-1-1 0 0 0,1 0-1 0 0,-2 0 1 0 0,9-19-1 0 0,-11 18 1025 0 0,-8 21-1074 0 0,-6 25-146 0 0,9 3 185 0 0,2 0-1 0 0,1 0 1 0 0,8 44-1 0 0,-1-11 67 0 0,-8-69-391 0 0,0 1 1 0 0,0-1 0 0 0,0 1-1 0 0,-1-1 1 0 0,1 0 0 0 0,-1 1 0 0 0,1-1-1 0 0,-1 0 1 0 0,0 1 0 0 0,0-1-1 0 0,0 0 1 0 0,0 0 0 0 0,0 0 0 0 0,0 0-1 0 0,-1 0 1 0 0,1 0 0 0 0,-1 0-1 0 0,1 0 1 0 0,-1-1 0 0 0,0 1 0 0 0,0 0-1 0 0,1-1 1 0 0,-1 0 0 0 0,0 1-1 0 0,0-1 1 0 0,-1 0 0 0 0,1 0 0 0 0,0 0-1 0 0,-4 1 1 0 0,-7 2-97 0 0,-1 0 0 0 0,0 0 0 0 0,-27 2 0 0 0,22-4 71 0 0,-115 20-222 0 0,125-20 707 0 0,8 0-158 0 0,16 2-25 0 0,32 1 48 0 0,-2-2-260 0 0,109 3 60 0 0,-100-1-14465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1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1 260 0 0,'-18'4'1462'0'0,"2"1"2242"0"0,7-4 4113 0 0,10-1-7582 0 0,1 0 0 0 0,-1 1 1 0 0,0-1-1 0 0,1 0 0 0 0,-1 1 1 0 0,1-1-1 0 0,-1 1 0 0 0,0 0 1 0 0,0-1-1 0 0,1 1 0 0 0,0 1 1 0 0,7 2 346 0 0,14 3 649 0 0,0-2 0 0 0,1-1 1 0 0,44 3-1 0 0,-20-3-270 0 0,234 27 1912 0 0,792 68 2789 0 0,-928-92-4806 0 0,262 8-26 0 0,57-22-816 0 0,-2-32-17 0 0,-393 27 3 0 0,-61 9 0 0 0,-8 3 0 0 0,-1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0,0-1 0 0 0,0 1 0 0 0,0 0 0 0 0,0 0 0 0 0,0 0 0 0 0,-1 0 0 0 0,1 0 0 0 0,0 0 0 0 0,0 0 0 0 0,0 0 0 0 0,0 0 0 0 0,0-1 0 0 0,0 1 0 0 0,0 0 0 0 0,0 0 0 0 0,-1 0 0 0 0,1 0 0 0 0,0 0 0 0 0,0 0 0 0 0,0 0 0 0 0,0 0 0 0 0,0 0 0 0 0,0 0 0 0 0,-1 0 0 0 0,1 0 0 0 0,0 0 0 0 0,0 0 0 0 0,0 0 0 0 0,0 0 0 0 0,0 0 0 0 0,-1 0 0 0 0,-17 0-1660 0 0,5 2-1465 0 0,0 2-1 0 0,-17 6 1 0 0,15-4 1290 0 0,0-2-1575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2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90 7349 0 0,'-19'-10'9299'0'0,"-8"-8"593"0"0,30 16-9203 0 0,10-1-162 0 0,0 0 1 0 0,0 1-1 0 0,1 0 0 0 0,-1 1 0 0 0,24 0 0 0 0,3 0-58 0 0,358-33 1437 0 0,-372 29-1906 0 0,-14 3 0 0 0,0 0 0 0 0,1 0 0 0 0,15 1 0 0 0,-27 1 0 0 0,-1 0 0 0 0,1-1 0 0 0,-1 1 0 0 0,1 0 0 0 0,-1 0 0 0 0,1 0 0 0 0,-1 0 0 0 0,1 0 0 0 0,-1 0 0 0 0,1 0 0 0 0,-1 0 0 0 0,1 0 0 0 0,-1 0 0 0 0,1 0 0 0 0,0 1 0 0 0,-1-1 0 0 0,1 0 0 0 0,-1 0 0 0 0,0 0 0 0 0,1 1 0 0 0,-1-1 0 0 0,1 0 0 0 0,-1 1 0 0 0,1-1 0 0 0,-1 0 0 0 0,0 1 0 0 0,1-1 0 0 0,-1 0 0 0 0,0 1 0 0 0,1-1 0 0 0,-1 1 0 0 0,0-1 0 0 0,1 1 0 0 0,0 0 0 0 0,-1-1 0 0 0,1 1 0 0 0,-1-1 0 0 0,1 1 0 0 0,-1 0 0 0 0,0-1 0 0 0,1 1 0 0 0,-1-1 0 0 0,0 1 0 0 0,1 0 0 0 0,-1 0 0 0 0,0-1 0 0 0,0 1 0 0 0,1 0 0 0 0,-1-1 0 0 0,0 1 0 0 0,0 0 0 0 0,0 0 0 0 0,0-1 0 0 0,0 1 0 0 0,0 0 0 0 0,0-1 0 0 0,0 1 0 0 0,0 0 0 0 0,-1 0 0 0 0,1-1 0 0 0,0 1 0 0 0,-1 0 0 0 0,1 1 0 0 0,-2 14 0 0 0,-1 0 0 0 0,-1 0 0 0 0,0 0 0 0 0,-1-1 0 0 0,-14 29 0 0 0,0 3 0 0 0,-22 100 0 0 0,23-75 0 0 0,14-49 13 0 0,2-6-77 0 0,2-16-280 0 0,0 3-350 0 0,1-2 450 0 0,-1 0 0 0 0,1 0 0 0 0,-1 1 0 0 0,1-1 0 0 0,0 0 0 0 0,0 0 0 0 0,-1 0-1 0 0,4 4 1 0 0,-4-5-412 0 0,1 0-1 0 0,0 0 1 0 0,0 0-1 0 0,0 0 0 0 0,0 0 1 0 0,1 0-1 0 0,-1-1 0 0 0,0 1 1 0 0,0 0-1 0 0,0-1 1 0 0,1 1-1 0 0,0 0 0 0 0,10-2-5827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2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113 161 156 0 0,'-9'-2'446'0'0,"-43"-7"3483"0"0,1-5 12653 0 0,54 10-15122 0 0,2-1-972 0 0,0 1 0 0 0,1-1 0 0 0,-1 1 0 0 0,1 0 1 0 0,0 1-1 0 0,0-1 0 0 0,1 1 0 0 0,-1 0 0 0 0,1 1 0 0 0,8-3 0 0 0,76-18 2135 0 0,-75 20-2354 0 0,242-42 1024 0 0,-212 38-4991 0 0,10-1-6722 0 0,-38 5 7332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3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109 130 8905 0 0,'-4'-1'8797'0'0,"-12"-6"-4274"0"0,15-2-1046 0 0,6 4-3045 0 0,1 1 0 0 0,-1 0-1 0 0,1 0 1 0 0,0 1 0 0 0,0-1 0 0 0,12-4-1 0 0,46-13 702 0 0,-32 10-479 0 0,14-7 165 0 0,-26 10-340 0 0,0 0 0 0 0,28-7 0 0 0,-53 17-479 0 0,-170 46 0 0 0,150-39 0 0 0,0 0 0 0 0,1 2 0 0 0,0 1 0 0 0,1 1 0 0 0,-24 17 0 0 0,43-27 0 0 0,2-3 0 0 0,1 1 0 0 0,0 0 0 0 0,0 0 0 0 0,0-1 0 0 0,0 1 0 0 0,0 0 0 0 0,0 0 0 0 0,0 0 0 0 0,0 0 0 0 0,0 0 0 0 0,1 0 0 0 0,-1 1 0 0 0,0-1 0 0 0,1 0 0 0 0,-1 0 0 0 0,0 1 0 0 0,1-1 0 0 0,0 0 0 0 0,-1 0 0 0 0,1 1 0 0 0,0-1 0 0 0,0 0 0 0 0,0 1 0 0 0,-1-1 0 0 0,2 1 0 0 0,-1 0 0 0 0,0 1 0 0 0,0 0 0 0 0,0 0 0 0 0,1 0 0 0 0,0 0 0 0 0,-1 0 0 0 0,1-1 0 0 0,0 1 0 0 0,0 0 0 0 0,0-1 0 0 0,1 1 0 0 0,-1-1 0 0 0,1 1 0 0 0,-1-1 0 0 0,1 1 0 0 0,0-1 0 0 0,0 0 0 0 0,0 0 0 0 0,0 0 0 0 0,0 0 0 0 0,5 2 0 0 0,5 5 0 0 0,1-1 0 0 0,23 11 0 0 0,-26-14 0 0 0,113 54 0 0 0,-37-19 0 0 0,-2 4 0 0 0,105 72 0 0 0,-184-113 0 0 0,0 1 0 0 0,-1 0 0 0 0,0 0 0 0 0,0 0 0 0 0,0 0 0 0 0,0 1 0 0 0,0 0 0 0 0,3 7 0 0 0,-6-12 0 0 0,-1 1 0 0 0,0-1 0 0 0,0 1 0 0 0,0-1 0 0 0,1 1 0 0 0,-1-1 0 0 0,0 1 0 0 0,0-1 0 0 0,0 1 0 0 0,0-1 0 0 0,0 1 0 0 0,0-1 0 0 0,0 1 0 0 0,0-1 0 0 0,0 1 0 0 0,0-1 0 0 0,0 1 0 0 0,-1-1 0 0 0,1 1 0 0 0,0 0 0 0 0,-1 0 0 0 0,0 1 0 0 0,0 0 0 0 0,0-1 0 0 0,0 1 0 0 0,0-1 0 0 0,0 1 0 0 0,0-1 0 0 0,0 0 0 0 0,-1 1 0 0 0,-1 0 0 0 0,-2 1 0 0 0,1-1 0 0 0,-1 0 0 0 0,0 0 0 0 0,1 0 0 0 0,-1-1 0 0 0,0 0 0 0 0,0 0 0 0 0,0 0 0 0 0,0 0 0 0 0,-7-1 0 0 0,-55-2 0 0 0,55 1 0 0 0,-29-2 0 0 0,0-1 0 0 0,1-3 0 0 0,-77-22 0 0 0,108 26-2 0 0,9 3-70 0 0,-1 0-1 0 0,1 0 1 0 0,-1-1-1 0 0,1 1 1 0 0,-1 0 0 0 0,0 0-1 0 0,1-1 1 0 0,-1 1 0 0 0,1 0-1 0 0,0-1 1 0 0,-1 1-1 0 0,1-1 1 0 0,-1 1 0 0 0,1 0-1 0 0,-1-1 1 0 0,1 1-1 0 0,0-1 1 0 0,-1 1 0 0 0,1-1-1 0 0,-1 0 1 0 0,9-4-3811 0 0,27 1-3877 0 0,-31 4 7217 0 0,16 0-2723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401 334 276 0 0,'-1'-3'700'0'0,"1"-4"86"0"0,-2-1 0 0 0,1 1 0 0 0,-1-1 1 0 0,0 1-1 0 0,-1 0 0 0 0,1 0 0 0 0,-6-9 0 0 0,6 11-254 0 0,-1 1 0 0 0,0 0 0 0 0,0 1 0 0 0,0-1 0 0 0,0 1 0 0 0,-1-1 0 0 0,0 1 0 0 0,1 0 0 0 0,-1 0 0 0 0,0 0 0 0 0,0 1 0 0 0,-1-1 0 0 0,-6-2 0 0 0,4 3-36 0 0,-1 0 0 0 0,1 1 1 0 0,-1-1-1 0 0,1 2 0 0 0,-1-1 0 0 0,1 1 0 0 0,-1 0 0 0 0,1 0 0 0 0,-1 1 0 0 0,1 0 0 0 0,-1 1 0 0 0,1-1 0 0 0,0 1 0 0 0,-1 1 0 0 0,1 0 0 0 0,0 0 0 0 0,1 0 0 0 0,-10 6 0 0 0,-2 2 185 0 0,1 0-1 0 0,0 1 0 0 0,1 1 1 0 0,1 1-1 0 0,-21 22 1 0 0,30-29-476 0 0,0 1 0 0 0,0 0 1 0 0,1-1-1 0 0,0 2 1 0 0,0-1-1 0 0,1 1 0 0 0,0-1 1 0 0,1 1-1 0 0,0 0 1 0 0,0 0-1 0 0,-2 17 0 0 0,4-18-66 0 0,1-1 0 0 0,0 1 0 0 0,0 0-1 0 0,0 0 1 0 0,1 0 0 0 0,0 0 0 0 0,1-1 0 0 0,0 1-1 0 0,0 0 1 0 0,1-1 0 0 0,0 0 0 0 0,0 1-1 0 0,0-1 1 0 0,8 11 0 0 0,-1-4-139 0 0,0-1 0 0 0,1 0 0 0 0,1-1 0 0 0,0 0 0 0 0,0-1 0 0 0,1 0 0 0 0,1-1 0 0 0,0-1 0 0 0,0 0 0 0 0,0-1 0 0 0,1 0 0 0 0,1-1 0 0 0,17 6 0 0 0,-22-10 0 0 0,-1 0 0 0 0,0-1 0 0 0,1 0 0 0 0,0 0 0 0 0,-1-1 0 0 0,1-1 0 0 0,0 0 0 0 0,0 0 0 0 0,-1-1 0 0 0,1 0 0 0 0,0-1 0 0 0,-1 0 0 0 0,1-1 0 0 0,-1 0 0 0 0,0-1 0 0 0,0 0 0 0 0,0 0 0 0 0,0-1 0 0 0,-1 0 0 0 0,0-1 0 0 0,13-11 0 0 0,-10 7 0 0 0,-1-1 0 0 0,-1-1 0 0 0,1 0 0 0 0,-2 0 0 0 0,0-1 0 0 0,-1-1 0 0 0,0 1 0 0 0,11-28 0 0 0,-14 29 0 0 0,0 0 0 0 0,-2 0 0 0 0,1-1 0 0 0,-2 1 0 0 0,1-1 0 0 0,-2 1 0 0 0,0-1 0 0 0,0 0 0 0 0,-1 1 0 0 0,-1-1 0 0 0,-2-17 0 0 0,-1 16 0 0 0,-1 0 0 0 0,0 0 0 0 0,-1 0 0 0 0,0 1 0 0 0,-1 0 0 0 0,0 0 0 0 0,-18-21 0 0 0,7 11 0 0 0,-2 1 0 0 0,0 1 0 0 0,-24-19 0 0 0,19 20-1200 0 0,0 2 1 0 0,-51-29-1 0 0,61 39 381 0 0,-1 1-1 0 0,-1 0 1 0 0,1 1-1 0 0,-1 0 1 0 0,0 2-1 0 0,-29-5 0 0 0,33 7-3089 0 0,0-4 560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4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848 29 464 0 0,'-4'-4'370'0'0,"0"1"0"0"0,0 0-1 0 0,0 1 1 0 0,-1-1 0 0 0,1 1 0 0 0,-1 0 0 0 0,1 0-1 0 0,-1 0 1 0 0,0 1 0 0 0,0-1 0 0 0,0 1 0 0 0,0 0-1 0 0,0 1 1 0 0,0-1 0 0 0,0 1 0 0 0,0 0-1 0 0,0 0 1 0 0,0 1 0 0 0,0-1 0 0 0,0 1 0 0 0,0 0-1 0 0,0 1 1 0 0,0-1 0 0 0,-6 4 0 0 0,-4 2 120 0 0,1 0 0 0 0,0 1 0 0 0,0 1 0 0 0,0 0 1 0 0,1 1-1 0 0,-15 15 0 0 0,-2 4 296 0 0,-29 37-1 0 0,38-41-483 0 0,-21 25 573 0 0,3 2-1 0 0,-62 109 1 0 0,72-107-124 0 0,-25 64 1 0 0,-11 68 817 0 0,-34 168 650 0 0,77-247-1083 0 0,-13 154 0 0 0,21 135 1710 0 0,16-327-2185 0 0,3-1 0 0 0,3 1 0 0 0,28 113 0 0 0,-11-106 378 0 0,50 110-1 0 0,-69-173-1038 0 0,6-1-113 0 0,-9-11-236 0 0,0 1 0 0 0,0-2 0 0 0,0 1 0 0 0,0 0 0 0 0,0-1 0 0 0,1 1 0 0 0,-1-1 0 0 0,0 0 0 0 0,1 0 0 0 0,-1 0 0 0 0,0 0 0 0 0,0-1 0 0 0,1 1 0 0 0,-1-1 0 0 0,0 0 0 0 0,0 0 0 0 0,5-3 0 0 0,3 1-1868 0 0,19-7-1813 0 0,10-8 579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35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49 292 0 0,'1'-3'369'0'0,"0"0"0"0"0,0 0 0 0 0,1 1-1 0 0,-1-1 1 0 0,1 0 0 0 0,0 1 0 0 0,0-1 0 0 0,0 1 0 0 0,0-1-1 0 0,0 1 1 0 0,1 0 0 0 0,-1 0 0 0 0,1 0 0 0 0,-1 0 0 0 0,1 0-1 0 0,0 1 1 0 0,0-1 0 0 0,-1 1 0 0 0,1 0 0 0 0,5-2 0 0 0,-3 3 132 0 0,1-1 1 0 0,-1 0 0 0 0,0 1 0 0 0,1 0-1 0 0,-1 1 1 0 0,1-1 0 0 0,-1 1 0 0 0,1 0-1 0 0,-1 0 1 0 0,0 0 0 0 0,10 5 0 0 0,4 2 331 0 0,-1 2 1 0 0,0 0-1 0 0,0 1 1 0 0,29 23-1 0 0,-16-7 256 0 0,37 39 1 0 0,-42-35-353 0 0,0 2 1 0 0,-2 1-1 0 0,-2 1 1 0 0,29 57-1 0 0,-18-15 501 0 0,-3 0 0 0 0,24 100-1 0 0,-38-112-882 0 0,-2 1-1 0 0,-3 0 0 0 0,-4 0 1 0 0,-2 1-1 0 0,-2 0 1 0 0,-4 0-1 0 0,-3 0 1 0 0,-3 0-1 0 0,-2-1 0 0 0,-4 0 1 0 0,-2-1-1 0 0,-3 0 1 0 0,-30 70-1 0 0,-77 131-354 0 0,50-138 0 0 0,70-122 0 0 0,-2-3 0 0 0,-1-4-33 0 0,-6-14-1176 0 0,13 4-5685 0 0,2 3 1711 0 0,4-5 1848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25 544 0 0,'-5'-2'2728'0'0,"-5"-4"645"0"0,0 2-41 0 0,3 0-332 0 0,4 0 489 0 0,-5 0-2369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2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53 512 0 0,'0'0'1050'0'0,"0"-3"190"0"0,-2-21 4513 0 0,2 22-4721 0 0,-1 0 0 0 0,0-1-1 0 0,1 1 1 0 0,-1 0-1 0 0,0 0 1 0 0,0 0-1 0 0,0 0 1 0 0,0 0-1 0 0,0 0 1 0 0,-3-3-1 0 0,2 6-754 0 0,0 0-1 0 0,-1 0 0 0 0,1 0 1 0 0,0 0-1 0 0,0 0 0 0 0,0 0 1 0 0,0 1-1 0 0,0-1 0 0 0,0 1 1 0 0,1-1-1 0 0,-1 1 0 0 0,0 0 0 0 0,1 0 1 0 0,0-1-1 0 0,-1 1 0 0 0,1 0 1 0 0,0 0-1 0 0,-2 3 0 0 0,3-4 196 0 0,11 19 1077 0 0,-9-19-1455 0 0,-1 0 0 0 0,1 0 0 0 0,0-1 0 0 0,0 1-1 0 0,0 0 1 0 0,0-1 0 0 0,1 1 0 0 0,-1-1 0 0 0,0 0 0 0 0,0 0 0 0 0,0 0 0 0 0,0 0-1 0 0,0 0 1 0 0,0 0 0 0 0,0 0 0 0 0,0-1 0 0 0,1 1 0 0 0,-1-1 0 0 0,0 0-1 0 0,0 1 1 0 0,-1-1 0 0 0,4-2 0 0 0,-5 3-81 0 0,1 0 0 0 0,-1 0 0 0 0,0-1 0 0 0,1 1 0 0 0,-1 0 1 0 0,1 0-1 0 0,-1-1 0 0 0,0 1 0 0 0,0-1 0 0 0,1 1 0 0 0,-1 0 0 0 0,0-1 0 0 0,0 1 0 0 0,1-1 0 0 0,-1 1 1 0 0,0 0-1 0 0,0-1 0 0 0,0 1 0 0 0,0-1 0 0 0,1 1 0 0 0,-1-1 0 0 0,0 1 0 0 0,0-1 0 0 0,0 1 0 0 0,0 0 0 0 0,0-1 1 0 0,0 1-1 0 0,0-1 0 0 0,-1 1 0 0 0,1-1 0 0 0,0 1 0 0 0,0-1 0 0 0,0 1 0 0 0,0-1 0 0 0,0 1 0 0 0,-1 0 0 0 0,1-1 1 0 0,-1 0-1 0 0,-11-12 143 0 0,11 12-260 0 0,0 1 0 0 0,0-1 1 0 0,0 1-1 0 0,0 0 1 0 0,0-1-1 0 0,-1 1 0 0 0,1 0 1 0 0,0 0-1 0 0,0 0 1 0 0,-1 0-1 0 0,1 0 0 0 0,0 0 1 0 0,0 0-1 0 0,0 1 0 0 0,-1-1 1 0 0,1 0-1 0 0,0 1 1 0 0,0-1-1 0 0,0 1 0 0 0,0-1 1 0 0,0 1-1 0 0,0-1 0 0 0,0 1 1 0 0,0 0-1 0 0,0-1 1 0 0,0 1-1 0 0,0 0 0 0 0,0 0 1 0 0,0 0-1 0 0,0 1 0 0 0,3 2-3029 0 0,-1-2 2825 0 0,0 0-238 0 0,1-1-1 0 0,-1 1 1 0 0,1 0-1 0 0,0 0 0 0 0,-1 0 1 0 0,1-1-1 0 0,0 1 1 0 0,0-1-1 0 0,0 0 0 0 0,1 0 1 0 0,1 2-1 0 0,13 3-2330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3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91 228 0 0,'-14'-13'1122'0'0,"7"6"1345"0"0,-1 0-1 0 0,1-1 0 0 0,-15-20 12627 0 0,65 40-13866 0 0,1-1 0 0 0,0-3 0 0 0,1-2 0 0 0,45 1 0 0 0,-31-5-762 0 0,-1-3 0 0 0,99-16 0 0 0,45-31-147 0 0,-184 43-258 0 0,-18 4-55 0 0,1 1 1 0 0,-1 0 0 0 0,1 0-1 0 0,0-1 1 0 0,-1 1-1 0 0,1 0 1 0 0,0 0 0 0 0,-1 0-1 0 0,1 0 1 0 0,0-1 0 0 0,-1 1-1 0 0,1 0 1 0 0,0 0 0 0 0,-1 1-1 0 0,1-1 1 0 0,0 0 0 0 0,-1 0-1 0 0,1 0 1 0 0,0 0 0 0 0,-1 0-1 0 0,1 1 1 0 0,0-1 0 0 0,-1 0-1 0 0,1 1 1 0 0,-1-1 0 0 0,1 0-1 0 0,-1 1 1 0 0,1-1-1 0 0,-1 1 1 0 0,1-1 0 0 0,-1 1-1 0 0,1-1 1 0 0,-1 1 0 0 0,1-1-1 0 0,-1 1 1 0 0,0-1 0 0 0,1 1-1 0 0,-1 0 1 0 0,0-1 0 0 0,0 1-1 0 0,1-1 1 0 0,-1 1 0 0 0,0 0-1 0 0,0-1 1 0 0,0 1 0 0 0,0 1-1 0 0,0 2 20 0 0,0-1-1 0 0,0 1 0 0 0,0 0 1 0 0,-1 0-1 0 0,-2 7 1 0 0,-40 124 214 0 0,24-81-56 0 0,-19 88 0 0 0,31-108-178 0 0,3-15-13 0 0,0-1 0 0 0,2 1 0 0 0,0 0 1 0 0,1 23-1 0 0,1-41-44 0 0,1-1 0 0 0,-1 1 0 0 0,0 0 0 0 0,0 0 0 0 0,0 0 0 0 0,1 0 0 0 0,-1 0 0 0 0,0-1 0 0 0,1 1 0 0 0,-1 0 0 0 0,1 0 0 0 0,-1-1 0 0 0,1 1 0 0 0,-1 0 0 0 0,1-1 0 0 0,1 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33 464 0 0,'1'-1'457'0'0,"-1"0"0"0"0,1 0 1 0 0,0 1-1 0 0,0-1 0 0 0,0 0 0 0 0,0 0 1 0 0,0 0-1 0 0,0 1 0 0 0,0-1 0 0 0,0 0 1 0 0,0 1-1 0 0,1-1 0 0 0,-1 1 0 0 0,0-1 0 0 0,0 1 1 0 0,0 0-1 0 0,1-1 0 0 0,-1 1 0 0 0,0 0 1 0 0,0 0-1 0 0,1 0 0 0 0,-1 0 0 0 0,0 0 0 0 0,2 0 1 0 0,0 1 98 0 0,0 0 1 0 0,-1 0-1 0 0,1 0 1 0 0,0 1-1 0 0,-1-1 1 0 0,0 1-1 0 0,1-1 1 0 0,-1 1-1 0 0,0 0 1 0 0,4 3-1 0 0,1 3 598 0 0,1 1 1 0 0,-1 0-1 0 0,-1 0 0 0 0,9 15 1 0 0,4 16 1211 0 0,-13-25-1347 0 0,2 0 0 0 0,0 0 0 0 0,13 18-1 0 0,-20-31-859 0 0,0-1 12 0 0,1 1-1 0 0,-1 0 1 0 0,0-1 0 0 0,1 1 0 0 0,-1-1 0 0 0,0 1 0 0 0,1-1 0 0 0,0 0 0 0 0,-1 0-1 0 0,1 0 1 0 0,0 1 0 0 0,2 0 0 0 0,-1-2-164 0 0,0-1 0 0 0,0 1 1 0 0,1-1-1 0 0,-1 1 0 0 0,-1-1 0 0 0,1 0 0 0 0,0 0 0 0 0,0 0 1 0 0,0-1-1 0 0,0 1 0 0 0,-1-1 0 0 0,1 1 0 0 0,-1-1 1 0 0,1 0-1 0 0,-1 0 0 0 0,1 0 0 0 0,-1 0 0 0 0,0 0 0 0 0,0-1 1 0 0,0 1-1 0 0,1-4 0 0 0,-2 5-7 0 0,17-22 0 0 0,-1 3 0 0 0,-2-1 0 0 0,0-1 0 0 0,22-43 0 0 0,-31 56 0 0 0,-4 8 0 0 0,-1-1 0 0 0,0 1 0 0 0,0-1 0 0 0,1 0 0 0 0,-1 1 0 0 0,0-1 0 0 0,-1 0 0 0 0,1 0 0 0 0,0 0 0 0 0,-1 1 0 0 0,1-1 0 0 0,-1 0 0 0 0,1 0 0 0 0,-1 0 0 0 0,0 0 0 0 0,0-3 0 0 0,1-2-121 0 0,-1 6-654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3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131 101 296 0 0,'-63'-19'4467'0'0,"-4"-3"15938"0"0,122 10-18001 0 0,83-6 1 0 0,14-2 385 0 0,-43 10-17173 0 0,-98 10 11232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4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0 246 1056 0 0,'30'-25'4690'0'0,"-17"14"-2555"0"0,0 0-1 0 0,29-18 0 0 0,10 2 875 0 0,1 2-1 0 0,0 3 0 0 0,63-18 1 0 0,60-15 5410 0 0,-182 56-8279 0 0,-64 11-124 0 0,-79 24-1 0 0,126-29-16 0 0,-1 1 1 0 0,1 2-1 0 0,1 0 0 0 0,0 1 0 0 0,1 1 1 0 0,0 1-1 0 0,-26 21 0 0 0,45-32 1 0 0,0 0 0 0 0,0 0 0 0 0,0 0 0 0 0,0 0 0 0 0,0 0 0 0 0,0 1 0 0 0,0-1 0 0 0,1 1 0 0 0,-1-1 0 0 0,1 1 0 0 0,0-1 0 0 0,0 1 0 0 0,0 0 0 0 0,-1 3 0 0 0,2-4 0 0 0,0 0 0 0 0,0 0 0 0 0,0-1 0 0 0,0 1 0 0 0,1 0 0 0 0,-1 0 0 0 0,0 0 0 0 0,1 0 0 0 0,0-1 0 0 0,-1 1 0 0 0,1 0 0 0 0,0 0 0 0 0,0-1 0 0 0,0 1 0 0 0,0-1 0 0 0,0 1 0 0 0,0-1 0 0 0,0 1 0 0 0,0-1 0 0 0,1 0 0 0 0,-1 1 0 0 0,1-1 0 0 0,1 1 0 0 0,37 26 0 0 0,2-2 0 0 0,63 30 0 0 0,19 12 0 0 0,-107-59 0 0 0,-2 1 0 0 0,1 1 0 0 0,-1 0 0 0 0,-1 1 0 0 0,0 1 0 0 0,-1 0 0 0 0,21 26 0 0 0,-22-6 0 0 0,-11-31 0 0 0,-1-1 0 0 0,1 1 0 0 0,-1-1 0 0 0,1 1 0 0 0,-1-1 0 0 0,0 1 0 0 0,0-1 0 0 0,0 1 0 0 0,0-1 0 0 0,0 1 0 0 0,0-1 0 0 0,-1 1 0 0 0,1-1 0 0 0,0 1 0 0 0,-1-1 0 0 0,1 1 0 0 0,-1-1 0 0 0,1 1 0 0 0,-1-1 0 0 0,0 0 0 0 0,0 1 0 0 0,1-1 0 0 0,-3 2 0 0 0,-3 1 0 0 0,-1-1 0 0 0,1 0 0 0 0,-1 0 0 0 0,0 0 0 0 0,0-1 0 0 0,0 0 0 0 0,0 0 0 0 0,0-1 0 0 0,-1 0 0 0 0,-9 1 0 0 0,-14-1 0 0 0,-35-4 0 0 0,51 2 0 0 0,-8 0-352 0 0,0-1 0 0 0,0-1 0 0 0,0-1 0 0 0,0 0 0 0 0,-24-10 0 0 0,36 8 613 0 0,11 6-468 0 0,0 0 0 0 0,-1 0 0 0 0,1 0 0 0 0,0-1 0 0 0,-1 1 0 0 0,1 0 0 0 0,0 0 0 0 0,0-1 0 0 0,0 1 0 0 0,-1 0 0 0 0,1-1 0 0 0,0 1 0 0 0,0 0 0 0 0,0-1 0 0 0,0 1 0 0 0,-1 0 0 0 0,1-1 0 0 0,0 1 0 0 0,0 0 0 0 0,0-1 0 0 0,0 1 0 0 0,0 0 0 0 0,0-1 0 0 0,0 1 0 0 0,0-1 0 0 0,1 0-280 0 0,-1 0 0 0 0,1 1-1 0 0,0-1 1 0 0,-1 0 0 0 0,1 0-1 0 0,0 0 1 0 0,0 1 0 0 0,-1-1-1 0 0,1 0 1 0 0,0 1 0 0 0,0-1-1 0 0,0 1 1 0 0,0-1 0 0 0,0 1-1 0 0,0-1 1 0 0,1 1 0 0 0,13-6-2470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400 292 112 0 0,'0'-3'911'0'0,"-1"-14"1803"0"0,0-2 795 0 0,-1 1 0 0 0,-7-30 0 0 0,8 42-2994 0 0,-1 1 0 0 0,0-1 1 0 0,0 1-1 0 0,0 0 0 0 0,-1 0 0 0 0,1 0 0 0 0,-1 0 0 0 0,-1 0 0 0 0,1 1 0 0 0,-1-1 1 0 0,1 1-1 0 0,-1 0 0 0 0,-7-6 0 0 0,6 7-167 0 0,1 0-1 0 0,-1 0 1 0 0,0 1 0 0 0,0-1-1 0 0,0 1 1 0 0,0 0 0 0 0,-1 0 0 0 0,1 1-1 0 0,-1-1 1 0 0,1 1 0 0 0,-1 1-1 0 0,1-1 1 0 0,-11 1 0 0 0,7 1-46 0 0,0 0 0 0 0,0 0 0 0 0,0 1 0 0 0,0 0 0 0 0,1 1 0 0 0,-1 0 0 0 0,1 1 0 0 0,-9 4 0 0 0,2 0 104 0 0,0 2-1 0 0,1 0 0 0 0,0 0 0 0 0,1 1 1 0 0,0 1-1 0 0,0 0 0 0 0,2 1 0 0 0,-17 23 1 0 0,23-30-402 0 0,1 1 1 0 0,0-1-1 0 0,1 1 1 0 0,-1 0-1 0 0,2 1 1 0 0,-1-1-1 0 0,1 0 0 0 0,0 1 1 0 0,0-1-1 0 0,1 1 1 0 0,0 0-1 0 0,0 0 1 0 0,1-1-1 0 0,0 1 1 0 0,1 9-1 0 0,1-7-5 0 0,1 1 0 0 0,-1-1-1 0 0,2 0 1 0 0,0 0 0 0 0,0 0 0 0 0,0 0-1 0 0,1-1 1 0 0,1 1 0 0 0,0-1-1 0 0,11 13 1 0 0,-6-8 1 0 0,1-1 0 0 0,1-1 0 0 0,0 0 0 0 0,0-1 0 0 0,1 0 0 0 0,1-1 0 0 0,0 0 0 0 0,0-1 0 0 0,1-1 0 0 0,27 10 0 0 0,-32-14 0 0 0,1-1 0 0 0,0 0 0 0 0,0 0 0 0 0,0-1 0 0 0,0-1 0 0 0,1 0 0 0 0,-1-1 0 0 0,0 0 0 0 0,0-1 0 0 0,1 0 0 0 0,-1-1 0 0 0,0 0 0 0 0,0-1 0 0 0,0 0 0 0 0,-1-1 0 0 0,16-8 0 0 0,-14 5 0 0 0,-1 0 0 0 0,0-2 0 0 0,-1 1 0 0 0,0-2 0 0 0,0 1 0 0 0,-1-2 0 0 0,0 1 0 0 0,-1-1 0 0 0,0-1 0 0 0,-1 0 0 0 0,0 0 0 0 0,-1 0 0 0 0,0-1 0 0 0,-1 0 0 0 0,-1 0 0 0 0,0-1 0 0 0,6-27 0 0 0,-10 30 0 0 0,-1 1 0 0 0,0-1 0 0 0,-1 1 0 0 0,0-1 0 0 0,0 1 0 0 0,-1-1 0 0 0,-1 1 0 0 0,0 0 0 0 0,0 0 0 0 0,-1 0 0 0 0,0 1 0 0 0,-1-1 0 0 0,0 1 0 0 0,0 0 0 0 0,-12-14 0 0 0,5 7 0 0 0,-1 1 0 0 0,0 1 0 0 0,-1 0 0 0 0,-1 1 0 0 0,0 0 0 0 0,-1 1 0 0 0,-23-13 0 0 0,8 8-55 0 0,-52-20-1 0 0,68 32-33 0 0,0 0 0 0 0,0 1 0 0 0,0 0 0 0 0,-1 1 0 0 0,-30-1 0 0 0,40 4-542 0 0,0 1 0 0 0,-1 0 0 0 0,1 0-1 0 0,0 0 1 0 0,0 1 0 0 0,-7 2 0 0 0,-16 11-8062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5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49 948 0 0,'-27'-8'19299'0'0,"32"7"-17711"0"0,322-14 9344 0 0,-311 14-10953 0 0,54-4-1342 0 0,77-14-1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5:45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7793 0 0,'-8'5'2140'0'0,"1"0"0"0"0,0 1 0 0 0,0 0 0 0 0,0 0 0 0 0,0 0 0 0 0,-7 11 0 0 0,14-17-1982 0 0,0 1-1 0 0,-1 0 1 0 0,1 0 0 0 0,0 0 0 0 0,0-1 0 0 0,0 1-1 0 0,0 0 1 0 0,0 0 0 0 0,0 0 0 0 0,0 0 0 0 0,0 0-1 0 0,0-1 1 0 0,0 1 0 0 0,0 0 0 0 0,0 0 0 0 0,1 0-1 0 0,-1-1 1 0 0,0 1 0 0 0,1 0 0 0 0,-1 0 0 0 0,1 0-1 0 0,-1-1 1 0 0,1 1 0 0 0,-1 0 0 0 0,1-1 0 0 0,-1 1-1 0 0,1-1 1 0 0,-1 1 0 0 0,1 0 0 0 0,0-1 0 0 0,-1 1-1 0 0,1-1 1 0 0,0 0 0 0 0,0 1 0 0 0,-1-1 0 0 0,3 1-1 0 0,30 12 1490 0 0,15-5-812 0 0,0-3-1 0 0,96-1 0 0 0,-137-4-828 0 0,76-6-6 0 0,6-2 0 0 0,-31 4-11012 0 0,-52 4 7283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15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48 596 0 0,'18'-30'8494'0'0,"-11"13"3763"0"0,-173 118-8385 0 0,-8 7-2135 0 0,155-95-1495 0 0,3-3 60 0 0,1 1-1 0 0,-20 19 1 0 0,31-26-195 0 0,0 0 0 0 0,0 0 1 0 0,1 1-1 0 0,0-1 1 0 0,0 1-1 0 0,0 0 0 0 0,0 0 1 0 0,1 0-1 0 0,0 1 1 0 0,0-1-1 0 0,0 0 0 0 0,-1 8 1 0 0,3-10-56 0 0,-1 0 1 0 0,1-1-1 0 0,1 1 0 0 0,-1-1 1 0 0,0 1-1 0 0,1-1 1 0 0,-1 1-1 0 0,1-1 0 0 0,-1 1 1 0 0,1-1-1 0 0,0 1 1 0 0,0-1-1 0 0,1 0 0 0 0,-1 1 1 0 0,0-1-1 0 0,1 0 1 0 0,-1 0-1 0 0,1 0 0 0 0,0 0 1 0 0,-1 0-1 0 0,1 0 1 0 0,3 1-1 0 0,2 3 62 0 0,1-1-1 0 0,-1 0 1 0 0,1-1-1 0 0,0 0 1 0 0,9 4 0 0 0,1-2-7 0 0,0 0 1 0 0,1-2-1 0 0,-1 0 1 0 0,1-1-1 0 0,0 0 1 0 0,0-2 0 0 0,39-2-1 0 0,-15-2-111 0 0,0-3 1 0 0,61-16-1 0 0,-83 17-110 0 0,-1 0 1 0 0,0-2-1 0 0,0-1 0 0 0,0 0 1 0 0,-1-1-1 0 0,-1-1 0 0 0,19-14 1 0 0,-40 36 181 0 0,0-1 1 0 0,-1 1-1 0 0,-5 10 1 0 0,8-21-62 0 0,-13 44 349 0 0,1 0 0 0 0,-11 77-1 0 0,16-76-262 0 0,2-1-93 0 0,5-29 0 0 0,-1-1 0 0 0,-6 21 0 0 0,6-33 0 0 0,3 21 0 0 0,2-11-1879 0 0,-2-12 1402 0 0,0 0 0 0 0,0-1 0 0 0,-1 0 0 0 0,1 1 0 0 0,0-1 0 0 0,0 1-1 0 0,0-1 1 0 0,0 0 0 0 0,-1 1 0 0 0,1-1 0 0 0,0 0 0 0 0,0 0 0 0 0,0 0 0 0 0,0 0 0 0 0,0 0 0 0 0,0 0 0 0 0,0 0 0 0 0,0 0 0 0 0,0 0 0 0 0,-1 0 0 0 0,3-1 0 0 0,2 0-1605 0 0,7 1-1056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15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392 301 184 0 0,'3'-5'704'0'0,"-1"0"0"0"0,1 0 1 0 0,-1 0-1 0 0,0-1 0 0 0,0 1 0 0 0,-1 0 0 0 0,0-1 0 0 0,0 1 1 0 0,0-1-1 0 0,-1 0 0 0 0,1-10 0 0 0,-1 13 1407 0 0,0 0-1838 0 0,1 1 0 0 0,-1-1 1 0 0,1 0-1 0 0,-1 1 0 0 0,0-1 0 0 0,0 0 0 0 0,0 1 0 0 0,0-1 1 0 0,0 0-1 0 0,-1 1 0 0 0,1-1 0 0 0,-1 1 0 0 0,0-1 0 0 0,0 1 1 0 0,0-1-1 0 0,0 1 0 0 0,0-1 0 0 0,-2-2 0 0 0,0 2 51 0 0,1 0 0 0 0,-1 0-1 0 0,0 0 1 0 0,0 1 0 0 0,0-1-1 0 0,0 1 1 0 0,0 0-1 0 0,-1 0 1 0 0,1 0 0 0 0,-1 0-1 0 0,-5-2 1 0 0,0 1 152 0 0,0 1 0 0 0,-1 0 0 0 0,0 0 1 0 0,1 0-1 0 0,-1 1 0 0 0,0 1 0 0 0,1 0 0 0 0,-1 0 0 0 0,-15 3 0 0 0,9 1-85 0 0,1 0 0 0 0,-1 1-1 0 0,1 1 1 0 0,0 1 0 0 0,0 0-1 0 0,0 1 1 0 0,1 0 0 0 0,1 1-1 0 0,-1 1 1 0 0,-15 15 0 0 0,21-18-160 0 0,1 1-1 0 0,0 0 1 0 0,0 0 0 0 0,1 1 0 0 0,0 0 0 0 0,0 0 0 0 0,-6 15 0 0 0,9-18-77 0 0,1 1 0 0 0,0-1 1 0 0,0 1-1 0 0,1 0 0 0 0,0-1 0 0 0,0 1 1 0 0,0 0-1 0 0,1 0 0 0 0,0 0 1 0 0,1-1-1 0 0,-1 1 0 0 0,3 10 0 0 0,0-7-151 0 0,1-1 0 0 0,-1 0 0 0 0,2 0 0 0 0,-1 0 0 0 0,1 0 0 0 0,0-1-1 0 0,1 0 1 0 0,0 0 0 0 0,1 0 0 0 0,-1-1 0 0 0,1 0 0 0 0,1 0 0 0 0,-1-1-1 0 0,1 0 1 0 0,16 10 0 0 0,-16-11-3 0 0,2 0-1 0 0,-1 0 0 0 0,0-1 1 0 0,1 0-1 0 0,0-1 1 0 0,0 0-1 0 0,0 0 1 0 0,0-1-1 0 0,0 0 0 0 0,1-1 1 0 0,-1 0-1 0 0,0-1 1 0 0,1 0-1 0 0,-1-1 1 0 0,12-1-1 0 0,-13-1 1 0 0,1-1 0 0 0,0 0 0 0 0,-1 0 0 0 0,1-1 0 0 0,-1 0 0 0 0,0 0 0 0 0,-1-1 0 0 0,0 0 0 0 0,0 0 0 0 0,0-1 0 0 0,0-1 0 0 0,-1 1 0 0 0,12-17 0 0 0,-6 5 0 0 0,0-1 0 0 0,-1-1 0 0 0,-1 0 0 0 0,0 0 0 0 0,6-23 0 0 0,-13 33 0 0 0,-1 0 0 0 0,0 1 0 0 0,-1-1 0 0 0,0 0 0 0 0,0 0 0 0 0,-1-1 0 0 0,-1 1 0 0 0,0 0 0 0 0,-3-19 0 0 0,2 21 0 0 0,-2 0 0 0 0,1 0 0 0 0,-1 0 0 0 0,0 1 0 0 0,-1-1 0 0 0,0 1 0 0 0,-1 0 0 0 0,1 0 0 0 0,-2 0 0 0 0,1 1 0 0 0,-1 0 0 0 0,-7-7 0 0 0,1 2-272 0 0,0 0 0 0 0,-1 1 1 0 0,-24-16-1 0 0,30 23 142 0 0,0 0 0 0 0,1 1 0 0 0,-1 0 0 0 0,-1 0 1 0 0,1 0-1 0 0,0 1 0 0 0,-1 0 0 0 0,1 0 0 0 0,-1 1 0 0 0,-10-1 0 0 0,16 2-61 0 0,0 0 0 0 0,0 0-1 0 0,0 0 1 0 0,0 1-1 0 0,0-1 1 0 0,0 0-1 0 0,0 1 1 0 0,0 0 0 0 0,0-1-1 0 0,0 1 1 0 0,0 0-1 0 0,1 0 1 0 0,-1 0-1 0 0,0 0 1 0 0,1 0 0 0 0,-1 0-1 0 0,-2 3 1 0 0,-9 17-8650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1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65 816 0 0,'6'-1'1000'0'0,"0"1"0"0"0,0-1 0 0 0,0 1 0 0 0,0 0 0 0 0,0 1 0 0 0,0-1 0 0 0,0 1 0 0 0,0 0-1 0 0,8 3 1 0 0,-5-1-109 0 0,0 1-1 0 0,-1 0 0 0 0,0 0 0 0 0,1 1 1 0 0,10 8-1 0 0,-1 2 430 0 0,0 1-1 0 0,-1 1 1 0 0,28 35 0 0 0,-16-11 1403 0 0,48 89 0 0 0,-56-89-764 0 0,3-1 0 0 0,50 66 0 0 0,-73-104-1959 0 0,0 0 0 0 0,0-1 1 0 0,1 1-1 0 0,-1-1 0 0 0,0 1 0 0 0,1-1 1 0 0,-1 1-1 0 0,1-1 0 0 0,-1 0 0 0 0,1 0 0 0 0,0 0 1 0 0,-1 0-1 0 0,1 0 0 0 0,0 0 0 0 0,0 0 1 0 0,0-1-1 0 0,0 1 0 0 0,0 0 0 0 0,0-1 0 0 0,0 0 1 0 0,0 1-1 0 0,0-1 0 0 0,0 0 0 0 0,0 0 1 0 0,0 0-1 0 0,0 0 0 0 0,0-1 0 0 0,0 1 0 0 0,0 0 1 0 0,-1-1-1 0 0,1 0 0 0 0,0 1 0 0 0,0-1 1 0 0,0 0-1 0 0,3-2 0 0 0,6-3 0 0 0,0 0 0 0 0,-1-1 0 0 0,0-1 0 0 0,0 0 0 0 0,0 0 0 0 0,10-13 0 0 0,48-61 0 0 0,-64 78 0 0 0,172-236 0 0 0,-97 129 0 0 0,-58 81 23 0 0,11-15-150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25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6 332 0 0,'-3'-6'6038'0'0,"171"33"-495"0"0,-107-15-4570 0 0,991 163 5631 0 0,-529-125-4571 0 0,203-28 198 0 0,-12-47-255 0 0,-616 19-1649 0 0,154-4 676 0 0,-245 10-1102 0 0,-1 0 0 0 0,1 1 0 0 0,0 0 0 0 0,-1 0 0 0 0,13 4 0 0 0,-18-5-151 0 0,-1 1 0 0 0,0 0-1 0 0,1 0 1 0 0,-1 0-1 0 0,0 0 1 0 0,1-1-1 0 0,-1 1 1 0 0,0 0-1 0 0,0 0 1 0 0,0 0-1 0 0,0 0 1 0 0,0 0-1 0 0,0 0 1 0 0,0 0 0 0 0,0-1-1 0 0,0 1 1 0 0,0 0-1 0 0,-1 0 1 0 0,1 0-1 0 0,0 0 1 0 0,-1 0-1 0 0,1 0 1 0 0,-3 4-1872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26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25 4728 0 0,'-27'-9'2486'0'0,"21"6"-1999"0"0,0 0 1 0 0,0 1 0 0 0,-1 0 0 0 0,1 1 0 0 0,-1-1 0 0 0,1 1-1 0 0,-1 0 1 0 0,0 1 0 0 0,1 0 0 0 0,-10 0 0 0 0,15 1-381 0 0,0 0 0 0 0,0-1 0 0 0,-1 1 0 0 0,1 0 0 0 0,0 0 0 0 0,1 0 0 0 0,-1 0 0 0 0,0 0 0 0 0,0 0 0 0 0,0 0 0 0 0,1 0 0 0 0,-1 0 0 0 0,0 0 0 0 0,1 1 0 0 0,-1-1 0 0 0,1 0 0 0 0,-1 0 0 0 0,1 1 0 0 0,0-1 0 0 0,-1 0 0 0 0,1 1 0 0 0,0-1 0 0 0,0 0 0 0 0,0 1 0 0 0,0-1 0 0 0,1 3 0 0 0,3 39 1014 0 0,-3-40-996 0 0,63 277 2982 0 0,-48-222-2795 0 0,-7-21-68 0 0,89 360 1734 0 0,-25 0-615 0 0,-32-3-174 0 0,-27-142-289 0 0,-20 272 0 0 0,-24-178-211 0 0,-12-54-51 0 0,-15 202 723 0 0,56-471-1287 0 0,-1 3 77 0 0,0 0-1 0 0,2 0 1 0 0,1 0 0 0 0,9 51-1 0 0,-9-74-131 0 0,0 0 0 0 0,0 0 0 0 0,0 0 0 0 0,1-1 0 0 0,-1 1 0 0 0,1 0 0 0 0,-1-1 0 0 0,1 1 0 0 0,0-1 0 0 0,0 1 0 0 0,0-1 0 0 0,0 0 0 0 0,0 0 0 0 0,1 0 0 0 0,-1 0 0 0 0,1 0 0 0 0,-1-1 0 0 0,1 1 0 0 0,0-1 0 0 0,0 0 0 0 0,-1 1 0 0 0,1-1 0 0 0,0 0 0 0 0,0-1 0 0 0,6 2 0 0 0,7 0 18 0 0,-1-1 0 0 0,1 0 0 0 0,0-2 0 0 0,16-1 0 0 0,-16 1-21 0 0,6-1-1 0 0,438-18 274 0 0,38 14 113 0 0,386 20 633 0 0,-514-6-927 0 0,-337-7-108 0 0,554-2 0 0 0,-565-1 0 0 0,-7-1 0 0 0,-7-5-44 0 0,-6 7-255 0 0,-8-2-327 0 0,-3 1 274 0 0,-11-5-18 0 0,5-1-2803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21.8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46 806 532 0 0,'-46'-33'13833'0'0,"51"33"-13249"0"0,50 1 705 0 0,93-11 0 0 0,-57 2-776 0 0,11 2 153 0 0,-1-4 1 0 0,126-31-1 0 0,-224 41-651 0 0,2-1 33 0 0,0-1 1 0 0,0 1-1 0 0,0-1 1 0 0,-1 0-1 0 0,8-4 1 0 0,-12 6 43 0 0,-4-1-63 0 0,-12-2-16 0 0,-1 1 1 0 0,1 0-1 0 0,-34 2 0 0 0,-57 9 60 0 0,30-2-48 0 0,66-6-27 0 0,0-1-1 0 0,1 0 0 0 0,0 1-1 0 0,0 0 1 0 0,0 1 0 0 0,0 1 0 0 0,-19 6 0 0 0,29-9 7 0 0,0 0 1 0 0,0 0 0 0 0,0 1 0 0 0,0-1 0 0 0,0 0 0 0 0,0 1-1 0 0,0-1 1 0 0,0 0 0 0 0,0 0 0 0 0,0 1 0 0 0,0-1 0 0 0,0 0 0 0 0,0 0-1 0 0,0 1 1 0 0,0-1 0 0 0,1 0 0 0 0,-1 1 0 0 0,0-1 0 0 0,0 0-1 0 0,0 0 1 0 0,0 0 0 0 0,0 1 0 0 0,1-1 0 0 0,-1 0 0 0 0,0 0 0 0 0,0 0-1 0 0,0 1 1 0 0,1-1 0 0 0,-1 0 0 0 0,0 0 0 0 0,0 0 0 0 0,1 0-1 0 0,-1 1 1 0 0,0-1 0 0 0,0 0 0 0 0,1 0 0 0 0,-1 0 0 0 0,0 0 0 0 0,0 0-1 0 0,1 0 1 0 0,-1 0 0 0 0,0 0 0 0 0,1 0 0 0 0,12 6 27 0 0,1-2 13 0 0,-1-1 1 0 0,1 0-1 0 0,0-1 0 0 0,0-1 1 0 0,0 0-1 0 0,16-2 1 0 0,11 2 22 0 0,58 0 111 0 0,134-15-1 0 0,-186 7-101 0 0,-45 6-84 0 0,0 1 1 0 0,1-1-1 0 0,-1 1 0 0 0,0-1 1 0 0,0 0-1 0 0,0 0 0 0 0,0 0 0 0 0,0 0 1 0 0,-1 0-1 0 0,1 0 0 0 0,0 0 1 0 0,0-1-1 0 0,-1 1 0 0 0,1 0 0 0 0,0-1 1 0 0,-1 0-1 0 0,0 1 0 0 0,3-4 1 0 0,-4 4 0 0 0,0 0-1 0 0,0 1 1 0 0,0-1 0 0 0,0 0 0 0 0,0 1 0 0 0,0-1 0 0 0,0 0 0 0 0,-1 0-1 0 0,1 1 1 0 0,0-1 0 0 0,0 0 0 0 0,-1 1 0 0 0,1-1 0 0 0,0 0 0 0 0,0 1 0 0 0,-1-1-1 0 0,1 0 1 0 0,-1 1 0 0 0,1-1 0 0 0,-1 1 0 0 0,1-1 0 0 0,-1 1 0 0 0,1-1 0 0 0,-1 1-1 0 0,1-1 1 0 0,-2 0 0 0 0,-19-11-36 0 0,15 10 22 0 0,-28-15-34 0 0,-1 1-1 0 0,-73-21 0 0 0,-77-7-95 0 0,146 37 100 0 0,23 5 77 0 0,0-1 0 0 0,-19-7 1 0 0,34 10 226 0 0,6-2-157 0 0,16-3 39 0 0,10-3 188 0 0,-1-1 0 0 0,0-1 1 0 0,52-26-1 0 0,-79 34-290 0 0,0 1 1 0 0,0-1-1 0 0,-1 0 0 0 0,1 0 0 0 0,0 0 0 0 0,-1 0 0 0 0,0 0 0 0 0,1-1 0 0 0,-1 1 0 0 0,0-1 0 0 0,0 1 0 0 0,0-1 0 0 0,-1 0 0 0 0,1 0 0 0 0,-1 0 0 0 0,1 0 0 0 0,-1 0 0 0 0,0 0 0 0 0,0 0 1 0 0,0-1-1 0 0,-1 1 0 0 0,1 0 0 0 0,-1 0 0 0 0,0-1 0 0 0,0 1 0 0 0,0-4 0 0 0,-1 2-6 0 0,0-1 0 0 0,-1 1 0 0 0,0 0 0 0 0,1 0 0 0 0,-2 0 0 0 0,1 0 0 0 0,-1 0 0 0 0,0 0-1 0 0,0 0 1 0 0,0 1 0 0 0,0 0 0 0 0,-1 0 0 0 0,0-1 0 0 0,-7-5 0 0 0,0 2-7 0 0,0 0 1 0 0,-1 0-1 0 0,0 1 0 0 0,0 1 0 0 0,-1 0 0 0 0,0 0 0 0 0,0 2 0 0 0,-16-5 1 0 0,10 4-17 0 0,0 2 0 0 0,0 0 1 0 0,-1 1-1 0 0,1 0 1 0 0,-26 3-1 0 0,42-1-8 0 0,0 0-1 0 0,0 0 1 0 0,0 0-1 0 0,0 1 1 0 0,0-1 0 0 0,0 1-1 0 0,0 0 1 0 0,0 0-1 0 0,0 0 1 0 0,0 0 0 0 0,1 1-1 0 0,-1-1 1 0 0,0 1-1 0 0,1-1 1 0 0,-1 1 0 0 0,1 0-1 0 0,-1 0 1 0 0,1 0-1 0 0,-4 5 1 0 0,6-6 11 0 0,0 0 0 0 0,-1 0 0 0 0,1 0 0 0 0,0 0 0 0 0,0 0 0 0 0,-1 0 0 0 0,1 0 0 0 0,0 0 0 0 0,0 0 0 0 0,0 0 0 0 0,0 0 0 0 0,0 0 1 0 0,1 0-1 0 0,-1 0 0 0 0,0 0 0 0 0,0-1 0 0 0,1 1 0 0 0,-1 0 0 0 0,0 0 0 0 0,1 0 0 0 0,-1 0 0 0 0,1 0 0 0 0,-1 0 0 0 0,1-1 0 0 0,0 1 0 0 0,-1 0 0 0 0,1 0 0 0 0,0-1 0 0 0,0 1 0 0 0,-1 0 0 0 0,1-1 0 0 0,0 1 0 0 0,0-1 1 0 0,0 1-1 0 0,0-1 0 0 0,0 1 0 0 0,1-1 0 0 0,3 3 32 0 0,-1-1 0 0 0,1 0 0 0 0,0 0 0 0 0,0 0 0 0 0,8 1 0 0 0,-4-2 18 0 0,0 0 0 0 0,-1-1 0 0 0,1 0 0 0 0,0 0 0 0 0,0-1 0 0 0,-1 0 0 0 0,1 0 0 0 0,-1-1 0 0 0,13-4 0 0 0,-19 5-44 0 0,0 0-1 0 0,0 0 1 0 0,0 0-1 0 0,-1 0 1 0 0,1 0-1 0 0,0 0 1 0 0,0-1 0 0 0,-1 1-1 0 0,1 0 1 0 0,-1-1-1 0 0,1 0 1 0 0,-1 1-1 0 0,1-1 1 0 0,-1 0 0 0 0,0 0-1 0 0,0 0 1 0 0,1-3-1 0 0,-1 3-11 0 0,-1-1 0 0 0,1 0 0 0 0,-1 0-1 0 0,0 0 1 0 0,0 0 0 0 0,0 0 0 0 0,0 0 0 0 0,-1 0-1 0 0,1 1 1 0 0,-1-1 0 0 0,0 0 0 0 0,0 0 0 0 0,0 1-1 0 0,0-1 1 0 0,0 0 0 0 0,-3-4 0 0 0,-1-1-24 0 0,-1 0 1 0 0,0 0 0 0 0,0 1 0 0 0,0-1-1 0 0,-1 2 1 0 0,0-1 0 0 0,0 1 0 0 0,-1 0-1 0 0,0 0 1 0 0,0 1 0 0 0,0 0 0 0 0,-11-5-1 0 0,9 6-1 0 0,0 0-1 0 0,0 0 0 0 0,-1 1 0 0 0,1 0 0 0 0,-1 1 1 0 0,1 0-1 0 0,-1 0 0 0 0,0 1 0 0 0,1 1 0 0 0,-21 1 1 0 0,29-1 33 0 0,0 0 0 0 0,1 1 1 0 0,-1-1-1 0 0,0 0 0 0 0,1 1 1 0 0,-1-1-1 0 0,0 1 0 0 0,1 0 1 0 0,-1 0-1 0 0,1-1 0 0 0,0 1 1 0 0,-3 2-1 0 0,4-3 10 0 0,-1 1-1 0 0,1-1 0 0 0,-1 1 1 0 0,1-1-1 0 0,0 1 1 0 0,-1-1-1 0 0,1 1 1 0 0,0 0-1 0 0,0-1 0 0 0,-1 1 1 0 0,1-1-1 0 0,0 1 1 0 0,0 0-1 0 0,0-1 1 0 0,0 1-1 0 0,0 0 1 0 0,0-1-1 0 0,0 1 0 0 0,0 0 1 0 0,0-1-1 0 0,0 1 1 0 0,0 0-1 0 0,1 1 30 0 0,0 0 0 0 0,0 0 0 0 0,0 0-1 0 0,0 0 1 0 0,0-1 0 0 0,0 1 0 0 0,0 0 0 0 0,1-1-1 0 0,-1 1 1 0 0,1-1 0 0 0,-1 1 0 0 0,1-1 0 0 0,0 0 0 0 0,-1 0-1 0 0,1 0 1 0 0,0 0 0 0 0,3 2 0 0 0,6 1 45 0 0,0-1 1 0 0,0 0-1 0 0,1 0 1 0 0,-1-1-1 0 0,0-1 1 0 0,1 0-1 0 0,-1 0 1 0 0,1-1-1 0 0,-1-1 1 0 0,1 0-1 0 0,-1 0 1 0 0,1-1-1 0 0,15-6 1 0 0,-24 8-100 0 0,-1-1 1 0 0,0 0 0 0 0,0 0 0 0 0,0 0 0 0 0,0 0 0 0 0,0 0 0 0 0,0 0 0 0 0,0-1-1 0 0,0 1 1 0 0,0-1 0 0 0,0 1 0 0 0,-1-1 0 0 0,1 0 0 0 0,-1 0 0 0 0,1 0 0 0 0,-1 0-1 0 0,0 0 1 0 0,1 0 0 0 0,-1 0 0 0 0,0 0 0 0 0,-1 0 0 0 0,1 0 0 0 0,0-1 0 0 0,0 1-1 0 0,-1 0 1 0 0,0-1 0 0 0,1 1 0 0 0,-1 0 0 0 0,0-1 0 0 0,0 1 0 0 0,0-1 0 0 0,-1 1-1 0 0,1 0 1 0 0,0-1 0 0 0,-1 1 0 0 0,-1-3 0 0 0,-1-1-25 0 0,0 1 0 0 0,-1-1 1 0 0,1 1-1 0 0,-2 0 0 0 0,1 0 0 0 0,0 1 0 0 0,-1-1 1 0 0,0 1-1 0 0,0 0 0 0 0,0 0 0 0 0,0 0 0 0 0,-1 1 1 0 0,0 0-1 0 0,1 0 0 0 0,-1 1 0 0 0,0-1 0 0 0,0 1 1 0 0,-1 0-1 0 0,1 1 0 0 0,0 0 0 0 0,0 0 0 0 0,-1 0 1 0 0,1 0-1 0 0,-1 1 0 0 0,1 1 0 0 0,-1-1 1 0 0,1 1-1 0 0,0 0 0 0 0,-1 0 0 0 0,1 0 0 0 0,0 1 1 0 0,-9 4-1 0 0,12-5 31 0 0,1 1 0 0 0,-1 0 0 0 0,0 0 1 0 0,1-1-1 0 0,-1 2 0 0 0,1-1 0 0 0,-4 4 0 0 0,6-5 17 0 0,-1 0 0 0 0,0 0 0 0 0,0 0 0 0 0,0 0 0 0 0,1 1-1 0 0,-1-1 1 0 0,1 0 0 0 0,-1 0 0 0 0,1 1 0 0 0,-1-1-1 0 0,1 0 1 0 0,0 0 0 0 0,-1 1 0 0 0,1-1 0 0 0,0 0 0 0 0,0 1-1 0 0,0-1 1 0 0,0 0 0 0 0,0 1 0 0 0,1-1 0 0 0,-1 0 0 0 0,0 1-1 0 0,1 1 1 0 0,2 2 24 0 0,-1 0 1 0 0,1 0-1 0 0,0 0 0 0 0,0 0 0 0 0,0-1 1 0 0,1 0-1 0 0,0 1 0 0 0,0-2 1 0 0,0 1-1 0 0,0 0 0 0 0,0-1 0 0 0,1 1 1 0 0,0-1-1 0 0,-1-1 0 0 0,1 1 0 0 0,0-1 1 0 0,10 4-1 0 0,2 0 56 0 0,1 0 1 0 0,1-1 0 0 0,-1-1-1 0 0,29 2 1 0 0,-38-5-61 0 0,-1 0 1 0 0,1-1 0 0 0,-1 0 0 0 0,1-1 0 0 0,-1 0 0 0 0,1 0-1 0 0,-1-1 1 0 0,0 0 0 0 0,1 0 0 0 0,-1-1 0 0 0,0 0 0 0 0,10-6-1 0 0,-17 9-32 0 0,0-1 0 0 0,1 0-1 0 0,-1 0 1 0 0,0 0 0 0 0,0 1 0 0 0,0-1-1 0 0,0 0 1 0 0,0-1 0 0 0,0 1-1 0 0,0 0 1 0 0,0 0 0 0 0,0 0-1 0 0,-1-1 1 0 0,2-1 0 0 0,-2 2-9 0 0,0 0 0 0 0,0 1-1 0 0,0-1 1 0 0,0 0 0 0 0,0 1 0 0 0,0-1 0 0 0,0 0 0 0 0,0 1 0 0 0,0-1-1 0 0,0 1 1 0 0,0-1 0 0 0,-1 0 0 0 0,1 1 0 0 0,0-1 0 0 0,0 1 0 0 0,-1-1-1 0 0,1 1 1 0 0,0-1 0 0 0,-1 1 0 0 0,1-1 0 0 0,-1 1 0 0 0,1-1 0 0 0,-1 0 0 0 0,-2-1-32 0 0,0 0 0 0 0,0 0 0 0 0,0 1 1 0 0,0-1-1 0 0,-1 1 0 0 0,1 0 0 0 0,0 0 1 0 0,-1 0-1 0 0,1 0 0 0 0,-5 0 0 0 0,-1 0-169 0 0,0 0 0 0 0,0 1 0 0 0,0 0 0 0 0,0 1 0 0 0,-12 2 0 0 0,18-3-32 0 0,1 0-1 0 0,-1 1 0 0 0,0 0 0 0 0,1 0 0 0 0,-1-1 0 0 0,1 2 1 0 0,-1-1-1 0 0,1 0 0 0 0,-1 0 0 0 0,1 1 0 0 0,0-1 0 0 0,0 1 0 0 0,-1 0 1 0 0,1 0-1 0 0,0 0 0 0 0,1 0 0 0 0,-1 0 0 0 0,0 0 0 0 0,1 0 0 0 0,-1 1 1 0 0,-1 2-1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6:28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0 109 76 0 0,'18'-25'6895'0'0,"-16"23"-6445"0"0,0 1 0 0 0,0-1 0 0 0,0 0 0 0 0,0 1 1 0 0,0-1-1 0 0,0 1 0 0 0,0 0 0 0 0,0 0 0 0 0,5-2 0 0 0,1 1 55 0 0,0 0 0 0 0,1 0-1 0 0,12 0 1 0 0,-8 1 30 0 0,284-20 3147 0 0,-218 18-3308 0 0,720-21 2913 0 0,-334 19-1962 0 0,-28 3-209 0 0,-98 0-474 0 0,573 0 988 0 0,-47 14-127 0 0,-727-18 469 0 0,-138 8-1919 0 0,0 0 1 0 0,0 0-1 0 0,0 0 1 0 0,0 0-1 0 0,0 0 1 0 0,0 0-1 0 0,-1 1 1 0 0,1-1-1 0 0,-1 0 1 0 0,0 2-1 0 0,-2 10 2 0 0,1 0-1 0 0,1 0 1 0 0,0 1-1 0 0,1-1 1 0 0,0 0-1 0 0,4 24 1 0 0,-1-12-19 0 0,-2 29 52 0 0,-7 81 1 0 0,-1-30 10 0 0,1 51 50 0 0,-2 124 80 0 0,-4 209 66 0 0,-14-144 4 0 0,-45 95 285 0 0,-34 54-212 0 0,7-71-372 0 0,53-237 0 0 0,31-134 0 0 0,7-30 0 0 0,-7 43 0 0 0,9-38 0 0 0,4-23 0 0 0,1-3 0 0 0,-1 0 0 0 0,1-1 0 0 0,-1 1 0 0 0,1-1 0 0 0,0 1 0 0 0,0 0 0 0 0,0-1 0 0 0,0 1 0 0 0,0 0 0 0 0,0-1 0 0 0,0 1 0 0 0,0 0 0 0 0,2 2 0 0 0,4 14 0 0 0,-3-5 0 0 0,1 1 0 0 0,-1-2 0 0 0,-1 0 0 0 0,1-1 0 0 0,-5 3 0 0 0,2-14 0 0 0,0 1 0 0 0,-1-1 0 0 0,1 1 0 0 0,-1-1 0 0 0,1 1 0 0 0,-1-1 0 0 0,1 0 0 0 0,-1 1 0 0 0,1-1 0 0 0,-1 0 0 0 0,1 1 0 0 0,-1-1 0 0 0,1 0 0 0 0,-1 0 0 0 0,0 1 0 0 0,1-1 0 0 0,-1 0 0 0 0,1 0 0 0 0,-1 0 0 0 0,0 0 0 0 0,1 0 0 0 0,-2 0 0 0 0,-21-1 0 0 0,0-1 0 0 0,0-1 0 0 0,-37-9 0 0 0,-3-1 0 0 0,-85-9 0 0 0,-1411-108 0 0 0,1014 119 0 0 0,252 5 0 0 0,-249 0 0 0 0,495 7 0 0 0,-111-1 0 0 0,111-4 0 0 0,39 4 0 0 0,3-3-113 0 0,26-1-2754 0 0,12-2-5737 0 0,-12-3 4975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60 360 0 0,'0'0'613'0'0,"-10"-33"9320"0"0,7 33-9622 0 0,1 0 1 0 0,-1 1-1 0 0,0-1 1 0 0,1 1 0 0 0,-1 0-1 0 0,1 0 1 0 0,-1-1-1 0 0,1 1 1 0 0,0 1 0 0 0,-3 0-1 0 0,-13 12 508 0 0,1 0-1 0 0,0 1 0 0 0,1 1 0 0 0,-26 32 1 0 0,12-13-136 0 0,-27 40 626 0 0,40-50-321 0 0,-29 32 0 0 0,50-60 1082 0 0,3-2-1878 0 0,0-1 1 0 0,-1 1-1 0 0,8-9 0 0 0,37-45 381 0 0,32-41 28 0 0,-42 46-290 0 0,10-14 293 0 0,-50 67-586 0 0,0-1 1 0 0,0 1 0 0 0,0-1 0 0 0,0 1 0 0 0,1 0-1 0 0,-1-1 1 0 0,0 1 0 0 0,1 0 0 0 0,-1 0 0 0 0,1 0-1 0 0,-1 0 1 0 0,1 0 0 0 0,-1 0 0 0 0,1 1 0 0 0,0-1-1 0 0,-1 0 1 0 0,1 1 0 0 0,0 0 0 0 0,2-1 0 0 0,0 1 17 0 0,-1 0 0 0 0,0 0 0 0 0,0 0-1 0 0,0 1 1 0 0,0-1 0 0 0,1 1 0 0 0,-1 0 0 0 0,0 0 0 0 0,0 0 0 0 0,3 2 0 0 0,7 5 134 0 0,0 0 0 0 0,-1 0 1 0 0,21 19-1 0 0,-24-19-80 0 0,18 17 258 0 0,-2 2-1 0 0,0 1 1 0 0,41 62 0 0 0,-57-75-239 0 0,9 10-194 0 0,-17-24-119 0 0,5 1-300 0 0,-6-2 343 0 0,1 1 1 0 0,0-1-1 0 0,-1 0 0 0 0,1 1 1 0 0,0-1-1 0 0,-1 0 1 0 0,1 0-1 0 0,0 1 1 0 0,0-1-1 0 0,-1 0 1 0 0,1 0-1 0 0,0 0 1 0 0,0 0-1 0 0,-1 0 1 0 0,1 0-1 0 0,0 0 1 0 0,0 0-1 0 0,-1 0 0 0 0,1 0 1 0 0,1-1-1 0 0,3-1-518 0 0,10-7-7502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10 400 0 0,'-5'-9'17929'0'0,"5"34"-16652"0"0,1 1-1 0 0,1-1 0 0 0,7 32 1 0 0,1 8-465 0 0,15 296 1179 0 0,-27-305-1788 0 0,2 40 23 0 0,2 92 83 0 0,-3-100-181 0 0,-4 109 270 0 0,1 64 174 0 0,7-150-354 0 0,7 173 152 0 0,-3-172-249 0 0,44 645 234 0 0,-41-641-333 0 0,6 92-17 0 0,-6-89-11 0 0,1 19 18 0 0,-1 54 22 0 0,-4-84-12 0 0,2 904 456 0 0,-10-851-390 0 0,7 109 35 0 0,-1 19 20 0 0,3 464 133 0 0,-11-220-123 0 0,0-439-122 0 0,1 236 144 0 0,-1 18-10 0 0,-14-47-48 0 0,-1 37 7 0 0,13 70 50 0 0,-5 149 16 0 0,4-44-29 0 0,7-203-96 0 0,-2-185-38 0 0,-15 731 131 0 0,3-540 22 0 0,-2 201-7 0 0,18-272-66 0 0,-3 211 48 0 0,-5-76-73 0 0,-7 137-9 0 0,14 93-36 0 0,4-449-19 0 0,-3-1-6 0 0,1 54 30 0 0,6 155-29 0 0,-10 2-13 0 0,6 221 0 0 0,15-30 0 0 0,-15-486 0 0 0,27 312 0 0 0,-28-345 0 0 0,42 349 0 0 0,-18 15 0 0 0,-5 22 0 0 0,-22-394 0 0 0,6 385 0 0 0,0-72 0 0 0,-11-304 0 0 0,3-32 0 0 0,-1 0 0 0 0,2 1 0 0 0,0 11 0 0 0,5 69 0 0 0,-4-86-212 0 0,3 36-2762 0 0,3-57-4387 0 0,-6 12 6164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19 168 240 0 0,'-19'11'17397'0'0,"19"-10"-17078"0"0,4 3 91 0 0,1-1 0 0 0,-1-1 0 0 0,1 1 0 0 0,-1 0 0 0 0,1-1 0 0 0,0 0 0 0 0,0 0 0 0 0,0 0 0 0 0,0-1 0 0 0,6 1 0 0 0,59 7 1117 0 0,-36-5-872 0 0,325 20 2184 0 0,2-25-1226 0 0,-131-1-804 0 0,61 2-57 0 0,640-2 976 0 0,-440-10-1373 0 0,56-1-332 0 0,975 42-23 0 0,-1510-28 0 0 0,456 6 0 0 0,-138-6 0 0 0,-21 2 0 0 0,604-1 0 0 0,106 4 0 0 0,-443-8 0 0 0,599 4 0 0 0,-505-2 0 0 0,7 0 0 0 0,-157 14 0 0 0,169 1 0 0 0,613-13 0 0 0,-740 2 0 0 0,-281 1 0 0 0,-172-2 0 0 0,834 26 0 0 0,-473-14 0 0 0,399-4 0 0 0,11-23 0 0 0,-488 5 0 0 0,-231 6 0 0 0,75 1 0 0 0,-4 2 0 0 0,114 3 0 0 0,-127-2 0 0 0,784-8 0 0 0,-587-9 0 0 0,437-7 0 0 0,-475 18 0 0 0,825 10 0 0 0,-906-2 0 0 0,698-26 0 0 0,-685 8 0 0 0,-121 6 0 0 0,845-25 0 0 0,1002-19 0 0 0,-1751 37 0 0 0,94-6 0 0 0,650-21 0 0 0,1103-15 0 0 0,-1261 6 0 0 0,-768 47 0 0 0,88-6 0 0 0,-165 7-12405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 1024 0 0,'-41'-22'18455'0'0,"43"25"-17195"0"0,16 12-200 0 0,1-1 0 0 0,0-1 0 0 0,1 0 0 0 0,36 15 0 0 0,-37-18-713 0 0,414 193 4277 0 0,-427-201-4551 0 0,0 1 0 0 0,0 0 1 0 0,0 0-1 0 0,0 1 1 0 0,0 0-1 0 0,6 6 0 0 0,-10-9-44 0 0,-1 1 0 0 0,1 0-1 0 0,0 0 1 0 0,-1 0-1 0 0,0 0 1 0 0,1 0-1 0 0,-1 1 1 0 0,0-1-1 0 0,0 0 1 0 0,0 1-1 0 0,-1-1 1 0 0,1 0-1 0 0,0 1 1 0 0,-1-1 0 0 0,0 1-1 0 0,1-1 1 0 0,-1 1-1 0 0,0-1 1 0 0,-1 4-1 0 0,0 2 0 0 0,0-1-1 0 0,-1 1 1 0 0,0-1 0 0 0,0 1-1 0 0,-1-1 1 0 0,0 0 0 0 0,0 0-1 0 0,-8 12 1 0 0,-4 3 147 0 0,-22 25 1 0 0,8-12-103 0 0,-224 263-73 0 0,240-284 0 0 0,-86 89 0 0 0,58-66 0 0 0,31-26 0 0 0,-1 0 0 0 0,5-3-135 0 0,15-20-8912 0 0,-7 9 7775 0 0,8-7-2551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1 105 384 0 0,'0'0'159'0'0,"0"0"0"0"0,0-1 0 0 0,0 1 0 0 0,0 0 0 0 0,0-1 0 0 0,0 1 1 0 0,0 0-1 0 0,1-1 0 0 0,-1 1 0 0 0,0 0 0 0 0,0-1 0 0 0,0 1 0 0 0,1 0 0 0 0,-1-1 0 0 0,0 1 0 0 0,0 0 0 0 0,1 0 0 0 0,-1-1 0 0 0,0 1 0 0 0,0 0 0 0 0,1 0 1 0 0,-1 0-1 0 0,0 0 0 0 0,1-1 0 0 0,-1 1 0 0 0,0 0 0 0 0,1 0 0 0 0,-1 0 0 0 0,0 0 0 0 0,1 0 0 0 0,-1 0 0 0 0,0 0 0 0 0,1 0 0 0 0,-1 0 0 0 0,0 0 0 0 0,1 0 1 0 0,-1 0-1 0 0,0 0 0 0 0,1 0 0 0 0,-1 0 0 0 0,1 0 0 0 0,-1 0 0 0 0,0 1 0 0 0,1-1 0 0 0,17 17 2340 0 0,13 34-202 0 0,44 130 2777 0 0,-58-132-3174 0 0,2-1 0 0 0,2-1 0 0 0,49 79 0 0 0,-45-96-425 0 0,-23-29-1338 0 0,-1 0 1 0 0,1 0-1 0 0,-1 0 0 0 0,1 0 0 0 0,-1 0 1 0 0,1-1-1 0 0,-1 1 0 0 0,1 0 1 0 0,0-1-1 0 0,-1 1 0 0 0,1-1 1 0 0,0 1-1 0 0,-1-1 0 0 0,1 0 1 0 0,0 0-1 0 0,0 0 0 0 0,3 0 1 0 0,-3-1-68 0 0,-1 1 0 0 0,1-1 0 0 0,-1 0 0 0 0,1 0 0 0 0,-1 0-1 0 0,0 0 1 0 0,1 0 0 0 0,-1 0 0 0 0,0 0 0 0 0,1-1 0 0 0,-1 1 0 0 0,0 0 0 0 0,0-1 0 0 0,0 1 0 0 0,0-1 0 0 0,1-2 0 0 0,13-28 461 0 0,-13 25-419 0 0,14-34 358 0 0,-3-1 0 0 0,12-57 0 0 0,1-8 2 0 0,48-164-378 0 0,-66 249-1876 0 0,-8 21 1680 0 0,1 0-1 0 0,-1 1 0 0 0,0-1 1 0 0,1 0-1 0 0,-1 0 0 0 0,0 1 1 0 0,1-1-1 0 0,-1 0 1 0 0,1 1-1 0 0,-1-1 0 0 0,1 0 1 0 0,-1 1-1 0 0,1-1 0 0 0,-1 1 1 0 0,1-1-1 0 0,-1 1 0 0 0,1-1 1 0 0,0 1-1 0 0,0-1 0 0 0,-1 1 1 0 0,1 0-1 0 0,0-1 1 0 0,-1 1-1 0 0,1 0 0 0 0,1-1 1 0 0,-1 2-482 0 0,0 0 1 0 0,0-1-1 0 0,0 1 1 0 0,0 0 0 0 0,0 0-1 0 0,0 0 1 0 0,-1 0-1 0 0,1 0 1 0 0,0 0 0 0 0,-1 0-1 0 0,1 0 1 0 0,0 2-1 0 0,3 3-1732 0 0,4 3-839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20 396 0 0,'0'0'11581'0'0,"-3"-4"-10475"0"0,-11-8-44 0 0,11 8 933 0 0,-9 17-936 0 0,0 1 1 0 0,1 0-1 0 0,1 0 0 0 0,0 1 0 0 0,1 1 1 0 0,1-1-1 0 0,-9 23 0 0 0,14-28-748 0 0,0 0 0 0 0,0 0 0 0 0,1 0 0 0 0,1 1-1 0 0,-1-1 1 0 0,2 0 0 0 0,-1 1 0 0 0,2-1 0 0 0,-1 0-1 0 0,1 1 1 0 0,1-1 0 0 0,0 0 0 0 0,1 0 0 0 0,-1 0 0 0 0,9 19-1 0 0,-9-27-257 0 0,-1 1-1 0 0,1-1 1 0 0,0 0 0 0 0,-1 1-1 0 0,1-1 1 0 0,0 0-1 0 0,0 0 1 0 0,0 0-1 0 0,1 0 1 0 0,-1 0-1 0 0,0-1 1 0 0,1 1-1 0 0,-1-1 1 0 0,1 0-1 0 0,4 2 1 0 0,-1-1-65 0 0,-1-1 0 0 0,1 1 1 0 0,-1-2-1 0 0,1 1 0 0 0,0 0 0 0 0,0-1 0 0 0,8-1 1 0 0,3-1-591 0 0,-1-1 1 0 0,0-1-1 0 0,1 0 0 0 0,22-10 1 0 0,5-10-3078 0 0,-17 4-4031 0 0,-17 12 4978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121 153 744 0 0,'-41'-51'9044'0'0,"40"50"-8786"0"0,0 0-1 0 0,0 0 1 0 0,0 0-1 0 0,0 0 1 0 0,1-1 0 0 0,-1 1-1 0 0,1 0 1 0 0,-1 0-1 0 0,1-1 1 0 0,-1 1-1 0 0,1 0 1 0 0,-1-2-1 0 0,1 2 19 0 0,0 0 0 0 0,-1-1 0 0 0,1 1-1 0 0,0 0 1 0 0,-1 0 0 0 0,1 0 0 0 0,-1-1-1 0 0,0 1 1 0 0,1 0 0 0 0,-1 0 0 0 0,-1-2 0 0 0,-3-1 441 0 0,2 0 32 0 0,0 1-1 0 0,-1 0 1 0 0,1 0-1 0 0,-1 0 1 0 0,-7-5 1494 0 0,8 10-1758 0 0,0-1-324 0 0,1 0 1 0 0,1 0-1 0 0,-1 0 0 0 0,0 0 0 0 0,0 0 1 0 0,0 1-1 0 0,0-1 0 0 0,1 1 0 0 0,-1-1 1 0 0,1 1-1 0 0,-3 3 0 0 0,4-4-103 0 0,-1-1-1 0 0,1 1 1 0 0,-1 0 0 0 0,1 0-1 0 0,-1 0 1 0 0,1 0-1 0 0,0 0 1 0 0,0 0 0 0 0,-1 0-1 0 0,1 0 1 0 0,0 0-1 0 0,0-1 1 0 0,0 1 0 0 0,0 0-1 0 0,0 0 1 0 0,0 0-1 0 0,1 0 1 0 0,-1 0-1 0 0,0 0 1 0 0,0 0 0 0 0,0 0-1 0 0,1 0 1 0 0,-1 0-1 0 0,1 0 1 0 0,-1-1 0 0 0,1 1-1 0 0,-1 0 1 0 0,1 0-1 0 0,-1 0 1 0 0,1-1 0 0 0,0 1-1 0 0,-1 0 1 0 0,1-1-1 0 0,0 1 1 0 0,1 0 0 0 0,0 1-59 0 0,0 0 0 0 0,1 0 0 0 0,0 0 0 0 0,-1 0 0 0 0,1 0 0 0 0,0-1 0 0 0,0 0 0 0 0,0 1 0 0 0,0-1 1 0 0,0 0-1 0 0,0 0 0 0 0,0-1 0 0 0,0 1 0 0 0,1-1 0 0 0,-1 1 0 0 0,0-1 0 0 0,0 0 0 0 0,1 0 1 0 0,-1-1-1 0 0,0 1 0 0 0,0-1 0 0 0,0 1 0 0 0,0-1 0 0 0,1 0 0 0 0,-1 0 0 0 0,0-1 0 0 0,0 1 0 0 0,-1 0 1 0 0,1-1-1 0 0,0 0 0 0 0,0 0 0 0 0,-1 0 0 0 0,1 0 0 0 0,-1 0 0 0 0,0 0 0 0 0,0 0 0 0 0,1-1 1 0 0,-1 1-1 0 0,-1-1 0 0 0,3-4 0 0 0,-3 2-23 0 0,0 3 24 0 0,-1-1 0 0 0,0 1 0 0 0,0-1 0 0 0,0 1 0 0 0,0-1 0 0 0,0 1 0 0 0,-1-1 0 0 0,1 1 0 0 0,-1-1 0 0 0,0 1 0 0 0,0 0 0 0 0,1-1 0 0 0,-2 1 0 0 0,1 0 0 0 0,0 0 0 0 0,0-1 0 0 0,-1 1 0 0 0,1 0 0 0 0,-1 0 0 0 0,1 0 0 0 0,-1 1 0 0 0,0-1-1 0 0,0 0 1 0 0,0 1 0 0 0,0-1 0 0 0,0 1 0 0 0,0 0 0 0 0,-3-2 0 0 0,1 1-8 0 0,2 1-68 0 0,-2 0-148 0 0,0 0 87 0 0,2 1 57 0 0,1-1-1 0 0,-1 1 0 0 0,0 0 0 0 0,1 0 0 0 0,-1-1 0 0 0,0 1 0 0 0,1 0 0 0 0,-1 1 0 0 0,0-1 1 0 0,1 0-1 0 0,-3 1 0 0 0,0 4-1428 0 0,13 9-9083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2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86 684 0 0,'-14'-15'5343'0'0,"10"12"-4685"0"0,0 0 0 0 0,0-1 0 0 0,0 1 0 0 0,-1 1-1 0 0,1-1 1 0 0,-1 1 0 0 0,0 0 0 0 0,0 0 0 0 0,0 0 0 0 0,0 1 0 0 0,0-1-1 0 0,0 1 1 0 0,-1 1 0 0 0,1-1 0 0 0,-8 1 0 0 0,-1-1 265 0 0,0 1 1 0 0,0 1-1 0 0,-1 1 1 0 0,-21 5-1 0 0,26-5-552 0 0,1 1 1 0 0,0 0 0 0 0,0 1-1 0 0,0 0 1 0 0,1 0-1 0 0,-1 1 1 0 0,1 0-1 0 0,0 1 1 0 0,0 0-1 0 0,1 0 1 0 0,-10 10-1 0 0,14-13-258 0 0,1 0 0 0 0,-1 0 0 0 0,1 0 0 0 0,0 1 0 0 0,0-1 0 0 0,0 0 0 0 0,1 1 0 0 0,-1 0 0 0 0,1-1 0 0 0,0 1 0 0 0,0 0 0 0 0,0-1 0 0 0,0 1 0 0 0,1 0 0 0 0,0 0 0 0 0,-1 0 0 0 0,2 0 0 0 0,-1 0 0 0 0,0 0 0 0 0,1-1 0 0 0,-1 1 0 0 0,1 0 0 0 0,0 0 0 0 0,0 0 0 0 0,1-1 0 0 0,-1 1 0 0 0,1-1 0 0 0,0 1 0 0 0,0-1 0 0 0,3 5 0 0 0,0-2-29 0 0,-1 0 0 0 0,1-1 0 0 0,0 0 0 0 0,1 0-1 0 0,-1 0 1 0 0,1-1 0 0 0,0 1 0 0 0,0-1 0 0 0,0-1 0 0 0,0 1 0 0 0,1-1 0 0 0,0 0 0 0 0,-1-1 0 0 0,1 0 0 0 0,0 0 0 0 0,0 0 0 0 0,1-1 0 0 0,-1 0 0 0 0,0 0 0 0 0,13-1 0 0 0,-12 0-28 0 0,1 0 1 0 0,0-1-1 0 0,0 0 1 0 0,-1-1-1 0 0,1 0 1 0 0,0-1 0 0 0,-1 1-1 0 0,0-1 1 0 0,0-1-1 0 0,0 0 1 0 0,0 0-1 0 0,0-1 1 0 0,-1 1-1 0 0,0-2 1 0 0,0 1-1 0 0,11-12 1 0 0,-15 14-29 0 0,0-1 0 0 0,0 1 0 0 0,0-1 0 0 0,-1 1 0 0 0,1-1 0 0 0,-1 0 0 0 0,0 0 0 0 0,-1 0 0 0 0,1 0 0 0 0,0-1-1 0 0,-1 1 1 0 0,0 0 0 0 0,0-1 0 0 0,-1 1 0 0 0,1-1 0 0 0,-1 1 0 0 0,0 0 0 0 0,0-1 0 0 0,0 1 0 0 0,-1-1 0 0 0,1 1 0 0 0,-1-1 0 0 0,0 1 0 0 0,0 0 0 0 0,-3-6 0 0 0,0 2-36 0 0,0 1 0 0 0,0 0-1 0 0,-1 0 1 0 0,0 1 0 0 0,0-1 0 0 0,0 1 0 0 0,-1 0 0 0 0,0 1-1 0 0,0 0 1 0 0,-1-1 0 0 0,1 2 0 0 0,-1-1 0 0 0,-8-3 0 0 0,4 2-174 0 0,0 1 0 0 0,0 0 1 0 0,0 1-1 0 0,-1 0 0 0 0,0 1 0 0 0,0 0 1 0 0,-13-1-1 0 0,15 4-1148 0 0,0-1 0 0 0,0 2 0 0 0,0-1 0 0 0,0 1 0 0 0,-16 4-1 0 0,6 0-2510 0 0,-2-1 550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77 432 0 0,'-15'-77'20272'0'0,"27"118"-18494"0"0,-1 46 812 0 0,-2 167 1 0 0,-8-237-2649 0 0,0 1 0 0 0,5 24 1 0 0,-5-41-761 0 0,6 13-4024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22.9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177 454 464 0 0,'-4'-4'595'0'0,"-1"1"1"0"0,0 0-1 0 0,0 1 1 0 0,0-1-1 0 0,0 1 0 0 0,-1 0 1 0 0,1 0-1 0 0,-1 1 1 0 0,1 0-1 0 0,-10-1 0 0 0,-3 0 2173 0 0,-35 3 0 0 0,14 1 2954 0 0,42-4-5257 0 0,13-8-165 0 0,1 1 0 0 0,0 1 0 0 0,0 0 0 0 0,1 2 0 0 0,18-6 0 0 0,15-5-9 0 0,11-7 160 0 0,85-46 1 0 0,-123 57-477 0 0,0-2 1 0 0,-1-1-1 0 0,-1-1 0 0 0,0-1 1 0 0,-2-1-1 0 0,23-25 0 0 0,-40 40-8 0 0,0 0-1 0 0,0 0 0 0 0,0 0 1 0 0,-1 0-1 0 0,1 0 0 0 0,-1-1 0 0 0,0 1 1 0 0,0-1-1 0 0,-1 0 0 0 0,0 1 1 0 0,2-9-1 0 0,-3 11 20 0 0,0 0-1 0 0,0 0 1 0 0,0 0-1 0 0,0 0 1 0 0,0 0 0 0 0,-1 0-1 0 0,1 0 1 0 0,-1 0 0 0 0,1 0-1 0 0,-1 0 1 0 0,0 0 0 0 0,0 0-1 0 0,0 1 1 0 0,0-1-1 0 0,0 0 1 0 0,0 0 0 0 0,0 1-1 0 0,-1-1 1 0 0,1 1 0 0 0,-1-1-1 0 0,1 1 1 0 0,-1 0-1 0 0,1-1 1 0 0,-1 1 0 0 0,0 0-1 0 0,1 0 1 0 0,-1 0 0 0 0,0 0-1 0 0,-3-1 1 0 0,-4 0 29 0 0,0-1 1 0 0,0 1 0 0 0,0 0-1 0 0,0 1 1 0 0,0 0-1 0 0,0 1 1 0 0,0 0-1 0 0,0 0 1 0 0,-1 1 0 0 0,1 0-1 0 0,0 0 1 0 0,-12 5-1 0 0,8-3 113 0 0,1 1 0 0 0,0 1 0 0 0,1 0-1 0 0,-1 0 1 0 0,1 1 0 0 0,0 1 0 0 0,0 0-1 0 0,-14 12 1 0 0,23-17-47 0 0,0 0 0 0 0,0-1-1 0 0,0 1 1 0 0,0 0 0 0 0,0 1 0 0 0,1-1 0 0 0,-1 0 0 0 0,1 0-1 0 0,-1 1 1 0 0,1-1 0 0 0,0 1 0 0 0,0-1 0 0 0,0 1 0 0 0,-1 4-1 0 0,3-6-44 0 0,-1 0-1 0 0,0 1 0 0 0,0-1 1 0 0,0 0-1 0 0,1 0 0 0 0,-1 0 0 0 0,1 1 1 0 0,-1-1-1 0 0,1 0 0 0 0,-1 0 1 0 0,1 0-1 0 0,0 0 0 0 0,0 0 0 0 0,-1 0 1 0 0,1 0-1 0 0,0 0 0 0 0,0 0 1 0 0,0 0-1 0 0,0-1 0 0 0,0 1 0 0 0,0 0 1 0 0,0-1-1 0 0,0 1 0 0 0,0 0 1 0 0,1-1-1 0 0,-1 0 0 0 0,0 1 0 0 0,0-1 1 0 0,0 0-1 0 0,1 1 0 0 0,-1-1 1 0 0,2 0-1 0 0,20 4 107 0 0,0-1 0 0 0,0-1 0 0 0,0-1 0 0 0,0-1 1 0 0,0-1-1 0 0,0-1 0 0 0,0-2 0 0 0,0 0 0 0 0,-1-1 0 0 0,39-14 0 0 0,-54 17-164 0 0,-1-1-1 0 0,0 0 0 0 0,0-1 0 0 0,0 0 0 0 0,9-6 1 0 0,-13 9-14 0 0,0-1 0 0 0,0 0 0 0 0,-1 0 1 0 0,1 0-1 0 0,0 0 0 0 0,-1 0 1 0 0,1 0-1 0 0,-1 0 0 0 0,1 0 1 0 0,-1 0-1 0 0,0-1 0 0 0,0 1 0 0 0,0 0 1 0 0,-1-1-1 0 0,1 1 0 0 0,0-1 1 0 0,0-4-1 0 0,-2 5 20 0 0,1 1-1 0 0,0 0 1 0 0,-1 0 0 0 0,1 0 0 0 0,-1 0 0 0 0,0 0-1 0 0,1-1 1 0 0,-1 1 0 0 0,0 0 0 0 0,0 0-1 0 0,1 1 1 0 0,-1-1 0 0 0,0 0 0 0 0,0 0-1 0 0,0 0 1 0 0,0 0 0 0 0,0 1 0 0 0,0-1-1 0 0,0 1 1 0 0,-1-1 0 0 0,1 0 0 0 0,-1 1 0 0 0,-26-10-164 0 0,19 8 159 0 0,0 1-1 0 0,0 0 1 0 0,0 0-1 0 0,0 1 1 0 0,-1 1-1 0 0,1-1 1 0 0,0 1-1 0 0,0 1 0 0 0,0 0 1 0 0,0 0-1 0 0,1 1 1 0 0,-1 0-1 0 0,0 0 1 0 0,1 1-1 0 0,0 0 1 0 0,-11 7-1 0 0,18-10 52 0 0,0-1 0 0 0,0 1 0 0 0,-1 0 0 0 0,1 0 0 0 0,0 0-1 0 0,0 0 1 0 0,0 0 0 0 0,0 0 0 0 0,0 0 0 0 0,0 1 0 0 0,0-1 0 0 0,0 0-1 0 0,1 1 1 0 0,-1-1 0 0 0,0 0 0 0 0,1 1 0 0 0,-1-1 0 0 0,1 1 0 0 0,0-1 0 0 0,-1 1-1 0 0,1-1 1 0 0,0 1 0 0 0,0-1 0 0 0,0 1 0 0 0,0-1 0 0 0,0 1 0 0 0,0-1-1 0 0,0 1 1 0 0,1-1 0 0 0,-1 1 0 0 0,0-1 0 0 0,1 0 0 0 0,0 1 0 0 0,0 1-1 0 0,1 0 28 0 0,0 0 0 0 0,0 0 0 0 0,1 0 0 0 0,-1-1 0 0 0,0 1 0 0 0,1-1 0 0 0,0 0 0 0 0,-1 0 0 0 0,1 0 0 0 0,0 0 0 0 0,0 0 0 0 0,0 0 0 0 0,0-1 0 0 0,5 2 0 0 0,25 5 122 0 0,0-1 1 0 0,0-2-1 0 0,0-1 1 0 0,0-2-1 0 0,1-1 0 0 0,43-4 1 0 0,-47-3-534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28 328 0 0,'-3'-27'14030'0'0,"8"32"-13556"0"0,0 0 0 0 0,0 0 0 0 0,0 1 0 0 0,-1 0 0 0 0,1 0 0 0 0,-2 0 0 0 0,1 1 0 0 0,-1-1 0 0 0,5 14 0 0 0,21 75 2831 0 0,-22-69-2481 0 0,0 4 347 0 0,-2 0-1 0 0,-1 1 0 0 0,1 54 0 0 0,-5-83-962 0 0,0 15-51 0 0,0-13-347 0 0,3 11-930 0 0,-2-14 696 0 0,-1 0 0 0 0,1 0 0 0 0,0 0 0 0 0,-1 0 0 0 0,1 0 0 0 0,0 0 0 0 0,-1 0 0 0 0,1 0 0 0 0,0 0 1 0 0,0-1-1 0 0,0 1 0 0 0,0 0 0 0 0,0 0 0 0 0,0-1 0 0 0,0 1 0 0 0,0-1 0 0 0,0 1 0 0 0,0-1 0 0 0,0 1 0 0 0,0-1 0 0 0,0 0 0 0 0,2 1 0 0 0,-1-1-254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26 700 0 0,'-6'-25'16782'0'0,"6"42"-12013"0"0,5 58-5341 0 0,-4-65 2545 0 0,3 54-226 0 0,-3-34-1050 0 0,1 0-1 0 0,1 0 0 0 0,10 39 1 0 0,-12-66-839 0 0,0 0 1 0 0,0 0 0 0 0,0-1 0 0 0,0 1 0 0 0,0 0-1 0 0,1-1 1 0 0,-1 1 0 0 0,1-1 0 0 0,0 0-1 0 0,0 1 1 0 0,-1-1 0 0 0,2 0 0 0 0,-1 0 0 0 0,0 0-1 0 0,0 0 1 0 0,1-1 0 0 0,-1 1 0 0 0,1-1 0 0 0,4 3-1 0 0,1-2-1222 0 0,0 0 0 0 0,0 0 1 0 0,0 0-1 0 0,0-1 0 0 0,0-1 0 0 0,14 0 0 0 0,8 0-1348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6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12 380 0 0,'0'-1'350'0'0,"-1"0"0"0"0,0 0-1 0 0,1 1 1 0 0,-1-1 0 0 0,1 0 0 0 0,-1 1 0 0 0,0-1-1 0 0,0 0 1 0 0,1 1 0 0 0,-1-1 0 0 0,0 1 0 0 0,0-1-1 0 0,0 1 1 0 0,1 0 0 0 0,-1-1 0 0 0,0 1 0 0 0,0 0-1 0 0,0-1 1 0 0,0 1 0 0 0,0 0 0 0 0,0 0 0 0 0,0 0-1 0 0,-2 0 1 0 0,3 0-78 0 0,-1 1 1 0 0,1 0-1 0 0,-1-1 0 0 0,0 1 0 0 0,1 0 0 0 0,-1-1 1 0 0,1 1-1 0 0,-1 0 0 0 0,1-1 0 0 0,0 1 0 0 0,-1 0 1 0 0,1 0-1 0 0,0 0 0 0 0,-1-1 0 0 0,1 1 0 0 0,0 0 1 0 0,0 0-1 0 0,0 0 0 0 0,0 0 0 0 0,0 1 0 0 0,-1 8 1414 0 0,1 0 0 0 0,3 20-1 0 0,6 32 1355 0 0,3-1-1 0 0,34 100 1 0 0,-5-31-351 0 0,-33-104-4016 0 0,0-14-2389 0 0,1-4-3691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38 348 0 0,'-6'-38'16524'0'0,"19"103"-12725"0"0,4 66 1 0 0,-5-28-1535 0 0,-2-54-1382 0 0,-1-2-2028 0 0,-7-14-3302 0 0,-2-29 2689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26 516 0 0,'-10'-26'14352'0'0,"10"36"-10472"0"0,4 34-3585 0 0,-2-18 1632 0 0,27 330 4183 0 0,-26-332-8409 0 0,2-11-6931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13 72 0 0,'0'-1'240'0'0,"-1"0"1"0"0,0 0-1 0 0,0 1 0 0 0,1-1 0 0 0,-1 0 1 0 0,0 0-1 0 0,0 0 0 0 0,0 1 1 0 0,0-1-1 0 0,0 0 0 0 0,0 1 0 0 0,0-1 1 0 0,0 1-1 0 0,0-1 0 0 0,-1 1 1 0 0,1 0-1 0 0,0-1 0 0 0,0 1 0 0 0,0 0 1 0 0,0 0-1 0 0,-1 0 0 0 0,1 0 1 0 0,0 0-1 0 0,0 0 0 0 0,0 0 0 0 0,-1 0 1 0 0,1 0-1 0 0,0 1 0 0 0,0-1 1 0 0,0 0-1 0 0,-1 1 0 0 0,0 0 97 0 0,0 0 1 0 0,1 1-1 0 0,-1-1 0 0 0,1 0 0 0 0,-1 0 0 0 0,1 1 1 0 0,-1-1-1 0 0,1 1 0 0 0,0-1 0 0 0,0 1 0 0 0,0 0 0 0 0,0-1 1 0 0,0 1-1 0 0,0 0 0 0 0,0 0 0 0 0,0-1 0 0 0,0 4 1 0 0,-4 21 1515 0 0,1 0 1 0 0,1 1 0 0 0,1-1-1 0 0,3 45 1 0 0,20 105 2245 0 0,-10-117-2988 0 0,-2-21-5956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3 480 0 0,'-3'-3'14303'0'0,"14"175"-6147"0"0,0 1-3454 0 0,-10-161-4479 0 0,1 0 1 0 0,1 0-1 0 0,0 0 1 0 0,6 15-1 0 0,-6-21-768 0 0,-1-1 0 0 0,1 0-1 0 0,0 1 1 0 0,6 6 0 0 0,-7-9-374 0 0,0-1 0 0 0,0 0 0 0 0,1 0 0 0 0,-1 0 0 0 0,1 0 0 0 0,-1 0 0 0 0,1 0 0 0 0,-1-1 0 0 0,6 3 0 0 0,2-1-1970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60 0 0,'-3'-6'15407'0'0,"60"6"-10198"0"0,-4 1-2825 0 0,0-2 0 0 0,68-10 1 0 0,-86 6-2898 0 0,-15 6-2875 0 0,-12 3-502 0 0,2 3-4299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49 288 0 0,'11'-35'9554'0'0,"-7"21"120"0"0,-4 14-9637 0 0,3 14 1723 0 0,0-1 0 0 0,2 22-1 0 0,0 30 279 0 0,2 37 306 0 0,-6-91-2316 0 0,-1 0 0 0 0,2 0 0 0 0,2 14 0 0 0,-4-24-474 0 0,4 3-435 0 0,11 12-10713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235 110 552 0 0,'-15'-30'6856'0'0,"13"27"-6431"0"0,0 0 1 0 0,0 1-1 0 0,0-1 1 0 0,0 1-1 0 0,0-1 0 0 0,-1 1 1 0 0,1 0-1 0 0,-1 0 1 0 0,1 0-1 0 0,-1 0 1 0 0,0 1-1 0 0,0-1 0 0 0,0 1 1 0 0,0-1-1 0 0,0 1 1 0 0,0 0-1 0 0,0 0 0 0 0,0 0 1 0 0,-1 1-1 0 0,1-1 1 0 0,0 1-1 0 0,0 0 0 0 0,-1 0 1 0 0,1 0-1 0 0,-4 0 1 0 0,0 2-94 0 0,1-1 1 0 0,0 0-1 0 0,0 1 1 0 0,-1 1 0 0 0,1-1-1 0 0,0 1 1 0 0,1 0-1 0 0,-1 0 1 0 0,1 0-1 0 0,-1 1 1 0 0,1 0 0 0 0,-6 5-1 0 0,5-3-33 0 0,-1 1 0 0 0,1 0 1 0 0,1 0-1 0 0,-1 1 0 0 0,1-1 0 0 0,0 1 0 0 0,-5 13 1 0 0,8-16-173 0 0,0 0 1 0 0,0 0 0 0 0,1 0 0 0 0,-1 0 0 0 0,1 0-1 0 0,1 0 1 0 0,-1 0 0 0 0,1 0 0 0 0,0 0 0 0 0,0 0-1 0 0,0 1 1 0 0,1-1 0 0 0,-1 0 0 0 0,4 9-1 0 0,0-6-23 0 0,-1-1-1 0 0,2 1 1 0 0,-1-1-1 0 0,1 0 0 0 0,0 0 1 0 0,0-1-1 0 0,1 1 0 0 0,0-1 1 0 0,0-1-1 0 0,1 1 0 0 0,0-1 1 0 0,-1 0-1 0 0,2 0 0 0 0,-1-1 1 0 0,0 0-1 0 0,1 0 0 0 0,0-1 1 0 0,0 0-1 0 0,13 3 0 0 0,-13-4-85 0 0,1 1-1 0 0,-1-2 1 0 0,1 1-1 0 0,0-1 0 0 0,-1 0 1 0 0,1-1-1 0 0,0 0 1 0 0,-1-1-1 0 0,1 0 0 0 0,0 0 1 0 0,-1 0-1 0 0,1-1 1 0 0,-1-1-1 0 0,1 0 0 0 0,-1 0 1 0 0,0 0-1 0 0,0-1 1 0 0,-1 0-1 0 0,9-6 0 0 0,-11 7-16 0 0,-1-1 0 0 0,1-1 0 0 0,-1 1-1 0 0,0-1 1 0 0,0 1 0 0 0,0-1 0 0 0,-1-1-1 0 0,1 1 1 0 0,-1 0 0 0 0,-1-1-1 0 0,1 1 1 0 0,-1-1 0 0 0,0 0 0 0 0,0 0-1 0 0,0 0 1 0 0,-1 0 0 0 0,0 0 0 0 0,0 0-1 0 0,-1 0 1 0 0,0 0 0 0 0,0-9 0 0 0,-1 7-16 0 0,-1 0 1 0 0,0 1-1 0 0,0-1 1 0 0,0 0-1 0 0,-1 1 1 0 0,0-1-1 0 0,0 1 1 0 0,-1 0-1 0 0,0 0 1 0 0,0 0-1 0 0,-1 1 1 0 0,0-1-1 0 0,0 1 1 0 0,-1 0-1 0 0,1 1 1 0 0,-7-6-1 0 0,-1 2-187 0 0,0 0 0 0 0,0 0 0 0 0,0 2 0 0 0,-1-1 1 0 0,-17-5-1 0 0,15 7-1142 0 0,0 1 0 0 0,-23-4 0 0 0,37 8 391 0 0,-2 0-401 0 0,-8 6-6210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32 0 0,'-12'-24'12494'0'0,"11"39"-11722"0"0,1-1 1 0 0,0 1-1 0 0,1-1 1 0 0,0 0-1 0 0,1 1 1 0 0,6 22-1 0 0,33 90 2212 0 0,-29-93-2426 0 0,11 15-1312 0 0,-1-16-3479 0 0,-18-24-2562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24 592 0 0,'-3'-23'8957'0'0,"9"34"464"0"0,1 15-3099 0 0,-3-4-6732 0 0,2 37 2660 0 0,1 22 204 0 0,-2-40-2557 0 0,-5-39-302 0 0,9 12-3369 0 0,1-10-4772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207 109 96 0 0,'0'-11'2333'0'0,"0"6"-1581"0"0,0 0 1 0 0,-1 1-1 0 0,0-1 1 0 0,1 0-1 0 0,-1 1 0 0 0,-1-1 1 0 0,1 1-1 0 0,-1 0 1 0 0,0-1-1 0 0,0 1 0 0 0,0 0 1 0 0,0 0-1 0 0,-1 0 1 0 0,0 0-1 0 0,0 1 1 0 0,0-1-1 0 0,0 1 0 0 0,0-1 1 0 0,-1 1-1 0 0,-6-4 1 0 0,7 5-544 0 0,0 1 1 0 0,0 0 0 0 0,0 0-1 0 0,0 0 1 0 0,0 1-1 0 0,0-1 1 0 0,0 1 0 0 0,0-1-1 0 0,0 1 1 0 0,0 0 0 0 0,0 0-1 0 0,0 0 1 0 0,0 1 0 0 0,0-1-1 0 0,-1 1 1 0 0,1 0-1 0 0,1 0 1 0 0,-1 0 0 0 0,0 0-1 0 0,0 0 1 0 0,0 0 0 0 0,0 1-1 0 0,-2 2 1 0 0,-1-1 12 0 0,0 1 0 0 0,0 0 1 0 0,1 1-1 0 0,-1-1 0 0 0,1 1 1 0 0,0 0-1 0 0,1 1 0 0 0,-1-1 0 0 0,-3 7 1 0 0,4-5-14 0 0,0 0 1 0 0,0 1 0 0 0,1-1-1 0 0,0 1 1 0 0,1 0 0 0 0,0 0-1 0 0,0 0 1 0 0,0 0 0 0 0,1 0-1 0 0,0 0 1 0 0,1 9 0 0 0,0-11-126 0 0,1 0 1 0 0,0 0 0 0 0,0 0 0 0 0,1 0-1 0 0,-1 0 1 0 0,1 0 0 0 0,0-1 0 0 0,1 1-1 0 0,0-1 1 0 0,-1 0 0 0 0,2 1 0 0 0,-1-1 0 0 0,1 0-1 0 0,-1-1 1 0 0,1 1 0 0 0,5 3 0 0 0,-1 0-24 0 0,1 0 0 0 0,0-1 1 0 0,1 0-1 0 0,0-1 0 0 0,0 0 0 0 0,0-1 1 0 0,0 0-1 0 0,1 0 0 0 0,11 3 1 0 0,-16-7-71 0 0,-1 1 1 0 0,1-1 0 0 0,0 0-1 0 0,-1-1 1 0 0,1 1 0 0 0,0-1-1 0 0,0 0 1 0 0,0 0 0 0 0,-1-1 0 0 0,1 0-1 0 0,0 0 1 0 0,0 0 0 0 0,-1-1-1 0 0,1 0 1 0 0,-1 0 0 0 0,0 0-1 0 0,1-1 1 0 0,-1 1 0 0 0,9-7-1 0 0,-11 5 2 0 0,0 1 1 0 0,1 0-1 0 0,-1-1 0 0 0,0 1 0 0 0,-1-1 0 0 0,1 0 0 0 0,-1 0 0 0 0,0 0 0 0 0,0 0 0 0 0,0 0 0 0 0,0 0 0 0 0,-1-1 1 0 0,1 1-1 0 0,-1-1 0 0 0,0 1 0 0 0,-1-1 0 0 0,1 0 0 0 0,-1 1 0 0 0,0-1 0 0 0,-1-8 0 0 0,1 4-35 0 0,-2 0 0 0 0,1 1 1 0 0,-1-1-1 0 0,-1 1 0 0 0,1 0 0 0 0,-1 0 0 0 0,-1 0 0 0 0,1 0 0 0 0,-1 0 0 0 0,-6-8 0 0 0,2 6-269 0 0,0-1 0 0 0,0 2 0 0 0,-1 0-1 0 0,0 0 1 0 0,-1 0 0 0 0,0 1 0 0 0,-15-10-1 0 0,18 14-1694 0 0,0 1-1 0 0,0 0 1 0 0,1 0-1 0 0,-15-3 0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91 120 0 0,'-9'-18'4996'0'0,"8"16"-4598"0"0,1 1-1 0 0,0-1 0 0 0,0 1 1 0 0,0-1-1 0 0,0 0 0 0 0,0 1 1 0 0,0-1-1 0 0,0 1 0 0 0,1-1 1 0 0,-1 1-1 0 0,0-1 0 0 0,1 1 0 0 0,0-1 1 0 0,-1 1-1 0 0,1 0 0 0 0,0-1 1 0 0,-1 1-1 0 0,1 0 0 0 0,0-1 1 0 0,0 1-1 0 0,2-2 0 0 0,0 0 135 0 0,0 1 1 0 0,1-1-1 0 0,-1 1 0 0 0,1-1 1 0 0,0 1-1 0 0,0 0 0 0 0,7-2 0 0 0,3-1 298 0 0,-1 2 0 0 0,1 0-1 0 0,0 0 1 0 0,16 0-1 0 0,-22 3-447 0 0,1-1-1 0 0,-1 2 1 0 0,0-1 0 0 0,1 1-1 0 0,-1 1 1 0 0,9 2-1 0 0,-15-4-292 0 0,1 1 0 0 0,-1 0 0 0 0,1 0 1 0 0,-1 0-1 0 0,1 0 0 0 0,-1 0 0 0 0,0 1 0 0 0,1-1 0 0 0,-1 1 0 0 0,0-1 0 0 0,0 1 0 0 0,0 0 1 0 0,0 0-1 0 0,-1 0 0 0 0,1 0 0 0 0,0 0 0 0 0,-1 0 0 0 0,0 1 0 0 0,1-1 0 0 0,-1 0 0 0 0,2 5 0 0 0,-3-4-53 0 0,0-1 0 0 0,0 0 0 0 0,0 0 0 0 0,0 1 0 0 0,0-1 0 0 0,0 0-1 0 0,-1 0 1 0 0,1 1 0 0 0,-1-1 0 0 0,1 0 0 0 0,-1 0 0 0 0,0 0 0 0 0,0 0-1 0 0,-1 2 1 0 0,-19 29 147 0 0,15-24-132 0 0,-75 98 257 0 0,73-95-272 0 0,1 0 1 0 0,0 0 0 0 0,1 0-1 0 0,1 1 1 0 0,-5 14-1 0 0,10-26-11 0 0,0 1 1 0 0,-1-1-1 0 0,1 1 0 0 0,0-1 0 0 0,0 0 0 0 0,0 1 1 0 0,0-1-1 0 0,0 0 0 0 0,0 1 0 0 0,0-1 0 0 0,0 1 0 0 0,1-1 1 0 0,-1 0-1 0 0,0 1 0 0 0,1-1 0 0 0,-1 0 0 0 0,1 0 1 0 0,0 1-1 0 0,-1-1 0 0 0,1 0 0 0 0,0 0 0 0 0,0 0 0 0 0,0 0 1 0 0,0 0-1 0 0,0 0 0 0 0,0 0 0 0 0,0 0 0 0 0,0 0 1 0 0,0 0-1 0 0,0 0 0 0 0,0-1 0 0 0,1 1 0 0 0,-1-1 0 0 0,0 1 1 0 0,0-1-1 0 0,3 1 0 0 0,5 2 161 0 0,0-1 0 0 0,1 0 0 0 0,-1-1 0 0 0,14 0 0 0 0,-6 1 123 0 0,32 1-820 0 0,-47-3 81 0 0,15 2-854 0 0,14-3-6454 0 0,-23 0 3017 0 0,4-1 2034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97 60 0 0,'0'-6'961'0'0,"0"1"1"0"0,-1-1-1 0 0,0 1 1 0 0,0 0-1 0 0,0-1 1 0 0,-1 1-1 0 0,0 0 1 0 0,0 0-1 0 0,0 0 1 0 0,0 0-1 0 0,-6-8 1 0 0,7 12-704 0 0,-1-1 0 0 0,1 0 1 0 0,-1 0-1 0 0,1 1 0 0 0,-1-1 0 0 0,0 1 1 0 0,1-1-1 0 0,-1 1 0 0 0,0 0 1 0 0,0 0-1 0 0,0 0 0 0 0,0 0 0 0 0,0 0 1 0 0,0 0-1 0 0,0 0 0 0 0,0 0 1 0 0,-1 1-1 0 0,1 0 0 0 0,0-1 1 0 0,0 1-1 0 0,0 0 0 0 0,-1 0 0 0 0,1 0 1 0 0,0 0-1 0 0,0 0 0 0 0,-1 1 1 0 0,1-1-1 0 0,0 1 0 0 0,0-1 1 0 0,0 1-1 0 0,-3 1 0 0 0,-3 1 114 0 0,0 1 0 0 0,1 0 0 0 0,0 1 0 0 0,-1 0 0 0 0,1 0 0 0 0,1 0 0 0 0,-1 1 0 0 0,1 0 0 0 0,0 0 0 0 0,0 1 0 0 0,-8 12-1 0 0,12-16-261 0 0,0 1 0 0 0,0 0 0 0 0,0-1 0 0 0,1 1 0 0 0,-1 0-1 0 0,1 0 1 0 0,0 0 0 0 0,0 0 0 0 0,0 0 0 0 0,1 0 0 0 0,-1 0-1 0 0,1 0 1 0 0,0 0 0 0 0,0 0 0 0 0,1 1 0 0 0,-1-1 0 0 0,1 0-1 0 0,0 0 1 0 0,0 0 0 0 0,0 0 0 0 0,0 0 0 0 0,1-1 0 0 0,0 1-1 0 0,-1 0 1 0 0,1-1 0 0 0,5 7 0 0 0,0-2-12 0 0,1 1 0 0 0,0-1 0 0 0,0 0 1 0 0,1-1-1 0 0,0 0 0 0 0,0-1 0 0 0,1 0 1 0 0,-1 0-1 0 0,2-1 0 0 0,-1 0 0 0 0,0 0 0 0 0,1-2 1 0 0,0 1-1 0 0,0-1 0 0 0,0-1 0 0 0,0 0 1 0 0,0 0-1 0 0,1-1 0 0 0,-1-1 0 0 0,0 0 0 0 0,15-1 1 0 0,-21 0-88 0 0,-1 0 0 0 0,1 0 1 0 0,-1-1-1 0 0,1 1 0 0 0,-1-1 1 0 0,0 0-1 0 0,0 0 0 0 0,0 0 1 0 0,0 0-1 0 0,0-1 0 0 0,0 0 1 0 0,0 0-1 0 0,-1 0 0 0 0,1 0 1 0 0,-1-1-1 0 0,0 1 0 0 0,4-7 0 0 0,-5 7-16 0 0,0 0-1 0 0,0-1 1 0 0,-1 1-1 0 0,0-1 1 0 0,1 1-1 0 0,-1-1 0 0 0,-1 0 1 0 0,1 1-1 0 0,0-1 1 0 0,-1 0-1 0 0,0 1 0 0 0,0-1 1 0 0,0 0-1 0 0,0 0 1 0 0,0 1-1 0 0,-1-1 1 0 0,0 0-1 0 0,1 1 0 0 0,-2-1 1 0 0,1 1-1 0 0,0-1 1 0 0,-4-6-1 0 0,-1 0-33 0 0,-1-1 1 0 0,0 2-1 0 0,-1-1 1 0 0,0 1-1 0 0,-1 0 1 0 0,1 1-1 0 0,-21-15 1 0 0,8 8-1731 0 0,-1 2 0 0 0,-43-21 0 0 0,63 34 756 0 0,-3-1-432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92 292 0 0,'-14'-12'1759'0'0,"12"10"-1011"0"0,0 0 1 0 0,0 0 0 0 0,1 0 0 0 0,-1 0 0 0 0,1 0 0 0 0,0 0 0 0 0,0-1-1 0 0,-2-2 1 0 0,3 4-486 0 0,0 0 0 0 0,-1 0 1 0 0,1 0-1 0 0,0-1 0 0 0,0 1 0 0 0,0 0 0 0 0,0 0 0 0 0,0-1 0 0 0,0 1 0 0 0,1 0 0 0 0,-1 0 0 0 0,0 0 1 0 0,0-1-1 0 0,1 1 0 0 0,-1 0 0 0 0,1 0 0 0 0,-1 0 0 0 0,1 0 0 0 0,0 0 0 0 0,-1 0 0 0 0,1 0 0 0 0,0 0 1 0 0,0 0-1 0 0,0 0 0 0 0,-1 0 0 0 0,1 0 0 0 0,0 1 0 0 0,0-1 0 0 0,0 0 0 0 0,0 1 0 0 0,1-1 0 0 0,-1 0 1 0 0,2 0-1 0 0,4-2 318 0 0,0-1 1 0 0,1 1-1 0 0,0 0 1 0 0,0 1-1 0 0,-1 0 1 0 0,2 0-1 0 0,-1 1 1 0 0,0 0-1 0 0,0 0 1 0 0,10 1-1 0 0,-11 0-343 0 0,-1 0 0 0 0,0 1 0 0 0,1 0 0 0 0,-1 0 0 0 0,1 1 0 0 0,-1 0 0 0 0,0 0 0 0 0,0 0-1 0 0,0 1 1 0 0,0 0 0 0 0,-1 0 0 0 0,1 0 0 0 0,6 6 0 0 0,-11-8-203 0 0,0 0 1 0 0,0 0-1 0 0,-1 0 0 0 0,1 0 0 0 0,0 0 0 0 0,0 1 1 0 0,-1-1-1 0 0,1 0 0 0 0,0 1 0 0 0,-1-1 0 0 0,1 0 1 0 0,-1 1-1 0 0,0-1 0 0 0,0 0 0 0 0,1 1 0 0 0,-1-1 0 0 0,0 1 1 0 0,0-1-1 0 0,0 1 0 0 0,0-1 0 0 0,0 0 0 0 0,-1 1 1 0 0,1-1-1 0 0,0 1 0 0 0,-1-1 0 0 0,1 0 0 0 0,-1 1 1 0 0,-1 1-1 0 0,0 2-30 0 0,-1 0 1 0 0,1 0-1 0 0,-1-1 1 0 0,0 1 0 0 0,-1-1-1 0 0,-4 5 1 0 0,-16 13-411 0 0,-1-1 1 0 0,-32 21 0 0 0,52-39 315 0 0,5-2 88 0 0,0-1-1 0 0,-1 0 1 0 0,1 0 0 0 0,0 0-1 0 0,0 0 1 0 0,0 0 0 0 0,0 0-1 0 0,-1 0 1 0 0,1 1-1 0 0,0-1 1 0 0,0 0 0 0 0,0 0-1 0 0,0 0 1 0 0,0 0 0 0 0,0 0-1 0 0,-1 1 1 0 0,1-1-1 0 0,0 0 1 0 0,0 0 0 0 0,0 0-1 0 0,0 1 1 0 0,0-1 0 0 0,0 0-1 0 0,0 0 1 0 0,0 0-1 0 0,0 1 1 0 0,0-1 0 0 0,0 0-1 0 0,0 0 1 0 0,0 0 0 0 0,0 0-1 0 0,0 1 1 0 0,0-1-1 0 0,0 0 1 0 0,0 0 0 0 0,0 0-1 0 0,0 1 1 0 0,1-1 0 0 0,-1 0-1 0 0,0 0 1 0 0,0 0-1 0 0,0 1 1 0 0,10 5 52 0 0,14 1 126 0 0,-3-2 11 0 0,98 24 526 0 0,-106-25-663 0 0,-1 0 0 0 0,0 1 1 0 0,-1 1-1 0 0,0 0 1 0 0,0 1-1 0 0,0 0 1 0 0,14 12-1 0 0,-23-18-60 0 0,-1 0 0 0 0,1 0 0 0 0,-1 0-1 0 0,1 0 1 0 0,-1 1 0 0 0,0-1 0 0 0,0 1-1 0 0,0-1 1 0 0,1 1 0 0 0,-1-1-1 0 0,-1 1 1 0 0,1-1 0 0 0,0 1 0 0 0,0 0-1 0 0,0 0 1 0 0,-1-1 0 0 0,1 1 0 0 0,-1 0-1 0 0,0 0 1 0 0,1 0 0 0 0,-1 0 0 0 0,0-1-1 0 0,0 1 1 0 0,0 0 0 0 0,0 0 0 0 0,-1 0-1 0 0,1 0 1 0 0,0 0 0 0 0,-1-1 0 0 0,1 1-1 0 0,-1 0 1 0 0,0 0 0 0 0,0-1 0 0 0,1 1-1 0 0,-1 0 1 0 0,0-1 0 0 0,0 1 0 0 0,-1-1-1 0 0,1 1 1 0 0,0-1 0 0 0,0 0-1 0 0,-1 1 1 0 0,-2 1 0 0 0,-1 1-53 0 0,-1 0 0 0 0,0 0-1 0 0,0 0 1 0 0,-1-1 0 0 0,1 0 0 0 0,-1 0 0 0 0,0-1-1 0 0,1 0 1 0 0,-1 0 0 0 0,-10 1 0 0 0,3-2-451 0 0,-1-1-1 0 0,1 0 1 0 0,-1-2 0 0 0,0 1 0 0 0,1-2 0 0 0,0 0-1 0 0,0 0 1 0 0,0-2 0 0 0,0 1 0 0 0,-23-13 0 0 0,29 12-880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71 132 0 0,'-6'-6'960'0'0,"0"-1"1"0"0,0 1-1 0 0,0 0 0 0 0,-1 1 1 0 0,0 0-1 0 0,0 0 0 0 0,0 0 1 0 0,0 1-1 0 0,-1 0 1 0 0,0 1-1 0 0,0 0 0 0 0,0 0 1 0 0,0 0-1 0 0,-15-2 0 0 0,19 5-672 0 0,1 0 0 0 0,-1 0-1 0 0,1 0 1 0 0,-1 0 0 0 0,1 1 0 0 0,0 0-1 0 0,-1 0 1 0 0,1-1 0 0 0,0 2 0 0 0,-1-1-1 0 0,-3 3 1 0 0,-32 19 1927 0 0,32-18-1808 0 0,-1 1 1 0 0,1 0-1 0 0,0 0 0 0 0,1 1 1 0 0,-1 0-1 0 0,1 0 0 0 0,1 0 0 0 0,-1 1 1 0 0,-6 13-1 0 0,10-16-229 0 0,0-1-1 0 0,0 1 1 0 0,1-1-1 0 0,-1 1 1 0 0,1-1 0 0 0,0 1-1 0 0,1 0 1 0 0,-1 0 0 0 0,1 0-1 0 0,0-1 1 0 0,0 1 0 0 0,0 0-1 0 0,1 0 1 0 0,0-1 0 0 0,0 1-1 0 0,0 0 1 0 0,0-1 0 0 0,1 1-1 0 0,0-1 1 0 0,4 9 0 0 0,-1-6-58 0 0,1 1 1 0 0,0-1 0 0 0,1 0 0 0 0,-1 0 0 0 0,1-1-1 0 0,1 0 1 0 0,-1 0 0 0 0,1 0 0 0 0,0-1-1 0 0,0-1 1 0 0,1 1 0 0 0,-1-1 0 0 0,1-1 0 0 0,0 1-1 0 0,9 1 1 0 0,-10-3-102 0 0,-1-1-1 0 0,0 0 1 0 0,0 0 0 0 0,1 0-1 0 0,-1-1 1 0 0,1 0-1 0 0,-1 0 1 0 0,0-1 0 0 0,9-2-1 0 0,-12 2-36 0 0,1 0-1 0 0,-1-1 1 0 0,1 1-1 0 0,-1-1 1 0 0,0 0-1 0 0,1-1 1 0 0,-1 1-1 0 0,0-1 1 0 0,0 0-1 0 0,-1 0 1 0 0,1 0 0 0 0,-1 0-1 0 0,1-1 1 0 0,4-6-1 0 0,-1 1-68 0 0,-1 0 1 0 0,-1-1-1 0 0,1 1 0 0 0,-1-1 1 0 0,-1 0-1 0 0,0 0 0 0 0,5-20 0 0 0,-8 26-29 0 0,-1-1-1 0 0,1 1 0 0 0,-1-1 0 0 0,0 1 0 0 0,0-1 1 0 0,0 1-1 0 0,-1-1 0 0 0,0 1 0 0 0,1-1 0 0 0,-2 1 0 0 0,1 0 1 0 0,0-1-1 0 0,-1 1 0 0 0,0 0 0 0 0,0 0 0 0 0,0 0 1 0 0,-1 0-1 0 0,1 0 0 0 0,-1 1 0 0 0,0-1 0 0 0,-6-6 0 0 0,3 5-411 0 0,1 1 0 0 0,-1-1-1 0 0,0 1 1 0 0,-11-6 0 0 0,-12-3-7274 0 0,22 10 5032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43 660 0 0,'-2'-22'10208'0'0,"1"15"-9388"0"0,1 7-307 0 0,0-1 0 0 0,0 0-1 0 0,-5-7 6667 0 0,4 7-6666 0 0,-5-1-555 0 0,5 1 707 0 0,-19 9 1165 0 0,1 5-595 0 0,-22 16 589 0 0,15-9-1038 0 0,1 1-150 0 0,9-7-211 0 0,11-9-276 0 0,1 0 1 0 0,0 0-1 0 0,0 0 1 0 0,0 0-1 0 0,1 0 1 0 0,-1 1 0 0 0,1 0-1 0 0,1 0 1 0 0,-1-1-1 0 0,1 2 1 0 0,0-1 0 0 0,-2 9-1 0 0,3-10-72 0 0,1 0 0 0 0,0-1 0 0 0,0 1 1 0 0,0 0-1 0 0,0 0 0 0 0,1-1 0 0 0,-1 1 0 0 0,1 0 0 0 0,0 0 0 0 0,1-1 0 0 0,-1 1 0 0 0,1-1 0 0 0,0 1 1 0 0,0-1-1 0 0,0 0 0 0 0,1 0 0 0 0,3 5 0 0 0,1-1-82 0 0,1 0 0 0 0,0 0 0 0 0,1-1 0 0 0,-1 0 0 0 0,1 0 0 0 0,1-1 0 0 0,-1 0 0 0 0,1-1 0 0 0,0 0 0 0 0,0 0 0 0 0,1-1 0 0 0,11 3 0 0 0,-14-5-165 0 0,1 1-1 0 0,-1-2 0 0 0,1 1 1 0 0,0-1-1 0 0,-1 0 0 0 0,1-1 1 0 0,0 0-1 0 0,0-1 1 0 0,-1 1-1 0 0,1-2 0 0 0,0 1 1 0 0,-1-1-1 0 0,1-1 0 0 0,-1 1 1 0 0,0-1-1 0 0,9-5 0 0 0,-11 4 70 0 0,-1 0-1 0 0,1 0 0 0 0,-1-1 0 0 0,1 0 1 0 0,-1 0-1 0 0,-1 0 0 0 0,1-1 0 0 0,-1 1 1 0 0,7-13-1 0 0,-10 17 139 0 0,-31 90 3264 0 0,26-75-3129 0 0,0 0 0 0 0,0 0 0 0 0,1 0 0 0 0,1 1 0 0 0,0 17 0 0 0,2-31-330 0 0,0 0 1 0 0,0 0-1 0 0,0 0 0 0 0,0 0 1 0 0,1 0-1 0 0,-1 0 1 0 0,0 0-1 0 0,1 0 1 0 0,-1 0-1 0 0,0 0 1 0 0,1 0-1 0 0,0 0 1 0 0,-1 0-1 0 0,1 0 0 0 0,-1 0 1 0 0,1 0-1 0 0,0 0 1 0 0,0-1-1 0 0,-1 1 1 0 0,1 0-1 0 0,0-1 1 0 0,0 1-1 0 0,0 0 1 0 0,0-1-1 0 0,0 1 1 0 0,0-1-1 0 0,0 0 0 0 0,0 1 1 0 0,1-1-1 0 0,14 0-9890 0 0,-6-4 7096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256 194 400 0 0,'0'-4'432'0'0,"0"0"-1"0"0,0 0 1 0 0,-1 0 0 0 0,0 0-1 0 0,0 0 1 0 0,0 1 0 0 0,0-1-1 0 0,0 0 1 0 0,-1 1 0 0 0,0-1-1 0 0,0 1 1 0 0,0-1 0 0 0,0 1-1 0 0,0 0 1 0 0,-1 0 0 0 0,1 0-1 0 0,-1 0 1 0 0,0 0 0 0 0,0 0-1 0 0,0 1 1 0 0,0 0 0 0 0,0-1-1 0 0,-1 1 1 0 0,1 0 0 0 0,-1 1-1 0 0,1-1 1 0 0,-1 1 0 0 0,0-1-1 0 0,1 1 1 0 0,-1 0 0 0 0,0 1-1 0 0,0-1 1 0 0,0 1 0 0 0,0-1-1 0 0,0 1 1 0 0,0 0 0 0 0,0 1-1 0 0,0-1 1 0 0,0 1 0 0 0,-6 1-1 0 0,2 0 15 0 0,-1 1 0 0 0,1 0-1 0 0,0 0 1 0 0,0 1 0 0 0,0 0 0 0 0,1 1-1 0 0,-1 0 1 0 0,1 0 0 0 0,0 0-1 0 0,0 1 1 0 0,1 0 0 0 0,0 0-1 0 0,0 1 1 0 0,-8 11 0 0 0,11-13-266 0 0,0 0 0 0 0,0 0 0 0 0,1 0 0 0 0,0 0 0 0 0,0 1 0 0 0,0-1 0 0 0,0 1 0 0 0,1-1 0 0 0,0 1 0 0 0,0 0 0 0 0,1-1 0 0 0,-1 1 0 0 0,1 0 0 0 0,1-1 0 0 0,-1 1 0 0 0,1 0 0 0 0,0 0 0 0 0,0-1 0 0 0,1 1 1 0 0,-1-1-1 0 0,1 1 0 0 0,0-1 0 0 0,5 7 0 0 0,0 2-87 0 0,1-2 1 0 0,1 1 0 0 0,1-1 0 0 0,-1 0-1 0 0,2-1 1 0 0,0 0 0 0 0,0 0 0 0 0,1-2 0 0 0,0 1-1 0 0,0-1 1 0 0,1-1 0 0 0,1-1 0 0 0,-1 1-1 0 0,1-2 1 0 0,0 0 0 0 0,1-1 0 0 0,-1 0-1 0 0,1-1 1 0 0,0-1 0 0 0,0 0 0 0 0,26 1 0 0 0,-32-5-104 0 0,0 0 0 0 0,0 0 0 0 0,-1-1 1 0 0,1 0-1 0 0,0-1 0 0 0,-1 0 1 0 0,1 0-1 0 0,-1-1 0 0 0,0 0 0 0 0,0 0 1 0 0,-1-1-1 0 0,1 0 0 0 0,-1 0 1 0 0,0-1-1 0 0,0 0 0 0 0,-1 0 0 0 0,0 0 1 0 0,0-1-1 0 0,0 0 0 0 0,-1 0 1 0 0,0-1-1 0 0,-1 0 0 0 0,1 1 0 0 0,-1-1 1 0 0,-1-1-1 0 0,0 1 0 0 0,0-1 1 0 0,0 1-1 0 0,2-16 0 0 0,-5 17-11 0 0,-1-1 0 0 0,1 0 0 0 0,-1 1 0 0 0,0-1 0 0 0,-1 1 0 0 0,0-1 0 0 0,0 1 0 0 0,-1 0 0 0 0,0 0 0 0 0,0 0 0 0 0,0 0 0 0 0,-1 0 0 0 0,0 1 0 0 0,-7-9 0 0 0,-1-1-103 0 0,-1 1 0 0 0,-1 0 0 0 0,0 1 0 0 0,-22-17 0 0 0,12 13-277 0 0,-1 2 0 0 0,-1 0 0 0 0,0 1 0 0 0,-34-13 0 0 0,1 8-3035 0 0,0 8-4128 0 0,43 12 4661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11 200 0 0,'-37'-10'23659'0'0,"50"11"-18337"0"0,46 5-7111 0 0,-41-4 3990 0 0,31 0-4035 0 0,-33-4-1807 0 0,1-2-3659 0 0,-10 1 4415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89 764 0 0,'2'-4'845'0'0,"-1"1"0"0"0,1-1 1 0 0,-1 0-1 0 0,1 1 0 0 0,0-1 0 0 0,0 1 0 0 0,1-1 0 0 0,-1 1 0 0 0,1 0 1 0 0,-1 0-1 0 0,5-3 0 0 0,-2 2 65 0 0,1-1 1 0 0,0 1-1 0 0,-1 0 1 0 0,2 1-1 0 0,-1-1 1 0 0,8-2-1 0 0,-7 3-307 0 0,1 1 0 0 0,0-1 0 0 0,0 1 0 0 0,-1 1 0 0 0,1 0 0 0 0,0 0 0 0 0,0 0 0 0 0,0 1 0 0 0,0 0 0 0 0,0 1 0 0 0,0-1 0 0 0,9 3 0 0 0,-14-2-439 0 0,0 0 0 0 0,-1-1 0 0 0,1 1 0 0 0,0 0 0 0 0,0 1 0 0 0,-1-1 0 0 0,1 0-1 0 0,-1 1 1 0 0,1 0 0 0 0,-1-1 0 0 0,0 1 0 0 0,1 0 0 0 0,2 3 0 0 0,-5-3-119 0 0,1-1 0 0 0,0 1 0 0 0,-1 0 0 0 0,1-1 0 0 0,-1 1 0 0 0,1 0 0 0 0,-1-1 0 0 0,0 1 0 0 0,0 0 0 0 0,0-1 0 0 0,0 1 0 0 0,0 0 1 0 0,0-1-1 0 0,0 1 0 0 0,-1 0 0 0 0,1-1 0 0 0,-1 1 0 0 0,1 0 0 0 0,-1-1 0 0 0,1 1 0 0 0,-1-1 0 0 0,0 1 0 0 0,0-1 0 0 0,-1 3 0 0 0,-5 6 35 0 0,0 0 1 0 0,-1 0-1 0 0,0-1 0 0 0,-1 0 0 0 0,0 0 0 0 0,-15 11 0 0 0,13-11-29 0 0,1-1 0 0 0,0 1 0 0 0,1 1 0 0 0,0 0 0 0 0,-8 12 0 0 0,10-12-18 0 0,5-7-15 0 0,0 1-1 0 0,0-1 0 0 0,0 0 0 0 0,0 1 0 0 0,0-1 0 0 0,1 1 0 0 0,-2 4 1 0 0,3-7-14 0 0,0 1 1 0 0,0-1 0 0 0,0 0 0 0 0,0 0 0 0 0,0 0 0 0 0,0 1 0 0 0,1-1 0 0 0,-1 0 0 0 0,0 0 0 0 0,1 0-1 0 0,-1 0 1 0 0,0 0 0 0 0,1 1 0 0 0,0-1 0 0 0,-1 0 0 0 0,1 0 0 0 0,0 0 0 0 0,-1 0 0 0 0,1-1 0 0 0,0 1-1 0 0,0 0 1 0 0,0 0 0 0 0,0 0 0 0 0,0-1 0 0 0,0 1 0 0 0,0 0 0 0 0,0-1 0 0 0,1 1 0 0 0,6 3 14 0 0,-1 0 0 0 0,1-1 0 0 0,0-1 0 0 0,0 1 0 0 0,0-1 0 0 0,0 0 1 0 0,0-1-1 0 0,11 1 0 0 0,1-1-130 0 0,0-1 0 0 0,26-4 0 0 0,1-3-2994 0 0,-9 0-6956 0 0,-31 6 7250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4 200 620 0 0,'-1'-4'329'0'0,"0"-1"0"0"0,0 1 0 0 0,1-1-1 0 0,-1 0 1 0 0,1 1 0 0 0,0-1 0 0 0,0 0 0 0 0,1 1 0 0 0,0-1-1 0 0,0 0 1 0 0,0 1 0 0 0,0-1 0 0 0,0 1 0 0 0,1 0 0 0 0,0-1-1 0 0,0 1 1 0 0,0 0 0 0 0,1 0 0 0 0,-1 0 0 0 0,1 0 0 0 0,0 1 0 0 0,0-1-1 0 0,0 1 1 0 0,0 0 0 0 0,1-1 0 0 0,0 2 0 0 0,6-6 0 0 0,8-3 351 0 0,0 1 0 0 0,0 1 0 0 0,1 0 0 0 0,1 1 1 0 0,-1 1-1 0 0,1 1 0 0 0,0 1 0 0 0,1 1 0 0 0,35-3 1 0 0,-22 4 23 0 0,-1 2 0 0 0,0 2 0 0 0,0 1 0 0 0,0 1 0 0 0,48 12 1 0 0,-53-7-300 0 0,1 0 1 0 0,-2 2 0 0 0,0 2 0 0 0,0 0 0 0 0,-1 2 0 0 0,0 0 0 0 0,24 19 0 0 0,-36-22-212 0 0,-1-1 1 0 0,0 2 0 0 0,0 0-1 0 0,-1 0 1 0 0,0 1 0 0 0,-1 1-1 0 0,-1 0 1 0 0,0 0-1 0 0,-1 1 1 0 0,-1 1 0 0 0,0-1-1 0 0,-1 1 1 0 0,6 20-1 0 0,-11-30-126 0 0,-1 0-1 0 0,0 0 1 0 0,0 0-1 0 0,-1 0 0 0 0,1 0 1 0 0,-1 1-1 0 0,-1-1 1 0 0,1 0-1 0 0,-1 0 1 0 0,0 0-1 0 0,0 0 0 0 0,-5 11 1 0 0,3-9-17 0 0,-1 0 0 0 0,-1 0 0 0 0,1 0 1 0 0,-1 0-1 0 0,-1-1 0 0 0,1 0 0 0 0,-1 0 0 0 0,-7 5 1 0 0,-6 4 29 0 0,0-1 1 0 0,-1 0-1 0 0,-1-2 1 0 0,0 0 0 0 0,-35 13-1 0 0,10-6 37 0 0,-2-2 0 0 0,-86 19 1 0 0,-104 2-480 0 0,220-37 131 0 0,1-1 0 0 0,-19-1-1 0 0,32 0-50 0 0,0-1 0 0 0,-1 1-1 0 0,1 0 1 0 0,0-1 0 0 0,-1 0-1 0 0,1 0 1 0 0,0 0 0 0 0,0-1 0 0 0,0 1-1 0 0,0-1 1 0 0,0 0 0 0 0,1 0-1 0 0,-7-5 1 0 0,30-11-10624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43 56 0 0,'-15'-12'2891'0'0,"11"9"-1555"0"0,-1-1-1 0 0,0 0 0 0 0,0 1 0 0 0,-10-5 1 0 0,9 6-635 0 0,1 1 1 0 0,0-1 0 0 0,-1 1 0 0 0,1 0-1 0 0,-1 0 1 0 0,1 1 0 0 0,-1 0 0 0 0,1 0-1 0 0,-1 0 1 0 0,1 0 0 0 0,-11 3 0 0 0,8-1-151 0 0,0 0 1 0 0,0 1 0 0 0,1 0-1 0 0,-1 0 1 0 0,1 1 0 0 0,0-1-1 0 0,0 2 1 0 0,-7 4 0 0 0,9-5-270 0 0,0 1 1 0 0,0-1 0 0 0,0 1 0 0 0,1-1 0 0 0,0 1 0 0 0,0 1 0 0 0,0-1 0 0 0,1 1 0 0 0,-1-1 0 0 0,-2 8 0 0 0,5-9-104 0 0,-1 0 0 0 0,1 1 0 0 0,0-1-1 0 0,0 0 1 0 0,0 1 0 0 0,1-1 0 0 0,0 0 0 0 0,0 1 0 0 0,0-1 0 0 0,0 1 0 0 0,0-1 0 0 0,1 1 0 0 0,0-1 0 0 0,0 0 0 0 0,3 8 0 0 0,1-1 16 0 0,1 0 1 0 0,0 0 0 0 0,0-1 0 0 0,1 0 0 0 0,0 0-1 0 0,1 0 1 0 0,0-1 0 0 0,1 0 0 0 0,0-1 0 0 0,0 0-1 0 0,1 0 1 0 0,12 6 0 0 0,-16-9-197 0 0,2-1 0 0 0,-1 0-1 0 0,0 0 1 0 0,1-1 0 0 0,-1 0 0 0 0,1-1 0 0 0,0 1-1 0 0,0-1 1 0 0,0-1 0 0 0,1 0 0 0 0,-1 0-1 0 0,0 0 1 0 0,0-1 0 0 0,0 0 0 0 0,1-1 0 0 0,-1 0-1 0 0,0 0 1 0 0,16-5 0 0 0,-19 3-14 0 0,-1 1 0 0 0,1-1 0 0 0,0 0 0 0 0,-1 0 1 0 0,1 0-1 0 0,-1-1 0 0 0,0 1 0 0 0,0-1 0 0 0,-1 0 0 0 0,1 0 0 0 0,-1-1 1 0 0,0 1-1 0 0,0-1 0 0 0,0 1 0 0 0,0-1 0 0 0,-1 0 0 0 0,0 0 0 0 0,0 0 1 0 0,0 0-1 0 0,-1-1 0 0 0,0 1 0 0 0,0 0 0 0 0,0-1 0 0 0,-1 1 0 0 0,1 0 1 0 0,-1-1-1 0 0,-1 1 0 0 0,1-1 0 0 0,-1 1 0 0 0,0-1 0 0 0,0 1 0 0 0,0 0 0 0 0,-1 0 1 0 0,0 0-1 0 0,0 0 0 0 0,0 0 0 0 0,-6-9 0 0 0,2 6-75 0 0,-1-1 0 0 0,0 1 0 0 0,-1 0-1 0 0,0 0 1 0 0,0 1 0 0 0,-1 0 0 0 0,0 1 0 0 0,0-1 0 0 0,-1 2-1 0 0,1 0 1 0 0,-19-8 0 0 0,11 7-666 0 0,-1 0-1 0 0,-20-3 1 0 0,-37-2-5181 0 0,53 11 2325 0 0,0 2 519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21 308 0 0,'-12'-7'2109'0'0,"-8"-6"15740"0"0,45 18-10495 0 0,61 9-6218 0 0,-75-13-1684 0 0,1-1-1 0 0,18-3 1 0 0,-12 0-2756 0 0,-1 0-3475 0 0,-4-1 3860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91 452 0 0,'0'-3'596'0'0,"-1"0"-1"0"0,1-1 1 0 0,0 1-1 0 0,0 0 1 0 0,1 0-1 0 0,-1-1 1 0 0,1 1 0 0 0,0 0-1 0 0,0 0 1 0 0,0 0-1 0 0,0 0 1 0 0,0 0-1 0 0,1 0 1 0 0,-1 0 0 0 0,1 0-1 0 0,0 0 1 0 0,0 0-1 0 0,0 1 1 0 0,0-1-1 0 0,0 1 1 0 0,0 0 0 0 0,1-1-1 0 0,-1 1 1 0 0,1 0-1 0 0,0 1 1 0 0,0-1-1 0 0,3-2 1 0 0,-4 3-311 0 0,1-1 1 0 0,-1 1-1 0 0,1 0 0 0 0,-1 0 0 0 0,1 0 1 0 0,-1 0-1 0 0,1 0 0 0 0,-1 0 1 0 0,1 1-1 0 0,0-1 0 0 0,-1 1 0 0 0,1 0 1 0 0,0 0-1 0 0,-1 0 0 0 0,1 0 1 0 0,0 0-1 0 0,0 1 0 0 0,-1-1 0 0 0,1 1 1 0 0,-1 0-1 0 0,1 0 0 0 0,0-1 1 0 0,-1 2-1 0 0,0-1 0 0 0,1 0 0 0 0,-1 0 1 0 0,0 1-1 0 0,1-1 0 0 0,-1 1 1 0 0,0 0-1 0 0,0 0 0 0 0,0 0 0 0 0,1 2 1 0 0,-2-2-238 0 0,0-1 0 0 0,-1 1 0 0 0,1 0-1 0 0,0-1 1 0 0,-1 1 0 0 0,0 0 0 0 0,1-1 0 0 0,-1 1 0 0 0,0 0 0 0 0,0 0 0 0 0,0-1 0 0 0,0 1 0 0 0,0 0 0 0 0,0 0 0 0 0,-1-1 0 0 0,1 1 0 0 0,-1 0-1 0 0,1-1 1 0 0,-1 1 0 0 0,1 0 0 0 0,-1-1 0 0 0,0 1 0 0 0,0-1 0 0 0,0 1 0 0 0,-2 2 0 0 0,-1 1-141 0 0,0 1 0 0 0,-1-1 1 0 0,0 0-1 0 0,0 0 0 0 0,-8 6 0 0 0,3-4-115 0 0,0 1-1 0 0,0 0 1 0 0,1 1-1 0 0,-11 13 0 0 0,20-22 202 0 0,0 1 0 0 0,-1-1 0 0 0,1 1 0 0 0,0 0-1 0 0,0-1 1 0 0,0 1 0 0 0,0 0 0 0 0,0 0 0 0 0,0-1 0 0 0,0 1-1 0 0,0 0 1 0 0,0-1 0 0 0,0 1 0 0 0,1 0 0 0 0,-1-1-1 0 0,0 1 1 0 0,0-1 0 0 0,0 1 0 0 0,1 0 0 0 0,-1-1-1 0 0,0 1 1 0 0,1-1 0 0 0,-1 1 0 0 0,1-1 0 0 0,0 1 0 0 0,11 12-36 0 0,3-2 61 0 0,1 0 1 0 0,0-2-1 0 0,28 13 0 0 0,26 15 300 0 0,-63-33-258 0 0,0 1 0 0 0,0 1 0 0 0,-1-1 0 0 0,1 1 0 0 0,-1 0 0 0 0,0 1 0 0 0,5 7 0 0 0,-10-13-58 0 0,0 0 0 0 0,0 1 0 0 0,0-1 0 0 0,0 1 0 0 0,0-1 0 0 0,-1 1-1 0 0,1-1 1 0 0,0 1 0 0 0,-1-1 0 0 0,1 1 0 0 0,-1 0 0 0 0,1-1 0 0 0,-1 1-1 0 0,0 0 1 0 0,0-1 0 0 0,0 1 0 0 0,0 0 0 0 0,0 0 0 0 0,0-1 0 0 0,0 1-1 0 0,-1 0 1 0 0,1-1 0 0 0,-1 1 0 0 0,1 0 0 0 0,-1-1 0 0 0,1 1 0 0 0,-1-1-1 0 0,0 1 1 0 0,0-1 0 0 0,0 1 0 0 0,0-1 0 0 0,0 0 0 0 0,0 1 0 0 0,0-1-1 0 0,0 0 1 0 0,-1 0 0 0 0,1 0 0 0 0,0 0 0 0 0,-1 0 0 0 0,1 0 0 0 0,-1 0-1 0 0,1 0 1 0 0,-1 0 0 0 0,-2 0 0 0 0,-5 3-172 0 0,0-1 0 0 0,0 0 0 0 0,0 0 0 0 0,-1-1 0 0 0,1 0 0 0 0,-16 1 0 0 0,2-3-1055 0 0,1 0 0 0 0,-25-4 1 0 0,10-2-4378 0 0,33 5 2811 0 0,-3-2 401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81 664 0 0,'-3'-1'454'0'0,"0"0"-1"0"0,0 0 1 0 0,0 0-1 0 0,-1 1 1 0 0,1-1 0 0 0,0 1-1 0 0,0 0 1 0 0,-1 0-1 0 0,1 0 1 0 0,0 1-1 0 0,-1-1 1 0 0,1 1 0 0 0,0 0-1 0 0,0-1 1 0 0,0 1-1 0 0,0 1 1 0 0,0-1-1 0 0,0 0 1 0 0,0 1 0 0 0,0 0-1 0 0,0-1 1 0 0,0 1-1 0 0,1 0 1 0 0,-1 1 0 0 0,1-1-1 0 0,0 0 1 0 0,-1 1-1 0 0,1-1 1 0 0,0 1-1 0 0,-2 3 1 0 0,2-1-28 0 0,-1-1 1 0 0,1 1-1 0 0,-1 0 0 0 0,1 0 1 0 0,1 0-1 0 0,-1 0 0 0 0,1 0 1 0 0,0 1-1 0 0,0-1 0 0 0,0 0 1 0 0,1 1-1 0 0,-1-1 0 0 0,2 0 1 0 0,-1 1-1 0 0,0-1 0 0 0,1 0 1 0 0,0 0-1 0 0,3 9 0 0 0,0-3-48 0 0,2 0 1 0 0,-1 0-1 0 0,2 0 0 0 0,-1-1 0 0 0,1 0 0 0 0,1 0 0 0 0,0 0 0 0 0,0-1 0 0 0,1-1 0 0 0,19 16 0 0 0,-16-16-120 0 0,0 1 0 0 0,1-2 0 0 0,0 1 0 0 0,0-2-1 0 0,1 0 1 0 0,0 0 0 0 0,0-2 0 0 0,26 6 0 0 0,-35-9-248 0 0,1 0 0 0 0,0-1 0 0 0,-1 1 0 0 0,1-1 0 0 0,-1-1 0 0 0,1 1-1 0 0,0-1 1 0 0,-1 0 0 0 0,8-2 0 0 0,-11 2-26 0 0,1 0 1 0 0,-1 0-1 0 0,1 0 0 0 0,-1 0 0 0 0,0-1 0 0 0,0 1 0 0 0,1-1 0 0 0,-1 1 0 0 0,0-1 0 0 0,-1 0 1 0 0,1 0-1 0 0,0 0 0 0 0,0 0 0 0 0,-1 0 0 0 0,1 0 0 0 0,-1 0 0 0 0,0 0 0 0 0,1-1 0 0 0,-1 1 0 0 0,0 0 1 0 0,1-5-1 0 0,0-4-1 0 0,-1-1 0 0 0,1 1 0 0 0,-2 0 0 0 0,0 0 1 0 0,0 0-1 0 0,-1-1 0 0 0,0 1 0 0 0,-1 0 0 0 0,0 0 1 0 0,-1 0-1 0 0,0 0 0 0 0,-1 1 0 0 0,0-1 0 0 0,-1 1 1 0 0,0 0-1 0 0,0 0 0 0 0,-9-11 0 0 0,3 6-186 0 0,0 0 0 0 0,-1 1 0 0 0,-1 1 0 0 0,0 0 0 0 0,-1 0 0 0 0,-1 1 0 0 0,1 1 0 0 0,-2 1 0 0 0,-29-16 0 0 0,10 15-1813 0 0,-2 7-5380 0 0,21 4 4427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3 492 0 0,'-45'-3'6991'0'0,"15"8"2676"0"0,30 5-3906 0 0,4-7-5389 0 0,0-1-1 0 0,0 1 1 0 0,-1-1-1 0 0,1 0 1 0 0,1 0-1 0 0,-1 0 1 0 0,0 0-1 0 0,0-1 1 0 0,1 1-1 0 0,6 0 1 0 0,51 6 1597 0 0,-41-7-1345 0 0,-9 0-770 0 0,0-1 0 0 0,-1-1 0 0 0,1 0 0 0 0,14-3 0 0 0,-2-1-3809 0 0,-3-1-3585 0 0,-13 4 4563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56 728 0 0,'1'-39'10920'0'0,"-2"23"1228"0"0,1 16-12002 0 0,-22 16 661 0 0,0 2 1 0 0,1 0 0 0 0,2 1 0 0 0,0 1 0 0 0,-24 33 0 0 0,39-48-708 0 0,1 1 0 0 0,-1 0 1 0 0,1 0-1 0 0,0 0 1 0 0,1 0-1 0 0,-1 1 1 0 0,1-1-1 0 0,0 1 1 0 0,1 0-1 0 0,-1 12 0 0 0,2-16-68 0 0,0 0 0 0 0,0 0 0 0 0,0 0 0 0 0,1 1 0 0 0,0-1 0 0 0,-1 0 0 0 0,1 0 0 0 0,1 0 0 0 0,-1 0 0 0 0,0 0 0 0 0,1-1 0 0 0,-1 1 0 0 0,1 0 0 0 0,0 0 0 0 0,0-1 0 0 0,0 0 0 0 0,0 1 0 0 0,0-1 0 0 0,1 0 0 0 0,-1 0 0 0 0,1 0 0 0 0,-1 0 0 0 0,1 0 0 0 0,0-1 0 0 0,3 3 0 0 0,1-1-118 0 0,1 0 1 0 0,-1 0 0 0 0,1 0-1 0 0,-1-1 1 0 0,1 0 0 0 0,0 0-1 0 0,0-1 1 0 0,0 0 0 0 0,0 0-1 0 0,0-1 1 0 0,0 0 0 0 0,0-1-1 0 0,0 0 1 0 0,0 0 0 0 0,-1 0-1 0 0,1-1 1 0 0,0 0 0 0 0,0-1-1 0 0,-1 0 1 0 0,0 0 0 0 0,1 0-1 0 0,-1-1 1 0 0,-1 0 0 0 0,1-1-1 0 0,0 1 1 0 0,-1-1 0 0 0,0-1-1 0 0,8-8 1 0 0,-3 4 175 0 0,-13 22 569 0 0,-4 7-521 0 0,-4 24 242 0 0,1 0 0 0 0,2 0-1 0 0,-1 60 1 0 0,8-101-921 0 0,1 5 690 0 0,8-2-5260 0 0,5-6-3227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63 316 0 0,'-3'-4'925'0'0,"0"1"0"0"0,0 0 0 0 0,0 0 0 0 0,-1 0-1 0 0,1 1 1 0 0,-1-1 0 0 0,0 1 0 0 0,0 0 0 0 0,0 0 0 0 0,0 0 0 0 0,-7-1 0 0 0,6 2-270 0 0,0 0 1 0 0,0 0 0 0 0,1 1 0 0 0,-1-1-1 0 0,0 1 1 0 0,0 1 0 0 0,0-1 0 0 0,0 1-1 0 0,-7 1 1 0 0,5 0-241 0 0,0 1-1 0 0,0 0 1 0 0,0 0 0 0 0,0 0-1 0 0,1 1 1 0 0,0 0 0 0 0,0 0-1 0 0,0 0 1 0 0,0 1 0 0 0,0 0 0 0 0,1 0-1 0 0,0 0 1 0 0,0 1 0 0 0,-4 7-1 0 0,4-6-163 0 0,1 1 1 0 0,0-1-1 0 0,1 0 0 0 0,0 1 0 0 0,0 0 1 0 0,0 0-1 0 0,1 0 0 0 0,0 0 0 0 0,1 0 0 0 0,0 0 1 0 0,0 1-1 0 0,1-1 0 0 0,0 0 0 0 0,2 16 1 0 0,-1-18-185 0 0,0 0 1 0 0,1 0 0 0 0,0 0-1 0 0,0 0 1 0 0,0 0-1 0 0,0 0 1 0 0,1-1 0 0 0,0 1-1 0 0,1-1 1 0 0,-1 0 0 0 0,1 1-1 0 0,0-2 1 0 0,0 1 0 0 0,0 0-1 0 0,1-1 1 0 0,0 0 0 0 0,-1 0-1 0 0,2 0 1 0 0,-1-1 0 0 0,6 4-1 0 0,3 0-115 0 0,0-1 0 0 0,1 0-1 0 0,0-1 1 0 0,0-1 0 0 0,0 0-1 0 0,23 3 1 0 0,-31-7 41 0 0,-1 1 1 0 0,0-1-1 0 0,0 0 0 0 0,0 0 0 0 0,0 0 1 0 0,0-1-1 0 0,1 0 0 0 0,-1-1 1 0 0,0 1-1 0 0,-1-1 0 0 0,1 0 0 0 0,0-1 1 0 0,0 1-1 0 0,-1-1 0 0 0,0 0 1 0 0,1 0-1 0 0,-1-1 0 0 0,0 0 0 0 0,5-5 1 0 0,-7 5 41 0 0,0 0 0 0 0,0 0 0 0 0,-1-1 0 0 0,1 1 0 0 0,-1-1 0 0 0,0 0 0 0 0,0 0 0 0 0,-1 0 1 0 0,1 0-1 0 0,-1 0 0 0 0,0 0 0 0 0,-1 0 0 0 0,1 0 0 0 0,-1 0 0 0 0,0-10 0 0 0,-1 5 14 0 0,0 1-1 0 0,0-1 0 0 0,-1 1 1 0 0,0 0-1 0 0,-1 0 1 0 0,0 0-1 0 0,-7-15 0 0 0,3 12-7 0 0,0 2-1 0 0,0-1 0 0 0,-1 1 0 0 0,-1 0 1 0 0,0 0-1 0 0,0 1 0 0 0,0 1 0 0 0,-1-1 1 0 0,-1 2-1 0 0,1-1 0 0 0,-1 1 0 0 0,-1 1 1 0 0,-23-10-1 0 0,16 9-327 0 0,-1 0 0 0 0,0 2 1 0 0,0 0-1 0 0,-1 1 0 0 0,1 1 1 0 0,-1 1-1 0 0,0 1 0 0 0,-21 1 1 0 0,36 1-1248 0 0,0 0 0 0 0,0 0 0 0 0,0 1 0 0 0,0-1 0 0 0,-7 4 0 0 0,-1 1-1662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19 528 0 0,'-25'1'13929'0'0,"299"-6"-4941"0"0,-158-1-6905 0 0,101-2 2045 0 0,-215 8-4336 0 0,0 0 1 0 0,0 0-1 0 0,0 0 1 0 0,0 1-1 0 0,-1-1 1 0 0,1 0-1 0 0,0 1 1 0 0,0 0-1 0 0,0-1 0 0 0,2 2 1 0 0,8 7-9166 0 0,-4-3 6286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12 604 0 0,'0'0'8391'0'0,"6"1"-6620"0"0,113 5 4831 0 0,70-12-1926 0 0,-68 0-2194 0 0,-64 3-1285 0 0,-32 1-568 0 0,0 0 1 0 0,0 2-1 0 0,29 4 1 0 0,-53-4-868 0 0,1 0 0 0 0,-1 1 1 0 0,0-1-1 0 0,1 1 0 0 0,-1 0 1 0 0,1-1-1 0 0,-1 1 1 0 0,0 0-1 0 0,0 0 0 0 0,0-1 1 0 0,1 1-1 0 0,-1 0 0 0 0,1 1 1 0 0,4 5-3994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0 424 0 0,'-6'4'12496'0'0,"12"0"-11836"0"0,0-1 0 0 0,1 0 0 0 0,-1-1 0 0 0,1 0 0 0 0,0 0 0 0 0,0 0 1 0 0,10 1-1 0 0,59 4 2302 0 0,-40-5-1752 0 0,86 7 1818 0 0,64 7 92 0 0,-162-7-7547 0 0,-10-3-2321 0 0,-7-3 3775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96 272 0 0,'-11'-10'586'0'0,"0"0"-1"0"0,-1 0 1 0 0,0 1-1 0 0,-1 1 1 0 0,0 0 0 0 0,0 1-1 0 0,-1 0 1 0 0,-28-9 0 0 0,32 13-181 0 0,0 1 0 0 0,-1 0 0 0 0,1 0 1 0 0,-1 1-1 0 0,1 1 0 0 0,-1 0 0 0 0,1 0 1 0 0,-1 1-1 0 0,1 1 0 0 0,-1-1 1 0 0,1 2-1 0 0,0-1 0 0 0,0 1 0 0 0,-10 5 1 0 0,9-3 42 0 0,0 0 1 0 0,1 0-1 0 0,-1 1 0 0 0,2 1 1 0 0,-1 0-1 0 0,0 0 1 0 0,1 1-1 0 0,1 0 0 0 0,-1 0 1 0 0,-8 13-1 0 0,12-15-160 0 0,1 1-1 0 0,0-1 0 0 0,1 1 1 0 0,0 0-1 0 0,0 0 1 0 0,0 0-1 0 0,1 0 0 0 0,0 1 1 0 0,0-1-1 0 0,1 0 1 0 0,0 1-1 0 0,0 0 0 0 0,1-1 1 0 0,0 1-1 0 0,0-1 1 0 0,1 1-1 0 0,2 10 0 0 0,0-5-68 0 0,1-1-1 0 0,0 0 0 0 0,1-1 1 0 0,0 1-1 0 0,1-1 0 0 0,0 0 1 0 0,0 0-1 0 0,2-1 0 0 0,-1 0 1 0 0,1 0-1 0 0,1-1 0 0 0,-1 0 1 0 0,2 0-1 0 0,-1-1 0 0 0,1-1 0 0 0,0 1 1 0 0,18 8-1 0 0,-18-10-155 0 0,0-1 0 0 0,0 0 0 0 0,0-1 0 0 0,1 0 0 0 0,0-1 0 0 0,0 0 0 0 0,0 0 0 0 0,0-1 0 0 0,1-1 0 0 0,-1 0 0 0 0,0 0 1 0 0,1-1-1 0 0,-1-1 0 0 0,0 0 0 0 0,1-1 0 0 0,-1 0 0 0 0,0 0 0 0 0,0-1 0 0 0,16-7 0 0 0,-25 9-76 0 0,0 0 0 0 0,1 0 0 0 0,-1 0 0 0 0,0 0 0 0 0,0-1 0 0 0,0 1 0 0 0,-1-1 0 0 0,1 1 1 0 0,0-1-1 0 0,-1 0 0 0 0,1 0 0 0 0,-1 0 0 0 0,1 0 0 0 0,-1 0 0 0 0,0 0 0 0 0,0 0 0 0 0,0 0 0 0 0,2-5 0 0 0,-2 3-14 0 0,-1 0 0 0 0,1 0 1 0 0,-1 0-1 0 0,0 0 0 0 0,0 0 0 0 0,-1 0 0 0 0,1 0 0 0 0,-1 0 0 0 0,1 0 0 0 0,-3-6 0 0 0,-2-4-110 0 0,-1 1 0 0 0,-1-1 0 0 0,0 1 0 0 0,-16-23 0 0 0,5 13-329 0 0,0 2 0 0 0,-2 0 0 0 0,0 1 0 0 0,-1 1 0 0 0,-1 1 0 0 0,-1 1 0 0 0,0 1 0 0 0,-2 1 0 0 0,1 1 0 0 0,-31-12 0 0 0,54 26 234 0 0,0-1 1 0 0,0 1-1 0 0,-1-1 0 0 0,1 1 0 0 0,-1-1 0 0 0,1 1 0 0 0,0 0 1 0 0,-1 0-1 0 0,1 0 0 0 0,-1 0 0 0 0,1 0 0 0 0,0 0 0 0 0,-1 0 1 0 0,-2 0-1 0 0,4 1 99 0 0,0-1 1 0 0,-1 0 0 0 0,1 0-1 0 0,0 0 1 0 0,0 1 0 0 0,-1-1 0 0 0,1 0-1 0 0,0 1 1 0 0,0-1 0 0 0,-1 0-1 0 0,1 0 1 0 0,0 1 0 0 0,0-1-1 0 0,-1 0 1 0 0,1 1 0 0 0,0-1 0 0 0,0 1-1 0 0,0-1 1 0 0,0 0 0 0 0,0 1-1 0 0,0-1 1 0 0,0 0 0 0 0,0 1-1 0 0,0-1 1 0 0,0 1 0 0 0,0-1-1 0 0,0 0 1 0 0,0 1 0 0 0,0-1 0 0 0,0 1-1 0 0,0-1 1 0 0,0 0 0 0 0,0 1-1 0 0,0-1 1 0 0,1 0 0 0 0,-1 1-1 0 0,0-1 1 0 0,0 0 0 0 0,0 1 0 0 0,1-1-1 0 0,-1 0 1 0 0,0 1 0 0 0,0-1-1 0 0,1 0 1 0 0,0 1 0 0 0,7 6-1757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14 137 44 0 0,'-1'0'255'0'0,"1"0"0"0"0,-1 0 0 0 0,0 0 0 0 0,1 0 0 0 0,-1 0 0 0 0,1 0 0 0 0,-1 0 0 0 0,1-1 0 0 0,-1 1 0 0 0,1 0 0 0 0,-1 0 0 0 0,1 0 0 0 0,-1 0 0 0 0,1-1 0 0 0,0 1 0 0 0,-1 0 0 0 0,1-1 0 0 0,-1 1 0 0 0,1 0 0 0 0,-1-1 0 0 0,1 1 0 0 0,0 0 0 0 0,-1-1 0 0 0,1 1 0 0 0,0-1 0 0 0,-1 1 0 0 0,1 0 0 0 0,0-1 0 0 0,0 1 0 0 0,-1-2 0 0 0,2 1-24 0 0,-1 1-1 0 0,0-1 1 0 0,1 0 0 0 0,-1 0-1 0 0,1 0 1 0 0,0 1-1 0 0,-1-1 1 0 0,1 0 0 0 0,-1 1-1 0 0,1-1 1 0 0,0 0 0 0 0,0 1-1 0 0,-1-1 1 0 0,1 1-1 0 0,1-1 1 0 0,41-20 2898 0 0,-39 19-2278 0 0,60-21 3121 0 0,0 2 0 0 0,128-22 0 0 0,-158 40-5620 0 0,-19 3-1385 0 0,0-1-3666 0 0,0-1 3929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4 103 264 0 0,'0'-1'361'0'0,"-1"1"-1"0"0,1-1 1 0 0,0 0 0 0 0,-1 1 0 0 0,1-1-1 0 0,0 0 1 0 0,-1 1 0 0 0,1-1 0 0 0,0 0-1 0 0,0 1 1 0 0,0-1 0 0 0,0 0 0 0 0,0 1-1 0 0,-1-1 1 0 0,1 0 0 0 0,0 0 0 0 0,1 1-1 0 0,-1-1 1 0 0,0 0 0 0 0,0 0-1 0 0,0 1 1 0 0,0-1 0 0 0,1 0 0 0 0,-1-1-1 0 0,17-1 7368 0 0,-6 2-7597 0 0,4-1 970 0 0,89-10 4203 0 0,-30 2-2760 0 0,92-25 0 0 0,-144 28-2474 0 0,17-3-625 0 0,-15 7-10011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69 484 0 0,'-19'-10'7568'0'0,"19"10"-7174"0"0,-1-1-1 0 0,1 1 1 0 0,0-1-1 0 0,0 1 1 0 0,-1-1-1 0 0,1 1 1 0 0,0-1-1 0 0,0 1 1 0 0,0-2-1 0 0,0 2-31 0 0,0-1-1 0 0,0 1 1 0 0,0-1 0 0 0,0 1-1 0 0,0-1 1 0 0,1 1-1 0 0,-1-1 1 0 0,0 0-1 0 0,0 1 1 0 0,1 0 0 0 0,-1-1-1 0 0,0 1 1 0 0,2-2 723 0 0,-2 2-724 0 0,0 0 1 0 0,1-1-1 0 0,-1 1 1 0 0,2-1 0 0 0,10-4 494 0 0,46-7 3712 0 0,34 6-2072 0 0,-43 4-1627 0 0,132-13 1851 0 0,-173 14-2982 0 0,-6 0-142 0 0,0 1 1 0 0,0 0-1 0 0,0 0 1 0 0,0 0-1 0 0,1 0 1 0 0,-1 0 0 0 0,0 0-1 0 0,0 0 1 0 0,0 1-1 0 0,2 0 1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15 134 496 0 0,'-14'-11'9139'0'0,"14"10"-8821"0"0,-1 0 1 0 0,1 0 0 0 0,0 1-1 0 0,0-1 1 0 0,0 0-1 0 0,0 0 1 0 0,0 1-1 0 0,1-1 1 0 0,-1 0-1 0 0,0 0 1 0 0,0 1 0 0 0,0-1-1 0 0,1 0 1 0 0,-1 0-1 0 0,0 1 1 0 0,1-1-1 0 0,-1 1 1 0 0,0-1 0 0 0,1 0-1 0 0,-1 1 1 0 0,1-1-1 0 0,-1 1 1 0 0,2-2-1 0 0,20-10 3324 0 0,-12 9-2581 0 0,0 0 1 0 0,21-2 0 0 0,68-3 2012 0 0,-48 5-1667 0 0,-1-2 0 0 0,96-23 1 0 0,-140 26-1906 0 0,20-8-360 0 0,-18 3-3113 0 0,2-11-7084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57 860 0 0,'0'0'8147'0'0,"2"-2"-6457"0"0,2-1-968 0 0,0 1 1 0 0,1-1-1 0 0,-1 1 0 0 0,0 0 0 0 0,1 0 1 0 0,-1 1-1 0 0,1-1 0 0 0,0 1 1 0 0,7-1-1 0 0,52-4 2869 0 0,-34 3-2253 0 0,225-23 6600 0 0,-252 26-8238 0 0,0 0 1 0 0,-1 0 0 0 0,1 0-1 0 0,0 0 1 0 0,0 1 0 0 0,-1-1-1 0 0,1 1 1 0 0,4 1-1 0 0,7 2-8998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71 292 0 0,'-18'-9'-287'0'0,"-18"-3"19870"0"0,53 23-17333 0 0,-6-6-1805 0 0,-1-1 0 0 0,1 1 0 0 0,0-2 1 0 0,0 0-1 0 0,1 0 0 0 0,-1-1 0 0 0,13 1 0 0 0,6-1 380 0 0,42-3-1 0 0,-60 0-698 0 0,-1 0 1 0 0,0-1 0 0 0,0 0-1 0 0,0 0 1 0 0,0-1-1 0 0,-1-1 1 0 0,1 0 0 0 0,-1 0-1 0 0,0-1 1 0 0,0 0-1 0 0,0-1 1 0 0,-1 0 0 0 0,1 0-1 0 0,-2-1 1 0 0,15-14-1 0 0,-13 11-16 0 0,-13 17-52 0 0,-10 23 50 0 0,9 15 188 0 0,3 0 0 0 0,1-1 0 0 0,7 55-1 0 0,-4-64-169 0 0,4 23 251 0 0,23 85-1 0 0,-11-59-65 0 0,-19-83-306 0 0,1 5 21 0 0,0-1 1 0 0,0 0 0 0 0,0 1 0 0 0,-1-1 0 0 0,0 10 0 0 0,0-13-33 0 0,0-1 1 0 0,-1 0-1 0 0,1 1 0 0 0,-1-1 1 0 0,1 0-1 0 0,-1 1 0 0 0,1-1 1 0 0,-1 0-1 0 0,0 0 0 0 0,0 0 1 0 0,0 0-1 0 0,0 1 1 0 0,0-1-1 0 0,0 0 0 0 0,0-1 1 0 0,0 1-1 0 0,0 0 0 0 0,0 0 1 0 0,0 0-1 0 0,0-1 0 0 0,-1 1 1 0 0,1 0-1 0 0,0-1 1 0 0,-3 1-1 0 0,-27 8-80 0 0,-1-1 1 0 0,1-2-1 0 0,-1-1 0 0 0,-40 1 1 0 0,31-3 33 0 0,5 0 14 0 0,-164 21 129 0 0,198-24-75 0 0,1 0 1 0 0,0 0-1 0 0,-1 0 0 0 0,1 0 0 0 0,-1 1 0 0 0,1-1 1 0 0,0 1-1 0 0,0-1 0 0 0,-1 1 0 0 0,1-1 0 0 0,0 1 1 0 0,0 0-1 0 0,0-1 0 0 0,-2 2 0 0 0,3-1 3 0 0,0-1 0 0 0,1 0 0 0 0,-1 1 0 0 0,0-1 0 0 0,0 1 0 0 0,1-1 1 0 0,-1 0-1 0 0,0 1 0 0 0,1-1 0 0 0,-1 0 0 0 0,0 1 0 0 0,1-1 0 0 0,-1 0 0 0 0,1 0 0 0 0,-1 1 0 0 0,0-1 0 0 0,1 0 0 0 0,-1 0 0 0 0,1 0 0 0 0,-1 0 0 0 0,1 1 0 0 0,-1-1 0 0 0,1 0 0 0 0,-1 0 1 0 0,1 0-1 0 0,46 6 689 0 0,138-17-708 0 0,-30-3 0 0 0,-137 13 0 0 0,-16 1-362 0 0,0-1-1 0 0,-1 1 1 0 0,1 0-1 0 0,0 0 1 0 0,0 0 0 0 0,0 1-1 0 0,0-1 1 0 0,0 0-1 0 0,-1 1 1 0 0,1-1 0 0 0,0 1-1 0 0,2 0 1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39 288 0 0,'0'0'625'0'0,"22"-23"7197"0"0,0 7 6142 0 0,-29 28-13665 0 0,-1 0 1 0 0,0-1 0 0 0,-1 0 0 0 0,-1 0-1 0 0,0-1 1 0 0,0 0 0 0 0,-12 8 0 0 0,-91 61 587 0 0,52-39-477 0 0,61-39-405 0 0,-9 4 84 0 0,1 1 0 0 0,-1 0 0 0 0,1 0 0 0 0,1 1 0 0 0,-1 0 0 0 0,1 1 0 0 0,1-1 0 0 0,-9 13 0 0 0,15-19-64 0 0,0 0-1 0 0,0 0 0 0 0,0 0 0 0 0,0 0 1 0 0,1 0-1 0 0,-1 0 0 0 0,0 0 0 0 0,0 0 1 0 0,1 0-1 0 0,-1 0 0 0 0,1 0 0 0 0,-1 0 1 0 0,1 0-1 0 0,-1 0 0 0 0,1-1 0 0 0,0 1 1 0 0,-1 0-1 0 0,1 0 0 0 0,0 0 0 0 0,-1-1 1 0 0,1 1-1 0 0,0-1 0 0 0,0 1 0 0 0,1 0 1 0 0,5 3 42 0 0,0-1 1 0 0,0-1 0 0 0,1 1 0 0 0,-1-1-1 0 0,1 0 1 0 0,-1-1 0 0 0,1 0 0 0 0,0 0-1 0 0,0 0 1 0 0,13-2 0 0 0,11-1 67 0 0,37-7-1 0 0,-54 6-115 0 0,0-1 0 0 0,0 0-1 0 0,0-1 1 0 0,0 0 0 0 0,-1-2-1 0 0,0 1 1 0 0,0-2 0 0 0,24-17-1 0 0,-38 25-16 0 0,1-1 0 0 0,-1 1-1 0 0,0 0 1 0 0,0 0 0 0 0,1-1-1 0 0,-1 1 1 0 0,0 0 0 0 0,0 0-1 0 0,1 0 1 0 0,-1 0 0 0 0,0-1-1 0 0,1 1 1 0 0,-1 0 0 0 0,0 0-1 0 0,1 0 1 0 0,-1 0 0 0 0,0 0-1 0 0,1 0 1 0 0,-1 0-1 0 0,0 0 1 0 0,1 0 0 0 0,-1 0-1 0 0,0 0 1 0 0,1 0 0 0 0,-1 0-1 0 0,0 0 1 0 0,1 0 0 0 0,-1 0-1 0 0,0 1 1 0 0,0-1 0 0 0,1 0-1 0 0,-1 0 1 0 0,0 0 0 0 0,1 0-1 0 0,-1 1 1 0 0,0-1 0 0 0,0 0-1 0 0,1 0 1 0 0,4 17 183 0 0,-4 31 278 0 0,-1-39-358 0 0,2 32 455 0 0,9 51 0 0 0,-6-57-165 0 0,1-19-1246 0 0,3-11-4423 0 0,3-5-5082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204 100 612 0 0,'0'-4'847'0'0,"0"-1"-1"0"0,-1 0 1 0 0,0 0 0 0 0,0 1 0 0 0,0-1-1 0 0,0 0 1 0 0,-1 1 0 0 0,1-1-1 0 0,-1 1 1 0 0,0 0 0 0 0,-1 0-1 0 0,1 0 1 0 0,-6-7 0 0 0,6 9-577 0 0,1 0 0 0 0,-1 0 0 0 0,0 1 0 0 0,0-1 0 0 0,0 1 0 0 0,1 0 0 0 0,-2-1 0 0 0,1 1 0 0 0,0 0 0 0 0,0 0 0 0 0,0 0 0 0 0,0 1 0 0 0,-1-1 0 0 0,1 0 0 0 0,0 1 0 0 0,-1 0 0 0 0,1-1 0 0 0,0 1 0 0 0,-1 0 0 0 0,1 0 0 0 0,0 0 0 0 0,-1 1 0 0 0,1-1 0 0 0,-1 0 0 0 0,1 1 0 0 0,0 0 0 0 0,0-1 0 0 0,-1 1 0 0 0,1 0 0 0 0,-3 2 0 0 0,-3 1-10 0 0,1 1 0 0 0,-1 0 1 0 0,1 0-1 0 0,0 1 0 0 0,1 0 0 0 0,-1 0 1 0 0,1 0-1 0 0,0 1 0 0 0,1 0 0 0 0,0 0 1 0 0,0 1-1 0 0,0-1 0 0 0,1 1 0 0 0,0 0 1 0 0,-4 13-1 0 0,6-14-135 0 0,0 0 1 0 0,0 0-1 0 0,1 0 1 0 0,-1 0-1 0 0,2 0 0 0 0,-1 0 1 0 0,1 0-1 0 0,0 1 1 0 0,1-1-1 0 0,-1 0 1 0 0,1 0-1 0 0,1 0 1 0 0,-1 0-1 0 0,1 0 0 0 0,1 0 1 0 0,-1-1-1 0 0,1 1 1 0 0,0-1-1 0 0,7 11 1 0 0,-4-9-35 0 0,1 0 1 0 0,0-1 0 0 0,0 1 0 0 0,0-2 0 0 0,1 1-1 0 0,0-1 1 0 0,1 0 0 0 0,-1-1 0 0 0,1 1 0 0 0,0-2-1 0 0,11 5 1 0 0,-13-6-84 0 0,0-1 1 0 0,0 0-1 0 0,1 0 0 0 0,-1 0 0 0 0,0-1 1 0 0,1 0-1 0 0,-1-1 0 0 0,1 1 0 0 0,-1-1 1 0 0,1-1-1 0 0,-1 0 0 0 0,0 0 0 0 0,1 0 1 0 0,-1-1-1 0 0,14-4 0 0 0,-17 4-10 0 0,-1-1 1 0 0,1 1-1 0 0,0-1 1 0 0,-1 0-1 0 0,1 0 1 0 0,-1 0-1 0 0,0 0 1 0 0,0 0-1 0 0,0-1 1 0 0,0 1-1 0 0,-1-1 1 0 0,1 0-1 0 0,-1 0 1 0 0,0 0-1 0 0,0 0 1 0 0,-1 0-1 0 0,1 0 1 0 0,-1-1-1 0 0,0 1 1 0 0,0 0-1 0 0,0-1 1 0 0,0-7-1 0 0,0 3 8 0 0,-1 0 0 0 0,0 0-1 0 0,-1 1 1 0 0,0-1 0 0 0,0 0 0 0 0,-1 0 0 0 0,0 1-1 0 0,0-1 1 0 0,-1 1 0 0 0,-6-14 0 0 0,1 10-76 0 0,1 0-1 0 0,-2 1 1 0 0,1 0 0 0 0,-1 0 0 0 0,-1 1 0 0 0,0 0 0 0 0,-1 1 0 0 0,0 0 0 0 0,0 0 0 0 0,-16-8 0 0 0,13 9-1325 0 0,-1 0 1 0 0,0 2 0 0 0,0-1-1 0 0,-30-7 1 0 0,41 14 241 0 0,-2-1-3806 0 0,-5-1 2404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81 456 0 0,'29'81'11202'0'0,"-25"-64"-4744"0"0,-8-28-1615 0 0,-5-34-1079 0 0,9 40-3609 0 0,1-1 0 0 0,-1 1 0 0 0,1 0 0 0 0,0 0 0 0 0,1 0 0 0 0,-1 0 0 0 0,1 0 0 0 0,0 0 0 0 0,0 0 0 0 0,0 1 0 0 0,1-1 0 0 0,-1 1 0 0 0,1 0 0 0 0,0-1 0 0 0,1 1 0 0 0,5-5-1 0 0,-7 6-106 0 0,1 1-1 0 0,0 0 1 0 0,0 0-1 0 0,-1 1 1 0 0,1-1-1 0 0,0 0 0 0 0,0 1 1 0 0,1 0-1 0 0,-1 0 1 0 0,0 0-1 0 0,0 0 1 0 0,0 0-1 0 0,1 1 0 0 0,-1-1 1 0 0,0 1-1 0 0,1 0 1 0 0,-1 0-1 0 0,1 0 1 0 0,-1 1-1 0 0,0-1 0 0 0,1 1 1 0 0,-1-1-1 0 0,0 1 1 0 0,0 0-1 0 0,0 1 1 0 0,0-1-1 0 0,6 3 0 0 0,-1 2 15 0 0,1 0 0 0 0,-1 0 0 0 0,0 1-1 0 0,0 0 1 0 0,-1 0 0 0 0,0 1 0 0 0,0 0-1 0 0,-1 0 1 0 0,8 14 0 0 0,19 22-17 0 0,-26-36-41 0 0,-6-7-2 0 0,0-5 1 0 0,1-12 115 0 0,2-1 0 0 0,0 1-1 0 0,1 0 1 0 0,8-18 0 0 0,-11 30-92 0 0,-1 0-1 0 0,1 1 1 0 0,0-1 0 0 0,0 1-1 0 0,0-1 1 0 0,0 1 0 0 0,1 0-1 0 0,0 0 1 0 0,-1 0 0 0 0,1 0-1 0 0,0 0 1 0 0,0 1 0 0 0,0-1-1 0 0,1 1 1 0 0,-1 0 0 0 0,0 0-1 0 0,1 0 1 0 0,0 1 0 0 0,-1-1-1 0 0,1 1 1 0 0,0 0 0 0 0,0 0-1 0 0,0 0 1 0 0,7-1 0 0 0,-9 2-18 0 0,1 1 1 0 0,0-1 0 0 0,-1 1-1 0 0,1-1 1 0 0,0 1-1 0 0,-1 0 1 0 0,1 0 0 0 0,-1 0-1 0 0,1 0 1 0 0,-1 0 0 0 0,0 1-1 0 0,1-1 1 0 0,-1 1 0 0 0,0-1-1 0 0,0 1 1 0 0,0 0-1 0 0,3 4 1 0 0,2 2-5 0 0,0 1 0 0 0,-1 0 0 0 0,5 12 0 0 0,4 5-111 0 0,-7-12-573 0 0,-8-12 186 0 0,1 0 1 0 0,0 0-1 0 0,0 0 1 0 0,0 0-1 0 0,0 0 1 0 0,1 0-1 0 0,-1-1 1 0 0,0 1-1 0 0,3 1 0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51 154 212 0 0,'0'0'5458'0'0,"1"2"-3859"0"0,0 4-795 0 0,1-1 1 0 0,-1 1 0 0 0,-1-1 0 0 0,1 1 0 0 0,-1 0-1 0 0,0-1 1 0 0,0 1 0 0 0,-2 9 0 0 0,-12 52 2814 0 0,2-16-988 0 0,10-35-1278 0 0,-1-1 0 0 0,-1 1 1 0 0,-9 20 2604 0 0,11-48-3708 0 0,0 0 1 0 0,0-1-1 0 0,1 1 0 0 0,2-24 0 0 0,11-109 658 0 0,-9 113-685 0 0,17-89 813 0 0,-14 108-881 0 0,-1-6 54 0 0,-4 19-207 0 0,-1-1 0 0 0,0 1 0 0 0,0 0 0 0 0,1 0 0 0 0,-1 0 1 0 0,0 0-1 0 0,0 0 0 0 0,1 0 0 0 0,-1 0 0 0 0,0 0 0 0 0,0 0 0 0 0,1 0 1 0 0,-1 0-1 0 0,0 0 0 0 0,0 0 0 0 0,1 0 0 0 0,-1 0 0 0 0,0 0 0 0 0,0 0 1 0 0,1 0-1 0 0,-1 0 0 0 0,0 0 0 0 0,0 0 0 0 0,1 0 0 0 0,-1 1 1 0 0,0-1-1 0 0,0 0 0 0 0,0 0 0 0 0,1 0 0 0 0,-1 0 0 0 0,0 0 0 0 0,0 1 1 0 0,0-1-1 0 0,0 0 0 0 0,1 0 0 0 0,-1 1 0 0 0,10 7 27 0 0,-9-8-25 0 0,10 13 11 0 0,0 1 0 0 0,-1 0 1 0 0,-1 1-1 0 0,10 19 1 0 0,3 6 0 0 0,63 88-589 0 0,-70-110 441 0 0,0 0 0 0 0,0-1 0 0 0,2-1-1 0 0,30 23 1 0 0,-45-37 100 0 0,-1-1 0 0 0,1 1 1 0 0,0-1-1 0 0,0 0 0 0 0,0 0 1 0 0,0 0-1 0 0,1 0 0 0 0,-1 0 0 0 0,0 0 1 0 0,0-1-1 0 0,0 1 0 0 0,1-1 1 0 0,-1 1-1 0 0,0-1 0 0 0,1 0 0 0 0,-1 0 1 0 0,0 0-1 0 0,1 0 0 0 0,-1 0 0 0 0,0-1 1 0 0,1 1-1 0 0,-1-1 0 0 0,0 1 1 0 0,0-1-1 0 0,0 0 0 0 0,1 0 0 0 0,-1 0 1 0 0,0 0-1 0 0,0 0 0 0 0,0-1 1 0 0,-1 1-1 0 0,1 0 0 0 0,0-1 0 0 0,0 0 1 0 0,-1 1-1 0 0,1-1 0 0 0,1-3 0 0 0,-2 4 28 0 0,0 0 0 0 0,-1-1-1 0 0,1 1 1 0 0,-1-1 0 0 0,1 1 0 0 0,-1 0-1 0 0,0-1 1 0 0,1 1 0 0 0,-1-1-1 0 0,0 1 1 0 0,0-1 0 0 0,0 1-1 0 0,0-1 1 0 0,0 1 0 0 0,-1-1-1 0 0,1 1 1 0 0,0-1 0 0 0,-1 1-1 0 0,0-3 1 0 0,-1 1 1 0 0,0-1 0 0 0,0 1 1 0 0,0-1-1 0 0,0 1 0 0 0,0 0 0 0 0,-1 0 0 0 0,-4-4 1 0 0,-2-1 7 0 0,-2-1 0 0 0,1 1 1 0 0,-20-10-1 0 0,5 4 75 0 0,0 2 0 0 0,-1 1 0 0 0,-44-12 0 0 0,56 19-97 0 0,-1 0-1 0 0,0 2 1 0 0,0 0 0 0 0,0 0-1 0 0,0 1 1 0 0,-1 1 0 0 0,1 1-1 0 0,-20 3 1 0 0,33-4-183 0 0,0 1 1 0 0,0-1-1 0 0,0 1 0 0 0,0-1 0 0 0,0 1 1 0 0,0 0-1 0 0,0 0 0 0 0,0 0 0 0 0,0 0 1 0 0,0 0-1 0 0,0 1 0 0 0,-2 2 0 0 0,3-3-344 0 0,1-1 0 0 0,-1 1 0 0 0,0 0 0 0 0,1 0 0 0 0,-1 0 0 0 0,1 0 0 0 0,0 0 0 0 0,-1 0 0 0 0,1 0 0 0 0,0 0 0 0 0,0 0 0 0 0,0 0 0 0 0,-1 0 0 0 0,1 0 0 0 0,0 0-1 0 0,0 0 1 0 0,0 0 0 0 0,1 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32 604 0 0,'2'-3'579'0'0,"0"0"0"0"0,0 0 0 0 0,0 1 0 0 0,0-1 1 0 0,0 1-1 0 0,1 0 0 0 0,-1-1 0 0 0,1 1 0 0 0,0 0 0 0 0,-1 1 0 0 0,5-3 0 0 0,-5 3-318 0 0,-1 1 0 0 0,1 0 0 0 0,-1 0 0 0 0,1 0 0 0 0,0 0 0 0 0,-1 0 0 0 0,1 0 0 0 0,-1 0 0 0 0,1 1 0 0 0,0-1 0 0 0,-1 1 0 0 0,1-1 0 0 0,-1 1-1 0 0,1-1 1 0 0,-1 1 0 0 0,1 0 0 0 0,-1 0 0 0 0,0-1 0 0 0,1 1 0 0 0,-1 0 0 0 0,0 1 0 0 0,0-1 0 0 0,0 0 0 0 0,0 0 0 0 0,0 0 0 0 0,1 2 0 0 0,15 17 1098 0 0,-1 0-1 0 0,-1 1 1 0 0,-1 1 0 0 0,17 35 0 0 0,37 100 1931 0 0,-54-120-2418 0 0,2 11 110 0 0,-12-34-1229 0 0,0-1 1 0 0,1 0-1 0 0,12 23 0 0 0,-11-27-1263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14 368 0 0,'0'0'9178'0'0,"2"-1"-8347"0"0,6-1 99 0 0,-1 0-1 0 0,1 0 1 0 0,-1 1 0 0 0,9-1-1 0 0,63 0 1747 0 0,-63 2-2107 0 0,271 14 3158 0 0,-151-22-4377 0 0,-70 2-1572 0 0,0 4-4341 0 0,-49 2 4410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7 368 0 0,'-17'-7'4738'0'0,"15"9"-3780"0"0,0 0-665 0 0,-1 0 0 0 0,1 0 0 0 0,0 0 0 0 0,0 0 0 0 0,0 1 0 0 0,1-1 0 0 0,-1 1-1 0 0,0-1 1 0 0,1 1 0 0 0,0 0 0 0 0,-1-1 0 0 0,1 1 0 0 0,0 0 0 0 0,0 0 0 0 0,1 0 0 0 0,-1 4 0 0 0,-2 11 944 0 0,0 30-1 0 0,0-7 176 0 0,2-37-1270 0 0,0 0-198 0 0,0 0 0 0 0,0 1 0 0 0,1-1 0 0 0,-1 1 1 0 0,1-1-1 0 0,0 8 0 0 0,1-11-300 0 0,0 1 228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4 236 0 0,'-3'-3'19150'0'0,"54"9"-14079"0"0,74-1 0 0 0,-46-5-7036 0 0,-22 0-5573 0 0,-45 0 4199 0 0,-3-2 478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0 140 624 0 0,'2'-5'695'0'0,"-1"0"-1"0"0,1 1 1 0 0,0-1-1 0 0,0 0 1 0 0,0 1-1 0 0,1-1 1 0 0,0 1-1 0 0,0 0 1 0 0,0 0 0 0 0,0 0-1 0 0,0 0 1 0 0,1 0-1 0 0,0 1 1 0 0,0 0-1 0 0,0-1 1 0 0,0 2-1 0 0,0-1 1 0 0,8-4-1 0 0,6-2 703 0 0,1 0-1 0 0,0 1 0 0 0,25-8 0 0 0,-39 15-1127 0 0,10-4 719 0 0,-1 1 0 0 0,24-3 0 0 0,-35 7-850 0 0,0-1 0 0 0,0 1-1 0 0,0 0 1 0 0,0 0 0 0 0,0 0 0 0 0,0 0 0 0 0,0 0 0 0 0,-1 1 0 0 0,1 0 0 0 0,0-1 0 0 0,0 1 0 0 0,0 0 0 0 0,0 0 0 0 0,-1 0 0 0 0,1 1 0 0 0,-1-1 0 0 0,1 1 0 0 0,-1 0-1 0 0,1-1 1 0 0,1 3 0 0 0,-3-2-89 0 0,1 0-1 0 0,-1 0 1 0 0,-1 0-1 0 0,1 0 1 0 0,0 0-1 0 0,-1 0 1 0 0,1 1-1 0 0,-1-1 0 0 0,1 0 1 0 0,-1 0-1 0 0,0 0 1 0 0,0 0-1 0 0,0 1 1 0 0,0-1-1 0 0,0 0 1 0 0,-1 0-1 0 0,1 0 1 0 0,-1 1-1 0 0,1-1 1 0 0,-2 3-1 0 0,-19 41 258 0 0,4-17-99 0 0,-31 39 1 0 0,31-46-99 0 0,1 0 0 0 0,1 1 0 0 0,-15 33 0 0 0,29-54-71 0 0,0 0-1 0 0,0-1 0 0 0,0 1 1 0 0,0 0-1 0 0,1 0 1 0 0,-1 0-1 0 0,1 0 1 0 0,0 0-1 0 0,-1 0 0 0 0,1 0 1 0 0,0-1-1 0 0,0 1 1 0 0,0 0-1 0 0,0 0 1 0 0,0 0-1 0 0,1 0 0 0 0,-1 0 1 0 0,1 0-1 0 0,-1 0 1 0 0,1 0-1 0 0,0 0 0 0 0,-1-1 1 0 0,1 1-1 0 0,0 0 1 0 0,2 2-1 0 0,1-1 70 0 0,-1 0 0 0 0,1 0-1 0 0,-1-1 1 0 0,1 1 0 0 0,0-1 0 0 0,0 0 0 0 0,1 0-1 0 0,-1 0 1 0 0,0-1 0 0 0,6 2 0 0 0,48 9 1013 0 0,-5-2-4949 0 0,-52-10 2933 0 0,4 4-1321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275 125 400 0 0,'2'-5'959'0'0,"-1"0"-1"0"0,0-1 1 0 0,-1 1 0 0 0,1-1 0 0 0,-1 1-1 0 0,0-1 1 0 0,0 1 0 0 0,-1-1 0 0 0,-1-8-1 0 0,1 11-538 0 0,0 0 0 0 0,0 0 0 0 0,0 0-1 0 0,-1 0 1 0 0,1 0 0 0 0,-1 0 0 0 0,1 1 0 0 0,-1-1-1 0 0,0 0 1 0 0,0 1 0 0 0,0 0 0 0 0,0-1 0 0 0,-1 1-1 0 0,1 0 1 0 0,-1 0 0 0 0,1 0 0 0 0,-6-2 0 0 0,2 1-82 0 0,1 1 1 0 0,-1 0-1 0 0,0 0 0 0 0,0 1 1 0 0,0 0-1 0 0,0 0 1 0 0,0 0-1 0 0,0 1 1 0 0,0 0-1 0 0,0 0 1 0 0,0 0-1 0 0,0 1 1 0 0,0 0-1 0 0,0 0 1 0 0,0 0-1 0 0,0 1 1 0 0,1 0-1 0 0,-1 0 1 0 0,0 0-1 0 0,1 1 1 0 0,0 0-1 0 0,-1 0 0 0 0,1 1 1 0 0,-9 7-1 0 0,7-5-147 0 0,-1 1-1 0 0,0 1 0 0 0,1-1 0 0 0,1 1 0 0 0,-1 0 1 0 0,1 1-1 0 0,1-1 0 0 0,0 1 0 0 0,0 1 1 0 0,0-1-1 0 0,1 1 0 0 0,1-1 0 0 0,0 1 0 0 0,-3 11 1 0 0,6-13-92 0 0,-1 0 0 0 0,1 1 0 0 0,1-1 0 0 0,-1 0 0 0 0,1 0 0 0 0,1 0 1 0 0,-1 0-1 0 0,1 0 0 0 0,1 0 0 0 0,0 0 0 0 0,0 0 0 0 0,0-1 0 0 0,1 1 1 0 0,0-1-1 0 0,0 0 0 0 0,1-1 0 0 0,0 1 0 0 0,0-1 0 0 0,1 1 0 0 0,0-2 0 0 0,0 1 1 0 0,0-1-1 0 0,13 9 0 0 0,-12-9-87 0 0,1 0 1 0 0,-1 0 0 0 0,1-1-1 0 0,-1 0 1 0 0,1-1-1 0 0,0 0 1 0 0,1 0-1 0 0,-1-1 1 0 0,0 1 0 0 0,1-2-1 0 0,-1 1 1 0 0,1-2-1 0 0,0 1 1 0 0,-1-1-1 0 0,1 0 1 0 0,-1 0 0 0 0,1-1-1 0 0,0-1 1 0 0,-1 1-1 0 0,1-1 1 0 0,-1-1-1 0 0,13-5 1 0 0,-15 4-49 0 0,0 0 1 0 0,-1 0-1 0 0,1-1 0 0 0,-1 0 1 0 0,0 0-1 0 0,0 0 0 0 0,0 0 0 0 0,-1-1 1 0 0,0 0-1 0 0,0 0 0 0 0,-1 0 1 0 0,6-12-1 0 0,-6 11 8 0 0,0-1-1 0 0,0 0 1 0 0,0 0-1 0 0,-1 0 1 0 0,-1 0-1 0 0,1-1 1 0 0,-1 1 0 0 0,0 0-1 0 0,-1-1 1 0 0,-1-11-1 0 0,-1 13-26 0 0,0 0-1 0 0,0 0 0 0 0,0 0 1 0 0,-1 0-1 0 0,0 0 0 0 0,-1 0 1 0 0,0 1-1 0 0,0-1 0 0 0,0 1 1 0 0,-1 0-1 0 0,1 1 0 0 0,-1-1 1 0 0,-1 1-1 0 0,1 0 0 0 0,-9-6 1 0 0,-1 0-794 0 0,1 2 1 0 0,-1 0 0 0 0,-1 0 0 0 0,1 2 0 0 0,-27-10 0 0 0,29 14-809 0 0,2 0-4978 0 0,2 1 2969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 0 0,'9'5'637'0'0,"-1"1"0"0"0,0 1 1 0 0,-1-1-1 0 0,0 1 0 0 0,0 0 0 0 0,0 1 0 0 0,-1-1 0 0 0,0 1 1 0 0,7 13-1 0 0,2 4 2400 0 0,20 53 0 0 0,3 20 10328 0 0,-38-98-13258 0 0,6-8 912 0 0,6-15-817 0 0,4-11 740 0 0,35-60 0 0 0,-45 84-826 0 0,1 0 0 0 0,0 1 0 0 0,1 0 0 0 0,0 0 0 0 0,0 1 0 0 0,1 0 0 0 0,0 0 0 0 0,1 1 0 0 0,-1 0 0 0 0,15-7 0 0 0,-22 13-87 0 0,0 0 0 0 0,0 0 0 0 0,0 0-1 0 0,1 0 1 0 0,-1 0 0 0 0,0 0-1 0 0,0 1 1 0 0,1 0 0 0 0,-1-1-1 0 0,0 1 1 0 0,1 0 0 0 0,-1 0 0 0 0,0 0-1 0 0,1 0 1 0 0,-1 0 0 0 0,0 1-1 0 0,1-1 1 0 0,-1 1 0 0 0,0 0-1 0 0,0-1 1 0 0,0 1 0 0 0,1 0 0 0 0,2 2-1 0 0,-2 0 1 0 0,-1-1-1 0 0,1 1 1 0 0,0 0-1 0 0,-1 0 1 0 0,1 0-1 0 0,-1 0 1 0 0,0 1-1 0 0,0-1 1 0 0,0 1-1 0 0,-1-1 0 0 0,1 1 1 0 0,-1 0-1 0 0,2 4 1 0 0,-1 1 24 0 0,0 1 0 0 0,0 0 0 0 0,-1 0 0 0 0,-1 0 0 0 0,1 1 1 0 0,-2-1-1 0 0,1 0 0 0 0,-3 11 0 0 0,68-86 188 0 0,-55 58-207 0 0,0-1 1 0 0,1 2-1 0 0,0-1 0 0 0,1 2 1 0 0,0-1-1 0 0,0 2 1 0 0,0 0-1 0 0,15-4 1 0 0,-10 5-28 0 0,5 3-7 0 0,-15 0 0 0 0,-5 0 0 0 0,0 0 0 0 0,0 0 0 0 0,0 0 0 0 0,-1 0 0 0 0,1 0 0 0 0,0 1 0 0 0,0-1 0 0 0,0 1 0 0 0,0-1 0 0 0,0 1 0 0 0,0 0 0 0 0,0 0 0 0 0,-1 0 0 0 0,1 0 0 0 0,0 0 0 0 0,-1 0 0 0 0,1 0 0 0 0,0 1 0 0 0,-1-1 0 0 0,0 0 0 0 0,1 1 0 0 0,1 3 0 0 0,2 0 0 0 0,-4-3 0 0 0,1 0 0 0 0,-1 0 0 0 0,1 0 0 0 0,-1 0 0 0 0,0 0 0 0 0,0 0 0 0 0,0 0 0 0 0,0 1 0 0 0,0-1 0 0 0,0 1 0 0 0,0 3 0 0 0,8 33 0 0 0,-3-3-2762 0 0,-6-35 2480 0 0,0 0 1 0 0,0 0-1 0 0,0 0 1 0 0,0 0 0 0 0,0 0-1 0 0,1-1 1 0 0,-1 1-1 0 0,0 0 1 0 0,0 0-1 0 0,1 0 1 0 0,-1 0 0 0 0,1 0-1 0 0,-1-1 1 0 0,1 1-1 0 0,-1 0 1 0 0,1 0-1 0 0,-1 0 1 0 0,1-1 0 0 0,-1 1-1 0 0,1 0 1 0 0,0-1-1 0 0,0 1 1 0 0,-1-1-1 0 0,1 1 1 0 0,0-1 0 0 0,0 1-1 0 0,0-1 1 0 0,15 5-6571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14 284 720 0 0,'0'0'2757'0'0,"2"1"-1145"0"0,0 1-1056 0 0,0 0-1 0 0,0 0 1 0 0,-1 0-1 0 0,1 0 1 0 0,0 0-1 0 0,-1 0 1 0 0,0 0-1 0 0,1 1 1 0 0,-1-1-1 0 0,0 1 1 0 0,0-1 0 0 0,0 1-1 0 0,-1-1 1 0 0,1 1-1 0 0,0-1 1 0 0,-1 1-1 0 0,0 0 1 0 0,0-1-1 0 0,0 1 1 0 0,0 0-1 0 0,0-1 1 0 0,0 1-1 0 0,-1 3 1 0 0,-1 8 1628 0 0,0-1 0 0 0,-1 0 0 0 0,-7 20 0 0 0,10-32-1604 0 0,6-45 3018 0 0,31-98-2931 0 0,5-26-102 0 0,-34 135-402 0 0,-5 21-132 0 0,2-4-26 0 0,-2 11-5 0 0,0 6 0 0 0,1 12 0 0 0,1-1 0 0 0,-2 1 0 0 0,0 0 0 0 0,3 22 0 0 0,4 18 0 0 0,-2-23 0 0 0,2-1 0 0 0,2 1 0 0 0,0-2 0 0 0,2 0 0 0 0,1 0 0 0 0,1-2 0 0 0,24 30 0 0 0,-16-26 3 0 0,19 13 4 0 0,-15-20-12 0 0,-8-11-5 0 0,1-2-7 0 0,-7-4 1 0 0,-1-5-464 0 0,-12-1 451 0 0,-1 0 0 0 0,1 0 0 0 0,-1-1 0 0 0,0 1 0 0 0,1 0 0 0 0,-1 0 0 0 0,1 0 0 0 0,-1-1 0 0 0,0 1 0 0 0,1 0 0 0 0,-1 0 0 0 0,1-1 0 0 0,-1 1 0 0 0,0 0 0 0 0,0-1 0 0 0,1 1 0 0 0,-1 0 1 0 0,0-1-1 0 0,1 1 0 0 0,-1-1 0 0 0,0 1 0 0 0,0 0 0 0 0,0-1 0 0 0,0 1 0 0 0,1-1 0 0 0,-1 0 0 0 0,0 0 3 0 0,0-1 0 0 0,0 1 0 0 0,0 0 0 0 0,0 0 0 0 0,0-1 0 0 0,-1 1 0 0 0,1 0 0 0 0,0 0 0 0 0,-1-1 0 0 0,1 1 0 0 0,-1 0 0 0 0,1 0 0 0 0,-1 0 0 0 0,1 0 0 0 0,-1 0 0 0 0,0 0 0 0 0,0 0 0 0 0,-1-2 0 0 0,-2-1-8 0 0,-1 1-1 0 0,0-1 1 0 0,0 1 0 0 0,0 0-1 0 0,-1 0 1 0 0,1 0 0 0 0,-11-3-1 0 0,-44-10-88 0 0,34 10 92 0 0,-27-5 132 0 0,0 1-1 0 0,0 3 1 0 0,-81 0 0 0 0,131 7-319 0 0,-6 1 675 0 0,5 0-2730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1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7 288 0 0,'47'2'5285'0'0,"81"-6"-1"0"0,-20 0 58 0 0,-78 4-6619 0 0,-12 0-3781 0 0,-15 0 3367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44 104 104 0 0,'-41'-37'9614'0'0,"41"36"-9376"0"0,-1 0 0 0 0,1 0 0 0 0,0 0 0 0 0,-1-1 0 0 0,1 1-1 0 0,0 0 1 0 0,0 0 0 0 0,0 0 0 0 0,0-1 0 0 0,0 1 0 0 0,0 0 0 0 0,0 0 0 0 0,0 0 0 0 0,0-1-1 0 0,1 1 1 0 0,-1 0 0 0 0,0 0 0 0 0,1 0 0 0 0,-1 0 0 0 0,1 0 0 0 0,-1 0 0 0 0,1 0-1 0 0,0 0 1 0 0,-1 0 0 0 0,1 0 0 0 0,0 0 0 0 0,1-2 0 0 0,3-1-12 0 0,1 0 0 0 0,-1 1 0 0 0,1-1 0 0 0,0 1 1 0 0,0 0-1 0 0,0 1 0 0 0,0 0 0 0 0,0 0 0 0 0,0 0 0 0 0,1 0 0 0 0,-1 1 1 0 0,1 0-1 0 0,-1 0 0 0 0,1 1 0 0 0,0 0 0 0 0,-1 0 0 0 0,1 1 0 0 0,-1 0 1 0 0,1 0-1 0 0,-1 0 0 0 0,0 1 0 0 0,1-1 0 0 0,-1 2 0 0 0,0-1 0 0 0,0 1 1 0 0,6 3-1 0 0,-10-4-198 0 0,0 0 1 0 0,0 0-1 0 0,0 0 1 0 0,0 0 0 0 0,0 1-1 0 0,0-1 1 0 0,-1 0-1 0 0,1 1 1 0 0,-1-1 0 0 0,0 1-1 0 0,1 0 1 0 0,-1-1-1 0 0,0 1 1 0 0,-1 0-1 0 0,1 0 1 0 0,0-1 0 0 0,-1 1-1 0 0,0 0 1 0 0,0 0-1 0 0,0 0 1 0 0,0 0-1 0 0,0 0 1 0 0,0 0 0 0 0,-1 0-1 0 0,-1 5 1 0 0,-2 7 16 0 0,-1 1 0 0 0,0-1 1 0 0,-12 22-1 0 0,7-16 5 0 0,-9 21-8 0 0,12-30-29 0 0,0 1 0 0 0,2 0-1 0 0,0 0 1 0 0,0 0-1 0 0,1 1 1 0 0,-3 17-1 0 0,7-29 17 0 0,0 0-1 0 0,0 0 0 0 0,0 1 1 0 0,0-1-1 0 0,1 0 0 0 0,-1 0 1 0 0,0 0-1 0 0,1 0 0 0 0,-1 1 1 0 0,1-1-1 0 0,0 0 0 0 0,0 0 1 0 0,0 0-1 0 0,0 0 0 0 0,0 0 0 0 0,0-1 1 0 0,1 1-1 0 0,1 2 0 0 0,0-1 37 0 0,1 0 1 0 0,-1 0-1 0 0,1 0 0 0 0,0-1 0 0 0,0 1 0 0 0,0-1 0 0 0,0 0 0 0 0,7 2 0 0 0,1 0 116 0 0,1-1 0 0 0,-1 0-1 0 0,1-1 1 0 0,0 0-1 0 0,18-1 1 0 0,5 0 207 0 0,14 0-478 0 0,-19-4-3087 0 0,-18 4 368 0 0,-1 1-3820 0 0,2-2 4318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266 180 80 0 0,'-2'-7'1154'0'0,"-1"0"1"0"0,0 0-1 0 0,-1 1 0 0 0,1-1 1 0 0,-1 1-1 0 0,0 0 1 0 0,-1 0-1 0 0,1 0 0 0 0,-1 1 1 0 0,0-1-1 0 0,-1 1 0 0 0,-11-8 1 0 0,14 11-906 0 0,0 0 1 0 0,0 1 0 0 0,0 0 0 0 0,-1-1-1 0 0,1 1 1 0 0,0 1 0 0 0,-1-1-1 0 0,1 0 1 0 0,-1 1 0 0 0,1-1 0 0 0,-1 1-1 0 0,1 0 1 0 0,-1 1 0 0 0,1-1 0 0 0,-1 0-1 0 0,1 1 1 0 0,-1 0 0 0 0,1 0-1 0 0,-1 0 1 0 0,1 0 0 0 0,0 0 0 0 0,-4 3-1 0 0,-1 0 30 0 0,0 0 1 0 0,0 1-1 0 0,0 0 0 0 0,0 1 0 0 0,1-1 0 0 0,0 2 0 0 0,-7 6 0 0 0,9-7-114 0 0,-1 1 0 0 0,1-1 0 0 0,1 1-1 0 0,-1 0 1 0 0,1 1 0 0 0,0-1-1 0 0,1 1 1 0 0,0-1 0 0 0,0 1 0 0 0,0 0-1 0 0,1 0 1 0 0,1 0 0 0 0,-1 0-1 0 0,1 1 1 0 0,1-1 0 0 0,-1 0 0 0 0,2 14-1 0 0,0-14-73 0 0,1 0 0 0 0,0-1 0 0 0,0 1 0 0 0,0-1-1 0 0,1 0 1 0 0,0 0 0 0 0,1 0 0 0 0,-1 0 0 0 0,1 0-1 0 0,1-1 1 0 0,-1 0 0 0 0,1 1 0 0 0,0-2 0 0 0,0 1-1 0 0,1-1 1 0 0,0 0 0 0 0,0 0 0 0 0,0 0 0 0 0,8 4 0 0 0,-3-2-24 0 0,1-1-1 0 0,-1 0 1 0 0,1 0 0 0 0,1-1 0 0 0,-1-1 0 0 0,1 0 0 0 0,0 0 0 0 0,0-1 0 0 0,0-1 0 0 0,0 0 0 0 0,1-1 0 0 0,-1-1 0 0 0,0 0 0 0 0,0-1 0 0 0,15-2 0 0 0,-24 2-59 0 0,0 0 1 0 0,0 0-1 0 0,-1 0 0 0 0,1-1 0 0 0,0 1 1 0 0,-1-1-1 0 0,1 0 0 0 0,-1 0 1 0 0,0-1-1 0 0,0 1 0 0 0,0 0 0 0 0,0-1 1 0 0,0 0-1 0 0,0 0 0 0 0,0 0 0 0 0,2-4 1 0 0,-2 1-5 0 0,0 1 1 0 0,0-1 0 0 0,-1 1-1 0 0,0-1 1 0 0,0 0 0 0 0,0 0-1 0 0,-1 0 1 0 0,0 0 0 0 0,1-11-1 0 0,-2 4-6 0 0,-1-1 0 0 0,1 0 0 0 0,-2 1-1 0 0,0 0 1 0 0,-1-1 0 0 0,0 1-1 0 0,-1 0 1 0 0,0 0 0 0 0,-7-12 0 0 0,2 6-224 0 0,-2 1 1 0 0,0 0 0 0 0,-1 1-1 0 0,0 0 1 0 0,-2 1 0 0 0,0 0-1 0 0,-1 1 1 0 0,0 0-1 0 0,-1 2 1 0 0,-1 0 0 0 0,-23-14-1 0 0,13 16-2144 0 0,26 11 1994 0 0,-1 0-1 0 0,1 0 1 0 0,0 0 0 0 0,0 0 0 0 0,0 0 0 0 0,0 0 0 0 0,0 0 0 0 0,0 0 0 0 0,0 1-1 0 0,0-1 1 0 0,0 0 0 0 0,0 1 0 0 0,0-1 0 0 0,0 1 0 0 0,0-1 0 0 0,0 1 0 0 0,0-1 0 0 0,0 1-1 0 0,0-1 1 0 0,0 1 0 0 0,0 0 0 0 0,0 0 0 0 0,1 0 0 0 0,-2 1 0 0 0,-3 4-2126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1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1 316 0 0,'-65'2'8463'0'0,"61"-2"-7289"0"0,-14 4 8134 0 0,24 0-8496 0 0,2 0-511 0 0,0-1 0 0 0,0 1 0 0 0,1-1 0 0 0,-1-1 0 0 0,1 1 0 0 0,14 1 0 0 0,371 13 4577 0 0,-341-17-4341 0 0,1-2 0 0 0,-1-2 0 0 0,81-17 0 0 0,-133 20-894 0 0,29-4-2569 0 0,-20 2-644 0 0,1 1-3365 0 0,-1 0 4290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148 212 552 0 0,'-74'-32'5266'0'0,"4"-4"6862"0"0,68 35-10739 0 0,1-8 631 0 0,6 3 1354 0 0,15-2-2531 0 0,1 0 0 0 0,0 2 0 0 0,34-8 0 0 0,74-4 800 0 0,15-5-443 0 0,-32-8-1191 0 0,-51 12-3918 0 0,-53 19 1367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52 796 0 0,'15'20'2616'0'0,"-1"0"0"0"0,-1 0 0 0 0,-1 2 0 0 0,-1-1-1 0 0,-1 2 1 0 0,0-1 0 0 0,-2 1 0 0 0,7 33 3853 0 0,-15-61-6071 0 0,-1-8-243 0 0,0-1 0 0 0,1 1-1 0 0,0 0 1 0 0,2-1 0 0 0,-1 1 0 0 0,1 0-1 0 0,1 0 1 0 0,1 0 0 0 0,0 0 0 0 0,0 1 0 0 0,1-1-1 0 0,1 1 1 0 0,0 0 0 0 0,1 1 0 0 0,0-1 0 0 0,0 1-1 0 0,12-12 1 0 0,-18 22-147 0 0,1-1 1 0 0,0 0-1 0 0,-1 1 0 0 0,1-1 0 0 0,0 1 0 0 0,0 0 0 0 0,0-1 1 0 0,0 1-1 0 0,0 0 0 0 0,0 0 0 0 0,0 1 0 0 0,0-1 0 0 0,0 0 1 0 0,1 1-1 0 0,-1-1 0 0 0,0 1 0 0 0,0 0 0 0 0,1-1 0 0 0,4 2 1 0 0,-5-1 12 0 0,1 1 0 0 0,0 0 0 0 0,0 0 0 0 0,0 0 0 0 0,-1 0 0 0 0,1 1 0 0 0,-1-1 0 0 0,1 1 0 0 0,-1 0 0 0 0,0-1 0 0 0,1 1 0 0 0,-1 0 0 0 0,3 4 0 0 0,2 3 30 0 0,-1 0 0 0 0,1 0 0 0 0,-2 0 0 0 0,1 1 0 0 0,-1 0 0 0 0,-1 0 0 0 0,4 11 0 0 0,8 13-47 0 0,-15-43-6 0 0,0-1 0 0 0,0 0 0 0 0,1 1 1 0 0,0-1-1 0 0,1 1 0 0 0,0-1 0 0 0,1 1 0 0 0,0 0 0 0 0,0 1 0 0 0,1-1 0 0 0,8-11 0 0 0,-10 16-1 0 0,-1 0-1 0 0,1 1 1 0 0,0-1 0 0 0,0 1-1 0 0,0-1 1 0 0,0 1 0 0 0,1 0-1 0 0,-1 0 1 0 0,7-3 0 0 0,-9 6 2 0 0,1-1 0 0 0,-1 1 0 0 0,0-1 0 0 0,1 1 0 0 0,-1 0 0 0 0,1-1 0 0 0,-1 1 0 0 0,1 0 0 0 0,-1 0 0 0 0,1 0 0 0 0,-1 0 0 0 0,0 1 0 0 0,1-1 0 0 0,-1 0 0 0 0,1 1 0 0 0,-1-1 0 0 0,0 0 0 0 0,1 1 0 0 0,-1 0 0 0 0,0-1 0 0 0,1 1 0 0 0,-1 0 0 0 0,0 0 0 0 0,0-1 0 0 0,0 1 0 0 0,0 0 0 0 0,0 0 0 0 0,0 0 0 0 0,0 1 0 0 0,0-1 0 0 0,0 0 0 0 0,0 0 0 0 0,1 3 0 0 0,2 4-4 0 0,1 1-1 0 0,-2 0 1 0 0,1 0 0 0 0,-1 1 0 0 0,0-1 0 0 0,-1 0 0 0 0,0 1 0 0 0,-1 0 0 0 0,1 16 0 0 0,4 25-4400 0 0,0-34-37 0 0,7-10-5435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85 352 104 0 0,'0'0'3731'0'0,"-4"2"-2160"0"0,0 3-679 0 0,0 0 0 0 0,0 0-1 0 0,0 0 1 0 0,1 1 0 0 0,0-1 0 0 0,0 1 0 0 0,0 0 0 0 0,0 0 0 0 0,-2 11 0 0 0,-11 21 2781 0 0,10-23-389 0 0,-10 29 0 0 0,16-43-2692 0 0,0-1-549 0 0,0 0-1 0 0,0-1 0 0 0,0 1 1 0 0,0 0-1 0 0,0 0 1 0 0,0 0-1 0 0,0 0 0 0 0,0 0 1 0 0,0-1-1 0 0,0 1 1 0 0,0 0-1 0 0,0 0 0 0 0,-1 0 1 0 0,1 0-1 0 0,0 0 0 0 0,0 0 1 0 0,0-1-1 0 0,0 1 1 0 0,0 0-1 0 0,0 0 0 0 0,-1 0 1 0 0,1 0-1 0 0,0 0 0 0 0,0 0 1 0 0,0 0-1 0 0,0 0 1 0 0,0 0-1 0 0,-1 0 0 0 0,1 0 1 0 0,0 0-1 0 0,0 0 1 0 0,0 0-1 0 0,0 0 0 0 0,0 0 1 0 0,-1 0-1 0 0,1 0 0 0 0,0 0 1 0 0,0 0-1 0 0,0 0 1 0 0,0 0-1 0 0,-1 0 0 0 0,1 0 1 0 0,0 0-1 0 0,0 0 0 0 0,0 0 1 0 0,0 0-1 0 0,0 0 1 0 0,0 0-1 0 0,-1 0 0 0 0,1 1 1 0 0,0-1-1 0 0,0 0 1 0 0,0 0-1 0 0,0 0 0 0 0,0 0 1 0 0,0 0-1 0 0,0 0 0 0 0,0 1 1 0 0,-1-1-1 0 0,1 0 1 0 0,0 0-1 0 0,0 0 0 0 0,0 0 1 0 0,0 0-1 0 0,0 1 0 0 0,0-1 1 0 0,0 0-1 0 0,0 0 1 0 0,3-48 664 0 0,14-78 1 0 0,3-24-177 0 0,-12-32 150 0 0,-7 178-638 0 0,-1 3 3 0 0,1-5-50 0 0,-1 6 7 0 0,0 0 0 0 0,0 0 0 0 0,0 0 0 0 0,0 0 0 0 0,0 0 0 0 0,0 0 0 0 0,0 0 0 0 0,1 0 0 0 0,-1 0 0 0 0,0 0 0 0 0,0 0 0 0 0,0 0 0 0 0,0 0 0 0 0,0 0 0 0 0,0 0 0 0 0,0 0 0 0 0,0 0 1 0 0,0 0-1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0,0 0 0 0 0,0 0 0 0 0,0 0 0 0 0,0 0 0 0 0,0-1 0 0 0,0 1 0 0 0,0 0 1 0 0,24 88 115 0 0,-18-59-83 0 0,2-1 0 0 0,16 42 1 0 0,-15-50-123 0 0,1 0 1 0 0,1-1-1 0 0,1 0 1 0 0,1-1-1 0 0,0 0 1 0 0,1-1-1 0 0,1-1 1 0 0,0 0-1 0 0,1-1 1 0 0,1 0-1 0 0,1-2 1 0 0,0 0-1 0 0,0-1 1 0 0,30 14-1 0 0,-26-22-447 0 0,-21-4 520 0 0,-1 0 0 0 0,1 1 0 0 0,0-1 0 0 0,-1 0 0 0 0,1-1 0 0 0,-1 1 0 0 0,1 0 0 0 0,-1 0 0 0 0,1 0 0 0 0,0 0 0 0 0,-1 0 0 0 0,1 0 0 0 0,-1-1 0 0 0,1 1 0 0 0,-1 0 0 0 0,1-1 0 0 0,-1 1 0 0 0,1 0 0 0 0,-1-1 0 0 0,1 1 0 0 0,-1 0 0 0 0,0-1 0 0 0,1 1 0 0 0,-1-1 0 0 0,0 1 0 0 0,1-1 0 0 0,-1 1 0 0 0,0-1 0 0 0,1 1 0 0 0,-1-1 0 0 0,0 1 0 0 0,0-1 0 0 0,0 1 0 0 0,1-1 0 0 0,-1 1 0 0 0,0-1 0 0 0,0 0 0 0 0,0 1 0 0 0,0-1 0 0 0,0 1 0 0 0,0-1 0 0 0,0 0 0 0 0,-1-1 14 0 0,1 0 1 0 0,0 1-1 0 0,0-1 1 0 0,-1 1-1 0 0,1-1 1 0 0,-1 0-1 0 0,1 1 1 0 0,-1-1-1 0 0,0 1 1 0 0,0-1-1 0 0,0 1 1 0 0,1 0 0 0 0,-1-1-1 0 0,-1 1 1 0 0,1 0-1 0 0,0 0 1 0 0,0-1-1 0 0,0 1 1 0 0,-1 0-1 0 0,1 0 1 0 0,0 1-1 0 0,-1-1 1 0 0,1 0-1 0 0,-1 0 1 0 0,1 1-1 0 0,-3-2 1 0 0,0 0 9 0 0,-11-4 28 0 0,0 0-1 0 0,-1 1 1 0 0,1 1-1 0 0,-1 0 1 0 0,0 1-1 0 0,-16-1 1 0 0,-5 1-67 0 0,-55 4 0 0 0,83-1-318 0 0,0 1 1 0 0,1 0 0 0 0,-1 1 0 0 0,1 0 0 0 0,-11 4-1 0 0,0 3-2742 0 0,2 2-3474 0 0,13-5 3586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38 776 0 0,'-18'-4'5128'0'0,"16"4"-4065"0"0,0-1 0 0 0,0 1-1 0 0,-1-1 1 0 0,1 1 0 0 0,-11-7 9976 0 0,19 7-10556 0 0,122-4 6658 0 0,-108 2-7365 0 0,0-1-1 0 0,22-6 1 0 0,-22 6-2006 0 0,-12 3-514 0 0,4-1-5199 0 0,-4-1 5153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80 236 0 0,'4'-8'1667'0'0,"1"1"-1"0"0,0-1 1 0 0,0 1-1 0 0,1 0 1 0 0,0 0-1 0 0,8-6 1 0 0,-4 2 1236 0 0,-9 10-2527 0 0,0 0-1 0 0,0 0 1 0 0,1 0-1 0 0,-1 0 0 0 0,0 0 1 0 0,0 0-1 0 0,1 0 1 0 0,-1 1-1 0 0,0-1 0 0 0,1 0 1 0 0,-1 1-1 0 0,3-1 1 0 0,-3 1-260 0 0,-1 0 0 0 0,1 0 0 0 0,-1 0 0 0 0,1 0 0 0 0,-1 0 0 0 0,1 0 0 0 0,-1 0 1 0 0,1 0-1 0 0,-1 0 0 0 0,1 0 0 0 0,-1 0 0 0 0,1 0 0 0 0,-1 1 0 0 0,1-1 0 0 0,-1 0 0 0 0,1 0 0 0 0,-1 1 1 0 0,0-1-1 0 0,1 0 0 0 0,-1 0 0 0 0,0 1 0 0 0,1-1 0 0 0,-1 1 0 0 0,0-1 0 0 0,1 0 0 0 0,-1 1 0 0 0,0-1 1 0 0,1 1-1 0 0,-1-1 0 0 0,0 0 0 0 0,0 1 0 0 0,0-1 0 0 0,0 1 0 0 0,1-1 0 0 0,-1 1 0 0 0,0-1 0 0 0,0 2 1 0 0,0-1 338 0 0,0 3-185 0 0,0-1 0 0 0,-1 1-1 0 0,0-1 1 0 0,0 1 0 0 0,0 0 0 0 0,-2 5 0 0 0,-6 7-15 0 0,-1-1 1 0 0,-1 0-1 0 0,0 0 1 0 0,-1-1 0 0 0,0-1-1 0 0,-1 0 1 0 0,-18 14-1 0 0,9-7 202 0 0,-32 36-1 0 0,52-54-411 0 0,1 0 0 0 0,-1 0-1 0 0,0 0 1 0 0,1 0 0 0 0,0 0-1 0 0,-1 0 1 0 0,1 1 0 0 0,0-1-1 0 0,0 0 1 0 0,0 1 0 0 0,0-1-1 0 0,1 1 1 0 0,-1-1 0 0 0,1 1-1 0 0,-1 0 1 0 0,1-1 0 0 0,0 1 0 0 0,0-1-1 0 0,0 1 1 0 0,1 2 0 0 0,0-3-14 0 0,0 1 0 0 0,0-1 0 0 0,1 0 0 0 0,-1 0 0 0 0,1 0 1 0 0,-1 0-1 0 0,1 0 0 0 0,0 0 0 0 0,0-1 0 0 0,0 1 0 0 0,0 0 1 0 0,0-1-1 0 0,0 0 0 0 0,1 1 0 0 0,-1-1 0 0 0,0 0 0 0 0,1 0 1 0 0,-1 0-1 0 0,0-1 0 0 0,5 2 0 0 0,13 3-172 0 0,0 0 0 0 0,0-1-1 0 0,1 0 1 0 0,-1-2 0 0 0,1-1-1 0 0,0 0 1 0 0,0-2 0 0 0,-1 0 0 0 0,1-1-1 0 0,-1-1 1 0 0,1-1 0 0 0,27-10-1 0 0,-43 12 30 0 0,1 0-1 0 0,-1-1 1 0 0,0 1-1 0 0,0-1 1 0 0,0 0-1 0 0,-1-1 1 0 0,1 1-1 0 0,-1-1 1 0 0,1 0-1 0 0,-1 0 1 0 0,-1 0-1 0 0,6-7 1 0 0,-8 10 748 0 0,-1 4-420 0 0,16 222 4006 0 0,-10-199-4303 0 0,-6-25-134 0 0,1 0 1 0 0,-1 0-1 0 0,0 0 1 0 0,1 0-1 0 0,0 0 1 0 0,-1 0 0 0 0,1 0-1 0 0,-1 0 1 0 0,1 0-1 0 0,0 0 1 0 0,0 0-1 0 0,0-1 1 0 0,1 2-1 0 0,-1-1-377 0 0,-1-1 0 0 0,1 1-1 0 0,0-1 1 0 0,0 0 0 0 0,-1 1 0 0 0,1-1-1 0 0,0 0 1 0 0,0 0 0 0 0,0 0-1 0 0,0 1 1 0 0,-1-1 0 0 0,1 0-1 0 0,0 0 1 0 0,0 0 0 0 0,0 0-1 0 0,0 0 1 0 0,0-1 0 0 0,-1 1 0 0 0,1 0-1 0 0,2-1 1 0 0,6-2-2364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238 133 696 0 0,'2'-3'749'0'0,"-1"1"-1"0"0,0-1 1 0 0,0 0 0 0 0,0 0 0 0 0,0 0-1 0 0,0 0 1 0 0,0 0 0 0 0,-1 0-1 0 0,0 0 1 0 0,0 0 0 0 0,1-1 0 0 0,-2 1-1 0 0,1 0 1 0 0,0 0 0 0 0,-1 0-1 0 0,1 0 1 0 0,-3-5 0 0 0,3 6-449 0 0,-1 0 1 0 0,0 0-1 0 0,0 0 1 0 0,0 0-1 0 0,0 1 0 0 0,-1-1 1 0 0,1 0-1 0 0,0 1 1 0 0,-1-1-1 0 0,1 0 1 0 0,-1 1-1 0 0,0 0 1 0 0,1-1-1 0 0,-1 1 1 0 0,0 0-1 0 0,-3-2 0 0 0,-3 0 173 0 0,0 0 0 0 0,0 1 0 0 0,1 0-1 0 0,-1 0 1 0 0,-1 1 0 0 0,1 0-1 0 0,0 1 1 0 0,0-1 0 0 0,0 2-1 0 0,0-1 1 0 0,0 1 0 0 0,-15 3 0 0 0,18-3-271 0 0,-1 1 0 0 0,1 0 0 0 0,0 0 0 0 0,-1 0 0 0 0,1 1 0 0 0,0 0 0 0 0,1 0 0 0 0,-1 0 0 0 0,0 0 0 0 0,1 1 0 0 0,0 0 0 0 0,0 0 0 0 0,0 0 0 0 0,0 0 0 0 0,0 1 0 0 0,1-1 1 0 0,0 1-1 0 0,0 0 0 0 0,-3 6 0 0 0,4-7-153 0 0,1 1 1 0 0,0-1 0 0 0,0 0 0 0 0,0 0-1 0 0,0 1 1 0 0,1-1 0 0 0,-1 1-1 0 0,1-1 1 0 0,0 0 0 0 0,0 1-1 0 0,1-1 1 0 0,1 8 0 0 0,0-5 110 0 0,0 1 0 0 0,1-1 0 0 0,0 0 0 0 0,0 0 0 0 0,1 0 0 0 0,7 11 0 0 0,0-3 147 0 0,2 0 0 0 0,0-1-1 0 0,0 0 1 0 0,30 23 0 0 0,-37-33-307 0 0,-1 0 0 0 0,1-1 0 0 0,0 1 0 0 0,0-1 0 0 0,0 0 0 0 0,1 0 0 0 0,-1-1 0 0 0,1 0 0 0 0,-1 0 0 0 0,1-1 0 0 0,13 2 0 0 0,-17-3 0 0 0,0 0 0 0 0,0 0 0 0 0,0 0 0 0 0,0-1 0 0 0,0 1 0 0 0,0-1 0 0 0,1 0 0 0 0,-1 0 0 0 0,0 0 0 0 0,-1 0 0 0 0,1-1 0 0 0,0 1 0 0 0,0-1 0 0 0,-1 1 0 0 0,1-1 0 0 0,0 0 0 0 0,-1 0 0 0 0,0 0 0 0 0,1-1 0 0 0,-1 1 0 0 0,0 0 0 0 0,0-1 0 0 0,-1 1 0 0 0,1-1 0 0 0,0 0 0 0 0,-1 0 0 0 0,0 1 0 0 0,2-4 0 0 0,0-3-15 0 0,0 1 0 0 0,0-1 0 0 0,-1 1 0 0 0,-1-1 0 0 0,1 0 0 0 0,-1 1 0 0 0,0-1 0 0 0,-1 0 0 0 0,0 0 0 0 0,-1 0 0 0 0,0 0 0 0 0,0 0 1 0 0,-1 1-1 0 0,0-1 0 0 0,0 1 0 0 0,-1-1 0 0 0,0 1 0 0 0,-1 0 0 0 0,1 0 0 0 0,-2 0 0 0 0,1 0 0 0 0,-1 1 0 0 0,0 0 0 0 0,-11-11 0 0 0,1 0-333 0 0,-26-21 0 0 0,35 34-205 0 0,0 0 0 0 0,-1 1 0 0 0,1 0 0 0 0,-1 0 0 0 0,0 0 0 0 0,0 1 0 0 0,0 0 0 0 0,-9-2 0 0 0,10 6-3764 0 0,1 1 2927 0 0,0 2-3010 0 0,-1 1 1552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1 168 888 0 0,'15'26'7046'0'0,"-1"1"-1"0"0,11 37 4858 0 0,-33-85-10258 0 0,5 14-1556 0 0,2 1 0 0 0,-1-1 1 0 0,1 1-1 0 0,-1-11 0 0 0,3 8 23 0 0,0-1-1 0 0,1 1 0 0 0,0-1 0 0 0,1 1 0 0 0,0-1 1 0 0,0 1-1 0 0,1 0 0 0 0,0 1 0 0 0,1-1 0 0 0,0 1 1 0 0,0-1-1 0 0,1 2 0 0 0,11-14 0 0 0,-14 18-54 0 0,0-1-1 0 0,0 1 1 0 0,1 0-1 0 0,0 0 0 0 0,-1 0 1 0 0,1 0-1 0 0,0 1 1 0 0,1-1-1 0 0,-1 1 0 0 0,0 0 1 0 0,1 0-1 0 0,-1 1 1 0 0,1-1-1 0 0,-1 1 1 0 0,1 0-1 0 0,0 0 0 0 0,-1 1 1 0 0,1-1-1 0 0,0 1 1 0 0,0 0-1 0 0,0 1 1 0 0,-1-1-1 0 0,1 1 0 0 0,0 0 1 0 0,-1 0-1 0 0,1 0 1 0 0,-1 0-1 0 0,1 1 0 0 0,6 3 1 0 0,-6-2-32 0 0,1 1-1 0 0,-1 0 1 0 0,0 0 0 0 0,0 0 0 0 0,0 1-1 0 0,-1-1 1 0 0,0 1 0 0 0,1 0 0 0 0,-2 0-1 0 0,1 1 1 0 0,-1-1 0 0 0,1 1-1 0 0,-2 0 1 0 0,1 0 0 0 0,-1 0 0 0 0,1 0-1 0 0,-2 0 1 0 0,1 0 0 0 0,-1 1 0 0 0,0-1-1 0 0,1 10 1 0 0,-2-16-25 0 0,-1 4 0 0 0,0-5 0 0 0,-6-18-5 0 0,7 14 1 0 0,-1 1-1 0 0,1-1 0 0 0,1 1 0 0 0,-1-1 0 0 0,1 1 0 0 0,0-1 1 0 0,0 1-1 0 0,0 0 0 0 0,0-1 0 0 0,1 1 0 0 0,0 0 0 0 0,3-7 1 0 0,1 1-8 0 0,0 1 0 0 0,0-1 0 0 0,1 1 0 0 0,8-8 0 0 0,-11 12 16 0 0,1 1 1 0 0,0 0-1 0 0,0 0 0 0 0,0 0 0 0 0,0 0 0 0 0,1 1 0 0 0,-1 0 0 0 0,1 0 0 0 0,0 1 0 0 0,0-1 0 0 0,0 1 0 0 0,0 1 0 0 0,0-1 1 0 0,12-1-1 0 0,-14 3-2 0 0,-1 0 0 0 0,1 0 1 0 0,-1 0-1 0 0,1 1 0 0 0,0 0 1 0 0,-1-1-1 0 0,1 1 0 0 0,-1 0 1 0 0,0 1-1 0 0,1-1 0 0 0,-1 0 1 0 0,0 1-1 0 0,0 0 0 0 0,0 0 1 0 0,0 0-1 0 0,0 0 0 0 0,0 0 1 0 0,0 1-1 0 0,-1-1 0 0 0,1 1 1 0 0,-1 0-1 0 0,0 0 0 0 0,0-1 1 0 0,0 2-1 0 0,0-1 0 0 0,0 0 1 0 0,2 6-1 0 0,1 3-41 0 0,2 3-316 0 0,-1-1 0 0 0,-1 1 0 0 0,6 30 0 0 0,-10-40-207 0 0,4 16-11556 0 0,-2-17 8923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191 326 868 0 0,'-4'3'1385'0'0,"0"1"-286"0"0,0 0 0 0 0,0 1 0 0 0,0 0 1 0 0,0 0-1 0 0,1 0 0 0 0,0 0 0 0 0,0 1 0 0 0,0-1 0 0 0,1 1 0 0 0,0-1 1 0 0,0 1-1 0 0,-1 7 0 0 0,-7 15 1223 0 0,3-11 301 0 0,-1-1 0 0 0,-12 20 0 0 0,20-36-2546 0 0,0 1-1 0 0,-1-1 1 0 0,1 0 0 0 0,0 0-1 0 0,0 1 1 0 0,0-1 0 0 0,0 0-1 0 0,-1 0 1 0 0,1 1-1 0 0,0-1 1 0 0,0 0 0 0 0,0 0-1 0 0,-1 0 1 0 0,1 1 0 0 0,0-1-1 0 0,0 0 1 0 0,-1 0-1 0 0,1 0 1 0 0,0 0 0 0 0,0 0-1 0 0,-1 0 1 0 0,1 1 0 0 0,0-1-1 0 0,-1 0 1 0 0,1 0-1 0 0,0 0 1 0 0,-1 0 0 0 0,1 0-1 0 0,0 0 1 0 0,0 0 0 0 0,-1 0-1 0 0,1 0 1 0 0,0 0-1 0 0,-1-1 1 0 0,1 1 0 0 0,0 0-1 0 0,0 0 1 0 0,-1 0 0 0 0,1 0-1 0 0,0 0 1 0 0,-1-1-1 0 0,-1-1 12 0 0,0-1-1 0 0,1 1 1 0 0,-1-1-1 0 0,1 1 1 0 0,-1-1-1 0 0,1 0 1 0 0,0 0-1 0 0,0 0 1 0 0,0 0-1 0 0,1 0 1 0 0,-1 0-1 0 0,1 0 1 0 0,-1 0-1 0 0,1 0 1 0 0,0 0-1 0 0,0 0 1 0 0,1 0-1 0 0,0-6 1 0 0,6-54 403 0 0,21-90 1 0 0,-12 74-322 0 0,-11 52-170 0 0,1-6 0 0 0,11-34 0 0 0,-12 52 0 0 0,-5 15 0 0 0,0 0 0 0 0,0 0 0 0 0,0-1 0 0 0,0 1 0 0 0,0 0 0 0 0,0 0 0 0 0,0-1 0 0 0,0 1 0 0 0,0 0 0 0 0,0 0 0 0 0,0-1 0 0 0,0 1 0 0 0,0 0 0 0 0,1 0 0 0 0,-1 0 0 0 0,0-1 0 0 0,0 1 0 0 0,0 0 0 0 0,0 0 0 0 0,1 0 0 0 0,-1-1 0 0 0,0 1 0 0 0,0 0 0 0 0,0 0 0 0 0,1 0 0 0 0,-1 0 0 0 0,0 0 0 0 0,0 0 0 0 0,1-1 0 0 0,-1 1 0 0 0,0 0 0 0 0,0 0 0 0 0,0 0 0 0 0,1 0 0 0 0,-1 0 0 0 0,0 0 0 0 0,1 0 0 0 0,-1 0 0 0 0,0 0 0 0 0,0 0 0 0 0,1 0 0 0 0,-1 0 0 0 0,3 2 0 0 0,0 0 0 0 0,0 0 0 0 0,-1 0 0 0 0,1 0 0 0 0,-1 1 0 0 0,1-1 0 0 0,-1 1 0 0 0,0 0 0 0 0,0-1 0 0 0,0 1 0 0 0,0 0 0 0 0,-1 0 0 0 0,1 0 0 0 0,-1 0 0 0 0,1 4 0 0 0,22 62 0 0 0,-17-47 0 0 0,52 141 0 0 0,-49-141 0 0 0,1 0 0 0 0,1-1 0 0 0,0 0 0 0 0,2-1 0 0 0,18 20 0 0 0,-32-39 0 0 0,12 12-408 0 0,-1-1 1 0 0,21 17-1 0 0,-28-26 313 0 0,-1 0-1 0 0,1-1 0 0 0,1 0 1 0 0,-1 1-1 0 0,0-1 0 0 0,0-1 1 0 0,1 1-1 0 0,-1 0 0 0 0,1-1 1 0 0,0 0-1 0 0,-1 0 0 0 0,1-1 0 0 0,5 1 1 0 0,-8-1 48 0 0,-1 0 1 0 0,1-1 0 0 0,-1 1-1 0 0,0 0 1 0 0,1-1 0 0 0,-1 1-1 0 0,0-1 1 0 0,0 1 0 0 0,1-1-1 0 0,-1 0 1 0 0,0 1-1 0 0,0-1 1 0 0,0 0 0 0 0,0 0-1 0 0,0 0 1 0 0,0 0 0 0 0,0 0-1 0 0,0 0 1 0 0,0 0 0 0 0,0 0-1 0 0,-1 0 1 0 0,1 0-1 0 0,0-1 1 0 0,-1 1 0 0 0,1 0-1 0 0,-1 0 1 0 0,1-1 0 0 0,-1 1-1 0 0,1-3 1 0 0,-1 3-47 0 0,-2-2 19 0 0,-1-2 72 0 0,0 0 1 0 0,-1 1 0 0 0,1-1 0 0 0,-1 1-1 0 0,0 0 1 0 0,-1 0 0 0 0,1 0 0 0 0,-1 0-1 0 0,1 1 1 0 0,-1 0 0 0 0,0 0 0 0 0,-1 0-1 0 0,-7-3 1 0 0,-6-2 146 0 0,-1 1 1 0 0,-33-8-1 0 0,1 4 645 0 0,-68-7 0 0 0,98 17-439 0 0,0 0 0 0 0,-1 1 1 0 0,1 1-1 0 0,0 1 0 0 0,-40 9 0 0 0,61-10-509 0 0,0-1 0 0 0,-1 0-1 0 0,1 1 1 0 0,0-1-1 0 0,-1 1 1 0 0,1 0 0 0 0,0-1-1 0 0,-1 1 1 0 0,1 0-1 0 0,0 0 1 0 0,0 0-1 0 0,0 0 1 0 0,0 0 0 0 0,0 0-1 0 0,0 0 1 0 0,0 0-1 0 0,0 0 1 0 0,0 0 0 0 0,1 0-1 0 0,-1 1 1 0 0,-1 2-1 0 0,2-3-568 0 0,-1 1-1 0 0,1 0 0 0 0,0 0 0 0 0,0 0 1 0 0,0 1-1 0 0,0-1 0 0 0,0 0 0 0 0,0 0 1 0 0,1 0-1 0 0,-1 0 0 0 0,1-1 0 0 0,-1 1 1 0 0,1 0-1 0 0,1 2 0 0 0,1 5-2418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23 448 0 0,'-17'-21'7367'0'0,"16"21"-7164"0"0,1 0 0 0 0,0-1 0 0 0,-1 1 1 0 0,1 0-1 0 0,-1 0 0 0 0,1 0 0 0 0,0 0 0 0 0,-1 0 0 0 0,1 0 1 0 0,-1-1-1 0 0,1 1 0 0 0,-1 0 0 0 0,1 0 0 0 0,0 0 1 0 0,-1 1-1 0 0,1-1 0 0 0,-1 0 0 0 0,1 0 0 0 0,-1 0 1 0 0,1 0-1 0 0,0 0 0 0 0,-1 0 0 0 0,1 1 0 0 0,-1-1 1 0 0,1 0-1 0 0,0 0 0 0 0,-1 1 0 0 0,1-1 0 0 0,0 0 1 0 0,-1 0-1 0 0,1 1 0 0 0,0-1 0 0 0,-1 1 0 0 0,-8 18 2581 0 0,2 22-697 0 0,6-40-1993 0 0,-19 175 6014 0 0,20-155-5405 0 0,0-1-1 0 0,5 36 1 0 0,-3-30-103 0 0,-2-24-561 0 0,0 0 0 0 0,1 0 0 0 0,-1 0-1 0 0,0 0 1 0 0,1-1 0 0 0,-1 1 0 0 0,1 0 0 0 0,0 0 0 0 0,-1-1 0 0 0,1 1 0 0 0,0-1-1 0 0,0 1 1 0 0,0 0 0 0 0,0-1 0 0 0,0 0 0 0 0,1 1 0 0 0,-1-1 0 0 0,0 0 0 0 0,1 1 0 0 0,-1-1-1 0 0,0 0 1 0 0,3 1 0 0 0,18 4-3186 0 0,3-8-6016 0 0,-13-2 6236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31 101 136 0 0,'-4'-3'1272'0'0,"0"-1"0"0"0,0 1 0 0 0,0-1 0 0 0,1 0 0 0 0,-9-13 9908 0 0,16 21-10007 0 0,15 18 1165 0 0,32 49 0 0 0,15 18 475 0 0,-39-54-1915 0 0,-22-26-612 0 0,1-1 1 0 0,0 0 0 0 0,1 0 0 0 0,-1-1 0 0 0,2 1-1 0 0,-1-2 1 0 0,14 10 0 0 0,-20-15-239 0 0,0 0 1 0 0,1-1-1 0 0,-1 1 0 0 0,0-1 1 0 0,1 1-1 0 0,-1-1 0 0 0,1 0 1 0 0,-1 1-1 0 0,1-1 0 0 0,-1 0 1 0 0,0 0-1 0 0,1 0 0 0 0,-1 0 1 0 0,1 0-1 0 0,-1-1 0 0 0,1 1 1 0 0,-1 0-1 0 0,1-1 0 0 0,-1 1 1 0 0,0-1-1 0 0,1 1 0 0 0,-1-1 1 0 0,0 0-1 0 0,0 1 0 0 0,1-1 1 0 0,-1 0-1 0 0,0 0 0 0 0,0 0 1 0 0,0 0-1 0 0,2-2 0 0 0,2-4 24 0 0,0 1 0 0 0,0-1-1 0 0,0 0 1 0 0,4-10-1 0 0,-2 4 102 0 0,55-102 672 0 0,-21 35-487 0 0,-27 51-381 0 0,-11 22-193 0 0,-1 1 0 0 0,1 0 0 0 0,1-1 0 0 0,-1 1 0 0 0,1 0 0 0 0,0 1-1 0 0,8-9 1 0 0,-11 13-39 0 0,0 1 1 0 0,0-1-1 0 0,0 0 0 0 0,1 0 1 0 0,-1 1-1 0 0,0-1 0 0 0,0 1 1 0 0,1-1-1 0 0,-1 1 0 0 0,0 0 0 0 0,3-1 1 0 0,10 0-4702 0 0,-4 0-584 0 0,10 0 2547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72 0 0,'0'-1'249'0'0,"-1"0"-1"0"0,1 0 1 0 0,-1 0-1 0 0,1 0 1 0 0,-1 0-1 0 0,1 0 1 0 0,0 0-1 0 0,0 0 1 0 0,-1 0-1 0 0,1 0 1 0 0,0 0-1 0 0,0 0 1 0 0,0 0-1 0 0,0 0 1 0 0,0 0-1 0 0,0 0 1 0 0,1 0-1 0 0,-1 0 1 0 0,0 0-1 0 0,0 0 1 0 0,1 0-1 0 0,-1 0 1 0 0,1 0-1 0 0,-1 0 1 0 0,0 0-1 0 0,1 0 1 0 0,0 1-1 0 0,-1-1 1 0 0,1 0-1 0 0,0 0 1 0 0,-1 0-1 0 0,1 1 1 0 0,0-1-1 0 0,0 0 1 0 0,0 1-1 0 0,1-1 1 0 0,0-1 135 0 0,0 1 0 0 0,0 1-1 0 0,0-1 1 0 0,0 0 0 0 0,1 1 0 0 0,-1-1-1 0 0,0 1 1 0 0,0-1 0 0 0,1 1 0 0 0,-1 0 0 0 0,0 0-1 0 0,1 0 1 0 0,-1 0 0 0 0,0 1 0 0 0,5 0-1 0 0,3 3 195 0 0,-1 0 0 0 0,1 1 0 0 0,-1 0 0 0 0,0 0 0 0 0,0 1-1 0 0,-1 0 1 0 0,0 0 0 0 0,14 14 0 0 0,-8-5 50 0 0,-1 0-1 0 0,-1 0 1 0 0,17 28 0 0 0,-20-27-229 0 0,0 0 1 0 0,-2 1 0 0 0,0 0-1 0 0,-1 0 1 0 0,0 0 0 0 0,-2 1-1 0 0,0 0 1 0 0,-1 0 0 0 0,-1 0-1 0 0,0 0 1 0 0,-2 22 0 0 0,-1-17-106 0 0,-2 0 0 0 0,0 0 0 0 0,-2 0 1 0 0,-1 0-1 0 0,0-1 0 0 0,-2 0 0 0 0,0-1 1 0 0,-15 27-1 0 0,14-31-95 0 0,-1-1 1 0 0,0 0 0 0 0,-19 21 0 0 0,22-29-84 0 0,-1-1 1 0 0,1 0-1 0 0,-1 0 1 0 0,0 0-1 0 0,-1-1 1 0 0,1 0 0 0 0,-18 8-1 0 0,25-14-347 0 0,-1 1 0 0 0,1 0 0 0 0,-1-1 0 0 0,1 0 0 0 0,-1 1 0 0 0,1-1 0 0 0,-1 0 0 0 0,0 0 0 0 0,1 0 0 0 0,-1 0-1 0 0,-2 0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1 660 0 0,'-10'7'2252'0'0,"0"1"1"0"0,0 0-1 0 0,-11 12 1 0 0,20-20-1981 0 0,1 1 1 0 0,-1-1-1 0 0,1 1 0 0 0,-1 0 1 0 0,1-1-1 0 0,-1 1 1 0 0,1 0-1 0 0,0-1 1 0 0,-1 1-1 0 0,1 0 1 0 0,0 0-1 0 0,-1 0 1 0 0,1-1-1 0 0,0 1 1 0 0,0 0-1 0 0,0 0 1 0 0,0 0-1 0 0,0-1 1 0 0,0 1-1 0 0,0 0 0 0 0,0 1 1 0 0,1 0-103 0 0,-1-1 0 0 0,1 0 1 0 0,-1 0-1 0 0,1 0 0 0 0,0 0 1 0 0,0 0-1 0 0,-1 0 0 0 0,1 0 0 0 0,0 0 1 0 0,0 0-1 0 0,0 0 0 0 0,1 1 0 0 0,3 1 183 0 0,-1-1-1 0 0,0 1 0 0 0,1-1 0 0 0,-1 0 0 0 0,8 2 1 0 0,10 2 558 0 0,0-1 1 0 0,1-1 0 0 0,40 2-1 0 0,69-6 56 0 0,-132 0-967 0 0,168-15-3142 0 0,-58-5-3167 0 0,-61 10 3709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47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199 143 80 0 0,'0'-1'336'0'0,"0"0"0"0"0,0-1 1 0 0,1 1-1 0 0,-1-1 0 0 0,-1 1 0 0 0,1-1 0 0 0,0 1 1 0 0,0 0-1 0 0,0-1 0 0 0,-1 1 0 0 0,1-1 0 0 0,-1 1 1 0 0,1 0-1 0 0,-1-1 0 0 0,1 1 0 0 0,-1 0 0 0 0,0 0 1 0 0,0 0-1 0 0,1-1 0 0 0,-1 1 0 0 0,0 0 0 0 0,0 0 1 0 0,0 0-1 0 0,0 0 0 0 0,-1 0 0 0 0,1 0 0 0 0,0 1 1 0 0,0-1-1 0 0,0 0 0 0 0,-2 0 0 0 0,1 1 677 0 0,-27 12 1270 0 0,25-7-2142 0 0,0 1 1 0 0,0-1-1 0 0,0 0 0 0 0,0 1 1 0 0,1 0-1 0 0,0 0 0 0 0,0 0 1 0 0,1 0-1 0 0,0 0 0 0 0,0 1 1 0 0,0-1-1 0 0,1 1 0 0 0,0-1 1 0 0,0 1-1 0 0,1 0 0 0 0,0 12 1 0 0,0-17-124 0 0,0 0 0 0 0,1 0 1 0 0,-1 0-1 0 0,1 0 0 0 0,0 0 1 0 0,-1 0-1 0 0,1 0 0 0 0,0 0 1 0 0,0 0-1 0 0,0 0 0 0 0,1 0 1 0 0,-1 0-1 0 0,0-1 0 0 0,1 1 1 0 0,-1 0-1 0 0,1-1 0 0 0,-1 0 1 0 0,1 1-1 0 0,0-1 0 0 0,0 0 1 0 0,0 0-1 0 0,0 0 0 0 0,-1 0 1 0 0,1 0-1 0 0,1 0 0 0 0,-1 0 1 0 0,0-1-1 0 0,0 1 0 0 0,0-1 1 0 0,0 1-1 0 0,0-1 0 0 0,0 0 1 0 0,1 0-1 0 0,-1 0 0 0 0,3-1 1 0 0,-1 1 26 0 0,1 0 0 0 0,-1 0 0 0 0,1-1 0 0 0,-1 0 0 0 0,1 0 0 0 0,-1 0 0 0 0,0-1 0 0 0,1 1 0 0 0,-1-1 0 0 0,0 0 0 0 0,0 0 0 0 0,0 0 0 0 0,-1-1 0 0 0,1 0 0 0 0,0 1 0 0 0,3-5 0 0 0,-3 2 88 0 0,-1 0 0 0 0,1 0 0 0 0,-1 0 0 0 0,0 0 0 0 0,0-1 0 0 0,0 1 0 0 0,-1-1 1 0 0,0 0-1 0 0,0 0 0 0 0,0 0 0 0 0,-1 0 0 0 0,0 0 0 0 0,0 0 0 0 0,-1 0 0 0 0,0 0 0 0 0,0-1 1 0 0,0 1-1 0 0,-1 0 0 0 0,-1-9 0 0 0,1 13-82 0 0,0 0 1 0 0,0 0-1 0 0,0 0 1 0 0,0 0-1 0 0,0 1 1 0 0,-1-1-1 0 0,1 0 1 0 0,-1 1-1 0 0,1-1 0 0 0,-1 1 1 0 0,0-1-1 0 0,1 1 1 0 0,-1 0-1 0 0,0 0 1 0 0,0 0-1 0 0,0 0 1 0 0,0 0-1 0 0,0 0 1 0 0,0 0-1 0 0,0 1 0 0 0,-3-2 1 0 0,1 2-14 0 0,1-1-1 0 0,-1 1 1 0 0,1-1 0 0 0,0 1 0 0 0,-1 0 0 0 0,1 1-1 0 0,-1-1 1 0 0,1 0 0 0 0,-1 1 0 0 0,1 0 0 0 0,-7 2-1 0 0,6-1-20 0 0,0 0-1 0 0,0 1 0 0 0,1 0 0 0 0,-1-1 0 0 0,0 1 1 0 0,1 1-1 0 0,0-1 0 0 0,0 0 0 0 0,0 1 0 0 0,0 0 0 0 0,0-1 1 0 0,1 1-1 0 0,-4 7 0 0 0,3-4-1 0 0,0 0 1 0 0,1 0-1 0 0,0-1 0 0 0,0 1 1 0 0,1 0-1 0 0,-1 1 1 0 0,2-1-1 0 0,-1 13 0 0 0,1-15-7 0 0,0 0-1 0 0,1 0 0 0 0,-1 0 1 0 0,1 0-1 0 0,0 0 1 0 0,1 0-1 0 0,-1-1 0 0 0,1 1 1 0 0,0 0-1 0 0,0-1 0 0 0,1 1 1 0 0,4 5-1 0 0,-5-7-2 0 0,0-1 0 0 0,1 1 0 0 0,-1-1 0 0 0,1 0 0 0 0,0 1 0 0 0,-1-1 0 0 0,1-1 0 0 0,0 1 0 0 0,0 0 0 0 0,1-1 1 0 0,-1 1-1 0 0,0-1 0 0 0,0 0 0 0 0,1 0 0 0 0,-1-1 0 0 0,0 1 0 0 0,1 0 0 0 0,-1-1 0 0 0,6 0 0 0 0,-2-1 13 0 0,-1 1 0 0 0,1-1 0 0 0,0-1 0 0 0,-1 1 1 0 0,1-1-1 0 0,-1-1 0 0 0,0 1 0 0 0,0-1 0 0 0,0 0 1 0 0,0 0-1 0 0,0-1 0 0 0,0 0 0 0 0,-1 0 0 0 0,0 0 0 0 0,0 0 1 0 0,0-1-1 0 0,0 0 0 0 0,-1 0 0 0 0,0 0 0 0 0,0-1 1 0 0,0 0-1 0 0,-1 1 0 0 0,1-1 0 0 0,2-9 0 0 0,-2 7 50 0 0,-1 0 1 0 0,0 0-1 0 0,0 0 0 0 0,-1 0 0 0 0,0-1 1 0 0,-1 1-1 0 0,0-1 0 0 0,0 1 0 0 0,0-1 0 0 0,-1 1 1 0 0,-1-1-1 0 0,0 1 0 0 0,0-1 0 0 0,0 1 0 0 0,-1-1 1 0 0,0 1-1 0 0,-1 0 0 0 0,0 0 0 0 0,-4-9 1 0 0,4 13-29 0 0,1-1 1 0 0,-1 1-1 0 0,0 1 1 0 0,0-1 0 0 0,-1 0-1 0 0,1 1 1 0 0,-5-4-1 0 0,6 5-24 0 0,0 1 0 0 0,0-1 0 0 0,0 1 0 0 0,-1 0 0 0 0,1 0 0 0 0,0 0 0 0 0,-1 0 0 0 0,1 0 0 0 0,-1 1 0 0 0,1-1 0 0 0,-1 1 0 0 0,1-1-1 0 0,-1 1 1 0 0,1 0 0 0 0,-1 0 0 0 0,1 0 0 0 0,-1 0 0 0 0,-3 1 0 0 0,-4 2-3 0 0,-1-1 0 0 0,1 2 0 0 0,-1 0 0 0 0,1 0 0 0 0,0 0 0 0 0,1 1 0 0 0,-1 1 0 0 0,1 0 0 0 0,0 0 0 0 0,0 1 0 0 0,1 0 1 0 0,0 0-1 0 0,0 1 0 0 0,0 0 0 0 0,1 1 0 0 0,1-1 0 0 0,-1 1 0 0 0,2 0 0 0 0,-1 1 0 0 0,-6 16 0 0 0,9-19-7 0 0,0 0 0 0 0,1 1-1 0 0,0-1 1 0 0,1 1 0 0 0,0 0 0 0 0,0-1 0 0 0,0 1 0 0 0,1 0 0 0 0,0-1-1 0 0,1 1 1 0 0,0 0 0 0 0,0 0 0 0 0,0-1 0 0 0,4 10 0 0 0,-4-13-12 0 0,1 1 0 0 0,0-1 0 0 0,0 0 1 0 0,0-1-1 0 0,0 1 0 0 0,1 0 0 0 0,-1-1 0 0 0,1 1 1 0 0,0-1-1 0 0,0 0 0 0 0,0 0 0 0 0,0 0 1 0 0,1 0-1 0 0,-1 0 0 0 0,1-1 0 0 0,0 1 1 0 0,0-1-1 0 0,-1 0 0 0 0,1-1 0 0 0,1 1 1 0 0,-1-1-1 0 0,0 1 0 0 0,0-1 0 0 0,1 0 0 0 0,-1-1 1 0 0,5 1-1 0 0,-3-1-8 0 0,0 1-1 0 0,0-2 1 0 0,0 1-1 0 0,0-1 1 0 0,0 0-1 0 0,0 0 1 0 0,0-1-1 0 0,0 1 1 0 0,-1-2-1 0 0,1 1 1 0 0,0 0-1 0 0,-1-1 1 0 0,8-5-1 0 0,-6 3 4 0 0,-1 0-1 0 0,1-1 0 0 0,-1 0 1 0 0,0 0-1 0 0,0-1 0 0 0,-1 1 1 0 0,0-1-1 0 0,8-15 0 0 0,-8 12 40 0 0,0 0 0 0 0,-1-1-1 0 0,0 1 1 0 0,0-1 0 0 0,-2 0-1 0 0,1 0 1 0 0,-1 0 0 0 0,-1 0-1 0 0,0-1 1 0 0,0 1 0 0 0,-1 0-1 0 0,-1 0 1 0 0,0 0 0 0 0,-5-22-1 0 0,6 30-16 0 0,-1 1-1 0 0,1-1 0 0 0,-1 1 1 0 0,0-1-1 0 0,0 1 0 0 0,0-1 0 0 0,-1 1 1 0 0,1 0-1 0 0,0-1 0 0 0,-1 1 1 0 0,0 0-1 0 0,1 0 0 0 0,-1 0 1 0 0,0 0-1 0 0,0 1 0 0 0,0-1 1 0 0,0 0-1 0 0,0 1 0 0 0,-1-1 0 0 0,1 1 1 0 0,0 0-1 0 0,-1 0 0 0 0,1 0 1 0 0,-1 0-1 0 0,1 0 0 0 0,-1 1 1 0 0,1-1-1 0 0,-1 1 0 0 0,0-1 1 0 0,1 1-1 0 0,-1 0 0 0 0,0 0 0 0 0,1 0 1 0 0,-1 0-1 0 0,1 1 0 0 0,-1-1 1 0 0,0 1-1 0 0,1 0 0 0 0,-1-1 1 0 0,-2 3-1 0 0,-7 1-1 0 0,0 1 1 0 0,1 1 0 0 0,0 0-1 0 0,0 0 1 0 0,1 1-1 0 0,-1 1 1 0 0,-9 9 0 0 0,11-8-5 0 0,1 0-1 0 0,-1 0 1 0 0,2 1 0 0 0,0 0 0 0 0,0 0 0 0 0,0 1 0 0 0,1 0 0 0 0,1 0-1 0 0,0 0 1 0 0,1 1 0 0 0,-6 20 0 0 0,9-26-10 0 0,0 0 0 0 0,0 1 0 0 0,1-1 0 0 0,0 0-1 0 0,0 1 1 0 0,0-1 0 0 0,1 0 0 0 0,-1 1 0 0 0,2-1 0 0 0,2 11 0 0 0,-2-13-10 0 0,0 1-1 0 0,0-1 1 0 0,1 0 0 0 0,-1 0-1 0 0,1 0 1 0 0,0 0 0 0 0,0 0-1 0 0,1 0 1 0 0,-1-1 0 0 0,1 0 0 0 0,-1 1-1 0 0,1-1 1 0 0,0-1 0 0 0,0 1-1 0 0,6 3 1 0 0,-4-3-9 0 0,0-1 0 0 0,0 1 0 0 0,0-1 0 0 0,0 0-1 0 0,0-1 1 0 0,0 1 0 0 0,0-1 0 0 0,0 0 0 0 0,1-1 0 0 0,-1 1 0 0 0,0-1 0 0 0,1-1-1 0 0,-1 1 1 0 0,0-1 0 0 0,1 0 0 0 0,-1 0 0 0 0,0-1 0 0 0,0 0 0 0 0,0 0 0 0 0,0 0-1 0 0,7-5 1 0 0,-6 3 24 0 0,0-1-1 0 0,-1 0 1 0 0,0 0-1 0 0,1 0 1 0 0,-2-1-1 0 0,1 0 1 0 0,-1 0-1 0 0,1 0 1 0 0,-2-1-1 0 0,1 0 1 0 0,-1 0-1 0 0,0 0 1 0 0,0-1-1 0 0,-1 1 1 0 0,4-15-1 0 0,-4 12 58 0 0,0 0 0 0 0,-1-1 0 0 0,-1 1 0 0 0,0-1 0 0 0,0 1 0 0 0,-1-1 0 0 0,-2-18 0 0 0,2 25-37 0 0,-1 1-1 0 0,1-1 1 0 0,-1 1 0 0 0,0 0 0 0 0,0 0-1 0 0,-1 0 1 0 0,1-1 0 0 0,-1 1 0 0 0,1 0-1 0 0,-1 1 1 0 0,0-1 0 0 0,0 0 0 0 0,0 0-1 0 0,-1 1 1 0 0,1 0 0 0 0,0-1 0 0 0,-1 1-1 0 0,0 0 1 0 0,1 0 0 0 0,-1 0 0 0 0,0 0-1 0 0,0 1 1 0 0,0-1 0 0 0,-1 1 0 0 0,1 0 0 0 0,0 0-1 0 0,-7-1 1 0 0,0 0 2 0 0,1 2 0 0 0,-1-1 0 0 0,0 1 0 0 0,0 1 0 0 0,0 0 0 0 0,0 0 0 0 0,0 1 0 0 0,1 0 0 0 0,-1 1 0 0 0,1 0 0 0 0,0 1 0 0 0,-1-1 0 0 0,2 2-1 0 0,-1-1 1 0 0,0 1 0 0 0,-7 7 0 0 0,3-3-1 0 0,0 1-1 0 0,0 1 1 0 0,1 0-1 0 0,1 1 1 0 0,0 0 0 0 0,0 0-1 0 0,2 1 1 0 0,-17 28-1 0 0,23-35-11 0 0,0-1-1 0 0,1 1 1 0 0,-1 0 0 0 0,1 0-1 0 0,1 0 1 0 0,-1 0 0 0 0,1 0-1 0 0,0 0 1 0 0,0 0 0 0 0,1 0 0 0 0,0 0-1 0 0,0 1 1 0 0,2 10 0 0 0,-1-13-9 0 0,0 0 0 0 0,0-1 0 0 0,1 1 0 0 0,-1-1 0 0 0,1 1 0 0 0,0-1 0 0 0,0 1 0 0 0,0-1 1 0 0,1 0-1 0 0,-1 0 0 0 0,1 0 0 0 0,0-1 0 0 0,0 1 0 0 0,0 0 0 0 0,0-1 0 0 0,0 0 0 0 0,0 0 1 0 0,1 0-1 0 0,-1 0 0 0 0,1 0 0 0 0,-1-1 0 0 0,8 2 0 0 0,-6-1-14 0 0,1 0 1 0 0,0-1-1 0 0,0 1 0 0 0,0-2 1 0 0,0 1-1 0 0,0-1 0 0 0,0 0 0 0 0,0 0 1 0 0,0 0-1 0 0,0-1 0 0 0,0 0 1 0 0,0 0-1 0 0,0-1 0 0 0,-1 1 0 0 0,1-1 1 0 0,0 0-1 0 0,-1-1 0 0 0,1 0 1 0 0,-1 0-1 0 0,0 0 0 0 0,0 0 1 0 0,0-1-1 0 0,-1 0 0 0 0,1 0 0 0 0,6-7 1 0 0,-4 3 17 0 0,-1 0 1 0 0,0-1-1 0 0,-1 1 1 0 0,0-1-1 0 0,0 0 1 0 0,-1 0-1 0 0,0-1 1 0 0,-1 1-1 0 0,1-1 1 0 0,-2 0-1 0 0,0 0 1 0 0,0 0-1 0 0,-1 0 1 0 0,1-14-1 0 0,-2 18 3 0 0,0-1-1 0 0,-1 0 1 0 0,0 0-1 0 0,0 1 0 0 0,0-1 1 0 0,-1 0-1 0 0,0 1 1 0 0,0 0-1 0 0,-1-1 0 0 0,0 1 1 0 0,0 0-1 0 0,-7-10 1 0 0,8 13-6 0 0,-1 0 0 0 0,1 0 1 0 0,-1 1-1 0 0,0-1 0 0 0,0 1 1 0 0,-1-1-1 0 0,1 1 1 0 0,0 0-1 0 0,-1 0 0 0 0,1 0 1 0 0,-1 1-1 0 0,0-1 0 0 0,0 1 1 0 0,1 0-1 0 0,-1 0 0 0 0,0 0 1 0 0,0 1-1 0 0,0-1 1 0 0,0 1-1 0 0,0 0 0 0 0,0 0 1 0 0,0 0-1 0 0,-6 2 0 0 0,3-1 3 0 0,0 1 0 0 0,0 0 0 0 0,1 0 0 0 0,-1 1 0 0 0,1 0 0 0 0,0 0 0 0 0,-1 1 0 0 0,2-1 0 0 0,-1 1 0 0 0,0 0-1 0 0,1 1 1 0 0,-1 0 0 0 0,1-1 0 0 0,1 2 0 0 0,-1-1 0 0 0,1 0 0 0 0,0 1 0 0 0,0 0 0 0 0,0 0 0 0 0,1 0 0 0 0,0 1-1 0 0,0-1 1 0 0,1 1 0 0 0,-1-1 0 0 0,1 1 0 0 0,1 0 0 0 0,0 0 0 0 0,0 0 0 0 0,0 0 0 0 0,0 0 0 0 0,1 0 0 0 0,1 0 0 0 0,-1 0-1 0 0,1 0 1 0 0,0 0 0 0 0,0-1 0 0 0,5 13 0 0 0,-4-14-6 0 0,0-1-1 0 0,0 0 1 0 0,0 0 0 0 0,1 0-1 0 0,-1 0 1 0 0,1 0 0 0 0,0-1-1 0 0,0 1 1 0 0,0-1 0 0 0,1 0-1 0 0,-1 0 1 0 0,1 0 0 0 0,-1 0-1 0 0,1-1 1 0 0,0 1 0 0 0,0-1-1 0 0,1 0 1 0 0,-1 0 0 0 0,0 0-1 0 0,1-1 1 0 0,-1 0 0 0 0,1 0-1 0 0,-1 0 1 0 0,1 0 0 0 0,-1-1-1 0 0,1 1 1 0 0,7-2 0 0 0,-4 1-2 0 0,-1-1-1 0 0,1-1 1 0 0,-1 1 0 0 0,1-1 0 0 0,-1-1 0 0 0,0 1-1 0 0,0-1 1 0 0,0 0 0 0 0,0-1 0 0 0,0 0-1 0 0,-1 0 1 0 0,0 0 0 0 0,0-1 0 0 0,0 0 0 0 0,10-11-1 0 0,-6 3 13 0 0,0-1 0 0 0,-1-1 0 0 0,-1 0-1 0 0,0 0 1 0 0,-1 0 0 0 0,-1-1 0 0 0,0 0 0 0 0,-1 0-1 0 0,-1-1 1 0 0,0 1 0 0 0,-2-1 0 0 0,0 0-1 0 0,0-29 1 0 0,-2 43 2 0 0,0 0-1 0 0,0 0 1 0 0,-1 0-1 0 0,1 0 1 0 0,-1 0-1 0 0,1 0 1 0 0,-1 1-1 0 0,0-1 1 0 0,0 0-1 0 0,-1 0 1 0 0,1 1-1 0 0,-1-1 1 0 0,1 0-1 0 0,-1 1 1 0 0,0 0-1 0 0,0-1 1 0 0,0 1-1 0 0,0 0 1 0 0,0 0-1 0 0,0 0 1 0 0,-1 0-1 0 0,1 0 1 0 0,0 1-1 0 0,-6-3 1 0 0,4 3-5 0 0,1 0 1 0 0,-1 0-1 0 0,0 0 1 0 0,1 0-1 0 0,-1 1 1 0 0,0 0-1 0 0,0 0 1 0 0,0 0-1 0 0,0 0 1 0 0,1 0-1 0 0,-1 1 1 0 0,0 0-1 0 0,0 0 1 0 0,1 0-1 0 0,-1 0 1 0 0,0 0-1 0 0,1 1 1 0 0,0 0-1 0 0,-5 2 0 0 0,-4 4 9 0 0,1 0 0 0 0,0 1 0 0 0,0 0 0 0 0,1 0-1 0 0,0 1 1 0 0,1 1 0 0 0,0-1 0 0 0,-8 14 0 0 0,11-15-1 0 0,1-1 1 0 0,0 1 0 0 0,0 1 0 0 0,1-1 0 0 0,1 0 0 0 0,-1 1-1 0 0,2 0 1 0 0,-1 0 0 0 0,1 0 0 0 0,1 0 0 0 0,0 0 0 0 0,0 11-1 0 0,1-16-5 0 0,0-1 0 0 0,1 1-1 0 0,-1-1 1 0 0,1 1-1 0 0,0-1 1 0 0,1 0 0 0 0,-1 1-1 0 0,1-1 1 0 0,0 0-1 0 0,0 0 1 0 0,0 0-1 0 0,0 0 1 0 0,1 0 0 0 0,-1 0-1 0 0,1-1 1 0 0,0 1-1 0 0,0-1 1 0 0,1 0-1 0 0,-1 0 1 0 0,1 0 0 0 0,-1 0-1 0 0,1-1 1 0 0,0 1-1 0 0,6 2 1 0 0,-4-3-1 0 0,0 0 0 0 0,0 0 1 0 0,0-1-1 0 0,0 1 0 0 0,1-1 0 0 0,-1-1 1 0 0,0 1-1 0 0,1-1 0 0 0,-1 0 0 0 0,0-1 1 0 0,1 1-1 0 0,-1-1 0 0 0,0-1 0 0 0,0 1 1 0 0,0-1-1 0 0,0 0 0 0 0,7-3 1 0 0,-6 1 1 0 0,0 1 0 0 0,-1-1 1 0 0,1 0-1 0 0,-1 0 1 0 0,0-1-1 0 0,0 0 0 0 0,0 0 1 0 0,-1-1-1 0 0,0 1 1 0 0,0-1-1 0 0,0 0 0 0 0,0 0 1 0 0,-1-1-1 0 0,-1 0 1 0 0,1 1-1 0 0,-1-1 0 0 0,0 0 1 0 0,0-1-1 0 0,2-12 1 0 0,-3 15 2 0 0,-1-1 0 0 0,0 0 0 0 0,0 0 0 0 0,0 0 0 0 0,-1 0 0 0 0,0 0 0 0 0,0 0 0 0 0,-1 0 0 0 0,0 0 0 0 0,0 0 0 0 0,-2-8 0 0 0,2 12-8 0 0,0-1 0 0 0,0 1-1 0 0,0 0 1 0 0,0 0 0 0 0,-1 0-1 0 0,1 0 1 0 0,-1 0 0 0 0,1 0-1 0 0,-1 0 1 0 0,0 1 0 0 0,1-1-1 0 0,-1 0 1 0 0,0 1 0 0 0,0 0-1 0 0,0-1 1 0 0,0 1 0 0 0,-1 0-1 0 0,1 0 1 0 0,0 0 0 0 0,0 0-1 0 0,-1 1 1 0 0,1-1 0 0 0,0 0-1 0 0,-1 1 1 0 0,1 0 0 0 0,-1 0 0 0 0,1 0-1 0 0,-1 0 1 0 0,1 0 0 0 0,-5 1-1 0 0,-2 0 5 0 0,0 1 0 0 0,0 0 0 0 0,0 0 0 0 0,0 1 0 0 0,0 1 0 0 0,1-1 0 0 0,-1 1 0 0 0,1 1 0 0 0,0-1 0 0 0,0 2 0 0 0,-13 10 0 0 0,15-11 5 0 0,0 1-1 0 0,1-1 0 0 0,0 1 1 0 0,0 0-1 0 0,0 1 1 0 0,1-1-1 0 0,-1 1 0 0 0,2 0 1 0 0,-1 0-1 0 0,1 0 1 0 0,0 0-1 0 0,0 0 0 0 0,1 1 1 0 0,-2 9-1 0 0,4-13-2 0 0,0 0-1 0 0,-1 0 0 0 0,2 0 1 0 0,-1 0-1 0 0,0 0 1 0 0,1 0-1 0 0,0 0 0 0 0,0 0 1 0 0,0 0-1 0 0,0-1 0 0 0,1 1 1 0 0,0 0-1 0 0,-1-1 1 0 0,1 1-1 0 0,0-1 0 0 0,1 0 1 0 0,-1 0-1 0 0,1 0 0 0 0,-1 0 1 0 0,1 0-1 0 0,0 0 1 0 0,0-1-1 0 0,0 1 0 0 0,0-1 1 0 0,1 0-1 0 0,4 3 0 0 0,-5-4-3 0 0,0 1-1 0 0,-1-1 0 0 0,1 0 1 0 0,0 0-1 0 0,0 0 0 0 0,0-1 1 0 0,0 1-1 0 0,0-1 0 0 0,0 0 1 0 0,0 0-1 0 0,0 0 0 0 0,0 0 1 0 0,0 0-1 0 0,0 0 1 0 0,0-1-1 0 0,0 0 0 0 0,0 1 1 0 0,0-1-1 0 0,0 0 0 0 0,-1-1 1 0 0,1 1-1 0 0,0 0 0 0 0,-1-1 1 0 0,1 1-1 0 0,-1-1 0 0 0,1 0 1 0 0,-1 0-1 0 0,0 0 0 0 0,0 0 1 0 0,0 0-1 0 0,0-1 0 0 0,0 1 1 0 0,0-1-1 0 0,2-4 0 0 0,0 0 2 0 0,-1-1-1 0 0,0 0 0 0 0,0 0 0 0 0,0 0 0 0 0,-1 0 1 0 0,0 0-1 0 0,-1-1 0 0 0,0 1 0 0 0,0-1 1 0 0,-1 1-1 0 0,0-1 0 0 0,-2-9 0 0 0,2 15-5 0 0,0 0 0 0 0,0 0-1 0 0,-1 0 1 0 0,0-1 0 0 0,0 1-1 0 0,0 0 1 0 0,0 0 0 0 0,0 0-1 0 0,0 0 1 0 0,-1 0 0 0 0,1 1-1 0 0,-1-1 1 0 0,0 0 0 0 0,0 1-1 0 0,0-1 1 0 0,0 1-1 0 0,0 0 1 0 0,-1-1 0 0 0,1 1-1 0 0,-1 0 1 0 0,0 0 0 0 0,1 1-1 0 0,-1-1 1 0 0,0 1 0 0 0,0-1-1 0 0,0 1 1 0 0,0 0 0 0 0,0 0-1 0 0,0 0 1 0 0,0 0 0 0 0,-1 1-1 0 0,1-1 1 0 0,0 1 0 0 0,-3 0-1 0 0,-2 1-1 0 0,1 0-1 0 0,0 0 1 0 0,0 1 0 0 0,-1 0-1 0 0,1 0 1 0 0,1 0-1 0 0,-1 1 1 0 0,0 0 0 0 0,1 1-1 0 0,-1-1 1 0 0,1 1-1 0 0,0 1 1 0 0,0-1 0 0 0,-8 9-1 0 0,8-7 1 0 0,-1 1-1 0 0,1-1 1 0 0,1 1-1 0 0,-1 0 1 0 0,1 0-1 0 0,1 1 1 0 0,-1-1-1 0 0,1 1 1 0 0,1 0-1 0 0,-1 0 0 0 0,-4 18 1 0 0,8-23 4 0 0,-1 1-1 0 0,0-1 1 0 0,1 0 0 0 0,0 1 0 0 0,-1-1-1 0 0,1 1 1 0 0,1-1 0 0 0,-1 1 0 0 0,0-1-1 0 0,1 1 1 0 0,0-1 0 0 0,0 0 0 0 0,0 1-1 0 0,0-1 1 0 0,0 0 0 0 0,1 0-1 0 0,-1 0 1 0 0,1 0 0 0 0,0 0 0 0 0,0 0-1 0 0,0 0 1 0 0,0 0 0 0 0,1-1 0 0 0,-1 0-1 0 0,1 1 1 0 0,0-1 0 0 0,-1 0 0 0 0,1 0-1 0 0,0 0 1 0 0,0 0 0 0 0,0-1-1 0 0,0 1 1 0 0,1-1 0 0 0,-1 0 0 0 0,0 0-1 0 0,1 0 1 0 0,-1 0 0 0 0,0-1 0 0 0,1 1-1 0 0,-1-1 1 0 0,1 0 0 0 0,-1 0 0 0 0,1 0-1 0 0,-1 0 1 0 0,1-1 0 0 0,-1 1-1 0 0,1-1 1 0 0,4-2 0 0 0,0 1 2 0 0,0-1 0 0 0,0 0 0 0 0,-1-1 0 0 0,1 0 1 0 0,-1 0-1 0 0,0 0 0 0 0,0-1 0 0 0,0 0 0 0 0,-1-1 0 0 0,0 1 0 0 0,0-1 0 0 0,8-10 0 0 0,-11 13-2 0 0,0-1-1 0 0,-1 0 0 0 0,1 0 0 0 0,-1-1 0 0 0,1 1 0 0 0,-1 0 0 0 0,-1-1 0 0 0,1 1 0 0 0,-1-1 0 0 0,1 1 0 0 0,-1-1 1 0 0,0 0-1 0 0,-1 0 0 0 0,1 1 0 0 0,-1-1 0 0 0,0 0 0 0 0,0 0 0 0 0,-1 0 0 0 0,0 1 0 0 0,1-1 0 0 0,-1 0 0 0 0,-1 0 1 0 0,-2-5-1 0 0,4 8-4 0 0,-1 0 0 0 0,0 1 0 0 0,0-1 0 0 0,0 0 0 0 0,0 1 0 0 0,0 0 1 0 0,-1-1-1 0 0,1 1 0 0 0,0 0 0 0 0,-1-1 0 0 0,1 1 0 0 0,-1 0 0 0 0,1 0 1 0 0,-1 0-1 0 0,0 0 0 0 0,1 0 0 0 0,-1 1 0 0 0,0-1 0 0 0,1 0 0 0 0,-1 1 0 0 0,0-1 1 0 0,0 1-1 0 0,0 0 0 0 0,0 0 0 0 0,0 0 0 0 0,1 0 0 0 0,-1 0 0 0 0,0 0 1 0 0,0 0-1 0 0,0 0 0 0 0,0 1 0 0 0,1-1 0 0 0,-1 1 0 0 0,0-1 0 0 0,0 1 0 0 0,1 0 1 0 0,-4 1-1 0 0,-2 2-5 0 0,-1-1 0 0 0,1 2 0 0 0,0-1 1 0 0,0 1-1 0 0,0 0 0 0 0,1 0 0 0 0,-7 7 0 0 0,13-12 7 0 0,0 1 0 0 0,0-1 0 0 0,-1 0-1 0 0,1 1 1 0 0,0-1 0 0 0,0 0-1 0 0,0 1 1 0 0,0-1 0 0 0,-1 1 0 0 0,1-1-1 0 0,0 0 1 0 0,0 1 0 0 0,0-1 0 0 0,0 1-1 0 0,0-1 1 0 0,0 0 0 0 0,0 1-1 0 0,0-1 1 0 0,0 1 0 0 0,0-1 0 0 0,0 0-1 0 0,0 1 1 0 0,1-1 0 0 0,-1 0 0 0 0,0 1-1 0 0,0-1 1 0 0,0 1 0 0 0,0-1-1 0 0,1 0 1 0 0,-1 1 0 0 0,0-1 0 0 0,0 0-1 0 0,1 0 1 0 0,-1 1 0 0 0,0-1 0 0 0,1 1-1 0 0,13 8-934 0 0,6-2-1117 0 0,-5-2-4146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5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199 157 284 0 0,'-7'-23'2540'0'0,"6"18"-1719"0"0,0 0-1 0 0,-1 0 1 0 0,1 0 0 0 0,-1 1-1 0 0,0-1 1 0 0,0 1-1 0 0,-1-1 1 0 0,-3-5 0 0 0,4 8-589 0 0,0 1 0 0 0,1-1 0 0 0,-1 0 1 0 0,0 1-1 0 0,-1-1 0 0 0,1 1 0 0 0,0 0 1 0 0,0 0-1 0 0,-1 0 0 0 0,1 0 0 0 0,0 0 1 0 0,-1 0-1 0 0,1 1 0 0 0,-1-1 0 0 0,1 1 1 0 0,-1-1-1 0 0,1 1 0 0 0,-1 0 0 0 0,0 0 1 0 0,1 0-1 0 0,-1 1 0 0 0,1-1 0 0 0,-1 0 1 0 0,1 1-1 0 0,-1 0 0 0 0,1 0 0 0 0,0 0 1 0 0,-1 0-1 0 0,-3 2 0 0 0,-1 0 42 0 0,0 1-1 0 0,0 0 0 0 0,1 0 1 0 0,0 1-1 0 0,0 0 0 0 0,0 0 0 0 0,0 0 1 0 0,-8 11-1 0 0,10-10-99 0 0,0 1 0 0 0,0 0 0 0 0,1 0 0 0 0,-1 0 0 0 0,2 0 0 0 0,-1 1 0 0 0,1-1 0 0 0,0 1 0 0 0,-1 13 0 0 0,2-19-126 0 0,1 0-1 0 0,0 1 1 0 0,0-1-1 0 0,0 0 1 0 0,0 0-1 0 0,0 1 1 0 0,0-1-1 0 0,0 0 1 0 0,1 0-1 0 0,-1 0 1 0 0,1 0-1 0 0,-1 0 1 0 0,1 1-1 0 0,0-1 0 0 0,0 0 1 0 0,0 0-1 0 0,0-1 1 0 0,1 1-1 0 0,-1 0 1 0 0,0 0-1 0 0,1-1 1 0 0,-1 1-1 0 0,1 0 1 0 0,-1-1-1 0 0,1 1 1 0 0,0-1-1 0 0,0 0 1 0 0,0 0-1 0 0,0 0 1 0 0,0 0-1 0 0,0 0 0 0 0,0 0 1 0 0,0 0-1 0 0,0-1 1 0 0,0 1-1 0 0,0-1 1 0 0,0 1-1 0 0,3-1 1 0 0,3 0 70 0 0,0 0 0 0 0,-1-1 0 0 0,1 1-1 0 0,0-2 1 0 0,-1 1 0 0 0,1-1 0 0 0,-1 0 0 0 0,0-1 0 0 0,13-5 0 0 0,-1-2 80 0 0,-1 0-1 0 0,23-17 1 0 0,-36 23-139 0 0,0 0 0 0 0,-1 1-1 0 0,1-2 1 0 0,-1 1 0 0 0,0 0 0 0 0,0-1 0 0 0,0 0-1 0 0,0 0 1 0 0,-1 0 0 0 0,0 0 0 0 0,0-1-1 0 0,0 1 1 0 0,-1-1 0 0 0,2-6 0 0 0,-3 8-20 0 0,-1 1 0 0 0,1 0 0 0 0,-1-1 1 0 0,0 1-1 0 0,0-1 0 0 0,-1 1 0 0 0,1-1 0 0 0,-1 1 1 0 0,1 0-1 0 0,-1-1 0 0 0,0 1 0 0 0,0 0 0 0 0,-1-1 1 0 0,1 1-1 0 0,-1 0 0 0 0,1 0 0 0 0,-1 0 0 0 0,0 0 1 0 0,0 1-1 0 0,0-1 0 0 0,-1 0 0 0 0,1 1 0 0 0,0 0 1 0 0,-1-1-1 0 0,0 1 0 0 0,-3-2 0 0 0,0 0-8 0 0,1 1-1 0 0,-1 0 1 0 0,0 1 0 0 0,0-1-1 0 0,0 1 1 0 0,-1 0 0 0 0,1 1-1 0 0,0-1 1 0 0,-1 1-1 0 0,1 0 1 0 0,-1 1 0 0 0,1 0-1 0 0,-1 0 1 0 0,1 0 0 0 0,-1 1-1 0 0,1 0 1 0 0,-1 0 0 0 0,1 1-1 0 0,0-1 1 0 0,0 1-1 0 0,-1 1 1 0 0,1-1 0 0 0,1 1-1 0 0,-1 0 1 0 0,0 1 0 0 0,1-1-1 0 0,0 1 1 0 0,-1 0 0 0 0,1 0-1 0 0,1 1 1 0 0,-1-1-1 0 0,1 1 1 0 0,0 0 0 0 0,0 1-1 0 0,0-1 1 0 0,1 1 0 0 0,-6 10-1 0 0,7-9-14 0 0,0-1-1 0 0,0 0 1 0 0,0 1-1 0 0,1-1 0 0 0,0 1 1 0 0,0-1-1 0 0,1 1 1 0 0,0 0-1 0 0,1 10 1 0 0,-1-15 8 0 0,1 1 0 0 0,-1-1 0 0 0,1 1 0 0 0,0-1 0 0 0,0 0 0 0 0,0 0 0 0 0,0 0 0 0 0,0 0 0 0 0,0 1 0 0 0,1-1 0 0 0,-1-1 1 0 0,1 1-1 0 0,-1 0 0 0 0,1 0 0 0 0,0 0 0 0 0,-1-1 0 0 0,1 1 0 0 0,0-1 0 0 0,0 0 0 0 0,0 1 0 0 0,0-1 0 0 0,1 0 0 0 0,-1 0 1 0 0,0 0-1 0 0,0-1 0 0 0,1 1 0 0 0,-1 0 0 0 0,0-1 0 0 0,5 1 0 0 0,4-1 50 0 0,-1 0 0 0 0,1 0-1 0 0,0-1 1 0 0,0 0 0 0 0,-1-1 0 0 0,1 0-1 0 0,-1-1 1 0 0,1 0 0 0 0,-1-1 0 0 0,0 0-1 0 0,14-8 1 0 0,-7 3 12 0 0,0-1 0 0 0,-1-1 0 0 0,0-1 0 0 0,-1 0 0 0 0,21-21 0 0 0,-34 31-68 0 0,0-1-1 0 0,0 1 0 0 0,0 0 0 0 0,0-1 0 0 0,0 1 0 0 0,0-1 1 0 0,-1 0-1 0 0,0 1 0 0 0,1-1 0 0 0,-1 0 0 0 0,0 0 0 0 0,0 0 1 0 0,0 0-1 0 0,-1 0 0 0 0,1 0 0 0 0,-1 0 0 0 0,0 0 0 0 0,0-1 1 0 0,0 1-1 0 0,0 0 0 0 0,0 0 0 0 0,-2-5 0 0 0,1 5-11 0 0,0 0 0 0 0,-1 0 0 0 0,1 1 0 0 0,-1-1 0 0 0,0 0 0 0 0,1 1 0 0 0,-1 0 0 0 0,-1-1 0 0 0,1 1 0 0 0,0 0 0 0 0,0 0 0 0 0,-1 0-1 0 0,1 0 1 0 0,-1 0 0 0 0,0 1 0 0 0,0-1 0 0 0,1 1 0 0 0,-1 0 0 0 0,0 0 0 0 0,0 0 0 0 0,0 0 0 0 0,-5-1 0 0 0,2 2-5 0 0,0-1 0 0 0,-1 1-1 0 0,1 0 1 0 0,0 1 0 0 0,0-1 0 0 0,-1 1 0 0 0,1 0 0 0 0,0 1 0 0 0,0 0 0 0 0,0 0-1 0 0,0 0 1 0 0,0 0 0 0 0,1 1 0 0 0,-1 0 0 0 0,1 0 0 0 0,-7 6 0 0 0,0-1-4 0 0,1 1 0 0 0,1 0 0 0 0,0 1 1 0 0,0 0-1 0 0,0 0 0 0 0,-9 15 0 0 0,16-20 10 0 0,-1 1 1 0 0,1-1-1 0 0,0 1 1 0 0,1 0-1 0 0,-1 0 0 0 0,1 0 1 0 0,0 0-1 0 0,1 0 0 0 0,-2 12 1 0 0,3-17 13 0 0,-1 1 1 0 0,1 0 0 0 0,1 0 0 0 0,-1 0 0 0 0,0 0 0 0 0,0 0 0 0 0,1 0-1 0 0,-1-1 1 0 0,1 1 0 0 0,-1 0 0 0 0,1 0 0 0 0,0-1 0 0 0,0 1 0 0 0,0 0-1 0 0,0-1 1 0 0,0 1 0 0 0,0-1 0 0 0,0 1 0 0 0,0-1 0 0 0,1 1 0 0 0,-1-1-1 0 0,0 0 1 0 0,1 0 0 0 0,-1 0 0 0 0,1 0 0 0 0,0 0 0 0 0,-1 0 0 0 0,1 0-1 0 0,0 0 1 0 0,-1-1 0 0 0,1 1 0 0 0,0-1 0 0 0,0 1 0 0 0,0-1 0 0 0,0 1-1 0 0,2-1 1 0 0,4 0 28 0 0,0 1 1 0 0,0-2-1 0 0,0 1 0 0 0,0-1 0 0 0,0 0 1 0 0,0-1-1 0 0,0 0 0 0 0,0 0 0 0 0,0-1 0 0 0,10-4 1 0 0,-1-1 54 0 0,1-1 1 0 0,-1-1-1 0 0,18-14 1 0 0,4-9-106 0 0,-37 31 0 0 0,0 0 0 0 0,0 0 0 0 0,0-1 0 0 0,-1 1 0 0 0,1 0 0 0 0,-1-1 0 0 0,1 0 0 0 0,-1 1 0 0 0,0-1 0 0 0,0 0 0 0 0,0 1 0 0 0,0-1 0 0 0,0 0 0 0 0,-1 0 0 0 0,1-3 0 0 0,-1 4 0 0 0,0 0 0 0 0,-1 0 0 0 0,1 0 0 0 0,0 1 0 0 0,-1-1 0 0 0,1 0 0 0 0,-1 0 0 0 0,0 0 0 0 0,0 0 0 0 0,0 1 0 0 0,1-1 0 0 0,-2 0 0 0 0,1 1 0 0 0,0-1 0 0 0,0 1 0 0 0,0-1 0 0 0,-1 1 0 0 0,1-1 0 0 0,-1 1 0 0 0,1 0 0 0 0,-1 0 0 0 0,-1-1 0 0 0,-1 0 0 0 0,0-1 0 0 0,0 2 0 0 0,0-1 0 0 0,-1 0 0 0 0,1 1 0 0 0,-8-2 0 0 0,7 3 0 0 0,0 0 0 0 0,0 0 0 0 0,-1 1 0 0 0,1-1 0 0 0,0 1 0 0 0,0 0 0 0 0,0 1 0 0 0,0-1 0 0 0,1 1 0 0 0,-1 0 0 0 0,0 0 0 0 0,1 0 0 0 0,-1 1 0 0 0,1 0 0 0 0,-1 0 0 0 0,-5 5 0 0 0,-2 2 0 0 0,1 1 0 0 0,0 0 0 0 0,0 1 0 0 0,-9 13 0 0 0,13-15 0 0 0,0 0 0 0 0,1 1 0 0 0,0-1 0 0 0,-4 14 0 0 0,8-21 0 0 0,1 0 0 0 0,0 0 0 0 0,0 0 0 0 0,0 0 0 0 0,0 0 0 0 0,1 0 0 0 0,-1 0 0 0 0,1 0 0 0 0,0 0 0 0 0,0 0 0 0 0,0 1 0 0 0,0-1 0 0 0,1 0 0 0 0,-1 0 0 0 0,1 0 0 0 0,0 0 0 0 0,0 0 0 0 0,0 0 0 0 0,0 0 0 0 0,3 5 0 0 0,-3-7 0 0 0,0 0 0 0 0,1 0 0 0 0,-1 0 0 0 0,1 0 0 0 0,-1-1 0 0 0,0 1 0 0 0,1 0 0 0 0,-1-1 0 0 0,1 1 0 0 0,0 0 0 0 0,-1-1 0 0 0,1 0 0 0 0,-1 0 0 0 0,1 1 0 0 0,0-1 0 0 0,-1 0 0 0 0,1 0 0 0 0,0 0 0 0 0,-1 0 0 0 0,1-1 0 0 0,0 1 0 0 0,-1 0 0 0 0,1-1 0 0 0,-1 1 0 0 0,3-2 0 0 0,37-17 0 0 0,-30 13 0 0 0,-1-1 0 0 0,0 0 0 0 0,0 0 0 0 0,-1-1 0 0 0,0-1 0 0 0,-1 1 0 0 0,0-2 0 0 0,0 1 0 0 0,-1-1 0 0 0,0 0 0 0 0,0 0 0 0 0,9-22 0 0 0,-14 28 0 0 0,-2 3 0 0 0,1 0 0 0 0,0-1 0 0 0,-1 1 0 0 0,1-1 0 0 0,-1 1 0 0 0,0-1 0 0 0,0 1 0 0 0,1-1 0 0 0,-1 1 0 0 0,0-1 0 0 0,0 1 0 0 0,0-1 0 0 0,0 1 0 0 0,-1-1 0 0 0,1 1 0 0 0,0-1 0 0 0,-1 1 0 0 0,1-1 0 0 0,-1 1 0 0 0,-1-3 0 0 0,2 2 0 0 0,-1 0 0 0 0,1 0 0 0 0,-1 0 0 0 0,0 1 0 0 0,0-1 0 0 0,0 0 0 0 0,0 0 0 0 0,0 1 0 0 0,0-1 0 0 0,0 1 0 0 0,-1-1 0 0 0,1 1 0 0 0,-1 0 0 0 0,1-1 0 0 0,-1 1 0 0 0,1 0 0 0 0,-1 0 0 0 0,0 0 0 0 0,1 0 0 0 0,-1 0 0 0 0,0 0 0 0 0,-3 0 0 0 0,2 0 0 0 0,-1 1 0 0 0,0 0 0 0 0,1 0 0 0 0,-1 0 0 0 0,0 0 0 0 0,1 0 0 0 0,-1 1 0 0 0,0 0 0 0 0,1 0 0 0 0,-1 0 0 0 0,-4 2 0 0 0,-3 2 0 0 0,1 0 0 0 0,-1 0 0 0 0,1 1 0 0 0,1 1 0 0 0,-1 0 0 0 0,-14 14 0 0 0,18-15 0 0 0,1 0 0 0 0,-1 0 0 0 0,2 0 0 0 0,-1 1 0 0 0,1 0 0 0 0,0 0 0 0 0,0 0 0 0 0,-4 12 0 0 0,7-17-414 0 0,1-1 1 0 0,0 1-1 0 0,0-1 1 0 0,0 1-1 0 0,0-1 1 0 0,0 1-1 0 0,0-1 1 0 0,0 1-1 0 0,0-1 0 0 0,1 0 1 0 0,-1 1-1 0 0,0-1 1 0 0,1 1-1 0 0,-1-1 1 0 0,1 0-1 0 0,0 1 1 0 0,-1-1-1 0 0,1 0 0 0 0,0 1 1 0 0,0-1-1 0 0,0 0 1 0 0,1 2-1 0 0,7 10-3493 0 0,-5-5 592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251 154 512 0 0,'13'-25'5300'0'0,"-12"21"-4369"0"0,0 0 1 0 0,0 0-1 0 0,0 0 1 0 0,-1 0-1 0 0,1-1 0 0 0,-1 1 1 0 0,0-7-1 0 0,-1 10-765 0 0,1-1 0 0 0,0 1 0 0 0,-1-1 0 0 0,1 1 0 0 0,-1-1 0 0 0,1 1 0 0 0,-1 0 0 0 0,0-1 0 0 0,0 1 0 0 0,1 0 0 0 0,-1 0 0 0 0,0-1 0 0 0,0 1 0 0 0,0 0 0 0 0,0 0 0 0 0,0 0 0 0 0,-1 0 0 0 0,1 0 0 0 0,0 0 0 0 0,0 1 0 0 0,-1-1 0 0 0,1 0-1 0 0,-1 0 1 0 0,1 1 0 0 0,0-1 0 0 0,-1 1 0 0 0,-1-1 0 0 0,-2 0 22 0 0,-1 0 0 0 0,1 1 0 0 0,-1-1 1 0 0,0 1-1 0 0,1 0 0 0 0,-1 1 0 0 0,1-1 0 0 0,-1 1 0 0 0,0 0 0 0 0,1 0 0 0 0,0 1 0 0 0,-1 0 0 0 0,1 0 0 0 0,-5 3 0 0 0,2-2 0 0 0,1 1 1 0 0,0 1-1 0 0,0 0 0 0 0,0 0 0 0 0,1 0 1 0 0,-1 0-1 0 0,1 1 0 0 0,1 0 0 0 0,-7 8 0 0 0,9-10-77 0 0,0 0 0 0 0,1 1-1 0 0,-1-1 1 0 0,1 1-1 0 0,0-1 1 0 0,0 1-1 0 0,0 0 1 0 0,1 0-1 0 0,0-1 1 0 0,0 1 0 0 0,0 0-1 0 0,0 0 1 0 0,1 0-1 0 0,0 6 1 0 0,0-9-64 0 0,0 1 0 0 0,1 0 1 0 0,0 0-1 0 0,0 0 0 0 0,0 0 0 0 0,0-1 1 0 0,0 1-1 0 0,0 0 0 0 0,1-1 1 0 0,-1 1-1 0 0,1-1 0 0 0,0 0 0 0 0,-1 1 1 0 0,1-1-1 0 0,0 0 0 0 0,1 0 0 0 0,-1 0 1 0 0,0 0-1 0 0,0-1 0 0 0,1 1 1 0 0,-1-1-1 0 0,1 1 0 0 0,0-1 0 0 0,-1 0 1 0 0,6 2-1 0 0,-1-1-14 0 0,-1 0 0 0 0,0-1 0 0 0,0 1 0 0 0,1-1 0 0 0,-1 0 0 0 0,1-1 0 0 0,-1 0 0 0 0,1 0 0 0 0,-1 0 0 0 0,1-1 0 0 0,-1 0 0 0 0,0 0 1 0 0,1 0-1 0 0,-1-1 0 0 0,0 0 0 0 0,0 0 0 0 0,0-1 0 0 0,0 0 0 0 0,0 0 0 0 0,-1 0 0 0 0,1-1 0 0 0,-1 1 0 0 0,0-1 0 0 0,0-1 0 0 0,0 1 0 0 0,-1-1 0 0 0,1 0 0 0 0,-1 0 0 0 0,0 0 0 0 0,-1 0 0 0 0,1-1 0 0 0,-1 1 0 0 0,0-1 0 0 0,-1 0 0 0 0,4-11 0 0 0,-2 8-12 0 0,-1-1 0 0 0,-1 0 0 0 0,1 1 0 0 0,-2-1 0 0 0,2-14 0 0 0,-3 20-18 0 0,0 1 0 0 0,-1-1 1 0 0,1 1-1 0 0,-1 0 0 0 0,1-1 1 0 0,-1 1-1 0 0,0 0 0 0 0,0 0 1 0 0,-1 0-1 0 0,1 0 0 0 0,-1 0 0 0 0,1 0 1 0 0,-1 0-1 0 0,0 0 0 0 0,0 0 1 0 0,0 1-1 0 0,0-1 0 0 0,-1 1 0 0 0,-4-4 1 0 0,2 2 6 0 0,-1 0 0 0 0,0 1 1 0 0,0 0-1 0 0,0 1 0 0 0,0-1 1 0 0,0 1-1 0 0,0 0 0 0 0,-1 1 1 0 0,1-1-1 0 0,-1 1 0 0 0,1 0 1 0 0,-1 1-1 0 0,0 0 0 0 0,1 0 1 0 0,-1 0-1 0 0,1 1 0 0 0,-1 0 1 0 0,1 0-1 0 0,-1 1 0 0 0,-11 4 1 0 0,12-4 34 0 0,0 0 1 0 0,0 1 0 0 0,0 0 0 0 0,0 0 0 0 0,0 0-1 0 0,1 1 1 0 0,-1 0 0 0 0,1 0 0 0 0,0 0 0 0 0,1 1-1 0 0,-1 0 1 0 0,1 0 0 0 0,0 0 0 0 0,0 0-1 0 0,0 1 1 0 0,1-1 0 0 0,0 1 0 0 0,0 0 0 0 0,0 0-1 0 0,1 0 1 0 0,-2 7 0 0 0,3-10-18 0 0,0 0 0 0 0,1 1 0 0 0,0-1 0 0 0,0 0 0 0 0,0 1 0 0 0,0-1 0 0 0,0 0 0 0 0,1 0 0 0 0,-1 1 1 0 0,1-1-1 0 0,0 0 0 0 0,0 0 0 0 0,0 0 0 0 0,0 0 0 0 0,1 0 0 0 0,1 3 0 0 0,0-1 3 0 0,1-1 1 0 0,-1 0 0 0 0,1 0-1 0 0,0 0 1 0 0,0 0-1 0 0,0 0 1 0 0,0-1-1 0 0,1 0 1 0 0,5 3 0 0 0,-1-1 10 0 0,1 0 1 0 0,0 0 0 0 0,1-1 0 0 0,-1-1-1 0 0,1 0 1 0 0,-1-1 0 0 0,1 1 0 0 0,0-2-1 0 0,14 1 1 0 0,-20-2-39 0 0,0-1 0 0 0,0 0 0 0 0,0 0 0 0 0,0 0 0 0 0,1-1 0 0 0,-2 1 0 0 0,1-1 1 0 0,0 0-1 0 0,0 0 0 0 0,-1-1 0 0 0,1 0 0 0 0,-1 0 0 0 0,1 0 0 0 0,-1 0 0 0 0,0 0 0 0 0,-1-1 0 0 0,1 0 0 0 0,0 0 0 0 0,-1 0 0 0 0,0 0 0 0 0,0 0 0 0 0,0-1 0 0 0,-1 0 1 0 0,0 1-1 0 0,4-10 0 0 0,-4 10-10 0 0,-1 0 1 0 0,0 0-1 0 0,1-1 1 0 0,-2 1-1 0 0,1-1 1 0 0,0 1-1 0 0,-1 0 1 0 0,0-1-1 0 0,0 1 1 0 0,0-1-1 0 0,0 1 1 0 0,-1-1-1 0 0,0 1 1 0 0,0 0-1 0 0,0-1 1 0 0,0 1-1 0 0,-1 0 1 0 0,1 0-1 0 0,-1 0 1 0 0,0 0-1 0 0,-1 0 1 0 0,1 0-1 0 0,-1 1 1 0 0,1-1-1 0 0,-1 1 1 0 0,0 0-1 0 0,0-1 1 0 0,-1 1-1 0 0,1 1 1 0 0,-6-5-1 0 0,4 4 4 0 0,-1 0 0 0 0,1 0 0 0 0,-1 0 1 0 0,0 1-1 0 0,0 0 0 0 0,0 0 0 0 0,-1 1 0 0 0,1-1 0 0 0,0 1 0 0 0,0 1 0 0 0,-1-1 0 0 0,1 1 0 0 0,-1 0 0 0 0,1 0 0 0 0,0 1 0 0 0,-1 0 0 0 0,1 0 0 0 0,0 1 0 0 0,0 0 0 0 0,0 0 0 0 0,0 0 0 0 0,0 0 0 0 0,0 1 0 0 0,1 0 0 0 0,-1 0 0 0 0,1 1 0 0 0,0 0 0 0 0,0 0 0 0 0,0 0 1 0 0,0 0-1 0 0,1 1 0 0 0,-1 0 0 0 0,-5 8 0 0 0,9-11 8 0 0,-1 1 0 0 0,1-1 0 0 0,-1 1 0 0 0,1-1 0 0 0,0 1 1 0 0,0 0-1 0 0,0-1 0 0 0,0 1 0 0 0,1 0 0 0 0,-1 0 0 0 0,1 0 0 0 0,0-1 0 0 0,-1 1 1 0 0,1 0-1 0 0,1 0 0 0 0,-1 0 0 0 0,0 0 0 0 0,1 3 0 0 0,1-2 6 0 0,-1 0-1 0 0,1 0 0 0 0,0 0 0 0 0,0-1 1 0 0,0 1-1 0 0,0-1 0 0 0,1 0 1 0 0,-1 1-1 0 0,1-1 0 0 0,0 0 0 0 0,5 4 1 0 0,-1-2-4 0 0,0 1 0 0 0,1-2 0 0 0,-1 1 0 0 0,1-1 0 0 0,0 0 0 0 0,1 0 1 0 0,-1-1-1 0 0,0 0 0 0 0,1-1 0 0 0,0 0 0 0 0,9 1 0 0 0,-13-3-26 0 0,0 0-1 0 0,0 0 1 0 0,0 0 0 0 0,0-1 0 0 0,-1 0-1 0 0,1 0 1 0 0,0 0 0 0 0,0-1-1 0 0,-1 1 1 0 0,1-1 0 0 0,-1 0-1 0 0,1-1 1 0 0,-1 1 0 0 0,0-1 0 0 0,0 1-1 0 0,0-1 1 0 0,0-1 0 0 0,-1 1-1 0 0,1 0 1 0 0,-1-1 0 0 0,4-5-1 0 0,-5 6 8 0 0,0 0 0 0 0,0 0 1 0 0,0-1-1 0 0,0 0 0 0 0,-1 1 0 0 0,1-1 0 0 0,-1 0 0 0 0,0 1 0 0 0,0-1 0 0 0,0 0 0 0 0,-1 0 0 0 0,1 0 0 0 0,-1 0 0 0 0,0 0 0 0 0,0 0 0 0 0,-1 0 0 0 0,1 0 0 0 0,-1 0 0 0 0,0 0 0 0 0,0 1 0 0 0,0-1 0 0 0,0 0 0 0 0,-1 0 0 0 0,1 1 0 0 0,-1-1 0 0 0,-4-5 0 0 0,2 3 7 0 0,-1 1 0 0 0,1 0 1 0 0,-1 0-1 0 0,0 0 0 0 0,0 0 0 0 0,-1 1 0 0 0,0 0 0 0 0,1 0 0 0 0,-1 1 0 0 0,0 0 0 0 0,-1 0 0 0 0,1 0 0 0 0,-1 1 0 0 0,1 0 1 0 0,-1 0-1 0 0,0 0 0 0 0,1 1 0 0 0,-1 0 0 0 0,0 0 0 0 0,-10 1 0 0 0,8 0 31 0 0,-1 1 0 0 0,0-1 0 0 0,0 2 1 0 0,0 0-1 0 0,1 0 0 0 0,-1 0 0 0 0,1 1 0 0 0,-1 1 0 0 0,1 0 1 0 0,0 0-1 0 0,1 0 0 0 0,-1 1 0 0 0,-13 11 0 0 0,19-14-10 0 0,1 0-1 0 0,-1 0 1 0 0,1 0-1 0 0,0 0 0 0 0,0 0 1 0 0,0 1-1 0 0,0-1 1 0 0,0 1-1 0 0,1-1 1 0 0,-1 1-1 0 0,1 0 0 0 0,0 0 1 0 0,-1 0-1 0 0,1-1 1 0 0,1 1-1 0 0,-1 0 0 0 0,0 0 1 0 0,1 0-1 0 0,-1 0 1 0 0,1 0-1 0 0,0 1 1 0 0,0-1-1 0 0,0 0 0 0 0,1 0 1 0 0,-1 0-1 0 0,1 0 1 0 0,1 4-1 0 0,0-2 9 0 0,0 0 1 0 0,0-1-1 0 0,1 1 1 0 0,0-1-1 0 0,0 0 0 0 0,0 0 1 0 0,0 0-1 0 0,1 0 1 0 0,0-1-1 0 0,-1 1 0 0 0,1-1 1 0 0,1 0-1 0 0,-1 0 1 0 0,0 0-1 0 0,7 2 0 0 0,-1 0-5 0 0,1 0-1 0 0,0-1 0 0 0,0 0 1 0 0,1-1-1 0 0,-1 0 0 0 0,1-1 1 0 0,-1 0-1 0 0,1-1 0 0 0,0 0 1 0 0,14-2-1 0 0,-21 1-24 0 0,0-1-1 0 0,0 1 1 0 0,0-1 0 0 0,0 0-1 0 0,0-1 1 0 0,0 1 0 0 0,-1-1-1 0 0,1 0 1 0 0,0 0-1 0 0,-1 0 1 0 0,0-1 0 0 0,1 0-1 0 0,-1 0 1 0 0,0 0 0 0 0,0 0-1 0 0,-1 0 1 0 0,1-1 0 0 0,-1 0-1 0 0,0 0 1 0 0,0 0 0 0 0,0 0-1 0 0,0 0 1 0 0,-1-1-1 0 0,1 1 1 0 0,2-9 0 0 0,-4 9-1 0 0,1 0 0 0 0,-1 1 1 0 0,0-1-1 0 0,-1 0 0 0 0,1 0 1 0 0,-1 0-1 0 0,0 0 0 0 0,0 0 1 0 0,0 0-1 0 0,0 0 0 0 0,-1 0 0 0 0,1 0 1 0 0,-1 0-1 0 0,0 0 0 0 0,0 0 1 0 0,-1 0-1 0 0,1 1 0 0 0,-1-1 1 0 0,0 1-1 0 0,0-1 0 0 0,0 1 0 0 0,0-1 1 0 0,0 1-1 0 0,-5-4 0 0 0,5 5 5 0 0,-1-1 1 0 0,0 1-1 0 0,-1 0 0 0 0,1 0 0 0 0,0 0 0 0 0,-1 0 0 0 0,1 1 0 0 0,-1-1 0 0 0,1 1 0 0 0,-1 0 0 0 0,0 0 0 0 0,1 0 0 0 0,-1 1 0 0 0,0-1 0 0 0,0 1 0 0 0,1 0 0 0 0,-1 0 1 0 0,0 0-1 0 0,0 1 0 0 0,0-1 0 0 0,1 1 0 0 0,-1 0 0 0 0,0 0 0 0 0,1 0 0 0 0,-7 4 0 0 0,0-1 26 0 0,0 1 0 0 0,1 0 0 0 0,0 1 0 0 0,0 0 0 0 0,0 1 0 0 0,1-1 0 0 0,0 2 0 0 0,-7 7 0 0 0,11-10 5 0 0,0-1 0 0 0,1 1 1 0 0,-1 0-1 0 0,1 0 0 0 0,0 0 0 0 0,1 0 1 0 0,-1 1-1 0 0,1-1 0 0 0,0 1 1 0 0,0-1-1 0 0,1 1 0 0 0,0 0 0 0 0,0 0 1 0 0,0 0-1 0 0,1 0 0 0 0,0 7 0 0 0,0-10-13 0 0,0 0 1 0 0,1 0-1 0 0,0-1 0 0 0,-1 1 0 0 0,1 0 0 0 0,0 0 0 0 0,0 0 0 0 0,1-1 0 0 0,-1 1 0 0 0,1 0 0 0 0,-1-1 0 0 0,1 1 0 0 0,0-1 0 0 0,0 0 0 0 0,0 1 0 0 0,0-1 0 0 0,4 3 0 0 0,-2-2 5 0 0,0-1 0 0 0,0 1-1 0 0,0-1 1 0 0,1 0 0 0 0,-1 0 0 0 0,0-1 0 0 0,1 1-1 0 0,-1-1 1 0 0,1 0 0 0 0,9 1 0 0 0,-10-2-18 0 0,0 1 0 0 0,0-1 0 0 0,0 0 0 0 0,0 0 0 0 0,0 0 0 0 0,0-1 1 0 0,0 1-1 0 0,0-1 0 0 0,0 0 0 0 0,0 0 0 0 0,0-1 0 0 0,0 1 0 0 0,0-1 0 0 0,-1 0 0 0 0,1 0 1 0 0,-1 0-1 0 0,1 0 0 0 0,-1-1 0 0 0,0 1 0 0 0,0-1 0 0 0,0 0 0 0 0,0 0 0 0 0,0 0 0 0 0,-1 0 1 0 0,0-1-1 0 0,1 1 0 0 0,2-7 0 0 0,-3 4-13 0 0,0 0 1 0 0,0 0-1 0 0,-1 0 0 0 0,0-1 0 0 0,0 1 1 0 0,0-11-1 0 0,-1 15 5 0 0,0 0 0 0 0,0 0 1 0 0,-1 0-1 0 0,1 0 0 0 0,0 0 0 0 0,-1 0 0 0 0,0 0 1 0 0,1 0-1 0 0,-1 1 0 0 0,0-1 0 0 0,0 0 0 0 0,0 1 0 0 0,0-1 1 0 0,0 0-1 0 0,0 1 0 0 0,-1-1 0 0 0,1 1 0 0 0,0 0 0 0 0,-1-1 1 0 0,1 1-1 0 0,-1 0 0 0 0,0 0 0 0 0,1 0 0 0 0,-1 0 1 0 0,0 0-1 0 0,-1-1 0 0 0,-4 1 0 0 0,1-1 1 0 0,-1 1-1 0 0,1 0 0 0 0,-1 0 1 0 0,1 1-1 0 0,-1 0 0 0 0,0 0 1 0 0,1 0-1 0 0,-1 1 0 0 0,1 0 1 0 0,-1 0-1 0 0,1 1 1 0 0,-1 0-1 0 0,-11 5 0 0 0,8-3 22 0 0,0 1 0 0 0,0 0 0 0 0,0 1 0 0 0,1 0-1 0 0,0 0 1 0 0,0 1 0 0 0,1 0 0 0 0,-10 12 0 0 0,17-19-9 0 0,0 1 0 0 0,0 0-1 0 0,0 0 1 0 0,0 0 0 0 0,0 0 0 0 0,1 0 0 0 0,-1 0 0 0 0,0 0 0 0 0,1 0 0 0 0,-1 0-1 0 0,1 0 1 0 0,-1 0 0 0 0,1 1 0 0 0,-1-1 0 0 0,1 0 0 0 0,0 0 0 0 0,0 1-1 0 0,0-1 1 0 0,0 0 0 0 0,0 0 0 0 0,0 1 0 0 0,0 1 0 0 0,0-3-1 0 0,1 1 0 0 0,0 0 0 0 0,-1 0 1 0 0,1 0-1 0 0,0-1 0 0 0,0 1 0 0 0,-1 0 0 0 0,1-1 1 0 0,0 1-1 0 0,0-1 0 0 0,0 1 0 0 0,0-1 1 0 0,0 1-1 0 0,0-1 0 0 0,0 0 0 0 0,0 1 0 0 0,0-1 1 0 0,0 0-1 0 0,0 0 0 0 0,1 1 0 0 0,6-1 25 0 0,0 1-1 0 0,0-1 0 0 0,0-1 1 0 0,-1 1-1 0 0,12-3 1 0 0,-15 2-19 0 0,1 0-1 0 0,-1 0 1 0 0,0-1 0 0 0,1 0 0 0 0,-1 1 0 0 0,0-1 0 0 0,0 0 0 0 0,0-1 0 0 0,-1 1 0 0 0,1-1 0 0 0,0 0 0 0 0,-1 0 0 0 0,0 0 0 0 0,0 0 0 0 0,0-1-1 0 0,0 1 1 0 0,0-1 0 0 0,3-5 0 0 0,-6 9-12 0 0,0-1 0 0 0,0 1 0 0 0,0-1 0 0 0,1 1 0 0 0,-1-1 0 0 0,0 1 0 0 0,0-1 0 0 0,0 1 0 0 0,0-1 0 0 0,0 1 0 0 0,0-1 0 0 0,0 1 0 0 0,0-1 0 0 0,0 1 0 0 0,0-1 0 0 0,0 1 0 0 0,0-1 0 0 0,0 1 0 0 0,-1 0 0 0 0,1-1 0 0 0,0 1 0 0 0,0-1 0 0 0,0 1 0 0 0,-1-1 0 0 0,1 1 0 0 0,0-1 0 0 0,-1 1 0 0 0,1 0 0 0 0,0-1 0 0 0,-1 1 0 0 0,1 0 0 0 0,0-1 0 0 0,-1 1 0 0 0,1 0 0 0 0,-1 0 0 0 0,1-1 0 0 0,0 1 0 0 0,-1 0 0 0 0,1 0 0 0 0,-1 0 0 0 0,1-1 0 0 0,-1 1 0 0 0,-20-2-567 0 0,19 2-4 0 0,0 4-516 0 0,-2 0 657 0 0,10 8-5516 0 0,1-8 750 0 0,11 1 2040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8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11767 424 0 0,'8'-12'10622'0'0,"53"-52"-7205"0"0,121-132 9 0 0,32-31-1224 0 0,121-99 550 0 0,-95 103-1598 0 0,-117 110-783 0 0,191-195 473 0 0,-240 233-665 0 0,92-104 309 0 0,129-122 151 0 0,-98 113-267 0 0,-62 29-78 0 0,-14 15-96 0 0,64-46-39 0 0,-131 136-133 0 0,77-81 53 0 0,146-140 202 0 0,-215 220-224 0 0,166-149 201 0 0,-175 150 151 0 0,50-65-1 0 0,146-169 543 0 0,-243 282-938 0 0,15-14 46 0 0,-15 15-1 0 0,-1 0 1 0 0,0 0 0 0 0,0 0-1 0 0,7-10 1 0 0,-4 3 77 0 0,1 0 1 0 0,0 1-1 0 0,15-14 1 0 0,-4 4-72 0 0,54-68 86 0 0,17-18 143 0 0,303-267 386 0 0,-251 244-433 0 0,-96 87-158 0 0,66-63-25 0 0,201-178 192 0 0,-179 167-256 0 0,143-160 0 0 0,65-100 0 0 0,-63 60 0 0 0,-275 311 0 0 0,361-396 0 0 0,24 33 0 0 0,-233 221 0 0 0,361-359 0 0 0,-253 233 0 0 0,32-33 0 0 0,130-127 0 0 0,-149 178 0 0 0,-105 92 0 0 0,156-133 0 0 0,7 15 0 0 0,-17 15 0 0 0,366-327 0 0 0,-226 181 0 0 0,-271 247 0 0 0,95-112 0 0 0,-156 162 0 0 0,-72 70 0 0 0,92-82 0 0 0,-90 78 0 0 0,-51 45 0 0 0,-1 1-23 0 0,-4 3-226 0 0,-4 4-667 0 0,-4 7 174 0 0,-7 8-2811 0 0,-2-3-4209 0 0,5-9 4413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159 200 424 0 0,'1'-4'634'0'0,"0"0"1"0"0,0 0-1 0 0,-1 0 0 0 0,0-1 1 0 0,1 1-1 0 0,-2 0 0 0 0,1 0 1 0 0,0 0-1 0 0,-1 0 0 0 0,0-1 1 0 0,0 1-1 0 0,0 0 1 0 0,-3-5 1080 0 0,4 8-1527 0 0,0-1 1 0 0,-1 1 0 0 0,1 0 0 0 0,-1-1-1 0 0,0 1 1 0 0,1 0 0 0 0,-1 0 0 0 0,0 0-1 0 0,0 0 1 0 0,0-1 0 0 0,1 1 0 0 0,-1 0-1 0 0,0 0 1 0 0,0 1 0 0 0,-2-2 0 0 0,-18-13 3033 0 0,20 14-2967 0 0,0 0-65 0 0,-1 0 0 0 0,1 0-1 0 0,-1 0 1 0 0,0 1 0 0 0,0-1 0 0 0,1 0 0 0 0,-1 1-1 0 0,0-1 1 0 0,0 1 0 0 0,0 0 0 0 0,1 0 0 0 0,-1 0-1 0 0,0-1 1 0 0,0 2 0 0 0,0-1 0 0 0,0 0 0 0 0,0 0 0 0 0,1 1-1 0 0,-1-1 1 0 0,-2 1 0 0 0,0 1-9 0 0,1 0 1 0 0,-1-1-1 0 0,1 1 0 0 0,0 1 1 0 0,0-1-1 0 0,0 0 1 0 0,0 1-1 0 0,0 0 0 0 0,-3 4 1 0 0,0 0 83 0 0,0 0 1 0 0,1 1 0 0 0,0 0 0 0 0,1 0 0 0 0,0 1-1 0 0,0-1 1 0 0,-3 13 0 0 0,6-19-208 0 0,0 0 0 0 0,1 0 0 0 0,-1 0 0 0 0,1 0 1 0 0,0 0-1 0 0,-1 1 0 0 0,1-1 0 0 0,0 0 0 0 0,0 0 0 0 0,0 0 0 0 0,1 0 0 0 0,-1 0 1 0 0,0 1-1 0 0,1-1 0 0 0,0 0 0 0 0,-1 0 0 0 0,1 0 0 0 0,0 0 0 0 0,0 0 0 0 0,0 0 0 0 0,0 0 1 0 0,0-1-1 0 0,1 1 0 0 0,-1 0 0 0 0,0-1 0 0 0,1 1 0 0 0,0-1 0 0 0,-1 1 0 0 0,1-1 1 0 0,0 0-1 0 0,-1 1 0 0 0,1-1 0 0 0,0 0 0 0 0,0 0 0 0 0,0 0 0 0 0,0-1 0 0 0,4 2 1 0 0,1 0 25 0 0,0-1 0 0 0,0 0 1 0 0,0 0-1 0 0,1-1 1 0 0,-1 0-1 0 0,0 0 1 0 0,0 0-1 0 0,1-1 1 0 0,-1 0-1 0 0,7-3 1 0 0,4-1 26 0 0,0-1 1 0 0,-1 0 0 0 0,0-2 0 0 0,0 0 0 0 0,27-17 0 0 0,-38 20-67 0 0,1 0 1 0 0,-1 0-1 0 0,0-1 1 0 0,-1 1-1 0 0,1-1 0 0 0,8-13 1 0 0,-12 15-18 0 0,1 0 1 0 0,-1-1-1 0 0,0 1 1 0 0,-1 0-1 0 0,1 0 1 0 0,-1-1-1 0 0,0 1 1 0 0,0-1-1 0 0,0 0 1 0 0,-1 1-1 0 0,1-1 1 0 0,-1-9-1 0 0,-1 10-15 0 0,1 0-1 0 0,-1 0 1 0 0,0 0 0 0 0,0 0 0 0 0,0 0-1 0 0,-1 0 1 0 0,1 0 0 0 0,-1 0 0 0 0,0 0-1 0 0,0 1 1 0 0,0-1 0 0 0,-1 1 0 0 0,1 0-1 0 0,-1-1 1 0 0,0 1 0 0 0,0 0 0 0 0,0 0-1 0 0,0 1 1 0 0,0-1 0 0 0,-1 1 0 0 0,1-1-1 0 0,-1 1 1 0 0,0 0 0 0 0,1 1 0 0 0,-1-1-1 0 0,0 1 1 0 0,0-1 0 0 0,0 1 0 0 0,0 0-1 0 0,0 0 1 0 0,-1 1 0 0 0,1 0-1 0 0,-5-1 1 0 0,4 1 8 0 0,0 0 0 0 0,0 0 0 0 0,0 1-1 0 0,-1-1 1 0 0,1 1 0 0 0,0 0 0 0 0,0 1 0 0 0,0-1-1 0 0,0 1 1 0 0,0 0 0 0 0,0 0 0 0 0,1 0 0 0 0,-1 1-1 0 0,1 0 1 0 0,-1 0 0 0 0,1 0 0 0 0,0 0 0 0 0,0 1-1 0 0,1-1 1 0 0,-1 1 0 0 0,1 0 0 0 0,-1 0 0 0 0,1 1-1 0 0,1-1 1 0 0,-1 0 0 0 0,-3 8 0 0 0,4-6 82 0 0,0 1 1 0 0,0 0 0 0 0,0 1-1 0 0,1-1 1 0 0,0 0 0 0 0,1 0-1 0 0,-1 1 1 0 0,2 8-1 0 0,-1-14-78 0 0,0-1 0 0 0,0 1 0 0 0,0 0-1 0 0,1 0 1 0 0,-1-1 0 0 0,1 1-1 0 0,-1-1 1 0 0,1 1 0 0 0,-1 0 0 0 0,1-1-1 0 0,0 1 1 0 0,0-1 0 0 0,0 0 0 0 0,0 1-1 0 0,0-1 1 0 0,0 0 0 0 0,0 1-1 0 0,1-1 1 0 0,-1 0 0 0 0,0 0 0 0 0,1 0-1 0 0,-1 0 1 0 0,0 0 0 0 0,1 0-1 0 0,-1-1 1 0 0,1 1 0 0 0,0 0 0 0 0,-1-1-1 0 0,1 1 1 0 0,-1-1 0 0 0,1 0-1 0 0,0 1 1 0 0,0-1 0 0 0,-1 0 0 0 0,1 0-1 0 0,0 0 1 0 0,-1 0 0 0 0,1 0-1 0 0,0-1 1 0 0,-1 1 0 0 0,3-1 0 0 0,2 0 8 0 0,1-1 0 0 0,-1 0 1 0 0,0 0-1 0 0,0 0 1 0 0,0-1-1 0 0,0 0 1 0 0,0 0-1 0 0,10-7 0 0 0,-14 8-25 0 0,1 0 0 0 0,-1 0 0 0 0,1 0 0 0 0,-1-1 1 0 0,0 1-1 0 0,0-1 0 0 0,0 1 0 0 0,0-1 0 0 0,0 0 0 0 0,-1 0 0 0 0,1 0 0 0 0,-1 0 0 0 0,0 0 0 0 0,0 0 0 0 0,0 0 0 0 0,0 0 0 0 0,0 0 0 0 0,-1-1 0 0 0,1-3 0 0 0,-1 5-9 0 0,-1 1 1 0 0,1-1-1 0 0,0 0 0 0 0,-1 0 1 0 0,1 1-1 0 0,-1-1 0 0 0,0 0 1 0 0,0 1-1 0 0,1-1 0 0 0,-1 1 1 0 0,0-1-1 0 0,0 1 0 0 0,-1-1 1 0 0,1 1-1 0 0,0 0 0 0 0,0-1 1 0 0,-1 1-1 0 0,1 0 0 0 0,-1 0 0 0 0,1 0 1 0 0,-1 0-1 0 0,1 0 0 0 0,-1 0 1 0 0,0 1-1 0 0,1-1 0 0 0,-4 0 1 0 0,1-1-5 0 0,-1 1 0 0 0,0-1 1 0 0,0 1-1 0 0,0 1 1 0 0,0-1-1 0 0,0 1 0 0 0,0-1 1 0 0,-6 2-1 0 0,2 1 8 0 0,0 0 0 0 0,1 1 1 0 0,-1 0-1 0 0,0 0 0 0 0,1 1 0 0 0,0 0 0 0 0,-1 0 0 0 0,2 1 1 0 0,-1 0-1 0 0,1 1 0 0 0,-1 0 0 0 0,1 0 0 0 0,-10 12 1 0 0,13-13-1 0 0,1-1 0 0 0,-1 1 0 0 0,1-1 0 0 0,0 1 0 0 0,1 0 0 0 0,-1 0 0 0 0,1 0 0 0 0,0 0 0 0 0,1 1 0 0 0,-3 8 0 0 0,4-10-2 0 0,-1 0 0 0 0,1 0 0 0 0,0 0 0 0 0,1-1 0 0 0,-1 1 0 0 0,0 0 0 0 0,1 0 0 0 0,0-1 0 0 0,0 1 0 0 0,0 0-1 0 0,1-1 1 0 0,-1 1 0 0 0,1-1 0 0 0,0 0 0 0 0,0 1 0 0 0,4 5 0 0 0,-4-6-1 0 0,1-1 0 0 0,-1 1 0 0 0,1-1 0 0 0,0 1 0 0 0,0-1 0 0 0,0 0 0 0 0,0 0 0 0 0,0 0 0 0 0,0 0 0 0 0,0 0 0 0 0,1-1 0 0 0,-1 0 0 0 0,1 1 0 0 0,-1-1 0 0 0,5 0 0 0 0,-2 0 0 0 0,1 0 0 0 0,0-1 0 0 0,-1 0 0 0 0,1 0 0 0 0,0-1 0 0 0,-1 1 0 0 0,14-5 0 0 0,-9 2 0 0 0,-1 0 0 0 0,1-1 0 0 0,-1-1 0 0 0,0 0 0 0 0,0 0 0 0 0,0-1 0 0 0,-1 0 0 0 0,0 0 0 0 0,14-14 0 0 0,-20 16 0 0 0,0 1 0 0 0,-1 0 0 0 0,1 0 0 0 0,-1-1 0 0 0,0 1 0 0 0,0-1 0 0 0,0 0 0 0 0,0 0 0 0 0,-1 1 0 0 0,0-1 0 0 0,0 0 0 0 0,0 0 0 0 0,0-1 0 0 0,0 1 0 0 0,-1 0 0 0 0,0 0 0 0 0,0 0 0 0 0,0 0 0 0 0,0 0 0 0 0,-2-8 0 0 0,1 9 0 0 0,0 0 0 0 0,0 0 0 0 0,0 0 0 0 0,-1 0 0 0 0,1 1 0 0 0,-1-1 0 0 0,1 0 0 0 0,-1 1 0 0 0,0-1 0 0 0,0 1 0 0 0,0 0 0 0 0,0-1 0 0 0,-1 1 0 0 0,1 0 0 0 0,-1 1 0 0 0,1-1 0 0 0,-1 0 0 0 0,1 1 0 0 0,-1-1 0 0 0,0 1 0 0 0,0 0 0 0 0,0 0 0 0 0,0 0 0 0 0,0 0 0 0 0,0 0 0 0 0,0 1 0 0 0,0-1 0 0 0,-4 1 0 0 0,-3 0 0 0 0,0 1 0 0 0,1 0 0 0 0,-1 0 0 0 0,1 1 0 0 0,-1 0 0 0 0,1 1 0 0 0,0 0 0 0 0,0 1 0 0 0,0-1 0 0 0,0 2 0 0 0,1-1 0 0 0,0 1 0 0 0,0 1 0 0 0,0-1 0 0 0,-9 10 0 0 0,11-11 0 0 0,1 1 0 0 0,0 0 0 0 0,0 0 0 0 0,1 0 0 0 0,-1 1 0 0 0,1 0 0 0 0,1-1 0 0 0,-1 1 0 0 0,1 1 0 0 0,0-1 0 0 0,0 0 0 0 0,0 1 0 0 0,1 0 0 0 0,0-1 0 0 0,1 1 0 0 0,0 0 0 0 0,0 0 0 0 0,0 0 0 0 0,0 0 0 0 0,1 0 0 0 0,2 13 0 0 0,-2-17 0 0 0,1-1 0 0 0,0 1 0 0 0,-1 0 0 0 0,1-1 0 0 0,0 1 0 0 0,0-1 0 0 0,0 1 0 0 0,1-1 0 0 0,-1 1 0 0 0,1-1 0 0 0,-1 0 0 0 0,1 0 0 0 0,0 0 0 0 0,0 0 0 0 0,0 0 0 0 0,0 0 0 0 0,0 0 0 0 0,3 1 0 0 0,-1-1 0 0 0,-1-1 0 0 0,0 1 0 0 0,1-1 0 0 0,-1 0 0 0 0,1 0 0 0 0,-1-1 0 0 0,1 1 0 0 0,0-1 0 0 0,-1 0 0 0 0,1 0 0 0 0,-1 0 0 0 0,6-1 0 0 0,2-1 0 0 0,0 0 0 0 0,-1-1 0 0 0,1-1 0 0 0,-1 1 0 0 0,0-2 0 0 0,0 1 0 0 0,0-2 0 0 0,10-6 0 0 0,-15 9 0 0 0,0 0 0 0 0,0-1 0 0 0,0 0 0 0 0,-1 0 0 0 0,1 0 0 0 0,-1 0 0 0 0,0-1 0 0 0,0 0 0 0 0,-1 0 0 0 0,1 0 0 0 0,-1 0 0 0 0,0 0 0 0 0,0-1 0 0 0,-1 1 0 0 0,0-1 0 0 0,0 0 0 0 0,0 1 0 0 0,-1-1 0 0 0,1 0 0 0 0,-1-7 0 0 0,-3-12 0 0 0,-2 17 0 0 0,1 4 0 0 0,2 2 0 0 0,-1 0 0 0 0,1 0 0 0 0,-1 0 0 0 0,0 0 0 0 0,1 0 0 0 0,-1 0 0 0 0,0 0 0 0 0,0 1 0 0 0,0-1 0 0 0,-1 1 0 0 0,1-1 0 0 0,0 1 0 0 0,-1 0 0 0 0,1 0 0 0 0,0 0 0 0 0,-1 0 0 0 0,1 0 0 0 0,-1 1 0 0 0,0-1 0 0 0,1 1 0 0 0,-1-1 0 0 0,1 1 0 0 0,-1 0 0 0 0,0 0 0 0 0,1 0 0 0 0,-1 1 0 0 0,1-1 0 0 0,-1 1 0 0 0,0-1 0 0 0,1 1 0 0 0,-5 2 0 0 0,-2 0 0 0 0,1 0 0 0 0,0 1 0 0 0,0 0 0 0 0,0 0 0 0 0,0 1 0 0 0,1 0 0 0 0,-14 12 0 0 0,14-11 0 0 0,1 0 0 0 0,0 0 0 0 0,1 1 0 0 0,-1 0 0 0 0,1 1 0 0 0,0-1 0 0 0,1 1 0 0 0,0 0 0 0 0,0 0 0 0 0,1 0 0 0 0,0 0 0 0 0,-2 9 0 0 0,5-15-31 0 0,0 0-1 0 0,1 0 1 0 0,-1 0-1 0 0,0 0 1 0 0,1 0 0 0 0,0 0-1 0 0,0 0 1 0 0,-1 0 0 0 0,1-1-1 0 0,0 1 1 0 0,0 0-1 0 0,0-1 1 0 0,1 1 0 0 0,-1-1-1 0 0,0 1 1 0 0,1-1-1 0 0,-1 0 1 0 0,1 1 0 0 0,-1-1-1 0 0,1 0 1 0 0,0 0-1 0 0,-1 0 1 0 0,1 0 0 0 0,0 0-1 0 0,3 1 1 0 0,15 6-1584 0 0,-3-1-1576 0 0,-3 2-3677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2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70 624 0 0,'-2'-2'1131'0'0,"0"-3"-140"0"0,-1 0-1 0 0,-1 0 0 0 0,1 0 0 0 0,-1 0 0 0 0,0 1 1 0 0,0-1-1 0 0,0 1 0 0 0,0 0 0 0 0,-1 0 0 0 0,0 1 1 0 0,0-1-1 0 0,-6-2 0 0 0,8 4-718 0 0,-1 1 0 0 0,0 0-1 0 0,1 0 1 0 0,-1 1 0 0 0,0-1 0 0 0,1 1 0 0 0,-1 0 0 0 0,0 0-1 0 0,0 0 1 0 0,1 0 0 0 0,-1 0 0 0 0,0 1 0 0 0,0 0-1 0 0,1 0 1 0 0,-1 0 0 0 0,1 0 0 0 0,-1 0 0 0 0,1 1-1 0 0,-1 0 1 0 0,1 0 0 0 0,-5 3 0 0 0,-7 5 282 0 0,1 0 0 0 0,0 1 1 0 0,1 0-1 0 0,-23 25 0 0 0,30-29-352 0 0,1 1 0 0 0,-1-1 0 0 0,1 1 0 0 0,0 0-1 0 0,1 0 1 0 0,0 0 0 0 0,0 1 0 0 0,1-1 0 0 0,0 1 0 0 0,0 0 0 0 0,-1 10 0 0 0,4-17-150 0 0,0 1 0 0 0,0-1 1 0 0,-1 0-1 0 0,2 0 0 0 0,-1 0 1 0 0,0 0-1 0 0,0 1 0 0 0,1-1 1 0 0,-1 0-1 0 0,1 0 0 0 0,0 0 1 0 0,-1 0-1 0 0,1 0 0 0 0,0 0 1 0 0,0 0-1 0 0,0 0 0 0 0,1 0 1 0 0,-1-1-1 0 0,0 1 0 0 0,1 0 1 0 0,-1-1-1 0 0,1 1 0 0 0,-1-1 1 0 0,1 1-1 0 0,0-1 0 0 0,0 0 0 0 0,0 0 1 0 0,-1 0-1 0 0,1 0 0 0 0,0 0 1 0 0,0 0-1 0 0,1 0 0 0 0,-1-1 1 0 0,0 1-1 0 0,0-1 0 0 0,4 1 1 0 0,2 0 53 0 0,0 0 1 0 0,1 0-1 0 0,-1-1 1 0 0,1-1-1 0 0,-1 1 1 0 0,1-1-1 0 0,-1 0 0 0 0,9-3 1 0 0,11-5 71 0 0,-1 0 1 0 0,0-2-1 0 0,35-19 1 0 0,-50 23-100 0 0,0 0 0 0 0,0-1 0 0 0,-1-1 0 0 0,0 0 1 0 0,0 0-1 0 0,-1-1 0 0 0,0 0 0 0 0,15-22 0 0 0,-23 30-64 0 0,-1 0 0 0 0,0-1 0 0 0,1 1 0 0 0,-1 0 0 0 0,0-1 0 0 0,0 1 0 0 0,-1-1 0 0 0,1 1 0 0 0,0-1 0 0 0,-1 0 0 0 0,0 1 0 0 0,1-1 0 0 0,-1 1 0 0 0,0-1 0 0 0,0 0 0 0 0,0 1 0 0 0,-1-1 0 0 0,1 1 0 0 0,-1-1 0 0 0,0 0 0 0 0,1 1 0 0 0,-1-1 0 0 0,0 1 0 0 0,0 0 0 0 0,-1-1 0 0 0,0-1 0 0 0,0 1-7 0 0,0 0 1 0 0,-1 1 0 0 0,1 0-1 0 0,0-1 1 0 0,-1 1-1 0 0,0 0 1 0 0,1 0-1 0 0,-1 0 1 0 0,0 1 0 0 0,0-1-1 0 0,0 1 1 0 0,0-1-1 0 0,0 1 1 0 0,0 0-1 0 0,-1 0 1 0 0,1 1 0 0 0,0-1-1 0 0,0 1 1 0 0,-1-1-1 0 0,-3 1 1 0 0,-10 1-1 0 0,1 0 0 0 0,0 2 0 0 0,-1-1 0 0 0,1 2 0 0 0,0 0 0 0 0,0 2 0 0 0,1-1 0 0 0,-1 2 0 0 0,-16 9 0 0 0,21-10 13 0 0,1 0 0 0 0,0 0 1 0 0,1 1-1 0 0,0 0 0 0 0,0 1 1 0 0,0 0-1 0 0,1 0 0 0 0,0 1 1 0 0,1 0-1 0 0,0 0 0 0 0,0 1 1 0 0,1-1-1 0 0,-9 21 1 0 0,14-27 20 0 0,0 0 0 0 0,0 1 1 0 0,0-1-1 0 0,0 0 1 0 0,1 0-1 0 0,0 0 0 0 0,-1 1 1 0 0,1-1-1 0 0,0 0 1 0 0,1 1-1 0 0,-1-1 0 0 0,1 0 1 0 0,-1 0-1 0 0,1 0 1 0 0,0 0-1 0 0,2 5 1 0 0,-2-6-7 0 0,0 0 0 0 0,0 0 0 0 0,1 0 0 0 0,-1-1 0 0 0,0 1 0 0 0,1-1 1 0 0,-1 1-1 0 0,1-1 0 0 0,0 1 0 0 0,-1-1 0 0 0,1 0 0 0 0,0 0 0 0 0,0 0 1 0 0,0 0-1 0 0,0 0 0 0 0,0 0 0 0 0,0 0 0 0 0,0-1 0 0 0,0 1 0 0 0,0-1 1 0 0,0 1-1 0 0,0-1 0 0 0,0 0 0 0 0,0 0 0 0 0,5 0 0 0 0,6-1-32 0 0,1-1-1 0 0,0-1 0 0 0,-1 0 0 0 0,0-1 0 0 0,1 0 1 0 0,-2-1-1 0 0,18-9 0 0 0,1-3-5 0 0,48-36-1 0 0,-71 48 3 0 0,-1-1 0 0 0,-1 0 0 0 0,1-1 0 0 0,8-10 0 0 0,-12 14 0 0 0,-1 0 0 0 0,0-1 0 0 0,0 1 0 0 0,0-1 0 0 0,0 1 0 0 0,0-1 0 0 0,-1 1 0 0 0,0-1 0 0 0,0 0 0 0 0,0 0 0 0 0,0 0 0 0 0,0-6 0 0 0,0 9 0 0 0,-1 0 0 0 0,0 0 0 0 0,0 0 0 0 0,0 0 0 0 0,0 0 0 0 0,0 0 0 0 0,-1 0 0 0 0,1 0 0 0 0,0 0 0 0 0,0 1 0 0 0,-1-1 0 0 0,1 0 0 0 0,0 0 0 0 0,-1 0 0 0 0,1 0 0 0 0,-1 1 0 0 0,1-1 0 0 0,-1 0 0 0 0,1 0 0 0 0,-1 1 0 0 0,0-1 0 0 0,1 0 0 0 0,-1 1 0 0 0,0-1 0 0 0,1 1 0 0 0,-2-1 0 0 0,0-1 0 0 0,-1 0 0 0 0,0-1 0 0 0,0 1 0 0 0,0 0 0 0 0,0 0 0 0 0,-1 1 0 0 0,1-1 0 0 0,0 1 0 0 0,-1-1 0 0 0,1 1 0 0 0,-1 0 0 0 0,0 1 0 0 0,1-1 0 0 0,-1 0 0 0 0,0 1 0 0 0,1 0 0 0 0,-1 0 0 0 0,0 0 0 0 0,1 0 0 0 0,-1 1 0 0 0,0-1 0 0 0,1 1 0 0 0,-5 1 0 0 0,-7 3 0 0 0,1-1 0 0 0,0 2 0 0 0,-26 13 0 0 0,27-11 0 0 0,0-1 0 0 0,1 2 0 0 0,1 0 0 0 0,-1 0 0 0 0,-10 12 0 0 0,17-16 0 0 0,0 0 0 0 0,1 1 0 0 0,-1 0 0 0 0,1 0 0 0 0,0 0 0 0 0,0 0 0 0 0,1 1 0 0 0,0-1 0 0 0,0 1 0 0 0,1 0 0 0 0,0 0 0 0 0,-2 8 0 0 0,4-13 0 0 0,-1-1 0 0 0,1 1 0 0 0,0 0 0 0 0,0 0 0 0 0,-1 0 0 0 0,1-1 0 0 0,1 1 0 0 0,-1 0 0 0 0,0 0 0 0 0,0 0 0 0 0,1-1 0 0 0,-1 1 0 0 0,1 0 0 0 0,-1 0 0 0 0,1-1 0 0 0,0 1 0 0 0,-1-1 0 0 0,1 1 0 0 0,0 0 0 0 0,0-1 0 0 0,0 1 0 0 0,1-1 0 0 0,-1 0 0 0 0,0 1 0 0 0,0-1 0 0 0,1 0 0 0 0,-1 0 0 0 0,1 0 0 0 0,-1 0 0 0 0,1 0 0 0 0,-1 0 0 0 0,1 0 0 0 0,0-1 0 0 0,-1 1 0 0 0,1 0 0 0 0,0-1 0 0 0,0 0 0 0 0,-1 1 0 0 0,1-1 0 0 0,0 0 0 0 0,0 0 0 0 0,2 0 0 0 0,5 0 0 0 0,0 0 0 0 0,-1-1 0 0 0,1 0 0 0 0,0-1 0 0 0,0 0 0 0 0,-1 0 0 0 0,11-5 0 0 0,2-2 0 0 0,0-1 0 0 0,0-1 0 0 0,-1-1 0 0 0,-1-1 0 0 0,0 0 0 0 0,0-1 0 0 0,-2-2 0 0 0,17-16 0 0 0,-32 29 0 0 0,0 0 0 0 0,1 0 0 0 0,-1 0 0 0 0,0 0 0 0 0,0-1 0 0 0,-1 1 0 0 0,1 0 0 0 0,-1-1 0 0 0,1 0 0 0 0,-1 1 0 0 0,0-1 0 0 0,-1 0 0 0 0,1 1 0 0 0,-1-1 0 0 0,1 0 0 0 0,-1 1 0 0 0,-1-7 0 0 0,1 8 0 0 0,0 0 0 0 0,-1 0 0 0 0,0 0 0 0 0,1 0 0 0 0,-1 1 0 0 0,0-1 0 0 0,0 0 0 0 0,0 0 0 0 0,0 0 0 0 0,0 1 0 0 0,0-1 0 0 0,0 1 0 0 0,-1-1 0 0 0,1 1 0 0 0,-1-1 0 0 0,1 1 0 0 0,-1 0 0 0 0,1 0 0 0 0,-1-1 0 0 0,0 1 0 0 0,1 0 0 0 0,-1 1 0 0 0,0-1 0 0 0,0 0 0 0 0,0 0 0 0 0,0 1 0 0 0,0-1 0 0 0,0 1 0 0 0,0 0 0 0 0,0 0 0 0 0,0-1 0 0 0,0 1 0 0 0,-3 1 0 0 0,-6-1 0 0 0,0 2 0 0 0,0-1 0 0 0,0 1 0 0 0,0 1 0 0 0,1 0 0 0 0,-1 0 0 0 0,1 1 0 0 0,0 1 0 0 0,-18 10 0 0 0,11-5 0 0 0,1 1 0 0 0,0 1 0 0 0,1 1 0 0 0,-23 23 0 0 0,32-29 0 0 0,1-1 0 0 0,-1 1 0 0 0,1 1 0 0 0,1-1 0 0 0,-6 12 0 0 0,9-16 0 0 0,-1 0 0 0 0,1 0 0 0 0,0 0 0 0 0,0 1 0 0 0,0-1 0 0 0,0 0 0 0 0,1 1 0 0 0,0-1 0 0 0,-1 1 0 0 0,1-1 0 0 0,0 0 0 0 0,1 1 0 0 0,-1-1 0 0 0,0 1 0 0 0,1-1 0 0 0,2 6 0 0 0,-3-8 0 0 0,1 1 0 0 0,0-1 0 0 0,0 1 0 0 0,1-1 0 0 0,-1 0 0 0 0,0 0 0 0 0,0 0 0 0 0,1 1 0 0 0,-1-1 0 0 0,0-1 0 0 0,1 1 0 0 0,-1 0 0 0 0,1 0 0 0 0,-1 0 0 0 0,1-1 0 0 0,0 1 0 0 0,-1-1 0 0 0,1 1 0 0 0,0-1 0 0 0,-1 0 0 0 0,1 1 0 0 0,0-1 0 0 0,-1 0 0 0 0,1 0 0 0 0,0 0 0 0 0,0 0 0 0 0,-1-1 0 0 0,1 1 0 0 0,2-1 0 0 0,5-1 0 0 0,1 0 0 0 0,-1-1 0 0 0,15-6 0 0 0,0-2 0 0 0,0-1 0 0 0,-2-1 0 0 0,1 0 0 0 0,-2-2 0 0 0,1-1 0 0 0,20-20 0 0 0,-39 32 0 0 0,1 0 0 0 0,0 0 0 0 0,-1 0 0 0 0,0-1 0 0 0,0 1 0 0 0,0-1 0 0 0,0 0 0 0 0,-1 1 0 0 0,4-12 0 0 0,-6 15 0 0 0,0 0 0 0 0,1-1 0 0 0,-1 1 0 0 0,0-1 0 0 0,0 1 0 0 0,0-1 0 0 0,0 1 0 0 0,0-1 0 0 0,0 1 0 0 0,0-1 0 0 0,0 1 0 0 0,-1-1 0 0 0,1 1 0 0 0,-1-1 0 0 0,1 1 0 0 0,-1-1 0 0 0,1 1 0 0 0,-1 0 0 0 0,0-1 0 0 0,0 1 0 0 0,0 0 0 0 0,0 0 0 0 0,0 0 0 0 0,0 0 0 0 0,0 0 0 0 0,0 0 0 0 0,0 0 0 0 0,0 0 0 0 0,0 0 0 0 0,-1 0 0 0 0,1 0 0 0 0,0 1 0 0 0,-1-1 0 0 0,1 0 0 0 0,-1 1 0 0 0,1 0 0 0 0,0-1 0 0 0,-1 1 0 0 0,-2-1 0 0 0,-3 0 0 0 0,0 0 0 0 0,0 1 0 0 0,0 0 0 0 0,-1 0 0 0 0,1 0 0 0 0,0 1 0 0 0,0 0 0 0 0,0 0 0 0 0,-1 1 0 0 0,-9 4 0 0 0,3-1 0 0 0,0 0 0 0 0,0 2 0 0 0,1 0 0 0 0,-15 10 0 0 0,19-10 0 0 0,0 0 0 0 0,1 0 0 0 0,0 1 0 0 0,1 0 0 0 0,-1 1 0 0 0,2 0 0 0 0,-1 0 0 0 0,-9 18 0 0 0,14-23 0 0 0,0 0 0 0 0,1 0 0 0 0,-1 0 0 0 0,1 1 0 0 0,0-1 0 0 0,0 0 0 0 0,0 1 0 0 0,1-1 0 0 0,-1 1 0 0 0,1-1 0 0 0,1 5 0 0 0,-1-6 0 0 0,1 0 0 0 0,0 0 0 0 0,-1 0 0 0 0,1-1 0 0 0,1 1 0 0 0,-1 0 0 0 0,0-1 0 0 0,1 1 0 0 0,-1-1 0 0 0,1 1 0 0 0,-1-1 0 0 0,1 0 0 0 0,0 0 0 0 0,0 0 0 0 0,0 0 0 0 0,1 0 0 0 0,-1 0 0 0 0,4 2 0 0 0,-2-2 0 0 0,1 0 0 0 0,-1 0 0 0 0,1-1 0 0 0,-1 0 0 0 0,1 0 0 0 0,-1 0 0 0 0,1 0 0 0 0,0-1 0 0 0,-1 1 0 0 0,1-1 0 0 0,0 0 0 0 0,-1-1 0 0 0,1 1 0 0 0,0-1 0 0 0,-1 0 0 0 0,1 0 0 0 0,-1 0 0 0 0,1-1 0 0 0,-1 0 0 0 0,0 0 0 0 0,6-3 0 0 0,3-2 0 0 0,-1 0 0 0 0,0 0 0 0 0,0-1 0 0 0,-1-1 0 0 0,19-18 0 0 0,-27 24 0 0 0,-1 1 0 0 0,0 0 0 0 0,1-1 0 0 0,-1 0 0 0 0,0 1 0 0 0,0-1 0 0 0,-1 0 0 0 0,1 0 0 0 0,0 0 0 0 0,-1 0 0 0 0,0 0 0 0 0,0 0 0 0 0,0-1 0 0 0,0 1 0 0 0,0 0 0 0 0,-1-1 0 0 0,1-3 0 0 0,-1 5 0 0 0,0 1 0 0 0,0 0 0 0 0,-1 0 0 0 0,1-1 0 0 0,0 1 0 0 0,-1 0 0 0 0,1 0 0 0 0,-1-1 0 0 0,1 1 0 0 0,-1 0 0 0 0,1 0 0 0 0,-1 0 0 0 0,0 0 0 0 0,1 0 0 0 0,-1 0 0 0 0,0 0 0 0 0,0 0 0 0 0,0 0 0 0 0,0 0 0 0 0,0 0 0 0 0,0 1 0 0 0,0-1 0 0 0,0 0 0 0 0,0 1 0 0 0,-2-1 0 0 0,-24-7 0 0 0,19 8 0 0 0,0 0 0 0 0,0 1 0 0 0,0 0 0 0 0,0 0 0 0 0,0 0 0 0 0,0 1 0 0 0,0 0 0 0 0,0 1 0 0 0,1 0 0 0 0,-1 0 0 0 0,1 0 0 0 0,0 1 0 0 0,0 0 0 0 0,-13 10 0 0 0,13-9 0 0 0,0 1 0 0 0,0 0 0 0 0,1 0 0 0 0,0 0 0 0 0,0 1 0 0 0,0 0 0 0 0,1 0 0 0 0,0 0 0 0 0,0 1 0 0 0,1 0 0 0 0,0 0 0 0 0,0 0 0 0 0,-4 13 0 0 0,8-19 0 0 0,-1 0 0 0 0,0 0 0 0 0,1 1 0 0 0,0-1 0 0 0,-1 0 0 0 0,1 0 0 0 0,0 0 0 0 0,0 1 0 0 0,0-1 0 0 0,1 0 0 0 0,-1 0 0 0 0,0 1 0 0 0,1-1 0 0 0,-1 0 0 0 0,1 0 0 0 0,0 0 0 0 0,0 0 0 0 0,0 0 0 0 0,0 0 0 0 0,0 0 0 0 0,0 0 0 0 0,0 0 0 0 0,1-1 0 0 0,-1 1 0 0 0,1 0 0 0 0,-1-1 0 0 0,1 1 0 0 0,0-1 0 0 0,0 1 0 0 0,-1-1 0 0 0,4 2 0 0 0,-1-2 0 0 0,-1 0 0 0 0,1 0 0 0 0,0 0 0 0 0,0 0 0 0 0,0-1 0 0 0,-1 1 0 0 0,1-1 0 0 0,0 0 0 0 0,0 0 0 0 0,0-1 0 0 0,0 1 0 0 0,0-1 0 0 0,-1 0 0 0 0,1 0 0 0 0,0 0 0 0 0,-1 0 0 0 0,7-3 0 0 0,-1-1 0 0 0,1 0 0 0 0,-1-1 0 0 0,0 0 0 0 0,-1 0 0 0 0,1-1 0 0 0,-1 0 0 0 0,0 0 0 0 0,-1-1 0 0 0,9-11 0 0 0,-14 16 0 0 0,0 0 0 0 0,0 0 0 0 0,0 0 0 0 0,0 0 0 0 0,-1-1 0 0 0,1 1 0 0 0,-1 0 0 0 0,0-1 0 0 0,0 1 0 0 0,0-1 0 0 0,0 1 0 0 0,-1-1 0 0 0,0 0 0 0 0,1 1 0 0 0,-1-1 0 0 0,0 1 0 0 0,-1-1 0 0 0,1 0 0 0 0,-1 1 0 0 0,0-1 0 0 0,1 1 0 0 0,-1-1 0 0 0,-1 1 0 0 0,1 0 0 0 0,-1-1 0 0 0,1 1 0 0 0,-1 0 0 0 0,0 0 0 0 0,0 0 0 0 0,-4-5 0 0 0,4 6 0 0 0,0-1 0 0 0,0 1 0 0 0,-1-1 0 0 0,1 1 0 0 0,-1 0 0 0 0,1 0 0 0 0,-1 0 0 0 0,0 1 0 0 0,1-1 0 0 0,-1 1 0 0 0,0-1 0 0 0,0 1 0 0 0,0 0 0 0 0,0 0 0 0 0,0 0 0 0 0,-1 0 0 0 0,1 1 0 0 0,0 0 0 0 0,0-1 0 0 0,0 1 0 0 0,-1 0 0 0 0,1 0 0 0 0,0 1 0 0 0,0-1 0 0 0,0 1 0 0 0,-1-1 0 0 0,1 1 0 0 0,0 0 0 0 0,0 0 0 0 0,0 0 0 0 0,0 1 0 0 0,0-1 0 0 0,1 1 0 0 0,-1 0 0 0 0,0 0 0 0 0,-3 3 0 0 0,1 0 0 0 0,-1 0 0 0 0,1 1 0 0 0,0 0 0 0 0,1 0 0 0 0,-1 0 0 0 0,1 1 0 0 0,-6 13 0 0 0,8-16 0 0 0,0 0 0 0 0,1 0 0 0 0,-1 0 0 0 0,1 1 0 0 0,0-1 0 0 0,1 0 0 0 0,-1 1 0 0 0,1-1 0 0 0,0 1 0 0 0,0-1 0 0 0,0 1 0 0 0,0-1 0 0 0,1 0 0 0 0,0 1 0 0 0,1 4 0 0 0,-2-8 0 0 0,1 0 0 0 0,-1 0 0 0 0,0-1 0 0 0,0 1 0 0 0,1 0 0 0 0,-1-1 0 0 0,0 1 0 0 0,1-1 0 0 0,-1 1 0 0 0,0-1 0 0 0,1 1 0 0 0,-1-1 0 0 0,1 1 0 0 0,-1-1 0 0 0,1 1 0 0 0,-1-1 0 0 0,1 1 0 0 0,-1-1 0 0 0,1 0 0 0 0,0 1 0 0 0,-1-1 0 0 0,1 0 0 0 0,-1 0 0 0 0,1 0 0 0 0,0 1 0 0 0,-1-1 0 0 0,1 0 0 0 0,0 0 0 0 0,-1 0 0 0 0,1 0 0 0 0,0 0 0 0 0,0 0 0 0 0,12-1 0 0 0,-8-1 0 0 0,-1 1 0 0 0,0-1 0 0 0,0-1 0 0 0,0 1 0 0 0,0 0 0 0 0,-1-1 0 0 0,5-4 0 0 0,-6 6 0 0 0,1-1 0 0 0,-1 0 0 0 0,0 0 0 0 0,-1 0 0 0 0,1-1 0 0 0,0 1 0 0 0,-1 0 0 0 0,1-1 0 0 0,-1 1 0 0 0,1-1 0 0 0,-1 1 0 0 0,0-1 0 0 0,1-5 0 0 0,-2-1 0 0 0,-4-3 0 0 0,-3 5 0 0 0,0 1 0 0 0,0 2-105 0 0,5 4-577 0 0,17-53-14896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24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52 396 0 0,'-12'-9'13878'0'0,"244"-3"-7916"0"0,123 14-3662 0 0,238 6-527 0 0,-104-4-1257 0 0,-350-4-411 0 0,-90 0-63 0 0,440 6 184 0 0,-268-5-197 0 0,159 3 156 0 0,65-4 209 0 0,-115-9-89 0 0,-42-5 1167 0 0,-134-3-191 0 0,-71 4 784 0 0,-82 12-1890 0 0,6 0 119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60 352 0 0,'0'-12'3961'0'0,"0"8"-2903"0"0,0 0-1 0 0,1 0 1 0 0,-1 0-1 0 0,1 0 1 0 0,-1 0-1 0 0,1 0 1 0 0,1 1-1 0 0,-1-1 1 0 0,3-5 1324 0 0,-4 9-2352 0 0,0 0-1 0 0,0 0 0 0 0,-1 0 0 0 0,1 0 0 0 0,0-1 0 0 0,0 1 0 0 0,0 0 0 0 0,0 0 0 0 0,0 0 0 0 0,0 0 0 0 0,0 0 0 0 0,0 0 1 0 0,0-1-1 0 0,0 1 0 0 0,1 0 0 0 0,-1 0 0 0 0,0 0 0 0 0,0 0 0 0 0,0 0 0 0 0,0 0 0 0 0,0-1 0 0 0,0 1 0 0 0,0 0 0 0 0,0 0 0 0 0,0 0 1 0 0,0 0-1 0 0,0 0 0 0 0,0 0 0 0 0,1 0 0 0 0,-1 0 0 0 0,0 0 0 0 0,0-1 0 0 0,0 1 0 0 0,0 0 0 0 0,0 0 0 0 0,0 0 0 0 0,0 0 0 0 0,1 0 1 0 0,-1 0-1 0 0,0 0 0 0 0,0 0 0 0 0,0 0 0 0 0,0 0 0 0 0,0 0 0 0 0,0 0 0 0 0,1 0 0 0 0,6 5 1468 0 0,5 9 289 0 0,-6-1-1170 0 0,-1 0 0 0 0,-1 0 0 0 0,5 23 0 0 0,4 11 317 0 0,-5-19-105 0 0,7 51 1 0 0,-12-60-447 0 0,2 1 246 0 0,1 4 233 0 0,-7-9-3115 0 0,-6-5-6264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77 608 0 0,'-1'0'330'0'0,"1"0"1"0"0,-1 0-1 0 0,1 1 0 0 0,-1-1 1 0 0,1 0-1 0 0,-1 0 0 0 0,0 0 1 0 0,1-1-1 0 0,-1 1 1 0 0,1 0-1 0 0,-1 0 0 0 0,1 0 1 0 0,-1 0-1 0 0,1 0 0 0 0,-1-1 1 0 0,0 1-1 0 0,1 0 0 0 0,-1-1 1 0 0,1 1-1 0 0,0 0 0 0 0,-1-1 1 0 0,1 1-1 0 0,-1 0 0 0 0,1-1 1 0 0,-1 1-1 0 0,1-1 0 0 0,0 1 1 0 0,-1-1-1 0 0,1 1 0 0 0,0-1 1 0 0,-1 0-1 0 0,2 0-99 0 0,-1 0 0 0 0,1 0 0 0 0,0 0 0 0 0,-1 0 0 0 0,1 0 0 0 0,0 0 0 0 0,-1 0 0 0 0,1 1 0 0 0,0-1-1 0 0,0 0 1 0 0,0 0 0 0 0,0 1 0 0 0,0-1 0 0 0,1 0 0 0 0,43-19 2718 0 0,86-15 2684 0 0,-130 34-4827 0 0,-4 4-785 0 0,-14 9-27 0 0,0-2 0 0 0,-1 0 0 0 0,0-1 0 0 0,-28 10 0 0 0,-13 7-25 0 0,10-7 11 0 0,38-15 13 0 0,0 0 0 0 0,0 0-1 0 0,1 1 1 0 0,-1 0-1 0 0,1 1 1 0 0,-14 10 0 0 0,24-16 11 0 0,-1 1 1 0 0,1-1-1 0 0,-1 1 1 0 0,1-1-1 0 0,0 1 1 0 0,-1-1-1 0 0,1 1 1 0 0,-1-1-1 0 0,1 1 1 0 0,0-1 0 0 0,0 1-1 0 0,-1-1 1 0 0,1 1-1 0 0,0-1 1 0 0,0 1-1 0 0,0 0 1 0 0,-1-1-1 0 0,1 1 1 0 0,0 0-1 0 0,0-1 1 0 0,0 1 0 0 0,0-1-1 0 0,0 1 1 0 0,0 0-1 0 0,0-1 1 0 0,1 1-1 0 0,-1 0 1 0 0,0-1-1 0 0,0 1 1 0 0,0-1-1 0 0,1 1 1 0 0,-1-1 0 0 0,0 1-1 0 0,0 0 1 0 0,1-1-1 0 0,-1 1 1 0 0,1-1-1 0 0,-1 1 1 0 0,0-1-1 0 0,1 0 1 0 0,-1 1-1 0 0,1-1 1 0 0,-1 1 0 0 0,1-1-1 0 0,-1 0 1 0 0,1 1-1 0 0,-1-1 1 0 0,1 0-1 0 0,0 0 1 0 0,-1 1-1 0 0,2-1 1 0 0,34 14 182 0 0,-34-14-167 0 0,46 14 176 0 0,58 19 169 0 0,-91-27-310 0 0,0 1 1 0 0,0 0-1 0 0,0 1 0 0 0,23 18 0 0 0,-36-25-52 0 0,0 0-1 0 0,0 1 1 0 0,0-1-1 0 0,-1 0 0 0 0,1 1 1 0 0,0 0-1 0 0,-1-1 1 0 0,1 1-1 0 0,-1 0 1 0 0,0 0-1 0 0,0 0 0 0 0,1 0 1 0 0,-1 0-1 0 0,0 0 1 0 0,-1 0-1 0 0,1 0 0 0 0,0 1 1 0 0,-1-1-1 0 0,1 0 1 0 0,-1 0-1 0 0,0 1 1 0 0,0-1-1 0 0,1 0 0 0 0,-2 1 1 0 0,1-1-1 0 0,0 0 1 0 0,0 0-1 0 0,-1 1 1 0 0,1-1-1 0 0,-1 0 0 0 0,0 2 1 0 0,-2 0 1 0 0,1 0 0 0 0,-1 0 1 0 0,1 0-1 0 0,-1-1 0 0 0,0 1 1 0 0,-1-1-1 0 0,1 0 0 0 0,0 0 1 0 0,-1 0-1 0 0,0 0 0 0 0,0-1 0 0 0,0 1 1 0 0,0-1-1 0 0,-7 3 0 0 0,8-3-152 0 0,-1-1-1 0 0,0 1 1 0 0,1-1-1 0 0,-1 0 1 0 0,0 0-1 0 0,0 0 1 0 0,0-1-1 0 0,0 1 0 0 0,0-1 1 0 0,0 0-1 0 0,0 0 1 0 0,0-1-1 0 0,0 1 1 0 0,0-1-1 0 0,1 1 1 0 0,-1-1-1 0 0,0-1 1 0 0,0 1-1 0 0,0 0 1 0 0,1-1-1 0 0,-1 0 0 0 0,1 0 1 0 0,-4-2-1 0 0,2-1-1453 0 0,3-6-7180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219 122 256 0 0,'-2'-4'805'0'0,"-1"0"-1"0"0,1 0 1 0 0,-1 0 0 0 0,0 0 0 0 0,0 0-1 0 0,0 0 1 0 0,-1 1 0 0 0,1 0 0 0 0,-1 0-1 0 0,0 0 1 0 0,0 0 0 0 0,0 0-1 0 0,0 1 1 0 0,-6-3 0 0 0,7 4-523 0 0,-1 0 0 0 0,1 0 0 0 0,-1 1-1 0 0,1-1 1 0 0,-1 1 0 0 0,1 0 0 0 0,-1 0 0 0 0,1 0 0 0 0,-1 1 0 0 0,1-1 0 0 0,0 1 0 0 0,-1 0 0 0 0,1 0 0 0 0,0 0 0 0 0,-1 0-1 0 0,1 1 1 0 0,0-1 0 0 0,0 1 0 0 0,0 0 0 0 0,-5 4 0 0 0,0-1 67 0 0,1 1 1 0 0,-1 0-1 0 0,1 1 0 0 0,1 0 0 0 0,-1 0 1 0 0,1 1-1 0 0,0-1 0 0 0,1 1 1 0 0,0 1-1 0 0,-8 16 0 0 0,11-21-211 0 0,1 0-1 0 0,-1 1 0 0 0,1 0 1 0 0,0-1-1 0 0,0 1 0 0 0,0 0 1 0 0,1 0-1 0 0,0 0 0 0 0,0-1 1 0 0,0 1-1 0 0,0 0 0 0 0,1 0 1 0 0,0 0-1 0 0,0-1 1 0 0,0 1-1 0 0,0 0 0 0 0,1-1 1 0 0,0 1-1 0 0,0-1 0 0 0,0 0 1 0 0,0 1-1 0 0,1-1 0 0 0,4 5 1 0 0,2 1 42 0 0,1 0 0 0 0,0 0 0 0 0,0-2 0 0 0,1 1 0 0 0,0-1 0 0 0,1-1 0 0 0,-1 0 0 0 0,1 0 0 0 0,1-1 0 0 0,-1-1 0 0 0,23 7 0 0 0,-18-8-50 0 0,-1 0-1 0 0,1-1 0 0 0,-1 0 1 0 0,1-2-1 0 0,0 0 0 0 0,0-1 0 0 0,0-1 1 0 0,0 0-1 0 0,18-4 0 0 0,-30 4-104 0 0,-1 0 0 0 0,0 0 1 0 0,0 0-1 0 0,0-1 0 0 0,-1 1 0 0 0,1-1 0 0 0,0 0 0 0 0,0 0 0 0 0,-1 0 0 0 0,1 0 0 0 0,-1-1 0 0 0,0 0 0 0 0,0 1 1 0 0,0-1-1 0 0,0 0 0 0 0,0-1 0 0 0,2-3 0 0 0,-2 2-7 0 0,-1 1 0 0 0,0-1 0 0 0,-1 1 0 0 0,1-1 0 0 0,-1 0 0 0 0,0 1 0 0 0,0-1 0 0 0,0 0 0 0 0,-1 0 0 0 0,0 0 0 0 0,0 0 0 0 0,-1-8 0 0 0,-1-3-1 0 0,-2 0 0 0 0,0 1 0 0 0,0 0 0 0 0,-2-1 0 0 0,0 2 0 0 0,-1-1 0 0 0,-14-24 0 0 0,11 24-34 0 0,-1-1-1 0 0,0 2 1 0 0,-1-1 0 0 0,-16-13 0 0 0,21 22-363 0 0,0-1 0 0 0,0 2 1 0 0,-1-1-1 0 0,0 1 0 0 0,0 0 1 0 0,-1 1-1 0 0,1 0 1 0 0,-1 0-1 0 0,-18-5 0 0 0,26 9-452 0 0,-1 0-1 0 0,0 0 0 0 0,1 0 1 0 0,-1 0-1 0 0,0 0 0 0 0,1 0 1 0 0,-1 1-1 0 0,1-1 0 0 0,-1 1 1 0 0,-2 0-1 0 0,3-1 1028 0 0,-4 3-3076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367 135 308 0 0,'0'-1'189'0'0,"0"1"-1"0"0,-1-1 1 0 0,1 0 0 0 0,0 1 0 0 0,0-1-1 0 0,-1 1 1 0 0,1-1 0 0 0,-1 1-1 0 0,1-1 1 0 0,0 1 0 0 0,-1-1-1 0 0,1 1 1 0 0,-1-1 0 0 0,1 1 0 0 0,-1 0-1 0 0,1-1 1 0 0,-1 1 0 0 0,1 0-1 0 0,-1-1 1 0 0,1 1 0 0 0,-1 0-1 0 0,-1-1 1 0 0,-1 12 5795 0 0,3 11-858 0 0,1-12-5438 0 0,11 58 5146 0 0,30 102 1 0 0,-10-47-1708 0 0,-30-113-3006 0 0,1-1 0 0 0,1 1 0 0 0,6 14 0 0 0,1-35-9603 0 0,-11 3 5523 0 0,-5-10 1339 0 0</inkml:trace>
  <inkml:trace contextRef="#ctx0" brushRef="#br0" timeOffset="1">128 236 332 0 0,'-44'-21'1916'0'0,"3"2"2226"0"0,0-7 8086 0 0,40 26-12025 0 0,1 0 1 0 0,0 0-1 0 0,0-1 1 0 0,0 1-1 0 0,0 0 1 0 0,0 0 0 0 0,0-1-1 0 0,0 1 1 0 0,0 0-1 0 0,0 0 1 0 0,0-1-1 0 0,0 1 1 0 0,0 0-1 0 0,0-1 1 0 0,0 1 0 0 0,8-6 1466 0 0,14-2-1148 0 0,-22 8-273 0 0,180-40 4333 0 0,133-39-1463 0 0,-281 67-3157 0 0,-24 8-493 0 0,1 1-1 0 0,-1-1 0 0 0,1 2 1 0 0,0-1-1 0 0,15-1 0 0 0,-22 4-651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15 732 0 0,'15'-15'11452'0'0,"0"31"-6996"0"0,-6 1-2458 0 0,0 1 0 0 0,6 20 1 0 0,19 81 2350 0 0,-24-80-3089 0 0,5 41 740 0 0,-12-73-2307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56 76 0 0,'20'-27'10691'0'0,"-20"27"-10540"0"0,0 0-1 0 0,0 0 1 0 0,1-1 0 0 0,-1 1 0 0 0,0 0-1 0 0,0 0 1 0 0,0-1 0 0 0,0 1-1 0 0,1 0 1 0 0,-1-1 0 0 0,0 1 0 0 0,0 0-1 0 0,0-1 1 0 0,0 1 0 0 0,0 0-1 0 0,0 0 1 0 0,0-1 0 0 0,0 1-1 0 0,0 0 1 0 0,0-1 0 0 0,0 1 0 0 0,0 0-1 0 0,0-1 1 0 0,0 1 0 0 0,0 0-1 0 0,0-1 1 0 0,-1 1 0 0 0,1 0 0 0 0,0-1-1 0 0,0 1 1 0 0,0 0 0 0 0,0 0-1 0 0,-1-1 1 0 0,1 1 0 0 0,0 0 0 0 0,0 0-1 0 0,0-1 1 0 0,-1 1 0 0 0,0-1 86 0 0,1 0 1 0 0,-1 0-1 0 0,0 0 1 0 0,1 0-1 0 0,-1 0 1 0 0,0 0-1 0 0,0 0 1 0 0,0 1-1 0 0,0-1 1 0 0,1 0-1 0 0,-1 0 1 0 0,0 1-1 0 0,0-1 1 0 0,0 1-1 0 0,-2-1 1 0 0,-7-1 425 0 0,-1 1 1 0 0,1 0 0 0 0,0 0 0 0 0,-1 1 0 0 0,1 1 0 0 0,0 0-1 0 0,-20 4 1 0 0,18-2-410 0 0,1 0 0 0 0,0 1 0 0 0,0 0 0 0 0,0 1 0 0 0,1 0 0 0 0,-1 0 0 0 0,1 1 0 0 0,1 1 0 0 0,-1 0 0 0 0,1 0 0 0 0,-13 14 0 0 0,18-17-139 0 0,-1 1-1 0 0,1 0 1 0 0,1 1 0 0 0,-1-1 0 0 0,1 1 0 0 0,0-1 0 0 0,0 1 0 0 0,1 0 0 0 0,0 0 0 0 0,0 0 0 0 0,0 0 0 0 0,1 1 0 0 0,0-1 0 0 0,0 0 0 0 0,0 1 0 0 0,1-1-1 0 0,0 1 1 0 0,0-1 0 0 0,1 0 0 0 0,0 1 0 0 0,2 8 0 0 0,0-6-21 0 0,0-1-1 0 0,0 1 1 0 0,1-1-1 0 0,1 0 1 0 0,-1 0-1 0 0,1-1 1 0 0,1 1-1 0 0,-1-1 1 0 0,1 0 0 0 0,0 0-1 0 0,1-1 1 0 0,0 0-1 0 0,0 0 1 0 0,12 8-1 0 0,-6-6-108 0 0,1 0 1 0 0,0-1-1 0 0,1 0 0 0 0,-1-1 0 0 0,2 0 0 0 0,18 4 0 0 0,-24-8-62 0 0,1 0 0 0 0,-1-1-1 0 0,1 0 1 0 0,0-1 0 0 0,-1 0-1 0 0,1 0 1 0 0,0-1 0 0 0,-1 0-1 0 0,1-1 1 0 0,12-4 0 0 0,-19 4 45 0 0,0 1 0 0 0,0-1 0 0 0,0 0 1 0 0,0 0-1 0 0,-1 0 0 0 0,1-1 1 0 0,-1 1-1 0 0,1-1 0 0 0,2-3 0 0 0,-4 5 13 0 0,-1-1-1 0 0,1 0 0 0 0,-1 1 0 0 0,0-1 1 0 0,0 0-1 0 0,0 0 0 0 0,0 0 1 0 0,0 0-1 0 0,0 0 0 0 0,0 0 0 0 0,0 0 1 0 0,-1 0-1 0 0,1 0 0 0 0,-1 0 1 0 0,0 0-1 0 0,1 0 0 0 0,-1-5 1 0 0,-2 5 5 0 0,0-1 0 0 0,0 1 0 0 0,1-1 0 0 0,-1 1 1 0 0,-1 0-1 0 0,1 0 0 0 0,0 0 0 0 0,-1 0 1 0 0,1 0-1 0 0,-1 0 0 0 0,1 1 0 0 0,-1-1 1 0 0,-3-1-1 0 0,-6-1-2 0 0,1-1 0 0 0,-1 2-1 0 0,1 0 1 0 0,-1 0 0 0 0,0 1 0 0 0,0 1 0 0 0,0 0 0 0 0,-13 1-1 0 0,9 0-78 0 0,-1 1 0 0 0,1 1 0 0 0,0 1 0 0 0,0 0 0 0 0,-21 7 0 0 0,34-9-109 0 0,0 1-1 0 0,-1-1 1 0 0,1 1-1 0 0,0 0 0 0 0,0-1 1 0 0,0 1-1 0 0,0 0 0 0 0,0 1 1 0 0,1-1-1 0 0,-1 1 1 0 0,-2 2-1 0 0,5-4-43 0 0,0 0 1 0 0,0 0-1 0 0,0 0 0 0 0,0 0 1 0 0,0 0-1 0 0,0 0 0 0 0,1 0 1 0 0,-1 0-1 0 0,0 0 1 0 0,0 0-1 0 0,1-1 0 0 0,-1 1 1 0 0,1 0-1 0 0,-1 0 0 0 0,1 0 1 0 0,-1 0-1 0 0,1-1 1 0 0,-1 1-1 0 0,1 0 0 0 0,0-1 1 0 0,-1 1-1 0 0,1 0 0 0 0,0-1 1 0 0,0 1-1 0 0,-1-1 1 0 0,3 2-1 0 0,12 4-3263 0 0,1 0 505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4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88 368 0 0,'-25'-13'6098'0'0,"17"9"-4921"0"0,0 1 0 0 0,0 0-1 0 0,0 1 1 0 0,0 0 0 0 0,-1 0 0 0 0,1 1 0 0 0,-1 0-1 0 0,1 0 1 0 0,-16 2 0 0 0,7-1-110 0 0,0 2 0 0 0,1 0 1 0 0,-1 1-1 0 0,-20 7 0 0 0,28-7-682 0 0,1 1 1 0 0,-1 0-1 0 0,1 0 0 0 0,-1 1 0 0 0,1 0 1 0 0,1 0-1 0 0,-9 8 0 0 0,13-11-236 0 0,0 1-1 0 0,-1 0 1 0 0,1 1-1 0 0,1-1 1 0 0,-1 0-1 0 0,0 1 1 0 0,1 0 0 0 0,0-1-1 0 0,0 1 1 0 0,0 0-1 0 0,0 0 1 0 0,0 0-1 0 0,1 1 1 0 0,0-1-1 0 0,0 0 1 0 0,0 0-1 0 0,0 6 1 0 0,1-4-26 0 0,1-1-1 0 0,0 0 1 0 0,0 0 0 0 0,1 1 0 0 0,-1-1-1 0 0,1 0 1 0 0,0 0 0 0 0,1 0 0 0 0,-1-1-1 0 0,1 1 1 0 0,0 0 0 0 0,0-1 0 0 0,0 0-1 0 0,1 0 1 0 0,-1 0 0 0 0,1 0-1 0 0,5 3 1 0 0,2 2 38 0 0,0 0-1 0 0,1-1 1 0 0,0 0-1 0 0,1-1 1 0 0,16 8-1 0 0,-12-9-179 0 0,0 0 1 0 0,0-1-1 0 0,0 0 0 0 0,1-2 0 0 0,-1 0 0 0 0,1-1 0 0 0,0 0 1 0 0,32-3-1 0 0,-41 1 11 0 0,0-1-1 0 0,0 0 1 0 0,0-1 0 0 0,0 0 0 0 0,0 0 0 0 0,-1-1-1 0 0,1 0 1 0 0,-1-1 0 0 0,1 0 0 0 0,-1 0 0 0 0,0-1-1 0 0,-1 1 1 0 0,1-2 0 0 0,-1 1 0 0 0,0-1 0 0 0,0 0 0 0 0,-1-1-1 0 0,0 1 1 0 0,6-10 0 0 0,-10 13 18 0 0,0-1-1 0 0,0 0 1 0 0,0 0 0 0 0,-1 1-1 0 0,0-1 1 0 0,1 0 0 0 0,-1-1 0 0 0,-1 1-1 0 0,1 0 1 0 0,-1 0 0 0 0,1 0-1 0 0,-1 0 1 0 0,-1-1 0 0 0,1 1 0 0 0,0 0-1 0 0,-1 0 1 0 0,0 0 0 0 0,0 0-1 0 0,0 0 1 0 0,-1 0 0 0 0,1 0 0 0 0,-1 0-1 0 0,0 0 1 0 0,0 1 0 0 0,0-1-1 0 0,0 1 1 0 0,-5-5 0 0 0,-3-4 5 0 0,0 0 0 0 0,-1 1 1 0 0,0 0-1 0 0,-1 1 0 0 0,0 0 0 0 0,-16-9 1 0 0,9 8 4 0 0,0 0 0 0 0,-1 1 0 0 0,0 1 0 0 0,-1 1 0 0 0,0 1 0 0 0,-32-6 0 0 0,38 10-422 0 0,0 0 0 0 0,0 2 0 0 0,-1 0 0 0 0,1 0 0 0 0,0 2-1 0 0,0 0 1 0 0,0 0 0 0 0,0 2 0 0 0,0 0 0 0 0,-20 6 0 0 0,1 9-7726 0 0,21-10 4677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82 276 0 0,'-1'-11'720'0'0,"0"5"394"0"0,0 0 1 0 0,0 0 0 0 0,1 1 0 0 0,0-1-1 0 0,0 0 1 0 0,0 0 0 0 0,1 0-1 0 0,0 1 1 0 0,0-1 0 0 0,2-7 2230 0 0,10 25-1247 0 0,-9-6-1724 0 0,0 1-1 0 0,-1 0 0 0 0,1-1 1 0 0,-2 1-1 0 0,1 1 0 0 0,-1-1 1 0 0,0 0-1 0 0,0 1 0 0 0,1 11 1 0 0,1 4 320 0 0,14 77 1288 0 0,-5 1-1 0 0,0 156 1 0 0,-12-197-1498 0 0,2-16-61 0 0,-3 0 1 0 0,-1 0 0 0 0,-9 50-1 0 0,8-79-542 0 0,3-13-8 0 0,-1 0 1 0 0,0-1 0 0 0,-1 1 0 0 0,1 0 0 0 0,0-1 0 0 0,0 1 0 0 0,-1-1-1 0 0,1 1 1 0 0,-1 0 0 0 0,1-1 0 0 0,-1 1 0 0 0,0-1 0 0 0,0 1 0 0 0,1-1-1 0 0,-1 0 1 0 0,-2 2 0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7 234 896 0 0,'-1'-4'904'0'0,"-1"-1"0"0"0,1 1 0 0 0,0 0 0 0 0,1-1-1 0 0,-1 1 1 0 0,1 0 0 0 0,0-1 0 0 0,0-5 0 0 0,1 8-604 0 0,-1 0 0 0 0,1 0 0 0 0,0 0 0 0 0,-1 1 0 0 0,1-1 0 0 0,0 0 0 0 0,0 0 0 0 0,1 0 0 0 0,-1 1 0 0 0,0-1 0 0 0,0 0 0 0 0,1 1 0 0 0,-1 0 0 0 0,1-1 0 0 0,0 1 0 0 0,-1 0 0 0 0,1-1 0 0 0,0 1 0 0 0,2-1 0 0 0,11-6 646 0 0,1 1-1 0 0,-1 1 0 0 0,1 0 0 0 0,25-5 0 0 0,73-10 1059 0 0,-70 14-1343 0 0,492-50 3710 0 0,-211 28-2592 0 0,-324 29-1771 0 0,7-2 125 0 0,0 2 0 0 0,0-1 0 0 0,0 1 0 0 0,1 0 0 0 0,14 2 0 0 0,-22-1-122 0 0,-1-1 0 0 0,1 1 0 0 0,0-1 0 0 0,-1 1 0 0 0,1 0 0 0 0,0-1 0 0 0,-1 1 0 0 0,1-1-1 0 0,-1 1 1 0 0,1 0 0 0 0,-1 0 0 0 0,1-1 0 0 0,-1 1 0 0 0,0 0 0 0 0,1 0 0 0 0,-1 0 0 0 0,0-1 0 0 0,0 1 0 0 0,0 0 0 0 0,1 1 0 0 0,1 18 44 0 0,-2-18-43 0 0,26 229 231 0 0,-20-183-177 0 0,42 723 2564 0 0,-45-714-2477 0 0,-3-47-153 0 0,-2-2 0 0 0,-3-3 0 0 0,2-4 0 0 0,0 0 0 0 0,-1 0 0 0 0,1 0 0 0 0,0-1 0 0 0,-1 1 0 0 0,1-1 0 0 0,0 0 0 0 0,-1 1 0 0 0,1-2 0 0 0,-1 1 0 0 0,-3-1 0 0 0,-5 0 0 0 0,-361-18-143 0 0,156 5 45 0 0,-282-23-155 0 0,482 36-61 0 0,0 1 0 0 0,-33 3 0 0 0,39 2-2063 0 0,35-9-11584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0,'0'0'8047'0'0,"1"5"-6740"0"0,54 250 9232 0 0,-40-206-9482 0 0,-2-4-1764 0 0,-7-15-2596 0 0,-6-29 2566 0 0,1 5-3556 0 0,3 0 2172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1 148 528 0 0,'0'-3'289'0'0,"0"1"0"0"0,0-1 1 0 0,0 0-1 0 0,0 1 0 0 0,0-1 0 0 0,0 1 0 0 0,1-1 0 0 0,-1 1 1 0 0,1-1-1 0 0,0 1 0 0 0,0-1 0 0 0,0 1 0 0 0,0 0 0 0 0,0 0 1 0 0,0-1-1 0 0,1 1 0 0 0,-1 0 0 0 0,1 0 0 0 0,-1 0 0 0 0,1 0 1 0 0,0 0-1 0 0,0 1 0 0 0,4-4 0 0 0,3-1 399 0 0,1-1-1 0 0,0 1 1 0 0,21-8 0 0 0,-21 10-242 0 0,17-7 181 0 0,1 2 0 0 0,-1 0 0 0 0,1 2 0 0 0,1 1 0 0 0,-1 2 0 0 0,1 0 0 0 0,0 2 0 0 0,-1 2 0 0 0,1 0 0 0 0,0 2 0 0 0,0 1 0 0 0,0 1 0 0 0,-1 1 1 0 0,28 10-1 0 0,-25-6-271 0 0,-1 2 1 0 0,-1 1-1 0 0,0 1 1 0 0,0 1-1 0 0,-2 2 1 0 0,0 1-1 0 0,0 1 1 0 0,-2 1-1 0 0,0 1 1 0 0,-2 1 0 0 0,0 1-1 0 0,30 39 1 0 0,-48-55-263 0 0,-1 0 0 0 0,0 1 0 0 0,0-1 0 0 0,0 1 0 0 0,-1 0 0 0 0,0 0 0 0 0,0 0 1 0 0,-1 0-1 0 0,0 0 0 0 0,2 10 0 0 0,-4-13-52 0 0,0 0 1 0 0,0 0-1 0 0,0 0 0 0 0,-1-1 1 0 0,1 1-1 0 0,-1 0 1 0 0,0 0-1 0 0,0 0 1 0 0,0-1-1 0 0,0 1 0 0 0,0-1 1 0 0,-1 1-1 0 0,0-1 1 0 0,0 1-1 0 0,0-1 0 0 0,0 0 1 0 0,0 0-1 0 0,-1 0 1 0 0,1 0-1 0 0,-1-1 0 0 0,-6 6 1 0 0,-4 1 28 0 0,-1 0 0 0 0,0 0 0 0 0,-1-1 0 0 0,0-1 0 0 0,0-1 0 0 0,0 0 0 0 0,-1-1 0 0 0,-19 4 0 0 0,-17 1 111 0 0,-65 5 1 0 0,16-9-278 0 0,-1-5 1 0 0,-169-20-1 0 0,249 15-331 0 0,3 0-2136 0 0,8 3-6104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3 624 0 0,'0'0'5685'0'0,"2"-1"-4119"0"0,-1 1-1413 0 0,0 0 1 0 0,-1-1-1 0 0,1 1 0 0 0,0 0 0 0 0,0 0 0 0 0,-1 0 0 0 0,1 0 0 0 0,0 0 0 0 0,-1 0 0 0 0,1 0 0 0 0,0 0 0 0 0,0 0 1 0 0,-1 0-1 0 0,1 0 0 0 0,0 0 0 0 0,-1 0 0 0 0,1 1 0 0 0,0-1 0 0 0,-1 0 0 0 0,1 0 0 0 0,0 1 0 0 0,-1-1 0 0 0,1 1 1 0 0,-1-1-1 0 0,1 0 0 0 0,0 1 0 0 0,0 0 0 0 0,13 25 2808 0 0,-3 4-1408 0 0,-2 1 1 0 0,-1 0 0 0 0,-1 0 0 0 0,-2 0-1 0 0,2 35 1 0 0,3 16 484 0 0,-4-33-846 0 0,-3-25-122 0 0,7 35 0 0 0,-9-58-1063 0 0,2 13-1295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93 68 0 0,'-12'-10'1250'0'0,"0"-1"1"0"0,0 2-1 0 0,-1-1 0 0 0,-1 2 1 0 0,1 0-1 0 0,-17-7 0 0 0,19 11-600 0 0,0 0 0 0 0,0 0 0 0 0,0 2-1 0 0,0-1 1 0 0,-1 1 0 0 0,1 1-1 0 0,-1 0 1 0 0,1 1 0 0 0,-15 1-1 0 0,13 0-173 0 0,1 1 0 0 0,0 0 0 0 0,0 1 0 0 0,0 0 0 0 0,0 1 0 0 0,0 0 0 0 0,1 1 0 0 0,0 1 0 0 0,0-1-1 0 0,-17 13 1 0 0,22-13-234 0 0,-1 0-1 0 0,1 0 0 0 0,1 1 0 0 0,-1 0 1 0 0,1 0-1 0 0,0 1 0 0 0,0-1 0 0 0,0 1 1 0 0,1 0-1 0 0,0 0 0 0 0,1 1 0 0 0,0-1 1 0 0,0 1-1 0 0,0 0 0 0 0,1 0 0 0 0,0-1 1 0 0,-1 11-1 0 0,3-11-90 0 0,0-1 0 0 0,0 1 0 0 0,1-1 0 0 0,0 1 0 0 0,0-1 0 0 0,0 0 0 0 0,1 0 0 0 0,0 1 0 0 0,0-1 0 0 0,1 0 0 0 0,6 10 0 0 0,-3-4 59 0 0,2-1 0 0 0,0 0 0 0 0,0-1-1 0 0,17 17 1 0 0,-14-17-62 0 0,1-1 0 0 0,1 0 1 0 0,-1 0-1 0 0,2-1 0 0 0,-1-1 0 0 0,1 0 1 0 0,0-1-1 0 0,0 0 0 0 0,1-1 0 0 0,0-1 1 0 0,0 0-1 0 0,23 2 0 0 0,-22-4-119 0 0,0-1-1 0 0,0-1 1 0 0,0 0 0 0 0,0-1-1 0 0,0-1 1 0 0,-1 0-1 0 0,1-1 1 0 0,0-1-1 0 0,-1 0 1 0 0,0-1 0 0 0,28-14-1 0 0,-38 17-45 0 0,0-1 0 0 0,-1 0-1 0 0,1 0 1 0 0,-1 0 0 0 0,0 0-1 0 0,0-1 1 0 0,0 0 0 0 0,0 0 0 0 0,-1 0-1 0 0,1 0 1 0 0,-1 0 0 0 0,0-1-1 0 0,0 0 1 0 0,-1 1 0 0 0,0-1 0 0 0,3-5-1 0 0,-4 5 2 0 0,-1 1-1 0 0,1-1 0 0 0,0 1 0 0 0,-1-1 1 0 0,0 1-1 0 0,0-1 0 0 0,0 1 1 0 0,-1-1-1 0 0,0 1 0 0 0,0-1 0 0 0,0 1 1 0 0,0-1-1 0 0,0 1 0 0 0,-1 0 1 0 0,0 0-1 0 0,0-1 0 0 0,0 2 0 0 0,-1-1 1 0 0,-4-6-1 0 0,-4-4-29 0 0,-1 0-1 0 0,0 1 1 0 0,-1 1 0 0 0,0 0-1 0 0,-1 0 1 0 0,-1 2 0 0 0,1-1-1 0 0,-2 2 1 0 0,-23-11 0 0 0,13 8-195 0 0,0 2 1 0 0,-1 1-1 0 0,0 1 0 0 0,0 2 1 0 0,-41-5-1 0 0,56 9-102 0 0,0 1-1 0 0,0 1 0 0 0,0 0 0 0 0,0 1 1 0 0,-12 2-1 0 0,19-2-103 0 0,0 0 0 0 0,0 0 0 0 0,1 1 0 0 0,-1 0 0 0 0,1 0-1 0 0,-7 4 1 0 0,8-4-330 0 0,0 0-1 0 0,0 0 0 0 0,1 1 0 0 0,-1-1 1 0 0,0 1-1 0 0,1 0 0 0 0,0 0 0 0 0,-1 0 1 0 0,-1 5-1 0 0,-3 3-1711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8845 0 0,'1'3'1051'0'0,"0"-1"0"0"0,0 1 1 0 0,-1 0-1 0 0,1 0 0 0 0,-1-1 0 0 0,1 1 0 0 0,-1 0 1 0 0,0 0-1 0 0,0 0 0 0 0,0 0 0 0 0,-1 3 1 0 0,0-1-375 0 0,0 1 0 0 0,-1-1 1 0 0,0 0-1 0 0,0 1 1 0 0,-3 5-1 0 0,-4 4-484 0 0,-1 1 0 0 0,-17 20 0 0 0,21-29 586 0 0,-24 31-499 0 0,-37 33-1 0 0,31-38-3148 0 0,0-1-4032 0 0,21-20 3871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1 188 0 0,'-28'13'1548'0'0,"-16"9"2984"0"0,39-18-2920 0 0,-1-1-1 0 0,1 1 1 0 0,0 0-1 0 0,0 0 1 0 0,-5 5-1 0 0,10-8-1441 0 0,0-1 0 0 0,-1 0 0 0 0,1 0-1 0 0,0 1 1 0 0,0-1 0 0 0,-1 0 0 0 0,1 1-1 0 0,0-1 1 0 0,0 0 0 0 0,0 1-1 0 0,0-1 1 0 0,0 0 0 0 0,-1 1 0 0 0,1-1-1 0 0,0 0 1 0 0,0 1 0 0 0,0-1 0 0 0,0 0-1 0 0,0 1 1 0 0,0-1 0 0 0,0 0-1 0 0,0 1 1 0 0,0-1 0 0 0,0 0 0 0 0,0 1-1 0 0,0-1 1 0 0,1 1 0 0 0,-1-1 0 0 0,0 0-1 0 0,0 1 1 0 0,0-1 0 0 0,0 0-1 0 0,1 0 1 0 0,-1 1 0 0 0,14 8 2047 0 0,17-1-715 0 0,-30-8-1371 0 0,40 5 930 0 0,0-2 1 0 0,1-1 0 0 0,-1-3 0 0 0,47-6-1 0 0,50 0-2372 0 0,-104 11-2719 0 0,-13 2-3966 0 0,-15-4 4962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13 540 0 0,'0'-1'355'0'0,"0"0"1"0"0,1 1-1 0 0,-1-1 1 0 0,0 1-1 0 0,0-1 1 0 0,0 1-1 0 0,1-1 0 0 0,-1 1 1 0 0,0-1-1 0 0,0 1 1 0 0,1-1-1 0 0,-1 1 0 0 0,1-1 1 0 0,-1 1-1 0 0,0-1 1 0 0,1 1-1 0 0,-1 0 0 0 0,1-1 1 0 0,-1 1-1 0 0,1 0 1 0 0,-1-1-1 0 0,1 1 0 0 0,-1 0 1 0 0,1 0-1 0 0,-1-1 1 0 0,1 1-1 0 0,0 0 0 0 0,-1 0 1 0 0,1 0-1 0 0,0 0 1 0 0,0 0-77 0 0,0 1-1 0 0,0-1 1 0 0,0 1 0 0 0,0 0 0 0 0,0-1 0 0 0,-1 1-1 0 0,1 0 1 0 0,0 0 0 0 0,0 0 0 0 0,-1-1 0 0 0,1 1-1 0 0,-1 0 1 0 0,1 0 0 0 0,-1 0 0 0 0,1 1 0 0 0,18 49 1833 0 0,-17-43-858 0 0,46 139 4756 0 0,-28-85-7144 0 0,-16-51 343 0 0,-1-4-3038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30 122 292 0 0,'-3'-3'555'0'0,"-1"0"0"0"0,1 0 0 0 0,0 0 0 0 0,0 0 0 0 0,0-1 0 0 0,1 0 0 0 0,-4-5 0 0 0,6 8-340 0 0,-1 0 0 0 0,1 0 0 0 0,-1 0 0 0 0,1 0 0 0 0,0 0 0 0 0,0 0 0 0 0,-1-1 0 0 0,1 1 0 0 0,0 0 1 0 0,0 0-1 0 0,0 0 0 0 0,0-1 0 0 0,0 1 0 0 0,1 0 0 0 0,-1 0 0 0 0,0 0 0 0 0,1 0 0 0 0,-1-1 0 0 0,0 1 0 0 0,1 0 0 0 0,-1 0 0 0 0,1 0 1 0 0,0 0-1 0 0,-1 0 0 0 0,1 0 0 0 0,0 0 0 0 0,0 0 0 0 0,-1 0 0 0 0,1 1 0 0 0,0-1 0 0 0,0 0 0 0 0,0 0 0 0 0,2 0 0 0 0,5-5 388 0 0,1 1 0 0 0,0 1 0 0 0,0 0 0 0 0,0 0 0 0 0,0 0 0 0 0,1 1-1 0 0,13-2 1 0 0,72-8 1575 0 0,-76 12-1657 0 0,29-2 128 0 0,0 2-1 0 0,1 2 1 0 0,-1 3 0 0 0,0 1-1 0 0,0 3 1 0 0,-1 1 0 0 0,0 3 0 0 0,-1 2-1 0 0,0 1 1 0 0,-1 3 0 0 0,-1 2 0 0 0,-1 1-1 0 0,52 35 1 0 0,-79-46-459 0 0,-1 1 0 0 0,0 0-1 0 0,0 1 1 0 0,-1 1 0 0 0,-1 0 0 0 0,0 1 0 0 0,-1 1-1 0 0,19 28 1 0 0,-29-40-169 0 0,0 1 0 0 0,-1-1 1 0 0,0 1-1 0 0,0-1 0 0 0,0 1 0 0 0,0-1 0 0 0,0 1 0 0 0,-1 0 0 0 0,1-1 1 0 0,-1 1-1 0 0,0 0 0 0 0,0-1 0 0 0,0 1 0 0 0,-1 0 0 0 0,1-1 0 0 0,-1 1 1 0 0,0-1-1 0 0,0 1 0 0 0,0-1 0 0 0,-1 1 0 0 0,1-1 0 0 0,-1 1 0 0 0,0-1 1 0 0,0 0-1 0 0,0 0 0 0 0,0 0 0 0 0,0 0 0 0 0,-3 2 0 0 0,-4 4-10 0 0,-1-1-1 0 0,1 0 0 0 0,-1 0 1 0 0,-1-1-1 0 0,1 0 0 0 0,-23 10 1 0 0,-1-3-28 0 0,-1 0 0 0 0,0-3 0 0 0,-1-1 0 0 0,-1-1 0 0 0,-51 4 0 0 0,6-6-354 0 0,-112-5 1 0 0,170-2-63 0 0,-46-3-957 0 0,29-5-3943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1 129 396 0 0,'1'-4'400'0'0,"-1"0"0"0"0,1 0 1 0 0,1 0-1 0 0,-1 0 0 0 0,1 0 0 0 0,-1 1 0 0 0,1-1 1 0 0,0 0-1 0 0,0 1 0 0 0,1 0 0 0 0,-1-1 1 0 0,1 1-1 0 0,0 0 0 0 0,0 0 0 0 0,0 0 0 0 0,0 1 1 0 0,0-1-1 0 0,0 1 0 0 0,1 0 0 0 0,-1-1 0 0 0,6-1 1 0 0,8-3 710 0 0,0-1 1 0 0,1 2-1 0 0,25-6 1 0 0,-40 12-1010 0 0,22-7 1167 0 0,0 2 0 0 0,1 1 0 0 0,43-2 0 0 0,-61 5-962 0 0,0 1 0 0 0,0 1-1 0 0,0-1 1 0 0,0 1 0 0 0,0 1 0 0 0,-1 0 0 0 0,1 0 0 0 0,0 0 0 0 0,-1 1 0 0 0,1 0-1 0 0,-1 0 1 0 0,0 1 0 0 0,0 0 0 0 0,0 0 0 0 0,-1 1 0 0 0,9 7 0 0 0,-14-10-214 0 0,1 0 0 0 0,0 0 1 0 0,-1 1-1 0 0,0-1 0 0 0,0 1 1 0 0,1-1-1 0 0,-2 1 0 0 0,1 0 1 0 0,0-1-1 0 0,0 1 0 0 0,-1 0 1 0 0,1 0-1 0 0,-1 0 0 0 0,0-1 1 0 0,0 1-1 0 0,0 0 0 0 0,0 0 1 0 0,-1 0-1 0 0,1-1 0 0 0,-1 1 1 0 0,0 0-1 0 0,1-1 0 0 0,-1 1 1 0 0,0 0-1 0 0,-2 3 0 0 0,-2 5 105 0 0,-1 0-1 0 0,0-1 0 0 0,-1 1 1 0 0,-10 12-1 0 0,-49 49 661 0 0,45-50-351 0 0,0 0 1 0 0,-32 47-1 0 0,52-67-475 0 0,-1-1-1 0 0,1 1 0 0 0,0 0 0 0 0,0 0 1 0 0,0 0-1 0 0,0 0 0 0 0,0 0 0 0 0,1 0 1 0 0,-1 0-1 0 0,0 0 0 0 0,1 0 0 0 0,0 0 1 0 0,-1 0-1 0 0,1 0 0 0 0,0 0 0 0 0,0 1 0 0 0,0-1 1 0 0,0 0-1 0 0,1 0 0 0 0,-1 0 0 0 0,0 0 1 0 0,1 0-1 0 0,0 0 0 0 0,-1 0 0 0 0,1 0 1 0 0,0 0-1 0 0,0 0 0 0 0,0 0 0 0 0,0 0 1 0 0,1 0-1 0 0,-1-1 0 0 0,0 1 0 0 0,1-1 1 0 0,-1 1-1 0 0,1-1 0 0 0,-1 1 0 0 0,1-1 1 0 0,0 0-1 0 0,0 0 0 0 0,0 1 0 0 0,-1-1 1 0 0,1-1-1 0 0,3 2 0 0 0,7 3 34 0 0,-1-1 0 0 0,1 0 0 0 0,0-1 0 0 0,-1-1-1 0 0,1 0 1 0 0,17 1 0 0 0,12-1-491 0 0,1-2-1 0 0,-1-1 0 0 0,0-3 1 0 0,0-1-1 0 0,78-20 1 0 0,-112 23-57 0 0,14-4-2406 0 0,-10-1-4971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29 131 800 0 0,'-1'0'312'0'0,"0"0"-1"0"0,0 0 1 0 0,0 1-1 0 0,0-1 1 0 0,0 0-1 0 0,0 0 1 0 0,0 0-1 0 0,0 0 1 0 0,0 0-1 0 0,0-1 1 0 0,0 1-1 0 0,0 0 1 0 0,0 0-1 0 0,0-1 1 0 0,0 1-1 0 0,0 0 1 0 0,1-1-1 0 0,-1 1 1 0 0,0-1-1 0 0,0 1 1 0 0,0-1-1 0 0,0 0 1 0 0,1 1 0 0 0,-1-1-1 0 0,0 0 1 0 0,1 0-1 0 0,-1 1 1 0 0,0-1-1 0 0,1 0 1 0 0,-1 0-1 0 0,1 0 1 0 0,-1 0-1 0 0,0-3 1368 0 0,3 1-395 0 0,5-6-708 0 0,1 0 0 0 0,0 0 1 0 0,0 0-1 0 0,1 1 0 0 0,0 1 0 0 0,1-1 0 0 0,-1 1 0 0 0,1 1 0 0 0,1 0 0 0 0,-1 0 0 0 0,1 1 0 0 0,0 1 1 0 0,0 0-1 0 0,16-4 0 0 0,-20 6-417 0 0,1 1 0 0 0,0 0 0 0 0,-1 0 1 0 0,1 0-1 0 0,0 1 0 0 0,-1 0 0 0 0,1 1 0 0 0,0 0 1 0 0,-1 0-1 0 0,12 3 0 0 0,-14-2-74 0 0,0 0-1 0 0,0 1 1 0 0,0-1 0 0 0,0 1-1 0 0,0 0 1 0 0,-1 0 0 0 0,1 0-1 0 0,-1 1 1 0 0,0 0-1 0 0,0 0 1 0 0,0 0 0 0 0,-1 0-1 0 0,1 0 1 0 0,-1 1 0 0 0,5 9-1 0 0,-5-8-41 0 0,-1 1 0 0 0,0 0-1 0 0,0 0 1 0 0,0-1 0 0 0,-1 2-1 0 0,0-1 1 0 0,-1 0 0 0 0,1 0-1 0 0,-1 0 1 0 0,0 0 0 0 0,-1 0-1 0 0,0 0 1 0 0,0 0 0 0 0,-1 0-1 0 0,0 0 1 0 0,0 0 0 0 0,0 0-1 0 0,-1-1 1 0 0,0 1 0 0 0,-4 6-1 0 0,2-4-50 0 0,0 1 0 0 0,-1-1 0 0 0,0 0 0 0 0,-1 0 0 0 0,0-1 0 0 0,0 0 0 0 0,-1 0 0 0 0,0-1-1 0 0,-1 0 1 0 0,1 0 0 0 0,-1-1 0 0 0,-16 8 0 0 0,9-4 180 0 0,26-8 106 0 0,-3-2-315 0 0,11 2 135 0 0,23 2 115 0 0,60 13 0 0 0,-90-14-186 0 0,0 0 0 0 0,1 1 0 0 0,-1 0 0 0 0,-1 1 0 0 0,1 0 0 0 0,-1 1 0 0 0,1 0 0 0 0,-2 1 0 0 0,18 13 0 0 0,-24-17-9 0 0,0 1-1 0 0,0-1 1 0 0,-1 0 0 0 0,1 1 0 0 0,-1-1 0 0 0,1 1 0 0 0,-1 0-1 0 0,0 0 1 0 0,0-1 0 0 0,-1 1 0 0 0,1 1 0 0 0,-1-1-1 0 0,0 0 1 0 0,0 0 0 0 0,0 7 0 0 0,-1-5 14 0 0,0 0 0 0 0,0 0 0 0 0,-1 0 0 0 0,0 0 0 0 0,0 0 0 0 0,-1 0 0 0 0,0-1 0 0 0,0 1 0 0 0,0-1 0 0 0,-4 8 0 0 0,-1-2 35 0 0,0 0-1 0 0,-1 0 1 0 0,0 0-1 0 0,-1-1 1 0 0,0-1 0 0 0,0 1-1 0 0,-1-2 1 0 0,0 1-1 0 0,-19 11 1 0 0,14-12 3 0 0,0-2 0 0 0,-1 1 1 0 0,1-2-1 0 0,-1 0 0 0 0,0-1 0 0 0,0 0 1 0 0,0-1-1 0 0,-1-1 0 0 0,1-1 1 0 0,-1-1-1 0 0,1 0 0 0 0,-1-1 0 0 0,1 0 1 0 0,-1-1-1 0 0,1-1 0 0 0,0-1 1 0 0,0 0-1 0 0,0-2 0 0 0,0 1 1 0 0,-16-10-1 0 0,30 14-163 0 0,1 1 0 0 0,-1-1-1 0 0,1 0 1 0 0,-1 1 0 0 0,1-1 0 0 0,0 0 0 0 0,-1 0 0 0 0,1 0-1 0 0,0 0 1 0 0,0 0 0 0 0,0-1 0 0 0,-1 1 0 0 0,1 0 0 0 0,0 0 0 0 0,1-1-1 0 0,-1 1 1 0 0,0-1 0 0 0,0 1 0 0 0,1-1 0 0 0,-2-2 0 0 0,2 2-307 0 0,1 1 0 0 0,-1 0 0 0 0,1 0 0 0 0,-1-1 0 0 0,1 1 1 0 0,-1 0-1 0 0,1 0 0 0 0,0-1 0 0 0,0 1 0 0 0,-1 0 0 0 0,1 0 1 0 0,0 0-1 0 0,0 0 0 0 0,0 0 0 0 0,0 0 0 0 0,0 1 0 0 0,1-1 0 0 0,-1 0 1 0 0,0 0-1 0 0,0 1 0 0 0,0-1 0 0 0,1 1 0 0 0,0-1 0 0 0,12-6-2861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78 240 0 0,'-2'2'290'0'0,"0"0"-1"0"0,0 0 1 0 0,-1 0-1 0 0,1 0 1 0 0,1 1 0 0 0,-1-1-1 0 0,0 0 1 0 0,1 1-1 0 0,-1 0 1 0 0,1-1 0 0 0,-2 4-1 0 0,-12 37 1691 0 0,7-20-1146 0 0,-113 308 11403 0 0,115-304-7368 0 0,8-31-4486 0 0,4-16 259 0 0,7-39-1 0 0,-12 45-426 0 0,2 0-1 0 0,0 0 0 0 0,0 0 0 0 0,2 0 0 0 0,-1 1 1 0 0,2 0-1 0 0,0 0 0 0 0,8-13 0 0 0,-13 25-168 0 0,-1 0 0 0 0,1 0 0 0 0,0 0 0 0 0,0 0 0 0 0,0 0 0 0 0,1 0 0 0 0,-1 0 0 0 0,0 0 0 0 0,0 1 0 0 0,0-1 0 0 0,0 0 0 0 0,1 1 0 0 0,-1-1 0 0 0,0 1 0 0 0,1-1 0 0 0,-1 1 0 0 0,0 0 0 0 0,1 0 0 0 0,-1-1 0 0 0,1 1 0 0 0,-1 0 0 0 0,0 0 0 0 0,1 0 0 0 0,-1 1 0 0 0,0-1 0 0 0,1 0 0 0 0,-1 0 0 0 0,1 1 0 0 0,-1-1 0 0 0,3 2 0 0 0,3 1 106 0 0,0 1 0 0 0,1 1 0 0 0,-1-1 0 0 0,7 7 0 0 0,-3-3-2 0 0,19 12 174 0 0,1-1 1 0 0,1-1-1 0 0,0-2 1 0 0,65 24-1 0 0,-80-35-215 0 0,1 0 0 0 0,0-1 0 0 0,1-1 0 0 0,-1-1 0 0 0,1 0-1 0 0,-1-2 1 0 0,1 0 0 0 0,-1-1 0 0 0,1 0 0 0 0,-1-2 0 0 0,28-7 0 0 0,-34 7-96 0 0,1-1 1 0 0,-1-1 0 0 0,-1 0-1 0 0,1-1 1 0 0,-1 0 0 0 0,0-1-1 0 0,0 0 1 0 0,-1-1 0 0 0,0 0-1 0 0,0 0 1 0 0,-1-1 0 0 0,0 0-1 0 0,0-1 1 0 0,-1 0 0 0 0,-1 0-1 0 0,0-1 1 0 0,0 0 0 0 0,-1 0-1 0 0,7-17 1 0 0,-7 15-14 0 0,-1-1 0 0 0,0 0 0 0 0,-1-1 0 0 0,0 1 0 0 0,-1-1 0 0 0,-1 0 0 0 0,0 1 0 0 0,-1-1 0 0 0,-1 0 0 0 0,0 0 0 0 0,-1 0 0 0 0,-1 0 0 0 0,0 1 0 0 0,-1-1 0 0 0,-9-26 0 0 0,11 40-199 0 0,1 0 0 0 0,-1 1 1 0 0,1-1-1 0 0,0 0 0 0 0,-1 1 0 0 0,1-1 0 0 0,0 0 1 0 0,-1 0-1 0 0,1 1 0 0 0,0-1 0 0 0,0 0 0 0 0,0 0 1 0 0,-1 0-1 0 0,1 1 0 0 0,0-1 0 0 0,0 0 0 0 0,0 0 0 0 0,0 0 1 0 0,1 1-1 0 0,-1-1 0 0 0,0 0 0 0 0,0 0 0 0 0,0 1 1 0 0,1-1-1 0 0,-1 0 0 0 0,0 0 0 0 0,1 1 0 0 0,0-2 1 0 0,1 2-556 0 0,0-1 0 0 0,1 1-1 0 0,-1 0 1 0 0,0 0 0 0 0,1 0 0 0 0,-1 0 0 0 0,0 1 0 0 0,1-1 0 0 0,3 2 0 0 0,18 3-2582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4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81 140 0 0,'2'-6'1668'0'0,"-2"2"1553"0"0,-3 0-2726 0 0,0 0 1 0 0,0 0-1 0 0,0 0 0 0 0,-1 0 1 0 0,1 0-1 0 0,-1 1 0 0 0,0 0 1 0 0,0 0-1 0 0,0 0 0 0 0,0 0 1 0 0,-1 1-1 0 0,1-1 0 0 0,-1 1 1 0 0,1 0-1 0 0,-1 1 0 0 0,0-1 1 0 0,0 1-1 0 0,-6-1 0 0 0,-14-3 668 0 0,-1 0 0 0 0,-31 0-1 0 0,27 4-527 0 0,-1 0-1 0 0,1 3 0 0 0,-1 0 1 0 0,1 2-1 0 0,0 1 1 0 0,-43 13-1 0 0,58-13-384 0 0,0 1 1 0 0,0 0-1 0 0,1 1 1 0 0,0 1-1 0 0,0 1 1 0 0,-13 9-1 0 0,19-11-32 0 0,0 0 1 0 0,0 0-1 0 0,1 1 1 0 0,0 0-1 0 0,0 1 1 0 0,1-1-1 0 0,0 1 1 0 0,0 1-1 0 0,-7 17 0 0 0,11-21-77 0 0,0-1-1 0 0,0 1 0 0 0,0 0 1 0 0,1 0-1 0 0,0 0 1 0 0,0 0-1 0 0,1 0 0 0 0,0 0 1 0 0,0 0-1 0 0,0 1 0 0 0,1-1 1 0 0,-1 0-1 0 0,4 9 0 0 0,-1-7-6 0 0,0 0-1 0 0,0 0 0 0 0,1 0 0 0 0,0 0 0 0 0,0-1 0 0 0,1 0 0 0 0,0 0 0 0 0,11 12 0 0 0,-5-7 9 0 0,2-1 0 0 0,-1-1-1 0 0,1 0 1 0 0,1-1-1 0 0,-1 0 1 0 0,2-1-1 0 0,-1 0 1 0 0,1-1-1 0 0,26 8 1 0 0,-16-9-146 0 0,1 0 0 0 0,-1-2 0 0 0,1-1 0 0 0,0-1 0 0 0,0-1 0 0 0,0-1-1 0 0,-1-1 1 0 0,1-2 0 0 0,0 0 0 0 0,-1-2 0 0 0,1-1 0 0 0,-2 0 0 0 0,37-16 0 0 0,-55 19-6 0 0,0 0-1 0 0,0 0 0 0 0,-1 0 1 0 0,0-1-1 0 0,0 1 0 0 0,0-1 1 0 0,0-1-1 0 0,0 1 0 0 0,-1-1 1 0 0,0 0-1 0 0,0 1 1 0 0,0-2-1 0 0,0 1 0 0 0,-1 0 1 0 0,0-1-1 0 0,0 0 0 0 0,-1 0 1 0 0,0 1-1 0 0,1-1 1 0 0,-2-1-1 0 0,1 1 0 0 0,-1 0 1 0 0,0 0-1 0 0,0-1 0 0 0,-1 1 1 0 0,0 0-1 0 0,0-1 0 0 0,0 1 1 0 0,-1 0-1 0 0,0-1 1 0 0,0 1-1 0 0,-1 0 0 0 0,0 0 1 0 0,0 0-1 0 0,0 0 0 0 0,-6-10 1 0 0,-1 2 21 0 0,0-1 1 0 0,-1 1-1 0 0,-1 1 1 0 0,0 0-1 0 0,-1 1 1 0 0,0 0-1 0 0,-1 0 1 0 0,0 2-1 0 0,-19-12 1 0 0,14 10-277 0 0,-1 1-1 0 0,-1 1 1 0 0,0 1-1 0 0,0 1 1 0 0,-1 0-1 0 0,-42-8 1 0 0,59 15-36 0 0,0 0 0 0 0,0 1 1 0 0,-1 0-1 0 0,1 0 0 0 0,0 0 0 0 0,-5 1 1 0 0,-2 2-2668 0 0,2 4-3374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4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8425 0 0,'1'-1'579'0'0,"-1"1"0"0"0,1 0 0 0 0,0-1 0 0 0,0 1 1 0 0,0 0-1 0 0,0 0 0 0 0,-1-1 0 0 0,1 1 0 0 0,0 0 0 0 0,0 0 1 0 0,0 0-1 0 0,0 0 0 0 0,0 0 0 0 0,0 0 0 0 0,-1 1 0 0 0,1-1 1 0 0,0 0-1 0 0,0 0 0 0 0,0 1 0 0 0,0-1 0 0 0,0 0 0 0 0,0 1 0 0 0,0 0-260 0 0,0 0 0 0 0,0 0 0 0 0,0 0-1 0 0,0 0 1 0 0,0 1 0 0 0,0-1-1 0 0,0 0 1 0 0,0 0 0 0 0,-1 1-1 0 0,1-1 1 0 0,-1 0 0 0 0,1 3-1 0 0,1 4-201 0 0,0 0-1 0 0,-1 0 0 0 0,1 16 1 0 0,-2-20 780 0 0,1 26-172 0 0,-1 0 0 0 0,-2 0 0 0 0,-1-1 1 0 0,-7 33-1 0 0,7-48-117 0 0,0 0 1 0 0,0 27-1 0 0,-4-75-567 0 0,-1 4-17 0 0,8 22-24 0 0,0 1 0 0 0,0 0 0 0 0,0 0 0 0 0,1-1 0 0 0,0 1 0 0 0,0 0 0 0 0,1 0 0 0 0,0 0 0 0 0,0 0 0 0 0,1 0 0 0 0,4-9 0 0 0,-5 13 0 0 0,-1 1 0 0 0,1 0 0 0 0,-1 0 0 0 0,1 0 0 0 0,0 0 0 0 0,0 0 0 0 0,0 0 0 0 0,0 0 0 0 0,0 0 0 0 0,0 1 0 0 0,0-1 0 0 0,1 1 0 0 0,-1 0 0 0 0,1 0 0 0 0,-1 0 0 0 0,1 0 0 0 0,-1 0 0 0 0,1 0 0 0 0,0 1 0 0 0,-1-1 0 0 0,1 1 0 0 0,0-1 0 0 0,-1 1 0 0 0,1 0 0 0 0,0 0 0 0 0,-1 1 0 0 0,1-1 0 0 0,0 0 0 0 0,-1 1 0 0 0,1 0 0 0 0,0-1 0 0 0,-1 1 0 0 0,1 0 0 0 0,2 2 0 0 0,63 29 0 0 0,-1 3 0 0 0,69 49 0 0 0,-18-10 0 0 0,-65-45 0 0 0,1-1 0 0 0,68 24 0 0 0,-87-40 0 0 0,0-1 0 0 0,1-2 0 0 0,0-1 0 0 0,65 4 0 0 0,-91-11 0 0 0,1-1 0 0 0,-1 0 0 0 0,0-1 0 0 0,0 0 0 0 0,0 0 0 0 0,0-1 0 0 0,0-1 0 0 0,14-4 0 0 0,-20 5 0 0 0,0 0 0 0 0,0 0 0 0 0,-1 0 0 0 0,1-1 0 0 0,0 0 0 0 0,-1 1 0 0 0,1-1 0 0 0,-1 0 0 0 0,0-1 0 0 0,0 1 0 0 0,0 0 0 0 0,-1-1 0 0 0,1 0 0 0 0,-1 0 0 0 0,0 0 0 0 0,0 0 0 0 0,0 0 0 0 0,-1 0 0 0 0,1 0 0 0 0,-1 0 0 0 0,1-6 0 0 0,0-4 0 0 0,0 0 0 0 0,-1-1 0 0 0,-1 1 0 0 0,0-1 0 0 0,-1 1 0 0 0,-4-20 0 0 0,-2 3 0 0 0,-18-53 0 0 0,14 54-121 0 0,-1 0-1 0 0,-22-38 1 0 0,25 53-12 0 0,-1 1 1 0 0,0-1-1 0 0,-1 2 1 0 0,-1-1 0 0 0,-25-22-1 0 0,33 33-250 0 0,0 0 0 0 0,-1 0 0 0 0,1 0 0 0 0,-1 0 0 0 0,0 1-1 0 0,-5-2 1 0 0,5 2-716 0 0,1 1 0 0 0,-1 0 0 0 0,0 0-1 0 0,1 0 1 0 0,-1 1 0 0 0,0 0 0 0 0,-5 0 0 0 0,-7 1-2352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239 103 304 0 0,'6'-30'6153'0'0,"-6"25"-5220"0"0,0 0 0 0 0,0 0 0 0 0,-1 0 1 0 0,1 0-1 0 0,-1 0 0 0 0,-1 0 0 0 0,-2-9 1 0 0,3 12-788 0 0,0 0 0 0 0,0 1 0 0 0,0-1 0 0 0,0 1 1 0 0,0 0-1 0 0,-1-1 0 0 0,1 1 0 0 0,0 0 0 0 0,-1 0 1 0 0,1-1-1 0 0,-1 1 0 0 0,1 1 0 0 0,-1-1 0 0 0,1 0 0 0 0,-1 0 1 0 0,0 0-1 0 0,1 1 0 0 0,-1-1 0 0 0,0 1 0 0 0,0-1 1 0 0,1 1-1 0 0,-1 0 0 0 0,0 0 0 0 0,0 0 0 0 0,0 0 1 0 0,0 0-1 0 0,1 0 0 0 0,-1 0 0 0 0,-2 1 0 0 0,-5 1 76 0 0,1-1 0 0 0,0 1 0 0 0,-1 1 0 0 0,1 0 0 0 0,0 0-1 0 0,0 0 1 0 0,1 1 0 0 0,-1 0 0 0 0,1 1 0 0 0,-1 0 0 0 0,2 0 0 0 0,-11 9-1 0 0,9-6 44 0 0,1 0-1 0 0,0 0 0 0 0,0 1 0 0 0,1 0 0 0 0,0 0 1 0 0,0 1-1 0 0,1 0 0 0 0,0 0 0 0 0,-5 16 0 0 0,8-18-77 0 0,-1 1-1 0 0,1 0 1 0 0,1-1-1 0 0,0 1 0 0 0,0 0 1 0 0,1 0-1 0 0,0 0 1 0 0,0 0-1 0 0,1 0 0 0 0,0 0 1 0 0,4 15-1 0 0,-3-17-82 0 0,1 0 1 0 0,0 0-1 0 0,0 0 0 0 0,1-1 1 0 0,0 1-1 0 0,0-1 0 0 0,0 0 0 0 0,1 0 1 0 0,0 0-1 0 0,0-1 0 0 0,0 0 1 0 0,1 0-1 0 0,0 0 0 0 0,0-1 1 0 0,9 6-1 0 0,-2-3-16 0 0,1-1 1 0 0,0 0-1 0 0,0-1 0 0 0,1 0 1 0 0,-1-1-1 0 0,1-1 0 0 0,0 0 1 0 0,0-1-1 0 0,0-1 1 0 0,0 0-1 0 0,17-2 0 0 0,-12 0-25 0 0,1-2 0 0 0,-1 0-1 0 0,1-1 1 0 0,-1-1 0 0 0,-1-1 0 0 0,1 0-1 0 0,30-16 1 0 0,-38 16-39 0 0,0-2-1 0 0,-1 1 1 0 0,0-2 0 0 0,0 1-1 0 0,0-1 1 0 0,-1-1 0 0 0,15-19-1 0 0,-21 24-15 0 0,0 0-1 0 0,0-1 1 0 0,0 1-1 0 0,-1-1 1 0 0,0 0 0 0 0,0 0-1 0 0,-1 0 1 0 0,0 0-1 0 0,0-1 1 0 0,0 1-1 0 0,0-1 1 0 0,-1 1-1 0 0,0-1 1 0 0,-1 1-1 0 0,0-1 1 0 0,0 1 0 0 0,0-1-1 0 0,-2-7 1 0 0,1 8-5 0 0,-2 0-1 0 0,1 1 1 0 0,-1-1 0 0 0,1 1 0 0 0,-2 0 0 0 0,1-1 0 0 0,0 2 0 0 0,-1-1 0 0 0,0 0-1 0 0,0 1 1 0 0,-1-1 0 0 0,1 1 0 0 0,-1 0 0 0 0,-10-6 0 0 0,-3-1-62 0 0,0 1 1 0 0,-39-15 0 0 0,37 17-172 0 0,-1 2-1 0 0,0 0 1 0 0,-42-4 0 0 0,-22 5-3630 0 0,73 6 1937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1 214 508 0 0,'2'8'9764'0'0,"4"-4"-9131"0"0,0 1 1 0 0,1-1 0 0 0,0-1 0 0 0,0 1 0 0 0,0-1 0 0 0,0-1 0 0 0,1 1 0 0 0,12 2 0 0 0,69 6 1471 0 0,-58-8-1417 0 0,375 26 3918 0 0,291-6-1188 0 0,-480-18-1333 0 0,-131 3-801 0 0,-84-8-1222 0 0,-1 0-16 0 0,1 0-1 0 0,-1 0 1 0 0,0 0 0 0 0,1 0 0 0 0,-1-1 0 0 0,1 1-1 0 0,-1 0 1 0 0,0-1 0 0 0,1 1 0 0 0,-1-1 0 0 0,0 1 0 0 0,0-1-1 0 0,2-1 1 0 0,0-7-7 0 0,0-1 0 0 0,-1 0 0 0 0,-1 0 0 0 0,0-1 0 0 0,0 1 0 0 0,-1 0-1 0 0,0 0 1 0 0,-3-15 0 0 0,-19-84-178 0 0,14 75 130 0 0,-11-44-180 0 0,19 76 166 0 0,1 3-16 0 0,1 0 40 0 0,-1-1 0 0 0,0 1 0 0 0,1 0 0 0 0,-1 0 0 0 0,0 0 0 0 0,0 0 1 0 0,1 1-1 0 0,-1-1 0 0 0,0 0 0 0 0,0 0 0 0 0,1 3 0 0 0,0-1 6 0 0,11 14 74 0 0,-1 1 0 0 0,20 38 0 0 0,-11-17 28 0 0,8 9 299 0 0,51 65 0 0 0,-61-91-255 0 0,0-1-1 0 0,1 0 0 0 0,1-2 1 0 0,42 30-1 0 0,-61-46-152 0 0,-1-3 0 0 0,0 1 0 0 0,-1 0 0 0 0,1 0 0 0 0,0-1 0 0 0,0 1 0 0 0,0-1 0 0 0,0 1 0 0 0,0-1 0 0 0,0 1 0 0 0,0-1 0 0 0,0 0 0 0 0,0 0 0 0 0,0 1 0 0 0,0-1 0 0 0,0 0 0 0 0,0 0 0 0 0,0 0 0 0 0,1 0 0 0 0,26 3 0 0 0,-18-7 0 0 0,-6 1 0 0 0,1 1 0 0 0,0-1 0 0 0,-1 1 0 0 0,0-1 0 0 0,0 0 0 0 0,0-1 0 0 0,0 1 0 0 0,0-1 0 0 0,-1 1 0 0 0,1-1 0 0 0,3-6 0 0 0,27-46 0 0 0,-19 29 0 0 0,137-208 0 0 0,-128 200 0 0 0,-13 15 0 0 0,-3 10 0 0 0,-8 10 0 0 0,0 0 0 0 0,0 0 0 0 0,0 0 0 0 0,0 0 0 0 0,0 0 0 0 0,0-1 0 0 0,0 1 0 0 0,0 0 0 0 0,1 0 0 0 0,-1 0 0 0 0,0 0 0 0 0,0 0 0 0 0,0 0 0 0 0,0 0 0 0 0,0-1 0 0 0,1 1 0 0 0,-1 0 0 0 0,0 0 0 0 0,0 0 0 0 0,0 0 0 0 0,0 0 0 0 0,0 0 0 0 0,1 0 0 0 0,-1 0 0 0 0,0 0 0 0 0,0 0 0 0 0,0 0 0 0 0,0 0 0 0 0,1 0 0 0 0,-1 0 0 0 0,0 0 0 0 0,0 0 0 0 0,0 0 0 0 0,0 0 0 0 0,1 0 0 0 0,-1 0 0 0 0,0 0 0 0 0,0 1 0 0 0,0-1 0 0 0,0 0 0 0 0,0 0 0 0 0,1 0 0 0 0,-1 0 0 0 0,0 0 0 0 0,0 0 0 0 0,0 0 0 0 0,0 1 0 0 0,0-1 0 0 0,0 0 0 0 0,0 0 0 0 0,0 0 0 0 0,1 0 0 0 0,-1 1 0 0 0,3 8 0 0 0,0 1 0 0 0,-1 0 0 0 0,0 0 0 0 0,0 0 0 0 0,-1 0 0 0 0,-1 0 0 0 0,0 16 0 0 0,2 22 0 0 0,-1-39 0 0 0,2 17 0 0 0,1-1 0 0 0,1 0 0 0 0,9 30 0 0 0,-9-41 0 0 0,1 0 0 0 0,3-3 0 0 0,-6-8 0 0 0,-3-2 0 0 0,1 0 0 0 0,0 0 0 0 0,0 0 0 0 0,0-1 0 0 0,0 1 0 0 0,0 0 0 0 0,0-1 0 0 0,0 1 0 0 0,0 0 0 0 0,0-1 0 0 0,0 1 0 0 0,0-1 0 0 0,0 0 0 0 0,1 1 0 0 0,-1-1 0 0 0,0 0 0 0 0,0 0 0 0 0,0 0 0 0 0,2 0 0 0 0,12 3 0 0 0,-1-1 0 0 0,1 0 0 0 0,27-1 0 0 0,54-7 0 0 0,-43 2 0 0 0,697-26 0 0 0,-376 21 0 0 0,312 9 0 0 0,-312 2 0 0 0,-335-4 0 0 0,-34 2-10 0 0,-5 0-147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13 216 0 0,'2'-7'8839'0'0,"5"12"-8134"0"0,0 0 0 0 0,0 1 0 0 0,0-1-1 0 0,-1 1 1 0 0,0 1 0 0 0,10 13 0 0 0,32 53 2123 0 0,-28-42-1679 0 0,40 63 1894 0 0,114 159 5131 0 0,-172-250-8011 0 0,0 0-1 0 0,1 0 1 0 0,-1-1 0 0 0,1 1-1 0 0,0-1 1 0 0,0 1-1 0 0,0-1 1 0 0,0 0-1 0 0,0 0 1 0 0,0-1-1 0 0,5 3 1 0 0,-7-4-122 0 0,0 0 0 0 0,1 0-1 0 0,-1 1 1 0 0,0-1 0 0 0,1 0 0 0 0,-1 0-1 0 0,0 0 1 0 0,1-1 0 0 0,-1 1 0 0 0,0 0 0 0 0,1 0-1 0 0,-1-1 1 0 0,0 1 0 0 0,0-1 0 0 0,1 1-1 0 0,-1-1 1 0 0,0 1 0 0 0,0-1 0 0 0,0 0-1 0 0,0 0 1 0 0,0 0 0 0 0,0 1 0 0 0,0-1 0 0 0,0 0-1 0 0,0 0 1 0 0,0 0 0 0 0,0 0 0 0 0,-1-1-1 0 0,1 1 1 0 0,0 0 0 0 0,-1 0 0 0 0,1 0 0 0 0,0-3-1 0 0,12-28 9 0 0,-2 0 0 0 0,-1 0 0 0 0,-2-1 0 0 0,5-37 0 0 0,-10 53-47 0 0,6-45-2 0 0,-2-1 0 0 0,-1-95 0 0 0,-7 139-5345 0 0,12 38 2068 0 0,2 6-3080 0 0,0-9 3310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0 960 0 0,'0'0'1686'0'0,"11"2"5700"0"0,-11 0-6956 0 0,0 1 0 0 0,0 0 0 0 0,0-1 0 0 0,-1 1 0 0 0,1-1 0 0 0,-1 1 0 0 0,0 0 0 0 0,1-1 0 0 0,-1 1 0 0 0,-1-1 1 0 0,1 0-1 0 0,0 1 0 0 0,0-1 0 0 0,-1 0 0 0 0,1 0 0 0 0,-1 0 0 0 0,-2 2 0 0 0,-35 36 1371 0 0,-88 72-237 0 0,38-44-9435 0 0,72-57 5597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 0 0,'-7'21'7221'0'0,"0"6"-2747"0"0,2 1 0 0 0,-4 36 0 0 0,9-56-3918 0 0,-1 1-1 0 0,1 0 1 0 0,1-1-1 0 0,-1 1 0 0 0,1 0 1 0 0,1-1-1 0 0,0 1 0 0 0,0-1 1 0 0,1 0-1 0 0,0 1 1 0 0,7 13-1 0 0,-8-20-535 0 0,-1 0 0 0 0,1 1 0 0 0,0-1 0 0 0,0 0 0 0 0,0 0 0 0 0,0-1 0 0 0,0 1 0 0 0,0 0 0 0 0,1-1 0 0 0,-1 1 0 0 0,1-1 0 0 0,-1 0 0 0 0,1 0 0 0 0,-1 0 0 0 0,1 0 0 0 0,0 0 0 0 0,-1-1 0 0 0,1 1-1 0 0,0-1 1 0 0,0 1 0 0 0,4-1 0 0 0,27-4-3416 0 0,-2-8-4275 0 0,-19 7 4748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114 189 124 0 0,'-9'-5'1092'0'0,"5"3"820"0"0,-1-1 0 0 0,1 0 0 0 0,-1 0-1 0 0,-6-7 1 0 0,11 10-1726 0 0,-1 0-1 0 0,1-1 1 0 0,0 1-1 0 0,0 0 1 0 0,0-1-1 0 0,0 1 1 0 0,0 0-1 0 0,-1-1 1 0 0,1 1-1 0 0,0 0 1 0 0,0-1-1 0 0,0 1 1 0 0,0 0-1 0 0,0-1 1 0 0,0 1-1 0 0,0-1 1 0 0,0 1-1 0 0,0 0 1 0 0,0-1 0 0 0,0 1-1 0 0,1 0 1 0 0,-1-1-1 0 0,0 1 1 0 0,0 0-1 0 0,0-1 1 0 0,0 1-1 0 0,1 0 1 0 0,-1-1-1 0 0,0 1 1 0 0,0 0-1 0 0,0-1 1 0 0,1 1-1 0 0,8-8 1835 0 0,-9 8-2151 0 0,27-18 2947 0 0,-15 10-1648 0 0,0 0 1 0 0,13-12-1 0 0,-22 17-973 0 0,-1 0 0 0 0,1 1 0 0 0,-1-1 0 0 0,1 0 0 0 0,-1-1 0 0 0,0 1 0 0 0,0 0 1 0 0,0-1-1 0 0,0 1 0 0 0,-1-1 0 0 0,0 1 0 0 0,2-8 0 0 0,-3 10-159 0 0,0 0-1 0 0,0-1 1 0 0,0 1 0 0 0,0 0-1 0 0,0 0 1 0 0,0 0-1 0 0,0-1 1 0 0,-1 1 0 0 0,1 0-1 0 0,-1 0 1 0 0,1 0-1 0 0,-1 0 1 0 0,1 0 0 0 0,-1 0-1 0 0,1 0 1 0 0,-1 0 0 0 0,0 0-1 0 0,0 0 1 0 0,1 0-1 0 0,-1 0 1 0 0,0 0 0 0 0,0 1-1 0 0,0-1 1 0 0,0 0-1 0 0,0 1 1 0 0,0-1 0 0 0,0 0-1 0 0,0 1 1 0 0,0 0-1 0 0,-2-1 1 0 0,-3-1 52 0 0,1 0 0 0 0,-1 0 0 0 0,0 1 0 0 0,-9-2 0 0 0,5 2 8 0 0,-1 1 0 0 0,0 0 0 0 0,0 0-1 0 0,-17 4 1 0 0,24-3-227 0 0,1-1 1 0 0,-1 1-1 0 0,1 0 1 0 0,-1 0-1 0 0,1 0 0 0 0,0 0 1 0 0,0 1-1 0 0,-1-1 1 0 0,1 1-1 0 0,0 0 0 0 0,0 0 1 0 0,1 0-1 0 0,-1 0 1 0 0,0 0-1 0 0,1 1 0 0 0,-1-1 1 0 0,-3 6-1 0 0,6-7-77 0 0,-1 0 0 0 0,1 0 0 0 0,0 0 0 0 0,0 0 0 0 0,0 0 0 0 0,0 0 0 0 0,0 0 0 0 0,0-1 0 0 0,0 1 0 0 0,0 0 0 0 0,1 0 0 0 0,-1 0 0 0 0,0 0-1 0 0,0 0 1 0 0,1-1 0 0 0,-1 1 0 0 0,0 0 0 0 0,1 0 0 0 0,-1 0 0 0 0,1-1 0 0 0,-1 1 0 0 0,1 0 0 0 0,0-1 0 0 0,-1 1 0 0 0,1 0 0 0 0,0-1 0 0 0,-1 1 0 0 0,1-1 0 0 0,0 1 0 0 0,1 0 0 0 0,22 13-4153 0 0,0-6 1529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16 312 0 0,'0'0'762'0'0,"11"-15"6574"0"0,-8 16-6935 0 0,1 1 0 0 0,-1-1 0 0 0,1 1 0 0 0,-1 0 0 0 0,0 0 0 0 0,0 0 0 0 0,0 0 0 0 0,0 1 0 0 0,0-1 0 0 0,0 1 0 0 0,-1 0 0 0 0,1-1 0 0 0,-1 1 0 0 0,0 0 0 0 0,0 1 0 0 0,0-1 1 0 0,2 4-1 0 0,5 11 1058 0 0,12 34 1 0 0,-4 5 212 0 0,-1 0-1 0 0,13 115 1 0 0,-19-45-266 0 0,-10 173 0 0 0,-2-81-509 0 0,46 532 1417 0 0,-23-510-1500 0 0,-16-212 1192 0 0,-6-34-1999 0 0,1 4-5 0 0,0 0 0 0 0,0-1 0 0 0,0 1 0 0 0,-1 0 1 0 0,1 0-1 0 0,-1-1 0 0 0,1 1 0 0 0,-1 0 0 0 0,1 0 0 0 0,-1 0 0 0 0,0 0 0 0 0,1 0 0 0 0,-1 0 1 0 0,0 0-1 0 0,0 0 0 0 0,0 0 0 0 0,-2-1 0 0 0,-2-2 3 0 0,0 0 1 0 0,-1 1-1 0 0,0 0 1 0 0,0 0-1 0 0,0 0 1 0 0,0 1-1 0 0,0 0 0 0 0,0 0 1 0 0,-14-2-1 0 0,14 3 0 0 0,-9-2-6 0 0,-1 1 0 0 0,1 0 0 0 0,-1 2 0 0 0,0-1 0 0 0,-17 4 0 0 0,26-3-4 0 0,1 1 1 0 0,0 0 0 0 0,-1 0-1 0 0,1 1 1 0 0,0 0 0 0 0,0 0-1 0 0,0 0 1 0 0,1 1 0 0 0,-1 0-1 0 0,0 0 1 0 0,1 0 0 0 0,0 1-1 0 0,0-1 1 0 0,0 1 0 0 0,-6 7-1 0 0,10-10 6 0 0,0 0 0 0 0,0 1 0 0 0,0-1 0 0 0,0 0 0 0 0,0 1 0 0 0,0-1 0 0 0,1 1 0 0 0,-1-1 0 0 0,0 1 0 0 0,1-1 0 0 0,-1 1 0 0 0,1 0 0 0 0,0-1 0 0 0,0 1 0 0 0,0 0 0 0 0,-1-1 0 0 0,2 1 0 0 0,-1 0 0 0 0,0-1 0 0 0,0 1 0 0 0,1 1 0 0 0,0 0 4 0 0,0-1 0 0 0,0 1 0 0 0,0-1 1 0 0,1 0-1 0 0,-1 1 0 0 0,1-1 0 0 0,0 0 1 0 0,-1 0-1 0 0,1 0 0 0 0,0 0 0 0 0,4 2 1 0 0,3 3 17 0 0,0-1 0 0 0,1 0 0 0 0,-1-1 0 0 0,21 8 0 0 0,-15-9-13 0 0,0 0-1 0 0,0 0 0 0 0,0-1 1 0 0,1-1-1 0 0,-1-1 0 0 0,1 0 1 0 0,24-2-1 0 0,-16-2 3 0 0,0 0-1 0 0,0-1 1 0 0,0-1-1 0 0,26-10 1 0 0,-43 12-12 0 0,0 0 0 0 0,0 0 0 0 0,0-1 0 0 0,0 0 0 0 0,0-1 0 0 0,-1 1 0 0 0,0-1 0 0 0,6-6 0 0 0,-10 10 0 0 0,-1 0 0 0 0,0-1 0 0 0,1 1 0 0 0,-1 0 0 0 0,0-1 0 0 0,0 1 0 0 0,0-1 0 0 0,0 0 0 0 0,0 1 0 0 0,0-1 0 0 0,0 0 0 0 0,-1 0 0 0 0,1 1 0 0 0,0-1 0 0 0,-1 0 0 0 0,0 0 0 0 0,1 0 0 0 0,-1 0 0 0 0,0 0 0 0 0,0 0 0 0 0,0 0 0 0 0,0 1 0 0 0,-1-1 0 0 0,1 0 0 0 0,0 0 0 0 0,-1 0 0 0 0,1 0 0 0 0,-1 0 0 0 0,0 1 0 0 0,1-1 0 0 0,-1 0 0 0 0,0 1 0 0 0,0-1 0 0 0,0 0 0 0 0,0 1 0 0 0,-1-1 0 0 0,1 1 0 0 0,-2-2 0 0 0,-2-1-524 0 0,-1 0 0 0 0,0 0-1 0 0,-1 0 1 0 0,1 1 0 0 0,-1 0 0 0 0,1 0 0 0 0,-1 0 0 0 0,0 1-1 0 0,0 0 1 0 0,0 0 0 0 0,0 1 0 0 0,0 0 0 0 0,-1 0-1 0 0,1 1 1 0 0,0 0 0 0 0,0 0 0 0 0,-1 1 0 0 0,1 0 0 0 0,0 0-1 0 0,0 1 1 0 0,0-1 0 0 0,0 2 0 0 0,0-1 0 0 0,-8 5-1 0 0,8-3-2844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211 138 616 0 0,'0'-3'581'0'0,"0"0"1"0"0,0 0-1 0 0,0 0 1 0 0,-1 0-1 0 0,1 0 0 0 0,-1 0 1 0 0,0 0-1 0 0,0 0 0 0 0,0 0 1 0 0,0 0-1 0 0,0 0 0 0 0,-1 1 1 0 0,1-1-1 0 0,-1 0 1 0 0,0 1-1 0 0,-3-4 0 0 0,3 4-138 0 0,-1 0-1 0 0,1 0 0 0 0,-1 0 1 0 0,0 0-1 0 0,0 1 0 0 0,0-1 1 0 0,0 1-1 0 0,0-1 0 0 0,0 1 0 0 0,0 0 1 0 0,0 0-1 0 0,-1 1 0 0 0,-3-1 1 0 0,1 0-88 0 0,0 1 0 0 0,1 0 0 0 0,-1 0 0 0 0,0 0 0 0 0,0 1 0 0 0,1 0 0 0 0,-1 0 0 0 0,0 1 0 0 0,1 0 0 0 0,-1 0 0 0 0,1 0 0 0 0,0 0 0 0 0,0 1 0 0 0,0 0 0 0 0,0 0 0 0 0,-9 7 0 0 0,10-6-127 0 0,0 1 1 0 0,-1 0 0 0 0,2-1 0 0 0,-1 2-1 0 0,1-1 1 0 0,-1 0 0 0 0,1 0 0 0 0,1 1-1 0 0,-1 0 1 0 0,1 0 0 0 0,0-1-1 0 0,0 1 1 0 0,0 8 0 0 0,1-10-118 0 0,0 0 0 0 0,1 1 0 0 0,0-1 0 0 0,0 0 0 0 0,1 0 0 0 0,-1 1 0 0 0,1-1-1 0 0,0 0 1 0 0,0 0 0 0 0,0 0 0 0 0,0 0 0 0 0,1 0 0 0 0,0 0 0 0 0,0 0 0 0 0,0 0 0 0 0,0 0 0 0 0,0-1 0 0 0,1 0 0 0 0,4 6 0 0 0,0-3-7 0 0,-1-1-1 0 0,1 0 1 0 0,0 0 0 0 0,1-1-1 0 0,-1 0 1 0 0,1 0-1 0 0,0 0 1 0 0,0-1 0 0 0,0 0-1 0 0,0-1 1 0 0,0 0 0 0 0,1 0-1 0 0,-1-1 1 0 0,1 0 0 0 0,9 0-1 0 0,7-1 67 0 0,0-1 0 0 0,0-1 0 0 0,-1-1 0 0 0,25-7 0 0 0,-33 7-100 0 0,-1-2 0 0 0,0 0 0 0 0,-1-1-1 0 0,1 0 1 0 0,-1-1 0 0 0,0 0 0 0 0,23-19 0 0 0,-31 22-40 0 0,0-1 0 0 0,-1 0 0 0 0,0 0 0 0 0,0 0 0 0 0,-1-1 0 0 0,0 0 0 0 0,1 0 0 0 0,4-11 0 0 0,-7 13-15 0 0,0-1 1 0 0,-1 1 0 0 0,0-1-1 0 0,0 1 1 0 0,0-1-1 0 0,0 0 1 0 0,0 0 0 0 0,-1 1-1 0 0,0-1 1 0 0,0 0-1 0 0,-1 0 1 0 0,1 1 0 0 0,-1-1-1 0 0,-1-6 1 0 0,0 6-22 0 0,0 0 1 0 0,-1 0-1 0 0,1 0 0 0 0,-1 1 0 0 0,0-1 1 0 0,0 1-1 0 0,-1-1 0 0 0,1 1 1 0 0,-1 0-1 0 0,0 0 0 0 0,0 1 1 0 0,0-1-1 0 0,-1 1 0 0 0,1 0 0 0 0,-1 0 1 0 0,0 0-1 0 0,1 1 0 0 0,-1-1 1 0 0,-9-1-1 0 0,0-1-350 0 0,0 1 1 0 0,0 0-1 0 0,0 1 1 0 0,-1 1-1 0 0,1 0 1 0 0,-18 1-1 0 0,-13 5-2692 0 0,2 9-5413 0 0,30-7 5443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 0 0,'1'-7'14379'0'0,"3"19"-13161"0"0,0 1-1 0 0,-1 0 0 0 0,-1 0 1 0 0,0 0-1 0 0,-1 0 0 0 0,0 14 1 0 0,1 11 248 0 0,7 147 1634 0 0,1 14-1232 0 0,8 72 463 0 0,-2 111-1358 0 0,-16-298-973 0 0,0-43-153 0 0,0-39-767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164 180 0 0,'0'-6'804'0'0,"0"0"-1"0"0,0 0 1 0 0,-1 0 0 0 0,0 1-1 0 0,0-1 1 0 0,0 0 0 0 0,-1 1-1 0 0,0-1 1 0 0,0 1 0 0 0,0-1 0 0 0,-1 1-1 0 0,0 0 1 0 0,0 0 0 0 0,0 0-1 0 0,-5-5 1 0 0,2 4-206 0 0,0 0 0 0 0,-1 1 0 0 0,1 0-1 0 0,-1 0 1 0 0,-1 1 0 0 0,1 0 0 0 0,-1 0 0 0 0,1 0 0 0 0,-16-4 0 0 0,5 3-14 0 0,0 0 1 0 0,-1 2-1 0 0,1 0 0 0 0,-1 1 1 0 0,0 1-1 0 0,1 0 1 0 0,-1 2-1 0 0,-19 2 0 0 0,-23 7 471 0 0,-65 18 0 0 0,63-13-531 0 0,32-8-280 0 0,0 2 0 0 0,0 1-1 0 0,0 1 1 0 0,2 2 0 0 0,-1 1-1 0 0,2 1 1 0 0,0 1 0 0 0,0 2 0 0 0,2 0-1 0 0,0 2 1 0 0,2 1 0 0 0,0 1-1 0 0,1 2 1 0 0,-27 34 0 0 0,36-38-65 0 0,0 1 1 0 0,1 0-1 0 0,1 1 1 0 0,1 0 0 0 0,-12 34-1 0 0,18-38-48 0 0,0 0 0 0 0,1 1-1 0 0,1-1 1 0 0,1 1 0 0 0,0-1-1 0 0,2 1 1 0 0,2 35 0 0 0,5-12-118 0 0,1 1-1 0 0,2-2 1 0 0,2 1 0 0 0,2-2 0 0 0,28 59 0 0 0,-28-72-13 0 0,1-1 0 0 0,1-1 0 0 0,2 0 0 0 0,0-1 0 0 0,2-2 0 0 0,0 1 0 0 0,1-2 0 0 0,2-1 0 0 0,0-1 0 0 0,1-1 0 0 0,49 28 0 0 0,-24-19 0 0 0,2-3 0 0 0,1-2 0 0 0,1-2 0 0 0,1-2 0 0 0,77 14 0 0 0,-81-24 0 0 0,0-1 0 0 0,1-3 0 0 0,83-4 0 0 0,-59-6 0 0 0,133-26 0 0 0,-168 22 0 0 0,0-1 0 0 0,0-1 0 0 0,-1-3 0 0 0,-1-1 0 0 0,0-2 0 0 0,53-34 0 0 0,-70 38 0 0 0,0-1 0 0 0,-1-1 0 0 0,-1-1 0 0 0,-1-1 0 0 0,0 0 0 0 0,-1-2 0 0 0,-1 0 0 0 0,-1 0 0 0 0,-1-2 0 0 0,-1 0 0 0 0,19-41 0 0 0,-21 36 0 0 0,-2-1 0 0 0,0-1 0 0 0,-2 1 0 0 0,-1-2 0 0 0,-2 1 0 0 0,0 0 0 0 0,-2-1 0 0 0,-1 0 0 0 0,-2 1 0 0 0,-1-1 0 0 0,-1 1 0 0 0,-9-38 0 0 0,7 44 0 0 0,-1 0 0 0 0,0 1 0 0 0,-2 0 0 0 0,-1 0 0 0 0,-1 0 0 0 0,-1 1 0 0 0,0 0 0 0 0,-2 1 0 0 0,0 1 0 0 0,-29-33 0 0 0,19 27 0 0 0,-2 1 0 0 0,-27-22 0 0 0,39 36 0 0 0,-1 0 0 0 0,-1 1 0 0 0,0 1 0 0 0,0 0 0 0 0,0 1 0 0 0,-22-7 0 0 0,-52-8 0 0 0,-1 4 0 0 0,-130-9 0 0 0,81 11 0 0 0,122 14-1916 0 0,10 2 116 0 0,1 0 0 0 0,-1-1 1 0 0,1 0-1 0 0,-1-1 0 0 0,-9-3 0 0 0,5 1-1638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14 284 0 0,'-2'-13'14289'0'0,"10"36"-12653"0"0,-2 1 0 0 0,-1 1-1 0 0,-1-1 1 0 0,1 49 0 0 0,4 21 204 0 0,-3-31-842 0 0,-5-44-799 0 0,0-1 1 0 0,2 0-1 0 0,0 0 0 0 0,1 0 0 0 0,12 34 1 0 0,-12-46-730 0 0,1 1-2847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44 452 0 0,'-18'-7'12183'0'0,"42"5"-3443"0"0,-11 2-9946 0 0,158-18 7739 0 0,-60 6-2988 0 0,-71 7-4957 0 0,-39 5 537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43 364 0 0,'-27'-10'3076'0'0,"-3"-1"10573"0"0,36 11-12073 0 0,291-4 5463 0 0,-129 4-5643 0 0,432-6 2467 0 0,-464 4-3328 0 0,170-7 734 0 0,-295 9-2186 0 0,-27 7-7229 0 0,10-5 5955 0 0,-10 4-1397 0 0,2-2 516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11 868 0 0,'-15'-11'11902'0'0,"0"19"-10520"0"0,0 0 0 0 0,1 1 0 0 0,-23 17 0 0 0,13-9-698 0 0,-88 60 2431 0 0,-215 111 0 0 0,251-150-2398 0 0,-28 14 468 0 0,164-64-6005 0 0,53-20-192 0 0,-9 2 2131 0 0,7-3 413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64 0 0,'12'-23'1261'0'0,"-7"12"848"0"0,1 1 1 0 0,-1 1-1 0 0,13-16 1 0 0,-18 25-1962 0 0,1-1 0 0 0,-1 1 0 0 0,1 0 0 0 0,0 0 0 0 0,-1 0 0 0 0,1-1 0 0 0,0 1 0 0 0,-1 0 0 0 0,1 0 0 0 0,0 0 0 0 0,-1 0 0 0 0,1 0 0 0 0,0 0 0 0 0,-1 0 0 0 0,1 1 0 0 0,0-1 0 0 0,-1 0 0 0 0,1 0 0 0 0,-1 0 0 0 0,1 1 0 0 0,0-1 0 0 0,-1 0 1 0 0,1 0-1 0 0,-1 1 0 0 0,1-1 0 0 0,-1 1 0 0 0,1-1 0 0 0,0 1 0 0 0,18 15 1809 0 0,-18-15-1751 0 0,12 12 697 0 0,-1 0 0 0 0,-1 2 0 0 0,0-1 0 0 0,0 1 0 0 0,8 18 0 0 0,38 85 1885 0 0,-48-98-2379 0 0,9 23 280 0 0,11 26 34 0 0,-26-62-1279 0 0,1 0 0 0 0,0-1 1 0 0,0 1-1 0 0,1-1 0 0 0,0 0 0 0 0,11 11 0 0 0,-14-16-607 0 0,2 2-873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20 452 0 0,'0'0'244'0'0,"0"-1"0"0"0,1 1-1 0 0,-1-1 1 0 0,1 1 0 0 0,-1 0-1 0 0,0-1 1 0 0,1 1 0 0 0,-1-1 0 0 0,0 1-1 0 0,0-1 1 0 0,1 1 0 0 0,-1-1 0 0 0,0 1-1 0 0,0-1 1 0 0,0 1 0 0 0,0-1-1 0 0,0 1 1 0 0,1-1 0 0 0,-1 1 0 0 0,0-1-1 0 0,0 1 1 0 0,0-1 0 0 0,0 1 0 0 0,-1-1-1 0 0,1 0 1 0 0,0 1 0 0 0,0-1 0 0 0,0 1-1 0 0,0-1 1 0 0,0 1 0 0 0,-1-1-1 0 0,1 1 1 0 0,0-1 0 0 0,-1 0 0 0 0,-10-1 4706 0 0,-1 5-5213 0 0,-13 5 1902 0 0,0 1 0 0 0,1 1 0 0 0,-27 16 0 0 0,-65 46 776 0 0,17-10-741 0 0,-46 27 105 0 0,-35 19-49 0 0,173-105-1960 0 0,1 0-1 0 0,0 1 1 0 0,0 1 0 0 0,0-1 0 0 0,0 1-1 0 0,1 0 1 0 0,-9 9 0 0 0,19-14-3521 0 0,-3 0 3454 0 0,50-10-5860 0 0,-14-4 3453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0 884 0 0,'-2'1'9558'0'0,"-10"5"-4661"0"0,-84 47-2192 0 0,61-31-1858 0 0,-40 24 1062 0 0,-110 89 1 0 0,182-133-2101 0 0,-22 23-1395 0 0,24-24 1114 0 0,0 0-1 0 0,1 0 1 0 0,-1 1-1 0 0,0-1 1 0 0,1 0-1 0 0,-1 1 1 0 0,1-1-1 0 0,-1 0 1 0 0,1 1-1 0 0,-1-1 1 0 0,1 0-1 0 0,0 3 1 0 0</inkml:trace>
  <inkml:trace contextRef="#ctx0" brushRef="#br0" timeOffset="1">474 96 380 0 0,'-17'4'432'0'0,"-10"2"-708"0"0,10-2 92 0 0,7 0 64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67 328 0 0,'1'-7'1306'0'0,"1"1"-1"0"0,0 0 1 0 0,0-1 0 0 0,1 1-1 0 0,-1 0 1 0 0,2 0 0 0 0,-1 0-1 0 0,9-10 3610 0 0,4 18-3289 0 0,-15-1-1491 0 0,1-1-1 0 0,-1 1 1 0 0,0 0 0 0 0,0 0-1 0 0,0 0 1 0 0,0 0-1 0 0,0 0 1 0 0,0 0-1 0 0,0 0 1 0 0,0 0 0 0 0,0 0-1 0 0,0 0 1 0 0,-1 0-1 0 0,1 1 1 0 0,0-1 0 0 0,0 2-1 0 0,7 23 719 0 0,-7-22-594 0 0,12 50 1083 0 0,-3 0-1 0 0,4 63 1 0 0,-4 114 579 0 0,-5-80-712 0 0,37 166 1168 0 0,-39-302-2266 0 0,18 86 743 0 0,7 39-21 0 0,-20-94-639 0 0,-5-36-124 0 0,0-1 0 0 0,1 0 0 0 0,6 13 0 0 0,-5-13-8 0 0,-1 0 1 0 0,0 0-1 0 0,3 12 0 0 0,-4-13-62 0 0,3 3 0 0 0,-2-1 0 0 0,0 0 0 0 0,2-2 0 0 0,-5-7 0 0 0,1 1 0 0 0,-3-4 0 0 0,-12-17 0 0 0,9 16 0 0 0,1 0 0 0 0,-1 1 0 0 0,1-1 0 0 0,-1 1 0 0 0,0 0 0 0 0,1 0 0 0 0,-1 0 0 0 0,0 0 0 0 0,-1 1 0 0 0,1-1 0 0 0,-5 0 0 0 0,-2 0 0 0 0,0 1 0 0 0,0-1 0 0 0,-12 2 0 0 0,16 0 0 0 0,0 1 0 0 0,0 0 0 0 0,0 0 0 0 0,1 1 0 0 0,-1 0 0 0 0,1 0 0 0 0,-1 1 0 0 0,1 0 0 0 0,0 0 0 0 0,0 0 0 0 0,0 1 0 0 0,0 0 0 0 0,-8 8 0 0 0,11-10 0 0 0,1 0 0 0 0,-1 0 0 0 0,1 0 0 0 0,0 1 0 0 0,0-1 0 0 0,0 0 0 0 0,0 1 0 0 0,1 0 0 0 0,-1-1 0 0 0,1 1 0 0 0,-1 0 0 0 0,1 0 0 0 0,0 0 0 0 0,0 0 0 0 0,1 0 0 0 0,-1 0 0 0 0,0 0 0 0 0,1 0 0 0 0,0 0 0 0 0,0 0 0 0 0,0 0 0 0 0,0 1 0 0 0,0-1 0 0 0,0 0 0 0 0,1 0 0 0 0,0 0 0 0 0,-1 0 0 0 0,1 0 0 0 0,1 0 0 0 0,-1 0 0 0 0,0 0 0 0 0,3 3 0 0 0,-1-2 0 0 0,1 0 0 0 0,-1 0 0 0 0,1 0 0 0 0,0-1 0 0 0,1 1 0 0 0,-1-1 0 0 0,0 0 0 0 0,1-1 0 0 0,0 1 0 0 0,0-1 0 0 0,0 0 0 0 0,0 0 0 0 0,0 0 0 0 0,0 0 0 0 0,0-1 0 0 0,0 0 0 0 0,1 0 0 0 0,5-1 0 0 0,3 2 0 0 0,1-2 0 0 0,0 0 0 0 0,0 0 0 0 0,0-2 0 0 0,20-3 0 0 0,-32 4 0 0 0,45-13 0 0 0,-45 13 0 0 0,0 0 0 0 0,0-1 0 0 0,0 1 0 0 0,0-1 0 0 0,0 0 0 0 0,0 0 0 0 0,-1 0 0 0 0,1 0 0 0 0,-1 0 0 0 0,0-1 0 0 0,1 1 0 0 0,2-5 0 0 0,-1-2 0 0 0,-3-8 0 0 0,-2 14 0 0 0,0 0 0 0 0,0 1 0 0 0,0-1 0 0 0,0 0 0 0 0,0 1 0 0 0,-1 0 0 0 0,1-1 0 0 0,-1 1 0 0 0,0 0 0 0 0,0 0 0 0 0,0-1 0 0 0,0 2 0 0 0,0-1 0 0 0,0 0 0 0 0,0 0 0 0 0,0 1 0 0 0,-1-1 0 0 0,1 1 0 0 0,-1-1 0 0 0,1 1 0 0 0,-1 0 0 0 0,0 0 0 0 0,1 0 0 0 0,-1 1 0 0 0,0-1 0 0 0,-4 0 0 0 0,-4-1 0 0 0,-1 1 0 0 0,1 0 0 0 0,-1 0 0 0 0,0 1 0 0 0,-12 2 0 0 0,21-2-423 0 0,-1 0 0 0 0,1 1 1 0 0,0-1-1 0 0,-1 1 0 0 0,1 0 0 0 0,0 0 1 0 0,0 0-1 0 0,-1 0 0 0 0,1 0 0 0 0,0 1 1 0 0,0-1-1 0 0,1 1 0 0 0,-1 0 0 0 0,0 0 1 0 0,1 0-1 0 0,-1 0 0 0 0,1 1 0 0 0,-1-1 1 0 0,1 1-1 0 0,0-1 0 0 0,0 1 0 0 0,0 0 1 0 0,0 0-1 0 0,1 0 0 0 0,-1 0 0 0 0,1 0 1 0 0,0 0-1 0 0,-2 5 0 0 0,1 7-3090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51 484 0 0,'-3'-6'1050'0'0,"-1"1"0"0"0,1 0-1 0 0,-1 0 1 0 0,0 1 0 0 0,-1-1 0 0 0,-6-5-1 0 0,9 9-700 0 0,0-1 0 0 0,-1 1 0 0 0,1 0 0 0 0,0 0-1 0 0,-1 0 1 0 0,1 0 0 0 0,-1 1 0 0 0,0-1-1 0 0,1 1 1 0 0,-1-1 0 0 0,1 1 0 0 0,-1 0 0 0 0,0 0-1 0 0,1 0 1 0 0,-1 0 0 0 0,0 0 0 0 0,1 1 0 0 0,-4 0-1 0 0,-3 2 275 0 0,1 0-1 0 0,-1 0 0 0 0,0 1 1 0 0,1 0-1 0 0,0 0 0 0 0,0 1 1 0 0,0 0-1 0 0,-13 11 0 0 0,17-12-379 0 0,0-1 0 0 0,0 1 0 0 0,0 0 0 0 0,1 0 0 0 0,-1 0 0 0 0,1 0 0 0 0,0 1 0 0 0,1-1 0 0 0,-1 1 0 0 0,1 0-1 0 0,0 0 1 0 0,0 0 0 0 0,0 0 0 0 0,1 0 0 0 0,-1 0 0 0 0,1 0 0 0 0,0 7 0 0 0,1-9-113 0 0,0 1 0 0 0,1 0 0 0 0,-1-1 0 0 0,1 1 0 0 0,0-1 0 0 0,0 1 0 0 0,0-1 0 0 0,0 1 0 0 0,0-1 1 0 0,1 0-1 0 0,0 1 0 0 0,0-1 0 0 0,0 0 0 0 0,0 0 0 0 0,3 3 0 0 0,-1-1 6 0 0,1-1 0 0 0,0 0 0 0 0,0 0 0 0 0,0 0 1 0 0,1-1-1 0 0,-1 0 0 0 0,1 0 0 0 0,6 3 0 0 0,4-1 83 0 0,1 0 0 0 0,-1-1-1 0 0,1 0 1 0 0,0-1 0 0 0,28 1-1 0 0,-28-4-72 0 0,0-1-1 0 0,0 0 1 0 0,0-1-1 0 0,22-5 0 0 0,-32 5-98 0 0,1 0-1 0 0,-1 0 0 0 0,0-1 1 0 0,0 1-1 0 0,0-2 0 0 0,-1 1 0 0 0,1-1 1 0 0,-1 0-1 0 0,0 0 0 0 0,0-1 1 0 0,0 0-1 0 0,6-6 0 0 0,-10 9-31 0 0,0-1 0 0 0,-1 1 1 0 0,1 0-1 0 0,-1-1 0 0 0,1 1 0 0 0,-1-1 0 0 0,0 0 0 0 0,1 1 0 0 0,-2-1 0 0 0,1 0 1 0 0,0 0-1 0 0,0 1 0 0 0,-1-1 0 0 0,0 0 0 0 0,1 0 0 0 0,-1 0 0 0 0,0 0 1 0 0,-1-4-1 0 0,0 3-1 0 0,0 0 1 0 0,0 0-1 0 0,-1 0 0 0 0,1 1 1 0 0,-1-1-1 0 0,0 0 1 0 0,0 1-1 0 0,-1-1 1 0 0,1 1-1 0 0,0 0 1 0 0,-7-6-1 0 0,2 3-29 0 0,-1-1 0 0 0,0 1 1 0 0,0 0-1 0 0,-1 1 0 0 0,1 0 0 0 0,-1 0 0 0 0,-1 1 0 0 0,1 0 1 0 0,-18-5-1 0 0,13 6-197 0 0,-1 0 0 0 0,1 2 0 0 0,0-1-1 0 0,0 2 1 0 0,-24 1 0 0 0,30 0-330 0 0,1 0 0 0 0,0 1 0 0 0,1 0 0 0 0,-1 0 0 0 0,-10 5 0 0 0,12-5-463 0 0,0 1 1 0 0,1 0 0 0 0,-1 0-1 0 0,1 0 1 0 0,0 0-1 0 0,0 1 1 0 0,0 0 0 0 0,-4 5-1 0 0,2 1-1930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 0 0,'5'10'7460'0'0,"0"7"-3490"0"0,11 50-2302 0 0,-9-41-413 0 0,64 378 4920 0 0,-35 3-2264 0 0,-16-217-2140 0 0,5 111 1783 0 0,-21-242-2093 0 0,4 20-467 0 0,-8-72-994 0 0,2 1 0 0 0,-2-1 0 0 0,2 0 0 0 0,-1 2 0 0 0,-1-1 0 0 0,-1 0-86 0 0,0-6-502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67 704 0 0,'0'-2'497'0'0,"0"0"-1"0"0,0-1 1 0 0,0 1 0 0 0,0 0-1 0 0,-1 0 1 0 0,1-1 0 0 0,-1 1-1 0 0,1 0 1 0 0,-1 0 0 0 0,0 0-1 0 0,0 0 1 0 0,0 0 0 0 0,0 0-1 0 0,0 0 1 0 0,-1 0 0 0 0,1 0 0 0 0,-1 0-1 0 0,1 1 1 0 0,-1-1 0 0 0,1 1-1 0 0,-1-1 1 0 0,0 1 0 0 0,0-1-1 0 0,0 1 1 0 0,-3-1 0 0 0,-3-2 389 0 0,0 2 1 0 0,0-1 0 0 0,0 1 0 0 0,0 0 0 0 0,-17 0-1 0 0,-10 0 233 0 0,-1 3-1 0 0,1 1 1 0 0,-1 1 0 0 0,1 2-1 0 0,-62 17 1 0 0,67-14-724 0 0,0 1-1 0 0,0 2 1 0 0,0 1 0 0 0,2 2 0 0 0,0 0 0 0 0,-37 26 0 0 0,50-29-189 0 0,0 0 0 0 0,0 1 0 0 0,1 1 0 0 0,1 0 0 0 0,0 1 0 0 0,1 0 0 0 0,1 1 0 0 0,0 1 0 0 0,1 0 0 0 0,1 0 0 0 0,0 1 0 0 0,-7 18 0 0 0,12-20-114 0 0,0 0 0 0 0,1 1 0 0 0,1-1 0 0 0,0 1-1 0 0,1 0 1 0 0,1-1 0 0 0,0 1 0 0 0,1 0 0 0 0,3 17 0 0 0,1-6 59 0 0,2 1 0 0 0,0-1 0 0 0,2 0 1 0 0,14 31-1 0 0,-9-28-151 0 0,2-1 0 0 0,1 0 0 0 0,1-1 0 0 0,2-1 0 0 0,0-1 0 0 0,2-1 0 0 0,1 0 0 0 0,45 36 0 0 0,-37-37 0 0 0,1-2 0 0 0,1-1 0 0 0,2-1 0 0 0,0-2 0 0 0,0-2 0 0 0,2-1 0 0 0,42 11 0 0 0,-31-12 0 0 0,1-3 0 0 0,0-3 0 0 0,0-1 0 0 0,1-2 0 0 0,0-3 0 0 0,94-7 0 0 0,-115 2 0 0 0,1-2 0 0 0,0-1 0 0 0,-1-1 0 0 0,0-2 0 0 0,-1 0 0 0 0,0-2 0 0 0,0-1 0 0 0,-1-2 0 0 0,-1 0 0 0 0,0-2 0 0 0,-1-1 0 0 0,39-33 0 0 0,-45 30 0 0 0,-1 0 0 0 0,-1-1 0 0 0,-1-1 0 0 0,0 0 0 0 0,-2-1 0 0 0,-1-1 0 0 0,0-1 0 0 0,-2 1 0 0 0,-1-2 0 0 0,-1 1 0 0 0,-1-1 0 0 0,-2-1 0 0 0,0 1 0 0 0,-2-1 0 0 0,0 0 0 0 0,-2-46 0 0 0,-3 54 0 0 0,-2 0 0 0 0,0 0 0 0 0,-2 0 0 0 0,0 1 0 0 0,0-1 0 0 0,-2 1 0 0 0,-1 1 0 0 0,0-1 0 0 0,-1 1 0 0 0,0 0 0 0 0,-2 1 0 0 0,0 1 0 0 0,-21-24 0 0 0,17 23 0 0 0,0 1 0 0 0,-1 0 0 0 0,-1 2 0 0 0,-1-1 0 0 0,1 2 0 0 0,-2 1 0 0 0,0 0 0 0 0,0 1 0 0 0,-1 1 0 0 0,0 1 0 0 0,-41-11 0 0 0,-236-24 0 0 0,266 39 0 0 0,3 1-2077 0 0,0-1-1 0 0,1-1 1 0 0,-50-17 0 0 0,68 16-5495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15 248 0 0,'-3'-15'15713'0'0,"14"121"-10307"0"0,27 203 801 0 0,-32-269-5638 0 0,3 11-32 0 0,-2-18-3099 0 0,-2-29 1443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37 952 0 0,'-65'-13'21643'0'0,"73"11"-20980"0"0,1 2 0 0 0,-1-1-1 0 0,0 1 1 0 0,12 1-1 0 0,10 0 288 0 0,199-11 1363 0 0,120-2 1283 0 0,-348 12-3839 0 0,0 0-1 0 0,0 0 1 0 0,1 0-1 0 0,-1 0 1 0 0,0 0-1 0 0,0 0 1 0 0,0 0 0 0 0,0 0-1 0 0,0 1 1 0 0,0-1-1 0 0,1 0 1 0 0,-1 1 0 0 0,0-1-1 0 0,0 1 1 0 0,0-1-1 0 0,0 1 1 0 0,0-1-1 0 0,-1 1 1 0 0,3 1 0 0 0,-3-1-212 0 0,1 0 1 0 0,-1-1 0 0 0,0 1 0 0 0,0 0 0 0 0,0 0-1 0 0,1-1 1 0 0,-1 1 0 0 0,0 0 0 0 0,0 0 0 0 0,0 0-1 0 0,0-1 1 0 0,0 1 0 0 0,-1 0 0 0 0,1 0 0 0 0,0 1-1 0 0,-1 0-155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21 140 848 0 0,'-1'-1'727'0'0,"-19"-11"9628"0"0,25 7-9765 0 0,0 0 0 0 0,0 1 0 0 0,0 0-1 0 0,0 0 1 0 0,1 1 0 0 0,0-1-1 0 0,0 1 1 0 0,0 0 0 0 0,0 1-1 0 0,7-3 1 0 0,75-17 2208 0 0,-57 14-1744 0 0,57-8 1704 0 0,145-7 0 0 0,-177 19-2374 0 0,284-8 2226 0 0,411 22-622 0 0,-720-11-1988 0 0,-10 0 0 0 0,0 2 0 0 0,33 4 0 0 0,-50-4-167 0 0,-23 10-3750 0 0,10-6 1990 0 0,-17 6-5870 0 0,10-7 4547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1 408 0 0,'-6'0'832'0'0,"0"-1"-1"0"0,0 1 1 0 0,0 1 0 0 0,0-1-1 0 0,1 1 1 0 0,-1 0 0 0 0,0 1-1 0 0,1-1 1 0 0,-1 1 0 0 0,1 0-1 0 0,-1 1 1 0 0,1-1-1 0 0,-7 5 1 0 0,-6 5 535 0 0,0 1 0 0 0,-20 20 0 0 0,-2 1 60 0 0,-62 41 1566 0 0,-3-4 1 0 0,-220 109-1 0 0,161-98-1303 0 0,215-92-5831 0 0,44-21-2806 0 0,-37 11 4007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13 175 248 0 0,'-2'-3'254'0'0,"1"1"0"0"0,-1-1 1 0 0,1 1-1 0 0,0-1 0 0 0,0 1 0 0 0,0-1 0 0 0,0 0 1 0 0,0 1-1 0 0,0-1 0 0 0,1 0 0 0 0,0 0 0 0 0,-1 0 1 0 0,1 1-1 0 0,0-1 0 0 0,0 0 0 0 0,1 0 0 0 0,-1 0 1 0 0,0 1-1 0 0,1-1 0 0 0,0 0 0 0 0,0 0 0 0 0,0 1 1 0 0,0-1-1 0 0,0 0 0 0 0,0 1 0 0 0,1-1 0 0 0,-1 1 0 0 0,1 0 1 0 0,-1-1-1 0 0,1 1 0 0 0,0 0 0 0 0,0 0 0 0 0,0 0 1 0 0,5-3-1 0 0,4-3 417 0 0,1-1 0 0 0,0 2 0 0 0,0 0 0 0 0,0 0-1 0 0,1 1 1 0 0,0 1 0 0 0,24-7 0 0 0,-8 6 520 0 0,-1 0-1 0 0,52-2 1 0 0,-56 7-614 0 0,0 2 1 0 0,0 1-1 0 0,0 1 0 0 0,-1 0 1 0 0,1 2-1 0 0,25 9 1 0 0,-9 0 387 0 0,-1 1 1 0 0,60 33 0 0 0,-66-30-321 0 0,-1 2 0 0 0,36 29 0 0 0,-56-39-408 0 0,0 1-1 0 0,-1 0 0 0 0,0 0 1 0 0,0 1-1 0 0,-1 1 0 0 0,-1 0 0 0 0,14 26 1 0 0,-20-34-144 0 0,-1 1-1 0 0,1 0 1 0 0,-1-1 0 0 0,-1 1 0 0 0,1 0 0 0 0,-1 0 0 0 0,0 0 0 0 0,0 0 0 0 0,-1 0 0 0 0,0 1 0 0 0,0-1-1 0 0,0 0 1 0 0,-1 0 0 0 0,0 0 0 0 0,-2 7 0 0 0,1-5-24 0 0,-1 0 1 0 0,-1-1-1 0 0,1 0 0 0 0,-1 0 1 0 0,-1 0-1 0 0,1 0 0 0 0,-1 0 1 0 0,0-1-1 0 0,-1 0 0 0 0,-7 7 1 0 0,-5 1 2 0 0,0 0 0 0 0,-1-1 0 0 0,0-1 1 0 0,-1-1-1 0 0,0-1 0 0 0,-1-1 0 0 0,-26 9 1 0 0,-1-3-527 0 0,0-2 1 0 0,-1-3 0 0 0,-1-1 0 0 0,0-3 0 0 0,0-1-1 0 0,-63-4 1 0 0,104-1-391 0 0,-25-3-1171 0 0,32 2 1304 0 0,1 1 1 0 0,-1 0-1 0 0,1-1 0 0 0,0 1 1 0 0,-1-1-1 0 0,1 0 0 0 0,0 1 1 0 0,-1-1-1 0 0,1 0 1 0 0,0 0-1 0 0,-2-1 0 0 0,-1-4-2224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24 9637 0 0,'0'-2'3276'0'0,"0"-8"4320"0"0,0 9-7460 0 0,0 1-1 0 0,0-1 1 0 0,0 1 0 0 0,0 0 0 0 0,0-1-1 0 0,0 1 1 0 0,0-1 0 0 0,0 1-1 0 0,0-1 1 0 0,0 1 0 0 0,0 0-1 0 0,-1-1 1 0 0,1 1 0 0 0,0-1-1 0 0,0 1 1 0 0,0 0 0 0 0,-1-1 0 0 0,1 1-1 0 0,0 0 1 0 0,0-1 0 0 0,-1 1-1 0 0,1 0 1 0 0,0-1 0 0 0,-1 1-1 0 0,1 0 1 0 0,0 0 0 0 0,-1-1 0 0 0,1 1-1 0 0,-1 0 1 0 0,1 0 430 0 0,-4 2-190 0 0,-153 107 1658 0 0,55-35-1187 0 0,-313 207 2351 0 0,401-269-3430 0 0,32-15-5562 0 0,1-2 3487 0 0,0-2 0 0 0,34-16 0 0 0,-35 14 1035 0 0,33-11-1709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19 360 0 0,'11'-11'137'0'0,"6"3"14074"0"0,-17 8-14106 0 0,-9 14 1497 0 0,-8 3-509 0 0,0 0 0 0 0,-1-1 0 0 0,-37 24 0 0 0,-127 94 2864 0 0,-65 43-532 0 0,223-158-4527 0 0,14-3-2960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 0 0,'0'3'1071'0'0,"5"72"7610"0"0,12 40-2039 0 0,-1-15-2796 0 0,6 21 276 0 0,-15-101-3160 0 0,-2-8-3674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17 104 420 0 0,'-2'-4'464'0'0,"0"1"0"0"0,0 0 0 0 0,0 0 0 0 0,1-1 0 0 0,-1 1 0 0 0,1-1 0 0 0,0 0 0 0 0,0 1 0 0 0,0-1 0 0 0,1 0 0 0 0,-1 1 0 0 0,1-1-1 0 0,0-5 1 0 0,1 7-173 0 0,-1 0-1 0 0,1 0 0 0 0,0 0 0 0 0,0 0 1 0 0,0 1-1 0 0,0-1 0 0 0,0 0 0 0 0,0 0 1 0 0,1 1-1 0 0,-1-1 0 0 0,0 0 0 0 0,1 1 1 0 0,0-1-1 0 0,-1 1 0 0 0,1 0 0 0 0,0 0 1 0 0,0 0-1 0 0,-1-1 0 0 0,1 2 0 0 0,0-1 1 0 0,0 0-1 0 0,0 0 0 0 0,0 1 0 0 0,0-1 1 0 0,4 0-1 0 0,12-3 574 0 0,-1 1 0 0 0,1 0 0 0 0,-1 2 0 0 0,1 0 1 0 0,24 2-1 0 0,-11 1 50 0 0,1 3 0 0 0,36 9 0 0 0,-50-10-452 0 0,0 2 0 0 0,-1 1 1 0 0,0 0-1 0 0,32 19 1 0 0,-41-22-243 0 0,0 2 0 0 0,0-1 0 0 0,-1 1 0 0 0,0 0 0 0 0,0 0 0 0 0,0 1 0 0 0,-1 0 0 0 0,0 0 1 0 0,0 1-1 0 0,-1 0 0 0 0,8 15 0 0 0,-12-20-162 0 0,0 1 0 0 0,0-1 1 0 0,0 1-1 0 0,-1-1 0 0 0,1 1 1 0 0,-1 0-1 0 0,0-1 0 0 0,0 1 0 0 0,0 0 1 0 0,-1-1-1 0 0,1 1 0 0 0,-1-1 1 0 0,0 1-1 0 0,0 0 0 0 0,0-1 0 0 0,0 0 1 0 0,-1 1-1 0 0,1-1 0 0 0,-1 0 1 0 0,0 0-1 0 0,0 0 0 0 0,0 0 1 0 0,0 0-1 0 0,-1 0 0 0 0,1 0 0 0 0,-4 2 1 0 0,-6 6 60 0 0,0-1 1 0 0,0-1 0 0 0,-1 0-1 0 0,-26 14 1 0 0,17-13-92 0 0,-1 0 0 0 0,0-2 0 0 0,0 0 0 0 0,-48 8 0 0 0,43-11-1426 0 0,-57 0 0 0 0,75-8 324 0 0,29-10-11337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8193 0 0,'0'0'8376'0'0,"12"11"-1099"0"0,7 57-2746 0 0,-10-42-3756 0 0,-2 0 0 0 0,7 47 1 0 0,-5 9-3200 0 0,-9-81 1915 0 0,0 0 1 0 0,0-1 0 0 0,1 1 0 0 0,-1 0 0 0 0,0-1 0 0 0,0 1 0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0 768 0 0,'0'37'6010'0'0,"-1"52"3339"0"0,0-48-6032 0 0,-9 50 0 0 0,3-31-1011 0 0,4-32-1195 0 0,-9 41-1 0 0,11-67-1844 0 0,-13-15-10176 0 0,12 9 9579 0 0,-5-10-1121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52 150 688 0 0,'-11'-17'574'0'0,"-21"-34"1752"0"0,31 49-1977 0 0,0 0 1 0 0,0-1-1 0 0,0 1 1 0 0,0 0-1 0 0,0 0 0 0 0,1-1 1 0 0,-1 1-1 0 0,1-1 0 0 0,-1 1 1 0 0,1 0-1 0 0,0-1 1 0 0,0 1-1 0 0,0-1 0 0 0,0 1 1 0 0,1-1-1 0 0,-1 1 0 0 0,0-1 1 0 0,1 1-1 0 0,1-3 1 0 0,-1 3-19 0 0,1 0 0 0 0,0-1 0 0 0,0 1 0 0 0,0 1 0 0 0,0-1 0 0 0,0 0 0 0 0,1 0 0 0 0,-1 1 0 0 0,0 0 0 0 0,1-1 0 0 0,-1 1 0 0 0,1 0 0 0 0,-1 0 0 0 0,1 0 0 0 0,0 0 0 0 0,-1 1 0 0 0,4-1 1 0 0,49-4 2198 0 0,-50 5-2257 0 0,27 0 562 0 0,0 1 0 0 0,0 2 0 0 0,1 1 0 0 0,-2 2 0 0 0,1 1 0 0 0,31 11 0 0 0,-36-8-366 0 0,-1 0-1 0 0,0 2 0 0 0,-1 1 1 0 0,0 1-1 0 0,-1 1 1 0 0,0 1-1 0 0,22 20 1 0 0,-40-31-311 0 0,-1 0 0 0 0,1 1 0 0 0,-1-1 0 0 0,-1 1 0 0 0,1 0 0 0 0,-1 0 0 0 0,0 0 0 0 0,0 1 0 0 0,5 12 0 0 0,-8-15-83 0 0,-1-1-1 0 0,1 0 1 0 0,0 1 0 0 0,-1-1 0 0 0,0 1-1 0 0,1-1 1 0 0,-1 0 0 0 0,-1 1 0 0 0,1-1-1 0 0,0 1 1 0 0,-1-1 0 0 0,0 0 0 0 0,0 1-1 0 0,0-1 1 0 0,0 0 0 0 0,0 0 0 0 0,0 0-1 0 0,-1 0 1 0 0,0 0 0 0 0,0 0 0 0 0,0 0-1 0 0,0 0 1 0 0,-3 2 0 0 0,-2 3-39 0 0,-1-2-1 0 0,0 1 1 0 0,0-1-1 0 0,-1 0 1 0 0,1-1-1 0 0,-1 0 1 0 0,-17 7-1 0 0,0-2 54 0 0,-42 11 0 0 0,3-9-3639 0 0,-1-2 1 0 0,1-3-1 0 0,-104-2 0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60 788 0 0,'4'-17'7425'0'0,"1"13"-6601"0"0,-1 0 1 0 0,0 0-1 0 0,1 1 0 0 0,0 0 1 0 0,0 0-1 0 0,0 0 1 0 0,0 0-1 0 0,0 1 0 0 0,1 0 1 0 0,-1 0-1 0 0,1 0 1 0 0,-1 1-1 0 0,12-2 0 0 0,3 1 945 0 0,0 0-1 0 0,36 3 0 0 0,-50-1-1439 0 0,0 0 0 0 0,0 1 0 0 0,0 0-1 0 0,0 1 1 0 0,-1-1 0 0 0,1 1 0 0 0,0 0 0 0 0,-1 1 0 0 0,0-1 0 0 0,6 4 0 0 0,-9-5-250 0 0,0 1 0 0 0,0-1 0 0 0,-1 1 0 0 0,1-1-1 0 0,-1 1 1 0 0,1-1 0 0 0,-1 1 0 0 0,1 0 0 0 0,-1-1 0 0 0,0 1 0 0 0,0 0 0 0 0,0 0 0 0 0,0 0 0 0 0,0 0 0 0 0,-1 0 0 0 0,1 0 0 0 0,0 0 0 0 0,-1 0 0 0 0,0 1 0 0 0,1-1 0 0 0,-1 0 0 0 0,0 0 0 0 0,0 0 0 0 0,0 0 0 0 0,-1 1 0 0 0,1-1 0 0 0,0 0 0 0 0,-1 0 0 0 0,1 0 0 0 0,-2 3 0 0 0,-5 10 50 0 0,0-1 0 0 0,-1 0 1 0 0,0 0-1 0 0,-1-1 0 0 0,-1 0 0 0 0,-16 16 1 0 0,15-17-25 0 0,1 1 0 0 0,0 0 1 0 0,0 0-1 0 0,1 1 0 0 0,1 0 1 0 0,-7 18-1 0 0,14-31-105 0 0,1 0 0 0 0,-1 0 0 0 0,1 0 0 0 0,0 0 0 0 0,0 1 0 0 0,0-1 0 0 0,0 0 0 0 0,0 0 0 0 0,0 0 0 0 0,0 0 0 0 0,0 0 0 0 0,0 1 0 0 0,0-1 0 0 0,0 0 0 0 0,1 0 0 0 0,-1 0 0 0 0,1 0 0 0 0,-1 0 0 0 0,1 0 0 0 0,-1 0 0 0 0,2 1 0 0 0,-1 0 0 0 0,1 0 0 0 0,0 0 0 0 0,0 0 0 0 0,0 0 0 0 0,0 0 0 0 0,0-1 0 0 0,0 1 0 0 0,1-1 0 0 0,2 1 0 0 0,5 3 0 0 0,1-1 0 0 0,-1-1 0 0 0,16 3 0 0 0,-23-5 0 0 0,29 6 0 0 0,0-3 0 0 0,-1 0 0 0 0,1-2 0 0 0,58-3 0 0 0,-65-3 0 0 0,-25 4-238 0 0,1 0 0 0 0,-1 0 0 0 0,0 0 0 0 0,1 0 0 0 0,-1 0 1 0 0,1 0-1 0 0,-1 0 0 0 0,1 0 0 0 0,-1 0 0 0 0,0 0 0 0 0,1-1 0 0 0,-1 1 0 0 0,0 0 0 0 0,1 0 0 0 0,-1 0 1 0 0,1 0-1 0 0,-1-1 0 0 0,0 1 0 0 0,1 0 0 0 0,-1 0 0 0 0,0-1 0 0 0,1 1 0 0 0,-1 0 0 0 0,0 0 0 0 0,0-1 1 0 0,1 1-1 0 0,-1 0 0 0 0,0-1 0 0 0,0 1 0 0 0,0 0 0 0 0,1-1 0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221 115 176 0 0,'-2'0'396'0'0,"0"0"0"0"0,0-1 0 0 0,0 1 0 0 0,1-1 0 0 0,-1 0 1 0 0,0 1-1 0 0,1-1 0 0 0,-1 0 0 0 0,0 0 0 0 0,1 0 0 0 0,-1 0 0 0 0,1-1 0 0 0,-3-1 0 0 0,4 2-207 0 0,0 1 0 0 0,-1-1 1 0 0,1 1-1 0 0,0-1 0 0 0,0 1 0 0 0,0-1 0 0 0,0 1 0 0 0,0-1 0 0 0,0 1 0 0 0,0-1 0 0 0,0 1 0 0 0,1 0 0 0 0,-1-1 0 0 0,0 1 1 0 0,0-1-1 0 0,0 1 0 0 0,0-1 0 0 0,1 1 0 0 0,-1-1 0 0 0,0 1 0 0 0,0 0 0 0 0,1-1 0 0 0,-1 1 0 0 0,0 0 0 0 0,1-1 0 0 0,-1 1 1 0 0,0 0-1 0 0,1-1 0 0 0,-1 1 0 0 0,0 0 0 0 0,1 0 0 0 0,0-1 0 0 0,23-11 4428 0 0,3 3-4049 0 0,38-9 2483 0 0,68-30-1 0 0,-131 48-2709 0 0,-7 1-352 0 0,-43 11-87 0 0,0 3 0 0 0,-78 35 0 0 0,110-43 66 0 0,-24 9-13 0 0,2 3 1 0 0,-59 36-1 0 0,95-54 52 0 0,-1 1 0 0 0,1 0 0 0 0,-1 0 0 0 0,1 0 0 0 0,0 0 0 0 0,0 1 0 0 0,0-1 0 0 0,0 0 1 0 0,0 1-1 0 0,0-1 0 0 0,1 1 0 0 0,-1 0 0 0 0,1 0 0 0 0,0-1 0 0 0,0 1 0 0 0,0 0 0 0 0,-1 3 0 0 0,2-3 11 0 0,0-1 0 0 0,0 1-1 0 0,0-1 1 0 0,1 1 0 0 0,-1-1 0 0 0,1 1 0 0 0,-1-1-1 0 0,1 0 1 0 0,0 0 0 0 0,0 1 0 0 0,0-1-1 0 0,0 0 1 0 0,1 0 0 0 0,-1 0 0 0 0,0 0-1 0 0,1 0 1 0 0,-1 0 0 0 0,1 0 0 0 0,0 0-1 0 0,0-1 1 0 0,3 3 0 0 0,18 11 122 0 0,-1 0 0 0 0,2-2-1 0 0,0-1 1 0 0,48 17 0 0 0,-48-20-40 0 0,26 10 85 0 0,94 41 266 0 0,-123-49-353 0 0,-1 0 0 0 0,0 1 0 0 0,-1 1 0 0 0,30 25 0 0 0,-47-35-82 0 0,1-1 0 0 0,0 1 0 0 0,-1 0 0 0 0,1 0 0 0 0,-1-1 0 0 0,0 2 0 0 0,0-1 0 0 0,0 0 0 0 0,-1 0 0 0 0,1 0 0 0 0,-1 1 0 0 0,1-1 0 0 0,-1 1 0 0 0,0-1 0 0 0,-1 1 0 0 0,1 0 0 0 0,-1-1-1 0 0,1 7 2 0 0,-2-6-1 0 0,1-1 0 0 0,-1 1 0 0 0,0-1 0 0 0,0 1 0 0 0,0-1 0 0 0,-1 0 0 0 0,1 1 0 0 0,-1-1 1 0 0,0 0-1 0 0,0 0 0 0 0,0 0 0 0 0,0 0 0 0 0,0-1 0 0 0,-1 1 0 0 0,1 0 0 0 0,-1-1 0 0 0,0 0 1 0 0,-5 4-1 0 0,-7 3 72 0 0,-1 0 0 0 0,1-2 0 0 0,-1 0 0 0 0,-1 0-1 0 0,1-2 1 0 0,-1 0 0 0 0,0-1 0 0 0,0 0 0 0 0,-23 1 0 0 0,-7-2-107 0 0,0-2-1 0 0,-57-6 0 0 0,99 5-227 0 0,1-1 0 0 0,-1 0 0 0 0,1 0-1 0 0,0 0 1 0 0,0-1 0 0 0,-7-2 0 0 0,10 3-499 0 0,2-2-1739 0 0,1 2 2051 0 0,-1-1-1 0 0,0 1 0 0 0,0 0 1 0 0,0-1-1 0 0,1 1 1 0 0,-1 0-1 0 0,1 0 1 0 0,-1 0-1 0 0,1 0 1 0 0,-1 0-1 0 0,1 1 1 0 0,-1-1-1 0 0,1 0 1 0 0,0 1-1 0 0,3-1 1 0 0,10-3-2150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6397 0 0,'1'-3'4787'0'0,"9"-9"-186"0"0,-7 11-4240 0 0,0 1 1 0 0,0-1-1 0 0,0 1 1 0 0,0 0-1 0 0,0 0 1 0 0,0 0-1 0 0,0 1 1 0 0,0-1-1 0 0,0 1 1 0 0,0-1-1 0 0,0 1 1 0 0,0 0-1 0 0,0 0 1 0 0,0 0-1 0 0,0 1 1 0 0,-1-1-1 0 0,5 3 1 0 0,2 2 60 0 0,0 0 1 0 0,0 0 0 0 0,-1 1 0 0 0,8 7 0 0 0,157 173 4221 0 0,-166-179-4425 0 0,1-1 0 0 0,0 0 0 0 0,0 0 0 0 0,1-1 0 0 0,-1 0 0 0 0,2-1 0 0 0,-1 1 0 0 0,12 4-1 0 0,-16-9-136 0 0,-1 0-1 0 0,1 1 1 0 0,0-2 0 0 0,-1 1-1 0 0,1 0 1 0 0,0-1-1 0 0,-1 0 1 0 0,1 0-1 0 0,0 0 1 0 0,-1-1-1 0 0,1 1 1 0 0,0-1-1 0 0,-1 0 1 0 0,1-1-1 0 0,-1 1 1 0 0,0-1-1 0 0,1 0 1 0 0,-1 0-1 0 0,0 0 1 0 0,7-5-1 0 0,-1-1-76 0 0,1-1-1 0 0,-2 0 0 0 0,1-1 1 0 0,-1 0-1 0 0,0-1 0 0 0,-1 0 1 0 0,-1 0-1 0 0,1-1 0 0 0,5-12 1 0 0,1-6-8 0 0,-2 0 0 0 0,15-52 0 0 0,-15 25 26 0 0,-9 41-64 0 0,0-1 0 0 0,10-28 1 0 0,-12 43-225 0 0,0 0 1 0 0,0 0 0 0 0,0 1 0 0 0,0-1 0 0 0,0 0-1 0 0,0 1 1 0 0,1-1 0 0 0,-1 1 0 0 0,1 0 0 0 0,-1-1-1 0 0,1 1 1 0 0,0 0 0 0 0,-1 0 0 0 0,1 0 0 0 0,3-2-1 0 0,30-7-6878 0 0,-28 8 6160 0 0,23-6-2497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0 359 136 0 0,'11'8'2598'0'0,"-7"-4"-1763"0"0,1 0 0 0 0,0 0 0 0 0,0 0 0 0 0,0-1 0 0 0,0 0 0 0 0,0 0 0 0 0,1 0 0 0 0,0-1 0 0 0,-1 0 0 0 0,1 0 0 0 0,0 0 0 0 0,10 1 0 0 0,-3-2-257 0 0,0-1 1 0 0,1 0 0 0 0,-1-1 0 0 0,0-1 0 0 0,0 0-1 0 0,0-1 1 0 0,20-6 0 0 0,-8 0 26 0 0,0-1 0 0 0,39-21 1 0 0,-53 24-441 0 0,0-1 1 0 0,0 0 0 0 0,-1 0 0 0 0,0-1 0 0 0,0-1 0 0 0,-1 1 0 0 0,0-2 0 0 0,-1 1 0 0 0,0-1 0 0 0,9-18 0 0 0,-4 4 149 0 0,-1-1 0 0 0,-1-1 0 0 0,13-50-1 0 0,-13 23 802 0 0,-11 52-863 0 0,1-4 45 0 0,0 4-125 0 0,-2 4 841 0 0,-9 67-280 0 0,3 1 0 0 0,3 0 0 0 0,8 108 0 0 0,-4-158-880 0 0,-1-15 117 0 0,1 0 0 0 0,1 1-1 0 0,-1-1 1 0 0,1 0 0 0 0,-1 0-1 0 0,3 7 1 0 0,-2-10-676 0 0,0 1 0 0 0,0-1-1 0 0,1 0 1 0 0,-1 0 0 0 0,0 0 0 0 0,1 0-1 0 0,-1 0 1 0 0,1 0 0 0 0,0-1 0 0 0,3 3 0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10 904 0 0,'-7'-10'13241'0'0,"2"22"-10255"0"0,2 27-1725 0 0,6 31 2231 0 0,21 115 0 0 0,-2-28-452 0 0,-22-156-3115 0 0,0 0-1 0 0,0 0 1 0 0,0 0 0 0 0,0 0-1 0 0,0 0 1 0 0,0 0 0 0 0,0 0-1 0 0,0 0 1 0 0,1 0 0 0 0,-1 0-1 0 0,0-1 1 0 0,1 1 0 0 0,-1 0-1 0 0,1 0 1 0 0,-1 0 0 0 0,1 0-1 0 0,-1-1 1 0 0,1 1 0 0 0,0 0-1 0 0,-1 0 1 0 0,1-1 0 0 0,0 1-1 0 0,-1-1 1 0 0,1 1 0 0 0,0 0-1 0 0,0-1 1 0 0,0 1 0 0 0,0-1-1 0 0,0 0 1 0 0,-1 1 0 0 0,1-1-1 0 0,0 0 1 0 0,0 0 0 0 0,1 1-1 0 0,12-1-4870 0 0,-7 0-146 0 0,5 0 2392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470 160 380 0 0,'4'-5'791'0'0,"1"1"1"0"0,-1-1-1 0 0,0 0 0 0 0,0-1 1 0 0,-1 1-1 0 0,0-1 1 0 0,0 1-1 0 0,0-1 0 0 0,0 0 1 0 0,-1 0-1 0 0,0 0 0 0 0,0 0 1 0 0,-1 0-1 0 0,0-1 1 0 0,1-7-1 0 0,-2 12-603 0 0,-1 1 1 0 0,1-1 0 0 0,0 1-1 0 0,-1-1 1 0 0,0 1 0 0 0,1-1-1 0 0,-1 1 1 0 0,0 0-1 0 0,0-1 1 0 0,0 1 0 0 0,0 0-1 0 0,0-1 1 0 0,0 1-1 0 0,0 0 1 0 0,0 0 0 0 0,-2-1-1 0 0,-21-14 1565 0 0,11 11-1346 0 0,0 1-1 0 0,0 1 1 0 0,0 0 0 0 0,-1 0-1 0 0,1 2 1 0 0,-1-1 0 0 0,0 2-1 0 0,1 0 1 0 0,-1 0 0 0 0,-21 4-1 0 0,7 1-2 0 0,1 1 0 0 0,0 2 0 0 0,0 0 0 0 0,-30 15 0 0 0,38-15-91 0 0,0 2 0 0 0,-18 11 0 0 0,31-16-165 0 0,-1 0 1 0 0,1 0-1 0 0,0 0 1 0 0,0 1 0 0 0,1-1-1 0 0,-1 1 1 0 0,1 1-1 0 0,-6 9 1 0 0,10-13-80 0 0,-1-1-1 0 0,1 1 1 0 0,0-1 0 0 0,1 1 0 0 0,-1-1 0 0 0,0 1 0 0 0,1 0-1 0 0,-1-1 1 0 0,1 1 0 0 0,0 0 0 0 0,0-1 0 0 0,0 1-1 0 0,0 0 1 0 0,0-1 0 0 0,2 5 0 0 0,-1-2 17 0 0,1 0 0 0 0,0 0 0 0 0,0 0 1 0 0,0 0-1 0 0,1-1 0 0 0,-1 1 0 0 0,6 6 0 0 0,0-1 33 0 0,1 0 0 0 0,1 0 0 0 0,0-1 0 0 0,0 0 1 0 0,16 10-1 0 0,-3-5-2 0 0,0-1 0 0 0,2-1 0 0 0,-1-1 1 0 0,1-1-1 0 0,1-1 0 0 0,38 7 0 0 0,-33-10-187 0 0,1-1-1 0 0,1-1 0 0 0,-1-2 1 0 0,0-1-1 0 0,33-4 0 0 0,-56 2 15 0 0,-1 0 1 0 0,0-1-1 0 0,1 0 0 0 0,-1 0 0 0 0,0 0 0 0 0,0-1 0 0 0,0-1 0 0 0,-1 1 0 0 0,1-1 0 0 0,12-9 0 0 0,-16 10 38 0 0,-1 0 0 0 0,1 0 0 0 0,-1-1 0 0 0,0 1 1 0 0,0-1-1 0 0,0 0 0 0 0,0 0 0 0 0,-1 0 0 0 0,0 0 0 0 0,0 0 0 0 0,0 0 0 0 0,0-1 0 0 0,-1 1 0 0 0,1-1 0 0 0,-1 1 1 0 0,0-1-1 0 0,-1 0 0 0 0,1 1 0 0 0,-1-1 0 0 0,0-7 0 0 0,-1 3 13 0 0,0-1 0 0 0,-1 1 0 0 0,-1-1 0 0 0,1 1 0 0 0,-2 0 0 0 0,1 0 0 0 0,-1 0 0 0 0,0 0 0 0 0,-1 1 0 0 0,0 0 0 0 0,0 0 0 0 0,-12-13 0 0 0,5 7-187 0 0,-1 1 0 0 0,0 0 0 0 0,-1 1 0 0 0,0 1 0 0 0,-31-19 0 0 0,40 27-187 0 0,0 0-1 0 0,0 1 1 0 0,0-1 0 0 0,0 1-1 0 0,0 1 1 0 0,-10-3-1 0 0,-5 6-8357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39 932 0 0,'7'-3'876'0'0,"0"1"-1"0"0,0 0 1 0 0,1 1 0 0 0,-1-1-1 0 0,0 2 1 0 0,1-1 0 0 0,-1 1-1 0 0,1 0 1 0 0,-1 0 0 0 0,0 1-1 0 0,1 0 1 0 0,11 3 0 0 0,-8 0-197 0 0,-1 0 1 0 0,1 0-1 0 0,-1 1 1 0 0,0 1-1 0 0,0 0 1 0 0,-1 0-1 0 0,15 12 1 0 0,-8-3 280 0 0,0 0 0 0 0,-1 0 1 0 0,0 2-1 0 0,-2 0 1 0 0,21 33-1 0 0,-13-12 1623 0 0,30 77 0 0 0,-44-97-2003 0 0,-3-6-51 0 0,0 0 0 0 0,11 19 0 0 0,-14-29-447 0 0,0 0 1 0 0,0 0 0 0 0,0 0 0 0 0,0 0 0 0 0,1 0 0 0 0,-1-1 0 0 0,0 1 0 0 0,1-1 0 0 0,0 1 0 0 0,-1-1 0 0 0,1 1 0 0 0,0-1-1 0 0,0 0 1 0 0,0 0 0 0 0,-1 0 0 0 0,1 0 0 0 0,0 0 0 0 0,1 0 0 0 0,-1-1 0 0 0,0 1 0 0 0,0-1 0 0 0,3 1 0 0 0,-3-1-82 0 0,1-1 0 0 0,0 1 0 0 0,-1-1 0 0 0,1 0 0 0 0,0 0 0 0 0,-1 0 0 0 0,1 0 1 0 0,-1 0-1 0 0,0-1 0 0 0,1 1 0 0 0,-1-1 0 0 0,0 0 0 0 0,0 1 0 0 0,3-4 0 0 0,27-31-4 0 0,-28 31 3 0 0,240-321 0 0 0,-233 313 0 0 0,-3 4 0 0 0,-1 0 0 0 0,0-1 0 0 0,-1 0 0 0 0,7-12 0 0 0,-12 17-131 0 0,-1-2-738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11 548 0 0,'-8'-10'15763'0'0,"42"15"-14360"0"0,1-1-1 0 0,57 0 0 0 0,-45-3-887 0 0,46 2 326 0 0,1328 37 4910 0 0,-723-10-4945 0 0,-139-3-531 0 0,505-3-58 0 0,-233 5-92 0 0,-531-19-47 0 0,452 5 58 0 0,-519-18-79 0 0,832-2 223 0 0,334 5 254 0 0,-604-4-256 0 0,-320 8-180 0 0,1373-20 443 0 0,-1165 6-272 0 0,-496 8-181 0 0,-81 0-41 0 0,-34 1-17 0 0,-1 0 1 0 0,-23 1-11 0 0,322-10 136 0 0,345 0 280 0 0,-171 10 12 0 0,-329 2-256 0 0,-190 0-187 0 0,-10-1-13 0 0,-1-1 0 0 0,0 0 0 0 0,18-3 0 0 0,-26 2 109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40 468 0 0,'15'-39'14022'0'0,"-8"75"-11667"0"0,3 55-1 0 0,-3-19-1234 0 0,44 331 2500 0 0,52 475 230 0 0,21-144-1575 0 0,-119-710-2214 0 0,63 301 703 0 0,14 71-19 0 0,-45-195-129 0 0,-36-195-507 0 0,-1-6-103 0 0,1 1 0 0 0,-1 0-1 0 0,0-1 1 0 0,0 1-1 0 0,1 0 1 0 0,-1 0 0 0 0,0-1-1 0 0,0 1 1 0 0,0 0-1 0 0,0-1 1 0 0,0 1 0 0 0,0 0-1 0 0,0 0 1 0 0,0-1-1 0 0,0 1 1 0 0,0 0 0 0 0,0 0-1 0 0,0-1 1 0 0,-1 1-1 0 0,1 0 1 0 0,0-1 0 0 0,0 1-1 0 0,-1 0 1 0 0,1-1-1 0 0,-1 1 1 0 0,1-1 0 0 0,0 1-1 0 0,-1 0 1 0 0,1-1 0 0 0,-1 1-1 0 0,1-1 1 0 0,-1 1-1 0 0,0-1 1 0 0,1 0 0 0 0,-1 1-1 0 0,1-1 1 0 0,-1 1-1 0 0,0-1 1 0 0,1 0 0 0 0,-1 0-1 0 0,0 1 1 0 0,0-1-1 0 0,1 0 1 0 0,-1 0 0 0 0,0 0-1 0 0,1 0 1 0 0,-1 0-1 0 0,0 0 1 0 0,0 0 0 0 0,-53 9-207 0 0,2 1 1 0 0,0 3-1 0 0,-82 32 1 0 0,47-9 64 0 0,-101 60 0 0 0,179-91 131 0 0,-5 2-19 0 0,0 1-1 0 0,-21 18 1 0 0,33-25 22 0 0,0 1 0 0 0,-1 0 0 0 0,1 0 0 0 0,0 0 0 0 0,0 0 0 0 0,1 0 0 0 0,-1 0 0 0 0,0 1 0 0 0,1-1 0 0 0,-1 0 0 0 0,1 1 0 0 0,0-1-1 0 0,0 1 1 0 0,0 0 0 0 0,0-1 0 0 0,0 1 0 0 0,1 0 0 0 0,-1 0 0 0 0,1-1 0 0 0,0 1 0 0 0,0 0 0 0 0,0 4 0 0 0,2-3 7 0 0,-1-1 1 0 0,1 1 0 0 0,0 0-1 0 0,1-1 1 0 0,-1 0 0 0 0,1 1-1 0 0,0-1 1 0 0,-1 0-1 0 0,1 0 1 0 0,1 0 0 0 0,-1-1-1 0 0,0 1 1 0 0,1-1 0 0 0,5 3-1 0 0,-2 0 7 0 0,14 9 31 0 0,1-2 0 0 0,0 0-1 0 0,28 10 1 0 0,72 21 113 0 0,-93-34-121 0 0,277 78 336 0 0,129 46 126 0 0,-419-126-497 0 0,-7-4 0 0 0,0 0 0 0 0,0 0 0 0 0,-1 1 0 0 0,1 1 0 0 0,-1 0 0 0 0,0 0 0 0 0,0 0 0 0 0,0 1 0 0 0,8 8 0 0 0,-15-13 0 0 0,-1 0 0 0 0,1-1 0 0 0,-1 1 0 0 0,1 0 0 0 0,0 0 0 0 0,-1 0 0 0 0,0 0 0 0 0,1 0 0 0 0,-1 0 0 0 0,1 0 0 0 0,-1 0 0 0 0,0 0 0 0 0,0 0 0 0 0,0 0 0 0 0,0 1 0 0 0,0-1 0 0 0,0 0 0 0 0,0 0 0 0 0,0 0 0 0 0,0 0 0 0 0,0 0 0 0 0,0 0 0 0 0,-1 0 0 0 0,1 0 0 0 0,0 0 0 0 0,-1 0 0 0 0,1 0 0 0 0,-1 0 0 0 0,1 0 0 0 0,-1 0 0 0 0,0 0 0 0 0,1 0 0 0 0,-1-1 0 0 0,0 1 0 0 0,1 0 0 0 0,-1 0 0 0 0,0-1 0 0 0,0 1 0 0 0,0 0 0 0 0,-1 0 0 0 0,-5 3 0 0 0,0 0 0 0 0,0 0 0 0 0,0-1 0 0 0,-12 4 0 0 0,14-5 0 0 0,-35 11 0 0 0,-82 15 0 0 0,-44-4 0 0 0,137-20 0 0 0,-361 48 0 0 0,372-49 0 0 0,-57 7 0 0 0,1 3 0 0 0,-130 41 0 0 0,200-53 0 0 0,-1 1 0 0 0,1-1 0 0 0,-1 1 0 0 0,1 0 0 0 0,-1 1 0 0 0,1-1 0 0 0,0 1 0 0 0,0 0 0 0 0,1 0 0 0 0,-1 0 0 0 0,-5 6 0 0 0,4 5 0 0 0,5-11 0 0 0,1 0 0 0 0,0-1 0 0 0,0 1 0 0 0,0 0 0 0 0,0 0 0 0 0,1 0 0 0 0,-1 0 0 0 0,1-1 0 0 0,-1 1 0 0 0,1-1 0 0 0,0 1 0 0 0,0-1 0 0 0,0 0 0 0 0,0 0 0 0 0,0 0 0 0 0,1 0 0 0 0,-1 0 0 0 0,4 1 0 0 0,9 8 0 0 0,28 14 0 0 0,-40-24 0 0 0,29 15 0 0 0,46 16 0 0 0,241 75 0 0 0,-196-67 0 0 0,-12-6 0 0 0,-51-17 0 0 0,0 2 0 0 0,103 50 0 0 0,-159-66 0 0 0,0-1 0 0 0,0 1 0 0 0,0 0 0 0 0,0 0 0 0 0,0 0 0 0 0,0 0 0 0 0,3 5 0 0 0,-6-7 0 0 0,-1 0 0 0 0,1 0 0 0 0,0 0 0 0 0,-1-1 0 0 0,1 1 0 0 0,-1 0 0 0 0,1 0 0 0 0,-1 0 0 0 0,0 1 0 0 0,1-1 0 0 0,-1 0 0 0 0,0 0 0 0 0,0 0 0 0 0,0 0 0 0 0,0 0 0 0 0,0 0 0 0 0,0 0 0 0 0,0 0 0 0 0,0 0 0 0 0,0 0 0 0 0,0 1 0 0 0,-1-1 0 0 0,1 0 0 0 0,0 0 0 0 0,-1 0 0 0 0,1 0 0 0 0,-1 0 0 0 0,1 0 0 0 0,-1 0 0 0 0,1-1 0 0 0,-1 1 0 0 0,0 0 0 0 0,1 0 0 0 0,-1 0 0 0 0,0 0 0 0 0,0-1 0 0 0,0 1 0 0 0,-1 1 0 0 0,-10 6 0 0 0,0 1 0 0 0,-1-1 0 0 0,0-1 0 0 0,0 0 0 0 0,-15 4 0 0 0,-81 24 0 0 0,82-27 0 0 0,-448 118 0 0 0,454-121 0 0 0,-124 35 0 0 0,114-30 0 0 0,2 1 0 0 0,-47 25 0 0 0,73-35 0 0 0,1 0 0 0 0,0 0 0 0 0,-1 1 0 0 0,1-1 0 0 0,0 1 0 0 0,0 0 0 0 0,0-1 0 0 0,0 1 0 0 0,0 0 0 0 0,0 0 0 0 0,1 0 0 0 0,-1 1 0 0 0,0-1 0 0 0,1 0 0 0 0,0 1 0 0 0,-2 3 0 0 0,3-4 0 0 0,0 0 0 0 0,0 0 0 0 0,0 0 0 0 0,0 0 0 0 0,0-1 0 0 0,1 1 0 0 0,-1 0 0 0 0,1 0 0 0 0,-1 0 0 0 0,1-1 0 0 0,0 1 0 0 0,-1 0 0 0 0,1-1 0 0 0,0 1 0 0 0,0-1 0 0 0,0 1 0 0 0,1-1 0 0 0,-1 1 0 0 0,0-1 0 0 0,0 0 0 0 0,1 1 0 0 0,-1-1 0 0 0,1 0 0 0 0,2 1 0 0 0,12 10 0 0 0,0-1 0 0 0,2-1 0 0 0,-1-1 0 0 0,25 10 0 0 0,78 22 0 0 0,-70-25 0 0 0,83 25 0 0 0,-48-16 0 0 0,101 45 0 0 0,-142-46 0 0 0,-42-22 0 0 0,0-1 0 0 0,0 0 0 0 0,0 1 0 0 0,0-1 0 0 0,0 1 0 0 0,-1 0 0 0 0,1-1 0 0 0,-1 1 0 0 0,1 0 0 0 0,-1 0 0 0 0,0 0 0 0 0,1 0 0 0 0,-1 0 0 0 0,0 0 0 0 0,-1 1 0 0 0,1-1 0 0 0,0 0 0 0 0,0 5 0 0 0,-1-3 0 0 0,0 0 0 0 0,-1 0 0 0 0,1-1 0 0 0,-1 1 0 0 0,0 0 0 0 0,0 0 0 0 0,0 0 0 0 0,-1 0 0 0 0,0-1 0 0 0,1 1 0 0 0,-5 5 0 0 0,-5 14 0 0 0,3 4 0 0 0,3-12 0 0 0,0 1 0 0 0,1 0 0 0 0,-1 17 0 0 0,2 9 0 0 0,3-1 0 0 0,1 1 0 0 0,2-1 0 0 0,12 64 0 0 0,52 161 0 0 0,-53-217 0 0 0,29 132 0 0 0,24 226 0 0 0,65 827 0 0 0,-78-790 0 0 0,0 5 0 0 0,-46-309 0 0 0,27 294 0 0 0,-14-264 0 0 0,-19-163 0 0 0,2 0-103 0 0,2 1-2766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60 0 0,'-15'-12'14841'0'0,"15"12"-14653"0"0,16-7 6513 0 0,3 3-7806 0 0,288-23 6877 0 0,-258 24-5402 0 0,332-17 2262 0 0,83 1 350 0 0,-229 15-2802 0 0,312-12-34 0 0,-532 16-123 0 0,-9 0-48 0 0,0 0 0 0 0,-1-1 1 0 0,1 1-1 0 0,0-1 0 0 0,0 0 1 0 0,10-4-1 0 0,-15 5-698 0 0,-19 9-10426 0 0,13-6 9954 0 0,-11 4-2154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15 20 0 0,'-1'-1'344'0'0,"1"0"-1"0"0,0 1 1 0 0,0-1-1 0 0,0 0 1 0 0,0 1-1 0 0,-1-1 1 0 0,1 0 0 0 0,0 1-1 0 0,-1-1 1 0 0,1 0-1 0 0,0 1 1 0 0,-1-1-1 0 0,1 1 1 0 0,-1-1-1 0 0,1 1 1 0 0,-1-1 0 0 0,1 1-1 0 0,-1-1 1 0 0,1 1-1 0 0,-1 0 1 0 0,0-1-1 0 0,1 1 1 0 0,-1 0 0 0 0,0-1-1 0 0,0 1 1 0 0,-1 0-6 0 0,1-1 1 0 0,-1 1-1 0 0,1 0 0 0 0,-1 0 1 0 0,1 1-1 0 0,-1-1 1 0 0,1 0-1 0 0,0 0 0 0 0,-1 1 1 0 0,1-1-1 0 0,-3 2 1 0 0,-6 3 287 0 0,0 0 1 0 0,-17 14 0 0 0,13-9 694 0 0,-53 32 533 0 0,-329 189 4891 0 0,108-82-3790 0 0,238-123-2803 0 0,49-25-498 0 0,5-2-989 0 0,36-7-1043 0 0,0-2 1 0 0,-2-1 0 0 0,50-21 0 0 0,-77 27 1817 0 0,93-35-2210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38 176 0 0,'26'-21'4276'0'0,"2"5"8112"0"0,-29 19-11396 0 0,-6 6-502 0 0,0-1-1 0 0,0 1 1 0 0,-1-2 0 0 0,0 1-1 0 0,0-1 1 0 0,-16 11-1 0 0,-3 3 60 0 0,-46 36 1156 0 0,-95 55-1 0 0,-87 34 659 0 0,75-45-1000 0 0,165-94-1262 0 0,11-5-122 0 0,0-1-1 0 0,1 1 0 0 0,0 0 0 0 0,-1 0 1 0 0,1 1-1 0 0,-5 3 0 0 0,8-5-308 0 0,7-4-835 0 0,161-67-2865 0 0,65-31-2136 0 0,-167 71 4150 0 0,17-5-588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3 172 0 0,'-1'-3'12408'0'0,"-16"8"-9436"0"0,-23 13-1452 0 0,-37 22 1532 0 0,-243 142 4165 0 0,283-152-6479 0 0,36-29-940 0 0,2-1 124 0 0,-1 1 1 0 0,0-1 0 0 0,0 1 0 0 0,0-1 0 0 0,1 1-1 0 0,-1-1 1 0 0,0 1 0 0 0,0-1 0 0 0,1 0 0 0 0,-1 1 0 0 0,0-1-1 0 0,1 1 1 0 0,-1-1 0 0 0,0 0 0 0 0,1 1 0 0 0,-1-1-1 0 0,1 0 1 0 0,-1 0 0 0 0,1 1 0 0 0,-1-1 0 0 0,1 0 0 0 0,-1 0-1 0 0,0 0 1 0 0,1 1 0 0 0,-1-1 0 0 0,1 0 0 0 0,-1 0-1 0 0,1 0 1 0 0,0 0 0 0 0,-1 0 0 0 0,1 0 0 0 0,-1 0 0 0 0,1 0-1 0 0,-1 0 1 0 0,1 0 0 0 0,-1-1 0 0 0,1 1 0 0 0,-1 0-1 0 0,1 0 1 0 0,0-1 0 0 0,31-7-1746 0 0,-20 4 901 0 0,82-26-5458 0 0,-42 12 3706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81 2056 0 0,'55'-27'1605'0'0,"40"-18"4131"0"0,-69 37-269 0 0,-26 8-5296 0 0,1 0 0 0 0,-1 0 0 0 0,1 0 0 0 0,-1 0 0 0 0,1 0 0 0 0,-1 0 1 0 0,1 0-1 0 0,-1 0 0 0 0,1 1 0 0 0,-1-1 0 0 0,1 0 0 0 0,-1 0 0 0 0,1 1 0 0 0,-1-1 0 0 0,0 0 0 0 0,1 1 0 0 0,-1-1 0 0 0,1 0 0 0 0,-1 1 1 0 0,0-1-1 0 0,1 1 0 0 0,-8 16 760 0 0,0-1 0 0 0,-1 0 0 0 0,-1 0-1 0 0,0-1 1 0 0,-2 0 0 0 0,-13 15 0 0 0,-8 6 203 0 0,-40 35 1 0 0,42-45-289 0 0,-2-1 0 0 0,-48 28 0 0 0,16-15-2587 0 0,75-54-7787 0 0,-8 13 8485 0 0,14-17-1983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2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7 211 348 0 0,'-2'-6'804'0'0,"1"-1"1"0"0,0 1-1 0 0,0 0 0 0 0,0-1 0 0 0,1 1 1 0 0,-1 0-1 0 0,2-1 0 0 0,-1 1 0 0 0,3-11 1 0 0,-2 11-349 0 0,1 1 0 0 0,1 0 0 0 0,-1 0 0 0 0,1 0 0 0 0,-1 1 0 0 0,1-1 0 0 0,1 0 0 0 0,-1 1 0 0 0,1 0 0 0 0,-1 0 0 0 0,8-6 0 0 0,0 2 66 0 0,0 0-1 0 0,0 0 1 0 0,1 2-1 0 0,0-1 1 0 0,0 2-1 0 0,0-1 1 0 0,1 2-1 0 0,21-6 1 0 0,-18 6-80 0 0,0 1-1 0 0,1 0 1 0 0,-1 2 0 0 0,1 0 0 0 0,-1 0 0 0 0,28 4-1 0 0,-38-2-300 0 0,0 0-1 0 0,0 0 1 0 0,0 1 0 0 0,0 0-1 0 0,0 0 1 0 0,-1 1-1 0 0,1-1 1 0 0,-1 1-1 0 0,10 7 1 0 0,-13-8-85 0 0,1 0 0 0 0,-1 0 0 0 0,0 0 0 0 0,0 1 0 0 0,0-1 0 0 0,0 1 0 0 0,0-1 0 0 0,0 1 0 0 0,-1 0 0 0 0,1 0 0 0 0,-1-1 0 0 0,0 1 0 0 0,0 0-1 0 0,0 0 1 0 0,0 0 0 0 0,0 1 0 0 0,-1-1 0 0 0,1 0 0 0 0,-1 0 0 0 0,0 4 0 0 0,-1 4 25 0 0,-1 1 0 0 0,0-1-1 0 0,0 0 1 0 0,-1-1 0 0 0,-1 1-1 0 0,0 0 1 0 0,0-1 0 0 0,-1 0-1 0 0,-9 14 1 0 0,-10 11 107 0 0,-32 38 0 0 0,38-51-77 0 0,-5 6 0 0 0,12-16-36 0 0,1 1 0 0 0,-13 20 0 0 0,18-26-58 0 0,4-5 4 0 0,-1 1 0 0 0,0 0 0 0 0,1 0 0 0 0,-1-1 0 0 0,1 1 0 0 0,0 0 0 0 0,0 0 0 0 0,0 4 0 0 0,0-7-16 0 0,1 1-1 0 0,0-1 1 0 0,1 1 0 0 0,-1-1-1 0 0,0 1 1 0 0,0-1-1 0 0,0 0 1 0 0,0 1-1 0 0,0-1 1 0 0,0 1 0 0 0,1-1-1 0 0,-1 1 1 0 0,0-1-1 0 0,0 0 1 0 0,0 1-1 0 0,1-1 1 0 0,-1 0-1 0 0,0 1 1 0 0,1-1 0 0 0,-1 0-1 0 0,0 1 1 0 0,1-1-1 0 0,0 1 1 0 0,18 3 73 0 0,5-6 28 0 0,-1-1 0 0 0,0-1 1 0 0,0-1-1 0 0,-1 0 0 0 0,23-10 0 0 0,38-9-3917 0 0,-55 21-4076 0 0,-14 0 5283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40 154 604 0 0,'0'0'3932'0'0,"0"7"-2492"0"0,0 67 2631 0 0,-3 0-1 0 0,-3 0 1 0 0,-19 81 2789 0 0,25-155-6810 0 0,-3-8 553 0 0,0-17-371 0 0,4-13 20 0 0,1 0 1 0 0,2 1-1 0 0,1-1 0 0 0,3 1 0 0 0,0 0 1 0 0,3 1-1 0 0,25-61 0 0 0,-29 83-199 0 0,-1 1 1 0 0,2 0-1 0 0,0 0 0 0 0,1 1 0 0 0,12-14 0 0 0,-16 21-30 0 0,0-1 1 0 0,0 1-1 0 0,0 1 1 0 0,1-1-1 0 0,0 1 0 0 0,0 0 1 0 0,0 0-1 0 0,1 1 0 0 0,-1 0 1 0 0,1 0-1 0 0,0 1 1 0 0,10-3-1 0 0,-14 4-15 0 0,1 0-1 0 0,-1 1 1 0 0,0 0 0 0 0,1 0 0 0 0,-1 0 0 0 0,1 0-1 0 0,-1 1 1 0 0,0-1 0 0 0,1 1 0 0 0,-1 0-1 0 0,0 0 1 0 0,1 0 0 0 0,-1 0 0 0 0,0 0 0 0 0,0 1-1 0 0,0-1 1 0 0,0 1 0 0 0,0 0 0 0 0,-1 0-1 0 0,1 0 1 0 0,-1 1 0 0 0,1-1 0 0 0,-1 0-1 0 0,0 1 1 0 0,1 0 0 0 0,-1-1 0 0 0,-1 1 0 0 0,1 0-1 0 0,0 0 1 0 0,1 4 0 0 0,0 0-1 0 0,0 0 0 0 0,-1 0 0 0 0,0 0 1 0 0,0 1-1 0 0,0-1 0 0 0,-1 0 0 0 0,0 1 1 0 0,-1-1-1 0 0,1 1 0 0 0,-2-1 0 0 0,1 1 0 0 0,-3 11 1 0 0,-1-4-15 0 0,-1 1 1 0 0,0-1 0 0 0,-2 0 0 0 0,1-1-1 0 0,-2 1 1 0 0,0-2 0 0 0,-1 1 0 0 0,0-1-1 0 0,-1 0 1 0 0,-20 20 0 0 0,8-12-4 0 0,-2-1 0 0 0,0 0 0 0 0,-1-2-1 0 0,-46 25 1 0 0,67-40 10 0 0,-21 11-49 0 0,24-13 48 0 0,0 0-1 0 0,0-1 0 0 0,0 1 0 0 0,0 0 0 0 0,0 0 0 0 0,0 0 1 0 0,0 0-1 0 0,1-1 0 0 0,-1 1 0 0 0,0 0 0 0 0,1 0 0 0 0,-1 1 1 0 0,0-1-1 0 0,1 0 0 0 0,-1 0 0 0 0,1 0 0 0 0,-1 2 0 0 0,1-2 2 0 0,1 1-1 0 0,-1-1 0 0 0,0 0 1 0 0,1 0-1 0 0,-1 0 0 0 0,0 0 1 0 0,1 0-1 0 0,-1 0 0 0 0,1 0 1 0 0,0 0-1 0 0,-1-1 0 0 0,1 1 1 0 0,0 0-1 0 0,0 0 0 0 0,-1 0 1 0 0,1-1-1 0 0,0 1 0 0 0,1 0 1 0 0,20 13 21 0 0,-12-8-9 0 0,30 21 100 0 0,0 1 79 0 0,42 35-1 0 0,-72-53-103 0 0,1 0-1 0 0,-1 0 1 0 0,-1 1 0 0 0,0 0-1 0 0,0 1 1 0 0,-1 0 0 0 0,-1 0-1 0 0,8 18 1 0 0,-14-28-63 0 0,0 2-162 0 0,1 0 0 0 0,-1 0 0 0 0,1 0 0 0 0,1 0-1 0 0,-1 0 1 0 0,0 0 0 0 0,6 6 0 0 0,-6-9-327 0 0,0 0 0 0 0,0 0 0 0 0,0 0 0 0 0,0 0 0 0 0,-1 0 0 0 0,1 0 0 0 0,0-1 0 0 0,1 1 0 0 0,-1-1 0 0 0,0 0 0 0 0,0 0 0 0 0,0 1 0 0 0,0-1 0 0 0,0 0 0 0 0,0-1 0 0 0,0 1 0 0 0,0 0 0 0 0,4-2 0 0 0,9-1-2886 0 0,-3-1 482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28 648 0 0,'-1'-27'17021'0'0,"1"32"-16654"0"0,1 0 0 0 0,-1 1 1 0 0,-1-1-1 0 0,1 0 0 0 0,-1 1 0 0 0,0-1 0 0 0,0 0 0 0 0,0 0 1 0 0,-3 7-1 0 0,-25 50 1940 0 0,8-19-884 0 0,8-13-521 0 0,7-19-508 0 0,1 0 0 0 0,0 0 0 0 0,1 0 1 0 0,0 1-1 0 0,1 0 0 0 0,0 0 0 0 0,-1 18 1 0 0,4-28-320 0 0,0 0 0 0 0,0 0 1 0 0,0 0-1 0 0,1 0 0 0 0,-1 0 1 0 0,1 1-1 0 0,-1-1 0 0 0,1 0 1 0 0,0-1-1 0 0,0 1 1 0 0,0 0-1 0 0,0 0 0 0 0,0 0 1 0 0,0 0-1 0 0,1-1 0 0 0,-1 1 1 0 0,2 1-1 0 0,0 0 30 0 0,0-1 1 0 0,1 1-1 0 0,-1-1 1 0 0,1 0-1 0 0,0 0 0 0 0,-1 0 1 0 0,1 0-1 0 0,5 0 1 0 0,5 2 141 0 0,1 0 0 0 0,1-2 0 0 0,22 2 0 0 0,-35-4-225 0 0,29 1-275 0 0,0-1 0 0 0,0-2-1 0 0,-1-1 1 0 0,1-2 0 0 0,51-14-1 0 0,-30 5-12880 0 0,-40 9 10087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20 100 128 0 0,'-19'-27'15681'0'0,"21"26"-15153"0"0,0-1-1 0 0,0 1 0 0 0,0 0 0 0 0,1 0 1 0 0,-1 0-1 0 0,0 0 0 0 0,1 0 0 0 0,-1 1 1 0 0,1-1-1 0 0,-1 1 0 0 0,5-1 0 0 0,-1 0 2 0 0,92-16 4027 0 0,75-19-1083 0 0,-144 29-5910 0 0,-15 7-5135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0 216 0 0,'-27'23'3113'0'0,"12"-6"2679"0"0,14-17-5674 0 0,1 0 0 0 0,0 0 0 0 0,0 1 0 0 0,0-1 0 0 0,0 0 0 0 0,0 0-1 0 0,0 1 1 0 0,0-1 0 0 0,0 0 0 0 0,0 0 0 0 0,-1 0 0 0 0,1 1 0 0 0,0-1 0 0 0,0 0 0 0 0,0 0 0 0 0,0 1 0 0 0,0-1 0 0 0,0 0 0 0 0,1 0 0 0 0,-1 1 0 0 0,0-1 0 0 0,0 0 0 0 0,0 0 0 0 0,0 0 0 0 0,0 1 0 0 0,0-1-1 0 0,0 0 1 0 0,0 0 0 0 0,0 0 0 0 0,1 1 0 0 0,-1-1 0 0 0,0 0 0 0 0,0 0 0 0 0,0 0 0 0 0,0 1 0 0 0,1-1 0 0 0,-1 0 0 0 0,0 0 0 0 0,0 0 0 0 0,0 0 0 0 0,1 0 0 0 0,-1 0 0 0 0,0 0 0 0 0,0 1 0 0 0,1-1 0 0 0,-1 0 0 0 0,0 0-1 0 0,0 0 1 0 0,0 0 0 0 0,1 0 0 0 0,-1 0 0 0 0,0 0 0 0 0,1 0 0 0 0,15 3 2628 0 0,-13-3-2360 0 0,18 3 3111 0 0,41-2-1 0 0,24-6-322 0 0,-60 3-2686 0 0,16 0-2007 0 0,-1 0-1707 0 0,-2-3-4427 0 0,-25 2 4759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6309 0 0,'3'-13'1571'0'0,"1"0"0"0"0,1 0 0 0 0,0 0 1 0 0,0 1-1 0 0,1-1 0 0 0,1 1 0 0 0,10-14 1 0 0,-8 14-889 0 0,0 1 1 0 0,1 0-1 0 0,1 0 0 0 0,0 1 1 0 0,0 0-1 0 0,17-10 1 0 0,-14 11-399 0 0,1 1 0 0 0,0 0 1 0 0,1 1-1 0 0,-1 1 0 0 0,1 0 0 0 0,1 1 1 0 0,-1 1-1 0 0,1 0 0 0 0,0 1 0 0 0,-1 1 1 0 0,1 1-1 0 0,31 1 0 0 0,-43 0-187 0 0,-1 1-1 0 0,1-1 0 0 0,0 1 1 0 0,0 0-1 0 0,-1 0 1 0 0,1 1-1 0 0,0-1 1 0 0,-1 1-1 0 0,1 0 1 0 0,-1 0-1 0 0,0 0 0 0 0,6 5 1 0 0,-8-5-50 0 0,0 0-1 0 0,0 1 1 0 0,0-1 0 0 0,0 0-1 0 0,-1 1 1 0 0,1-1 0 0 0,-1 1 0 0 0,0-1-1 0 0,1 1 1 0 0,-1 0 0 0 0,0 0-1 0 0,-1-1 1 0 0,1 1 0 0 0,-1 0 0 0 0,1 0-1 0 0,-1 0 1 0 0,0 0 0 0 0,0 0 0 0 0,0 0-1 0 0,0 0 1 0 0,0-1 0 0 0,-2 5-1 0 0,0 4 16 0 0,-1 0-1 0 0,-1 0 0 0 0,1 0 1 0 0,-2 0-1 0 0,0-1 0 0 0,-7 13 1 0 0,-42 59 218 0 0,53-81-273 0 0,-35 47 175 0 0,22-32-25 0 0,1 1 1 0 0,1 1 0 0 0,0 0-1 0 0,1 1 1 0 0,-12 29 0 0 0,23-47-151 0 0,-1 1 1 0 0,1-1 0 0 0,-1 0 0 0 0,1 0-1 0 0,0 1 1 0 0,0-1 0 0 0,0 0 0 0 0,0 1 0 0 0,0-1-1 0 0,0 0 1 0 0,0 1 0 0 0,0-1 0 0 0,0 0 0 0 0,0 1-1 0 0,1-1 1 0 0,-1 0 0 0 0,1 0 0 0 0,-1 1 0 0 0,1-1-1 0 0,-1 0 1 0 0,1 0 0 0 0,1 2 0 0 0,0-1 24 0 0,0 0 0 0 0,0-1 1 0 0,0 1-1 0 0,0 0 0 0 0,0-1 1 0 0,0 0-1 0 0,0 1 1 0 0,1-1-1 0 0,-1 0 0 0 0,5 1 1 0 0,6 2 113 0 0,0-2 1 0 0,1 0-1 0 0,20 1 1 0 0,-27-2-136 0 0,19 0-606 0 0,0-1 0 0 0,0-1 1 0 0,0-2-1 0 0,0 0 0 0 0,0-1 0 0 0,-1-2 1 0 0,0-1-1 0 0,45-18 0 0 0,-12 1-10087 0 0,-47 17 7812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51 184 160 0 0,'-1'-2'486'0'0,"0"1"1"0"0,0 0-1 0 0,0 0 0 0 0,0-1 1 0 0,0 1-1 0 0,0-1 0 0 0,1 1 1 0 0,-1-1-1 0 0,0 1 0 0 0,1-1 0 0 0,-1 1 1 0 0,1-1-1 0 0,0 0 0 0 0,0 1 1 0 0,-1-1-1 0 0,1 0 0 0 0,0 1 1 0 0,0-1-1 0 0,1 1 0 0 0,-1-1 1 0 0,0 0-1 0 0,0 1 0 0 0,1-1 1 0 0,-1 1-1 0 0,1-1 0 0 0,0 0 1 0 0,-1 1-1 0 0,3-3 0 0 0,14-13 1659 0 0,5 4-569 0 0,1 0-1 0 0,0 2 1 0 0,1 0 0 0 0,48-14 0 0 0,34-14 1710 0 0,-92 32-2196 0 0,-17 7-662 0 0,-29 11-572 0 0,7-2 183 0 0,-11 2-53 0 0,0 1 1 0 0,0 2-1 0 0,1 1 1 0 0,1 2-1 0 0,-50 32 1 0 0,82-47 22 0 0,0 0 1 0 0,-1-1 0 0 0,1 1-1 0 0,0 0 1 0 0,0 0-1 0 0,1 0 1 0 0,-1 0 0 0 0,0 0-1 0 0,1 1 1 0 0,-1-1 0 0 0,1 0-1 0 0,0 1 1 0 0,-2 2 0 0 0,3-3 4 0 0,0-1 1 0 0,0 1 0 0 0,0-1-1 0 0,0 0 1 0 0,0 1 0 0 0,0-1-1 0 0,1 1 1 0 0,-1-1 0 0 0,0 0-1 0 0,1 1 1 0 0,-1-1 0 0 0,1 0-1 0 0,0 1 1 0 0,-1-1-1 0 0,1 0 1 0 0,0 0 0 0 0,0 1-1 0 0,0-1 1 0 0,0 0 0 0 0,-1 0-1 0 0,2 0 1 0 0,-1 0 0 0 0,0 0-1 0 0,0 0 1 0 0,0-1 0 0 0,0 1-1 0 0,3 1 1 0 0,15 9 143 0 0,2 0 0 0 0,-1-2 0 0 0,1 0 0 0 0,35 9 0 0 0,-4-1 83 0 0,-16-4-80 0 0,17 4 76 0 0,-2 3 0 0 0,0 2 0 0 0,50 30 0 0 0,-99-51-237 0 0,-1-1 1 0 0,1 1-1 0 0,-1 0 0 0 0,0 0 1 0 0,1 0-1 0 0,-1 0 0 0 0,0 0 0 0 0,1 0 1 0 0,-1 1-1 0 0,0-1 0 0 0,0 0 0 0 0,0 0 1 0 0,0 1-1 0 0,0-1 0 0 0,-1 1 0 0 0,1-1 1 0 0,0 1-1 0 0,-1-1 0 0 0,1 1 0 0 0,0 1 1 0 0,-1-1-1 0 0,0-1 1 0 0,-1 0 0 0 0,1 0 0 0 0,0 0 0 0 0,-1 0-1 0 0,1 1 1 0 0,-1-1 0 0 0,1 0 0 0 0,-1 0 0 0 0,0 0-1 0 0,1 0 1 0 0,-1 0 0 0 0,0 0 0 0 0,0 0 0 0 0,0-1-1 0 0,1 1 1 0 0,-1 0 0 0 0,0 0 0 0 0,0-1 0 0 0,-2 2-1 0 0,-5 2 6 0 0,0 0 0 0 0,0 0 0 0 0,0-1 0 0 0,0 0 0 0 0,0-1 0 0 0,-10 2 0 0 0,-29 3-139 0 0,1-2 0 0 0,-51-1 0 0 0,-28-12-3865 0 0,174-6-9115 0 0,-21 9 10690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536 131 408 0 0,'-2'-6'642'0'0,"-1"-1"0"0"0,0 0 0 0 0,0 1 0 0 0,0-1 0 0 0,-1 1 0 0 0,0 0 0 0 0,0 0 0 0 0,-1 0 0 0 0,0 1 0 0 0,0-1 0 0 0,0 1 1 0 0,0 0-1 0 0,-1 1 0 0 0,0 0 0 0 0,0-1 0 0 0,0 2 0 0 0,-1-1 0 0 0,1 1 0 0 0,-1 0 0 0 0,-11-4 0 0 0,3 2 170 0 0,-1 1-1 0 0,1 1 1 0 0,-1 0 0 0 0,0 1-1 0 0,0 1 1 0 0,0 0 0 0 0,0 1-1 0 0,-24 3 1 0 0,21 0-249 0 0,1 1 1 0 0,-1 1-1 0 0,0 1 1 0 0,1 0-1 0 0,0 1 1 0 0,1 1-1 0 0,0 1 1 0 0,0 1-1 0 0,-26 19 0 0 0,38-25-405 0 0,1 0 0 0 0,0 0 0 0 0,0 0 0 0 0,0 0 0 0 0,0 1 0 0 0,1 0-1 0 0,0 0 1 0 0,0 0 0 0 0,0 0 0 0 0,0 0 0 0 0,1 0 0 0 0,0 1 0 0 0,0-1 0 0 0,1 1-1 0 0,-1 0 1 0 0,1-1 0 0 0,0 1 0 0 0,1 0 0 0 0,-1 0 0 0 0,1 0 0 0 0,1-1-1 0 0,-1 1 1 0 0,1 0 0 0 0,0 0 0 0 0,0 0 0 0 0,0-1 0 0 0,1 1 0 0 0,0-1-1 0 0,0 1 1 0 0,1-1 0 0 0,-1 0 0 0 0,1 0 0 0 0,0 0 0 0 0,7 8 0 0 0,1-1-109 0 0,2 0 1 0 0,-1-1 0 0 0,1 0-1 0 0,1-1 1 0 0,0 0 0 0 0,0-1-1 0 0,1-1 1 0 0,19 7 0 0 0,-23-10-56 0 0,0 0 0 0 0,1-2 0 0 0,0 1-1 0 0,0-1 1 0 0,0-1 0 0 0,0 0 0 0 0,0-1 0 0 0,0 0 0 0 0,0-1 0 0 0,1-1 0 0 0,-1 1 0 0 0,17-5 0 0 0,-25 4-36 0 0,0 0 0 0 0,0 0 0 0 0,-1 0 0 0 0,1-1 1 0 0,0 0-1 0 0,-1 0 0 0 0,0 0 0 0 0,1 0 0 0 0,-1 0 0 0 0,0 0 1 0 0,0-1-1 0 0,0 0 0 0 0,0 0 0 0 0,0 0 0 0 0,-1 0 1 0 0,5-6-1 0 0,-5 4 28 0 0,0 0-1 0 0,0 0 1 0 0,0 0 0 0 0,0 0 0 0 0,-1 0 0 0 0,0 0 0 0 0,0-1 0 0 0,0 1-1 0 0,-1 0 1 0 0,0-1 0 0 0,0-6 0 0 0,-1 2-17 0 0,-1 0 1 0 0,1-1-1 0 0,-2 2 1 0 0,1-1-1 0 0,-1 0 0 0 0,-1 0 1 0 0,0 1-1 0 0,0 0 0 0 0,-1 0 1 0 0,0 0-1 0 0,-1 0 1 0 0,-10-12-1 0 0,15 20-59 0 0,-7-8-145 0 0,-1 0-1 0 0,-17-14 1 0 0,0 11-2765 0 0,24 11 1896 0 0,-1 0-1 0 0,1 1 0 0 0,-1-1 1 0 0,0 1-1 0 0,1 0 1 0 0,-1 0-1 0 0,0 0 0 0 0,-4 1 1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8453 0 0,'77'16'6697'0'0,"75"27"0"0"0,-9-2 2013 0 0,-37-18-6500 0 0,-90-23-2210 0 0,-15 0 0 0 0,0-1 0 0 0,0 1 0 0 0,0-1 0 0 0,0 1 0 0 0,-1-1 0 0 0,1 1 0 0 0,0-1 0 0 0,0 0 0 0 0,0 1 0 0 0,-1-1 0 0 0,1 0 0 0 0,0 0 0 0 0,-1 1 0 0 0,1-1 0 0 0,0-1 0 0 0,-1 1 0 0 0,0 0 0 0 0,0 0 0 0 0,1 0 0 0 0,-1 0 0 0 0,0 1 0 0 0,0-1 0 0 0,0 0 0 0 0,0 0 0 0 0,0 0 0 0 0,-1 0 0 0 0,1 0 0 0 0,0 0 0 0 0,0 0 0 0 0,-1 0 0 0 0,1-1 0 0 0,-6-16 0 0 0,0 0 0 0 0,2-1 0 0 0,0 0 0 0 0,0-21 0 0 0,3 33 0 0 0,1 0 0 0 0,1 0 0 0 0,0 1 0 0 0,0-1 0 0 0,0 0 0 0 0,0 1 0 0 0,1-1 0 0 0,0 1 0 0 0,1-1 0 0 0,-1 1 0 0 0,1 0 0 0 0,1 0 0 0 0,-1 0 0 0 0,1 1 0 0 0,6-9 0 0 0,2 2 0 0 0,0 0 0 0 0,1 0 0 0 0,1 1 0 0 0,-1 1 0 0 0,1 1 0 0 0,1 0 0 0 0,0 0 0 0 0,0 2 0 0 0,1 0 0 0 0,0 0 0 0 0,33-7 0 0 0,-29 9 0 0 0,1 1 0 0 0,0 1 0 0 0,-1 1 0 0 0,1 1 0 0 0,0 0 0 0 0,0 2 0 0 0,0 0 0 0 0,0 2 0 0 0,29 6 0 0 0,-45-7 0 0 0,1-1 0 0 0,0 1 0 0 0,0 0 0 0 0,-1 1 0 0 0,1-1 0 0 0,-1 1 0 0 0,0 0 0 0 0,7 6 0 0 0,-10-8 0 0 0,-1 0 0 0 0,0 1 0 0 0,1-1 0 0 0,-1 1 0 0 0,0-1 0 0 0,0 1 0 0 0,0 0 0 0 0,-1-1 0 0 0,1 1 0 0 0,0 0 0 0 0,-1 0 0 0 0,1-1 0 0 0,-1 1 0 0 0,1 0 0 0 0,-1 0 0 0 0,0 0 0 0 0,0 0 0 0 0,0 0 0 0 0,0-1 0 0 0,0 1 0 0 0,0 0 0 0 0,0 0 0 0 0,-1 0 0 0 0,1 0 0 0 0,-1-1 0 0 0,1 1 0 0 0,-1 0 0 0 0,0 0 0 0 0,0-1 0 0 0,-1 3 0 0 0,-8 15 0 0 0,-1-1 0 0 0,-1 0 0 0 0,-24 27 0 0 0,21-28 0 0 0,1 1 0 0 0,0 1 0 0 0,-12 24 0 0 0,25-40 0 0 0,-1-1 0 0 0,1 0 0 0 0,1 1 0 0 0,-1-1 0 0 0,0 1 0 0 0,1 0 0 0 0,-1-1 0 0 0,1 1 0 0 0,0 3 0 0 0,0-4 0 0 0,0 0 0 0 0,0 0 0 0 0,0 0 0 0 0,0 0 0 0 0,1 0 0 0 0,-1 0 0 0 0,1 0 0 0 0,-1 0 0 0 0,1 0 0 0 0,0 0 0 0 0,0-1 0 0 0,0 1 0 0 0,0 0 0 0 0,0 0 0 0 0,0-1 0 0 0,1 1 0 0 0,-1-1 0 0 0,0 1 0 0 0,1-1 0 0 0,-1 0 0 0 0,1 1 0 0 0,-1-1 0 0 0,3 1 0 0 0,1 1 0 0 0,0-1 0 0 0,0 0 0 0 0,1 0 0 0 0,-1 0 0 0 0,10 1 0 0 0,-9-2 0 0 0,16 3-120 0 0,0-1 0 0 0,0-1 0 0 0,0-1-1 0 0,1-1 1 0 0,-1-1 0 0 0,0-1 0 0 0,0 0 0 0 0,0-2 0 0 0,0-1 0 0 0,31-11 0 0 0,-52 16-515 0 0,1-1 1 0 0,0 0 0 0 0,0 1 0 0 0,-1-1-1 0 0,1 0 1 0 0,0 0 0 0 0,-1-1 0 0 0,1 1 0 0 0,-1 0-1 0 0,0 0 1 0 0,1-1 0 0 0,-1 1 0 0 0,0-1 0 0 0,0 1-1 0 0,0-1 1 0 0,2-2 0 0 0,4-9-2908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 60 0 0,'51'-27'14537'0'0,"-50"27"-14393"0"0,-1 0 0 0 0,0-1 1 0 0,1 1-1 0 0,-1 0 0 0 0,1 0 0 0 0,-1-1 1 0 0,0 1-1 0 0,1 0 0 0 0,-1-1 0 0 0,0 1 1 0 0,1 0-1 0 0,-1-1 0 0 0,0 1 1 0 0,0 0-1 0 0,1-1 0 0 0,-1 1 0 0 0,0-1 1 0 0,0 1-1 0 0,0 0 0 0 0,1-1 1 0 0,-1 1-1 0 0,0-1 0 0 0,0 1 0 0 0,0-1 1 0 0,0 1-1 0 0,0-1 0 0 0,0 1 1 0 0,0-1-1 0 0,0 1 0 0 0,0 0 0 0 0,0-1 1 0 0,0 1-1 0 0,0-1 0 0 0,-1 1 1 0 0,1-1-1 0 0,0 1 0 0 0,0-1 0 0 0,0 1 1 0 0,0 0-1 0 0,-1-1 0 0 0,1 1 1 0 0,0 0-1 0 0,-1-1 0 0 0,1 1 0 0 0,0 0 1 0 0,0-1-1 0 0,-1 1 0 0 0,1 0 1 0 0,-1-1-1 0 0,1 1 0 0 0,0 0 0 0 0,-1 0 1 0 0,1-1-1 0 0,-1 1 0 0 0,1 0 1 0 0,0 0-1 0 0,-1 0 0 0 0,0 0 0 0 0,-1-2 179 0 0,-1 1 0 0 0,1 0 0 0 0,-1 0 0 0 0,0 1 0 0 0,1-1 0 0 0,-1 0 0 0 0,0 1 0 0 0,-4-1 0 0 0,-7 3 88 0 0,0 1 0 0 0,0 0 0 0 0,0 1 0 0 0,0 0 1 0 0,1 1-1 0 0,0 0 0 0 0,0 1 0 0 0,-16 10 0 0 0,19-10-190 0 0,1 1-1 0 0,-1 0 0 0 0,1 0 0 0 0,0 1 0 0 0,1 0 0 0 0,0 0 1 0 0,0 1-1 0 0,1 0 0 0 0,0 0 0 0 0,-10 18 0 0 0,16-24-207 0 0,0 1 1 0 0,-1-1-1 0 0,1 0 0 0 0,0 1 0 0 0,0-1 0 0 0,1 1 0 0 0,-1-1 0 0 0,1 1 0 0 0,0-1 0 0 0,0 1 1 0 0,0-1-1 0 0,0 1 0 0 0,0-1 0 0 0,1 1 0 0 0,0-1 0 0 0,0 0 0 0 0,0 1 0 0 0,0-1 1 0 0,0 0-1 0 0,1 1 0 0 0,-1-1 0 0 0,1 0 0 0 0,0 0 0 0 0,0 0 0 0 0,0-1 0 0 0,0 1 1 0 0,0 0-1 0 0,1-1 0 0 0,-1 1 0 0 0,1-1 0 0 0,4 3 0 0 0,2 2 10 0 0,1-1 1 0 0,0 0-1 0 0,0 0 0 0 0,0-1 0 0 0,1-1 0 0 0,-1 1 1 0 0,1-2-1 0 0,19 5 0 0 0,3-2-23 0 0,0-2 0 0 0,0 0 0 0 0,44-3 0 0 0,-63-1 0 0 0,0-1 0 0 0,-1-1 0 0 0,1 0 0 0 0,0 0 0 0 0,-1-2 0 0 0,0 0 0 0 0,0 0 0 0 0,0-1 0 0 0,0-1 0 0 0,22-13 0 0 0,-30 16 0 0 0,-1-1 0 0 0,0 1 0 0 0,0-1 0 0 0,-1 0 0 0 0,1 0 0 0 0,-1 0 0 0 0,0 0 0 0 0,0 0 0 0 0,0-1 0 0 0,2-6 0 0 0,-4 8 0 0 0,0 1 0 0 0,0-1 0 0 0,0 0 0 0 0,0 1 0 0 0,0-1 0 0 0,-1 0 0 0 0,0 0 0 0 0,1 1 0 0 0,-1-1 0 0 0,0 0 0 0 0,0 0 0 0 0,-1 0 0 0 0,1 0 0 0 0,-1 1 0 0 0,1-1 0 0 0,-1 0 0 0 0,0 0 0 0 0,0 1 0 0 0,-2-6 0 0 0,-2 2-284 0 0,0 0 0 0 0,0-1-1 0 0,0 2 1 0 0,-1-1 0 0 0,0 0 0 0 0,0 1 0 0 0,0 0 0 0 0,-1 1-1 0 0,0 0 1 0 0,0 0 0 0 0,0 0 0 0 0,0 0 0 0 0,0 1-1 0 0,-1 1 1 0 0,1-1 0 0 0,-1 1 0 0 0,0 0 0 0 0,0 1-1 0 0,-9-1 1 0 0,-6 0-961 0 0,1 1-1 0 0,-1 1 1 0 0,0 1-1 0 0,0 2 1 0 0,-32 6-1 0 0,35-4-2115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5 200 160 0 0,'-2'-12'869'0'0,"2"9"-229"0"0,-1 0 0 0 0,0 0 0 0 0,1-1-1 0 0,0 1 1 0 0,0 0 0 0 0,0-1 0 0 0,1-5 0 0 0,-1 9-520 0 0,0 0-1 0 0,0 0 1 0 0,0-1 0 0 0,0 1 0 0 0,0 0-1 0 0,1 0 1 0 0,-1-1 0 0 0,0 1-1 0 0,0 0 1 0 0,0 0 0 0 0,1 0 0 0 0,-1-1-1 0 0,0 1 1 0 0,0 0 0 0 0,0 0-1 0 0,1 0 1 0 0,-1 0 0 0 0,0 0 0 0 0,0-1-1 0 0,1 1 1 0 0,-1 0 0 0 0,0 0 0 0 0,1 0-1 0 0,-1 0 1 0 0,0 0 0 0 0,0 0-1 0 0,1 0 1 0 0,-1 0 0 0 0,0 0 0 0 0,0 0-1 0 0,1 0 1 0 0,-1 0 0 0 0,0 0-1 0 0,1 0 1 0 0,-1 0 0 0 0,0 0 0 0 0,0 0-1 0 0,1 1 1 0 0,-1-1 0 0 0,0 0 0 0 0,0 0-1 0 0,1 0 1 0 0,-1 1 0 0 0,8 4 501 0 0,-1 2 1 0 0,0-1 0 0 0,0 1 0 0 0,0 0-1 0 0,-1 1 1 0 0,0-1 0 0 0,9 17 0 0 0,33 69 1714 0 0,-30-56-1298 0 0,1 2-162 0 0,12 27 989 0 0,4-1 1 0 0,61 86 0 0 0,-95-149-1787 0 0,1 0 1 0 0,-1 0-1 0 0,1 0 0 0 0,-1 0 1 0 0,1-1-1 0 0,0 1 0 0 0,-1 0 0 0 0,1-1 1 0 0,0 0-1 0 0,0 1 0 0 0,0-1 1 0 0,0 0-1 0 0,0 0 0 0 0,1 0 0 0 0,-1 0 1 0 0,0 0-1 0 0,0-1 0 0 0,1 1 1 0 0,-1-1-1 0 0,4 1 0 0 0,-4-1-4 0 0,1-1 0 0 0,0 0-1 0 0,-1 0 1 0 0,1 0 0 0 0,-1 0 0 0 0,1 0-1 0 0,-1 0 1 0 0,1-1 0 0 0,-1 1 0 0 0,0-1-1 0 0,0 1 1 0 0,0-1 0 0 0,0 0-1 0 0,0 0 1 0 0,0 0 0 0 0,0 0 0 0 0,2-4-1 0 0,9-14 218 0 0,-1-1 0 0 0,-1 0 0 0 0,-1-1 0 0 0,-1 0 0 0 0,-1 0 0 0 0,6-29 0 0 0,1 2 359 0 0,-9 32-607 0 0,69-195 485 0 0,-59 176-466 0 0,1 0 0 0 0,1 1 0 0 0,40-55 0 0 0,-57 88-253 0 0,0 1 0 0 0,0-1 1 0 0,0 1-1 0 0,0 0 0 0 0,0 0 0 0 0,0-1 1 0 0,1 1-1 0 0,-1 0 0 0 0,1 0 0 0 0,-1 0 1 0 0,1 0-1 0 0,-1 1 0 0 0,1-1 0 0 0,-1 0 1 0 0,1 0-1 0 0,-1 1 0 0 0,1-1 0 0 0,0 1 1 0 0,0 0-1 0 0,-1-1 0 0 0,1 1 0 0 0,0 0 1 0 0,-1 0-1 0 0,3 0 0 0 0,1 2-895 0 0,0-1 1 0 0,0 1-1 0 0,-1-1 1 0 0,1 1-1 0 0,-1 1 1 0 0,8 4-1 0 0,1 0-291 0 0,9 5-1890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673 167 580 0 0,'0'-6'555'0'0,"-1"0"1"0"0,1 1-1 0 0,-1-1 0 0 0,0 1 0 0 0,0-1 1 0 0,-1 1-1 0 0,0-1 0 0 0,0 1 0 0 0,0 0 1 0 0,0 0-1 0 0,-1 0 0 0 0,0 0 0 0 0,-6-8 1 0 0,4 7-27 0 0,-1 0 1 0 0,0 0-1 0 0,-1 1 1 0 0,1-1-1 0 0,-1 1 1 0 0,0 1-1 0 0,0-1 1 0 0,-12-4-1 0 0,3 2 42 0 0,0 2 0 0 0,-1-1 0 0 0,1 2-1 0 0,-1 1 1 0 0,0 0 0 0 0,0 1 0 0 0,0 0 0 0 0,-27 2-1 0 0,15 2 62 0 0,1 2 0 0 0,-1 1 0 0 0,1 1 0 0 0,-51 18 0 0 0,60-17-337 0 0,2 1 0 0 0,-1 0-1 0 0,1 2 1 0 0,1 0-1 0 0,0 0 1 0 0,0 2-1 0 0,1 0 1 0 0,-17 17 0 0 0,29-25-197 0 0,-1 0-1 0 0,1 0 1 0 0,-1 0 0 0 0,1 1 0 0 0,0-1 0 0 0,1 1 0 0 0,-1 0 0 0 0,1 0 0 0 0,0 0 0 0 0,0 0 0 0 0,1 0 0 0 0,-1 0 0 0 0,1 1 0 0 0,0-1 0 0 0,0 0 0 0 0,1 1 0 0 0,0-1 0 0 0,1 10 0 0 0,0-7-14 0 0,1-1 0 0 0,0 1-1 0 0,0-1 1 0 0,1 0 0 0 0,0 0 0 0 0,0 0-1 0 0,0-1 1 0 0,1 1 0 0 0,0-1 0 0 0,1 0-1 0 0,-1 0 1 0 0,11 10 0 0 0,1-2-37 0 0,-1 0 0 0 0,2-2 0 0 0,0 0 0 0 0,0-1 1 0 0,1-1-1 0 0,1 0 0 0 0,-1-1 0 0 0,2-1 0 0 0,-1-1 0 0 0,1-1 0 0 0,0-1 1 0 0,0 0-1 0 0,0-2 0 0 0,1 0 0 0 0,0-2 0 0 0,22 0 0 0 0,-32-1-112 0 0,-1 0 0 0 0,0-1 1 0 0,0 0-1 0 0,0-1 0 0 0,0 0 0 0 0,0-1 0 0 0,0 0 0 0 0,-1 0 0 0 0,1-1 1 0 0,8-5-1 0 0,-12 5 27 0 0,0 0 0 0 0,-1 0 0 0 0,1 0-1 0 0,-1 0 1 0 0,0-1 0 0 0,-1 0 0 0 0,1 0 0 0 0,-1-1 0 0 0,0 1 0 0 0,0-1 0 0 0,0 0 0 0 0,-1 0 0 0 0,0 0 0 0 0,0 0 0 0 0,3-11-1 0 0,-4 11 11 0 0,-1-1 0 0 0,1-1-1 0 0,-1 1 1 0 0,-1 0-1 0 0,1 0 1 0 0,-1 0-1 0 0,0 0 1 0 0,-1-1-1 0 0,0 1 1 0 0,0 0 0 0 0,-4-13-1 0 0,1 9 5 0 0,0 1 0 0 0,-1 0 0 0 0,0 0 0 0 0,0 0 0 0 0,-1 0 0 0 0,-1 1 0 0 0,-7-9-1 0 0,-2 1-182 0 0,0 1 0 0 0,-1 0-1 0 0,-1 1 1 0 0,0 1-1 0 0,-1 1 1 0 0,-39-20-1 0 0,43 25-374 0 0,-30-9-1 0 0,39 15 84 0 0,0 1 0 0 0,0-1 0 0 0,0 1 0 0 0,0 0 0 0 0,0 1 0 0 0,0-1 0 0 0,0 1 0 0 0,-10 1 0 0 0,1 6-4988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0 652 0 0,'-19'3'7800'0'0,"0"3"-4687"0"0,1 1 0 0 0,-33 18 0 0 0,33-14-2427 0 0,1 0 1 0 0,0 1-1 0 0,1 1 1 0 0,1 0-1 0 0,0 2 0 0 0,0-1 1 0 0,2 2-1 0 0,0 0 1 0 0,-13 20-1 0 0,24-32-555 0 0,-1-1 1 0 0,1 1-1 0 0,1 0 0 0 0,-1-1 0 0 0,0 1 1 0 0,1 0-1 0 0,0 0 0 0 0,0 0 1 0 0,0 0-1 0 0,0 1 0 0 0,1-1 1 0 0,0 0-1 0 0,0 0 0 0 0,0 0 1 0 0,0 1-1 0 0,0-1 0 0 0,1 0 0 0 0,0 0 1 0 0,0 0-1 0 0,0 0 0 0 0,0 0 1 0 0,1 0-1 0 0,0 0 0 0 0,-1-1 1 0 0,1 1-1 0 0,1 0 0 0 0,-1-1 1 0 0,0 1-1 0 0,1-1 0 0 0,0 0 1 0 0,0 0-1 0 0,0 0 0 0 0,0 0 0 0 0,0-1 1 0 0,1 1-1 0 0,-1-1 0 0 0,7 3 1 0 0,2 1-72 0 0,0-1 1 0 0,1 0-1 0 0,0-1 0 0 0,0-1 1 0 0,1 0-1 0 0,-1-1 1 0 0,0 0-1 0 0,1-1 0 0 0,-1-1 1 0 0,1 0-1 0 0,-1 0 1 0 0,1-2-1 0 0,-1 1 0 0 0,1-2 1 0 0,-1 0-1 0 0,0-1 1 0 0,0 0-1 0 0,0 0 0 0 0,19-12 1 0 0,-28 14-31 0 0,0-1 0 0 0,0 1-1 0 0,0-1 1 0 0,0 0 0 0 0,-1 0 0 0 0,1-1 0 0 0,-1 1 0 0 0,0-1-1 0 0,0 0 1 0 0,0 0 0 0 0,-1 0 0 0 0,0 0 0 0 0,1 0 0 0 0,-1 0-1 0 0,-1-1 1 0 0,3-5 0 0 0,-3 4 32 0 0,0 0 1 0 0,0 0-1 0 0,-1 1 0 0 0,0-1 0 0 0,0 0 1 0 0,0 0-1 0 0,-1 0 0 0 0,0 0 1 0 0,0 1-1 0 0,-1-1 0 0 0,-3-10 0 0 0,1 6-50 0 0,-1 0 0 0 0,0 0 0 0 0,0 1 0 0 0,-1 0 0 0 0,-1 0 0 0 0,1 0-1 0 0,-1 1 1 0 0,-1 0 0 0 0,1 0 0 0 0,-2 1 0 0 0,1 0 0 0 0,-1 0 0 0 0,-17-10 0 0 0,15 12-292 0 0,1 1-1 0 0,-1 0 1 0 0,0 0 0 0 0,-1 1 0 0 0,1 0 0 0 0,0 1 0 0 0,-15-1 0 0 0,-27 3-3215 0 0,0 6-4129 0 0,26-3 4383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76 472 0 0,'-13'-5'11435'0'0,"28"12"-5388"0"0,0-3-7340 0 0,18 0 2354 0 0,-1-2 0 0 0,1-1 0 0 0,34-3 0 0 0,97-18 128 0 0,-131 14-1222 0 0,0-2 0 0 0,-1-1-1 0 0,0-1 1 0 0,44-22 0 0 0,-76 32 27 0 0,1 0 0 0 0,-1 0 0 0 0,0 0 0 0 0,1-1 0 0 0,-1 1 0 0 0,0 0-1 0 0,1 0 1 0 0,-1 0 0 0 0,0 0 0 0 0,1 0 0 0 0,-1 0 0 0 0,0 0 0 0 0,1 0 0 0 0,-1 0 0 0 0,0 0 0 0 0,1 0 0 0 0,-1 0 0 0 0,1 0 0 0 0,-1 0-1 0 0,0 0 1 0 0,1 0 0 0 0,-1 0 0 0 0,0 0 0 0 0,1 1 0 0 0,-1-1 0 0 0,0 0 0 0 0,1 0 0 0 0,-1 0 0 0 0,0 1 0 0 0,0-1 0 0 0,1 0 0 0 0,-1 0-1 0 0,0 1 1 0 0,0-1 0 0 0,1 0 0 0 0,-1 1 0 0 0,0-1 0 0 0,4 19 26 0 0,-8 27 278 0 0,4-44-284 0 0,-46 331 3455 0 0,43-302-3220 0 0,-1-4-119 0 0,1 0 0 0 0,2 0-1 0 0,2 41 1 0 0,-1-66-388 0 0,1 0 1 0 0,0-1 0 0 0,-1 1 0 0 0,1-1-1 0 0,0 1 1 0 0,-1-1 0 0 0,1 1-1 0 0,0-1 1 0 0,0 1 0 0 0,2 1 0 0 0,12 0-10930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91 660 0 0,'-23'1'1129'0'0,"-73"-7"16329"0"0,96 6-17218 0 0,0-1 0 0 0,9-5 1867 0 0,24-5-862 0 0,36-2 761 0 0,106-20-1107 0 0,-132 24-2951 0 0,7-1-6381 0 0,-35 8 5775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103 184 6329 0 0,'-1'-1'387'0'0,"0"1"0"0"0,1-1 0 0 0,-1 1 1 0 0,1-1-1 0 0,-1 0 0 0 0,1 1 1 0 0,-1-1-1 0 0,1 0 0 0 0,-1 0 1 0 0,1 1-1 0 0,-1-1 0 0 0,1 0 0 0 0,0 0 1 0 0,0 0-1 0 0,-1 1 0 0 0,1-1 1 0 0,0 0-1 0 0,0 0 0 0 0,0 0 1 0 0,0 0-1 0 0,0 1 0 0 0,0-1 0 0 0,0 0 1 0 0,0 0-1 0 0,0 0 0 0 0,1 0 1 0 0,-1 1-1 0 0,1-2 0 0 0,0-1-63 0 0,0 1 0 0 0,1 0-1 0 0,-1 0 1 0 0,1-1 0 0 0,0 1-1 0 0,0 1 1 0 0,0-1 0 0 0,0 0-1 0 0,3-2 1 0 0,7-4-64 0 0,0 1 1 0 0,21-9-1 0 0,-32 15-67 0 0,161-62 2776 0 0,-49 21-979 0 0,-229 76-2830 0 0,-90 52 464 0 0,195-81 392 0 0,-2 1 34 0 0,1 0 0 0 0,0 0 0 0 0,0 1 0 0 0,0 1 0 0 0,1 0 0 0 0,0 0 0 0 0,-12 13 0 0 0,22-20-24 0 0,0 0 1 0 0,0 1-1 0 0,0-1 1 0 0,0 1-1 0 0,0 0 1 0 0,0-1-1 0 0,1 1 1 0 0,-1 0-1 0 0,0-1 1 0 0,1 1-1 0 0,-1 0 1 0 0,1 0-1 0 0,0-1 1 0 0,-1 1-1 0 0,1 0 1 0 0,0 0-1 0 0,0 0 1 0 0,0 0 0 0 0,1 2-1 0 0,0-1 15 0 0,0 0 1 0 0,0 0-1 0 0,0 0 0 0 0,1 0 0 0 0,-1-1 0 0 0,1 1 1 0 0,-1 0-1 0 0,1-1 0 0 0,0 1 0 0 0,4 3 1 0 0,4 3 98 0 0,1 0 0 0 0,0 0 0 0 0,1-1 0 0 0,12 6 1 0 0,41 22 253 0 0,29 17 236 0 0,-80-44-521 0 0,0 1-1 0 0,-1 0 1 0 0,0 1-1 0 0,14 15 0 0 0,-25-24-94 0 0,0 0 0 0 0,-1 1 0 0 0,1-1 0 0 0,0 0-1 0 0,-1 1 1 0 0,1-1 0 0 0,-1 1 0 0 0,0-1 0 0 0,0 1 0 0 0,0 0-1 0 0,0 0 1 0 0,0-1 0 0 0,0 1 0 0 0,-1 0 0 0 0,0 0-1 0 0,1 0 1 0 0,-1 0 0 0 0,0 0 0 0 0,0-1 0 0 0,-1 5 0 0 0,0-4-7 0 0,0 0 1 0 0,-1 0-1 0 0,1 1 1 0 0,-1-1-1 0 0,1-1 1 0 0,-1 1-1 0 0,0 0 1 0 0,0 0-1 0 0,0-1 1 0 0,0 1-1 0 0,-1-1 1 0 0,1 1-1 0 0,-1-1 1 0 0,0 0-1 0 0,1 0 1 0 0,-1 0-1 0 0,-4 1 1 0 0,-15 8-239 0 0,0-2 0 0 0,-1 0-1 0 0,-1-2 1 0 0,1 0 0 0 0,-1-2 0 0 0,0 0 0 0 0,-1-2 0 0 0,1 0 0 0 0,-27-2 0 0 0,26-4-1703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79 136 0 0,'-1'-4'478'0'0,"1"0"0"0"0,-1 1 0 0 0,0-1 0 0 0,0 0 0 0 0,-1 1-1 0 0,1-1 1 0 0,-1 1 0 0 0,0-1 0 0 0,0 1 0 0 0,0 0 0 0 0,0 0 0 0 0,0 0 0 0 0,-1 0 0 0 0,0 0 0 0 0,1 0-1 0 0,-6-3 1 0 0,4 3 35 0 0,0 1 0 0 0,-1 0-1 0 0,1 0 1 0 0,-1 0-1 0 0,1 0 1 0 0,-1 1 0 0 0,0 0-1 0 0,0 0 1 0 0,1 0-1 0 0,-1 0 1 0 0,-8 1 0 0 0,0 0 161 0 0,1 1 1 0 0,0 1 0 0 0,-1 0-1 0 0,1 1 1 0 0,0 0 0 0 0,1 1-1 0 0,-1 0 1 0 0,1 1 0 0 0,-18 9 0 0 0,15-5-195 0 0,0 1 1 0 0,0 0 0 0 0,1 1-1 0 0,0 0 1 0 0,1 1 0 0 0,-13 17-1 0 0,19-22-235 0 0,0 0 0 0 0,1 1-1 0 0,0 0 1 0 0,1 0 0 0 0,0 0-1 0 0,0 0 1 0 0,0 1 0 0 0,1-1 0 0 0,1 1-1 0 0,-1 0 1 0 0,1 0 0 0 0,1 0-1 0 0,-1 11 1 0 0,2-13-123 0 0,1 0 1 0 0,0 0-1 0 0,0 0 0 0 0,1 0 1 0 0,0 0-1 0 0,0-1 0 0 0,1 1 0 0 0,-1-1 1 0 0,1 1-1 0 0,1-1 0 0 0,-1 0 0 0 0,1 0 1 0 0,0-1-1 0 0,1 1 0 0 0,-1-1 1 0 0,1 0-1 0 0,0 0 0 0 0,0 0 0 0 0,1-1 1 0 0,-1 0-1 0 0,1 0 0 0 0,12 6 0 0 0,-5-3-40 0 0,0 0-1 0 0,1-2 1 0 0,0 0-1 0 0,0 0 0 0 0,0-1 1 0 0,1-1-1 0 0,-1-1 0 0 0,1 0 1 0 0,28 0-1 0 0,-22-2-199 0 0,1-2 1 0 0,0 0-1 0 0,0-2 1 0 0,-1 0-1 0 0,26-9 1 0 0,-40 11 73 0 0,-1-1 0 0 0,1 1 0 0 0,-1-1 0 0 0,1-1 0 0 0,-1 1 0 0 0,0-1 0 0 0,0 0 0 0 0,-1 0 0 0 0,1-1 0 0 0,-1 0 0 0 0,0 0 0 0 0,0 0 0 0 0,-1 0 0 0 0,1-1 0 0 0,-1 0 0 0 0,-1 0 0 0 0,1 0-1 0 0,-1 0 1 0 0,0-1 0 0 0,3-6 0 0 0,-5 8 26 0 0,-1 0-1 0 0,1 0 1 0 0,-1 0-1 0 0,0 0 1 0 0,0 0-1 0 0,-1 0 1 0 0,1 0-1 0 0,-1 1 0 0 0,0-1 1 0 0,0 0-1 0 0,-1 0 1 0 0,1 1-1 0 0,-1-1 1 0 0,0 1-1 0 0,-1-1 1 0 0,1 1-1 0 0,-1 0 1 0 0,1 0-1 0 0,-1 0 0 0 0,-7-7 1 0 0,0 0-13 0 0,0 0 1 0 0,-1 1 0 0 0,-1 1-1 0 0,0 0 1 0 0,-19-12-1 0 0,17 13-92 0 0,0 1-1 0 0,-1 0 1 0 0,0 1-1 0 0,0 0 0 0 0,-18-3 1 0 0,26 7-336 0 0,0 1 1 0 0,1 1-1 0 0,-1-1 1 0 0,0 1 0 0 0,0 0-1 0 0,-9 2 1 0 0,12-2-356 0 0,0 1 1 0 0,0 0-1 0 0,0 1 1 0 0,0-1-1 0 0,1 1 0 0 0,-1-1 1 0 0,0 1-1 0 0,1 0 1 0 0,-1 0-1 0 0,1 1 1 0 0,-5 4-1 0 0,3-2-1873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0 297 780 0 0,'36'11'4763'0'0,"-1"1"1"0"0,-1 2-1 0 0,43 24 0 0 0,-36-18-89 0 0,64 24-1 0 0,-103-43-4549 0 0,-1-1 0 0 0,0 1 1 0 0,1-1-1 0 0,-1 1 0 0 0,1-1 0 0 0,-1 1 0 0 0,0-1 1 0 0,1 0-1 0 0,-1 0 0 0 0,1 0 0 0 0,-1 0 0 0 0,1 0 1 0 0,-1 0-1 0 0,1 0 0 0 0,-1 0 0 0 0,0-1 0 0 0,1 1 1 0 0,-1 0-1 0 0,1-1 0 0 0,-1 1 0 0 0,0-1 0 0 0,1 0 1 0 0,-1 1-1 0 0,0-1 0 0 0,0 0 0 0 0,1 0 0 0 0,0-1 1 0 0,-1-1-119 0 0,0 1 0 0 0,0 0 0 0 0,0 0 0 0 0,0-1 0 0 0,-1 1 0 0 0,1 0 0 0 0,-1-1 0 0 0,0 1 0 0 0,0-1 0 0 0,0 1 0 0 0,0 0 1 0 0,0-1-1 0 0,0 1 0 0 0,-1-1 0 0 0,1 1 0 0 0,-1 0 0 0 0,0-3 0 0 0,-1-3-6 0 0,-6-22 0 0 0,0 0 0 0 0,-15-30 0 0 0,5 14 0 0 0,17 42 0 0 0,0 0 0 0 0,-1 0 0 0 0,2 1 0 0 0,-1-1 0 0 0,0 0 0 0 0,1 0 0 0 0,-1 0 0 0 0,1 0 0 0 0,0 0 0 0 0,1 0 0 0 0,-1 0 0 0 0,1 0 0 0 0,-1 1 0 0 0,1-1 0 0 0,0 0 0 0 0,1 0 0 0 0,-1 0 0 0 0,0 1 0 0 0,1-1 0 0 0,0 1 0 0 0,0-1 0 0 0,0 1 0 0 0,5-5 0 0 0,0 0 0 0 0,1 1 0 0 0,1 0 0 0 0,0 0 0 0 0,-1 1 0 0 0,2 0 0 0 0,-1 0 0 0 0,14-5 0 0 0,3 0 0 0 0,0 1 0 0 0,1 1 0 0 0,0 1 0 0 0,0 2 0 0 0,0 0 0 0 0,1 2 0 0 0,52-1 0 0 0,-32 6 0 0 0,0 1 0 0 0,0 3 0 0 0,80 18 0 0 0,-117-20 0 0 0,-1 0 0 0 0,0 0 0 0 0,0 0 0 0 0,0 2 0 0 0,-1-1 0 0 0,15 10 0 0 0,-22-13 0 0 0,1 1 0 0 0,-1-1 0 0 0,0 1 0 0 0,0 0 0 0 0,0 0 0 0 0,0 0 0 0 0,0 0 0 0 0,0 0 0 0 0,-1 1 0 0 0,1-1 0 0 0,-1 0 0 0 0,1 1 0 0 0,-1-1 0 0 0,0 1 0 0 0,0 0 0 0 0,0-1 0 0 0,0 1 0 0 0,-1 0 0 0 0,1 0 0 0 0,-1-1 0 0 0,0 1 0 0 0,1 0 0 0 0,-1 0 0 0 0,-1 0 0 0 0,1-1 0 0 0,0 1 0 0 0,-1 0 0 0 0,1 0 0 0 0,-2 4 0 0 0,-5 9 0 0 0,-1 0 0 0 0,0-1 0 0 0,-2 0 0 0 0,1 0 0 0 0,-2-1 0 0 0,0 0 0 0 0,-18 17 0 0 0,14-14 0 0 0,0 0 0 0 0,1 1 0 0 0,-19 31 0 0 0,31-45 0 0 0,0-1 0 0 0,0 1 0 0 0,0 0 0 0 0,1-1 0 0 0,0 1 0 0 0,0 0 0 0 0,0 0 0 0 0,0 0 0 0 0,0 0 0 0 0,1 0 0 0 0,0 1 0 0 0,0-1 0 0 0,0 7 0 0 0,1-8 0 0 0,0-1 0 0 0,0 1 0 0 0,0 0 0 0 0,1 0 0 0 0,-1-1 0 0 0,1 1 0 0 0,-1-1 0 0 0,1 1 0 0 0,0-1 0 0 0,0 0 0 0 0,0 0 0 0 0,0 0 0 0 0,0 0 0 0 0,0 0 0 0 0,1 0 0 0 0,-1 0 0 0 0,1-1 0 0 0,5 3 0 0 0,1 1 0 0 0,2-1 0 0 0,-1-1 0 0 0,0 1 0 0 0,1-2 0 0 0,0 1 0 0 0,-1-1 0 0 0,1-1 0 0 0,0 0 0 0 0,18-1 0 0 0,-5-2 0 0 0,-1 0 0 0 0,0-2 0 0 0,33-8 0 0 0,-29 5-5824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6 200 0 0,'1'-5'13421'0'0,"6"46"-10182"0"0,2 67 0 0 0,-4-38-1739 0 0,23 355 3097 0 0,-25-328-4005 0 0,-1 357 1413 0 0,-3-210-1536 0 0,-2 131 244 0 0,3-268-474 0 0,6 641 1337 0 0,5-358-628 0 0,-8-330-931 0 0,-1-8-11 0 0,9 61 0 0 0,-6-70-6 0 0,0-21-4953 0 0,-5-21 4803 0 0,0-1 1 0 0,0 0 0 0 0,1 1 0 0 0,-1-1 0 0 0,0 0-1 0 0,0 0 1 0 0,0 1 0 0 0,1-1 0 0 0,-1 0-1 0 0,0 0 1 0 0,0 1 0 0 0,1-1 0 0 0,-1 0 0 0 0,0 0-1 0 0,0 0 1 0 0,1 0 0 0 0,-1 1 0 0 0,0-1 0 0 0,1 0-1 0 0,-1 0 1 0 0,0 0 0 0 0,1 0 0 0 0,-1 0 0 0 0,0 0-1 0 0,1 0 1 0 0,-1 0 0 0 0,0 0 0 0 0,1 0 0 0 0,-1 0-1 0 0,0 0 1 0 0,1 0 0 0 0,-1 0 0 0 0,0 0-1 0 0,1 0 1 0 0,-1 0 0 0 0,0-1 0 0 0,1 1 0 0 0,-1 0-1 0 0,0 0 1 0 0,0 0 0 0 0,1 0 0 0 0,-1-1 0 0 0,0 1-1 0 0,0 0 1 0 0,1-1 0 0 0,12-9-3439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0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1 344 0 0,'-4'0'14143'0'0,"18"42"-11720"0"0,-3 1 0 0 0,8 55 0 0 0,2 8-1096 0 0,-6-21-535 0 0,-3 0 0 0 0,0 92 1 0 0,-9-132-580 0 0,-4 604 1449 0 0,-1-592-1575 0 0,-1 61 81 0 0,-10 181 451 0 0,-2 126-65 0 0,13-259-462 0 0,1-121-62 0 0,-3 102 149 0 0,17 160 1 0 0,-6-183 146 0 0,3 24 90 0 0,-9-142-272 0 0,-1 0 1 0 0,0-1-1 0 0,0 1 0 0 0,-2 9 0 0 0,0 9-1456 0 0,0-42-3256 0 0,1 16 4030 0 0,1-1 0 0 0,-1 1 0 0 0,1 0 1 0 0,0 0-1 0 0,0 0 0 0 0,0-1 0 0 0,0 1 1 0 0,0 0-1 0 0,1-3 0 0 0,1-11-2798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1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 0 0,'0'0'1570'0'0,"18"11"3578"0"0,-10 36 744 0 0,-9 26-2936 0 0,0-29-1767 0 0,9 113 1625 0 0,0-34-1409 0 0,3 185 900 0 0,22 134 30 0 0,-7-143-1172 0 0,12-5 34 0 0,-34-270-1039 0 0,-2-15-97 0 0,0 0 0 0 0,-1 0 0 0 0,0 0 0 0 0,0 0 0 0 0,-1 1 0 0 0,0-1 0 0 0,0 0 0 0 0,-1 0 1 0 0,-3 10-1 0 0,2-6 43 0 0,1-3-2031 0 0,-2-30-8882 0 0,2 3 8039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1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86 528 0 0,'1'-18'11165'0'0,"-4"20"-10327"0"0,-1 0-526 0 0,0 1 0 0 0,0 0 0 0 0,1 0 0 0 0,-1 1 0 0 0,1-1 0 0 0,-1 1 0 0 0,1 0-1 0 0,-4 6 1 0 0,-24 44 2332 0 0,3-8-1170 0 0,-2 7 224 0 0,23-40-1088 0 0,0 0 1 0 0,-14 19-1 0 0,-2 5 2215 0 0,24-42-2749 0 0,6-16 21 0 0,0 1 0 0 0,1 0 0 0 0,11-19-1 0 0,-5 12 49 0 0,11-34 0 0 0,29-75 1366 0 0,-54 136-1494 0 0,0-2 27 0 0,1 1-1 0 0,-1-1 0 0 0,0 1 1 0 0,1-1-1 0 0,0 1 0 0 0,-1-1 1 0 0,1 1-1 0 0,0 0 0 0 0,0-1 1 0 0,0 1-1 0 0,0 0 0 0 0,0 0 1 0 0,0-1-1 0 0,0 1 0 0 0,0 0 1 0 0,2-1-1 0 0,-2 2 121 0 0,18 14 276 0 0,34 61 1086 0 0,117 127 0 0 0,-111-136-1313 0 0,-25-26-143 0 0,-20-24-70 0 0,2 2-115 0 0,19-64-13003 0 0,-25 29 9769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28.9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150 1 120 0 0,'0'0'487'0'0,"-19"1"2699"0"0,8 7-2743 0 0,0 0-1 0 0,1 1 1 0 0,0 1-1 0 0,1 0 1 0 0,0 0-1 0 0,1 1 1 0 0,0 0-1 0 0,0 1 1 0 0,1-1-1 0 0,1 1 1 0 0,0 1-1 0 0,1-1 1 0 0,0 1-1 0 0,1 0 1 0 0,0 0 0 0 0,1 0-1 0 0,0 1 1 0 0,0 19-1 0 0,2-32-405 0 0,1 0 0 0 0,0 0 0 0 0,0 1-1 0 0,0-1 1 0 0,0 0 0 0 0,0 1 0 0 0,0-1 0 0 0,1 0 0 0 0,-1 0-1 0 0,0 1 1 0 0,1-1 0 0 0,-1 0 0 0 0,1 0 0 0 0,-1 1-1 0 0,1-1 1 0 0,-1 0 0 0 0,1 0 0 0 0,0 0 0 0 0,0 0 0 0 0,-1 0-1 0 0,1 0 1 0 0,0 0 0 0 0,0 0 0 0 0,2 1 0 0 0,-2-2-9 0 0,1 0 0 0 0,-1 1 0 0 0,1-1 0 0 0,-1 0 0 0 0,1 0 0 0 0,-1 0 0 0 0,1 0-1 0 0,-1 0 1 0 0,1 0 0 0 0,-1-1 0 0 0,0 1 0 0 0,1 0 0 0 0,-1-1 0 0 0,1 1 0 0 0,-1-1 0 0 0,1 0 0 0 0,1 0 0 0 0,4-4 27 0 0,1 1 1 0 0,-1-1-1 0 0,0-1 0 0 0,-1 1 0 0 0,0-1 1 0 0,7-8-1 0 0,-8 8-13 0 0,0 0 1 0 0,-1-1-1 0 0,-1 0 0 0 0,1 0 1 0 0,-1 0-1 0 0,0 0 0 0 0,0-1 0 0 0,-1 1 1 0 0,0-1-1 0 0,0 1 0 0 0,-1-1 1 0 0,0 0-1 0 0,-1 0 0 0 0,0-11 1 0 0,1 19-30 0 0,-1 0 0 0 0,0 0 0 0 0,0-1 0 0 0,0 1 0 0 0,0 0 0 0 0,0 0 0 0 0,0-1 0 0 0,0 1 0 0 0,0 0 0 0 0,0 0 0 0 0,0-1 0 0 0,0 1 0 0 0,-1 0 0 0 0,1 0 0 0 0,0 0 0 0 0,0-1 0 0 0,0 1 0 0 0,0 0 0 0 0,0 0 1 0 0,0-1-1 0 0,0 1 0 0 0,-1 0 0 0 0,1 0 0 0 0,0 0 0 0 0,0 0 0 0 0,0-1 0 0 0,-1 1 0 0 0,1 0 0 0 0,0 0 0 0 0,0 0 0 0 0,0 0 0 0 0,-1 0 0 0 0,1 0 0 0 0,0-1 0 0 0,0 1 0 0 0,-1 0 0 0 0,1 0 0 0 0,0 0 0 0 0,0 0 0 0 0,-1 0 0 0 0,1 0 0 0 0,0 0 0 0 0,0 0 1 0 0,0 0-1 0 0,-1 0 0 0 0,1 0 0 0 0,0 0 0 0 0,0 0 0 0 0,-1 0 0 0 0,1 0 0 0 0,0 1 0 0 0,0-1 0 0 0,-1 0 0 0 0,1 0 0 0 0,0 0 0 0 0,0 0 0 0 0,-8 8 88 0 0,2 1 0 0 0,-1-1 0 0 0,2 1 0 0 0,-1 0 0 0 0,1 1 0 0 0,0-1 0 0 0,1 1 0 0 0,0 0 1 0 0,-5 20-1 0 0,6-18 50 0 0,0 0 0 0 0,1 1 0 0 0,0 0 0 0 0,1-1 1 0 0,1 1-1 0 0,0 0 0 0 0,0-1 0 0 0,4 19 1 0 0,-4-30-134 0 0,1 0 0 0 0,-1 0 0 0 0,0 0 0 0 0,1 0 0 0 0,-1 0 0 0 0,0 0 0 0 0,1 0 0 0 0,-1 0 0 0 0,1 0 0 0 0,0 0 0 0 0,-1-1 0 0 0,1 1 0 0 0,0 0 0 0 0,-1 0 0 0 0,1-1 0 0 0,0 1 0 0 0,0 0 0 0 0,-1-1 0 0 0,1 1 0 0 0,0-1 0 0 0,0 1 0 0 0,0-1 0 0 0,0 1 0 0 0,0-1 0 0 0,1 1 0 0 0,1-1 3 0 0,0 0 0 0 0,-1 1 1 0 0,1-1-1 0 0,0 0 1 0 0,-1-1-1 0 0,1 1 1 0 0,0 0-1 0 0,-1-1 0 0 0,5-1 1 0 0,3-1 14 0 0,-1-1 1 0 0,0 0-1 0 0,0 0 0 0 0,11-8 1 0 0,-9 6 18 0 0,0-2 0 0 0,-1 1 0 0 0,0-1 0 0 0,0-1 0 0 0,-1 0 0 0 0,0 0 0 0 0,13-18 0 0 0,-22 27-49 0 0,0 0 0 0 0,0 0 1 0 0,0-1-1 0 0,0 1 0 0 0,1 0 0 0 0,-1 0 0 0 0,0 0 0 0 0,0-1 0 0 0,0 1 0 0 0,0 0 0 0 0,1 0 0 0 0,-1 0 0 0 0,0-1 0 0 0,0 1 0 0 0,0 0 0 0 0,0 0 0 0 0,0-1 0 0 0,0 1 0 0 0,0 0 0 0 0,0 0 0 0 0,0-1 0 0 0,0 1 0 0 0,0 0 0 0 0,0 0 0 0 0,0-1 0 0 0,0 1 0 0 0,0 0 0 0 0,0 0 0 0 0,0 0 0 0 0,0-1 0 0 0,0 1 0 0 0,0 0 0 0 0,0 0 0 0 0,0-1 0 0 0,0 1 0 0 0,-1 0 0 0 0,1 0 1 0 0,0 0-1 0 0,0-1 0 0 0,0 1 0 0 0,0 0 0 0 0,-1 0 0 0 0,1 0 0 0 0,0-1 0 0 0,0 1 0 0 0,0 0 0 0 0,-1 0 0 0 0,1 0 0 0 0,0 0 0 0 0,0 0 0 0 0,-1 0 0 0 0,1 0 0 0 0,0 0 0 0 0,0-1 0 0 0,0 1 0 0 0,-1 0 0 0 0,1 0 0 0 0,0 0 0 0 0,0 0 0 0 0,-1 0 0 0 0,1 0 0 0 0,0 0 0 0 0,0 0 0 0 0,-1 1 0 0 0,1-1 0 0 0,0 0 0 0 0,0 0 0 0 0,-1 0 0 0 0,1 0 0 0 0,-17 7 226 0 0,17-7-224 0 0,-4 4 75 0 0,0 0 1 0 0,0 0 0 0 0,1 1-1 0 0,0 0 1 0 0,0-1-1 0 0,0 1 1 0 0,0 0 0 0 0,1 0-1 0 0,-4 10 1 0 0,5-12-10 0 0,-2 13 141 0 0,3-15-211 0 0,0-1 1 0 0,0 1-1 0 0,0-1 0 0 0,0 0 0 0 0,0 1 1 0 0,0-1-1 0 0,0 1 0 0 0,0-1 0 0 0,1 0 0 0 0,-1 1 1 0 0,0-1-1 0 0,0 0 0 0 0,0 1 0 0 0,1-1 0 0 0,-1 1 1 0 0,0-1-1 0 0,1 0 0 0 0,-1 0 0 0 0,0 1 0 0 0,1-1 1 0 0,-1 0-1 0 0,0 0 0 0 0,1 1 0 0 0,-1-1 0 0 0,0 0 1 0 0,1 0-1 0 0,-1 0 0 0 0,1 1 0 0 0,-1-1 0 0 0,0 0 1 0 0,1 0-1 0 0,-1 0 0 0 0,1 0 0 0 0,-1 0 0 0 0,1 0 1 0 0,-1 0-1 0 0,0 0 0 0 0,1 0 0 0 0,4-1 16 0 0,1 0 0 0 0,-1 0 0 0 0,0-1 0 0 0,0 0 0 0 0,-1 0 0 0 0,1 0 0 0 0,0 0 0 0 0,-1-1 0 0 0,1 1 0 0 0,-1-1-1 0 0,0 0 1 0 0,0-1 0 0 0,0 1 0 0 0,0-1 0 0 0,-1 0 0 0 0,1 0 0 0 0,-1 0 0 0 0,0 0 0 0 0,0 0 0 0 0,-1-1 0 0 0,1 1 0 0 0,-1-1 0 0 0,0 0 0 0 0,0 0 0 0 0,0 0-1 0 0,-1 0 1 0 0,2-10 0 0 0,-3 14-17 0 0,0 0 0 0 0,0 0 0 0 0,0 0 0 0 0,1 0 0 0 0,-1 0 0 0 0,-1 0 0 0 0,1 0 0 0 0,0 0 0 0 0,0 0 0 0 0,0 0-1 0 0,0 0 1 0 0,-1 0 0 0 0,1 0 0 0 0,-1 0 0 0 0,1 0 0 0 0,0 0 0 0 0,-1 0 0 0 0,0 0 0 0 0,1 0 0 0 0,-1 0 0 0 0,0 0 0 0 0,1 1 0 0 0,-1-1-1 0 0,0 0 1 0 0,0 0 0 0 0,1 1 0 0 0,-1-1 0 0 0,0 1 0 0 0,0-1 0 0 0,0 1 0 0 0,0-1 0 0 0,0 1 0 0 0,0-1 0 0 0,0 1 0 0 0,0 0 0 0 0,0 0-1 0 0,0-1 1 0 0,0 1 0 0 0,0 0 0 0 0,0 0 0 0 0,0 0 0 0 0,0 0 0 0 0,0 0 0 0 0,0 0 0 0 0,-2 1 0 0 0,-1 0 4 0 0,-1 0 1 0 0,1 1-1 0 0,0-1 0 0 0,0 1 1 0 0,-1 0-1 0 0,1 0 0 0 0,1 0 1 0 0,-1 1-1 0 0,-4 3 0 0 0,-2 2 22 0 0,1 1-1 0 0,-16 19 0 0 0,22-25-27 0 0,1 1 0 0 0,-1 0 0 0 0,1-1 1 0 0,0 1-1 0 0,0 0 0 0 0,0 0 0 0 0,0 0 0 0 0,1 0 0 0 0,-1 0 0 0 0,1 1 0 0 0,0-1 1 0 0,0 5-1 0 0,1-6-3 0 0,0-2 3 0 0,0-1-1 0 0,0 1 1 0 0,0-1 0 0 0,0 1-1 0 0,0 0 1 0 0,1-1-1 0 0,-1 1 1 0 0,0-1 0 0 0,0 1-1 0 0,0-1 1 0 0,1 1-1 0 0,-1 0 1 0 0,0-1-1 0 0,0 1 1 0 0,1-1 0 0 0,-1 0-1 0 0,1 1 1 0 0,-1-1-1 0 0,0 1 1 0 0,1-1-1 0 0,-1 1 1 0 0,1-1 0 0 0,-1 0-1 0 0,1 1 1 0 0,-1-1-1 0 0,1 0 1 0 0,-1 0 0 0 0,1 1-1 0 0,-1-1 1 0 0,1 0-1 0 0,0 0 1 0 0,-1 0-1 0 0,1 0 1 0 0,-1 0 0 0 0,1 1-1 0 0,0-1 1 0 0,-1 0-1 0 0,1 0 1 0 0,-1-1-1 0 0,1 1 1 0 0,0 0 0 0 0,-1 0-1 0 0,1 0 1 0 0,-1 0-1 0 0,1 0 1 0 0,0-1 0 0 0,15-8 8 0 0,-11 7 0 0 0,-1-1 0 0 0,0 0 0 0 0,0-1 0 0 0,0 1 0 0 0,0-1-1 0 0,-1 1 1 0 0,0-1 0 0 0,1 0 0 0 0,-1 0 0 0 0,3-7 0 0 0,-6 11-6 0 0,0 0 1 0 0,0 0-1 0 0,0 0 0 0 0,0-1 1 0 0,1 1-1 0 0,-1 0 0 0 0,0 0 1 0 0,0-1-1 0 0,0 1 0 0 0,0 0 1 0 0,0 0-1 0 0,0 0 0 0 0,0-1 1 0 0,0 1-1 0 0,0 0 0 0 0,0 0 1 0 0,0 0-1 0 0,0-1 0 0 0,0 1 1 0 0,0 0-1 0 0,-1 0 0 0 0,1 0 0 0 0,0-1 1 0 0,0 1-1 0 0,0 0 0 0 0,0 0 1 0 0,0 0-1 0 0,0-1 0 0 0,0 1 1 0 0,-1 0-1 0 0,1 0 0 0 0,0 0 1 0 0,0 0-1 0 0,0 0 0 0 0,0-1 1 0 0,-1 1-1 0 0,1 0 0 0 0,0 0 1 0 0,0 0-1 0 0,0 0 0 0 0,-1 0 1 0 0,1 0-1 0 0,0 0 0 0 0,0 0 1 0 0,0 0-1 0 0,-1 0 0 0 0,1 0 1 0 0,0 0-1 0 0,0 0 0 0 0,0 0 1 0 0,-1 0-1 0 0,1 0 0 0 0,0 0 1 0 0,0 0-1 0 0,-1 0 0 0 0,1 0 0 0 0,0 0 1 0 0,0 0-1 0 0,0 0 0 0 0,-1 0 1 0 0,1 0-1 0 0,0 0 0 0 0,0 1 1 0 0,0-1-1 0 0,-5 0-19 0 0,4 0 20 0 0,1 0-1 0 0,-1 0 1 0 0,0 0 0 0 0,0 0-1 0 0,0 1 1 0 0,1-1 0 0 0,-1 0 0 0 0,0 1-1 0 0,0-1 1 0 0,1 0 0 0 0,-1 1-1 0 0,0-1 1 0 0,1 1 0 0 0,-1-1-1 0 0,0 1 1 0 0,1-1 0 0 0,-1 1-1 0 0,1-1 1 0 0,-1 1 0 0 0,1 0-1 0 0,-1 0 1 0 0,-1 1 10 0 0,-4 3 25 0 0,1 1 1 0 0,-1 0 0 0 0,1 0-1 0 0,0 0 1 0 0,0 1 0 0 0,1-1-1 0 0,0 1 1 0 0,0 0-1 0 0,-3 9 1 0 0,-1 6 194 0 0,-9 40-1 0 0,14-43-78 0 0,0 1 0 0 0,1 0 0 0 0,2-1 0 0 0,1 27 0 0 0,0 27 328 0 0,-1 42 123 0 0,-2 69 28 0 0,-9-78-457 0 0,0 8-130 0 0,-4 56 40 0 0,13-131-66 0 0,-2 18 23 0 0,-2 37 74 0 0,6 220 315 0 0,3-119-34 0 0,7 222 325 0 0,-7-148-335 0 0,-6 38-126 0 0,6-46-114 0 0,-3-214-83 0 0,2 96 72 0 0,-2-142-138 0 0,4 310 145 0 0,-3-206-100 0 0,1-37-35 0 0,-1-2 2 0 0,-5 103 36 0 0,-16 67 27 0 0,-13 121-70 0 0,23-121-8 0 0,7-121 2 0 0,2-101 1 0 0,-10 183 24 0 0,6-127-18 0 0,6 123 1 0 0,2-62 16 0 0,1 9-39 0 0,-3-118 16 0 0,2 16 4 0 0,0-24 2 0 0,-1 1 0 0 0,0 26-1 0 0,-1-16 2 0 0,3 34 6 0 0,1 64 2 0 0,0 82 38 0 0,2-49 1 0 0,-5-91-105 0 0,-2-64 55 0 0,0 0-2 0 0,0 5-2 0 0,0-5 18 0 0,0-1-17 0 0,1 0 0 0 0,0 0 0 0 0,-1 0 0 0 0,1 0 0 0 0,-1-1 0 0 0,1 1 1 0 0,0 0-1 0 0,-1 0 0 0 0,1-1 0 0 0,-1 1 0 0 0,1 0 0 0 0,-1-1 0 0 0,1 1 0 0 0,-1 0 0 0 0,1-1 1 0 0,-1 1-1 0 0,0-1 0 0 0,1 1 0 0 0,-1-1 0 0 0,1 1 0 0 0,-1-1 0 0 0,0 1 0 0 0,0-1 0 0 0,1 1 1 0 0,-1-1-1 0 0,0 0 0 0 0,0 1 0 0 0,0-1 0 0 0,1 1 0 0 0,-1-1 0 0 0,0 0 0 0 0,0 1 1 0 0,0-2-1 0 0,-2-13-1560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1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47 460 0 0,'15'-21'3843'0'0,"-13"18"-2515"0"0,1 0-1 0 0,0 0 1 0 0,-1 1-1 0 0,1-1 1 0 0,0 0-1 0 0,0 1 1 0 0,8-5 1950 0 0,6 17 840 0 0,-15-3-3590 0 0,1 0-1 0 0,-1 0 1 0 0,-1 0 0 0 0,1 1-1 0 0,-1-1 1 0 0,-1 1 0 0 0,1-1-1 0 0,-1 1 1 0 0,-2 9 0 0 0,-1 13 215 0 0,-9 29 1 0 0,4-17 39 0 0,2-16-476 0 0,4-19-210 0 0,0 1 1 0 0,0-1 0 0 0,1 1 0 0 0,0 0 0 0 0,1 0 0 0 0,-1-1 0 0 0,1 1 0 0 0,1 0-1 0 0,-1 0 1 0 0,4 14 0 0 0,-2-19-73 0 0,-1 0-1 0 0,1-1 0 0 0,0 1 1 0 0,0-1-1 0 0,0 0 1 0 0,0 1-1 0 0,0-1 1 0 0,0 0-1 0 0,1 0 1 0 0,-1-1-1 0 0,1 1 0 0 0,-1 0 1 0 0,1-1-1 0 0,0 1 1 0 0,-1-1-1 0 0,1 0 1 0 0,0 0-1 0 0,0 0 1 0 0,4 1-1 0 0,9 1 30 0 0,1-1 0 0 0,23 2 0 0 0,-16-3 4 0 0,220 12 434 0 0,-219-13-435 0 0,-22 0-199 0 0,0-2-1759 0 0,6-4 1702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6 832 0 0,'1'0'426'0'0,"0"-1"1"0"0,0 0-1 0 0,0 1 0 0 0,0-1 1 0 0,0 1-1 0 0,0-1 0 0 0,0 1 0 0 0,0 0 1 0 0,0-1-1 0 0,0 1 0 0 0,0 0 1 0 0,0 0-1 0 0,1-1 0 0 0,-1 1 0 0 0,0 0 1 0 0,0 0-1 0 0,0 1 0 0 0,0-1 0 0 0,0 0 1 0 0,0 0-1 0 0,2 1 0 0 0,0 0 34 0 0,0 0-1 0 0,-1 0 0 0 0,1 1 0 0 0,0 0 1 0 0,-1-1-1 0 0,0 1 0 0 0,1 0 0 0 0,2 2 0 0 0,5 7 427 0 0,-1 0-1 0 0,14 21 1 0 0,-19-26-276 0 0,33 53 1474 0 0,-2 2 1 0 0,-4 1-1 0 0,32 87 1 0 0,-57-134-2492 0 0,1 0 0 0 0,10 16 0 0 0,-5-13-3065 0 0,2-1-4042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1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 80 0 0,'-6'-21'10147'0'0,"6"21"-9923"0"0,0-1 0 0 0,-1 1-1 0 0,1 0 1 0 0,0 0 0 0 0,-1 0 0 0 0,-1 6 235 0 0,0 1-1 0 0,1 0 1 0 0,-1-1 0 0 0,1 1 0 0 0,1 0 0 0 0,-1 0 0 0 0,1 0 0 0 0,0-1-1 0 0,2 13 1 0 0,0 24 880 0 0,-12 72 832 0 0,4-49-425 0 0,3 116-1 0 0,0 145 589 0 0,-1-219-1881 0 0,-1 161 828 0 0,-5-41-163 0 0,1 64 178 0 0,1-12-19 0 0,6-260-1057 0 0,-1 1-429 0 0,3-8-3461 0 0,-1-15 3397 0 0,1 0 0 0 0,0 1 0 0 0,-1-1 0 0 0,1 0 0 0 0,-1 1 0 0 0,1-1 0 0 0,-1 0 0 0 0,0 1 1 0 0,0-1-1 0 0,-2-2 0 0 0,-6-14-3819 0 0,4 3 729 0 0,0 1 482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1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28 230 4832 0 0,'-4'-5'2951'0'0,"1"2"-2055"0"0,0-1-1 0 0,0 1 1 0 0,1-1-1 0 0,-1 0 1 0 0,1 1-1 0 0,0-1 1 0 0,0 0-1 0 0,-1-6 1499 0 0,5 9-1762 0 0,0-1 77 0 0,-2 1-631 0 0,1 1-1 0 0,-1 0 0 0 0,0-1 1 0 0,1 1-1 0 0,-1 0 1 0 0,0-1-1 0 0,1 1 1 0 0,-1 0-1 0 0,0-1 1 0 0,1 1-1 0 0,-1 0 0 0 0,1 0 1 0 0,-1-1-1 0 0,0 1 1 0 0,1 0-1 0 0,-1 0 1 0 0,1 0-1 0 0,-1 0 1 0 0,1 0-1 0 0,-1 0 0 0 0,1-1 1 0 0,-1 1-1 0 0,1 0 1 0 0,-1 0-1 0 0,1 1 1 0 0,-1-1-1 0 0,1 0 1 0 0,-1 0-1 0 0,0 0 0 0 0,1 0 1 0 0,-1 0-1 0 0,1 0 1 0 0,0 1-1 0 0,10 3 502 0 0,-1 1-1 0 0,1 1 1 0 0,-1 0-1 0 0,0 0 1 0 0,0 1-1 0 0,-1 1 1 0 0,0-1-1 0 0,8 10 1 0 0,64 76 1677 0 0,-69-79-1841 0 0,20 29 402 0 0,-22-27-339 0 0,2-1 1 0 0,0 0-1 0 0,0-1 1 0 0,24 20-1 0 0,-34-32-369 0 0,-2-2-98 0 0,1 1 0 0 0,-1-1-1 0 0,1 1 1 0 0,-1-1 0 0 0,1 1-1 0 0,-1-1 1 0 0,1 0 0 0 0,-1 1-1 0 0,1-1 1 0 0,0 0 0 0 0,-1 1-1 0 0,1-1 1 0 0,0 0-1 0 0,-1 0 1 0 0,1 0 0 0 0,0 0-1 0 0,-1 1 1 0 0,1-1 0 0 0,0 0-1 0 0,-1 0 1 0 0,1 0 0 0 0,0-1-1 0 0,1 1 1 0 0,-1 0-11 0 0,0 0 0 0 0,0 0 0 0 0,-1 1 0 0 0,1-1 0 0 0,0-1 0 0 0,0 1 0 0 0,0 0 0 0 0,0 0 0 0 0,0 0 0 0 0,0 0 0 0 0,0-1 0 0 0,0 1 0 0 0,0 0 0 0 0,0-1 0 0 0,0 1 0 0 0,0-1 0 0 0,-1 1 0 0 0,1-1 0 0 0,0 1 0 0 0,0-1 0 0 0,0 0 0 0 0,-1 1 0 0 0,2-2 0 0 0,0-1 0 0 0,6-4 0 0 0,-1 0 0 0 0,0-1 0 0 0,0 0 0 0 0,0 0 0 0 0,-1 0 0 0 0,0-1 0 0 0,-1 0 0 0 0,9-19 0 0 0,2-2 0 0 0,6-15 0 0 0,19-51 0 0 0,-26 57 0 0 0,2 0 0 0 0,27-45 0 0 0,-42 80-532 0 0,1 0-1 0 0,-1 0 1 0 0,0 0 0 0 0,1 1-1 0 0,0-1 1 0 0,0 1 0 0 0,0-1-1 0 0,0 1 1 0 0,1 0 0 0 0,-1 0-1 0 0,1 1 1 0 0,0-1 0 0 0,0 1-1 0 0,-1-1 1 0 0,2 1 0 0 0,7-3 0 0 0,-3 3-3424 0 0,-3 0 567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2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65 468 0 0,'-24'-12'11643'0'0,"30"14"-10417"0"0,58 12 377 0 0,0-2 0 0 0,2-3 0 0 0,-1-3 0 0 0,89-3 1 0 0,-121-4-1231 0 0,0-1 0 0 0,-1-2 0 0 0,1-1 1 0 0,-1-1-1 0 0,36-12 0 0 0,-64 16-313 0 0,0 1 0 0 0,0-1 0 0 0,-1 0 0 0 0,1 0 0 0 0,-1 0 0 0 0,1-1 1 0 0,4-4-1 0 0,-7 6-25 0 0,1 0 0 0 0,-1 0 0 0 0,0-1 1 0 0,0 1-1 0 0,-1 0 0 0 0,1 0 0 0 0,0-1 1 0 0,0 1-1 0 0,0-1 0 0 0,-1 1 0 0 0,1-1 1 0 0,-1 1-1 0 0,1-1 0 0 0,-1 1 0 0 0,0-1 1 0 0,0 1-1 0 0,1-1 0 0 0,-1 1 0 0 0,0-1 1 0 0,-1-2-1 0 0,1 2 127 0 0,-2-1 84 0 0,2 3-225 0 0,0 0-1 0 0,0 0 0 0 0,0 0 0 0 0,0-1 0 0 0,0 1 0 0 0,0 0 0 0 0,0 0 0 0 0,0 0 0 0 0,0-1 0 0 0,0 1 0 0 0,-1 0 0 0 0,1 0 0 0 0,0 0 1 0 0,0 0-1 0 0,0-1 0 0 0,0 1 0 0 0,0 0 0 0 0,0 0 0 0 0,-1 0 0 0 0,1 0 0 0 0,0 0 0 0 0,0 0 0 0 0,0-1 0 0 0,0 1 0 0 0,-1 0 0 0 0,1 0 1 0 0,0 0-1 0 0,0 0 0 0 0,0 0 0 0 0,-1 0 0 0 0,1 0 0 0 0,0 0 0 0 0,0 0 0 0 0,0 0 0 0 0,-1 0 0 0 0,1 0 0 0 0,0 0 0 0 0,0 0 0 0 0,0 0 1 0 0,-1 0-1 0 0,1 0 0 0 0,0 0 0 0 0,0 0 0 0 0,0 0 0 0 0,-1 0 0 0 0,-2 6 75 0 0,0-1 0 0 0,1 1 0 0 0,0 0 1 0 0,0-1-1 0 0,0 1 0 0 0,0 0 0 0 0,1 0 0 0 0,-1 8 0 0 0,-4 59 461 0 0,5-40-296 0 0,-6 128 746 0 0,16 175 0 0 0,-8-332-991 0 0,-1 1-1 0 0,0-1 1 0 0,0 0-1 0 0,0 0 1 0 0,-1 0-1 0 0,1 0 1 0 0,-1 0-1 0 0,0 0 1 0 0,0 0-1 0 0,-1-1 1 0 0,1 1 0 0 0,-4 6-1 0 0,3-8-21 0 0,0 0-1 0 0,0 1 1 0 0,0-1 0 0 0,0-1-1 0 0,0 1 1 0 0,0 0 0 0 0,0 0-1 0 0,-1-1 1 0 0,1 0 0 0 0,0 1-1 0 0,-1-1 1 0 0,1 0 0 0 0,-1 0-1 0 0,0 0 1 0 0,1 0 0 0 0,-1-1-1 0 0,0 1 1 0 0,-5-1 0 0 0,-29 2-116 0 0,-69-5 0 0 0,20-1 54 0 0,51 4 49 0 0,-82 2 21 0 0,100-1 45 0 0,0 1-1 0 0,0 1 1 0 0,0 1 0 0 0,-26 9 0 0 0,42-13-32 0 0,0 0 0 0 0,0 0 0 0 0,0 1-1 0 0,0-1 1 0 0,1 0 0 0 0,-1 1 0 0 0,0-1 0 0 0,0 1 0 0 0,0-1 0 0 0,0 1-1 0 0,0-1 1 0 0,1 1 0 0 0,-1 0 0 0 0,0-1 0 0 0,0 1 0 0 0,1 0-1 0 0,-1 0 1 0 0,1 0 0 0 0,-1-1 0 0 0,0 3 0 0 0,1-3 3 0 0,0 1 1 0 0,0-1-1 0 0,1 1 0 0 0,-1-1 1 0 0,0 1-1 0 0,0-1 1 0 0,1 1-1 0 0,-1-1 0 0 0,0 1 1 0 0,1-1-1 0 0,-1 1 0 0 0,1-1 1 0 0,-1 1-1 0 0,1-1 1 0 0,-1 0-1 0 0,1 1 0 0 0,-1-1 1 0 0,1 0-1 0 0,-1 1 1 0 0,1-1-1 0 0,-1 0 0 0 0,1 0 1 0 0,0 1-1 0 0,41 10 395 0 0,9-6-175 0 0,-1-3 0 0 0,52-3 0 0 0,-73 0-180 0 0,-15 1-393 0 0,125-7 925 0 0,-94 1-3575 0 0,-2-3-4298 0 0,-32 6 3673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2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86 6417 0 0,'-16'-5'3400'0'0,"10"3"-2657"0"0,1 1 0 0 0,-1-1 0 0 0,1 0 0 0 0,0 0 0 0 0,0-1 0 0 0,-9-5 2036 0 0,17 7-2173 0 0,7-2-292 0 0,-1 1 0 0 0,1 0 0 0 0,-1 1 0 0 0,1 0 0 0 0,0 1 0 0 0,17 0 0 0 0,11 0 174 0 0,30-2 80 0 0,27-1 538 0 0,1-4-1 0 0,128-25 0 0 0,-214 29-907 0 0,-9 2-150 0 0,-1 1 0 0 0,1 0 0 0 0,0-1 0 0 0,0 1 0 0 0,0 0 0 0 0,-1-1 0 0 0,1 1 0 0 0,0 0 0 0 0,0 0 0 0 0,0 0 0 0 0,0 0 0 0 0,0 0 0 0 0,0 0 0 0 0,0 0 0 0 0,-1 0 0 0 0,1 0 0 0 0,0 0 0 0 0,0 0 0 0 0,0 1 0 0 0,0-1 0 0 0,-1 0 0 0 0,1 1 0 0 0,0-1 0 0 0,1 1 0 0 0,-1 0 151 0 0,-3 4-14 0 0,-18 37 72 0 0,3 1 0 0 0,1 1 0 0 0,2 0 0 0 0,2 1 0 0 0,2 1 0 0 0,2-1 0 0 0,2 1 0 0 0,0 74 0 0 0,29 132 715 0 0,-22-247-951 0 0,0 0-18 0 0,-1 0 1 0 0,1 0-1 0 0,-1 0 1 0 0,0 0-1 0 0,0 0 0 0 0,0 0 1 0 0,-1 0-1 0 0,-2 8 1 0 0,2-11-20 0 0,0 0 0 0 0,0 0 1 0 0,0 0-1 0 0,-1 0 1 0 0,1 0-1 0 0,-1 0 0 0 0,0 0 1 0 0,0 0-1 0 0,1-1 1 0 0,-1 1-1 0 0,0-1 1 0 0,0 1-1 0 0,0-1 0 0 0,-1 0 1 0 0,1 0-1 0 0,0 0 1 0 0,0 0-1 0 0,-1 0 0 0 0,1 0 1 0 0,-4 0-1 0 0,-123 25-285 0 0,83-19 354 0 0,-46 15 1 0 0,92-22-43 0 0,0 0 0 0 0,0 0 1 0 0,1 0-1 0 0,-1 0 0 0 0,0 0 1 0 0,0 0-1 0 0,0 0 1 0 0,0 0-1 0 0,0 0 0 0 0,0 1 1 0 0,0-1-1 0 0,0 0 0 0 0,0 0 1 0 0,0 0-1 0 0,0 0 1 0 0,0 0-1 0 0,0 0 0 0 0,0 0 1 0 0,0 1-1 0 0,0-1 0 0 0,0 0 1 0 0,0 0-1 0 0,0 0 0 0 0,0 0 1 0 0,0 0-1 0 0,0 0 1 0 0,0 0-1 0 0,0 0 0 0 0,0 1 1 0 0,0-1-1 0 0,0 0 0 0 0,-1 0 1 0 0,1 0-1 0 0,0 0 1 0 0,0 0-1 0 0,0 0 0 0 0,0 0 1 0 0,0 0-1 0 0,0 0 0 0 0,0 0 1 0 0,0 0-1 0 0,0 0 0 0 0,0 1 1 0 0,-1-1-1 0 0,1 0 1 0 0,0 0-1 0 0,0 0 0 0 0,0 0 1 0 0,0 0-1 0 0,0 0 0 0 0,0 0 1 0 0,0 0-1 0 0,-1 0 1 0 0,19 3 218 0 0,24-1-14 0 0,63-1 345 0 0,210-8 1149 0 0,-299 5-3383 0 0,-25 0-3471 0 0,-12-3-688 0 0,10 1 2488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3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11350 21 312 0 0,'0'0'180'0'0,"0"-1"-1"0"0,0 1 1 0 0,1-1-1 0 0,-1 0 0 0 0,0 1 1 0 0,0-1-1 0 0,0 1 1 0 0,1-1-1 0 0,-1 1 1 0 0,0-1-1 0 0,0 0 1 0 0,0 1-1 0 0,0-1 1 0 0,0 1-1 0 0,0-1 1 0 0,0 0-1 0 0,-1 1 1 0 0,1-1-1 0 0,0 1 1 0 0,0-1-1 0 0,0 1 1 0 0,0-1-1 0 0,-1 1 1 0 0,1-1-1 0 0,0 0 1 0 0,-1 1-1 0 0,1-1 1 0 0,0 1-1 0 0,-1 0 1 0 0,1-1-1 0 0,-1 1 1 0 0,1-1-1 0 0,0 1 1 0 0,-1 0-1 0 0,1-1 1 0 0,-2 1-1 0 0,1-1 585 0 0,-15 5 237 0 0,-6 9-469 0 0,0 1 0 0 0,0 1 0 0 0,-29 28 0 0 0,13-12-287 0 0,-287 244 920 0 0,78-65-776 0 0,-524 411-65 0 0,513-433-277 0 0,157-113-30 0 0,-194 151 11 0 0,97-71-12 0 0,-614 509 60 0 0,578-476-61 0 0,28-24-10 0 0,-175 144 7 0 0,63-57-4 0 0,-9 15 10 0 0,12-8 16 0 0,-41 12-30 0 0,-37 6-8 0 0,160-106 2 0 0,132-95-4 0 0,-162 113 14 0 0,30-21 4 0 0,126-89-4 0 0,-237 176-7 0 0,16-7 3 0 0,-16 5 20 0 0,-108 65 19 0 0,-157 104 14 0 0,13-9-28 0 0,434-311-9 0 0,-59 39-2 0 0,-216 134 30 0 0,100-67 41 0 0,124-66 53 0 0,22-17 218 0 0,-234 174 1110 0 0,419-294-1672 0 0,-18 18-523 0 0,23-21 489 0 0,0 0 0 0 0,0 0 0 0 0,1 0-1 0 0,-1 0 1 0 0,0 0 0 0 0,1 0 0 0 0,-1 0-1 0 0,1 0 1 0 0,-1 0 0 0 0,1 0 0 0 0,0 0-1 0 0,-1 0 1 0 0,1 2 0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1 276 0 0,'0'0'5351'0'0,"3"5"-4607"0"0,7 13-188 0 0,2 0 0 0 0,0-1-1 0 0,1-1 1 0 0,1 0-1 0 0,0 0 1 0 0,1-1 0 0 0,25 18-1 0 0,8 4 359 0 0,75 42 0 0 0,168 78 818 0 0,379 147-1 0 0,-48-67-742 0 0,-328-131-715 0 0,-89-28-126 0 0,206 81 74 0 0,-12 21-52 0 0,165 124 122 0 0,-303-153-137 0 0,125 75 80 0 0,12 7 86 0 0,-26-14-20 0 0,198 119 42 0 0,-327-191-211 0 0,67 28 0 0 0,-135-79-67 0 0,514 265 249 0 0,-579-305-252 0 0,423 250 212 0 0,-250-137-183 0 0,424 212 164 0 0,-647-350-219 0 0,561 284 384 0 0,-338-173-300 0 0,20 25 4 0 0,-51-26 100 0 0,-30-19-20 0 0,-102-58-60 0 0,138 77 121 0 0,359 252 1467 0 0,-571-359-1457 0 0,-9-6 228 0 0,43 25 1 0 0,-54-35-1123 0 0,-21-14-1477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2 117 568 0 0,'-1'2'9234'0'0,"9"2"-7360"0"0,26 3-879 0 0,184 0 4548 0 0,-148-10-4211 0 0,1-3 0 0 0,116-25 1 0 0,-155 24-870 0 0,31-14 0 0 0,-4-6 201 0 0,-26 1-233 0 0,-16 11-115 0 0,-16 14-154 0 0,-2 6-115 0 0,-6 22 29 0 0,2 0 0 0 0,1 1 0 0 0,2-1 0 0 0,0 1-1 0 0,5 50 1 0 0,-1-57 11 0 0,2 0-1 0 0,1-1 1 0 0,0 0-1 0 0,2 0 1 0 0,12 26-1 0 0,1-5 291 0 0,37 53 0 0 0,-22-40-20 0 0,-128-60-2547 0 0,9 4 2163 0 0,-1 2 1 0 0,-161 24 0 0 0,226-21 201 0 0,-31 5 186 0 0,47-7-245 0 0,1 0 0 0 0,-1 0 0 0 0,1 0-1 0 0,0 0 1 0 0,0 1 0 0 0,-1 0-1 0 0,1-1 1 0 0,0 1 0 0 0,1 0-1 0 0,-1 0 1 0 0,-3 4 1082 0 0,14-2-543 0 0,6 1-249 0 0,70-9 839 0 0,103-19 1 0 0,-94 10-805 0 0,-58 8-1008 0 0,63-6 322 0 0,-65 9-4059 0 0,-1 1-4401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160 628 552 0 0,'-24'8'18474'0'0,"28"-10"-17421"0"0,2-1-522 0 0,1 0 1 0 0,0-1 0 0 0,-1 0-1 0 0,0-1 1 0 0,0 1 0 0 0,0-1-1 0 0,-1 0 1 0 0,9-11 0 0 0,-11 12-378 0 0,0-1 1 0 0,0 1 0 0 0,0-1-1 0 0,-1 0 1 0 0,0 0 0 0 0,0 0-1 0 0,0 0 1 0 0,-1 0 0 0 0,0 0-1 0 0,0 0 1 0 0,0-1 0 0 0,0 1-1 0 0,-1 0 1 0 0,0-7 0 0 0,-2-11-45 0 0,-1 1 1 0 0,-1-1-1 0 0,-1 1 1 0 0,-13-36-1 0 0,-41-84-265 0 0,46 115 54 0 0,-1 1 1 0 0,-1 0-1 0 0,-1 1 0 0 0,-2 1 0 0 0,-22-25 0 0 0,39 47 73 0 0,-1 1 0 0 0,0-1 0 0 0,0 1 0 0 0,0 0 0 0 0,0-1 0 0 0,0 1-1 0 0,0 0 1 0 0,-3-1 0 0 0,4 1 35 0 0,2 5 23 0 0,0 0-1 0 0,-1-1 1 0 0,1 1 0 0 0,1-1 0 0 0,-1 0-1 0 0,0 1 1 0 0,1-1 0 0 0,0 0 0 0 0,0 0 0 0 0,0 0-1 0 0,0 0 1 0 0,0 0 0 0 0,0 0 0 0 0,1-1 0 0 0,-1 1-1 0 0,1-1 1 0 0,4 3 0 0 0,6 5 95 0 0,0 0 1 0 0,20 9-1 0 0,1 0 14 0 0,1-2 1 0 0,1-2-1 0 0,38 12 1 0 0,-53-21-277 0 0,0 0 1 0 0,0-2 0 0 0,0-1 0 0 0,0 0 0 0 0,0-2 0 0 0,0 0 0 0 0,27-3-1 0 0,-44 1 91 0 0,1 0 0 0 0,0 1-1 0 0,-1-1 1 0 0,1-1-1 0 0,-1 1 1 0 0,0-1-1 0 0,1 0 1 0 0,-1 0-1 0 0,0 0 1 0 0,0 0-1 0 0,0-1 1 0 0,0 1-1 0 0,-1-1 1 0 0,1 0-1 0 0,-1-1 1 0 0,0 1-1 0 0,1 0 1 0 0,-2-1-1 0 0,4-4 1 0 0,-2 0 52 0 0,1 0 0 0 0,-2-1 0 0 0,1 1 0 0 0,-1-1 0 0 0,0 0 0 0 0,-1 0 0 0 0,0 0 0 0 0,1-15 0 0 0,3-8 310 0 0,1-14 723 0 0,-6 47-775 0 0,0-1-249 0 0,-1 0 1 0 0,0 0 0 0 0,0 0-1 0 0,0 0 1 0 0,1 0 0 0 0,-1 0-1 0 0,0 0 1 0 0,0 0-1 0 0,1 0 1 0 0,-1 0 0 0 0,0 0-1 0 0,0 0 1 0 0,0 0-1 0 0,1 1 1 0 0,-1-1 0 0 0,0 0-1 0 0,0 0 1 0 0,0 0 0 0 0,0 0-1 0 0,1 0 1 0 0,-1 1-1 0 0,0-1 1 0 0,0 0 0 0 0,0 0-1 0 0,0 0 1 0 0,0 0-1 0 0,1 1 1 0 0,-1-1 0 0 0,0 0-1 0 0,0 0 1 0 0,0 0 0 0 0,0 1-1 0 0,0-1 1 0 0,0 0-1 0 0,0 0 1 0 0,0 0 0 0 0,0 1-1 0 0,18 47 714 0 0,55 135 1884 0 0,-56-146-2300 0 0,2-1-1 0 0,43 63 1 0 0,-58-95-645 0 0,-1 0 1 0 0,0 0-1 0 0,1 0 1 0 0,-1 0-1 0 0,1-1 1 0 0,0 1-1 0 0,1-1 0 0 0,4 3 1 0 0,-7-5-914 0 0,0 0 0 0 0,0 0-1 0 0,0-1 1 0 0,0 1 0 0 0,0-1 0 0 0,0 1 0 0 0,0-1 0 0 0,5 1-1 0 0,3-1-1929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6 416 0 0,'-1'-6'13303'0'0,"27"45"-11034"0"0,-3 2 0 0 0,-1 0 0 0 0,18 48 1 0 0,-17-38-1032 0 0,-9-20-616 0 0,11 23-720 0 0,-11-19-4649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13 266 660 0 0,'-1'-2'369'0'0,"-1"-1"0"0"0,1 1 0 0 0,0 0 0 0 0,-1-1 0 0 0,1 1 0 0 0,0-1 0 0 0,1 1 0 0 0,-1-1 0 0 0,0 1 0 0 0,1-1 0 0 0,-1 1 0 0 0,1-1 0 0 0,0 0 0 0 0,0 1 0 0 0,0-1 0 0 0,0 0 0 0 0,1-2 0 0 0,0 0 36 0 0,0 1 1 0 0,1-1-1 0 0,-1 1 1 0 0,1 0-1 0 0,0 0 1 0 0,1 0-1 0 0,-1 0 1 0 0,1 0-1 0 0,3-4 0 0 0,7-5 618 0 0,0 0 0 0 0,1 0 0 0 0,29-19 0 0 0,-41 31-929 0 0,18-12 575 0 0,0 2-1 0 0,1 0 1 0 0,0 1 0 0 0,0 1-1 0 0,1 1 1 0 0,41-10 0 0 0,-27 11 142 0 0,0 2 0 0 0,0 1 0 0 0,60 1 0 0 0,-53 4 295 0 0,80 13 1 0 0,-107-11-845 0 0,-1 1 1 0 0,0 0-1 0 0,1 1 1 0 0,-1 0-1 0 0,-1 2 1 0 0,1 0-1 0 0,-1 0 1 0 0,17 13 0 0 0,-28-18-212 0 0,-1 0 0 0 0,1 0 1 0 0,-1 0-1 0 0,0 0 1 0 0,0 0-1 0 0,0 0 1 0 0,0 1-1 0 0,0-1 1 0 0,-1 1-1 0 0,1 0 1 0 0,-1-1-1 0 0,0 1 0 0 0,0 0 1 0 0,0 0-1 0 0,0 0 1 0 0,0 0-1 0 0,0 0 1 0 0,-1 0-1 0 0,1 0 1 0 0,-1 0-1 0 0,0 0 1 0 0,0 0-1 0 0,0 0 0 0 0,-1 0 1 0 0,0 4-1 0 0,0-2-16 0 0,-1 0-1 0 0,0 0 0 0 0,0 0 0 0 0,0-1 0 0 0,0 1 0 0 0,-1-1 0 0 0,0 1 0 0 0,0-1 0 0 0,0 0 1 0 0,0 0-1 0 0,-1 0 0 0 0,0 0 0 0 0,0-1 0 0 0,-4 4 0 0 0,-6 2-22 0 0,0 0 0 0 0,-1-1 0 0 0,0-1 0 0 0,0 0 0 0 0,-1-2-1 0 0,0 1 1 0 0,0-2 0 0 0,0 0 0 0 0,-27 3 0 0 0,-1-3-335 0 0,1-2 0 0 0,-64-5 0 0 0,36-4-1334 0 0,26-2-2965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61 143 820 0 0,'-11'-4'1182'0'0,"6"3"-324"0"0,1 0 0 0 0,0 0 0 0 0,0-1 1 0 0,0 1-1 0 0,0-1 0 0 0,0 0 0 0 0,0-1 1 0 0,0 1-1 0 0,0 0 0 0 0,-4-6 4805 0 0,9 7-5475 0 0,0 1 0 0 0,0 0 0 0 0,0-1 0 0 0,1 0 0 0 0,-1 1 0 0 0,0-1 0 0 0,0 0 0 0 0,0 0 0 0 0,0 1 0 0 0,0-1 0 0 0,1-2 0 0 0,3-1 238 0 0,1 1-103 0 0,0 1-1 0 0,0 0 1 0 0,1 0-1 0 0,-1 1 1 0 0,0-1-1 0 0,1 1 1 0 0,7 0-1 0 0,7-1 372 0 0,212-24 3148 0 0,-26 5-1670 0 0,-119 7-1289 0 0,71-8-1382 0 0,-145 23-1074 0 0,-9 2-1690 0 0,-18 13-7509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427 100 404 0 0,'1'-2'254'0'0,"-1"1"-1"0"0,1-1 0 0 0,-1 1 1 0 0,0-1-1 0 0,0 0 1 0 0,0 1-1 0 0,0-1 1 0 0,0 0-1 0 0,0 1 1 0 0,0-1-1 0 0,0 0 1 0 0,-1 1-1 0 0,1-1 1 0 0,0 0-1 0 0,-1 1 1 0 0,0-1-1 0 0,1 1 1 0 0,-3-3-1 0 0,1 0 164 0 0,0 1 0 0 0,-1 0 0 0 0,0 0-1 0 0,1 0 1 0 0,-1 0 0 0 0,0 0 0 0 0,-6-3 0 0 0,0 0 341 0 0,0 1 0 0 0,0 0 0 0 0,0 1 0 0 0,-1 0 0 0 0,-16-4 0 0 0,13 5-227 0 0,1 2 0 0 0,-1-1 1 0 0,0 2-1 0 0,0 0 0 0 0,0 0 0 0 0,0 1 0 0 0,0 1 0 0 0,0 0 0 0 0,0 0 0 0 0,1 2 0 0 0,-1-1 0 0 0,-16 9 1 0 0,19-8-236 0 0,1 0 1 0 0,0 1 0 0 0,0 0-1 0 0,0 1 1 0 0,1 0 0 0 0,-1 0 0 0 0,2 1-1 0 0,-1 0 1 0 0,1 0 0 0 0,0 0-1 0 0,0 1 1 0 0,1 1 0 0 0,0-1-1 0 0,0 1 1 0 0,-8 18 0 0 0,12-22-133 0 0,0 1 0 0 0,1 0 1 0 0,-1-1-1 0 0,1 1 0 0 0,0 0 0 0 0,1 0 1 0 0,-1-1-1 0 0,1 1 0 0 0,1 0 0 0 0,-1 0 1 0 0,1 0-1 0 0,0 0 0 0 0,2 8 0 0 0,0-6-18 0 0,0 0 1 0 0,1-1-1 0 0,-1 1 0 0 0,2-1 0 0 0,-1 0 0 0 0,1 0 0 0 0,0 0 1 0 0,10 10-1 0 0,-3-6 1 0 0,1 1 1 0 0,0-2-1 0 0,0 0 1 0 0,1-1-1 0 0,1 0 0 0 0,0-1 1 0 0,0-1-1 0 0,30 11 1 0 0,-24-11-29 0 0,1-2 0 0 0,0 0 0 0 0,0-2 0 0 0,32 2 0 0 0,-41-5-144 0 0,-1 0-1 0 0,1-1 1 0 0,0 0-1 0 0,0-1 1 0 0,-1-1-1 0 0,1 0 1 0 0,-1-1-1 0 0,0 0 1 0 0,12-6-1 0 0,-19 7-2 0 0,-1 0-1 0 0,0 0 0 0 0,1 0 0 0 0,-2-1 1 0 0,1 1-1 0 0,0-1 0 0 0,-1 0 1 0 0,1 0-1 0 0,-1-1 0 0 0,0 1 0 0 0,-1-1 1 0 0,1 1-1 0 0,-1-1 0 0 0,0 0 0 0 0,0 0 1 0 0,0 0-1 0 0,-1 0 0 0 0,1 0 0 0 0,-1 0 1 0 0,-1-1-1 0 0,1 1 0 0 0,-1 0 0 0 0,0-6 1 0 0,0 2 2 0 0,0 0-1 0 0,0-1 1 0 0,-1 1 0 0 0,-1 0 0 0 0,0 0 0 0 0,0 0 0 0 0,-1 0 0 0 0,1 0 0 0 0,-2 1-1 0 0,0-1 1 0 0,0 1 0 0 0,-8-12 0 0 0,5 11-181 0 0,-1 1 1 0 0,0-1-1 0 0,0 2 0 0 0,-1-1 0 0 0,0 1 1 0 0,-1 1-1 0 0,1-1 0 0 0,-1 2 1 0 0,0-1-1 0 0,-1 1 0 0 0,1 1 0 0 0,-1 0 1 0 0,0 1-1 0 0,0 0 0 0 0,0 0 0 0 0,-1 1 1 0 0,1 1-1 0 0,0-1 0 0 0,-21 2 1 0 0,28 1-457 0 0,-1-1 0 0 0,1 1 0 0 0,-1 0 1 0 0,1 1-1 0 0,-7 2 0 0 0,-6 8-5061 0 0,10-4 3124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48 156 0 0,'-4'-5'549'0'0,"-1"1"0"0"0,0 0 1 0 0,0 0-1 0 0,-1 0 0 0 0,1 0 0 0 0,-1 1 1 0 0,0 0-1 0 0,0 1 0 0 0,0-1 0 0 0,0 1 0 0 0,0 0 1 0 0,-1 0-1 0 0,1 1 0 0 0,-12-1 0 0 0,-3 0 1082 0 0,0 1 0 0 0,0 1 0 0 0,-27 4-1 0 0,36-3-907 0 0,-1 0 0 0 0,0 2 0 0 0,0-1 0 0 0,1 1 0 0 0,-1 1 0 0 0,1 0 0 0 0,0 1 0 0 0,-15 8 0 0 0,26-12-638 0 0,0-1 1 0 0,0 1-1 0 0,0-1 0 0 0,1 1 1 0 0,-1-1-1 0 0,0 1 0 0 0,1 0 1 0 0,-1-1-1 0 0,0 1 0 0 0,1 0 1 0 0,-1-1-1 0 0,1 1 0 0 0,-1 0 1 0 0,1 0-1 0 0,-1 0 0 0 0,1-1 1 0 0,0 1-1 0 0,-1 0 0 0 0,1 0 1 0 0,0 0-1 0 0,0 0 0 0 0,0 0 1 0 0,-1 0-1 0 0,1-1 0 0 0,0 1 1 0 0,0 1-1 0 0,1 0 12 0 0,0 0 0 0 0,-1-1 0 0 0,1 1 0 0 0,0 0 0 0 0,0-1 0 0 0,-1 1 1 0 0,1-1-1 0 0,1 0 0 0 0,-1 1 0 0 0,0-1 0 0 0,0 0 0 0 0,3 3 0 0 0,5 3 134 0 0,0-1-1 0 0,1 0 1 0 0,14 7 0 0 0,-19-10-118 0 0,150 64 1243 0 0,-16-8-517 0 0,-117-47-655 0 0,0 0 1 0 0,0 1 0 0 0,36 30 0 0 0,-54-40-159 0 0,-1 0 0 0 0,1 0 0 0 0,-1 0 0 0 0,0 0 0 0 0,0 0 0 0 0,0 0 0 0 0,-1 1 0 0 0,1 0 0 0 0,-1-1 0 0 0,0 1 0 0 0,0 0 0 0 0,0 0 0 0 0,-1 0 1 0 0,1 0-1 0 0,-1 1 0 0 0,0-1 0 0 0,0 0 0 0 0,1 7 0 0 0,-3-9-10 0 0,1 1 0 0 0,-1-1 0 0 0,0 0-1 0 0,1 0 1 0 0,-1 1 0 0 0,0-1 0 0 0,0 0 0 0 0,0 0 0 0 0,-1 0 0 0 0,1 0 0 0 0,0 0 0 0 0,-1 0 0 0 0,1 0 0 0 0,-1-1 0 0 0,0 1 0 0 0,1 0 0 0 0,-1-1 0 0 0,0 1-1 0 0,-3 1 1 0 0,-3 1 38 0 0,1 1-1 0 0,0-2 1 0 0,-16 7-1 0 0,0-3-141 0 0,0-1 0 0 0,-1-1 0 0 0,0-1 0 0 0,-1-1 0 0 0,-46-1 0 0 0,35-3-1957 0 0,-55-10 0 0 0,51 0 38 0 0,22 1-146 0 0,7-3-3307 0 0,11 10 2833 0 0,2-8 378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 0 0,'0'0'1442'0'0,"3"1"307"0"0,0 0-1120 0 0,0 0-1 0 0,0 1 1 0 0,0-1 0 0 0,0 1-1 0 0,0 0 1 0 0,0 0 0 0 0,-1 0-1 0 0,1 0 1 0 0,-1 0 0 0 0,1 0-1 0 0,-1 1 1 0 0,0-1 0 0 0,0 1-1 0 0,0-1 1 0 0,0 1 0 0 0,-1 0-1 0 0,1 0 1 0 0,-1 0 0 0 0,2 4-1 0 0,12 18 1584 0 0,0 0 0 0 0,24 28 1 0 0,-8-10-4281 0 0,-29-41 1354 0 0,-1 0-1 0 0,1 0 1 0 0,0 0 0 0 0,0 0-1 0 0,-1 0 1 0 0,1-1-1 0 0,1 1 1 0 0,-1-1 0 0 0,4 3-1 0 0,3-1-1633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148 323 924 0 0,'-81'-170'7554'0'0,"26"56"1867"0"0,53 110-9020 0 0,1 3-286 0 0,0-1 1 0 0,0 0 0 0 0,0 1 0 0 0,0-1-1 0 0,0 0 1 0 0,0 0 0 0 0,1 0 0 0 0,-1 0 0 0 0,1 0-1 0 0,-1 0 1 0 0,1 0 0 0 0,0 0 0 0 0,0 0-1 0 0,0 0 1 0 0,0 0 0 0 0,0-2 0 0 0,3 4-859 0 0,0 0 1 0 0,0 0-1 0 0,0 0 0 0 0,0 0 1 0 0,0 1-1 0 0,0-1 0 0 0,0 1 1 0 0,5 1-1 0 0,12 5-1588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99 470 28 0 0,'-6'-2'731'0'0,"1"1"-1"0"0,-1-2 1 0 0,1 1-1 0 0,0-1 1 0 0,0 0 0 0 0,0 0-1 0 0,0 0 1 0 0,0-1-1 0 0,1 1 1 0 0,-1-1-1 0 0,1 0 1 0 0,0-1 0 0 0,-3-4-1 0 0,3 4-129 0 0,1-1-1 0 0,0 0 1 0 0,0 0-1 0 0,0 0 0 0 0,1 0 1 0 0,0 0-1 0 0,0 0 1 0 0,0-1-1 0 0,1 1 1 0 0,-1-9-1 0 0,2 3-153 0 0,0 0 0 0 0,1 0 1 0 0,0 1-1 0 0,0-1 0 0 0,1 0 0 0 0,1 1 0 0 0,0-1 1 0 0,1 1-1 0 0,0 0 0 0 0,0 0 0 0 0,1 0 1 0 0,9-12-1 0 0,-4 7-27 0 0,2 0 0 0 0,0 1 1 0 0,1 1-1 0 0,0 0 0 0 0,1 1 1 0 0,1 0-1 0 0,25-17 0 0 0,-29 23-194 0 0,0 0-1 0 0,0 1 1 0 0,1 0-1 0 0,-1 1 1 0 0,1 0-1 0 0,1 1 1 0 0,-1 1-1 0 0,1 0 1 0 0,-1 0-1 0 0,1 1 1 0 0,0 1-1 0 0,17 0 1 0 0,-23 2-128 0 0,1 0 1 0 0,-1 0-1 0 0,0 0 0 0 0,0 1 1 0 0,0 1-1 0 0,0-1 1 0 0,0 1-1 0 0,-1 0 1 0 0,1 1-1 0 0,-1-1 0 0 0,0 1 1 0 0,1 1-1 0 0,-2-1 1 0 0,8 8-1 0 0,-10-10-91 0 0,-1 0 0 0 0,0 1 0 0 0,0 0 0 0 0,1 0 0 0 0,-2-1 0 0 0,1 1 0 0 0,0 0 0 0 0,-1 0 0 0 0,1 1 0 0 0,-1-1 0 0 0,0 0-1 0 0,0 0 1 0 0,0 1 0 0 0,0-1 0 0 0,-1 1 0 0 0,1-1 0 0 0,-1 1 0 0 0,0-1 0 0 0,0 0 0 0 0,0 1 0 0 0,-1-1 0 0 0,1 1 0 0 0,-1-1 0 0 0,1 1 0 0 0,-1-1 0 0 0,-1 0 0 0 0,1 0-1 0 0,0 1 1 0 0,-1-1 0 0 0,1 0 0 0 0,-1 0 0 0 0,-2 2 0 0 0,-1 2-61 0 0,0-1-1 0 0,0 0 0 0 0,0-1 1 0 0,-1 1-1 0 0,0-1 0 0 0,0 0 1 0 0,-1-1-1 0 0,1 1 1 0 0,-1-1-1 0 0,-9 4 0 0 0,-8 2-267 0 0,-45 12-1 0 0,-1 1-354 0 0,69-23 569 0 0,5 1-2 0 0,22 5 65 0 0,45 3 1 0 0,-26-4 27 0 0,8 2 1 0 0,117 18 12 0 0,-139-18 56 0 0,0 0 0 0 0,-1 3 1 0 0,40 16-1 0 0,-66-24-32 0 0,-1-1 0 0 0,0 1 0 0 0,0 0 0 0 0,0 0 0 0 0,0 0 0 0 0,0 0 0 0 0,0 1 0 0 0,0-1 0 0 0,-1 1 0 0 0,1 0 0 0 0,-1 0 0 0 0,0-1 0 0 0,3 6 0 0 0,-4-6-6 0 0,-1-1 0 0 0,1 1 0 0 0,-1 0 1 0 0,1 0-1 0 0,-1-1 0 0 0,0 1 0 0 0,0 0 1 0 0,1 0-1 0 0,-1-1 0 0 0,-1 1 0 0 0,1 0 0 0 0,0 0 1 0 0,0 0-1 0 0,-1-1 0 0 0,1 1 0 0 0,-1 0 0 0 0,1-1 1 0 0,-1 1-1 0 0,0 0 0 0 0,1-1 0 0 0,-1 1 1 0 0,0-1-1 0 0,0 1 0 0 0,0-1 0 0 0,-1 1 0 0 0,1-1 1 0 0,0 0-1 0 0,-2 2 0 0 0,-7 6 35 0 0,-1-1 1 0 0,0 0-1 0 0,0-1 1 0 0,0 0-1 0 0,-1-1 0 0 0,0 0 1 0 0,-1-1-1 0 0,1 0 1 0 0,-20 4-1 0 0,-16 2 49 0 0,-58 6-1 0 0,95-16-83 0 0,-34 5-373 0 0,-78-1 0 0 0,103-6-238 0 0,0-1-1 0 0,-1 0 1 0 0,1-1-1 0 0,1-2 1 0 0,-1 0-1 0 0,-23-9 1 0 0,39 12-10 0 0,0 0 0 0 0,0 0-1 0 0,0 0 1 0 0,0-1 0 0 0,-6-4 0 0 0,9 6 27 0 0,0 0 1 0 0,0 0-1 0 0,0 0 1 0 0,0-1-1 0 0,0 1 1 0 0,0 0-1 0 0,0 0 1 0 0,0-1-1 0 0,1 1 1 0 0,-1-1-1 0 0,0-1 1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4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79 312 0 0,'15'-44'5663'0'0,"-13"41"-4783"0"0,-1 0 0 0 0,0 1 1 0 0,1-1-1 0 0,0 0 0 0 0,0 0 1 0 0,0 1-1 0 0,0-1 0 0 0,0 1 0 0 0,0-1 1 0 0,0 1-1 0 0,5-3 0 0 0,-6 5-624 0 0,0 0 0 0 0,0 0 0 0 0,0 0 0 0 0,0 0 0 0 0,0 0 0 0 0,0 0 0 0 0,0 0 0 0 0,0 0 0 0 0,0 0 0 0 0,0 1 0 0 0,0-1 0 0 0,0 1 0 0 0,0-1 0 0 0,0 0 0 0 0,0 1 0 0 0,0 0 0 0 0,0-1 0 0 0,0 1 0 0 0,0-1 0 0 0,0 1 0 0 0,0 1 0 0 0,0-1-173 0 0,2 1 253 0 0,0 1 1 0 0,0 1 0 0 0,-1-1 0 0 0,1 0-1 0 0,-1 1 1 0 0,0-1 0 0 0,0 1-1 0 0,0 0 1 0 0,-1-1 0 0 0,1 1 0 0 0,1 7-1 0 0,9 45 1456 0 0,-12-52-1610 0 0,10 80 1820 0 0,-7-50-1181 0 0,1 1 0 0 0,9 33 0 0 0,-10-56-815 0 0,1 0-1 0 0,0-1 1 0 0,0 0-1 0 0,1 1 0 0 0,1-1 1 0 0,0-1-1 0 0,10 16 1 0 0,-12-22-7 0 0,0 0 1 0 0,0 0-1 0 0,0 0 1 0 0,0 0-1 0 0,0-1 1 0 0,1 0-1 0 0,0 0 1 0 0,-1 0 0 0 0,1 0-1 0 0,0-1 1 0 0,0 0-1 0 0,1 0 1 0 0,-1 0-1 0 0,0-1 1 0 0,1 1-1 0 0,-1-1 1 0 0,1-1 0 0 0,9 1-1 0 0,7-2-205 0 0,0-1 0 0 0,0-1 1 0 0,0 0-1 0 0,37-13 0 0 0,-14 4-315 0 0,-14 8-7132 0 0,-14 3 2364 0 0,-2-1 2155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5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39 416 0 0,'0'-2'1118'0'0,"0"-3"-161"0"0,-1-13 3661 0 0,1 17-4389 0 0,0 0 0 0 0,0 1 0 0 0,0-1 1 0 0,0 1-1 0 0,0-1 0 0 0,0 0 0 0 0,-1 1 1 0 0,1-1-1 0 0,0 1 0 0 0,0-1 0 0 0,-1 1 1 0 0,1-1-1 0 0,0 1 0 0 0,-1-1 0 0 0,1 1 1 0 0,-1-1-1 0 0,1 1 0 0 0,0-1 0 0 0,-1 1 1 0 0,1 0-1 0 0,-1-1 0 0 0,1 1 0 0 0,-1 0 1 0 0,-2-1 1188 0 0,-1 4-281 0 0,-6 5-478 0 0,-1 1 0 0 0,1 0-1 0 0,1 1 1 0 0,0 0 0 0 0,0 1-1 0 0,1 0 1 0 0,1 0 0 0 0,-1 0 0 0 0,2 1-1 0 0,-11 24 1 0 0,14-28-397 0 0,1 0-1 0 0,-1 0 1 0 0,1 0 0 0 0,1 1-1 0 0,-1-1 1 0 0,1 0-1 0 0,1 1 1 0 0,0-1 0 0 0,0 0-1 0 0,0 1 1 0 0,1-1 0 0 0,1 0-1 0 0,-1 1 1 0 0,1-1-1 0 0,1 0 1 0 0,-1 0 0 0 0,1-1-1 0 0,1 1 1 0 0,5 9 0 0 0,-1-6-47 0 0,0 0 0 0 0,1-1 0 0 0,1 0 0 0 0,0 0 0 0 0,0-1 0 0 0,1 0 0 0 0,0-1 0 0 0,0 0 0 0 0,1-1 0 0 0,0 0 0 0 0,22 8 0 0 0,-5-3 126 0 0,2-2-1 0 0,-1-1 1 0 0,62 10 0 0 0,-66-15-397 0 0,0-2 0 0 0,1-1 0 0 0,-1 0 0 0 0,1-2 0 0 0,-1-1 0 0 0,0-2 0 0 0,0 0 0 0 0,51-16 0 0 0,-64 14-1052 0 0,1 0 0 0 0,-1-1 0 0 0,0-1 1 0 0,23-16-1 0 0,-33 18-889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5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70 744 0 0,'-16'-5'1671'0'0,"-3"0"10440"0"0,21 5-11814 0 0,0 0 0 0 0,0-1 1 0 0,0 1-1 0 0,0-1 0 0 0,0 1 0 0 0,0-1 0 0 0,0 0 0 0 0,-1 0 1 0 0,3-1-1 0 0,17-6 1181 0 0,40 0 2424 0 0,68 0 0 0 0,-36 4-3376 0 0,-65 1-2322 0 0,-26 3 1285 0 0,0-1 1 0 0,0 1 0 0 0,0-1 0 0 0,0 1 0 0 0,-1-1-1 0 0,1 0 1 0 0,0 0 0 0 0,0 1 0 0 0,0-1-1 0 0,2-2 1 0 0,-5-10-7718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5:5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32 143 656 0 0,'-16'-11'1743'0'0,"8"5"526"0"0,1 1 3453 0 0,10 3-3913 0 0,10-4-807 0 0,-1 0 1 0 0,1 1-1 0 0,0 0 0 0 0,0 1 0 0 0,16-3 1 0 0,76-10 1686 0 0,-74 13-1848 0 0,459-41 8047 0 0,-285 31-6752 0 0,-169 9-12449 0 0,-48 22 3360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4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1 144 420 0 0,'0'0'3746'0'0,"9"1"-2676"0"0,184 17 2210 0 0,-33-8-2202 0 0,1410 34 4696 0 0,14-52-2400 0 0,716-54-109 0 0,-1630 39-2549 0 0,1208-60 1121 0 0,-1860 82-1841 0 0,301-31-312 0 0,-311 30-1866 0 0,-24-3-37 0 0,-42 4 1319 0 0,-103 8-3268 0 0,16 2 1706 0 0,-17-1 354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36 0 0,'-9'4'277'0'0,"-45"21"2167"0"0,46-20-674 0 0,-1 0-1 0 0,1 0 0 0 0,-15 14 1 0 0,23-19-1587 0 0,-1 0-1 0 0,1 1 1 0 0,-1-1 0 0 0,1 0-1 0 0,-1 1 1 0 0,1-1 0 0 0,-1 1-1 0 0,1-1 1 0 0,0 1 0 0 0,-1-1-1 0 0,1 1 1 0 0,0-1 0 0 0,-1 1-1 0 0,1-1 1 0 0,0 1 0 0 0,0 0-1 0 0,-1-1 1 0 0,1 1 0 0 0,0-1-1 0 0,0 1 1 0 0,0 0 0 0 0,0-1-1 0 0,0 1 1 0 0,0-1 0 0 0,0 1 0 0 0,0 0-1 0 0,0-1 1 0 0,0 1 0 0 0,0 0-1 0 0,1-1 1 0 0,-1 1 0 0 0,0-1-1 0 0,0 1 1 0 0,1-1 0 0 0,-1 2-1 0 0,2-1 123 0 0,-1 1 0 0 0,1-1-1 0 0,0 0 1 0 0,-1 1 0 0 0,1-1 0 0 0,0 0-1 0 0,0 0 1 0 0,0 0 0 0 0,0 0 0 0 0,3 0-1 0 0,9 3 542 0 0,-1 0-1 0 0,18 1 0 0 0,-30-5-753 0 0,110 13 3114 0 0,166-2 1 0 0,-19-31-6017 0 0,-151-1-6953 0 0,-80 14 6981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5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0 218 384 0 0,'8'3'409'0'0,"0"1"0"0"0,0-1 0 0 0,1 0 0 0 0,-1-1 0 0 0,0 1-1 0 0,1-2 1 0 0,0 1 0 0 0,-1-1 0 0 0,17-1 0 0 0,-3 2 86 0 0,133 3 2354 0 0,-145-5-2733 0 0,157 1 1384 0 0,1136-57 5870 0 0,-871 31-5588 0 0,2719-94 5743 0 0,-1741 110-5454 0 0,61-1 193 0 0,-1431 9-2194 0 0,27 0 121 0 0,103-14 0 0 0,-167 14-348 0 0,0 1-118 0 0,-1 0 0 0 0,1-1 0 0 0,-1 1 1 0 0,1-1-1 0 0,-1 1 0 0 0,0-1 0 0 0,1 0 1 0 0,-1 0-1 0 0,0 0 0 0 0,5-3 0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40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4109 1 440 0 0,'-4'2'691'0'0,"-8"6"-116"0"0,1 0 0 0 0,0 1 0 0 0,1 0-1 0 0,0 1 1 0 0,-12 14 0 0 0,-45 64 1138 0 0,30-37-1109 0 0,-110 161 1067 0 0,80-112-1318 0 0,-60 87 146 0 0,-150 207 260 0 0,-531 546 224 0 0,490-620-731 0 0,217-222-147 0 0,-46 50 86 0 0,121-121-157 0 0,-438 464 638 0 0,137-160-333 0 0,-487 444 234 0 0,633-604-448 0 0,148-138-257 0 0,15-15-731 0 0,0-1-1 0 0,-23 18 0 0 0,31-31-2275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40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27 120 0 0,'0'0'134'0'0,"-2"-26"4219"0"0,13 29-1297 0 0,8 10-538 0 0,15 20-1456 0 0,-9-9-367 0 0,65 52 782 0 0,288 230 1217 0 0,30-8-859 0 0,-245-183-1344 0 0,510 383 1053 0 0,553 511 33 0 0,-537-467-1014 0 0,-403-323-312 0 0,369 267 338 0 0,-223-186-137 0 0,-161-121-154 0 0,-134-90-557 0 0,145 122 0 0 0,-244-174-1355 0 0,-17-11-4021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29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20 640 0 0,'-2'-2'356'0'0,"0"0"-1"0"0,0 0 1 0 0,0 1 0 0 0,0-1-1 0 0,0 1 1 0 0,0-1 0 0 0,0 1-1 0 0,0 0 1 0 0,-1 0 0 0 0,1 0 0 0 0,0 0-1 0 0,-1 1 1 0 0,1-1 0 0 0,-1 1-1 0 0,1-1 1 0 0,-1 1 0 0 0,1 0-1 0 0,-1 0 1 0 0,1 0 0 0 0,-4 0-1 0 0,3 1 23 0 0,0 0-1 0 0,1 1 0 0 0,-1-1 0 0 0,0 1 1 0 0,1-1-1 0 0,-1 1 0 0 0,1 0 1 0 0,0 0-1 0 0,-1 0 0 0 0,1 0 1 0 0,0 1-1 0 0,0-1 0 0 0,0 0 0 0 0,1 1 1 0 0,-1-1-1 0 0,-1 5 0 0 0,0-1 44 0 0,0 0 0 0 0,1-1-1 0 0,0 1 1 0 0,0 0 0 0 0,1 0-1 0 0,0 1 1 0 0,0-1 0 0 0,0 0 0 0 0,1 0-1 0 0,0 0 1 0 0,0 1 0 0 0,0-1-1 0 0,1 0 1 0 0,2 9 0 0 0,-3-12-292 0 0,1 0 1 0 0,0 0-1 0 0,0 0 1 0 0,0 0-1 0 0,0 0 1 0 0,1 0 0 0 0,-1-1-1 0 0,1 1 1 0 0,-1 0-1 0 0,1-1 1 0 0,0 1-1 0 0,0-1 1 0 0,0 0-1 0 0,1 1 1 0 0,-1-1-1 0 0,0 0 1 0 0,1 0 0 0 0,0-1-1 0 0,-1 1 1 0 0,1 0-1 0 0,0-1 1 0 0,0 0-1 0 0,0 0 1 0 0,-1 0-1 0 0,1 0 1 0 0,1 0-1 0 0,-1 0 1 0 0,0-1-1 0 0,0 1 1 0 0,5-1 0 0 0,-7 0-82 0 0,0 0 1 0 0,0 0 0 0 0,1 0 0 0 0,-1 0 0 0 0,0 0 0 0 0,0 0-1 0 0,0-1 1 0 0,1 1 0 0 0,-1 0 0 0 0,0-1 0 0 0,0 1 0 0 0,0-1 0 0 0,0 1-1 0 0,0-1 1 0 0,0 0 0 0 0,0 1 0 0 0,0-1 0 0 0,0 0 0 0 0,0 0-1 0 0,0 0 1 0 0,0 0 0 0 0,-1 0 0 0 0,2-1 0 0 0,-1 0 5 0 0,0 0 1 0 0,-1 0 0 0 0,1 0 0 0 0,0 0-1 0 0,-1 0 1 0 0,1 0 0 0 0,-1 0-1 0 0,0 0 1 0 0,0 0 0 0 0,0-1 0 0 0,0 1-1 0 0,0-2 1 0 0,-1-3 34 0 0,-1 0 1 0 0,1 0-1 0 0,-1 0 1 0 0,-1 0-1 0 0,1 0 1 0 0,-7-12-1 0 0,8 19-93 0 0,-34-54 505 0 0,31 50-606 0 0,1 0-1 0 0,-1 1 1 0 0,0-1 0 0 0,1 0-1 0 0,-2 1 1 0 0,1 0-1 0 0,0 0 1 0 0,-1 1-1 0 0,-9-5 1 0 0,14 7 3 0 0,0-1 0 0 0,0 1 0 0 0,-1 0 0 0 0,1 0-1 0 0,0 0 1 0 0,-1 0 0 0 0,1 0 0 0 0,0 0 0 0 0,-1 0 0 0 0,1 0 0 0 0,0 0 0 0 0,-1 0 0 0 0,1 0 0 0 0,0 0 0 0 0,-1 0 0 0 0,1 0 0 0 0,0 0 0 0 0,-1 0 0 0 0,1 0 0 0 0,0 0-1 0 0,-1 0 1 0 0,1 1 0 0 0,0-1 0 0 0,0 0 0 0 0,-1 0 0 0 0,1 0 0 0 0,0 0 0 0 0,0 1 0 0 0,-1-1 0 0 0,1 0 0 0 0,0 0 0 0 0,0 1 0 0 0,-1-1 0 0 0,1 0 0 0 0,0 1 0 0 0,9 30-9717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29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6437 0 0,'-4'6'984'0'0,"-5"6"811"0"0,1 1 0 0 0,0 0 0 0 0,1 0 1 0 0,-10 27-1 0 0,16-36-1643 0 0,0 0 0 0 0,0 0 1 0 0,1-1-1 0 0,-1 1 1 0 0,1 0-1 0 0,0 0 0 0 0,0 0 1 0 0,0 0-1 0 0,0 0 1 0 0,1-1-1 0 0,-1 1 0 0 0,1 0 1 0 0,0 0-1 0 0,0-1 1 0 0,1 1-1 0 0,-1 0 0 0 0,1-1 1 0 0,0 1-1 0 0,0-1 1 0 0,0 0-1 0 0,0 0 0 0 0,0 0 1 0 0,1 0-1 0 0,4 4 1 0 0,-1-1 40 0 0,0-1 0 0 0,1 0 1 0 0,0 0-1 0 0,0-1 1 0 0,0 1-1 0 0,1-2 0 0 0,-1 1 1 0 0,1-1-1 0 0,0 0 0 0 0,0-1 1 0 0,0 0-1 0 0,0 0 1 0 0,0-1-1 0 0,13 1 0 0 0,-21-2-144 0 0,1 0-1 0 0,-1-1 0 0 0,1 1 0 0 0,-1 0 1 0 0,1 0-1 0 0,-1-1 0 0 0,0 1 0 0 0,1-1 0 0 0,-1 1 1 0 0,0 0-1 0 0,1-1 0 0 0,-1 1 0 0 0,0-1 1 0 0,1 1-1 0 0,-1-1 0 0 0,0 1 0 0 0,0 0 0 0 0,0-1 1 0 0,1 1-1 0 0,-1-1 0 0 0,0 1 0 0 0,0-1 1 0 0,0 0-1 0 0,0 1 0 0 0,0-1 0 0 0,0 1 0 0 0,0-1 1 0 0,0 1-1 0 0,0-1 0 0 0,0 1 0 0 0,0-1 1 0 0,0 1-1 0 0,-1-1 0 0 0,1 1 0 0 0,0-1 0 0 0,0 1 1 0 0,0-1-1 0 0,-1 1 0 0 0,1 0 0 0 0,0-1 1 0 0,-1 1-1 0 0,1-1 0 0 0,-6-5 61 0 0,0 0 0 0 0,-1 0 0 0 0,1 1 0 0 0,-1 0 0 0 0,0 0 0 0 0,0 1-1 0 0,0 0 1 0 0,-1 0 0 0 0,-14-5 0 0 0,15 6-537 0 0,6 3-212 0 0,23 7-8641 0 0,-3-2 6553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0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288 233 304 0 0,'-4'-4'1272'0'0,"0"0"1"0"0,0 0-1 0 0,0 0 1 0 0,1-1-1 0 0,-1 1 1 0 0,1-1-1 0 0,-5-10 1 0 0,8 14-1044 0 0,0 0 1 0 0,0 0 0 0 0,0 0 0 0 0,0 0 0 0 0,0 0 0 0 0,1 0-1 0 0,-1 0 1 0 0,0 0 0 0 0,0 1 0 0 0,1-1 0 0 0,-1 0-1 0 0,0 0 1 0 0,1 0 0 0 0,-1 0 0 0 0,1 0 0 0 0,-1 0 0 0 0,1 1-1 0 0,1-2 1 0 0,11-14 1861 0 0,-3 7-1207 0 0,1 0 0 0 0,0 0 0 0 0,0 1 0 0 0,1 1 0 0 0,0 0 0 0 0,23-10 0 0 0,83-24 1416 0 0,-89 32-1717 0 0,5-3 153 0 0,-20 7-254 0 0,0 0 0 0 0,0 0 0 0 0,1 2 0 0 0,0 0-1 0 0,21-2 1 0 0,-49 15-235 0 0,8-6-203 0 0,-26 14 97 0 0,-1-2 0 0 0,-64 24 0 0 0,46-21-60 0 0,-66 25 63 0 0,59-25-62 0 0,2 3 0 0 0,1 2 0 0 0,-55 34 0 0 0,103-55-66 0 0,1 1-1 0 0,0 0 1 0 0,0 0-1 0 0,0 1 1 0 0,-7 7-1 0 0,11-11-11 0 0,0 0 0 0 0,1 0 0 0 0,-1 0-1 0 0,0 0 1 0 0,1 0 0 0 0,-1 0-1 0 0,1 0 1 0 0,-1 0 0 0 0,1 0-1 0 0,-1 0 1 0 0,1 0 0 0 0,0 0 0 0 0,-1 0-1 0 0,1 1 1 0 0,0-1 0 0 0,0 0-1 0 0,0 0 1 0 0,0 0 0 0 0,0 1-1 0 0,0-1 1 0 0,0 0 0 0 0,1 0 0 0 0,-1 0-1 0 0,0 0 1 0 0,1 0 0 0 0,-1 1-1 0 0,0-1 1 0 0,1 0 0 0 0,-1 0-1 0 0,1 0 1 0 0,0 0 0 0 0,-1 0 0 0 0,1 0-1 0 0,0 0 1 0 0,0-1 0 0 0,0 1-1 0 0,-1 0 1 0 0,1 0 0 0 0,2 1 0 0 0,10 6 29 0 0,1-1-1 0 0,0 0 1 0 0,0 0 0 0 0,0-1 0 0 0,29 6 0 0 0,-20-4 1 0 0,66 19 70 0 0,74 25 39 0 0,-128-39-114 0 0,0 2-1 0 0,47 28 1 0 0,-76-40-44 0 0,0 1 0 0 0,0 0 1 0 0,0 0-1 0 0,-1 1 1 0 0,0-1-1 0 0,0 1 1 0 0,8 9-1 0 0,-12-12 15 0 0,0 0 1 0 0,0 0-1 0 0,0 0 1 0 0,0-1-1 0 0,0 1 1 0 0,-1 0-1 0 0,1 0 0 0 0,-1 0 1 0 0,1 0-1 0 0,-1 0 1 0 0,0 0-1 0 0,1 0 0 0 0,-1 0 1 0 0,0 1-1 0 0,0-1 1 0 0,-1 0-1 0 0,1 0 1 0 0,0 0-1 0 0,-1 0 0 0 0,1 0 1 0 0,-1 0-1 0 0,0 0 1 0 0,1-1-1 0 0,-1 1 0 0 0,0 0 1 0 0,0 0-1 0 0,0 0 1 0 0,-1-1-1 0 0,-1 3 1 0 0,-4 5 23 0 0,-1-1 1 0 0,-1 0-1 0 0,1-1 1 0 0,-1 0-1 0 0,0 0 1 0 0,-1-1-1 0 0,1 0 1 0 0,-21 8-1 0 0,8-5-40 0 0,0-1 0 0 0,0-1 0 0 0,-31 6 0 0 0,51-13-154 0 0,-1 1-1 0 0,1-1 0 0 0,-1 1 1 0 0,1-1-1 0 0,-1 0 0 0 0,1 0 0 0 0,-1 0 1 0 0,1 0-1 0 0,-1 0 0 0 0,1 0 1 0 0,-1-1-1 0 0,1 1 0 0 0,0-1 1 0 0,-1 0-1 0 0,-3-1 0 0 0,16-13-5957 0 0,-8 12 5376 0 0,1 1-1 0 0,0 0 1 0 0,0 0 0 0 0,0 0 0 0 0,0 0-1 0 0,0 0 1 0 0,4-1 0 0 0,16-7-2142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0 223 7873 0 0,'23'-38'8876'0'0,"-21"36"-8547"0"0,-1 0-1 0 0,0 1 0 0 0,1-1 1 0 0,-1 1-1 0 0,1-1 0 0 0,-1 1 0 0 0,1-1 1 0 0,-1 1-1 0 0,1 0 0 0 0,0 0 1 0 0,0 0-1 0 0,0 0 0 0 0,0 0 0 0 0,0 0 1 0 0,0 1-1 0 0,0-1 0 0 0,0 1 0 0 0,2-1 1 0 0,-2 2-185 0 0,0 0 0 0 0,0 0 0 0 0,0 0-1 0 0,0 0 1 0 0,0 0 0 0 0,0 1 0 0 0,0-1 0 0 0,0 0 0 0 0,-1 1 0 0 0,1 0 0 0 0,-1-1 0 0 0,1 1 0 0 0,-1 0 0 0 0,2 3 0 0 0,-1-3 37 0 0,31 45 1536 0 0,47 87 0 0 0,19 29 263 0 0,-84-142-1845 0 0,53 68 998 0 0,-55-74-944 0 0,0-1 1 0 0,0-1-1 0 0,29 22 1 0 0,-32-30-190 0 0,0-4 0 0 0,-7-3 0 0 0,0 1 0 0 0,0-1 0 0 0,-1 0 0 0 0,1 1 0 0 0,-1-1 0 0 0,0 0 0 0 0,0-1 0 0 0,1 1 0 0 0,-1 0 0 0 0,0 0 0 0 0,-1-1 0 0 0,1 1 0 0 0,0-1 0 0 0,-1 0 0 0 0,0 0 0 0 0,1 1 0 0 0,1-7 0 0 0,3-9 0 0 0,6-34 0 0 0,-6 26 0 0 0,11-45 0 0 0,0 1 0 0 0,2 0 0 0 0,45-106 0 0 0,-55 156-2 0 0,1 2 0 0 0,0-1 0 0 0,2 1 0 0 0,14-17 0 0 0,-20 27-14 0 0,0 2 0 0 0,1-1 0 0 0,0 1 0 0 0,0 0 0 0 0,1 0 0 0 0,0 1 1 0 0,0 0-1 0 0,0 0 0 0 0,0 1 0 0 0,1 0 0 0 0,14-4 0 0 0,34-4-1579 0 0,-21 9-3699 0 0,64 2 0 0 0,-40 3 1801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1040 0 0,'-26'4'19737'0'0,"53"4"-18177"0"0,1-2-1 0 0,1-1 1 0 0,51 2 0 0 0,-20-2-515 0 0,446 34 3610 0 0,-470-37-4604 0 0,22 2-51 0 0,7 1 0 0 0,84-4 0 0 0,-128-3 0 0 0,-12 1 0 0 0,7-3 0 0 0,22-5-12534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1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1208 0 0,'-6'5'1713'0'0,"0"0"-1"0"0,1 1 0 0 0,-1 0 1 0 0,-7 11 2252 0 0,28-3 261 0 0,-8-11-3531 0 0,1 1 1 0 0,-1-2-1 0 0,1 1 0 0 0,0-1 1 0 0,0-1-1 0 0,0 1 1 0 0,0-1-1 0 0,0-1 0 0 0,0 1 1 0 0,11-2-1 0 0,-4 1-19 0 0,185 5 1989 0 0,175 6 2863 0 0,-356-9-5980 0 0,6 0-2686 0 0,0-1 0 0 0,-1-1 0 0 0,43-6 0 0 0,-59 4-252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1 589 1020 0 0,'2'-3'11215'0'0,"15"-10"-8855"0"0,1-3 933 0 0,26-27-1 0 0,-38 36-2919 0 0,0 0 0 0 0,0-1 0 0 0,-1 0 0 0 0,0 0 0 0 0,-1 0 0 0 0,1-1 0 0 0,3-14 0 0 0,1-7 137 0 0,-2-1 1 0 0,-1 0 0 0 0,-2 0 0 0 0,1-35 0 0 0,-8-126 1469 0 0,-2 152-1440 0 0,3 26 2442 0 0,-2 60-2908 0 0,-16 222 261 0 0,18-201-289 0 0,3 0 0 0 0,10 72 0 0 0,-8-93-46 0 0,-3-35 0 0 0,1-1 0 0 0,0 1 0 0 0,0 0 0 0 0,6 17 0 0 0,-1-15 0 0 0,1-10-115 0 0,-3-2-150 0 0,-1-2-1 0 0,0 1 1 0 0,1 0 0 0 0,-1-1 0 0 0,0 1 0 0 0,1-1 0 0 0,2-1 0 0 0,43-20-7563 0 0,-33 14 4667 0 0,5-4-188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96 0 0,'1'-9'3795'0'0,"2"-18"11484"0"0,6 55-12470 0 0,6 37 0 0 0,-3-9-991 0 0,40 156 3325 0 0,-40-159-5359 0 0,-12-53 100 0 0,0 0 1 0 0,0 1-1 0 0,0-1 1 0 0,0 0-1 0 0,0 0 0 0 0,0 1 1 0 0,0-1-1 0 0,0 0 1 0 0,1 0-1 0 0,-1 1 1 0 0,0-1-1 0 0,0 0 0 0 0,0 0 1 0 0,0 1-1 0 0,1-1 1 0 0,-1 0-1 0 0,0 0 0 0 0,0 0 1 0 0,0 0-1 0 0,1 1 1 0 0,-1-1-1 0 0,0 0 1 0 0,0 0-1 0 0,1 0 0 0 0,-1 0 1 0 0,0 0-1 0 0,0 0 1 0 0,1 0-1 0 0,-1 1 1 0 0,0-1-1 0 0,0 0 0 0 0,1 0 1 0 0,-1 0-1 0 0,0 0 1 0 0,1 0-1 0 0,-1 0 0 0 0,0 0 1 0 0,0-1-1 0 0,1 1 1 0 0,-1 0-1 0 0,0 0 1 0 0,0 0-1 0 0,1 0 0 0 0,-1 0 1 0 0,0 0-1 0 0,0 0 1 0 0,1-1-1 0 0,-1 1 1 0 0,0 0-1 0 0,0 0 0 0 0,0 0 1 0 0,1 0-1 0 0,-1-1 1 0 0,0 1-1 0 0,0 0 0 0 0,0 0 1 0 0,1-1-1 0 0,8-11-4188 0 0,-9 11 3916 0 0,2-8-2971 0 0,-1 1 482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3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495 150 324 0 0,'4'-7'659'0'0,"-1"0"-1"0"0,0-1 1 0 0,0 1 0 0 0,-1-1 0 0 0,1 1-1 0 0,-2-1 1 0 0,3-15 0 0 0,-4 20-391 0 0,0 1 0 0 0,0-1 1 0 0,0 1-1 0 0,0-1 1 0 0,0 0-1 0 0,-1 1 0 0 0,1-1 1 0 0,-1 1-1 0 0,0-1 0 0 0,1 1 1 0 0,-1-1-1 0 0,-1 1 0 0 0,1-1 1 0 0,0 1-1 0 0,0 0 1 0 0,-1 0-1 0 0,1-1 0 0 0,-1 1 1 0 0,0 0-1 0 0,0 1 0 0 0,1-1 1 0 0,-1 0-1 0 0,-1 0 0 0 0,1 1 1 0 0,0-1-1 0 0,0 1 1 0 0,-4-2-1 0 0,-1 0 192 0 0,-1 1 0 0 0,0 0 0 0 0,1 1 0 0 0,-1-1 0 0 0,0 2 0 0 0,0-1 0 0 0,0 1 0 0 0,0 0 0 0 0,0 0 0 0 0,0 1 0 0 0,1 0 0 0 0,-1 1 1 0 0,-14 4-1 0 0,-1 1 204 0 0,1 2 0 0 0,-1 1 1 0 0,-25 15-1 0 0,22-10 103 0 0,2 1-1 0 0,0 0 1 0 0,-40 38-1 0 0,52-42-439 0 0,1-1-1 0 0,0 2 0 0 0,1-1 1 0 0,1 1-1 0 0,0 1 0 0 0,1 0 1 0 0,0 0-1 0 0,-9 24 0 0 0,15-32-269 0 0,0 1 0 0 0,1 0 0 0 0,-1-1 0 0 0,1 1 0 0 0,0 0 0 0 0,1 0 0 0 0,0 0 0 0 0,0 0 0 0 0,1 0 0 0 0,-1 0 0 0 0,1 0 0 0 0,1-1 0 0 0,-1 1 0 0 0,1 0 0 0 0,4 7 0 0 0,-1-3 136 0 0,1 0 0 0 0,0 0 0 0 0,1-1 0 0 0,0 1 0 0 0,1-2 0 0 0,0 1 0 0 0,16 14 0 0 0,7 1 333 0 0,0 0-1 0 0,2-3 1 0 0,64 34-1 0 0,-55-35-525 0 0,1-1 0 0 0,1-2 0 0 0,1-2 0 0 0,1-2 0 0 0,0-2 0 0 0,0-2 0 0 0,1-2 0 0 0,0-2 0 0 0,82-1 0 0 0,-114-5 0 0 0,0 0 0 0 0,-1-2 0 0 0,1 1 0 0 0,-1-2 0 0 0,1 0 0 0 0,23-9 0 0 0,-32 10 0 0 0,-1-1 0 0 0,0 0 0 0 0,1 0 0 0 0,-1 0 0 0 0,-1-1 0 0 0,1 0 0 0 0,0 1 0 0 0,-1-2 0 0 0,0 1 0 0 0,0 0 0 0 0,0-1 0 0 0,0 0 0 0 0,-1 0 0 0 0,0 0 0 0 0,0 0 0 0 0,0 0 0 0 0,-1-1 0 0 0,0 1 0 0 0,2-8 0 0 0,1-5 0 0 0,-2-1 0 0 0,-1 1 0 0 0,0-1 0 0 0,-1 1 0 0 0,-1-1 0 0 0,-1 0 0 0 0,0 1 0 0 0,-2-1 0 0 0,0 1 0 0 0,-1 0 0 0 0,0 0 0 0 0,-2 0 0 0 0,0 0 0 0 0,-14-26 0 0 0,11 26 0 0 0,0 1 0 0 0,-1 0 0 0 0,-1 1 0 0 0,-1 1 0 0 0,0-1 0 0 0,0 2 0 0 0,-2 0 0 0 0,0 0 0 0 0,0 1 0 0 0,-2 1 0 0 0,1 1 0 0 0,-1 0 0 0 0,-1 1 0 0 0,-19-9 0 0 0,31 17-256 0 0,0 0 0 0 0,0 0 0 0 0,0 0 0 0 0,0 1 0 0 0,-1 0 0 0 0,-9-2 1 0 0,14 4 130 0 0,1-1 1 0 0,-1 0 0 0 0,1 0 0 0 0,-1 0 0 0 0,1 1 0 0 0,0-1 0 0 0,-1 0 0 0 0,1 0 0 0 0,-1 1 0 0 0,1-1 0 0 0,0 0 0 0 0,-1 1 0 0 0,1-1 0 0 0,0 0 0 0 0,-1 1 0 0 0,1-1 0 0 0,0 1 0 0 0,-1-1 0 0 0,1 1 0 0 0,0-1 0 0 0,0 1 0 0 0,0-1 0 0 0,-1 1 0 0 0,1-1 0 0 0,0 1 0 0 0,0-1 0 0 0,0 1 0 0 0,0-1 0 0 0,0 1 0 0 0,0-1 0 0 0,0 1 0 0 0,0-1 0 0 0,0 1 0 0 0,0-1 0 0 0,0 1 0 0 0,1 0 0 0 0,2 21-7329 0 0,1-6 3272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33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1 362 8981 0 0,'47'-36'8976'0'0,"-38"30"-7724"0"0,0 0 0 0 0,0 1 0 0 0,14-5 0 0 0,-17 8-1014 0 0,-1 0 1 0 0,1 0-1 0 0,0 1 0 0 0,1 0 0 0 0,-1 0 0 0 0,0 0 0 0 0,0 1 0 0 0,0 0 0 0 0,1 0 0 0 0,-1 1 0 0 0,0-1 1 0 0,0 1-1 0 0,0 1 0 0 0,0-1 0 0 0,0 1 0 0 0,0 0 0 0 0,6 3 0 0 0,12 8 200 0 0,0 0-1 0 0,-1 2 1 0 0,-1 0 0 0 0,22 20-1 0 0,73 76 981 0 0,91 109 485 0 0,-130-138-1896 0 0,-13-13-7 0 0,98 81 0 0 0,-139-131 0 0 0,39 29 0 0 0,-58-44 0 0 0,1-1 0 0 0,0 0 0 0 0,0 0 0 0 0,1 0 0 0 0,-1 0 0 0 0,1-1 0 0 0,-1 0 0 0 0,13 1 0 0 0,-5-4 0 0 0,-10-1 0 0 0,-1 0 0 0 0,0 1 0 0 0,0-1 0 0 0,0 0 0 0 0,0-1 0 0 0,0 1 0 0 0,0-1 0 0 0,0 1 0 0 0,-1-1 0 0 0,1 0 0 0 0,-1 0 0 0 0,0 0 0 0 0,0 0 0 0 0,0 0 0 0 0,0 0 0 0 0,-1-1 0 0 0,2-3 0 0 0,4-11 0 0 0,-1 0 0 0 0,4-23 0 0 0,-4 13 0 0 0,30-108 0 0 0,103-340 0 0 0,-112 404 0 0 0,2 2 0 0 0,43-74 0 0 0,-68 139 4 0 0,-1 0-1 0 0,1 1 1 0 0,0-1 0 0 0,9-7-1 0 0,1-2-172 0 0,-2-4-588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4:47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1 408 0 0,'0'0'13347'0'0,"5"0"-11824"0"0,163 20 8003 0 0,-127-17-7616 0 0,0-2 0 0 0,52-5 0 0 0,-80 2-1315 0 0,-10 1-858 0 0,1 0-1 0 0,0 1 1 0 0,-1-1 0 0 0,1 1 0 0 0,0 0-1 0 0,0 0 1 0 0,-1 0 0 0 0,1 0 0 0 0,0 1-1 0 0,4 1 1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82 276 0 0,'-1'-11'720'0'0,"0"5"394"0"0,0 0 1 0 0,0 0 0 0 0,1 1 0 0 0,0-1-1 0 0,0 0 1 0 0,0 0 0 0 0,1 0-1 0 0,0 1 1 0 0,0-1 0 0 0,2-7 2230 0 0,10 25-1247 0 0,-9-6-1724 0 0,0 1-1 0 0,-1 0 0 0 0,1-1 1 0 0,-2 1-1 0 0,1 1 0 0 0,-1-1 1 0 0,0 0-1 0 0,0 1 0 0 0,1 11 1 0 0,1 4 320 0 0,14 77 1288 0 0,-5 1-1 0 0,0 156 1 0 0,-12-197-1498 0 0,2-16-61 0 0,-3 0 1 0 0,-1 0 0 0 0,-9 50-1 0 0,8-79-542 0 0,3-13-8 0 0,-1 0 1 0 0,0-1 0 0 0,-1 1 0 0 0,1 0 0 0 0,0-1 0 0 0,0 1 0 0 0,-1-1-1 0 0,1 1 1 0 0,-1 0 0 0 0,1-1 0 0 0,-1 1 0 0 0,0-1 0 0 0,0 1 0 0 0,1-1-1 0 0,-1 0 1 0 0,-2 2 0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7 234 896 0 0,'-1'-4'904'0'0,"-1"-1"0"0"0,1 1 0 0 0,0 0 0 0 0,1-1-1 0 0,-1 1 1 0 0,1 0 0 0 0,0-1 0 0 0,0-5 0 0 0,1 8-604 0 0,-1 0 0 0 0,1 0 0 0 0,0 0 0 0 0,-1 1 0 0 0,1-1 0 0 0,0 0 0 0 0,0 0 0 0 0,1 0 0 0 0,-1 1 0 0 0,0-1 0 0 0,0 0 0 0 0,1 1 0 0 0,-1 0 0 0 0,1-1 0 0 0,0 1 0 0 0,-1 0 0 0 0,1-1 0 0 0,0 1 0 0 0,2-1 0 0 0,11-6 646 0 0,1 1-1 0 0,-1 1 0 0 0,1 0 0 0 0,25-5 0 0 0,73-10 1059 0 0,-70 14-1343 0 0,492-50 3710 0 0,-211 28-2592 0 0,-324 29-1771 0 0,7-2 125 0 0,0 2 0 0 0,0-1 0 0 0,0 1 0 0 0,1 0 0 0 0,14 2 0 0 0,-22-1-122 0 0,-1-1 0 0 0,1 1 0 0 0,0-1 0 0 0,-1 1 0 0 0,1 0 0 0 0,0-1 0 0 0,-1 1 0 0 0,1-1-1 0 0,-1 1 1 0 0,1 0 0 0 0,-1 0 0 0 0,1-1 0 0 0,-1 1 0 0 0,0 0 0 0 0,1 0 0 0 0,-1 0 0 0 0,0-1 0 0 0,0 1 0 0 0,0 0 0 0 0,1 1 0 0 0,1 18 44 0 0,-2-18-43 0 0,26 229 231 0 0,-20-183-177 0 0,42 723 2564 0 0,-45-714-2477 0 0,-3-47-153 0 0,-2-2 0 0 0,-3-3 0 0 0,2-4 0 0 0,0 0 0 0 0,-1 0 0 0 0,1 0 0 0 0,0-1 0 0 0,-1 1 0 0 0,1-1 0 0 0,0 0 0 0 0,-1 1 0 0 0,1-2 0 0 0,-1 1 0 0 0,-3-1 0 0 0,-5 0 0 0 0,-361-18-143 0 0,156 5 45 0 0,-282-23-155 0 0,482 36-61 0 0,0 1 0 0 0,-33 3 0 0 0,39 2-2063 0 0,35-9-11584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0,'0'0'8047'0'0,"1"5"-6740"0"0,54 250 9232 0 0,-40-206-9482 0 0,-2-4-1764 0 0,-7-15-2596 0 0,-6-29 2566 0 0,1 5-3556 0 0,3 0 2172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1 148 528 0 0,'0'-3'289'0'0,"0"1"0"0"0,0-1 1 0 0,0 0-1 0 0,0 1 0 0 0,0-1 0 0 0,0 1 0 0 0,1-1 0 0 0,-1 1 1 0 0,1-1-1 0 0,0 1 0 0 0,0-1 0 0 0,0 1 0 0 0,0 0 0 0 0,0 0 1 0 0,0-1-1 0 0,1 1 0 0 0,-1 0 0 0 0,1 0 0 0 0,-1 0 0 0 0,1 0 1 0 0,0 0-1 0 0,0 1 0 0 0,4-4 0 0 0,3-1 399 0 0,1-1-1 0 0,0 1 1 0 0,21-8 0 0 0,-21 10-242 0 0,17-7 181 0 0,1 2 0 0 0,-1 0 0 0 0,1 2 0 0 0,1 1 0 0 0,-1 2 0 0 0,1 0 0 0 0,0 2 0 0 0,-1 2 0 0 0,1 0 0 0 0,0 2 0 0 0,0 1 0 0 0,0 1 0 0 0,-1 1 1 0 0,28 10-1 0 0,-25-6-271 0 0,-1 2 1 0 0,-1 1-1 0 0,0 1 1 0 0,0 1-1 0 0,-2 2 1 0 0,0 1-1 0 0,0 1 1 0 0,-2 1-1 0 0,0 1 1 0 0,-2 1 0 0 0,0 1-1 0 0,30 39 1 0 0,-48-55-263 0 0,-1 0 0 0 0,0 1 0 0 0,0-1 0 0 0,0 1 0 0 0,-1 0 0 0 0,0 0 0 0 0,0 0 1 0 0,-1 0-1 0 0,0 0 0 0 0,2 10 0 0 0,-4-13-52 0 0,0 0 1 0 0,0 0-1 0 0,0 0 0 0 0,-1-1 1 0 0,1 1-1 0 0,-1 0 1 0 0,0 0-1 0 0,0 0 1 0 0,0-1-1 0 0,0 1 0 0 0,0-1 1 0 0,-1 1-1 0 0,0-1 1 0 0,0 1-1 0 0,0-1 0 0 0,0 0 1 0 0,0 0-1 0 0,-1 0 1 0 0,1 0-1 0 0,-1-1 0 0 0,-6 6 1 0 0,-4 1 28 0 0,-1 0 0 0 0,0 0 0 0 0,-1-1 0 0 0,0-1 0 0 0,0-1 0 0 0,0 0 0 0 0,-1-1 0 0 0,-19 4 0 0 0,-17 1 111 0 0,-65 5 1 0 0,16-9-278 0 0,-1-5 1 0 0,-169-20-1 0 0,249 15-331 0 0,3 0-2136 0 0,8 3-6104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3 624 0 0,'0'0'5685'0'0,"2"-1"-4119"0"0,-1 1-1413 0 0,0 0 1 0 0,-1-1-1 0 0,1 1 0 0 0,0 0 0 0 0,0 0 0 0 0,-1 0 0 0 0,1 0 0 0 0,0 0 0 0 0,-1 0 0 0 0,1 0 0 0 0,0 0 0 0 0,0 0 1 0 0,-1 0-1 0 0,1 0 0 0 0,0 0 0 0 0,-1 0 0 0 0,1 1 0 0 0,0-1 0 0 0,-1 0 0 0 0,1 0 0 0 0,0 1 0 0 0,-1-1 0 0 0,1 1 1 0 0,-1-1-1 0 0,1 0 0 0 0,0 1 0 0 0,0 0 0 0 0,13 25 2808 0 0,-3 4-1408 0 0,-2 1 1 0 0,-1 0 0 0 0,-1 0 0 0 0,-2 0-1 0 0,2 35 1 0 0,3 16 484 0 0,-4-33-846 0 0,-3-25-122 0 0,7 35 0 0 0,-9-58-1063 0 0,2 13-1295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93 68 0 0,'-12'-10'1250'0'0,"0"-1"1"0"0,0 2-1 0 0,-1-1 0 0 0,-1 2 1 0 0,1 0-1 0 0,-17-7 0 0 0,19 11-600 0 0,0 0 0 0 0,0 0 0 0 0,0 2-1 0 0,0-1 1 0 0,-1 1 0 0 0,1 1-1 0 0,-1 0 1 0 0,1 1 0 0 0,-15 1-1 0 0,13 0-173 0 0,1 1 0 0 0,0 0 0 0 0,0 1 0 0 0,0 0 0 0 0,0 1 0 0 0,0 0 0 0 0,1 1 0 0 0,0 1 0 0 0,0-1-1 0 0,-17 13 1 0 0,22-13-234 0 0,-1 0-1 0 0,1 0 0 0 0,1 1 0 0 0,-1 0 1 0 0,1 0-1 0 0,0 1 0 0 0,0-1 0 0 0,0 1 1 0 0,1 0-1 0 0,0 0 0 0 0,1 1 0 0 0,0-1 1 0 0,0 1-1 0 0,0 0 0 0 0,1 0 0 0 0,0-1 1 0 0,-1 11-1 0 0,3-11-90 0 0,0-1 0 0 0,0 1 0 0 0,1-1 0 0 0,0 1 0 0 0,0-1 0 0 0,0 0 0 0 0,1 0 0 0 0,0 1 0 0 0,0-1 0 0 0,1 0 0 0 0,6 10 0 0 0,-3-4 59 0 0,2-1 0 0 0,0 0 0 0 0,0-1-1 0 0,17 17 1 0 0,-14-17-62 0 0,1-1 0 0 0,1 0 1 0 0,-1 0-1 0 0,2-1 0 0 0,-1-1 0 0 0,1 0 1 0 0,0-1-1 0 0,0 0 0 0 0,1-1 0 0 0,0-1 1 0 0,0 0-1 0 0,23 2 0 0 0,-22-4-119 0 0,0-1-1 0 0,0-1 1 0 0,0 0 0 0 0,0-1-1 0 0,0-1 1 0 0,-1 0-1 0 0,1-1 1 0 0,0-1-1 0 0,-1 0 1 0 0,0-1 0 0 0,28-14-1 0 0,-38 17-45 0 0,0-1 0 0 0,-1 0-1 0 0,1 0 1 0 0,-1 0 0 0 0,0 0-1 0 0,0-1 1 0 0,0 0 0 0 0,0 0 0 0 0,-1 0-1 0 0,1 0 1 0 0,-1 0 0 0 0,0-1-1 0 0,0 0 1 0 0,-1 1 0 0 0,0-1 0 0 0,3-5-1 0 0,-4 5 2 0 0,-1 1-1 0 0,1-1 0 0 0,0 1 0 0 0,-1-1 1 0 0,0 1-1 0 0,0-1 0 0 0,0 1 1 0 0,-1-1-1 0 0,0 1 0 0 0,0-1 0 0 0,0 1 1 0 0,0-1-1 0 0,0 1 0 0 0,-1 0 1 0 0,0 0-1 0 0,0-1 0 0 0,0 2 0 0 0,-1-1 1 0 0,-4-6-1 0 0,-4-4-29 0 0,-1 0-1 0 0,0 1 1 0 0,-1 1 0 0 0,0 0-1 0 0,-1 0 1 0 0,-1 2 0 0 0,1-1-1 0 0,-2 2 1 0 0,-23-11 0 0 0,13 8-195 0 0,0 2 1 0 0,-1 1-1 0 0,0 1 0 0 0,0 2 1 0 0,-41-5-1 0 0,56 9-102 0 0,0 1-1 0 0,0 1 0 0 0,0 0 0 0 0,0 1 1 0 0,-12 2-1 0 0,19-2-103 0 0,0 0 0 0 0,0 0 0 0 0,1 1 0 0 0,-1 0 0 0 0,1 0-1 0 0,-7 4 1 0 0,8-4-330 0 0,0 0-1 0 0,0 0 0 0 0,1 1 0 0 0,-1-1 1 0 0,0 1-1 0 0,1 0 0 0 0,0 0 0 0 0,-1 0 1 0 0,-1 5-1 0 0,-3 3-1711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8845 0 0,'1'3'1051'0'0,"0"-1"0"0"0,0 1 1 0 0,-1 0-1 0 0,1 0 0 0 0,-1-1 0 0 0,1 1 0 0 0,-1 0 1 0 0,0 0-1 0 0,0 0 0 0 0,0 0 0 0 0,-1 3 1 0 0,0-1-375 0 0,0 1 0 0 0,-1-1 1 0 0,0 0-1 0 0,0 1 1 0 0,-3 5-1 0 0,-4 4-484 0 0,-1 1 0 0 0,-17 20 0 0 0,21-29 586 0 0,-24 31-499 0 0,-37 33-1 0 0,31-38-3148 0 0,0-1-4032 0 0,21-20 3871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89 176 772 0 0,'-39'-24'3862'0'0,"-11"-11"14188"0"0,55 26-15261 0 0,14-2-2070 0 0,15 4 685 0 0,-1 1-1 0 0,59-4 1 0 0,-52 7-811 0 0,77-5-138 0 0,-39 3-16 0 0,-1-2-1 0 0,94-22 1 0 0,-67 8-7926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13 540 0 0,'0'-1'355'0'0,"0"0"1"0"0,1 1-1 0 0,-1-1 1 0 0,0 1-1 0 0,0-1 1 0 0,0 1-1 0 0,1-1 0 0 0,-1 1 1 0 0,0-1-1 0 0,0 1 1 0 0,1-1-1 0 0,-1 1 0 0 0,1-1 1 0 0,-1 1-1 0 0,0-1 1 0 0,1 1-1 0 0,-1 0 0 0 0,1-1 1 0 0,-1 1-1 0 0,1 0 1 0 0,-1-1-1 0 0,1 1 0 0 0,-1 0 1 0 0,1 0-1 0 0,-1-1 1 0 0,1 1-1 0 0,0 0 0 0 0,-1 0 1 0 0,1 0-1 0 0,0 0 1 0 0,0 0-77 0 0,0 1-1 0 0,0-1 1 0 0,0 1 0 0 0,0 0 0 0 0,0-1 0 0 0,-1 1-1 0 0,1 0 1 0 0,0 0 0 0 0,0 0 0 0 0,-1-1 0 0 0,1 1-1 0 0,-1 0 1 0 0,1 0 0 0 0,-1 0 0 0 0,1 1 0 0 0,18 49 1833 0 0,-17-43-858 0 0,46 139 4756 0 0,-28-85-7144 0 0,-16-51 343 0 0,-1-4-3038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30 122 292 0 0,'-3'-3'555'0'0,"-1"0"0"0"0,1 0 0 0 0,0 0 0 0 0,0 0 0 0 0,0-1 0 0 0,1 0 0 0 0,-4-5 0 0 0,6 8-340 0 0,-1 0 0 0 0,1 0 0 0 0,-1 0 0 0 0,1 0 0 0 0,0 0 0 0 0,0 0 0 0 0,-1-1 0 0 0,1 1 0 0 0,0 0 1 0 0,0 0-1 0 0,0 0 0 0 0,0-1 0 0 0,0 1 0 0 0,1 0 0 0 0,-1 0 0 0 0,0 0 0 0 0,1 0 0 0 0,-1-1 0 0 0,0 1 0 0 0,1 0 0 0 0,-1 0 0 0 0,1 0 1 0 0,0 0-1 0 0,-1 0 0 0 0,1 0 0 0 0,0 0 0 0 0,0 0 0 0 0,-1 0 0 0 0,1 1 0 0 0,0-1 0 0 0,0 0 0 0 0,0 0 0 0 0,2 0 0 0 0,5-5 388 0 0,1 1 0 0 0,0 1 0 0 0,0 0 0 0 0,0 0 0 0 0,0 0 0 0 0,1 1-1 0 0,13-2 1 0 0,72-8 1575 0 0,-76 12-1657 0 0,29-2 128 0 0,0 2-1 0 0,1 2 1 0 0,-1 3 0 0 0,0 1-1 0 0,0 3 1 0 0,-1 1 0 0 0,0 3 0 0 0,-1 2-1 0 0,0 1 1 0 0,-1 3 0 0 0,-1 2 0 0 0,-1 1-1 0 0,52 35 1 0 0,-79-46-459 0 0,-1 1 0 0 0,0 0-1 0 0,0 1 1 0 0,-1 1 0 0 0,-1 0 0 0 0,0 1 0 0 0,-1 1-1 0 0,19 28 1 0 0,-29-40-169 0 0,0 1 0 0 0,-1-1 1 0 0,0 1-1 0 0,0-1 0 0 0,0 1 0 0 0,0-1 0 0 0,0 1 0 0 0,-1 0 0 0 0,1-1 1 0 0,-1 1-1 0 0,0 0 0 0 0,0-1 0 0 0,0 1 0 0 0,-1 0 0 0 0,1-1 0 0 0,-1 1 1 0 0,0-1-1 0 0,0 1 0 0 0,0-1 0 0 0,-1 1 0 0 0,1-1 0 0 0,-1 1 0 0 0,0-1 1 0 0,0 0-1 0 0,0 0 0 0 0,0 0 0 0 0,0 0 0 0 0,-3 2 0 0 0,-4 4-10 0 0,-1-1-1 0 0,1 0 0 0 0,-1 0 1 0 0,-1-1-1 0 0,1 0 0 0 0,-23 10 1 0 0,-1-3-28 0 0,-1 0 0 0 0,0-3 0 0 0,-1-1 0 0 0,-1-1 0 0 0,-51 4 0 0 0,6-6-354 0 0,-112-5 1 0 0,170-2-63 0 0,-46-3-957 0 0,29-5-3943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1 129 396 0 0,'1'-4'400'0'0,"-1"0"0"0"0,1 0 1 0 0,1 0-1 0 0,-1 0 0 0 0,1 0 0 0 0,-1 1 0 0 0,1-1 1 0 0,0 0-1 0 0,0 1 0 0 0,1 0 0 0 0,-1-1 1 0 0,1 1-1 0 0,0 0 0 0 0,0 0 0 0 0,0 0 0 0 0,0 1 1 0 0,0-1-1 0 0,0 1 0 0 0,1 0 0 0 0,-1-1 0 0 0,6-1 1 0 0,8-3 710 0 0,0-1 1 0 0,1 2-1 0 0,25-6 1 0 0,-40 12-1010 0 0,22-7 1167 0 0,0 2 0 0 0,1 1 0 0 0,43-2 0 0 0,-61 5-962 0 0,0 1 0 0 0,0 1-1 0 0,0-1 1 0 0,0 1 0 0 0,0 1 0 0 0,-1 0 0 0 0,1 0 0 0 0,0 0 0 0 0,-1 1 0 0 0,1 0-1 0 0,-1 0 1 0 0,0 1 0 0 0,0 0 0 0 0,0 0 0 0 0,-1 1 0 0 0,9 7 0 0 0,-14-10-214 0 0,1 0 0 0 0,0 0 1 0 0,-1 1-1 0 0,0-1 0 0 0,0 1 1 0 0,1-1-1 0 0,-2 1 0 0 0,1 0 1 0 0,0-1-1 0 0,0 1 0 0 0,-1 0 1 0 0,1 0-1 0 0,-1 0 0 0 0,0-1 1 0 0,0 1-1 0 0,0 0 0 0 0,0 0 1 0 0,-1 0-1 0 0,1-1 0 0 0,-1 1 1 0 0,0 0-1 0 0,1-1 0 0 0,-1 1 1 0 0,0 0-1 0 0,-2 3 0 0 0,-2 5 105 0 0,-1 0-1 0 0,0-1 0 0 0,-1 1 1 0 0,-10 12-1 0 0,-49 49 661 0 0,45-50-351 0 0,0 0 1 0 0,-32 47-1 0 0,52-67-475 0 0,-1-1-1 0 0,1 1 0 0 0,0 0 0 0 0,0 0 1 0 0,0 0-1 0 0,0 0 0 0 0,0 0 0 0 0,1 0 1 0 0,-1 0-1 0 0,0 0 0 0 0,1 0 0 0 0,0 0 1 0 0,-1 0-1 0 0,1 0 0 0 0,0 0 0 0 0,0 1 0 0 0,0-1 1 0 0,0 0-1 0 0,1 0 0 0 0,-1 0 0 0 0,0 0 1 0 0,1 0-1 0 0,0 0 0 0 0,-1 0 0 0 0,1 0 1 0 0,0 0-1 0 0,0 0 0 0 0,0 0 0 0 0,0 0 1 0 0,1 0-1 0 0,-1-1 0 0 0,0 1 0 0 0,1-1 1 0 0,-1 1-1 0 0,1-1 0 0 0,-1 1 0 0 0,1-1 1 0 0,0 0-1 0 0,0 0 0 0 0,0 1 0 0 0,-1-1 1 0 0,1-1-1 0 0,3 2 0 0 0,7 3 34 0 0,-1-1 0 0 0,1 0 0 0 0,0-1 0 0 0,-1-1-1 0 0,1 0 1 0 0,17 1 0 0 0,12-1-491 0 0,1-2-1 0 0,-1-1 0 0 0,0-3 1 0 0,0-1-1 0 0,78-20 1 0 0,-112 23-57 0 0,14-4-2406 0 0,-10-1-4971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487 105 12 0 0,'-15'-13'1645'0'0,"0"1"1"0"0,-1 1-1 0 0,0 1 0 0 0,0 0 1 0 0,-1 1-1 0 0,0 1 0 0 0,-36-12 0 0 0,44 17-1184 0 0,-1 1 0 0 0,0-1-1 0 0,0 2 1 0 0,0 0-1 0 0,0 0 1 0 0,0 1 0 0 0,0 0-1 0 0,-1 0 1 0 0,1 1-1 0 0,0 1 1 0 0,0 0 0 0 0,1 0-1 0 0,-1 1 1 0 0,0 0-1 0 0,1 0 1 0 0,-16 9 0 0 0,16-7-193 0 0,1 1 0 0 0,0-1 0 0 0,0 1 1 0 0,1 1-1 0 0,0 0 0 0 0,0 0 1 0 0,0 0-1 0 0,1 0 0 0 0,0 1 0 0 0,1 0 1 0 0,-1 1-1 0 0,-5 13 0 0 0,8-15-76 0 0,1 0-1 0 0,-1 0 0 0 0,2 0 0 0 0,-1 0 0 0 0,1 1 1 0 0,0-1-1 0 0,0 0 0 0 0,1 1 0 0 0,0-1 0 0 0,0 1 1 0 0,1-1-1 0 0,0 0 0 0 0,0 1 0 0 0,1-1 0 0 0,0 0 0 0 0,0 0 1 0 0,6 12-1 0 0,0-4 12 0 0,0-1 0 0 0,2 0-1 0 0,0 0 1 0 0,0-1 0 0 0,1 0 0 0 0,1-1 0 0 0,0 0 0 0 0,1-1 0 0 0,0-1-1 0 0,0 0 1 0 0,1 0 0 0 0,1-1 0 0 0,0-1 0 0 0,20 8 0 0 0,-22-10-115 0 0,0-1 0 0 0,0 0 1 0 0,1-1-1 0 0,0-1 0 0 0,-1 0 1 0 0,1-1-1 0 0,0 0 1 0 0,1-1-1 0 0,-1-1 0 0 0,0 0 1 0 0,0-1-1 0 0,0-1 0 0 0,0 0 1 0 0,0 0-1 0 0,-1-2 0 0 0,1 1 1 0 0,21-11-1 0 0,-29 12-93 0 0,-1-1 0 0 0,0 0 0 0 0,1-1 0 0 0,-2 1 0 0 0,1-1 0 0 0,0 0 0 0 0,-1-1 0 0 0,1 1 0 0 0,-1-1 0 0 0,0 1 0 0 0,-1-1 0 0 0,1 0 0 0 0,-1-1 0 0 0,0 1 0 0 0,0 0 0 0 0,-1-1 0 0 0,2-6 0 0 0,-2 5-28 0 0,0-1 1 0 0,-1 1-1 0 0,0-1 1 0 0,-1 0 0 0 0,1 1-1 0 0,-2-1 1 0 0,1 0-1 0 0,-1 1 1 0 0,0-1 0 0 0,0 1-1 0 0,-1-1 1 0 0,0 1-1 0 0,-5-11 1 0 0,0 4-26 0 0,1 1 0 0 0,-2-1 1 0 0,0 2-1 0 0,-1-1 0 0 0,0 1 0 0 0,-1 1 0 0 0,0 0 1 0 0,-1 0-1 0 0,0 1 0 0 0,0 0 0 0 0,-1 1 0 0 0,-1 0 1 0 0,1 1-1 0 0,-19-8 0 0 0,7 4-179 0 0,0 2-1 0 0,-1 0 1 0 0,0 2 0 0 0,-1 1-1 0 0,0 1 1 0 0,0 1 0 0 0,-38-2-1 0 0,49 6-176 0 0,0 1 0 0 0,1 0 0 0 0,-1 1-1 0 0,-17 4 1 0 0,27-4 6 0 0,0 0 0 0 0,0 0 0 0 0,0 1 0 0 0,0 0 0 0 0,0 0 0 0 0,1 0 0 0 0,-1 0 0 0 0,1 1 0 0 0,-1 0 0 0 0,1 0 0 0 0,0 0 0 0 0,0 0 0 0 0,0 0 0 0 0,1 1 1 0 0,-6 6-1 0 0,8-8-56 0 0,0-1 1 0 0,1 0-1 0 0,-1 1 1 0 0,0-1 0 0 0,1 1-1 0 0,-1-1 1 0 0,1 1 0 0 0,-1 0-1 0 0,1-1 1 0 0,0 1-1 0 0,-1-1 1 0 0,1 4 0 0 0,0 7-2047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5448 0 0,'4'-9'2520'0'0,"-2"4"-1120"0"0,1-1 1 0 0,-1 1-1 0 0,1-1 0 0 0,0 1 1 0 0,0 0-1 0 0,5-6 0 0 0,-7 10-1257 0 0,0 0-1 0 0,0 0 0 0 0,1 0 0 0 0,-1 0 1 0 0,0 0-1 0 0,1 0 0 0 0,-1 1 1 0 0,1-1-1 0 0,-1 0 0 0 0,1 1 1 0 0,-1-1-1 0 0,1 1 0 0 0,-1 0 1 0 0,1-1-1 0 0,-1 1 0 0 0,1 0 1 0 0,-1 0-1 0 0,1 0 0 0 0,0 0 0 0 0,-1 0 1 0 0,1 0-1 0 0,-1 0 0 0 0,1 1 1 0 0,-1-1-1 0 0,1 1 0 0 0,-1-1 1 0 0,1 1-1 0 0,2 1 0 0 0,4 2 149 0 0,0 0 0 0 0,-1 1 0 0 0,1 0 0 0 0,-1 0 0 0 0,0 1 0 0 0,0-1 0 0 0,0 2 0 0 0,-1-1 0 0 0,0 1 0 0 0,0 0 0 0 0,-1 0 0 0 0,0 1 0 0 0,0-1 0 0 0,-1 1 0 0 0,6 15 0 0 0,2 9 627 0 0,-1 2 0 0 0,12 60-1 0 0,-10-36-66 0 0,-3-18-211 0 0,8 30-2994 0 0,-18-69 1452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81 141 208 0 0,'-19'-9'1231'0'0,"-12"-6"1956"0"0,1-11 12789 0 0,30 26-15778 0 0,15-7 2581 0 0,19-1-1270 0 0,401-26 4801 0 0,-304 16-5418 0 0,-46-2-4007 0 0,-74 17 741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1 456 0 0,'-11'6'744'0'0,"-28"20"2785"0"0,38-24-3063 0 0,-1-1 0 0 0,0 0 0 0 0,1 1 0 0 0,-1-1-1 0 0,1 1 1 0 0,0 0 0 0 0,-1-1 0 0 0,1 1 0 0 0,0 0 0 0 0,0 0 0 0 0,0 0 0 0 0,0 0 0 0 0,0 0 0 0 0,1 0 0 0 0,-1 0-1 0 0,1 0 1 0 0,-1 3 0 0 0,1-4-240 0 0,0 0 0 0 0,1 0 0 0 0,-1 0 0 0 0,1 1-1 0 0,-1-1 1 0 0,1 0 0 0 0,-1 0 0 0 0,1 0 0 0 0,-1 0 0 0 0,1 0 0 0 0,0 0-1 0 0,0-1 1 0 0,0 1 0 0 0,-1 0 0 0 0,1 0 0 0 0,0 0 0 0 0,0-1-1 0 0,0 1 1 0 0,0-1 0 0 0,0 1 0 0 0,0-1 0 0 0,2 1 0 0 0,24 9 2039 0 0,16 0-624 0 0,-1-2 0 0 0,1-2 0 0 0,48 1 1 0 0,132-8-43 0 0,-187 0-1625 0 0,-2 0-729 0 0,77-3-985 0 0,-35-5-6678 0 0,-47 4 5367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24 556 0 0,'12'-23'12146'0'0,"-11"23"-11803"0"0,1 1 1 0 0,-1-1-1 0 0,0 0 1 0 0,0 1-1 0 0,0 0 1 0 0,1-1-1 0 0,-1 1 1 0 0,0 0-1 0 0,0 0 0 0 0,0 0 1 0 0,0-1-1 0 0,0 1 1 0 0,0 0-1 0 0,0 0 1 0 0,-1 0-1 0 0,1 1 1 0 0,0-1-1 0 0,-1 0 1 0 0,1 0-1 0 0,0 0 1 0 0,-1 0-1 0 0,1 1 1 0 0,-1-1-1 0 0,1 2 0 0 0,11 41 2806 0 0,-8-27-1915 0 0,41 179 5730 0 0,-29-92-6832 0 0,-14-96-132 0 0,-4 7-221 0 0,1-11-107 0 0,1-3 20 0 0,0-1 94 0 0,3 5-2372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48 228 0 0,'-29'-15'15493'0'0,"31"15"-15212"0"0,0 1 0 0 0,0-1 1 0 0,-1 0-1 0 0,1 0 0 0 0,0 0 0 0 0,0 0 0 0 0,0 0 0 0 0,-1 0 0 0 0,1 0 0 0 0,2-1 0 0 0,9-1 1021 0 0,3 2-11 0 0,8 0 332 0 0,-14 0-1021 0 0,44 0 1478 0 0,389-15 3937 0 0,-405 7-5286 0 0,-5 2-2808 0 0,-11 4-9969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5:0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1072 0 0,'-1'0'277'0'0,"0"1"67"0"0,-1-1 0 0 0,1 1 0 0 0,0 0 0 0 0,0-1 1 0 0,0 1-1 0 0,0 0 0 0 0,0-1 0 0 0,1 1 0 0 0,-1 0 0 0 0,0 0 0 0 0,0 0 1 0 0,0 0-1 0 0,1 0 0 0 0,-1 0 0 0 0,1 5 4772 0 0,4-4-4430 0 0,1 1 0 0 0,-1-1-1 0 0,1 1 1 0 0,-1-2 0 0 0,1 1 0 0 0,0 0-1 0 0,0-1 1 0 0,0 0 0 0 0,0 0 0 0 0,8 0-1 0 0,59 1 2739 0 0,-54-2-2615 0 0,22 1 336 0 0,81-4 3148 0 0,-103 1-4651 0 0,0 0-1 0 0,23-7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1 648 0 0,'-9'4'963'0'0,"0"1"1"0"0,0 0-1 0 0,-14 11 1 0 0,20-13-270 0 0,0-1 1 0 0,0 1-1 0 0,0-1 1 0 0,0 1-1 0 0,1 0 1 0 0,0 0-1 0 0,-1 0 1 0 0,1 1-1 0 0,0-1 1 0 0,0 0 0 0 0,1 1-1 0 0,-3 6 1 0 0,4-9-541 0 0,0 0 0 0 0,0-1 1 0 0,0 1-1 0 0,0 0 1 0 0,0 0-1 0 0,1-1 1 0 0,-1 1-1 0 0,0 0 1 0 0,0-1-1 0 0,1 1 1 0 0,-1 0-1 0 0,0-1 1 0 0,1 1-1 0 0,-1 0 1 0 0,1-1-1 0 0,-1 1 0 0 0,1-1 1 0 0,-1 1-1 0 0,1-1 1 0 0,-1 1-1 0 0,1-1 1 0 0,0 1-1 0 0,-1-1 1 0 0,1 1-1 0 0,0-1 1 0 0,-1 0-1 0 0,2 1 1 0 0,19 7 1516 0 0,-20-8-1522 0 0,24 6 930 0 0,0-2 0 0 0,1-1 0 0 0,-1-1 0 0 0,0-2 0 0 0,37-2 0 0 0,4 0 406 0 0,56-4 1319 0 0,-7 0-3501 0 0,-104 10-2691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3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25 20 0 0,'7'-24'8620'0'0,"-39"66"892"0"0,-10 3-6592 0 0,20-22-2389 0 0,2 0 1 0 0,-25 34-1 0 0,25-18 193 0 0,19-37-657 0 0,0 0 0 0 0,1 1 0 0 0,-1-1-1 0 0,1 0 1 0 0,-1 1 0 0 0,1-1 0 0 0,0 0 0 0 0,0 1 0 0 0,0-1-1 0 0,0 0 1 0 0,0 1 0 0 0,1-1 0 0 0,-1 0 0 0 0,1 0 0 0 0,0 4 0 0 0,2-4-3 0 0,-1 1 1 0 0,0-1 0 0 0,1 0 0 0 0,-1 0 0 0 0,1 0 0 0 0,0 0 0 0 0,-1-1 0 0 0,1 1-1 0 0,0-1 1 0 0,0 0 0 0 0,0 0 0 0 0,0 0 0 0 0,1 0 0 0 0,-1 0 0 0 0,3 0 0 0 0,6 2 139 0 0,8 3 108 0 0,-1-1 1 0 0,1-1 0 0 0,0-1-1 0 0,28 2 1 0 0,82-9 804 0 0,-122 3-1301 0 0,44-5-1477 0 0,-48 5 463 0 0,-1 0 1 0 0,0 0-1 0 0,0 0 0 0 0,0 0 0 0 0,0-1 0 0 0,0 1 1 0 0,4-4-1 0 0,-2-1-4052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15 192 0 0,'-1'-2'555'0'0,"0"1"1"0"0,0 0-1 0 0,-1 0 1 0 0,1 0-1 0 0,-1 0 1 0 0,1 0-1 0 0,-1 0 1 0 0,1 0-1 0 0,-1 0 1 0 0,0 1-1 0 0,1-1 0 0 0,-1 0 1 0 0,0 1-1 0 0,0 0 1 0 0,-3-1-1 0 0,4 1-302 0 0,0 1 0 0 0,0-1 0 0 0,0 1 0 0 0,0-1 0 0 0,0 1 0 0 0,0-1 0 0 0,0 1-1 0 0,0 0 1 0 0,1-1 0 0 0,-1 1 0 0 0,0 0 0 0 0,0 0 0 0 0,1 0 0 0 0,-1-1 0 0 0,0 1 0 0 0,1 0-1 0 0,-1 0 1 0 0,1 0 0 0 0,-1 0 0 0 0,1 0 0 0 0,0 0 0 0 0,-1 0 0 0 0,1 0 0 0 0,0 0 0 0 0,0 1 0 0 0,0 1-1 0 0,-12 52 4237 0 0,-4 59 0 0 0,12-51-2186 0 0,2-1 0 0 0,8 71 0 0 0,-6-132-2457 0 0,3 15-279 0 0,-1-11-2150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7:56:4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60 0 0,'1'-5'10234'0'0,"0"14"-9547"0"0,1 1 0 0 0,-1-1 1 0 0,-1 0-1 0 0,1 1 0 0 0,-2-1 1 0 0,1 0-1 0 0,-4 15 0 0 0,-16 67 2278 0 0,19-86-2839 0 0,-46 158 4772 0 0,33-119-3453 0 0,14-44-1433 0 0,-3 11 977 0 0,0 0 0 0 0,-11 21 0 0 0,13-31-191 0 0,0-5-581 0 0,-1-4-92 0 0,0-1 0 0 0,1 0 1 0 0,0 0-1 0 0,0 0 0 0 0,1 0 0 0 0,0 0 1 0 0,1 0-1 0 0,2-16 0 0 0,-2 19-3 0 0,0 0 1 0 0,1 0-1 0 0,0-1 0 0 0,0 1 0 0 0,0 0 1 0 0,0 1-1 0 0,1-1 0 0 0,0 0 1 0 0,0 1-1 0 0,1-1 0 0 0,0 1 0 0 0,-1 0 1 0 0,9-8-1 0 0,-10 13-103 0 0,0-1-1 0 0,-1 0 1 0 0,1 0 0 0 0,0 1 0 0 0,-1-1-1 0 0,1 1 1 0 0,0 0 0 0 0,0-1 0 0 0,0 1-1 0 0,-1 0 1 0 0,1 0 0 0 0,0 0 0 0 0,0 0-1 0 0,0 0 1 0 0,-1 1 0 0 0,1-1 0 0 0,0 0-1 0 0,0 1 1 0 0,-1 0 0 0 0,4 1 0 0 0,37 19 284 0 0,-36-18-292 0 0,18 12-11 0 0,68 38 0 0 0,120 52 0 0 0,-194-97 0 0 0,-1-2 0 0 0,1 0 0 0 0,1-1 0 0 0,-1 0 0 0 0,28 2 0 0 0,-42-7 0 0 0,1 0 0 0 0,-1 1 0 0 0,1-2 0 0 0,0 1 0 0 0,-1 0 0 0 0,1-1 0 0 0,-1 0 0 0 0,1 0 0 0 0,-1 0 0 0 0,0-1 0 0 0,1 1 0 0 0,-1-1 0 0 0,0 0 0 0 0,0-1 0 0 0,0 1 0 0 0,0 0 0 0 0,-1-1 0 0 0,1 0 0 0 0,-1 0 0 0 0,1 0 0 0 0,-1-1 0 0 0,0 1 0 0 0,0-1 0 0 0,-1 1 0 0 0,1-1 0 0 0,-1 0 0 0 0,4-8 0 0 0,2-9 0 0 0,-1-1 0 0 0,-1-1 0 0 0,-1 1 0 0 0,-1-1 0 0 0,-1 0 0 0 0,-1 0 0 0 0,-1 0 0 0 0,0 0 0 0 0,-2 0 0 0 0,-1 0 0 0 0,-7-32 0 0 0,5 38 1 0 0,-1-1-1 0 0,0 1 1 0 0,-2-1-1 0 0,0 1 1 0 0,-14-24-1 0 0,15 31-1 0 0,-1 0-1 0 0,1 0 0 0 0,-2 1 1 0 0,1-1-1 0 0,-2 2 1 0 0,1-1-1 0 0,-1 1 1 0 0,0 1-1 0 0,-16-11 0 0 0,12 9-980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239 103 304 0 0,'6'-30'6153'0'0,"-6"25"-5220"0"0,0 0 0 0 0,0 0 0 0 0,-1 0 1 0 0,1 0-1 0 0,-1 0 0 0 0,-1 0 0 0 0,-2-9 1 0 0,3 12-788 0 0,0 0 0 0 0,0 1 0 0 0,0-1 0 0 0,0 1 1 0 0,0 0-1 0 0,-1-1 0 0 0,1 1 0 0 0,0 0 0 0 0,-1 0 1 0 0,1-1-1 0 0,-1 1 0 0 0,1 1 0 0 0,-1-1 0 0 0,1 0 0 0 0,-1 0 1 0 0,0 0-1 0 0,1 1 0 0 0,-1-1 0 0 0,0 1 0 0 0,0-1 1 0 0,1 1-1 0 0,-1 0 0 0 0,0 0 0 0 0,0 0 0 0 0,0 0 1 0 0,0 0-1 0 0,1 0 0 0 0,-1 0 0 0 0,-2 1 0 0 0,-5 1 76 0 0,1-1 0 0 0,0 1 0 0 0,-1 1 0 0 0,1 0 0 0 0,0 0-1 0 0,0 0 1 0 0,1 1 0 0 0,-1 0 0 0 0,1 1 0 0 0,-1 0 0 0 0,2 0 0 0 0,-11 9-1 0 0,9-6 44 0 0,1 0-1 0 0,0 0 0 0 0,0 1 0 0 0,1 0 0 0 0,0 0 1 0 0,0 1-1 0 0,1 0 0 0 0,0 0 0 0 0,-5 16 0 0 0,8-18-77 0 0,-1 1-1 0 0,1 0 1 0 0,1-1-1 0 0,0 1 0 0 0,0 0 1 0 0,1 0-1 0 0,0 0 1 0 0,0 0-1 0 0,1 0 0 0 0,0 0 1 0 0,4 15-1 0 0,-3-17-82 0 0,1 0 1 0 0,0 0-1 0 0,0 0 0 0 0,1-1 1 0 0,0 1-1 0 0,0-1 0 0 0,0 0 0 0 0,1 0 1 0 0,0 0-1 0 0,0-1 0 0 0,0 0 1 0 0,1 0-1 0 0,0 0 0 0 0,0-1 1 0 0,9 6-1 0 0,-2-3-16 0 0,1-1 1 0 0,0 0-1 0 0,0-1 0 0 0,1 0 1 0 0,-1-1-1 0 0,1-1 0 0 0,0 0 1 0 0,0-1-1 0 0,0-1 1 0 0,0 0-1 0 0,17-2 0 0 0,-12 0-25 0 0,1-2 0 0 0,-1 0-1 0 0,1-1 1 0 0,-1-1 0 0 0,-1-1 0 0 0,1 0-1 0 0,30-16 1 0 0,-38 16-39 0 0,0-2-1 0 0,-1 1 1 0 0,0-2 0 0 0,0 1-1 0 0,0-1 1 0 0,-1-1 0 0 0,15-19-1 0 0,-21 24-15 0 0,0 0-1 0 0,0-1 1 0 0,0 1-1 0 0,-1-1 1 0 0,0 0 0 0 0,0 0-1 0 0,-1 0 1 0 0,0 0-1 0 0,0-1 1 0 0,0 1-1 0 0,0-1 1 0 0,-1 1-1 0 0,0-1 1 0 0,-1 1-1 0 0,0-1 1 0 0,0 1 0 0 0,0-1-1 0 0,-2-7 1 0 0,1 8-5 0 0,-2 0-1 0 0,1 1 1 0 0,-1-1 0 0 0,1 1 0 0 0,-2 0 0 0 0,1-1 0 0 0,0 2 0 0 0,-1-1 0 0 0,0 0-1 0 0,0 1 1 0 0,-1-1 0 0 0,1 1 0 0 0,-1 0 0 0 0,-10-6 0 0 0,-3-1-62 0 0,0 1 1 0 0,-39-15 0 0 0,37 17-172 0 0,-1 2-1 0 0,0 0 1 0 0,-42-4 0 0 0,-22 5-3630 0 0,73 6 1937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1 214 508 0 0,'2'8'9764'0'0,"4"-4"-9131"0"0,0 1 1 0 0,1-1 0 0 0,0-1 0 0 0,0 1 0 0 0,0-1 0 0 0,0-1 0 0 0,1 1 0 0 0,12 2 0 0 0,69 6 1471 0 0,-58-8-1417 0 0,375 26 3918 0 0,291-6-1188 0 0,-480-18-1333 0 0,-131 3-801 0 0,-84-8-1222 0 0,-1 0-16 0 0,1 0-1 0 0,-1 0 1 0 0,0 0 0 0 0,1 0 0 0 0,-1-1 0 0 0,1 1-1 0 0,-1 0 1 0 0,0-1 0 0 0,1 1 0 0 0,-1-1 0 0 0,0 1 0 0 0,0-1-1 0 0,2-1 1 0 0,0-7-7 0 0,0-1 0 0 0,-1 0 0 0 0,-1 0 0 0 0,0-1 0 0 0,0 1 0 0 0,-1 0-1 0 0,0 0 1 0 0,-3-15 0 0 0,-19-84-178 0 0,14 75 130 0 0,-11-44-180 0 0,19 76 166 0 0,1 3-16 0 0,1 0 40 0 0,-1-1 0 0 0,0 1 0 0 0,1 0 0 0 0,-1 0 0 0 0,0 0 0 0 0,0 0 1 0 0,1 1-1 0 0,-1-1 0 0 0,0 0 0 0 0,0 0 0 0 0,1 3 0 0 0,0-1 6 0 0,11 14 74 0 0,-1 1 0 0 0,20 38 0 0 0,-11-17 28 0 0,8 9 299 0 0,51 65 0 0 0,-61-91-255 0 0,0-1-1 0 0,1 0 0 0 0,1-2 1 0 0,42 30-1 0 0,-61-46-152 0 0,-1-3 0 0 0,0 1 0 0 0,-1 0 0 0 0,1 0 0 0 0,0-1 0 0 0,0 1 0 0 0,0-1 0 0 0,0 1 0 0 0,0-1 0 0 0,0 1 0 0 0,0-1 0 0 0,0 0 0 0 0,0 0 0 0 0,0 1 0 0 0,0-1 0 0 0,0 0 0 0 0,0 0 0 0 0,0 0 0 0 0,1 0 0 0 0,26 3 0 0 0,-18-7 0 0 0,-6 1 0 0 0,1 1 0 0 0,0-1 0 0 0,-1 1 0 0 0,0-1 0 0 0,0 0 0 0 0,0-1 0 0 0,0 1 0 0 0,0-1 0 0 0,-1 1 0 0 0,1-1 0 0 0,3-6 0 0 0,27-46 0 0 0,-19 29 0 0 0,137-208 0 0 0,-128 200 0 0 0,-13 15 0 0 0,-3 10 0 0 0,-8 10 0 0 0,0 0 0 0 0,0 0 0 0 0,0 0 0 0 0,0 0 0 0 0,0 0 0 0 0,0-1 0 0 0,0 1 0 0 0,0 0 0 0 0,1 0 0 0 0,-1 0 0 0 0,0 0 0 0 0,0 0 0 0 0,0 0 0 0 0,0 0 0 0 0,0-1 0 0 0,1 1 0 0 0,-1 0 0 0 0,0 0 0 0 0,0 0 0 0 0,0 0 0 0 0,0 0 0 0 0,0 0 0 0 0,1 0 0 0 0,-1 0 0 0 0,0 0 0 0 0,0 0 0 0 0,0 0 0 0 0,0 0 0 0 0,1 0 0 0 0,-1 0 0 0 0,0 0 0 0 0,0 0 0 0 0,0 0 0 0 0,0 0 0 0 0,1 0 0 0 0,-1 0 0 0 0,0 0 0 0 0,0 1 0 0 0,0-1 0 0 0,0 0 0 0 0,0 0 0 0 0,1 0 0 0 0,-1 0 0 0 0,0 0 0 0 0,0 0 0 0 0,0 0 0 0 0,0 1 0 0 0,0-1 0 0 0,0 0 0 0 0,0 0 0 0 0,0 0 0 0 0,1 0 0 0 0,-1 1 0 0 0,3 8 0 0 0,0 1 0 0 0,-1 0 0 0 0,0 0 0 0 0,0 0 0 0 0,-1 0 0 0 0,-1 0 0 0 0,0 16 0 0 0,2 22 0 0 0,-1-39 0 0 0,2 17 0 0 0,1-1 0 0 0,1 0 0 0 0,9 30 0 0 0,-9-41 0 0 0,1 0 0 0 0,3-3 0 0 0,-6-8 0 0 0,-3-2 0 0 0,1 0 0 0 0,0 0 0 0 0,0 0 0 0 0,0-1 0 0 0,0 1 0 0 0,0 0 0 0 0,0-1 0 0 0,0 1 0 0 0,0 0 0 0 0,0-1 0 0 0,0 1 0 0 0,0-1 0 0 0,0 0 0 0 0,1 1 0 0 0,-1-1 0 0 0,0 0 0 0 0,0 0 0 0 0,0 0 0 0 0,2 0 0 0 0,12 3 0 0 0,-1-1 0 0 0,1 0 0 0 0,27-1 0 0 0,54-7 0 0 0,-43 2 0 0 0,697-26 0 0 0,-376 21 0 0 0,312 9 0 0 0,-312 2 0 0 0,-335-4 0 0 0,-34 2-10 0 0,-5 0-147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13 216 0 0,'2'-7'8839'0'0,"5"12"-8134"0"0,0 0 0 0 0,0 1 0 0 0,0-1-1 0 0,-1 1 1 0 0,0 1 0 0 0,10 13 0 0 0,32 53 2123 0 0,-28-42-1679 0 0,40 63 1894 0 0,114 159 5131 0 0,-172-250-8011 0 0,0 0-1 0 0,1 0 1 0 0,-1-1 0 0 0,1 1-1 0 0,0-1 1 0 0,0 1-1 0 0,0-1 1 0 0,0 0-1 0 0,0 0 1 0 0,0-1-1 0 0,5 3 1 0 0,-7-4-122 0 0,0 0 0 0 0,1 0-1 0 0,-1 1 1 0 0,0-1 0 0 0,1 0 0 0 0,-1 0-1 0 0,0 0 1 0 0,1-1 0 0 0,-1 1 0 0 0,0 0 0 0 0,1 0-1 0 0,-1-1 1 0 0,0 1 0 0 0,0-1 0 0 0,1 1-1 0 0,-1-1 1 0 0,0 1 0 0 0,0-1 0 0 0,0 0-1 0 0,0 0 1 0 0,0 0 0 0 0,0 1 0 0 0,0-1 0 0 0,0 0-1 0 0,0 0 1 0 0,0 0 0 0 0,0 0 0 0 0,-1-1-1 0 0,1 1 1 0 0,0 0 0 0 0,-1 0 0 0 0,1 0 0 0 0,0-3-1 0 0,12-28 9 0 0,-2 0 0 0 0,-1 0 0 0 0,-2-1 0 0 0,5-37 0 0 0,-10 53-47 0 0,6-45-2 0 0,-2-1 0 0 0,-1-95 0 0 0,-7 139-5345 0 0,12 38 2068 0 0,2 6-3080 0 0,0-9 3310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 0 0,'-7'21'7221'0'0,"0"6"-2747"0"0,2 1 0 0 0,-4 36 0 0 0,9-56-3918 0 0,-1 1-1 0 0,1 0 1 0 0,1-1-1 0 0,-1 1 0 0 0,1 0 1 0 0,1-1-1 0 0,0 1 0 0 0,0-1 1 0 0,1 0-1 0 0,0 1 1 0 0,7 13-1 0 0,-8-20-535 0 0,-1 0 0 0 0,1 1 0 0 0,0-1 0 0 0,0 0 0 0 0,0 0 0 0 0,0-1 0 0 0,0 1 0 0 0,0 0 0 0 0,1-1 0 0 0,-1 1 0 0 0,1-1 0 0 0,-1 0 0 0 0,1 0 0 0 0,-1 0 0 0 0,1 0 0 0 0,0 0 0 0 0,-1-1 0 0 0,1 1-1 0 0,0-1 1 0 0,0 1 0 0 0,4-1 0 0 0,27-4-3416 0 0,-2-8-4275 0 0,-19 7 4748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114 189 124 0 0,'-9'-5'1092'0'0,"5"3"820"0"0,-1-1 0 0 0,1 0 0 0 0,-1 0-1 0 0,-6-7 1 0 0,11 10-1726 0 0,-1 0-1 0 0,1-1 1 0 0,0 1-1 0 0,0 0 1 0 0,0-1-1 0 0,0 1 1 0 0,0 0-1 0 0,-1-1 1 0 0,1 1-1 0 0,0 0 1 0 0,0-1-1 0 0,0 1 1 0 0,0 0-1 0 0,0-1 1 0 0,0 1-1 0 0,0-1 1 0 0,0 1-1 0 0,0 0 1 0 0,0-1 0 0 0,0 1-1 0 0,1 0 1 0 0,-1-1-1 0 0,0 1 1 0 0,0 0-1 0 0,0-1 1 0 0,0 1-1 0 0,1 0 1 0 0,-1-1-1 0 0,0 1 1 0 0,0 0-1 0 0,0-1 1 0 0,1 1-1 0 0,8-8 1835 0 0,-9 8-2151 0 0,27-18 2947 0 0,-15 10-1648 0 0,0 0 1 0 0,13-12-1 0 0,-22 17-973 0 0,-1 0 0 0 0,1 1 0 0 0,-1-1 0 0 0,1 0 0 0 0,-1-1 0 0 0,0 1 0 0 0,0 0 1 0 0,0-1-1 0 0,0 1 0 0 0,-1-1 0 0 0,0 1 0 0 0,2-8 0 0 0,-3 10-159 0 0,0 0-1 0 0,0-1 1 0 0,0 1 0 0 0,0 0-1 0 0,0 0 1 0 0,0 0-1 0 0,0-1 1 0 0,-1 1 0 0 0,1 0-1 0 0,-1 0 1 0 0,1 0-1 0 0,-1 0 1 0 0,1 0 0 0 0,-1 0-1 0 0,1 0 1 0 0,-1 0 0 0 0,0 0-1 0 0,0 0 1 0 0,1 0-1 0 0,-1 0 1 0 0,0 0 0 0 0,0 1-1 0 0,0-1 1 0 0,0 0-1 0 0,0 1 1 0 0,0-1 0 0 0,0 0-1 0 0,0 1 1 0 0,0 0-1 0 0,-2-1 1 0 0,-3-1 52 0 0,1 0 0 0 0,-1 0 0 0 0,0 1 0 0 0,-9-2 0 0 0,5 2 8 0 0,-1 1 0 0 0,0 0 0 0 0,0 0-1 0 0,-17 4 1 0 0,24-3-227 0 0,1-1 1 0 0,-1 1-1 0 0,1 0 1 0 0,-1 0-1 0 0,1 0 0 0 0,0 0 1 0 0,0 1-1 0 0,-1-1 1 0 0,1 1-1 0 0,0 0 0 0 0,0 0 1 0 0,1 0-1 0 0,-1 0 1 0 0,0 0-1 0 0,1 1 0 0 0,-1-1 1 0 0,-3 6-1 0 0,6-7-77 0 0,-1 0 0 0 0,1 0 0 0 0,0 0 0 0 0,0 0 0 0 0,0 0 0 0 0,0 0 0 0 0,0 0 0 0 0,0-1 0 0 0,0 1 0 0 0,0 0 0 0 0,1 0 0 0 0,-1 0 0 0 0,0 0-1 0 0,0 0 1 0 0,1-1 0 0 0,-1 1 0 0 0,0 0 0 0 0,1 0 0 0 0,-1 0 0 0 0,1-1 0 0 0,-1 1 0 0 0,1 0 0 0 0,0-1 0 0 0,-1 1 0 0 0,1 0 0 0 0,0-1 0 0 0,-1 1 0 0 0,1-1 0 0 0,0 1 0 0 0,1 0 0 0 0,22 13-4153 0 0,0-6 1529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16 312 0 0,'0'0'762'0'0,"11"-15"6574"0"0,-8 16-6935 0 0,1 1 0 0 0,-1-1 0 0 0,1 1 0 0 0,-1 0 0 0 0,0 0 0 0 0,0 0 0 0 0,0 0 0 0 0,0 1 0 0 0,0-1 0 0 0,0 1 0 0 0,-1 0 0 0 0,1-1 0 0 0,-1 1 0 0 0,0 0 0 0 0,0 1 0 0 0,0-1 1 0 0,2 4-1 0 0,5 11 1058 0 0,12 34 1 0 0,-4 5 212 0 0,-1 0-1 0 0,13 115 1 0 0,-19-45-266 0 0,-10 173 0 0 0,-2-81-509 0 0,46 532 1417 0 0,-23-510-1500 0 0,-16-212 1192 0 0,-6-34-1999 0 0,1 4-5 0 0,0 0 0 0 0,0-1 0 0 0,0 1 0 0 0,-1 0 1 0 0,1 0-1 0 0,-1-1 0 0 0,1 1 0 0 0,-1 0 0 0 0,1 0 0 0 0,-1 0 0 0 0,0 0 0 0 0,1 0 0 0 0,-1 0 1 0 0,0 0-1 0 0,0 0 0 0 0,0 0 0 0 0,-2-1 0 0 0,-2-2 3 0 0,0 0 1 0 0,-1 1-1 0 0,0 0 1 0 0,0 0-1 0 0,0 0 1 0 0,0 1-1 0 0,0 0 0 0 0,0 0 1 0 0,-14-2-1 0 0,14 3 0 0 0,-9-2-6 0 0,-1 1 0 0 0,1 0 0 0 0,-1 2 0 0 0,0-1 0 0 0,-17 4 0 0 0,26-3-4 0 0,1 1 1 0 0,0 0 0 0 0,-1 0-1 0 0,1 1 1 0 0,0 0 0 0 0,0 0-1 0 0,0 0 1 0 0,1 1 0 0 0,-1 0-1 0 0,0 0 1 0 0,1 0 0 0 0,0 1-1 0 0,0-1 1 0 0,0 1 0 0 0,-6 7-1 0 0,10-10 6 0 0,0 0 0 0 0,0 1 0 0 0,0-1 0 0 0,0 0 0 0 0,0 1 0 0 0,0-1 0 0 0,1 1 0 0 0,-1-1 0 0 0,0 1 0 0 0,1-1 0 0 0,-1 1 0 0 0,1 0 0 0 0,0-1 0 0 0,0 1 0 0 0,0 0 0 0 0,-1-1 0 0 0,2 1 0 0 0,-1 0 0 0 0,0-1 0 0 0,0 1 0 0 0,1 1 0 0 0,0 0 4 0 0,0-1 0 0 0,0 1 0 0 0,0-1 1 0 0,1 0-1 0 0,-1 1 0 0 0,1-1 0 0 0,0 0 1 0 0,-1 0-1 0 0,1 0 0 0 0,0 0 0 0 0,4 2 1 0 0,3 3 17 0 0,0-1 0 0 0,1 0 0 0 0,-1-1 0 0 0,21 8 0 0 0,-15-9-13 0 0,0 0-1 0 0,0 0 0 0 0,0-1 1 0 0,1-1-1 0 0,-1-1 0 0 0,1 0 1 0 0,24-2-1 0 0,-16-2 3 0 0,0 0-1 0 0,0-1 1 0 0,0-1-1 0 0,26-10 1 0 0,-43 12-12 0 0,0 0 0 0 0,0 0 0 0 0,0-1 0 0 0,0 0 0 0 0,0-1 0 0 0,-1 1 0 0 0,0-1 0 0 0,6-6 0 0 0,-10 10 0 0 0,-1 0 0 0 0,0-1 0 0 0,1 1 0 0 0,-1 0 0 0 0,0-1 0 0 0,0 1 0 0 0,0-1 0 0 0,0 0 0 0 0,0 1 0 0 0,0-1 0 0 0,0 0 0 0 0,-1 0 0 0 0,1 1 0 0 0,0-1 0 0 0,-1 0 0 0 0,0 0 0 0 0,1 0 0 0 0,-1 0 0 0 0,0 0 0 0 0,0 0 0 0 0,0 0 0 0 0,0 1 0 0 0,-1-1 0 0 0,1 0 0 0 0,0 0 0 0 0,-1 0 0 0 0,1 0 0 0 0,-1 0 0 0 0,0 1 0 0 0,1-1 0 0 0,-1 0 0 0 0,0 1 0 0 0,0-1 0 0 0,0 0 0 0 0,0 1 0 0 0,-1-1 0 0 0,1 1 0 0 0,-2-2 0 0 0,-2-1-524 0 0,-1 0 0 0 0,0 0-1 0 0,-1 0 1 0 0,1 1 0 0 0,-1 0 0 0 0,1 0 0 0 0,-1 0 0 0 0,0 1-1 0 0,0 0 1 0 0,0 0 0 0 0,0 1 0 0 0,0 0 0 0 0,-1 0-1 0 0,1 1 1 0 0,0 0 0 0 0,0 0 0 0 0,-1 1 0 0 0,1 0 0 0 0,0 0-1 0 0,0 1 1 0 0,0-1 0 0 0,0 2 0 0 0,0-1 0 0 0,-8 5-1 0 0,8-3-2844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211 138 616 0 0,'0'-3'581'0'0,"0"0"1"0"0,0 0-1 0 0,0 0 1 0 0,-1 0-1 0 0,1 0 0 0 0,-1 0 1 0 0,0 0-1 0 0,0 0 0 0 0,0 0 1 0 0,0 0-1 0 0,0 0 0 0 0,-1 1 1 0 0,1-1-1 0 0,-1 0 1 0 0,0 1-1 0 0,-3-4 0 0 0,3 4-138 0 0,-1 0-1 0 0,1 0 0 0 0,-1 0 1 0 0,0 0-1 0 0,0 1 0 0 0,0-1 1 0 0,0 1-1 0 0,0-1 0 0 0,0 1 0 0 0,0 0 1 0 0,0 0-1 0 0,-1 1 0 0 0,-3-1 1 0 0,1 0-88 0 0,0 1 0 0 0,1 0 0 0 0,-1 0 0 0 0,0 0 0 0 0,0 1 0 0 0,1 0 0 0 0,-1 0 0 0 0,0 1 0 0 0,1 0 0 0 0,-1 0 0 0 0,1 0 0 0 0,0 0 0 0 0,0 1 0 0 0,0 0 0 0 0,0 0 0 0 0,-9 7 0 0 0,10-6-127 0 0,0 1 1 0 0,-1 0 0 0 0,2-1 0 0 0,-1 2-1 0 0,1-1 1 0 0,-1 0 0 0 0,1 0 0 0 0,1 1-1 0 0,-1 0 1 0 0,1 0 0 0 0,0-1-1 0 0,0 1 1 0 0,0 8 0 0 0,1-10-118 0 0,0 0 0 0 0,1 1 0 0 0,0-1 0 0 0,0 0 0 0 0,1 0 0 0 0,-1 1 0 0 0,1-1-1 0 0,0 0 1 0 0,0 0 0 0 0,0 0 0 0 0,0 0 0 0 0,1 0 0 0 0,0 0 0 0 0,0 0 0 0 0,0 0 0 0 0,0 0 0 0 0,0-1 0 0 0,1 0 0 0 0,4 6 0 0 0,0-3-7 0 0,-1-1-1 0 0,1 0 1 0 0,0 0 0 0 0,1-1-1 0 0,-1 0 1 0 0,1 0-1 0 0,0 0 1 0 0,0-1 0 0 0,0 0-1 0 0,0-1 1 0 0,0 0 0 0 0,1 0-1 0 0,-1-1 1 0 0,1 0 0 0 0,9 0-1 0 0,7-1 67 0 0,0-1 0 0 0,0-1 0 0 0,-1-1 0 0 0,25-7 0 0 0,-33 7-100 0 0,-1-2 0 0 0,0 0 0 0 0,-1-1-1 0 0,1 0 1 0 0,-1-1 0 0 0,0 0 0 0 0,23-19 0 0 0,-31 22-40 0 0,0-1 0 0 0,-1 0 0 0 0,0 0 0 0 0,0 0 0 0 0,-1-1 0 0 0,0 0 0 0 0,1 0 0 0 0,4-11 0 0 0,-7 13-15 0 0,0-1 1 0 0,-1 1 0 0 0,0-1-1 0 0,0 1 1 0 0,0-1-1 0 0,0 0 1 0 0,0 0 0 0 0,-1 1-1 0 0,0-1 1 0 0,0 0-1 0 0,-1 0 1 0 0,1 1 0 0 0,-1-1-1 0 0,-1-6 1 0 0,0 6-22 0 0,0 0 1 0 0,-1 0-1 0 0,1 0 0 0 0,-1 1 0 0 0,0-1 1 0 0,0 1-1 0 0,-1-1 0 0 0,1 1 1 0 0,-1 0-1 0 0,0 0 0 0 0,0 1 1 0 0,0-1-1 0 0,-1 1 0 0 0,1 0 0 0 0,-1 0 1 0 0,0 0-1 0 0,1 1 0 0 0,-1-1 1 0 0,-9-1-1 0 0,0-1-350 0 0,0 1 1 0 0,0 0-1 0 0,0 1 1 0 0,-1 1-1 0 0,1 0 1 0 0,-18 1-1 0 0,-13 5-2692 0 0,2 9-5413 0 0,30-7 5443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77 336 0 0,'-8'-17'2268'0'0,"-1"1"0"0"0,-18-27 3486 0 0,27 46-4926 0 0,-1 4-343 0 0,0 1 1 0 0,1 0 0 0 0,0-1-1 0 0,0 1 1 0 0,1-1-1 0 0,1 11 1 0 0,15 50 1296 0 0,-4-18-937 0 0,67 229 912 0 0,-64-228-4049 0 0,-9-26-3619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 0 0,'1'-7'14379'0'0,"3"19"-13161"0"0,0 1-1 0 0,-1 0 0 0 0,-1 0 1 0 0,0 0-1 0 0,-1 0 0 0 0,0 14 1 0 0,1 11 248 0 0,7 147 1634 0 0,1 14-1232 0 0,8 72 463 0 0,-2 111-1358 0 0,-16-298-973 0 0,0-43-153 0 0,0-39-767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1102 164 180 0 0,'0'-6'804'0'0,"0"0"-1"0"0,0 0 1 0 0,-1 0 0 0 0,0 1-1 0 0,0-1 1 0 0,0 0 0 0 0,-1 1-1 0 0,0-1 1 0 0,0 1 0 0 0,0-1 0 0 0,-1 1-1 0 0,0 0 1 0 0,0 0 0 0 0,0 0-1 0 0,-5-5 1 0 0,2 4-206 0 0,0 0 0 0 0,-1 1 0 0 0,1 0-1 0 0,-1 0 1 0 0,-1 1 0 0 0,1 0 0 0 0,-1 0 0 0 0,1 0 0 0 0,-16-4 0 0 0,5 3-14 0 0,0 0 1 0 0,-1 2-1 0 0,1 0 0 0 0,-1 1 1 0 0,0 1-1 0 0,1 0 1 0 0,-1 2-1 0 0,-19 2 0 0 0,-23 7 471 0 0,-65 18 0 0 0,63-13-531 0 0,32-8-280 0 0,0 2 0 0 0,0 1-1 0 0,0 1 1 0 0,2 2 0 0 0,-1 1-1 0 0,2 1 1 0 0,0 1 0 0 0,0 2 0 0 0,2 0-1 0 0,0 2 1 0 0,2 1 0 0 0,0 1-1 0 0,1 2 1 0 0,-27 34 0 0 0,36-38-65 0 0,0 1 1 0 0,1 0-1 0 0,1 1 1 0 0,1 0 0 0 0,-12 34-1 0 0,18-38-48 0 0,0 0 0 0 0,1 1-1 0 0,1-1 1 0 0,1 1 0 0 0,0-1-1 0 0,2 1 1 0 0,2 35 0 0 0,5-12-118 0 0,1 1-1 0 0,2-2 1 0 0,2 1 0 0 0,2-2 0 0 0,28 59 0 0 0,-28-72-13 0 0,1-1 0 0 0,1-1 0 0 0,2 0 0 0 0,0-1 0 0 0,2-2 0 0 0,0 1 0 0 0,1-2 0 0 0,2-1 0 0 0,0-1 0 0 0,1-1 0 0 0,49 28 0 0 0,-24-19 0 0 0,2-3 0 0 0,1-2 0 0 0,1-2 0 0 0,1-2 0 0 0,77 14 0 0 0,-81-24 0 0 0,0-1 0 0 0,1-3 0 0 0,83-4 0 0 0,-59-6 0 0 0,133-26 0 0 0,-168 22 0 0 0,0-1 0 0 0,0-1 0 0 0,-1-3 0 0 0,-1-1 0 0 0,0-2 0 0 0,53-34 0 0 0,-70 38 0 0 0,0-1 0 0 0,-1-1 0 0 0,-1-1 0 0 0,-1-1 0 0 0,0 0 0 0 0,-1-2 0 0 0,-1 0 0 0 0,-1 0 0 0 0,-1-2 0 0 0,-1 0 0 0 0,19-41 0 0 0,-21 36 0 0 0,-2-1 0 0 0,0-1 0 0 0,-2 1 0 0 0,-1-2 0 0 0,-2 1 0 0 0,0 0 0 0 0,-2-1 0 0 0,-1 0 0 0 0,-2 1 0 0 0,-1-1 0 0 0,-1 1 0 0 0,-9-38 0 0 0,7 44 0 0 0,-1 0 0 0 0,0 1 0 0 0,-2 0 0 0 0,-1 0 0 0 0,-1 0 0 0 0,-1 1 0 0 0,0 0 0 0 0,-2 1 0 0 0,0 1 0 0 0,-29-33 0 0 0,19 27 0 0 0,-2 1 0 0 0,-27-22 0 0 0,39 36 0 0 0,-1 0 0 0 0,-1 1 0 0 0,0 1 0 0 0,0 0 0 0 0,0 1 0 0 0,-22-7 0 0 0,-52-8 0 0 0,-1 4 0 0 0,-130-9 0 0 0,81 11 0 0 0,122 14-1916 0 0,10 2 116 0 0,1 0 0 0 0,-1-1 1 0 0,1 0-1 0 0,-1-1 0 0 0,-9-3 0 0 0,5 1-1638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14 284 0 0,'-2'-13'14289'0'0,"10"36"-12653"0"0,-2 1 0 0 0,-1 1-1 0 0,-1-1 1 0 0,1 49 0 0 0,4 21 204 0 0,-3-31-842 0 0,-5-44-799 0 0,0-1 1 0 0,2 0-1 0 0,0 0 0 0 0,1 0 0 0 0,12 34 1 0 0,-12-46-730 0 0,1 1-2847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44 452 0 0,'-18'-7'12183'0'0,"42"5"-3443"0"0,-11 2-9946 0 0,158-18 7739 0 0,-60 6-2988 0 0,-71 7-4957 0 0,-39 5 537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43 364 0 0,'-27'-10'3076'0'0,"-3"-1"10573"0"0,36 11-12073 0 0,291-4 5463 0 0,-129 4-5643 0 0,432-6 2467 0 0,-464 4-3328 0 0,170-7 734 0 0,-295 9-2186 0 0,-27 7-7229 0 0,10-5 5955 0 0,-10 4-1397 0 0,2-2 516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11 868 0 0,'-15'-11'11902'0'0,"0"19"-10520"0"0,0 0 0 0 0,1 1 0 0 0,-23 17 0 0 0,13-9-698 0 0,-88 60 2431 0 0,-215 111 0 0 0,251-150-2398 0 0,-28 14 468 0 0,164-64-6005 0 0,53-20-192 0 0,-9 2 2131 0 0,7-3 413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20 452 0 0,'0'0'244'0'0,"0"-1"0"0"0,1 1-1 0 0,-1-1 1 0 0,1 1 0 0 0,-1 0-1 0 0,0-1 1 0 0,1 1 0 0 0,-1-1 0 0 0,0 1-1 0 0,0-1 1 0 0,1 1 0 0 0,-1-1 0 0 0,0 1-1 0 0,0-1 1 0 0,0 1 0 0 0,0-1-1 0 0,0 1 1 0 0,1-1 0 0 0,-1 1 0 0 0,0-1-1 0 0,0 1 1 0 0,0-1 0 0 0,0 1 0 0 0,-1-1-1 0 0,1 0 1 0 0,0 1 0 0 0,0-1 0 0 0,0 1-1 0 0,0-1 1 0 0,0 1 0 0 0,-1-1-1 0 0,1 1 1 0 0,0-1 0 0 0,-1 0 0 0 0,-10-1 4706 0 0,-1 5-5213 0 0,-13 5 1902 0 0,0 1 0 0 0,1 1 0 0 0,-27 16 0 0 0,-65 46 776 0 0,17-10-741 0 0,-46 27 105 0 0,-35 19-49 0 0,173-105-1960 0 0,1 0-1 0 0,0 1 1 0 0,0 1 0 0 0,0-1 0 0 0,0 1-1 0 0,1 0 1 0 0,-9 9 0 0 0,19-14-3521 0 0,-3 0 3454 0 0,50-10-5860 0 0,-14-4 3453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0 884 0 0,'-2'1'9558'0'0,"-10"5"-4661"0"0,-84 47-2192 0 0,61-31-1858 0 0,-40 24 1062 0 0,-110 89 1 0 0,182-133-2101 0 0,-22 23-1395 0 0,24-24 1114 0 0,0 0-1 0 0,1 0 1 0 0,-1 1-1 0 0,0-1 1 0 0,1 0-1 0 0,-1 1 1 0 0,1-1-1 0 0,-1 0 1 0 0,1 1-1 0 0,-1-1 1 0 0,1 0-1 0 0,0 3 1 0 0</inkml:trace>
  <inkml:trace contextRef="#ctx0" brushRef="#br0" timeOffset="1">474 96 380 0 0,'-17'4'432'0'0,"-10"2"-708"0"0,10-2 92 0 0,7 0 64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67 328 0 0,'1'-7'1306'0'0,"1"1"-1"0"0,0 0 1 0 0,0-1 0 0 0,1 1-1 0 0,-1 0 1 0 0,2 0 0 0 0,-1 0-1 0 0,9-10 3610 0 0,4 18-3289 0 0,-15-1-1491 0 0,1-1-1 0 0,-1 1 1 0 0,0 0 0 0 0,0 0-1 0 0,0 0 1 0 0,0 0-1 0 0,0 0 1 0 0,0 0-1 0 0,0 0 1 0 0,0 0 0 0 0,0 0-1 0 0,0 0 1 0 0,-1 0-1 0 0,1 1 1 0 0,0-1 0 0 0,0 2-1 0 0,7 23 719 0 0,-7-22-594 0 0,12 50 1083 0 0,-3 0-1 0 0,4 63 1 0 0,-4 114 579 0 0,-5-80-712 0 0,37 166 1168 0 0,-39-302-2266 0 0,18 86 743 0 0,7 39-21 0 0,-20-94-639 0 0,-5-36-124 0 0,0-1 0 0 0,1 0 0 0 0,6 13 0 0 0,-5-13-8 0 0,-1 0 1 0 0,0 0-1 0 0,3 12 0 0 0,-4-13-62 0 0,3 3 0 0 0,-2-1 0 0 0,0 0 0 0 0,2-2 0 0 0,-5-7 0 0 0,1 1 0 0 0,-3-4 0 0 0,-12-17 0 0 0,9 16 0 0 0,1 0 0 0 0,-1 1 0 0 0,1-1 0 0 0,-1 1 0 0 0,0 0 0 0 0,1 0 0 0 0,-1 0 0 0 0,0 0 0 0 0,-1 1 0 0 0,1-1 0 0 0,-5 0 0 0 0,-2 0 0 0 0,0 1 0 0 0,0-1 0 0 0,-12 2 0 0 0,16 0 0 0 0,0 1 0 0 0,0 0 0 0 0,0 0 0 0 0,1 1 0 0 0,-1 0 0 0 0,1 0 0 0 0,-1 1 0 0 0,1 0 0 0 0,0 0 0 0 0,0 0 0 0 0,0 1 0 0 0,0 0 0 0 0,-8 8 0 0 0,11-10 0 0 0,1 0 0 0 0,-1 0 0 0 0,1 0 0 0 0,0 1 0 0 0,0-1 0 0 0,0 0 0 0 0,0 1 0 0 0,1 0 0 0 0,-1-1 0 0 0,1 1 0 0 0,-1 0 0 0 0,1 0 0 0 0,0 0 0 0 0,0 0 0 0 0,1 0 0 0 0,-1 0 0 0 0,0 0 0 0 0,1 0 0 0 0,0 0 0 0 0,0 0 0 0 0,0 0 0 0 0,0 1 0 0 0,0-1 0 0 0,0 0 0 0 0,1 0 0 0 0,0 0 0 0 0,-1 0 0 0 0,1 0 0 0 0,1 0 0 0 0,-1 0 0 0 0,0 0 0 0 0,3 3 0 0 0,-1-2 0 0 0,1 0 0 0 0,-1 0 0 0 0,1 0 0 0 0,0-1 0 0 0,1 1 0 0 0,-1-1 0 0 0,0 0 0 0 0,1-1 0 0 0,0 1 0 0 0,0-1 0 0 0,0 0 0 0 0,0 0 0 0 0,0 0 0 0 0,0 0 0 0 0,0-1 0 0 0,0 0 0 0 0,1 0 0 0 0,5-1 0 0 0,3 2 0 0 0,1-2 0 0 0,0 0 0 0 0,0 0 0 0 0,0-2 0 0 0,20-3 0 0 0,-32 4 0 0 0,45-13 0 0 0,-45 13 0 0 0,0 0 0 0 0,0-1 0 0 0,0 1 0 0 0,0-1 0 0 0,0 0 0 0 0,0 0 0 0 0,-1 0 0 0 0,1 0 0 0 0,-1 0 0 0 0,0-1 0 0 0,1 1 0 0 0,2-5 0 0 0,-1-2 0 0 0,-3-8 0 0 0,-2 14 0 0 0,0 0 0 0 0,0 1 0 0 0,0-1 0 0 0,0 0 0 0 0,0 1 0 0 0,-1 0 0 0 0,1-1 0 0 0,-1 1 0 0 0,0 0 0 0 0,0 0 0 0 0,0-1 0 0 0,0 2 0 0 0,0-1 0 0 0,0 0 0 0 0,0 0 0 0 0,0 1 0 0 0,-1-1 0 0 0,1 1 0 0 0,-1-1 0 0 0,1 1 0 0 0,-1 0 0 0 0,0 0 0 0 0,1 0 0 0 0,-1 1 0 0 0,0-1 0 0 0,-4 0 0 0 0,-4-1 0 0 0,-1 1 0 0 0,1 0 0 0 0,-1 0 0 0 0,0 1 0 0 0,-12 2 0 0 0,21-2-423 0 0,-1 0 0 0 0,1 1 1 0 0,0-1-1 0 0,-1 1 0 0 0,1 0 0 0 0,0 0 1 0 0,0 0-1 0 0,-1 0 0 0 0,1 0 0 0 0,0 1 1 0 0,0-1-1 0 0,1 1 0 0 0,-1 0 0 0 0,0 0 1 0 0,1 0-1 0 0,-1 0 0 0 0,1 1 0 0 0,-1-1 1 0 0,1 1-1 0 0,0-1 0 0 0,0 1 0 0 0,0 0 1 0 0,0 0-1 0 0,1 0 0 0 0,-1 0 0 0 0,1 0 1 0 0,0 0-1 0 0,-2 5 0 0 0,1 7-3090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51 484 0 0,'-3'-6'1050'0'0,"-1"1"0"0"0,1 0-1 0 0,-1 0 1 0 0,0 1 0 0 0,-1-1 0 0 0,-6-5-1 0 0,9 9-700 0 0,0-1 0 0 0,-1 1 0 0 0,1 0 0 0 0,0 0-1 0 0,-1 0 1 0 0,1 0 0 0 0,-1 1 0 0 0,0-1-1 0 0,1 1 1 0 0,-1-1 0 0 0,1 1 0 0 0,-1 0 0 0 0,0 0-1 0 0,1 0 1 0 0,-1 0 0 0 0,0 0 0 0 0,1 1 0 0 0,-4 0-1 0 0,-3 2 275 0 0,1 0-1 0 0,-1 0 0 0 0,0 1 1 0 0,1 0-1 0 0,0 0 0 0 0,0 1 1 0 0,0 0-1 0 0,-13 11 0 0 0,17-12-379 0 0,0-1 0 0 0,0 1 0 0 0,0 0 0 0 0,1 0 0 0 0,-1 0 0 0 0,1 0 0 0 0,0 1 0 0 0,1-1 0 0 0,-1 1 0 0 0,1 0-1 0 0,0 0 1 0 0,0 0 0 0 0,0 0 0 0 0,1 0 0 0 0,-1 0 0 0 0,1 0 0 0 0,0 7 0 0 0,1-9-113 0 0,0 1 0 0 0,1 0 0 0 0,-1-1 0 0 0,1 1 0 0 0,0-1 0 0 0,0 1 0 0 0,0-1 0 0 0,0 1 0 0 0,0-1 1 0 0,1 0-1 0 0,0 1 0 0 0,0-1 0 0 0,0 0 0 0 0,0 0 0 0 0,3 3 0 0 0,-1-1 6 0 0,1-1 0 0 0,0 0 0 0 0,0 0 0 0 0,0 0 1 0 0,1-1-1 0 0,-1 0 0 0 0,1 0 0 0 0,6 3 0 0 0,4-1 83 0 0,1 0 0 0 0,-1-1-1 0 0,1 0 1 0 0,0-1 0 0 0,28 1-1 0 0,-28-4-72 0 0,0-1-1 0 0,0 0 1 0 0,0-1-1 0 0,22-5 0 0 0,-32 5-98 0 0,1 0-1 0 0,-1 0 0 0 0,0-1 1 0 0,0 1-1 0 0,0-2 0 0 0,-1 1 0 0 0,1-1 1 0 0,-1 0-1 0 0,0 0 0 0 0,0-1 1 0 0,0 0-1 0 0,6-6 0 0 0,-10 9-31 0 0,0-1 0 0 0,-1 1 1 0 0,1 0-1 0 0,-1-1 0 0 0,1 1 0 0 0,-1-1 0 0 0,0 0 0 0 0,1 1 0 0 0,-2-1 0 0 0,1 0 1 0 0,0 0-1 0 0,0 1 0 0 0,-1-1 0 0 0,0 0 0 0 0,1 0 0 0 0,-1 0 0 0 0,0 0 1 0 0,-1-4-1 0 0,0 3-1 0 0,0 0 1 0 0,0 0-1 0 0,-1 0 0 0 0,1 1 1 0 0,-1-1-1 0 0,0 0 1 0 0,0 1-1 0 0,-1-1 1 0 0,1 1-1 0 0,0 0 1 0 0,-7-6-1 0 0,2 3-29 0 0,-1-1 0 0 0,0 1 1 0 0,0 0-1 0 0,-1 1 0 0 0,1 0 0 0 0,-1 0 0 0 0,-1 1 0 0 0,1 0 1 0 0,-18-5-1 0 0,13 6-197 0 0,-1 0 0 0 0,1 2 0 0 0,0-1-1 0 0,0 2 1 0 0,-24 1 0 0 0,30 0-330 0 0,1 0 0 0 0,0 1 0 0 0,1 0 0 0 0,-1 0 0 0 0,-10 5 0 0 0,12-5-463 0 0,0 1 1 0 0,1 0 0 0 0,-1 0-1 0 0,1 0 1 0 0,0 0-1 0 0,0 1 1 0 0,0 0 0 0 0,-4 5-1 0 0,2 1-1930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77 161 120 0 0,'-33'-5'662'0'0,"-9"-7"12849"0"0,42 12-13441 0 0,0 0 1 0 0,0 0-1 0 0,0 0 1 0 0,-1 0-1 0 0,1 0 1 0 0,0 0-1 0 0,0 0 1 0 0,0 0 0 0 0,0 0-1 0 0,0 0 1 0 0,0 0-1 0 0,0 0 1 0 0,0 0-1 0 0,0 0 1 0 0,-1 0-1 0 0,1 0 1 0 0,22-3 794 0 0,185-22 3067 0 0,-167 17-4197 0 0,-1-2 1 0 0,0-1-1 0 0,41-18 1 0 0,-32 3-2091 0 0,-21 3-3327 0 0,-20 15 3761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 0 0,'5'10'7460'0'0,"0"7"-3490"0"0,11 50-2302 0 0,-9-41-413 0 0,64 378 4920 0 0,-35 3-2264 0 0,-16-217-2140 0 0,5 111 1783 0 0,-21-242-2093 0 0,4 20-467 0 0,-8-72-994 0 0,2 1 0 0 0,-2-1 0 0 0,2 0 0 0 0,-1 2 0 0 0,-1-1 0 0 0,-1 0-86 0 0,0-6-502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67 704 0 0,'0'-2'497'0'0,"0"0"-1"0"0,0-1 1 0 0,0 1 0 0 0,0 0-1 0 0,-1 0 1 0 0,1-1 0 0 0,-1 1-1 0 0,1 0 1 0 0,-1 0 0 0 0,0 0-1 0 0,0 0 1 0 0,0 0 0 0 0,0 0-1 0 0,0 0 1 0 0,-1 0 0 0 0,1 0 0 0 0,-1 0-1 0 0,1 1 1 0 0,-1-1 0 0 0,1 1-1 0 0,-1-1 1 0 0,0 1 0 0 0,0-1-1 0 0,0 1 1 0 0,-3-1 0 0 0,-3-2 389 0 0,0 2 1 0 0,0-1 0 0 0,0 1 0 0 0,0 0 0 0 0,-17 0-1 0 0,-10 0 233 0 0,-1 3-1 0 0,1 1 1 0 0,-1 1 0 0 0,1 2-1 0 0,-62 17 1 0 0,67-14-724 0 0,0 1-1 0 0,0 2 1 0 0,0 1 0 0 0,2 2 0 0 0,0 0 0 0 0,-37 26 0 0 0,50-29-189 0 0,0 0 0 0 0,0 1 0 0 0,1 1 0 0 0,1 0 0 0 0,0 1 0 0 0,1 0 0 0 0,1 1 0 0 0,0 1 0 0 0,1 0 0 0 0,1 0 0 0 0,0 1 0 0 0,-7 18 0 0 0,12-20-114 0 0,0 0 0 0 0,1 1 0 0 0,1-1 0 0 0,0 1-1 0 0,1 0 1 0 0,1-1 0 0 0,0 1 0 0 0,1 0 0 0 0,3 17 0 0 0,1-6 59 0 0,2 1 0 0 0,0-1 0 0 0,2 0 1 0 0,14 31-1 0 0,-9-28-151 0 0,2-1 0 0 0,1 0 0 0 0,1-1 0 0 0,2-1 0 0 0,0-1 0 0 0,2-1 0 0 0,1 0 0 0 0,45 36 0 0 0,-37-37 0 0 0,1-2 0 0 0,1-1 0 0 0,2-1 0 0 0,0-2 0 0 0,0-2 0 0 0,2-1 0 0 0,42 11 0 0 0,-31-12 0 0 0,1-3 0 0 0,0-3 0 0 0,0-1 0 0 0,1-2 0 0 0,0-3 0 0 0,94-7 0 0 0,-115 2 0 0 0,1-2 0 0 0,0-1 0 0 0,-1-1 0 0 0,0-2 0 0 0,-1 0 0 0 0,0-2 0 0 0,0-1 0 0 0,-1-2 0 0 0,-1 0 0 0 0,0-2 0 0 0,-1-1 0 0 0,39-33 0 0 0,-45 30 0 0 0,-1 0 0 0 0,-1-1 0 0 0,-1-1 0 0 0,0 0 0 0 0,-2-1 0 0 0,-1-1 0 0 0,0-1 0 0 0,-2 1 0 0 0,-1-2 0 0 0,-1 1 0 0 0,-1-1 0 0 0,-2-1 0 0 0,0 1 0 0 0,-2-1 0 0 0,0 0 0 0 0,-2-46 0 0 0,-3 54 0 0 0,-2 0 0 0 0,0 0 0 0 0,-2 0 0 0 0,0 1 0 0 0,0-1 0 0 0,-2 1 0 0 0,-1 1 0 0 0,0-1 0 0 0,-1 1 0 0 0,0 0 0 0 0,-2 1 0 0 0,0 1 0 0 0,-21-24 0 0 0,17 23 0 0 0,0 1 0 0 0,-1 0 0 0 0,-1 2 0 0 0,-1-1 0 0 0,1 2 0 0 0,-2 1 0 0 0,0 0 0 0 0,0 1 0 0 0,-1 1 0 0 0,0 1 0 0 0,-41-11 0 0 0,-236-24 0 0 0,266 39 0 0 0,3 1-2077 0 0,0-1-1 0 0,1-1 1 0 0,-50-17 0 0 0,68 16-5495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15 248 0 0,'-3'-15'15713'0'0,"14"121"-10307"0"0,27 203 801 0 0,-32-269-5638 0 0,3 11-32 0 0,-2-18-3099 0 0,-2-29 1443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37 952 0 0,'-65'-13'21643'0'0,"73"11"-20980"0"0,1 2 0 0 0,-1-1-1 0 0,0 1 1 0 0,12 1-1 0 0,10 0 288 0 0,199-11 1363 0 0,120-2 1283 0 0,-348 12-3839 0 0,0 0-1 0 0,0 0 1 0 0,1 0-1 0 0,-1 0 1 0 0,0 0-1 0 0,0 0 1 0 0,0 0 0 0 0,0 0-1 0 0,0 1 1 0 0,0-1-1 0 0,1 0 1 0 0,-1 1 0 0 0,0-1-1 0 0,0 1 1 0 0,0-1-1 0 0,0 1 1 0 0,0-1-1 0 0,-1 1 1 0 0,3 1 0 0 0,-3-1-212 0 0,1 0 1 0 0,-1-1 0 0 0,0 1 0 0 0,0 0 0 0 0,0 0-1 0 0,1-1 1 0 0,-1 1 0 0 0,0 0 0 0 0,0 0 0 0 0,0 0-1 0 0,0-1 1 0 0,0 1 0 0 0,-1 0 0 0 0,1 0 0 0 0,0 1-1 0 0,-1 0-155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21 140 848 0 0,'-1'-1'727'0'0,"-19"-11"9628"0"0,25 7-9765 0 0,0 0 0 0 0,0 1 0 0 0,0 0-1 0 0,0 0 1 0 0,1 1 0 0 0,0-1-1 0 0,0 1 1 0 0,0 0 0 0 0,0 1-1 0 0,7-3 1 0 0,75-17 2208 0 0,-57 14-1744 0 0,57-8 1704 0 0,145-7 0 0 0,-177 19-2374 0 0,284-8 2226 0 0,411 22-622 0 0,-720-11-1988 0 0,-10 0 0 0 0,0 2 0 0 0,33 4 0 0 0,-50-4-167 0 0,-23 10-3750 0 0,10-6 1990 0 0,-17 6-5870 0 0,10-7 4547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1 408 0 0,'-6'0'832'0'0,"0"-1"-1"0"0,0 1 1 0 0,0 1 0 0 0,0-1-1 0 0,1 1 1 0 0,-1 0 0 0 0,0 1-1 0 0,1-1 1 0 0,-1 1 0 0 0,1 0-1 0 0,-1 1 1 0 0,1-1-1 0 0,-7 5 1 0 0,-6 5 535 0 0,0 1 0 0 0,-20 20 0 0 0,-2 1 60 0 0,-62 41 1566 0 0,-3-4 1 0 0,-220 109-1 0 0,161-98-1303 0 0,215-92-5831 0 0,44-21-2806 0 0,-37 11 4007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24 9637 0 0,'0'-2'3276'0'0,"0"-8"4320"0"0,0 9-7460 0 0,0 1-1 0 0,0-1 1 0 0,0 1 0 0 0,0 0 0 0 0,0-1-1 0 0,0 1 1 0 0,0-1 0 0 0,0 1-1 0 0,0-1 1 0 0,0 1 0 0 0,0 0-1 0 0,-1-1 1 0 0,1 1 0 0 0,0-1-1 0 0,0 1 1 0 0,0 0 0 0 0,-1-1 0 0 0,1 1-1 0 0,0 0 1 0 0,0-1 0 0 0,-1 1-1 0 0,1 0 1 0 0,0-1 0 0 0,-1 1-1 0 0,1 0 1 0 0,0 0 0 0 0,-1-1 0 0 0,1 1-1 0 0,-1 0 1 0 0,1 0 430 0 0,-4 2-190 0 0,-153 107 1658 0 0,55-35-1187 0 0,-313 207 2351 0 0,401-269-3430 0 0,32-15-5562 0 0,1-2 3487 0 0,0-2 0 0 0,34-16 0 0 0,-35 14 1035 0 0,33-11-1709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19 360 0 0,'11'-11'137'0'0,"6"3"14074"0"0,-17 8-14106 0 0,-9 14 1497 0 0,-8 3-509 0 0,0 0 0 0 0,-1-1 0 0 0,-37 24 0 0 0,-127 94 2864 0 0,-65 43-532 0 0,223-158-4527 0 0,14-3-2960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0 248 0 0,'0'3'1071'0'0,"5"72"7610"0"0,12 40-2039 0 0,-1-15-2796 0 0,6 21 276 0 0,-15-101-3160 0 0,-2-8-3674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17 104 420 0 0,'-2'-4'464'0'0,"0"1"0"0"0,0 0 0 0 0,0 0 0 0 0,1-1 0 0 0,-1 1 0 0 0,1-1 0 0 0,0 0 0 0 0,0 1 0 0 0,0-1 0 0 0,1 0 0 0 0,-1 1 0 0 0,1-1-1 0 0,0-5 1 0 0,1 7-173 0 0,-1 0-1 0 0,1 0 0 0 0,0 0 0 0 0,0 0 1 0 0,0 1-1 0 0,0-1 0 0 0,0 0 0 0 0,0 0 1 0 0,1 1-1 0 0,-1-1 0 0 0,0 0 0 0 0,1 1 1 0 0,0-1-1 0 0,-1 1 0 0 0,1 0 0 0 0,0 0 1 0 0,0 0-1 0 0,-1-1 0 0 0,1 2 0 0 0,0-1 1 0 0,0 0-1 0 0,0 0 0 0 0,0 1 0 0 0,0-1 1 0 0,4 0-1 0 0,12-3 574 0 0,-1 1 0 0 0,1 0 0 0 0,-1 2 0 0 0,1 0 1 0 0,24 2-1 0 0,-11 1 50 0 0,1 3 0 0 0,36 9 0 0 0,-50-10-452 0 0,0 2 0 0 0,-1 1 1 0 0,0 0-1 0 0,32 19 1 0 0,-41-22-243 0 0,0 2 0 0 0,0-1 0 0 0,-1 1 0 0 0,0 0 0 0 0,0 0 0 0 0,0 1 0 0 0,-1 0 0 0 0,0 0 1 0 0,0 1-1 0 0,-1 0 0 0 0,8 15 0 0 0,-12-20-162 0 0,0 1 0 0 0,0-1 1 0 0,0 1-1 0 0,-1-1 0 0 0,1 1 1 0 0,-1 0-1 0 0,0-1 0 0 0,0 1 0 0 0,0 0 1 0 0,-1-1-1 0 0,1 1 0 0 0,-1-1 1 0 0,0 1-1 0 0,0 0 0 0 0,0-1 0 0 0,0 0 1 0 0,-1 1-1 0 0,1-1 0 0 0,-1 0 1 0 0,0 0-1 0 0,0 0 0 0 0,0 0 1 0 0,0 0-1 0 0,-1 0 0 0 0,1 0 0 0 0,-4 2 1 0 0,-6 6 60 0 0,0-1 1 0 0,0-1 0 0 0,-1 0-1 0 0,-26 14 1 0 0,17-13-92 0 0,-1 0 0 0 0,0-2 0 0 0,0 0 0 0 0,-48 8 0 0 0,43-11-1426 0 0,-57 0 0 0 0,75-8 324 0 0,29-10-11337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24 544 0 0,'0'-2'-1'0'0,"13"-20"15735"0"0,-7 33-14967 0 0,2 15 1749 0 0,7 32 0 0 0,5 17-518 0 0,-14-59-1663 0 0,0 0 1 0 0,1-1 0 0 0,1 1 0 0 0,1-2 0 0 0,0 1 0 0 0,1-1 0 0 0,0 0 0 0 0,14 13 0 0 0,-18-21-587 0 0,1 0 0 0 0,0 0 1 0 0,1 0-1 0 0,0-1 1 0 0,0 0-1 0 0,0-1 1 0 0,10 5-1 0 0,-11-6-670 0 0,0-1-1 0 0,0 0 1 0 0,0 0-1 0 0,1-1 1 0 0,-1 0-1 0 0,0 0 0 0 0,1-1 1 0 0,-1 0-1 0 0,15-1 1 0 0,4-3-1803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8193 0 0,'0'0'8376'0'0,"12"11"-1099"0"0,7 57-2746 0 0,-10-42-3756 0 0,-2 0 0 0 0,7 47 1 0 0,-5 9-3200 0 0,-9-81 1915 0 0,0 0 1 0 0,0-1 0 0 0,1 1 0 0 0,-1 0 0 0 0,0-1 0 0 0,0 1 0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8 0 0,'3'-4'397'0'0,"1"0"0"0"0,-1 0 0 0 0,0 0 0 0 0,1 1 0 0 0,0-1 0 0 0,0 1 0 0 0,0 0 0 0 0,0 0 0 0 0,1 1 0 0 0,-1-1 0 0 0,1 1 0 0 0,-1 0 0 0 0,1 0 0 0 0,0 1 1 0 0,0-1-1 0 0,0 1 0 0 0,0 0 0 0 0,0 0 0 0 0,0 1 0 0 0,0-1 0 0 0,6 1 0 0 0,10 0 671 0 0,-1 1 0 0 0,1 1 0 0 0,33 7 0 0 0,-33-5-686 0 0,-1 1 0 0 0,-1 1 0 0 0,1 1-1 0 0,-1 1 1 0 0,0 0 0 0 0,-1 1 0 0 0,1 2 0 0 0,-2-1 0 0 0,0 2-1 0 0,0 0 1 0 0,-1 1 0 0 0,-1 1 0 0 0,0 1 0 0 0,-1 0 0 0 0,0 0-1 0 0,-1 1 1 0 0,-1 1 0 0 0,-1 0 0 0 0,0 1 0 0 0,-2 0-1 0 0,0 1 1 0 0,0 0 0 0 0,-2 0 0 0 0,9 36 0 0 0,-11-21 58 0 0,0 0 0 0 0,-3 0 0 0 0,0 0 0 0 0,-3 0 0 0 0,0 0 0 0 0,-9 47 1 0 0,-1-24 348 0 0,-3-1 1 0 0,-40 106 0 0 0,38-124-521 0 0,-2-1 0 0 0,-1 0-1 0 0,-2-1 1 0 0,-1-2 0 0 0,-3 0 0 0 0,0-1-1 0 0,-2-2 1 0 0,-1 0 0 0 0,-2-2 0 0 0,-41 32 0 0 0,58-52-214 0 0,0 0 0 0 0,0-1 0 0 0,-1 0 0 0 0,0-2 0 0 0,-23 9 0 0 0,-13-1-3326 0 0,40-13 140 0 0,1 0-4729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 0 0,'-5'-1'17561'0'0,"39"113"-11003"0"0,5 67-867 0 0,-35-160-5096 0 0,11 33-18 0 0,-15-50-1122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36 376 0 0,'-34'-25'11323'0'0,"62"16"-6328"0"0,129 7 1335 0 0,-88 6-4617 0 0,0 2 0 0 0,0 4-1 0 0,85 22 1 0 0,-142-29-1407 0 0,32 10 651 0 0,-40-12-833 0 0,-1 1 0 0 0,0-1-1 0 0,1 1 1 0 0,-1 0 0 0 0,0-1-1 0 0,0 1 1 0 0,-1 1 0 0 0,1-1-1 0 0,5 5 1 0 0,-8-6-110 0 0,1 0 0 0 0,-1 0 0 0 0,0 0-1 0 0,1 0 1 0 0,-1 1 0 0 0,0-1 0 0 0,0 0 0 0 0,0 0 0 0 0,0 0-1 0 0,0 0 1 0 0,0 0 0 0 0,0 0 0 0 0,0 0 0 0 0,0 1 0 0 0,0-1 0 0 0,-1 0-1 0 0,1 0 1 0 0,0 0 0 0 0,-1 0 0 0 0,1 0 0 0 0,-1 0 0 0 0,1 0 0 0 0,-1 0-1 0 0,1 0 1 0 0,-1 0 0 0 0,0 0 0 0 0,-1 1 0 0 0,1-1-10 0 0,-7 8-4 0 0,-1 0 0 0 0,0-1 0 0 0,0 0 0 0 0,-1-1 0 0 0,1 0 0 0 0,-2-1 0 0 0,1 0 0 0 0,-1 0 0 0 0,-18 6 0 0 0,8-2 0 0 0,-28 14 0 0 0,-1-2 0 0 0,-1-2 0 0 0,-56 13 0 0 0,90-31 0 0 0,16-2-124 0 0,0 0 1 0 0,-1 0-1 0 0,1 0 0 0 0,0 0 0 0 0,-1 0 1 0 0,1-1-1 0 0,-1 1 0 0 0,1 0 1 0 0,0-1-1 0 0,0 1 0 0 0,-1-1 0 0 0,1 1 1 0 0,-2-2-1 0 0,3 2-1 0 0,0 0 1 0 0,-1 0-1 0 0,1-1 0 0 0,0 1 1 0 0,0 0-1 0 0,0-1 0 0 0,0 1 1 0 0,0 0-1 0 0,-1 0 1 0 0,1-1-1 0 0,0 1 0 0 0,0 0 1 0 0,0-1-1 0 0,0 1 0 0 0,0 0 1 0 0,0-1-1 0 0,0 1 0 0 0,0 0 1 0 0,0-1-1 0 0,0 1 0 0 0,0 0 1 0 0,0-1-1 0 0,1 1 0 0 0,-1 0 1 0 0,0-1-1 0 0,0 1 1 0 0,0 0-1 0 0,0 0 0 0 0,0-1 1 0 0,1 1-1 0 0,-1-1 0 0 0,19-17-7379 0 0,0 4 4155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1168 0 0,'2'0'467'0'0,"0"-1"-1"0"0,1 1 1 0 0,-1 0-1 0 0,0 0 1 0 0,1 0-1 0 0,-1 0 1 0 0,0 1-1 0 0,1-1 1 0 0,-1 0-1 0 0,0 1 1 0 0,0 0-1 0 0,1-1 1 0 0,-1 1-1 0 0,0 0 1 0 0,0 0-1 0 0,0 0 0 0 0,0 1 1 0 0,0-1-1 0 0,0 0 1 0 0,0 1-1 0 0,2 2 1 0 0,6 5 591 0 0,-1 0 0 0 0,13 15 0 0 0,-20-21-770 0 0,86 120 5880 0 0,-13-16-2126 0 0,-61-90-3293 0 0,1-1 1 0 0,0 0-1 0 0,1-1 0 0 0,19 14 0 0 0,-28-23-441 0 0,1-1-1 0 0,0 0 0 0 0,0 0 0 0 0,0-1 1 0 0,0 0-1 0 0,13 4 0 0 0,-19-8-265 0 0,0 1 0 0 0,-1-1 0 0 0,1 1 0 0 0,0-1 1 0 0,0 0-1 0 0,-1 0 0 0 0,1 0 0 0 0,0 0 0 0 0,0 0 0 0 0,-1 0 0 0 0,1-1 0 0 0,0 1 0 0 0,0-1 0 0 0,-1 1 0 0 0,1-1 0 0 0,0 1 0 0 0,-1-1 0 0 0,1 0 0 0 0,-1 0 1 0 0,1 0-1 0 0,-1 0 0 0 0,1 0 0 0 0,-1 0 0 0 0,0 0 0 0 0,1 0 0 0 0,-1-1 0 0 0,0 1 0 0 0,0 0 0 0 0,0-1 0 0 0,0 1 0 0 0,0-1 0 0 0,0 1 0 0 0,-1-1 0 0 0,1 0 1 0 0,0 1-1 0 0,-1-1 0 0 0,1 0 0 0 0,-1 1 0 0 0,0-1 0 0 0,1 0 0 0 0,-1-1 0 0 0,4-18-42 0 0,-2 0 0 0 0,0-1 0 0 0,-1 1 0 0 0,-3-32 0 0 0,-15-84 0 0 0,14 121 0 0 0,-6-39-28 0 0,-1 0 1 0 0,-21-58-1 0 0,31 102-976 0 0,1 6-2219 0 0,17 14-9353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0 768 0 0,'0'37'6010'0'0,"-1"52"3339"0"0,0-48-6032 0 0,-9 50 0 0 0,3-31-1011 0 0,4-32-1195 0 0,-9 41-1 0 0,11-67-1844 0 0,-13-15-10176 0 0,12 9 9579 0 0,-5-10-1121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52 150 688 0 0,'-11'-17'574'0'0,"-21"-34"1752"0"0,31 49-1977 0 0,0 0 1 0 0,0-1-1 0 0,0 1 1 0 0,0 0-1 0 0,0 0 0 0 0,1-1 1 0 0,-1 1-1 0 0,1-1 0 0 0,-1 1 1 0 0,1 0-1 0 0,0-1 1 0 0,0 1-1 0 0,0-1 0 0 0,0 1 1 0 0,1-1-1 0 0,-1 1 0 0 0,0-1 1 0 0,1 1-1 0 0,1-3 1 0 0,-1 3-19 0 0,1 0 0 0 0,0-1 0 0 0,0 1 0 0 0,0 1 0 0 0,0-1 0 0 0,0 0 0 0 0,1 0 0 0 0,-1 1 0 0 0,0 0 0 0 0,1-1 0 0 0,-1 1 0 0 0,1 0 0 0 0,-1 0 0 0 0,1 0 0 0 0,0 0 0 0 0,-1 1 0 0 0,4-1 1 0 0,49-4 2198 0 0,-50 5-2257 0 0,27 0 562 0 0,0 1 0 0 0,0 2 0 0 0,1 1 0 0 0,-2 2 0 0 0,1 1 0 0 0,31 11 0 0 0,-36-8-366 0 0,-1 0-1 0 0,0 2 0 0 0,-1 1 1 0 0,0 1-1 0 0,-1 1 1 0 0,0 1-1 0 0,22 20 1 0 0,-40-31-311 0 0,-1 0 0 0 0,1 1 0 0 0,-1-1 0 0 0,-1 1 0 0 0,1 0 0 0 0,-1 0 0 0 0,0 0 0 0 0,0 1 0 0 0,5 12 0 0 0,-8-15-83 0 0,-1-1-1 0 0,1 0 1 0 0,0 1 0 0 0,-1-1 0 0 0,0 1-1 0 0,1-1 1 0 0,-1 0 0 0 0,-1 1 0 0 0,1-1-1 0 0,0 1 1 0 0,-1-1 0 0 0,0 0 0 0 0,0 1-1 0 0,0-1 1 0 0,0 0 0 0 0,0 0 0 0 0,0 0-1 0 0,-1 0 1 0 0,0 0 0 0 0,0 0 0 0 0,0 0-1 0 0,0 0 1 0 0,-3 2 0 0 0,-2 3-39 0 0,-1-2-1 0 0,0 1 1 0 0,0-1-1 0 0,-1 0 1 0 0,1-1-1 0 0,-1 0 1 0 0,-17 7-1 0 0,0-2 54 0 0,-42 11 0 0 0,3-9-3639 0 0,-1-2 1 0 0,1-3-1 0 0,-104-2 0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60 788 0 0,'4'-17'7425'0'0,"1"13"-6601"0"0,-1 0 1 0 0,0 0-1 0 0,1 1 0 0 0,0 0 1 0 0,0 0-1 0 0,0 0 1 0 0,0 0-1 0 0,0 1 0 0 0,1 0 1 0 0,-1 0-1 0 0,1 0 1 0 0,-1 1-1 0 0,12-2 0 0 0,3 1 945 0 0,0 0-1 0 0,36 3 0 0 0,-50-1-1439 0 0,0 0 0 0 0,0 1 0 0 0,0 0-1 0 0,0 1 1 0 0,-1-1 0 0 0,1 1 0 0 0,0 0 0 0 0,-1 1 0 0 0,0-1 0 0 0,6 4 0 0 0,-9-5-250 0 0,0 1 0 0 0,0-1 0 0 0,-1 1 0 0 0,1-1-1 0 0,-1 1 1 0 0,1-1 0 0 0,-1 1 0 0 0,1 0 0 0 0,-1-1 0 0 0,0 1 0 0 0,0 0 0 0 0,0 0 0 0 0,0 0 0 0 0,0 0 0 0 0,-1 0 0 0 0,1 0 0 0 0,0 0 0 0 0,-1 0 0 0 0,0 1 0 0 0,1-1 0 0 0,-1 0 0 0 0,0 0 0 0 0,0 0 0 0 0,0 0 0 0 0,-1 1 0 0 0,1-1 0 0 0,0 0 0 0 0,-1 0 0 0 0,1 0 0 0 0,-2 3 0 0 0,-5 10 50 0 0,0-1 0 0 0,-1 0 1 0 0,0 0-1 0 0,-1-1 0 0 0,-1 0 0 0 0,-16 16 1 0 0,15-17-25 0 0,1 1 0 0 0,0 0 1 0 0,0 0-1 0 0,1 1 0 0 0,1 0 1 0 0,-7 18-1 0 0,14-31-105 0 0,1 0 0 0 0,-1 0 0 0 0,1 0 0 0 0,0 0 0 0 0,0 1 0 0 0,0-1 0 0 0,0 0 0 0 0,0 0 0 0 0,0 0 0 0 0,0 0 0 0 0,0 0 0 0 0,0 1 0 0 0,0-1 0 0 0,0 0 0 0 0,1 0 0 0 0,-1 0 0 0 0,1 0 0 0 0,-1 0 0 0 0,1 0 0 0 0,-1 0 0 0 0,2 1 0 0 0,-1 0 0 0 0,1 0 0 0 0,0 0 0 0 0,0 0 0 0 0,0 0 0 0 0,0 0 0 0 0,0-1 0 0 0,0 1 0 0 0,1-1 0 0 0,2 1 0 0 0,5 3 0 0 0,1-1 0 0 0,-1-1 0 0 0,16 3 0 0 0,-23-5 0 0 0,29 6 0 0 0,0-3 0 0 0,-1 0 0 0 0,1-2 0 0 0,58-3 0 0 0,-65-3 0 0 0,-25 4-238 0 0,1 0 0 0 0,-1 0 0 0 0,0 0 0 0 0,1 0 0 0 0,-1 0 1 0 0,1 0-1 0 0,-1 0 0 0 0,1 0 0 0 0,-1 0 0 0 0,0 0 0 0 0,1-1 0 0 0,-1 1 0 0 0,0 0 0 0 0,1 0 0 0 0,-1 0 1 0 0,1 0-1 0 0,-1-1 0 0 0,0 1 0 0 0,1 0 0 0 0,-1 0 0 0 0,0-1 0 0 0,1 1 0 0 0,-1 0 0 0 0,0 0 0 0 0,0-1 1 0 0,1 1-1 0 0,-1 0 0 0 0,0-1 0 0 0,0 1 0 0 0,0 0 0 0 0,1-1 0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221 115 176 0 0,'-2'0'396'0'0,"0"0"0"0"0,0-1 0 0 0,0 1 0 0 0,1-1 0 0 0,-1 0 1 0 0,0 1-1 0 0,1-1 0 0 0,-1 0 0 0 0,0 0 0 0 0,1 0 0 0 0,-1 0 0 0 0,1-1 0 0 0,-3-1 0 0 0,4 2-207 0 0,0 1 0 0 0,-1-1 1 0 0,1 1-1 0 0,0-1 0 0 0,0 1 0 0 0,0-1 0 0 0,0 1 0 0 0,0-1 0 0 0,0 1 0 0 0,0-1 0 0 0,0 1 0 0 0,1 0 0 0 0,-1-1 0 0 0,0 1 1 0 0,0-1-1 0 0,0 1 0 0 0,0-1 0 0 0,1 1 0 0 0,-1-1 0 0 0,0 1 0 0 0,0 0 0 0 0,1-1 0 0 0,-1 1 0 0 0,0 0 0 0 0,1-1 0 0 0,-1 1 1 0 0,0 0-1 0 0,1-1 0 0 0,-1 1 0 0 0,0 0 0 0 0,1 0 0 0 0,0-1 0 0 0,23-11 4428 0 0,3 3-4049 0 0,38-9 2483 0 0,68-30-1 0 0,-131 48-2709 0 0,-7 1-352 0 0,-43 11-87 0 0,0 3 0 0 0,-78 35 0 0 0,110-43 66 0 0,-24 9-13 0 0,2 3 1 0 0,-59 36-1 0 0,95-54 52 0 0,-1 1 0 0 0,1 0 0 0 0,-1 0 0 0 0,1 0 0 0 0,0 0 0 0 0,0 1 0 0 0,0-1 0 0 0,0 0 1 0 0,0 1-1 0 0,0-1 0 0 0,1 1 0 0 0,-1 0 0 0 0,1 0 0 0 0,0-1 0 0 0,0 1 0 0 0,0 0 0 0 0,-1 3 0 0 0,2-3 11 0 0,0-1 0 0 0,0 1-1 0 0,0-1 1 0 0,1 1 0 0 0,-1-1 0 0 0,1 1 0 0 0,-1-1-1 0 0,1 0 1 0 0,0 0 0 0 0,0 1 0 0 0,0-1-1 0 0,0 0 1 0 0,1 0 0 0 0,-1 0 0 0 0,0 0-1 0 0,1 0 1 0 0,-1 0 0 0 0,1 0 0 0 0,0 0-1 0 0,0-1 1 0 0,3 3 0 0 0,18 11 122 0 0,-1 0 0 0 0,2-2-1 0 0,0-1 1 0 0,48 17 0 0 0,-48-20-40 0 0,26 10 85 0 0,94 41 266 0 0,-123-49-353 0 0,-1 0 0 0 0,0 1 0 0 0,-1 1 0 0 0,30 25 0 0 0,-47-35-82 0 0,1-1 0 0 0,0 1 0 0 0,-1 0 0 0 0,1 0 0 0 0,-1-1 0 0 0,0 2 0 0 0,0-1 0 0 0,0 0 0 0 0,-1 0 0 0 0,1 0 0 0 0,-1 1 0 0 0,1-1 0 0 0,-1 1 0 0 0,0-1 0 0 0,-1 1 0 0 0,1 0 0 0 0,-1-1-1 0 0,1 7 2 0 0,-2-6-1 0 0,1-1 0 0 0,-1 1 0 0 0,0-1 0 0 0,0 1 0 0 0,0-1 0 0 0,-1 0 0 0 0,1 1 0 0 0,-1-1 1 0 0,0 0-1 0 0,0 0 0 0 0,0 0 0 0 0,0 0 0 0 0,0-1 0 0 0,-1 1 0 0 0,1 0 0 0 0,-1-1 0 0 0,0 0 1 0 0,-5 4-1 0 0,-7 3 72 0 0,-1 0 0 0 0,1-2 0 0 0,-1 0 0 0 0,-1 0-1 0 0,1-2 1 0 0,-1 0 0 0 0,0-1 0 0 0,0 0 0 0 0,-23 1 0 0 0,-7-2-107 0 0,0-2-1 0 0,-57-6 0 0 0,99 5-227 0 0,1-1 0 0 0,-1 0 0 0 0,1 0-1 0 0,0 0 1 0 0,0-1 0 0 0,-7-2 0 0 0,10 3-499 0 0,2-2-1739 0 0,1 2 2051 0 0,-1-1-1 0 0,0 1 0 0 0,0 0 1 0 0,0-1-1 0 0,1 1 1 0 0,-1 0-1 0 0,1 0 1 0 0,-1 0-1 0 0,1 0 1 0 0,-1 0-1 0 0,1 1 1 0 0,-1-1-1 0 0,1 0 1 0 0,0 1-1 0 0,3-1 1 0 0,10-3-2150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6397 0 0,'1'-3'4787'0'0,"9"-9"-186"0"0,-7 11-4240 0 0,0 1 1 0 0,0-1-1 0 0,0 1 1 0 0,0 0-1 0 0,0 0 1 0 0,0 0-1 0 0,0 1 1 0 0,0-1-1 0 0,0 1 1 0 0,0-1-1 0 0,0 1 1 0 0,0 0-1 0 0,0 0 1 0 0,0 0-1 0 0,0 1 1 0 0,-1-1-1 0 0,5 3 1 0 0,2 2 60 0 0,0 0 1 0 0,0 0 0 0 0,-1 1 0 0 0,8 7 0 0 0,157 173 4221 0 0,-166-179-4425 0 0,1-1 0 0 0,0 0 0 0 0,0 0 0 0 0,1-1 0 0 0,-1 0 0 0 0,2-1 0 0 0,-1 1 0 0 0,12 4-1 0 0,-16-9-136 0 0,-1 0-1 0 0,1 1 1 0 0,0-2 0 0 0,-1 1-1 0 0,1 0 1 0 0,0-1-1 0 0,-1 0 1 0 0,1 0-1 0 0,0 0 1 0 0,-1-1-1 0 0,1 1 1 0 0,0-1-1 0 0,-1 0 1 0 0,1-1-1 0 0,-1 1 1 0 0,0-1-1 0 0,1 0 1 0 0,-1 0-1 0 0,0 0 1 0 0,7-5-1 0 0,-1-1-76 0 0,1-1-1 0 0,-2 0 0 0 0,1-1 1 0 0,-1 0-1 0 0,0-1 0 0 0,-1 0 1 0 0,-1 0-1 0 0,1-1 0 0 0,5-12 1 0 0,1-6-8 0 0,-2 0 0 0 0,15-52 0 0 0,-15 25 26 0 0,-9 41-64 0 0,0-1 0 0 0,10-28 1 0 0,-12 43-225 0 0,0 0 1 0 0,0 0 0 0 0,0 1 0 0 0,0-1 0 0 0,0 0-1 0 0,0 1 1 0 0,1-1 0 0 0,-1 1 0 0 0,1 0 0 0 0,-1-1-1 0 0,1 1 1 0 0,0 0 0 0 0,-1 0 0 0 0,1 0 0 0 0,3-2-1 0 0,30-7-6878 0 0,-28 8 6160 0 0,23-6-2497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315 227 200 0 0,'-57'-42'4949'0'0,"-103"-58"0"0"0,124 79-2242 0 0,-5-10 1764 0 0,22 16-1764 0 0,19 15-2661 0 0,0 0 0 0 0,-1-1 0 0 0,1 1 0 0 0,0 0 0 0 0,0 0 0 0 0,0-1 0 0 0,0 1 0 0 0,0 0 0 0 0,-1 0 1 0 0,1-1-1 0 0,0 1 0 0 0,0 0 0 0 0,0-1 0 0 0,0 1 0 0 0,0 0 0 0 0,0 0 0 0 0,0-1 0 0 0,0 1 1 0 0,0 0-1 0 0,0-1 0 0 0,0 1 0 0 0,0 0 0 0 0,0 0 0 0 0,0-1 0 0 0,0 1 0 0 0,1 0 0 0 0,-1 0 1 0 0,0-1-1 0 0,0 1 0 0 0,0 0 0 0 0,0 0 0 0 0,0-1 0 0 0,1 1 0 0 0,-1 0 0 0 0,0 0 0 0 0,0-1 0 0 0,0 1 1 0 0,1 0-1 0 0,-1 0 0 0 0,0 0 0 0 0,0 0 0 0 0,0-1 0 0 0,1 1 0 0 0,-1 0 0 0 0,0 0 0 0 0,1 0 1 0 0,-1 0-1 0 0,0 0 0 0 0,0 0 0 0 0,1 0 0 0 0,-1 0 0 0 0,0 0 0 0 0,1 0 0 0 0,-1 0 0 0 0,0 0 1 0 0,14-5 102 0 0,-10 5-323 0 0,0-1 0 0 0,0 1-1 0 0,1 0 1 0 0,-1 0 0 0 0,0 0 0 0 0,0 0 0 0 0,0 1-1 0 0,0 0 1 0 0,0 0 0 0 0,7 3 0 0 0,40 18-2403 0 0,-33-12 385 0 0,8 2-482 0 0,1 0 384 0 0</inkml:trace>
  <inkml:trace contextRef="#ctx0" brushRef="#br0" timeOffset="1">696 266 704 0 0,'19'27'5289'0'0,"-2"-5"-2150"0"0,46 90 4046 0 0,22 59-2202 0 0,-20-43-2118 0 0,-33-76-4297 0 0,-24-44 686 0 0,0 1-1268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10 904 0 0,'-7'-10'13241'0'0,"2"22"-10255"0"0,2 27-1725 0 0,6 31 2231 0 0,21 115 0 0 0,-2-28-452 0 0,-22-156-3115 0 0,0 0-1 0 0,0 0 1 0 0,0 0 0 0 0,0 0-1 0 0,0 0 1 0 0,0 0 0 0 0,0 0-1 0 0,0 0 1 0 0,1 0 0 0 0,-1 0-1 0 0,0-1 1 0 0,1 1 0 0 0,-1 0-1 0 0,1 0 1 0 0,-1 0 0 0 0,1 0-1 0 0,-1-1 1 0 0,1 1 0 0 0,0 0-1 0 0,-1 0 1 0 0,1-1 0 0 0,0 1-1 0 0,-1-1 1 0 0,1 1 0 0 0,0 0-1 0 0,0-1 1 0 0,0 1 0 0 0,0-1-1 0 0,0 0 1 0 0,-1 1 0 0 0,1-1-1 0 0,0 0 1 0 0,0 0 0 0 0,1 1-1 0 0,12-1-4870 0 0,-7 0-146 0 0,5 0 2392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470 160 380 0 0,'4'-5'791'0'0,"1"1"1"0"0,-1-1-1 0 0,0 0 0 0 0,0-1 1 0 0,-1 1-1 0 0,0-1 1 0 0,0 1-1 0 0,0-1 0 0 0,0 0 1 0 0,-1 0-1 0 0,0 0 0 0 0,0 0 1 0 0,-1 0-1 0 0,0-1 1 0 0,1-7-1 0 0,-2 12-603 0 0,-1 1 1 0 0,1-1 0 0 0,0 1-1 0 0,-1-1 1 0 0,0 1 0 0 0,1-1-1 0 0,-1 1 1 0 0,0 0-1 0 0,0-1 1 0 0,0 1 0 0 0,0 0-1 0 0,0-1 1 0 0,0 1-1 0 0,0 0 1 0 0,0 0 0 0 0,-2-1-1 0 0,-21-14 1565 0 0,11 11-1346 0 0,0 1-1 0 0,0 1 1 0 0,0 0 0 0 0,-1 0-1 0 0,1 2 1 0 0,-1-1 0 0 0,0 2-1 0 0,1 0 1 0 0,-1 0 0 0 0,-21 4-1 0 0,7 1-2 0 0,1 1 0 0 0,0 2 0 0 0,0 0 0 0 0,-30 15 0 0 0,38-15-91 0 0,0 2 0 0 0,-18 11 0 0 0,31-16-165 0 0,-1 0 1 0 0,1 0-1 0 0,0 0 1 0 0,0 1 0 0 0,1-1-1 0 0,-1 1 1 0 0,1 1-1 0 0,-6 9 1 0 0,10-13-80 0 0,-1-1-1 0 0,1 1 1 0 0,0-1 0 0 0,1 1 0 0 0,-1-1 0 0 0,0 1 0 0 0,1 0-1 0 0,-1-1 1 0 0,1 1 0 0 0,0 0 0 0 0,0-1 0 0 0,0 1-1 0 0,0 0 1 0 0,0-1 0 0 0,2 5 0 0 0,-1-2 17 0 0,1 0 0 0 0,0 0 0 0 0,0 0 1 0 0,0 0-1 0 0,1-1 0 0 0,-1 1 0 0 0,6 6 0 0 0,0-1 33 0 0,1 0 0 0 0,1 0 0 0 0,0-1 0 0 0,0 0 1 0 0,16 10-1 0 0,-3-5-2 0 0,0-1 0 0 0,2-1 0 0 0,-1-1 1 0 0,1-1-1 0 0,1-1 0 0 0,38 7 0 0 0,-33-10-187 0 0,1-1-1 0 0,1-1 0 0 0,-1-2 1 0 0,0-1-1 0 0,33-4 0 0 0,-56 2 15 0 0,-1 0 1 0 0,0-1-1 0 0,1 0 0 0 0,-1 0 0 0 0,0 0 0 0 0,0-1 0 0 0,0-1 0 0 0,-1 1 0 0 0,1-1 0 0 0,12-9 0 0 0,-16 10 38 0 0,-1 0 0 0 0,1 0 0 0 0,-1-1 0 0 0,0 1 1 0 0,0-1-1 0 0,0 0 0 0 0,0 0 0 0 0,-1 0 0 0 0,0 0 0 0 0,0 0 0 0 0,0 0 0 0 0,0-1 0 0 0,-1 1 0 0 0,1-1 0 0 0,-1 1 1 0 0,0-1-1 0 0,-1 0 0 0 0,1 1 0 0 0,-1-1 0 0 0,0-7 0 0 0,-1 3 13 0 0,0-1 0 0 0,-1 1 0 0 0,-1-1 0 0 0,1 1 0 0 0,-2 0 0 0 0,1 0 0 0 0,-1 0 0 0 0,0 0 0 0 0,-1 1 0 0 0,0 0 0 0 0,0 0 0 0 0,-12-13 0 0 0,5 7-187 0 0,-1 1 0 0 0,0 0 0 0 0,-1 1 0 0 0,0 1 0 0 0,-31-19 0 0 0,40 27-187 0 0,0 0-1 0 0,0 1 1 0 0,0-1 0 0 0,0 1-1 0 0,0 1 1 0 0,-10-3-1 0 0,-5 6-8357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39 932 0 0,'7'-3'876'0'0,"0"1"-1"0"0,0 0 1 0 0,1 1 0 0 0,-1-1-1 0 0,0 2 1 0 0,1-1 0 0 0,-1 1-1 0 0,1 0 1 0 0,-1 0 0 0 0,0 1-1 0 0,1 0 1 0 0,11 3 0 0 0,-8 0-197 0 0,-1 0 1 0 0,1 0-1 0 0,-1 1 1 0 0,0 1-1 0 0,0 0 1 0 0,-1 0-1 0 0,15 12 1 0 0,-8-3 280 0 0,0 0 0 0 0,-1 0 1 0 0,0 2-1 0 0,-2 0 1 0 0,21 33-1 0 0,-13-12 1623 0 0,30 77 0 0 0,-44-97-2003 0 0,-3-6-51 0 0,0 0 0 0 0,11 19 0 0 0,-14-29-447 0 0,0 0 1 0 0,0 0 0 0 0,0 0 0 0 0,0 0 0 0 0,1 0 0 0 0,-1-1 0 0 0,0 1 0 0 0,1-1 0 0 0,0 1 0 0 0,-1-1 0 0 0,1 1 0 0 0,0-1-1 0 0,0 0 1 0 0,0 0 0 0 0,-1 0 0 0 0,1 0 0 0 0,0 0 0 0 0,1 0 0 0 0,-1-1 0 0 0,0 1 0 0 0,0-1 0 0 0,3 1 0 0 0,-3-1-82 0 0,1-1 0 0 0,0 1 0 0 0,-1-1 0 0 0,1 0 0 0 0,0 0 0 0 0,-1 0 0 0 0,1 0 1 0 0,-1 0-1 0 0,0-1 0 0 0,1 1 0 0 0,-1-1 0 0 0,0 0 0 0 0,0 1 0 0 0,3-4 0 0 0,27-31-4 0 0,-28 31 3 0 0,240-321 0 0 0,-233 313 0 0 0,-3 4 0 0 0,-1 0 0 0 0,0-1 0 0 0,-1 0 0 0 0,7-12 0 0 0,-12 17-131 0 0,-1-2-738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11 548 0 0,'-8'-10'15763'0'0,"42"15"-14360"0"0,1-1-1 0 0,57 0 0 0 0,-45-3-887 0 0,46 2 326 0 0,1328 37 4910 0 0,-723-10-4945 0 0,-139-3-531 0 0,505-3-58 0 0,-233 5-92 0 0,-531-19-47 0 0,452 5 58 0 0,-519-18-79 0 0,832-2 223 0 0,334 5 254 0 0,-604-4-256 0 0,-320 8-180 0 0,1373-20 443 0 0,-1165 6-272 0 0,-496 8-181 0 0,-81 0-41 0 0,-34 1-17 0 0,-1 0 1 0 0,-23 1-11 0 0,322-10 136 0 0,345 0 280 0 0,-171 10 12 0 0,-329 2-256 0 0,-190 0-187 0 0,-10-1-13 0 0,-1-1 0 0 0,0 0 0 0 0,18-3 0 0 0,-26 2 109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40 468 0 0,'15'-39'14022'0'0,"-8"75"-11667"0"0,3 55-1 0 0,-3-19-1234 0 0,44 331 2500 0 0,52 475 230 0 0,21-144-1575 0 0,-119-710-2214 0 0,63 301 703 0 0,14 71-19 0 0,-45-195-129 0 0,-36-195-507 0 0,-1-6-103 0 0,1 1 0 0 0,-1 0-1 0 0,0-1 1 0 0,0 1-1 0 0,1 0 1 0 0,-1 0 0 0 0,0-1-1 0 0,0 1 1 0 0,0 0-1 0 0,0-1 1 0 0,0 1 0 0 0,0 0-1 0 0,0 0 1 0 0,0-1-1 0 0,0 1 1 0 0,0 0 0 0 0,0 0-1 0 0,0-1 1 0 0,-1 1-1 0 0,1 0 1 0 0,0-1 0 0 0,0 1-1 0 0,-1 0 1 0 0,1-1-1 0 0,-1 1 1 0 0,1-1 0 0 0,0 1-1 0 0,-1 0 1 0 0,1-1 0 0 0,-1 1-1 0 0,1-1 1 0 0,-1 1-1 0 0,0-1 1 0 0,1 0 0 0 0,-1 1-1 0 0,1-1 1 0 0,-1 1-1 0 0,0-1 1 0 0,1 0 0 0 0,-1 0-1 0 0,0 1 1 0 0,0-1-1 0 0,1 0 1 0 0,-1 0 0 0 0,0 0-1 0 0,1 0 1 0 0,-1 0-1 0 0,0 0 1 0 0,0 0 0 0 0,-53 9-207 0 0,2 1 1 0 0,0 3-1 0 0,-82 32 1 0 0,47-9 64 0 0,-101 60 0 0 0,179-91 131 0 0,-5 2-19 0 0,0 1-1 0 0,-21 18 1 0 0,33-25 22 0 0,0 1 0 0 0,-1 0 0 0 0,1 0 0 0 0,0 0 0 0 0,0 0 0 0 0,1 0 0 0 0,-1 0 0 0 0,0 1 0 0 0,1-1 0 0 0,-1 0 0 0 0,1 1 0 0 0,0-1-1 0 0,0 1 1 0 0,0 0 0 0 0,0-1 0 0 0,0 1 0 0 0,1 0 0 0 0,-1 0 0 0 0,1-1 0 0 0,0 1 0 0 0,0 0 0 0 0,0 4 0 0 0,2-3 7 0 0,-1-1 1 0 0,1 1 0 0 0,0 0-1 0 0,1-1 1 0 0,-1 0 0 0 0,1 1-1 0 0,0-1 1 0 0,-1 0-1 0 0,1 0 1 0 0,1 0 0 0 0,-1-1-1 0 0,0 1 1 0 0,1-1 0 0 0,5 3-1 0 0,-2 0 7 0 0,14 9 31 0 0,1-2 0 0 0,0 0-1 0 0,28 10 1 0 0,72 21 113 0 0,-93-34-121 0 0,277 78 336 0 0,129 46 126 0 0,-419-126-497 0 0,-7-4 0 0 0,0 0 0 0 0,0 0 0 0 0,-1 1 0 0 0,1 1 0 0 0,-1 0 0 0 0,0 0 0 0 0,0 0 0 0 0,0 1 0 0 0,8 8 0 0 0,-15-13 0 0 0,-1 0 0 0 0,1-1 0 0 0,-1 1 0 0 0,1 0 0 0 0,0 0 0 0 0,-1 0 0 0 0,0 0 0 0 0,1 0 0 0 0,-1 0 0 0 0,1 0 0 0 0,-1 0 0 0 0,0 0 0 0 0,0 0 0 0 0,0 0 0 0 0,0 1 0 0 0,0-1 0 0 0,0 0 0 0 0,0 0 0 0 0,0 0 0 0 0,0 0 0 0 0,0 0 0 0 0,0 0 0 0 0,-1 0 0 0 0,1 0 0 0 0,0 0 0 0 0,-1 0 0 0 0,1 0 0 0 0,-1 0 0 0 0,1 0 0 0 0,-1 0 0 0 0,0 0 0 0 0,1 0 0 0 0,-1-1 0 0 0,0 1 0 0 0,1 0 0 0 0,-1 0 0 0 0,0-1 0 0 0,0 1 0 0 0,0 0 0 0 0,-1 0 0 0 0,-5 3 0 0 0,0 0 0 0 0,0 0 0 0 0,0-1 0 0 0,-12 4 0 0 0,14-5 0 0 0,-35 11 0 0 0,-82 15 0 0 0,-44-4 0 0 0,137-20 0 0 0,-361 48 0 0 0,372-49 0 0 0,-57 7 0 0 0,1 3 0 0 0,-130 41 0 0 0,200-53 0 0 0,-1 1 0 0 0,1-1 0 0 0,-1 1 0 0 0,1 0 0 0 0,-1 1 0 0 0,1-1 0 0 0,0 1 0 0 0,0 0 0 0 0,1 0 0 0 0,-1 0 0 0 0,-5 6 0 0 0,4 5 0 0 0,5-11 0 0 0,1 0 0 0 0,0-1 0 0 0,0 1 0 0 0,0 0 0 0 0,0 0 0 0 0,1 0 0 0 0,-1 0 0 0 0,1-1 0 0 0,-1 1 0 0 0,1-1 0 0 0,0 1 0 0 0,0-1 0 0 0,0 0 0 0 0,0 0 0 0 0,0 0 0 0 0,1 0 0 0 0,-1 0 0 0 0,4 1 0 0 0,9 8 0 0 0,28 14 0 0 0,-40-24 0 0 0,29 15 0 0 0,46 16 0 0 0,241 75 0 0 0,-196-67 0 0 0,-12-6 0 0 0,-51-17 0 0 0,0 2 0 0 0,103 50 0 0 0,-159-66 0 0 0,0-1 0 0 0,0 1 0 0 0,0 0 0 0 0,0 0 0 0 0,0 0 0 0 0,0 0 0 0 0,3 5 0 0 0,-6-7 0 0 0,-1 0 0 0 0,1 0 0 0 0,0 0 0 0 0,-1-1 0 0 0,1 1 0 0 0,-1 0 0 0 0,1 0 0 0 0,-1 0 0 0 0,0 1 0 0 0,1-1 0 0 0,-1 0 0 0 0,0 0 0 0 0,0 0 0 0 0,0 0 0 0 0,0 0 0 0 0,0 0 0 0 0,0 0 0 0 0,0 0 0 0 0,0 0 0 0 0,0 0 0 0 0,0 1 0 0 0,-1-1 0 0 0,1 0 0 0 0,0 0 0 0 0,-1 0 0 0 0,1 0 0 0 0,-1 0 0 0 0,1 0 0 0 0,-1 0 0 0 0,1-1 0 0 0,-1 1 0 0 0,0 0 0 0 0,1 0 0 0 0,-1 0 0 0 0,0 0 0 0 0,0-1 0 0 0,0 1 0 0 0,-1 1 0 0 0,-10 6 0 0 0,0 1 0 0 0,-1-1 0 0 0,0-1 0 0 0,0 0 0 0 0,-15 4 0 0 0,-81 24 0 0 0,82-27 0 0 0,-448 118 0 0 0,454-121 0 0 0,-124 35 0 0 0,114-30 0 0 0,2 1 0 0 0,-47 25 0 0 0,73-35 0 0 0,1 0 0 0 0,0 0 0 0 0,-1 1 0 0 0,1-1 0 0 0,0 1 0 0 0,0 0 0 0 0,0-1 0 0 0,0 1 0 0 0,0 0 0 0 0,0 0 0 0 0,1 0 0 0 0,-1 1 0 0 0,0-1 0 0 0,1 0 0 0 0,0 1 0 0 0,-2 3 0 0 0,3-4 0 0 0,0 0 0 0 0,0 0 0 0 0,0 0 0 0 0,0 0 0 0 0,0-1 0 0 0,1 1 0 0 0,-1 0 0 0 0,1 0 0 0 0,-1 0 0 0 0,1-1 0 0 0,0 1 0 0 0,-1 0 0 0 0,1-1 0 0 0,0 1 0 0 0,0-1 0 0 0,0 1 0 0 0,1-1 0 0 0,-1 1 0 0 0,0-1 0 0 0,0 0 0 0 0,1 1 0 0 0,-1-1 0 0 0,1 0 0 0 0,2 1 0 0 0,12 10 0 0 0,0-1 0 0 0,2-1 0 0 0,-1-1 0 0 0,25 10 0 0 0,78 22 0 0 0,-70-25 0 0 0,83 25 0 0 0,-48-16 0 0 0,101 45 0 0 0,-142-46 0 0 0,-42-22 0 0 0,0-1 0 0 0,0 0 0 0 0,0 1 0 0 0,0-1 0 0 0,0 1 0 0 0,-1 0 0 0 0,1-1 0 0 0,-1 1 0 0 0,1 0 0 0 0,-1 0 0 0 0,0 0 0 0 0,1 0 0 0 0,-1 0 0 0 0,0 0 0 0 0,-1 1 0 0 0,1-1 0 0 0,0 0 0 0 0,0 5 0 0 0,-1-3 0 0 0,0 0 0 0 0,-1 0 0 0 0,1-1 0 0 0,-1 1 0 0 0,0 0 0 0 0,0 0 0 0 0,0 0 0 0 0,-1 0 0 0 0,0-1 0 0 0,1 1 0 0 0,-5 5 0 0 0,-5 14 0 0 0,3 4 0 0 0,3-12 0 0 0,0 1 0 0 0,1 0 0 0 0,-1 17 0 0 0,2 9 0 0 0,3-1 0 0 0,1 1 0 0 0,2-1 0 0 0,12 64 0 0 0,52 161 0 0 0,-53-217 0 0 0,29 132 0 0 0,24 226 0 0 0,65 827 0 0 0,-78-790 0 0 0,0 5 0 0 0,-46-309 0 0 0,27 294 0 0 0,-14-264 0 0 0,-19-163 0 0 0,2 0-103 0 0,2 1-2766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60 0 0,'-15'-12'14841'0'0,"15"12"-14653"0"0,16-7 6513 0 0,3 3-7806 0 0,288-23 6877 0 0,-258 24-5402 0 0,332-17 2262 0 0,83 1 350 0 0,-229 15-2802 0 0,312-12-34 0 0,-532 16-123 0 0,-9 0-48 0 0,0 0 0 0 0,-1-1 1 0 0,1 1-1 0 0,0-1 0 0 0,0 0 1 0 0,10-4-1 0 0,-15 5-698 0 0,-19 9-10426 0 0,13-6 9954 0 0,-11 4-2154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15 20 0 0,'-1'-1'344'0'0,"1"0"-1"0"0,0 1 1 0 0,0-1-1 0 0,0 0 1 0 0,0 1-1 0 0,-1-1 1 0 0,1 0 0 0 0,0 1-1 0 0,-1-1 1 0 0,1 0-1 0 0,0 1 1 0 0,-1-1-1 0 0,1 1 1 0 0,-1-1-1 0 0,1 1 1 0 0,-1-1 0 0 0,1 1-1 0 0,-1-1 1 0 0,1 1-1 0 0,-1 0 1 0 0,0-1-1 0 0,1 1 1 0 0,-1 0 0 0 0,0-1-1 0 0,0 1 1 0 0,-1 0-6 0 0,1-1 1 0 0,-1 1-1 0 0,1 0 0 0 0,-1 0 1 0 0,1 1-1 0 0,-1-1 1 0 0,1 0-1 0 0,0 0 0 0 0,-1 1 1 0 0,1-1-1 0 0,-3 2 1 0 0,-6 3 287 0 0,0 0 1 0 0,-17 14 0 0 0,13-9 694 0 0,-53 32 533 0 0,-329 189 4891 0 0,108-82-3790 0 0,238-123-2803 0 0,49-25-498 0 0,5-2-989 0 0,36-7-1043 0 0,0-2 1 0 0,-2-1 0 0 0,50-21 0 0 0,-77 27 1817 0 0,93-35-2210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38 176 0 0,'26'-21'4276'0'0,"2"5"8112"0"0,-29 19-11396 0 0,-6 6-502 0 0,0-1-1 0 0,0 1 1 0 0,-1-2 0 0 0,0 1-1 0 0,0-1 1 0 0,-16 11-1 0 0,-3 3 60 0 0,-46 36 1156 0 0,-95 55-1 0 0,-87 34 659 0 0,75-45-1000 0 0,165-94-1262 0 0,11-5-122 0 0,0-1-1 0 0,1 1 0 0 0,0 0 0 0 0,-1 0 1 0 0,1 1-1 0 0,-5 3 0 0 0,8-5-308 0 0,7-4-835 0 0,161-67-2865 0 0,65-31-2136 0 0,-167 71 4150 0 0,17-5-588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3 172 0 0,'-1'-3'12408'0'0,"-16"8"-9436"0"0,-23 13-1452 0 0,-37 22 1532 0 0,-243 142 4165 0 0,283-152-6479 0 0,36-29-940 0 0,2-1 124 0 0,-1 1 1 0 0,0-1 0 0 0,0 1 0 0 0,0-1 0 0 0,1 1-1 0 0,-1-1 1 0 0,0 1 0 0 0,0-1 0 0 0,1 0 0 0 0,-1 1 0 0 0,0-1-1 0 0,1 1 1 0 0,-1-1 0 0 0,0 0 0 0 0,1 1 0 0 0,-1-1-1 0 0,1 0 1 0 0,-1 0 0 0 0,1 1 0 0 0,-1-1 0 0 0,1 0 0 0 0,-1 0-1 0 0,0 0 1 0 0,1 1 0 0 0,-1-1 0 0 0,1 0 0 0 0,-1 0-1 0 0,1 0 1 0 0,0 0 0 0 0,-1 0 0 0 0,1 0 0 0 0,-1 0 0 0 0,1 0-1 0 0,-1 0 1 0 0,1 0 0 0 0,-1-1 0 0 0,1 1 0 0 0,-1 0-1 0 0,1 0 1 0 0,0-1 0 0 0,31-7-1746 0 0,-20 4 901 0 0,82-26-5458 0 0,-42 12 3706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81 2056 0 0,'55'-27'1605'0'0,"40"-18"4131"0"0,-69 37-269 0 0,-26 8-5296 0 0,1 0 0 0 0,-1 0 0 0 0,1 0 0 0 0,-1 0 0 0 0,1 0 0 0 0,-1 0 1 0 0,1 0-1 0 0,-1 0 0 0 0,1 1 0 0 0,-1-1 0 0 0,1 0 0 0 0,-1 0 0 0 0,1 1 0 0 0,-1-1 0 0 0,0 0 0 0 0,1 1 0 0 0,-1-1 0 0 0,1 0 0 0 0,-1 1 1 0 0,0-1-1 0 0,1 1 0 0 0,-8 16 760 0 0,0-1 0 0 0,-1 0 0 0 0,-1 0-1 0 0,0-1 1 0 0,-2 0 0 0 0,-13 15 0 0 0,-8 6 203 0 0,-40 35 1 0 0,42-45-289 0 0,-2-1 0 0 0,-48 28 0 0 0,16-15-2587 0 0,75-54-7787 0 0,-8 13 8485 0 0,14-17-1983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6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1 475 276 0 0,'0'0'8254'0'0,"3"-3"-7300"0"0,29-31 1869 0 0,-22 25-2027 0 0,0-1 0 0 0,-1 0 0 0 0,0 0 0 0 0,-1-1 0 0 0,0-1 1 0 0,0 1-1 0 0,8-20 0 0 0,-11 18-447 0 0,0-1 1 0 0,-1 0-1 0 0,-1 0 1 0 0,0-1-1 0 0,-1 1 1 0 0,0-1 0 0 0,-1-16-1 0 0,-1 21-228 0 0,-1 0 0 0 0,0 0-1 0 0,-1 0 1 0 0,1 0 0 0 0,-2 1 0 0 0,0-1 0 0 0,0 0-1 0 0,0 1 1 0 0,-1 0 0 0 0,-1 0 0 0 0,-8-14-1 0 0,7 14-26 0 0,-1 2-1 0 0,0-1 0 0 0,0 1 1 0 0,-1 0-1 0 0,1 0 0 0 0,-1 1 1 0 0,-14-8-1 0 0,20 13-41 0 0,-1 0 8 0 0,3 1-51 0 0,-1 0 0 0 0,0 0-1 0 0,0-1 1 0 0,1 1 0 0 0,-1 0 0 0 0,0 0 0 0 0,0 0 0 0 0,1 0-1 0 0,-1 0 1 0 0,0 0 0 0 0,0 0 0 0 0,0 0 0 0 0,1 0 0 0 0,-1 1 0 0 0,0-1-1 0 0,-1 0 1 0 0,2 1 5 0 0,-1 0 0 0 0,0-1 0 0 0,1 1 0 0 0,-1-1 0 0 0,0 1 0 0 0,1 0 0 0 0,-1 0 0 0 0,1-1 0 0 0,-1 1 0 0 0,1 0 0 0 0,-1 0 0 0 0,1 0 0 0 0,-1 0 0 0 0,1 0 0 0 0,0 0 0 0 0,0-1 0 0 0,-1 1 0 0 0,1 0 0 0 0,0 0 0 0 0,0 0 0 0 0,0 0 0 0 0,0 0 0 0 0,0 0 0 0 0,1 2 0 0 0,-1-1 118 0 0,3 2 10 0 0,3 4-60 0 0,1-1 1 0 0,0 1-1 0 0,1-1 1 0 0,0-1-1 0 0,0 1 1 0 0,0-1-1 0 0,1-1 1 0 0,0 0-1 0 0,0 0 1 0 0,18 7-1 0 0,-19-9-41 0 0,1 0 0 0 0,-1-1 0 0 0,1 0-1 0 0,-1 0 1 0 0,1-1 0 0 0,0 0 0 0 0,0-1 0 0 0,0 1 0 0 0,-1-2 0 0 0,1 1-1 0 0,0-1 1 0 0,0-1 0 0 0,13-3 0 0 0,-16 2-34 0 0,0 0 0 0 0,0 0 0 0 0,0 0 0 0 0,-1-1 0 0 0,0 1 0 0 0,1-2 0 0 0,-1 1 0 0 0,-1 0 0 0 0,1-1 0 0 0,-1 0 0 0 0,0 0 0 0 0,0 0 0 0 0,0-1 0 0 0,4-8 0 0 0,-1 1-4 0 0,-1 0-6 0 0,2-6-26 0 0,-7 17 132 0 0,-1 5 52 0 0,-10 29 615 0 0,4-13-578 0 0,0 17 435 0 0,2 0 1 0 0,2 0-1 0 0,2 38 0 0 0,0-44-352 0 0,0-14-170 0 0,1-1-1 0 0,1 0 1 0 0,1 0 0 0 0,7 25 0 0 0,-9-38-299 0 0,0-1 0 0 0,0 1 1 0 0,0-1-1 0 0,0 1 0 0 0,0-1 1 0 0,0 0-1 0 0,0 0 0 0 0,1 0 0 0 0,-1 1 1 0 0,0-1-1 0 0,1-1 0 0 0,-1 1 1 0 0,1 0-1 0 0,-1 0 0 0 0,1 0 1 0 0,0-1-1 0 0,-1 1 0 0 0,1-1 0 0 0,0 1 1 0 0,-1-1-1 0 0,1 0 0 0 0,0 1 1 0 0,-1-1-1 0 0,1 0 0 0 0,0 0 1 0 0,2-1-1 0 0,4 1-2045 0 0,1 0 0 0 0,-1-1 1 0 0,15-4-1 0 0,-7 1-580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8 264 588 0 0,'-2'-6'485'0'0,"1"0"-1"0"0,-1 1 1 0 0,1-1-1 0 0,0 0 1 0 0,1 0-1 0 0,-1 0 1 0 0,1 0-1 0 0,0 0 1 0 0,1 0 0 0 0,-1 1-1 0 0,1-1 1 0 0,3-11-1 0 0,-1 9 44 0 0,1 0 0 0 0,-1 0 0 0 0,1 0 0 0 0,1 0-1 0 0,-1 0 1 0 0,1 1 0 0 0,12-14 0 0 0,-7 11-41 0 0,0 1-1 0 0,0 0 1 0 0,1 0-1 0 0,0 1 1 0 0,0 0 0 0 0,1 1-1 0 0,0 0 1 0 0,0 1 0 0 0,1 0-1 0 0,0 1 1 0 0,14-3 0 0 0,-14 5-112 0 0,1 1 1 0 0,1 0 0 0 0,-1 1 0 0 0,0 0 0 0 0,0 2 0 0 0,0-1 0 0 0,0 2-1 0 0,0 0 1 0 0,0 1 0 0 0,24 7 0 0 0,-28-7-192 0 0,0 1 0 0 0,-1 0 0 0 0,1 1 0 0 0,-1 0 0 0 0,0 0-1 0 0,-1 1 1 0 0,1 0 0 0 0,-1 1 0 0 0,0 0 0 0 0,0 0 0 0 0,-1 1 0 0 0,0 0 0 0 0,-1 0-1 0 0,1 0 1 0 0,4 11 0 0 0,-9-16-118 0 0,-1-1 0 0 0,1 1 1 0 0,-1 0-1 0 0,0 0 0 0 0,0 0 0 0 0,0 0 0 0 0,-1 0 0 0 0,1 0 0 0 0,-1 1 1 0 0,0-1-1 0 0,0 0 0 0 0,0 0 0 0 0,0 0 0 0 0,0 0 0 0 0,-1 1 0 0 0,0 4 1 0 0,-1-4-9 0 0,0 1 1 0 0,0-1 0 0 0,0 0-1 0 0,-1 0 1 0 0,1 0-1 0 0,-1 0 1 0 0,0 0 0 0 0,0-1-1 0 0,0 1 1 0 0,-5 3 0 0 0,-3 2 21 0 0,-2 0 0 0 0,1-1-1 0 0,-1 0 1 0 0,0-1 0 0 0,0 0 0 0 0,-15 4 0 0 0,-6 0-254 0 0,-1-1 0 0 0,0-3 0 0 0,0 0 0 0 0,-1-2 0 0 0,0-2 0 0 0,1-1 1 0 0,-69-6-1 0 0,81 1-1011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40 154 604 0 0,'0'0'3932'0'0,"0"7"-2492"0"0,0 67 2631 0 0,-3 0-1 0 0,-3 0 1 0 0,-19 81 2789 0 0,25-155-6810 0 0,-3-8 553 0 0,0-17-371 0 0,4-13 20 0 0,1 0 1 0 0,2 1-1 0 0,1-1 0 0 0,3 1 0 0 0,0 0 1 0 0,3 1-1 0 0,25-61 0 0 0,-29 83-199 0 0,-1 1 1 0 0,2 0-1 0 0,0 0 0 0 0,1 1 0 0 0,12-14 0 0 0,-16 21-30 0 0,0-1 1 0 0,0 1-1 0 0,0 1 1 0 0,1-1-1 0 0,0 1 0 0 0,0 0 1 0 0,0 0-1 0 0,1 1 0 0 0,-1 0 1 0 0,1 0-1 0 0,0 1 1 0 0,10-3-1 0 0,-14 4-15 0 0,1 0-1 0 0,-1 1 1 0 0,0 0 0 0 0,1 0 0 0 0,-1 0 0 0 0,1 0-1 0 0,-1 1 1 0 0,0-1 0 0 0,1 1 0 0 0,-1 0-1 0 0,0 0 1 0 0,1 0 0 0 0,-1 0 0 0 0,0 0 0 0 0,0 1-1 0 0,0-1 1 0 0,0 1 0 0 0,0 0 0 0 0,-1 0-1 0 0,1 0 1 0 0,-1 1 0 0 0,1-1 0 0 0,-1 0-1 0 0,0 1 1 0 0,1 0 0 0 0,-1-1 0 0 0,-1 1 0 0 0,1 0-1 0 0,0 0 1 0 0,1 4 0 0 0,0 0-1 0 0,0 0 0 0 0,-1 0 0 0 0,0 0 1 0 0,0 1-1 0 0,0-1 0 0 0,-1 0 0 0 0,0 1 1 0 0,-1-1-1 0 0,1 1 0 0 0,-2-1 0 0 0,1 1 0 0 0,-3 11 1 0 0,-1-4-15 0 0,-1 1 1 0 0,0-1 0 0 0,-2 0 0 0 0,1-1-1 0 0,-2 1 1 0 0,0-2 0 0 0,-1 1 0 0 0,0-1-1 0 0,-1 0 1 0 0,-20 20 0 0 0,8-12-4 0 0,-2-1 0 0 0,0 0 0 0 0,-1-2-1 0 0,-46 25 1 0 0,67-40 10 0 0,-21 11-49 0 0,24-13 48 0 0,0 0-1 0 0,0-1 0 0 0,0 1 0 0 0,0 0 0 0 0,0 0 0 0 0,0 0 1 0 0,0 0-1 0 0,1-1 0 0 0,-1 1 0 0 0,0 0 0 0 0,1 0 0 0 0,-1 1 1 0 0,0-1-1 0 0,1 0 0 0 0,-1 0 0 0 0,1 0 0 0 0,-1 2 0 0 0,1-2 2 0 0,1 1-1 0 0,-1-1 0 0 0,0 0 1 0 0,1 0-1 0 0,-1 0 0 0 0,0 0 1 0 0,1 0-1 0 0,-1 0 0 0 0,1 0 1 0 0,0 0-1 0 0,-1-1 0 0 0,1 1 1 0 0,0 0-1 0 0,0 0 0 0 0,-1 0 1 0 0,1-1-1 0 0,0 1 0 0 0,1 0 1 0 0,20 13 21 0 0,-12-8-9 0 0,30 21 100 0 0,0 1 79 0 0,42 35-1 0 0,-72-53-103 0 0,1 0-1 0 0,-1 0 1 0 0,-1 1 0 0 0,0 0-1 0 0,0 1 1 0 0,-1 0 0 0 0,-1 0-1 0 0,8 18 1 0 0,-14-28-63 0 0,0 2-162 0 0,1 0 0 0 0,-1 0 0 0 0,1 0 0 0 0,1 0-1 0 0,-1 0 1 0 0,0 0 0 0 0,6 6 0 0 0,-6-9-327 0 0,0 0 0 0 0,0 0 0 0 0,0 0 0 0 0,0 0 0 0 0,-1 0 0 0 0,1 0 0 0 0,0-1 0 0 0,1 1 0 0 0,-1-1 0 0 0,0 0 0 0 0,0 0 0 0 0,0 1 0 0 0,0-1 0 0 0,0 0 0 0 0,0-1 0 0 0,0 1 0 0 0,0 0 0 0 0,4-2 0 0 0,9-1-2886 0 0,-3-1 482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28 648 0 0,'-1'-27'17021'0'0,"1"32"-16654"0"0,1 0 0 0 0,-1 1 1 0 0,-1-1-1 0 0,1 0 0 0 0,-1 1 0 0 0,0-1 0 0 0,0 0 0 0 0,0 0 1 0 0,-3 7-1 0 0,-25 50 1940 0 0,8-19-884 0 0,8-13-521 0 0,7-19-508 0 0,1 0 0 0 0,0 0 0 0 0,1 0 1 0 0,0 1-1 0 0,1 0 0 0 0,0 0 0 0 0,-1 18 1 0 0,4-28-320 0 0,0 0 0 0 0,0 0 1 0 0,0 0-1 0 0,1 0 0 0 0,-1 0 1 0 0,1 1-1 0 0,-1-1 0 0 0,1 0 1 0 0,0-1-1 0 0,0 1 1 0 0,0 0-1 0 0,0 0 0 0 0,0 0 1 0 0,0 0-1 0 0,1-1 0 0 0,-1 1 1 0 0,2 1-1 0 0,0 0 30 0 0,0-1 1 0 0,1 1-1 0 0,-1-1 1 0 0,1 0-1 0 0,0 0 0 0 0,-1 0 1 0 0,1 0-1 0 0,5 0 1 0 0,5 2 141 0 0,1 0 0 0 0,1-2 0 0 0,22 2 0 0 0,-35-4-225 0 0,29 1-275 0 0,0-1 0 0 0,0-2-1 0 0,-1-1 1 0 0,1-2 0 0 0,51-14-1 0 0,-30 5-12880 0 0,-40 9 10087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20 100 128 0 0,'-19'-27'15681'0'0,"21"26"-15153"0"0,0-1-1 0 0,0 1 0 0 0,0 0 0 0 0,1 0 1 0 0,-1 0-1 0 0,0 0 0 0 0,1 0 0 0 0,-1 1 1 0 0,1-1-1 0 0,-1 1 0 0 0,5-1 0 0 0,-1 0 2 0 0,92-16 4027 0 0,75-19-1083 0 0,-144 29-5910 0 0,-15 7-5135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0 216 0 0,'-27'23'3113'0'0,"12"-6"2679"0"0,14-17-5674 0 0,1 0 0 0 0,0 0 0 0 0,0 1 0 0 0,0-1 0 0 0,0 0 0 0 0,0 0-1 0 0,0 1 1 0 0,0-1 0 0 0,0 0 0 0 0,0 0 0 0 0,-1 0 0 0 0,1 1 0 0 0,0-1 0 0 0,0 0 0 0 0,0 0 0 0 0,0 1 0 0 0,0-1 0 0 0,0 0 0 0 0,1 0 0 0 0,-1 1 0 0 0,0-1 0 0 0,0 0 0 0 0,0 0 0 0 0,0 0 0 0 0,0 1 0 0 0,0-1-1 0 0,0 0 1 0 0,0 0 0 0 0,0 0 0 0 0,1 1 0 0 0,-1-1 0 0 0,0 0 0 0 0,0 0 0 0 0,0 0 0 0 0,0 1 0 0 0,1-1 0 0 0,-1 0 0 0 0,0 0 0 0 0,0 0 0 0 0,0 0 0 0 0,1 0 0 0 0,-1 0 0 0 0,0 0 0 0 0,0 1 0 0 0,1-1 0 0 0,-1 0 0 0 0,0 0-1 0 0,0 0 1 0 0,0 0 0 0 0,1 0 0 0 0,-1 0 0 0 0,0 0 0 0 0,1 0 0 0 0,15 3 2628 0 0,-13-3-2360 0 0,18 3 3111 0 0,41-2-1 0 0,24-6-322 0 0,-60 3-2686 0 0,16 0-2007 0 0,-1 0-1707 0 0,-2-3-4427 0 0,-25 2 4759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6309 0 0,'3'-13'1571'0'0,"1"0"0"0"0,1 0 0 0 0,0 0 1 0 0,0 1-1 0 0,1-1 0 0 0,1 1 0 0 0,10-14 1 0 0,-8 14-889 0 0,0 1 1 0 0,1 0-1 0 0,1 0 0 0 0,0 1 1 0 0,0 0-1 0 0,17-10 1 0 0,-14 11-399 0 0,1 1 0 0 0,0 0 1 0 0,1 1-1 0 0,-1 1 0 0 0,1 0 0 0 0,1 1 1 0 0,-1 1-1 0 0,1 0 0 0 0,0 1 0 0 0,-1 1 1 0 0,1 1-1 0 0,31 1 0 0 0,-43 0-187 0 0,-1 1-1 0 0,1-1 0 0 0,0 1 1 0 0,0 0-1 0 0,-1 0 1 0 0,1 1-1 0 0,0-1 1 0 0,-1 1-1 0 0,1 0 1 0 0,-1 0-1 0 0,0 0 0 0 0,6 5 1 0 0,-8-5-50 0 0,0 0-1 0 0,0 1 1 0 0,0-1 0 0 0,0 0-1 0 0,-1 1 1 0 0,1-1 0 0 0,-1 1 0 0 0,0-1-1 0 0,1 1 1 0 0,-1 0 0 0 0,0 0-1 0 0,-1-1 1 0 0,1 1 0 0 0,-1 0 0 0 0,1 0-1 0 0,-1 0 1 0 0,0 0 0 0 0,0 0 0 0 0,0 0-1 0 0,0 0 1 0 0,0-1 0 0 0,-2 5-1 0 0,0 4 16 0 0,-1 0-1 0 0,-1 0 0 0 0,1 0 1 0 0,-2 0-1 0 0,0-1 0 0 0,-7 13 1 0 0,-42 59 218 0 0,53-81-273 0 0,-35 47 175 0 0,22-32-25 0 0,1 1 1 0 0,1 1 0 0 0,0 0-1 0 0,1 1 1 0 0,-12 29 0 0 0,23-47-151 0 0,-1 1 1 0 0,1-1 0 0 0,-1 0 0 0 0,1 0-1 0 0,0 1 1 0 0,0-1 0 0 0,0 0 0 0 0,0 1 0 0 0,0-1-1 0 0,0 0 1 0 0,0 1 0 0 0,0-1 0 0 0,0 0 0 0 0,0 1-1 0 0,1-1 1 0 0,-1 0 0 0 0,1 0 0 0 0,-1 1 0 0 0,1-1-1 0 0,-1 0 1 0 0,1 0 0 0 0,1 2 0 0 0,0-1 24 0 0,0 0 0 0 0,0-1 1 0 0,0 1-1 0 0,0 0 0 0 0,0-1 1 0 0,0 0-1 0 0,0 1 1 0 0,1-1-1 0 0,-1 0 0 0 0,5 1 1 0 0,6 2 113 0 0,0-2 1 0 0,1 0-1 0 0,20 1 1 0 0,-27-2-136 0 0,19 0-606 0 0,0-1 0 0 0,0-1 1 0 0,0-2-1 0 0,0 0 0 0 0,0-1 0 0 0,-1-2 1 0 0,0-1-1 0 0,45-18 0 0 0,-12 1-10087 0 0,-47 17 7812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51 184 160 0 0,'-1'-2'486'0'0,"0"1"1"0"0,0 0-1 0 0,0 0 0 0 0,0-1 1 0 0,0 1-1 0 0,0-1 0 0 0,1 1 1 0 0,-1-1-1 0 0,0 1 0 0 0,1-1 0 0 0,-1 1 1 0 0,1-1-1 0 0,0 0 0 0 0,0 1 1 0 0,-1-1-1 0 0,1 0 0 0 0,0 1 1 0 0,0-1-1 0 0,1 1 0 0 0,-1-1 1 0 0,0 0-1 0 0,0 1 0 0 0,1-1 1 0 0,-1 1-1 0 0,1-1 0 0 0,0 0 1 0 0,-1 1-1 0 0,3-3 0 0 0,14-13 1659 0 0,5 4-569 0 0,1 0-1 0 0,0 2 1 0 0,1 0 0 0 0,48-14 0 0 0,34-14 1710 0 0,-92 32-2196 0 0,-17 7-662 0 0,-29 11-572 0 0,7-2 183 0 0,-11 2-53 0 0,0 1 1 0 0,0 2-1 0 0,1 1 1 0 0,1 2-1 0 0,-50 32 1 0 0,82-47 22 0 0,0 0 1 0 0,-1-1 0 0 0,1 1-1 0 0,0 0 1 0 0,0 0-1 0 0,1 0 1 0 0,-1 0 0 0 0,0 0-1 0 0,1 1 1 0 0,-1-1 0 0 0,1 0-1 0 0,0 1 1 0 0,-2 2 0 0 0,3-3 4 0 0,0-1 1 0 0,0 1 0 0 0,0-1-1 0 0,0 0 1 0 0,0 1 0 0 0,0-1-1 0 0,1 1 1 0 0,-1-1 0 0 0,0 0-1 0 0,1 1 1 0 0,-1-1 0 0 0,1 0-1 0 0,0 1 1 0 0,-1-1-1 0 0,1 0 1 0 0,0 0 0 0 0,0 1-1 0 0,0-1 1 0 0,0 0 0 0 0,-1 0-1 0 0,2 0 1 0 0,-1 0 0 0 0,0 0-1 0 0,0 0 1 0 0,0-1 0 0 0,0 1-1 0 0,3 1 1 0 0,15 9 143 0 0,2 0 0 0 0,-1-2 0 0 0,1 0 0 0 0,35 9 0 0 0,-4-1 83 0 0,-16-4-80 0 0,17 4 76 0 0,-2 3 0 0 0,0 2 0 0 0,50 30 0 0 0,-99-51-237 0 0,-1-1 1 0 0,1 1-1 0 0,-1 0 0 0 0,0 0 1 0 0,1 0-1 0 0,-1 0 0 0 0,0 0 0 0 0,1 0 1 0 0,-1 1-1 0 0,0-1 0 0 0,0 0 0 0 0,0 0 1 0 0,0 1-1 0 0,0-1 0 0 0,-1 1 0 0 0,1-1 1 0 0,0 1-1 0 0,-1-1 0 0 0,1 1 0 0 0,0 1 1 0 0,-1-1-1 0 0,0-1 1 0 0,-1 0 0 0 0,1 0 0 0 0,0 0 0 0 0,-1 0-1 0 0,1 1 1 0 0,-1-1 0 0 0,1 0 0 0 0,-1 0 0 0 0,0 0-1 0 0,1 0 1 0 0,-1 0 0 0 0,0 0 0 0 0,0 0 0 0 0,0-1-1 0 0,1 1 1 0 0,-1 0 0 0 0,0 0 0 0 0,0-1 0 0 0,-2 2-1 0 0,-5 2 6 0 0,0 0 0 0 0,0 0 0 0 0,0-1 0 0 0,0 0 0 0 0,0-1 0 0 0,-10 2 0 0 0,-29 3-139 0 0,1-2 0 0 0,-51-1 0 0 0,-28-12-3865 0 0,174-6-9115 0 0,-21 9 10690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536 131 408 0 0,'-2'-6'642'0'0,"-1"-1"0"0"0,0 0 0 0 0,0 1 0 0 0,0-1 0 0 0,-1 1 0 0 0,0 0 0 0 0,0 0 0 0 0,-1 0 0 0 0,0 1 0 0 0,0-1 0 0 0,0 1 1 0 0,0 0-1 0 0,-1 1 0 0 0,0 0 0 0 0,0-1 0 0 0,0 2 0 0 0,-1-1 0 0 0,1 1 0 0 0,-1 0 0 0 0,-11-4 0 0 0,3 2 170 0 0,-1 1-1 0 0,1 1 1 0 0,-1 0 0 0 0,0 1-1 0 0,0 1 1 0 0,0 0 0 0 0,0 1-1 0 0,-24 3 1 0 0,21 0-249 0 0,1 1 1 0 0,-1 1-1 0 0,0 1 1 0 0,1 0-1 0 0,0 1 1 0 0,1 1-1 0 0,0 1 1 0 0,0 1-1 0 0,-26 19 0 0 0,38-25-405 0 0,1 0 0 0 0,0 0 0 0 0,0 0 0 0 0,0 0 0 0 0,0 1 0 0 0,1 0-1 0 0,0 0 1 0 0,0 0 0 0 0,0 0 0 0 0,0 0 0 0 0,1 0 0 0 0,0 1 0 0 0,0-1 0 0 0,1 1-1 0 0,-1 0 1 0 0,1-1 0 0 0,0 1 0 0 0,1 0 0 0 0,-1 0 0 0 0,1 0 0 0 0,1-1-1 0 0,-1 1 1 0 0,1 0 0 0 0,0 0 0 0 0,0 0 0 0 0,0-1 0 0 0,1 1 0 0 0,0-1-1 0 0,0 1 1 0 0,1-1 0 0 0,-1 0 0 0 0,1 0 0 0 0,0 0 0 0 0,7 8 0 0 0,1-1-109 0 0,2 0 1 0 0,-1-1 0 0 0,1 0-1 0 0,1-1 1 0 0,0 0 0 0 0,0-1-1 0 0,1-1 1 0 0,19 7 0 0 0,-23-10-56 0 0,0 0 0 0 0,1-2 0 0 0,0 1-1 0 0,0-1 1 0 0,0-1 0 0 0,0 0 0 0 0,0-1 0 0 0,0 0 0 0 0,0-1 0 0 0,1-1 0 0 0,-1 1 0 0 0,17-5 0 0 0,-25 4-36 0 0,0 0 0 0 0,0 0 0 0 0,-1 0 0 0 0,1-1 1 0 0,0 0-1 0 0,-1 0 0 0 0,0 0 0 0 0,1 0 0 0 0,-1 0 0 0 0,0 0 1 0 0,0-1-1 0 0,0 0 0 0 0,0 0 0 0 0,0 0 0 0 0,-1 0 1 0 0,5-6-1 0 0,-5 4 28 0 0,0 0-1 0 0,0 0 1 0 0,0 0 0 0 0,0 0 0 0 0,-1 0 0 0 0,0 0 0 0 0,0-1 0 0 0,0 1-1 0 0,-1 0 1 0 0,0-1 0 0 0,0-6 0 0 0,-1 2-17 0 0,-1 0 1 0 0,1-1-1 0 0,-2 2 1 0 0,1-1-1 0 0,-1 0 0 0 0,-1 0 1 0 0,0 1-1 0 0,0 0 0 0 0,-1 0 1 0 0,0 0-1 0 0,-1 0 1 0 0,-10-12-1 0 0,15 20-59 0 0,-7-8-145 0 0,-1 0-1 0 0,-17-14 1 0 0,0 11-2765 0 0,24 11 1896 0 0,-1 0-1 0 0,1 1 0 0 0,-1-1 1 0 0,0 1-1 0 0,1 0 1 0 0,-1 0-1 0 0,0 0 0 0 0,-4 1 1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8453 0 0,'77'16'6697'0'0,"75"27"0"0"0,-9-2 2013 0 0,-37-18-6500 0 0,-90-23-2210 0 0,-15 0 0 0 0,0-1 0 0 0,0 1 0 0 0,0-1 0 0 0,0 1 0 0 0,-1-1 0 0 0,1 1 0 0 0,0-1 0 0 0,0 0 0 0 0,0 1 0 0 0,-1-1 0 0 0,1 0 0 0 0,0 0 0 0 0,-1 1 0 0 0,1-1 0 0 0,0-1 0 0 0,-1 1 0 0 0,0 0 0 0 0,0 0 0 0 0,1 0 0 0 0,-1 0 0 0 0,0 1 0 0 0,0-1 0 0 0,0 0 0 0 0,0 0 0 0 0,0 0 0 0 0,-1 0 0 0 0,1 0 0 0 0,0 0 0 0 0,0 0 0 0 0,-1 0 0 0 0,1-1 0 0 0,-6-16 0 0 0,0 0 0 0 0,2-1 0 0 0,0 0 0 0 0,0-21 0 0 0,3 33 0 0 0,1 0 0 0 0,1 0 0 0 0,0 1 0 0 0,0-1 0 0 0,0 0 0 0 0,0 1 0 0 0,1-1 0 0 0,0 1 0 0 0,1-1 0 0 0,-1 1 0 0 0,1 0 0 0 0,1 0 0 0 0,-1 0 0 0 0,1 1 0 0 0,6-9 0 0 0,2 2 0 0 0,0 0 0 0 0,1 0 0 0 0,1 1 0 0 0,-1 1 0 0 0,1 1 0 0 0,1 0 0 0 0,0 0 0 0 0,0 2 0 0 0,1 0 0 0 0,0 0 0 0 0,33-7 0 0 0,-29 9 0 0 0,1 1 0 0 0,0 1 0 0 0,-1 1 0 0 0,1 1 0 0 0,0 0 0 0 0,0 2 0 0 0,0 0 0 0 0,0 2 0 0 0,29 6 0 0 0,-45-7 0 0 0,1-1 0 0 0,0 1 0 0 0,0 0 0 0 0,-1 1 0 0 0,1-1 0 0 0,-1 1 0 0 0,0 0 0 0 0,7 6 0 0 0,-10-8 0 0 0,-1 0 0 0 0,0 1 0 0 0,1-1 0 0 0,-1 1 0 0 0,0-1 0 0 0,0 1 0 0 0,0 0 0 0 0,-1-1 0 0 0,1 1 0 0 0,0 0 0 0 0,-1 0 0 0 0,1-1 0 0 0,-1 1 0 0 0,1 0 0 0 0,-1 0 0 0 0,0 0 0 0 0,0 0 0 0 0,0 0 0 0 0,0-1 0 0 0,0 1 0 0 0,0 0 0 0 0,0 0 0 0 0,-1 0 0 0 0,1 0 0 0 0,-1-1 0 0 0,1 1 0 0 0,-1 0 0 0 0,0 0 0 0 0,0-1 0 0 0,-1 3 0 0 0,-8 15 0 0 0,-1-1 0 0 0,-1 0 0 0 0,-24 27 0 0 0,21-28 0 0 0,1 1 0 0 0,0 1 0 0 0,-12 24 0 0 0,25-40 0 0 0,-1-1 0 0 0,1 0 0 0 0,1 1 0 0 0,-1-1 0 0 0,0 1 0 0 0,1 0 0 0 0,-1-1 0 0 0,1 1 0 0 0,0 3 0 0 0,0-4 0 0 0,0 0 0 0 0,0 0 0 0 0,0 0 0 0 0,0 0 0 0 0,1 0 0 0 0,-1 0 0 0 0,1 0 0 0 0,-1 0 0 0 0,1 0 0 0 0,0 0 0 0 0,0-1 0 0 0,0 1 0 0 0,0 0 0 0 0,0 0 0 0 0,0-1 0 0 0,1 1 0 0 0,-1-1 0 0 0,0 1 0 0 0,1-1 0 0 0,-1 0 0 0 0,1 1 0 0 0,-1-1 0 0 0,3 1 0 0 0,1 1 0 0 0,0-1 0 0 0,0 0 0 0 0,1 0 0 0 0,-1 0 0 0 0,10 1 0 0 0,-9-2 0 0 0,16 3-120 0 0,0-1 0 0 0,0-1 0 0 0,0-1-1 0 0,1-1 1 0 0,-1-1 0 0 0,0-1 0 0 0,0 0 0 0 0,0-2 0 0 0,0-1 0 0 0,31-11 0 0 0,-52 16-515 0 0,1-1 1 0 0,0 0 0 0 0,0 1 0 0 0,-1-1-1 0 0,1 0 1 0 0,0 0 0 0 0,-1-1 0 0 0,1 1 0 0 0,-1 0-1 0 0,0 0 1 0 0,1-1 0 0 0,-1 1 0 0 0,0-1 0 0 0,0 1-1 0 0,0-1 1 0 0,2-2 0 0 0,4-9-2908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 60 0 0,'51'-27'14537'0'0,"-50"27"-14393"0"0,-1 0 0 0 0,0-1 1 0 0,1 1-1 0 0,-1 0 0 0 0,1 0 0 0 0,-1-1 1 0 0,0 1-1 0 0,1 0 0 0 0,-1-1 0 0 0,0 1 1 0 0,1 0-1 0 0,-1-1 0 0 0,0 1 1 0 0,0 0-1 0 0,1-1 0 0 0,-1 1 0 0 0,0-1 1 0 0,0 1-1 0 0,0 0 0 0 0,1-1 1 0 0,-1 1-1 0 0,0-1 0 0 0,0 1 0 0 0,0-1 1 0 0,0 1-1 0 0,0-1 0 0 0,0 1 1 0 0,0-1-1 0 0,0 1 0 0 0,0 0 0 0 0,0-1 1 0 0,0 1-1 0 0,0-1 0 0 0,-1 1 1 0 0,1-1-1 0 0,0 1 0 0 0,0-1 0 0 0,0 1 1 0 0,0 0-1 0 0,-1-1 0 0 0,1 1 1 0 0,0 0-1 0 0,-1-1 0 0 0,1 1 0 0 0,0 0 1 0 0,0-1-1 0 0,-1 1 0 0 0,1 0 1 0 0,-1-1-1 0 0,1 1 0 0 0,0 0 0 0 0,-1 0 1 0 0,1-1-1 0 0,-1 1 0 0 0,1 0 1 0 0,0 0-1 0 0,-1 0 0 0 0,0 0 0 0 0,-1-2 179 0 0,-1 1 0 0 0,1 0 0 0 0,-1 0 0 0 0,0 1 0 0 0,1-1 0 0 0,-1 0 0 0 0,0 1 0 0 0,-4-1 0 0 0,-7 3 88 0 0,0 1 0 0 0,0 0 0 0 0,0 1 0 0 0,0 0 1 0 0,1 1-1 0 0,0 0 0 0 0,0 1 0 0 0,-16 10 0 0 0,19-10-190 0 0,1 1-1 0 0,-1 0 0 0 0,1 0 0 0 0,0 1 0 0 0,1 0 0 0 0,0 0 1 0 0,0 1-1 0 0,1 0 0 0 0,0 0 0 0 0,-10 18 0 0 0,16-24-207 0 0,0 1 1 0 0,-1-1-1 0 0,1 0 0 0 0,0 1 0 0 0,0-1 0 0 0,1 1 0 0 0,-1-1 0 0 0,1 1 0 0 0,0-1 0 0 0,0 1 1 0 0,0-1-1 0 0,0 1 0 0 0,0-1 0 0 0,1 1 0 0 0,0-1 0 0 0,0 0 0 0 0,0 1 0 0 0,0-1 1 0 0,0 0-1 0 0,1 1 0 0 0,-1-1 0 0 0,1 0 0 0 0,0 0 0 0 0,0 0 0 0 0,0-1 0 0 0,0 1 1 0 0,0 0-1 0 0,1-1 0 0 0,-1 1 0 0 0,1-1 0 0 0,4 3 0 0 0,2 2 10 0 0,1-1 1 0 0,0 0-1 0 0,0 0 0 0 0,0-1 0 0 0,1-1 0 0 0,-1 1 1 0 0,1-2-1 0 0,19 5 0 0 0,3-2-23 0 0,0-2 0 0 0,0 0 0 0 0,44-3 0 0 0,-63-1 0 0 0,0-1 0 0 0,-1-1 0 0 0,1 0 0 0 0,0 0 0 0 0,-1-2 0 0 0,0 0 0 0 0,0 0 0 0 0,0-1 0 0 0,0-1 0 0 0,22-13 0 0 0,-30 16 0 0 0,-1-1 0 0 0,0 1 0 0 0,0-1 0 0 0,-1 0 0 0 0,1 0 0 0 0,-1 0 0 0 0,0 0 0 0 0,0 0 0 0 0,0-1 0 0 0,2-6 0 0 0,-4 8 0 0 0,0 1 0 0 0,0-1 0 0 0,0 0 0 0 0,0 1 0 0 0,0-1 0 0 0,-1 0 0 0 0,0 0 0 0 0,1 1 0 0 0,-1-1 0 0 0,0 0 0 0 0,0 0 0 0 0,-1 0 0 0 0,1 0 0 0 0,-1 1 0 0 0,1-1 0 0 0,-1 0 0 0 0,0 0 0 0 0,0 1 0 0 0,-2-6 0 0 0,-2 2-284 0 0,0 0 0 0 0,0-1-1 0 0,0 2 1 0 0,-1-1 0 0 0,0 0 0 0 0,0 1 0 0 0,0 0 0 0 0,-1 1-1 0 0,0 0 1 0 0,0 0 0 0 0,0 0 0 0 0,0 0 0 0 0,0 1-1 0 0,-1 1 1 0 0,1-1 0 0 0,-1 1 0 0 0,0 0 0 0 0,0 1-1 0 0,-9-1 1 0 0,-6 0-961 0 0,1 1-1 0 0,-1 1 1 0 0,0 1-1 0 0,0 2 1 0 0,-32 6-1 0 0,35-4-2115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5 200 160 0 0,'-2'-12'869'0'0,"2"9"-229"0"0,-1 0 0 0 0,0 0 0 0 0,1-1-1 0 0,0 1 1 0 0,0 0 0 0 0,0-1 0 0 0,1-5 0 0 0,-1 9-520 0 0,0 0-1 0 0,0 0 1 0 0,0-1 0 0 0,0 1 0 0 0,0 0-1 0 0,1 0 1 0 0,-1-1 0 0 0,0 1-1 0 0,0 0 1 0 0,0 0 0 0 0,1 0 0 0 0,-1-1-1 0 0,0 1 1 0 0,0 0 0 0 0,0 0-1 0 0,1 0 1 0 0,-1 0 0 0 0,0 0 0 0 0,0-1-1 0 0,1 1 1 0 0,-1 0 0 0 0,0 0 0 0 0,1 0-1 0 0,-1 0 1 0 0,0 0 0 0 0,0 0-1 0 0,1 0 1 0 0,-1 0 0 0 0,0 0 0 0 0,0 0-1 0 0,1 0 1 0 0,-1 0 0 0 0,0 0-1 0 0,1 0 1 0 0,-1 0 0 0 0,0 0 0 0 0,0 0-1 0 0,1 1 1 0 0,-1-1 0 0 0,0 0 0 0 0,0 0-1 0 0,1 0 1 0 0,-1 1 0 0 0,8 4 501 0 0,-1 2 1 0 0,0-1 0 0 0,0 1 0 0 0,0 0-1 0 0,-1 1 1 0 0,0-1 0 0 0,9 17 0 0 0,33 69 1714 0 0,-30-56-1298 0 0,1 2-162 0 0,12 27 989 0 0,4-1 1 0 0,61 86 0 0 0,-95-149-1787 0 0,1 0 1 0 0,-1 0-1 0 0,1 0 0 0 0,-1 0 1 0 0,1-1-1 0 0,0 1 0 0 0,-1 0 0 0 0,1-1 1 0 0,0 0-1 0 0,0 1 0 0 0,0-1 1 0 0,0 0-1 0 0,0 0 0 0 0,1 0 0 0 0,-1 0 1 0 0,0 0-1 0 0,0-1 0 0 0,1 1 1 0 0,-1-1-1 0 0,4 1 0 0 0,-4-1-4 0 0,1-1 0 0 0,0 0-1 0 0,-1 0 1 0 0,1 0 0 0 0,-1 0 0 0 0,1 0-1 0 0,-1 0 1 0 0,1-1 0 0 0,-1 1 0 0 0,0-1-1 0 0,0 1 1 0 0,0-1 0 0 0,0 0-1 0 0,0 0 1 0 0,0 0 0 0 0,0 0 0 0 0,2-4-1 0 0,9-14 218 0 0,-1-1 0 0 0,-1 0 0 0 0,-1-1 0 0 0,-1 0 0 0 0,-1 0 0 0 0,6-29 0 0 0,1 2 359 0 0,-9 32-607 0 0,69-195 485 0 0,-59 176-466 0 0,1 0 0 0 0,1 1 0 0 0,40-55 0 0 0,-57 88-253 0 0,0 1 0 0 0,0-1 1 0 0,0 1-1 0 0,0 0 0 0 0,0 0 0 0 0,0-1 1 0 0,1 1-1 0 0,-1 0 0 0 0,1 0 0 0 0,-1 0 1 0 0,1 0-1 0 0,-1 1 0 0 0,1-1 0 0 0,-1 0 1 0 0,1 0-1 0 0,-1 1 0 0 0,1-1 0 0 0,0 1 1 0 0,0 0-1 0 0,-1-1 0 0 0,1 1 0 0 0,0 0 1 0 0,-1 0-1 0 0,3 0 0 0 0,1 2-895 0 0,0-1 1 0 0,0 1-1 0 0,-1-1 1 0 0,1 1-1 0 0,-1 1 1 0 0,8 4-1 0 0,1 0-291 0 0,9 5-1890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0 792 0 0,'-3'1'744'0'0,"0"0"-1"0"0,1 0 1 0 0,-1 1-1 0 0,0-1 1 0 0,0 1-1 0 0,1-1 1 0 0,-1 1 0 0 0,1 0-1 0 0,-1 0 1 0 0,1 0-1 0 0,0 0 1 0 0,0 0-1 0 0,0 1 1 0 0,0-1 0 0 0,-3 5 1239 0 0,3-3-414 0 0,1 3 2420 0 0,9-4-2643 0 0,-7-9 1079 0 0,-1 5-2375 0 0,0 1 0 0 0,0-1 0 0 0,0 0 0 0 0,0 1 0 0 0,0-1 0 0 0,0 0 0 0 0,0 0 0 0 0,0 1 0 0 0,0-1 0 0 0,1 0 0 0 0,-1 1 0 0 0,0-1 1 0 0,1 1-1 0 0,-1-1 0 0 0,0 0 0 0 0,1 0 0 0 0,-3-1-111 0 0,0 1 1 0 0,0-1 0 0 0,0 1-1 0 0,0 0 1 0 0,0 0-1 0 0,-1 0 1 0 0,1 0 0 0 0,0 0-1 0 0,-4 0 1 0 0,-7 4-1088 0 0,5-1-874 0 0,0-1-4000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0 652 0 0,'-19'3'7800'0'0,"0"3"-4687"0"0,1 1 0 0 0,-33 18 0 0 0,33-14-2427 0 0,1 0 1 0 0,0 1-1 0 0,1 1 1 0 0,1 0-1 0 0,0 2 0 0 0,0-1 1 0 0,2 2-1 0 0,0 0 1 0 0,-13 20-1 0 0,24-32-555 0 0,-1-1 1 0 0,1 1-1 0 0,1 0 0 0 0,-1-1 0 0 0,0 1 1 0 0,1 0-1 0 0,0 0 0 0 0,0 0 1 0 0,0 0-1 0 0,0 1 0 0 0,1-1 1 0 0,0 0-1 0 0,0 0 0 0 0,0 0 1 0 0,0 1-1 0 0,0-1 0 0 0,1 0 0 0 0,0 0 1 0 0,0 0-1 0 0,0 0 0 0 0,0 0 1 0 0,1 0-1 0 0,0 0 0 0 0,-1-1 1 0 0,1 1-1 0 0,1 0 0 0 0,-1-1 1 0 0,0 1-1 0 0,1-1 0 0 0,0 0 1 0 0,0 0-1 0 0,0 0 0 0 0,0 0 0 0 0,0-1 1 0 0,1 1-1 0 0,-1-1 0 0 0,7 3 1 0 0,2 1-72 0 0,0-1 1 0 0,1 0-1 0 0,0-1 0 0 0,0-1 1 0 0,1 0-1 0 0,-1-1 1 0 0,0 0-1 0 0,1-1 0 0 0,-1-1 1 0 0,1 0-1 0 0,-1 0 1 0 0,1-2-1 0 0,-1 1 0 0 0,1-2 1 0 0,-1 0-1 0 0,0-1 1 0 0,0 0-1 0 0,0 0 0 0 0,19-12 1 0 0,-28 14-31 0 0,0-1 0 0 0,0 1-1 0 0,0-1 1 0 0,0 0 0 0 0,-1 0 0 0 0,1-1 0 0 0,-1 1 0 0 0,0-1-1 0 0,0 0 1 0 0,0 0 0 0 0,-1 0 0 0 0,0 0 0 0 0,1 0 0 0 0,-1 0-1 0 0,-1-1 1 0 0,3-5 0 0 0,-3 4 32 0 0,0 0 1 0 0,0 0-1 0 0,-1 1 0 0 0,0-1 0 0 0,0 0 1 0 0,0 0-1 0 0,-1 0 0 0 0,0 0 1 0 0,0 1-1 0 0,-1-1 0 0 0,-3-10 0 0 0,1 6-50 0 0,-1 0 0 0 0,0 0 0 0 0,0 1 0 0 0,-1 0 0 0 0,-1 0 0 0 0,1 0-1 0 0,-1 1 1 0 0,-1 0 0 0 0,1 0 0 0 0,-2 1 0 0 0,1 0 0 0 0,-1 0 0 0 0,-17-10 0 0 0,15 12-292 0 0,1 1-1 0 0,-1 0 1 0 0,0 0 0 0 0,-1 1 0 0 0,1 0 0 0 0,0 1 0 0 0,-15-1 0 0 0,-27 3-3215 0 0,0 6-4129 0 0,26-3 4383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76 472 0 0,'-13'-5'11435'0'0,"28"12"-5388"0"0,0-3-7340 0 0,18 0 2354 0 0,-1-2 0 0 0,1-1 0 0 0,34-3 0 0 0,97-18 128 0 0,-131 14-1222 0 0,0-2 0 0 0,-1-1-1 0 0,0-1 1 0 0,44-22 0 0 0,-76 32 27 0 0,1 0 0 0 0,-1 0 0 0 0,0 0 0 0 0,1-1 0 0 0,-1 1 0 0 0,0 0-1 0 0,1 0 1 0 0,-1 0 0 0 0,0 0 0 0 0,1 0 0 0 0,-1 0 0 0 0,0 0 0 0 0,1 0 0 0 0,-1 0 0 0 0,0 0 0 0 0,1 0 0 0 0,-1 0 0 0 0,1 0 0 0 0,-1 0-1 0 0,0 0 1 0 0,1 0 0 0 0,-1 0 0 0 0,0 0 0 0 0,1 1 0 0 0,-1-1 0 0 0,0 0 0 0 0,1 0 0 0 0,-1 0 0 0 0,0 1 0 0 0,0-1 0 0 0,1 0 0 0 0,-1 0-1 0 0,0 1 1 0 0,0-1 0 0 0,1 0 0 0 0,-1 1 0 0 0,0-1 0 0 0,4 19 26 0 0,-8 27 278 0 0,4-44-284 0 0,-46 331 3455 0 0,43-302-3220 0 0,-1-4-119 0 0,1 0 0 0 0,2 0-1 0 0,2 41 1 0 0,-1-66-388 0 0,1 0 1 0 0,0-1 0 0 0,-1 1 0 0 0,1-1-1 0 0,0 1 1 0 0,-1-1 0 0 0,1 1-1 0 0,0-1 1 0 0,0 1 0 0 0,2 1 0 0 0,12 0-10930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91 660 0 0,'-23'1'1129'0'0,"-73"-7"16329"0"0,96 6-17218 0 0,0-1 0 0 0,9-5 1867 0 0,24-5-862 0 0,36-2 761 0 0,106-20-1107 0 0,-132 24-2951 0 0,7-1-6381 0 0,-35 8 5775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103 184 6329 0 0,'-1'-1'387'0'0,"0"1"0"0"0,1-1 0 0 0,-1 1 1 0 0,1-1-1 0 0,-1 0 0 0 0,1 1 1 0 0,-1-1-1 0 0,1 0 0 0 0,-1 0 1 0 0,1 1-1 0 0,-1-1 0 0 0,1 0 0 0 0,0 0 1 0 0,0 0-1 0 0,-1 1 0 0 0,1-1 1 0 0,0 0-1 0 0,0 0 0 0 0,0 0 1 0 0,0 0-1 0 0,0 1 0 0 0,0-1 0 0 0,0 0 1 0 0,0 0-1 0 0,0 0 0 0 0,1 0 1 0 0,-1 1-1 0 0,1-2 0 0 0,0-1-63 0 0,0 1 0 0 0,1 0-1 0 0,-1 0 1 0 0,1-1 0 0 0,0 1-1 0 0,0 1 1 0 0,0-1 0 0 0,0 0-1 0 0,3-2 1 0 0,7-4-64 0 0,0 1 1 0 0,21-9-1 0 0,-32 15-67 0 0,161-62 2776 0 0,-49 21-979 0 0,-229 76-2830 0 0,-90 52 464 0 0,195-81 392 0 0,-2 1 34 0 0,1 0 0 0 0,0 0 0 0 0,0 1 0 0 0,0 1 0 0 0,1 0 0 0 0,0 0 0 0 0,-12 13 0 0 0,22-20-24 0 0,0 0 1 0 0,0 1-1 0 0,0-1 1 0 0,0 1-1 0 0,0 0 1 0 0,0-1-1 0 0,1 1 1 0 0,-1 0-1 0 0,0-1 1 0 0,1 1-1 0 0,-1 0 1 0 0,1 0-1 0 0,0-1 1 0 0,-1 1-1 0 0,1 0 1 0 0,0 0-1 0 0,0 0 1 0 0,0 0 0 0 0,1 2-1 0 0,0-1 15 0 0,0 0 1 0 0,0 0-1 0 0,0 0 0 0 0,1 0 0 0 0,-1-1 0 0 0,1 1 1 0 0,-1 0-1 0 0,1-1 0 0 0,0 1 0 0 0,4 3 1 0 0,4 3 98 0 0,1 0 0 0 0,0 0 0 0 0,1-1 0 0 0,12 6 1 0 0,41 22 253 0 0,29 17 236 0 0,-80-44-521 0 0,0 1-1 0 0,-1 0 1 0 0,0 1-1 0 0,14 15 0 0 0,-25-24-94 0 0,0 0 0 0 0,-1 1 0 0 0,1-1 0 0 0,0 0-1 0 0,-1 1 1 0 0,1-1 0 0 0,-1 1 0 0 0,0-1 0 0 0,0 1 0 0 0,0 0-1 0 0,0 0 1 0 0,0-1 0 0 0,0 1 0 0 0,-1 0 0 0 0,0 0-1 0 0,1 0 1 0 0,-1 0 0 0 0,0 0 0 0 0,0-1 0 0 0,-1 5 0 0 0,0-4-7 0 0,0 0 1 0 0,-1 0-1 0 0,1 1 1 0 0,-1-1-1 0 0,1-1 1 0 0,-1 1-1 0 0,0 0 1 0 0,0 0-1 0 0,0-1 1 0 0,0 1-1 0 0,-1-1 1 0 0,1 1-1 0 0,-1-1 1 0 0,0 0-1 0 0,1 0 1 0 0,-1 0-1 0 0,-4 1 1 0 0,-15 8-239 0 0,0-2 0 0 0,-1 0-1 0 0,-1-2 1 0 0,1 0 0 0 0,-1-2 0 0 0,0 0 0 0 0,-1-2 0 0 0,1 0 0 0 0,-27-2 0 0 0,26-4-1703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79 136 0 0,'-1'-4'478'0'0,"1"0"0"0"0,-1 1 0 0 0,0-1 0 0 0,0 0 0 0 0,-1 1-1 0 0,1-1 1 0 0,-1 1 0 0 0,0-1 0 0 0,0 1 0 0 0,0 0 0 0 0,0 0 0 0 0,0 0 0 0 0,-1 0 0 0 0,0 0 0 0 0,1 0-1 0 0,-6-3 1 0 0,4 3 35 0 0,0 1 0 0 0,-1 0-1 0 0,1 0 1 0 0,-1 0-1 0 0,1 0 1 0 0,-1 1 0 0 0,0 0-1 0 0,0 0 1 0 0,1 0-1 0 0,-1 0 1 0 0,-8 1 0 0 0,0 0 161 0 0,1 1 1 0 0,0 1 0 0 0,-1 0-1 0 0,1 1 1 0 0,0 0 0 0 0,1 1-1 0 0,-1 0 1 0 0,1 1 0 0 0,-18 9 0 0 0,15-5-195 0 0,0 1 1 0 0,0 0 0 0 0,1 1-1 0 0,0 0 1 0 0,1 1 0 0 0,-13 17-1 0 0,19-22-235 0 0,0 0 0 0 0,1 1-1 0 0,0 0 1 0 0,1 0 0 0 0,0 0-1 0 0,0 0 1 0 0,0 1 0 0 0,1-1 0 0 0,1 1-1 0 0,-1 0 1 0 0,1 0 0 0 0,1 0-1 0 0,-1 11 1 0 0,2-13-123 0 0,1 0 1 0 0,0 0-1 0 0,0 0 0 0 0,1 0 1 0 0,0 0-1 0 0,0-1 0 0 0,1 1 0 0 0,-1-1 1 0 0,1 1-1 0 0,1-1 0 0 0,-1 0 0 0 0,1 0 1 0 0,0-1-1 0 0,1 1 0 0 0,-1-1 1 0 0,1 0-1 0 0,0 0 0 0 0,0 0 0 0 0,1-1 1 0 0,-1 0-1 0 0,1 0 0 0 0,12 6 0 0 0,-5-3-40 0 0,0 0-1 0 0,1-2 1 0 0,0 0-1 0 0,0 0 0 0 0,0-1 1 0 0,1-1-1 0 0,-1-1 0 0 0,1 0 1 0 0,28 0-1 0 0,-22-2-199 0 0,1-2 1 0 0,0 0-1 0 0,0-2 1 0 0,-1 0-1 0 0,26-9 1 0 0,-40 11 73 0 0,-1-1 0 0 0,1 1 0 0 0,-1-1 0 0 0,1-1 0 0 0,-1 1 0 0 0,0-1 0 0 0,0 0 0 0 0,-1 0 0 0 0,1-1 0 0 0,-1 0 0 0 0,0 0 0 0 0,0 0 0 0 0,-1 0 0 0 0,1-1 0 0 0,-1 0 0 0 0,-1 0 0 0 0,1 0-1 0 0,-1 0 1 0 0,0-1 0 0 0,3-6 0 0 0,-5 8 26 0 0,-1 0-1 0 0,1 0 1 0 0,-1 0-1 0 0,0 0 1 0 0,0 0-1 0 0,-1 0 1 0 0,1 0-1 0 0,-1 1 0 0 0,0-1 1 0 0,0 0-1 0 0,-1 0 1 0 0,1 1-1 0 0,-1-1 1 0 0,0 1-1 0 0,-1-1 1 0 0,1 1-1 0 0,-1 0 1 0 0,1 0-1 0 0,-1 0 0 0 0,-7-7 1 0 0,0 0-13 0 0,0 0 1 0 0,-1 1 0 0 0,-1 1-1 0 0,0 0 1 0 0,-19-12-1 0 0,17 13-92 0 0,0 1-1 0 0,-1 0 1 0 0,0 1-1 0 0,0 0 0 0 0,-18-3 1 0 0,26 7-336 0 0,0 1 1 0 0,1 1-1 0 0,-1-1 1 0 0,0 1 0 0 0,0 0-1 0 0,-9 2 1 0 0,12-2-356 0 0,0 1 1 0 0,0 0-1 0 0,0 1 1 0 0,0-1-1 0 0,1 1 0 0 0,-1-1 1 0 0,0 1-1 0 0,1 0 1 0 0,-1 0-1 0 0,1 1 1 0 0,-5 4-1 0 0,3-2-1873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0 297 780 0 0,'36'11'4763'0'0,"-1"1"1"0"0,-1 2-1 0 0,43 24 0 0 0,-36-18-89 0 0,64 24-1 0 0,-103-43-4549 0 0,-1-1 0 0 0,0 1 1 0 0,1-1-1 0 0,-1 1 0 0 0,1-1 0 0 0,-1 1 0 0 0,0-1 1 0 0,1 0-1 0 0,-1 0 0 0 0,1 0 0 0 0,-1 0 0 0 0,1 0 1 0 0,-1 0-1 0 0,1 0 0 0 0,-1 0 0 0 0,0-1 0 0 0,1 1 1 0 0,-1 0-1 0 0,1-1 0 0 0,-1 1 0 0 0,0-1 0 0 0,1 0 1 0 0,-1 1-1 0 0,0-1 0 0 0,0 0 0 0 0,1 0 0 0 0,0-1 1 0 0,-1-1-119 0 0,0 1 0 0 0,0 0 0 0 0,0 0 0 0 0,0-1 0 0 0,-1 1 0 0 0,1 0 0 0 0,-1-1 0 0 0,0 1 0 0 0,0-1 0 0 0,0 1 0 0 0,0 0 1 0 0,0-1-1 0 0,0 1 0 0 0,-1-1 0 0 0,1 1 0 0 0,-1 0 0 0 0,0-3 0 0 0,-1-3-6 0 0,-6-22 0 0 0,0 0 0 0 0,-15-30 0 0 0,5 14 0 0 0,17 42 0 0 0,0 0 0 0 0,-1 0 0 0 0,2 1 0 0 0,-1-1 0 0 0,0 0 0 0 0,1 0 0 0 0,-1 0 0 0 0,1 0 0 0 0,0 0 0 0 0,1 0 0 0 0,-1 0 0 0 0,1 0 0 0 0,-1 1 0 0 0,1-1 0 0 0,0 0 0 0 0,1 0 0 0 0,-1 0 0 0 0,0 1 0 0 0,1-1 0 0 0,0 1 0 0 0,0-1 0 0 0,0 1 0 0 0,5-5 0 0 0,0 0 0 0 0,1 1 0 0 0,1 0 0 0 0,0 0 0 0 0,-1 1 0 0 0,2 0 0 0 0,-1 0 0 0 0,14-5 0 0 0,3 0 0 0 0,0 1 0 0 0,1 1 0 0 0,0 1 0 0 0,0 2 0 0 0,0 0 0 0 0,1 2 0 0 0,52-1 0 0 0,-32 6 0 0 0,0 1 0 0 0,0 3 0 0 0,80 18 0 0 0,-117-20 0 0 0,-1 0 0 0 0,0 0 0 0 0,0 0 0 0 0,0 2 0 0 0,-1-1 0 0 0,15 10 0 0 0,-22-13 0 0 0,1 1 0 0 0,-1-1 0 0 0,0 1 0 0 0,0 0 0 0 0,0 0 0 0 0,0 0 0 0 0,0 0 0 0 0,0 0 0 0 0,-1 1 0 0 0,1-1 0 0 0,-1 0 0 0 0,1 1 0 0 0,-1-1 0 0 0,0 1 0 0 0,0 0 0 0 0,0-1 0 0 0,0 1 0 0 0,-1 0 0 0 0,1 0 0 0 0,-1-1 0 0 0,0 1 0 0 0,1 0 0 0 0,-1 0 0 0 0,-1 0 0 0 0,1-1 0 0 0,0 1 0 0 0,-1 0 0 0 0,1 0 0 0 0,-2 4 0 0 0,-5 9 0 0 0,-1 0 0 0 0,0-1 0 0 0,-2 0 0 0 0,1 0 0 0 0,-2-1 0 0 0,0 0 0 0 0,-18 17 0 0 0,14-14 0 0 0,0 0 0 0 0,1 1 0 0 0,-19 31 0 0 0,31-45 0 0 0,0-1 0 0 0,0 1 0 0 0,0 0 0 0 0,1-1 0 0 0,0 1 0 0 0,0 0 0 0 0,0 0 0 0 0,0 0 0 0 0,0 0 0 0 0,1 0 0 0 0,0 1 0 0 0,0-1 0 0 0,0 7 0 0 0,1-8 0 0 0,0-1 0 0 0,0 1 0 0 0,0 0 0 0 0,1 0 0 0 0,-1-1 0 0 0,1 1 0 0 0,-1-1 0 0 0,1 1 0 0 0,0-1 0 0 0,0 0 0 0 0,0 0 0 0 0,0 0 0 0 0,0 0 0 0 0,0 0 0 0 0,1 0 0 0 0,-1 0 0 0 0,1-1 0 0 0,5 3 0 0 0,1 1 0 0 0,2-1 0 0 0,-1-1 0 0 0,0 1 0 0 0,1-2 0 0 0,0 1 0 0 0,-1-1 0 0 0,1-1 0 0 0,0 0 0 0 0,18-1 0 0 0,-5-2 0 0 0,-1 0 0 0 0,0-2 0 0 0,33-8 0 0 0,-29 5-5824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6 200 0 0,'1'-5'13421'0'0,"6"46"-10182"0"0,2 67 0 0 0,-4-38-1739 0 0,23 355 3097 0 0,-25-328-4005 0 0,-1 357 1413 0 0,-3-210-1536 0 0,-2 131 244 0 0,3-268-474 0 0,6 641 1337 0 0,5-358-628 0 0,-8-330-931 0 0,-1-8-11 0 0,9 61 0 0 0,-6-70-6 0 0,0-21-4953 0 0,-5-21 4803 0 0,0-1 1 0 0,0 0 0 0 0,1 1 0 0 0,-1-1 0 0 0,0 0-1 0 0,0 0 1 0 0,0 1 0 0 0,1-1 0 0 0,-1 0-1 0 0,0 0 1 0 0,0 1 0 0 0,1-1 0 0 0,-1 0 0 0 0,0 0-1 0 0,0 0 1 0 0,1 0 0 0 0,-1 1 0 0 0,0-1 0 0 0,1 0-1 0 0,-1 0 1 0 0,0 0 0 0 0,1 0 0 0 0,-1 0 0 0 0,0 0-1 0 0,1 0 1 0 0,-1 0 0 0 0,0 0 0 0 0,1 0 0 0 0,-1 0-1 0 0,0 0 1 0 0,1 0 0 0 0,-1 0 0 0 0,0 0-1 0 0,1 0 1 0 0,-1 0 0 0 0,0-1 0 0 0,1 1 0 0 0,-1 0-1 0 0,0 0 1 0 0,0 0 0 0 0,1 0 0 0 0,-1-1 0 0 0,0 1-1 0 0,0 0 1 0 0,1-1 0 0 0,12-9-3439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3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1 344 0 0,'-4'0'14143'0'0,"18"42"-11720"0"0,-3 1 0 0 0,8 55 0 0 0,2 8-1096 0 0,-6-21-535 0 0,-3 0 0 0 0,0 92 1 0 0,-9-132-580 0 0,-4 604 1449 0 0,-1-592-1575 0 0,-1 61 81 0 0,-10 181 451 0 0,-2 126-65 0 0,13-259-462 0 0,1-121-62 0 0,-3 102 149 0 0,17 160 1 0 0,-6-183 146 0 0,3 24 90 0 0,-9-142-272 0 0,-1 0 1 0 0,0-1-1 0 0,0 1 0 0 0,-2 9 0 0 0,0 9-1456 0 0,0-42-3256 0 0,1 16 4030 0 0,1-1 0 0 0,-1 1 0 0 0,1 0 1 0 0,0 0-1 0 0,0 0 0 0 0,0-1 0 0 0,0 1 1 0 0,0 0-1 0 0,1-3 0 0 0,1-11-2798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 0 0,'0'0'9252'0'0,"0"4"-8708"0"0,2 309 6459 0 0,11-134-5482 0 0,-1-30-821 0 0,4 9 96 0 0,1 13 9 0 0,-4-48-474 0 0,-5-56-132 0 0,-3-21-56 0 0,1 30 116 0 0,2 32 35 0 0,4 100 661 0 0,-12-169-774 0 0,0 33 155 0 0,0-8 59 0 0,1-17 127 0 0,1-18 235 0 0,-2-28-642 0 0,0-7-1573 0 0,3-15 229 0 0,6-25-5468 0 0,-2 22 3982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5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247 145 248 0 0,'0'0'1368'0'0,"-1"-3"-547"0"0,-8-15 9040 0 0,-94 185-3489 0 0,89-146-5772 0 0,-22 30 697 0 0,14-19 100 0 0,-19 35-1 0 0,20-37 1593 0 0,23-34-2789 0 0,25-75 587 0 0,42-85 1 0 0,-17 47-189 0 0,-46 102-485 0 0,6-16 705 0 0,25-43 0 0 0,-37 74-794 0 0,0-1 0 0 0,1 1-1 0 0,-1-1 1 0 0,0 1 0 0 0,1-1 0 0 0,-1 1 0 0 0,0 0 0 0 0,1-1 0 0 0,-1 1 0 0 0,1-1 0 0 0,-1 1 0 0 0,1 0-1 0 0,-1 0 1 0 0,1-1 0 0 0,-1 1 0 0 0,1 0 0 0 0,-1 0 0 0 0,1-1 0 0 0,-1 1 0 0 0,1 0 0 0 0,-1 0 0 0 0,1 0-1 0 0,-1 0 1 0 0,1 0 0 0 0,-1 0 0 0 0,1 0 0 0 0,-1 0 0 0 0,1 0 0 0 0,0 0 0 0 0,-1 0 0 0 0,1 0 0 0 0,-1 0-1 0 0,1 1 1 0 0,-1-1 0 0 0,1 0 0 0 0,-1 0 0 0 0,1 1 0 0 0,-1-1 0 0 0,1 0 0 0 0,0 1 0 0 0,15 15 458 0 0,-15-15-442 0 0,86 124 379 0 0,4 5-93 0 0,113 108-327 0 0,-198-231 0 0 0,23 20 0 0 0,-22-25 0 0 0,-1-7-1591 0 0,0-1 0 0 0,-1 1-1 0 0,1-1 1 0 0,-1 0 0 0 0,5-8 0 0 0,0 3-792 0 0,5-10-1188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10 259 364 0 0,'-1'-3'478'0'0,"0"1"-1"0"0,-1-1 1 0 0,1 0 0 0 0,0 1 0 0 0,0-1-1 0 0,1 0 1 0 0,-1 0 0 0 0,0 0 0 0 0,1 1-1 0 0,0-1 1 0 0,0 0 0 0 0,0 0 0 0 0,0 0-1 0 0,0 0 1 0 0,1-3 0 0 0,0 2-14 0 0,0-1 1 0 0,1 0 0 0 0,0 0 0 0 0,0 1-1 0 0,0-1 1 0 0,0 1 0 0 0,1 0 0 0 0,3-5-1 0 0,3-2 206 0 0,0 1 0 0 0,1 0-1 0 0,0 1 1 0 0,1 0 0 0 0,18-12-1 0 0,-5 5 98 0 0,0 2-1 0 0,1 0 1 0 0,0 2-1 0 0,47-16 1 0 0,-60 25-463 0 0,0 0 0 0 0,0 1 1 0 0,-1 0-1 0 0,1 1 1 0 0,24 0-1 0 0,-29 2-166 0 0,1-1 0 0 0,-1 2 0 0 0,0-1 0 0 0,0 1 0 0 0,0 0 0 0 0,0 1 0 0 0,0-1 0 0 0,0 1 0 0 0,0 1 0 0 0,9 6 0 0 0,-12-7-77 0 0,-1-1 0 0 0,0 1-1 0 0,0 0 1 0 0,0 1 0 0 0,0-1-1 0 0,0 0 1 0 0,-1 1 0 0 0,1 0-1 0 0,-1-1 1 0 0,0 1 0 0 0,0 0-1 0 0,0 0 1 0 0,-1 0 0 0 0,0 0-1 0 0,0 1 1 0 0,0-1 0 0 0,0 0-1 0 0,0 1 1 0 0,-1-1 0 0 0,0 0-1 0 0,0 1 1 0 0,0-1 0 0 0,0 0-1 0 0,-2 8 1 0 0,-2 7 63 0 0,-1 0 0 0 0,-1 0 0 0 0,0 0 0 0 0,-10 19 0 0 0,10-25-74 0 0,-54 100 335 0 0,45-89-215 0 0,1 1 0 0 0,1 0 1 0 0,1 1-1 0 0,-15 49 0 0 0,27-72-138 0 0,-1 0 0 0 0,0-1 0 0 0,1 1 0 0 0,0-1 0 0 0,0 1 0 0 0,0 0 0 0 0,0-1 0 0 0,0 1 0 0 0,0 0 0 0 0,1-1 0 0 0,-1 1 0 0 0,1 0 0 0 0,0-1 0 0 0,0 1 0 0 0,0-1 0 0 0,0 1 0 0 0,0-1 0 0 0,2 3 0 0 0,0-2 8 0 0,-1 0 0 0 0,1 0 0 0 0,0-1 0 0 0,-1 1 1 0 0,1-1-1 0 0,0 0 0 0 0,1 0 0 0 0,-1 0 0 0 0,0 0 0 0 0,1-1 1 0 0,5 3-1 0 0,6 0 50 0 0,0-1 1 0 0,0 0-1 0 0,0-1 1 0 0,0-1-1 0 0,20 0 1 0 0,15-2 176 0 0,78-12 1 0 0,-53-2-2674 0 0,-65 13 1215 0 0,-1 1-1434 0 0,-1-1-3242 0 0,7-3 2973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2:5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14 784 0 0,'-6'0'589'0'0,"-23"1"4336"0"0,29-1-4654 0 0,-1 0 0 0 0,0 0 1 0 0,0 1-1 0 0,1-1 0 0 0,-1 0 0 0 0,0 0 0 0 0,0 1 1 0 0,1-1-1 0 0,-1 0 0 0 0,0 1 0 0 0,1-1 0 0 0,-1 0 1 0 0,0 1-1 0 0,1-1 0 0 0,-1 1 0 0 0,1-1 1 0 0,-1 1-1 0 0,1-1 0 0 0,-1 1 0 0 0,1 0 0 0 0,-1-1 1 0 0,1 1-1 0 0,0-1 0 0 0,-1 1 0 0 0,1 0 0 0 0,0 0 1 0 0,-1-1-1 0 0,1 1 0 0 0,0 0 0 0 0,0-1 0 0 0,0 3 1 0 0,0-2-127 0 0,0 0 1 0 0,1 0 0 0 0,-1 0-1 0 0,1 1 1 0 0,-1-1 0 0 0,1 0-1 0 0,-1 0 1 0 0,1 0-1 0 0,0 0 1 0 0,0 0 0 0 0,-1 0-1 0 0,1 0 1 0 0,0 0 0 0 0,0 0-1 0 0,0-1 1 0 0,0 1 0 0 0,2 1-1 0 0,21 12 1461 0 0,-8-7-1154 0 0,0-1 0 0 0,0-1 0 0 0,1 0-1 0 0,-1-1 1 0 0,1-1 0 0 0,0-1 0 0 0,0 0 0 0 0,0-1-1 0 0,17-1 1 0 0,-5-2-93 0 0,0 0-1 0 0,0-2 0 0 0,-1-1 1 0 0,44-14-1 0 0,-61 15-233 0 0,0 1 0 0 0,0-1 1 0 0,0-1-1 0 0,-1 0 0 0 0,0-1 0 0 0,0 0 0 0 0,0 0 0 0 0,0-1 0 0 0,14-15 882 0 0,-35 136 214 0 0,9-49-548 0 0,12 108-1 0 0,24 61 202 0 0,-30-206-771 0 0,2 3 177 0 0,3 62 0 0 0,-9-90-271 0 0,0 1 0 0 0,0-1 0 0 0,0 0 0 0 0,0 1 0 0 0,-1-1 0 0 0,0 0 0 0 0,0 1 1 0 0,0-1-1 0 0,0 0 0 0 0,0 0 0 0 0,0 0 0 0 0,-1 0 0 0 0,0 0 0 0 0,1 0 1 0 0,-1 0-1 0 0,0 0 0 0 0,-1-1 0 0 0,1 1 0 0 0,-4 3 0 0 0,0-2-35 0 0,1-1 1 0 0,-2 0-1 0 0,1 1 0 0 0,0-2 1 0 0,0 1-1 0 0,-1-1 0 0 0,1 0 1 0 0,-14 2-1 0 0,-232 47-551 0 0,202-42 485 0 0,-86 28 0 0 0,120-30 276 0 0,13-1-34 0 0,4-5-133 0 0,1-1 1 0 0,-1 1-1 0 0,0 0 0 0 0,0-1 0 0 0,0 1 0 0 0,1 0 0 0 0,-1-1 0 0 0,0 0 0 0 0,1 1 0 0 0,-1-1 0 0 0,0 0 0 0 0,1 0 0 0 0,1 1 0 0 0,55 2 454 0 0,141-17-16 0 0,0 1-127 0 0,-160 11-328 0 0,-17-3-5552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6:05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30 712 0 0,'-22'-13'6026'0'0,"-8"-4"9198"0"0,31 19-15109 0 0,-1-1 1 0 0,0 1-1 0 0,1-1 0 0 0,-1 1 1 0 0,1-1-1 0 0,0 0 0 0 0,-1 1 1 0 0,1-1-1 0 0,0 0 0 0 0,0 0 1 0 0,0 1-1 0 0,1 0 0 0 0,1 2 143 0 0,1 1 22 0 0,1 1 0 0 0,0-1 0 0 0,0 0 0 0 0,0 0 0 0 0,1-1 0 0 0,-1 0 0 0 0,1 0 1 0 0,0 0-1 0 0,1 0 0 0 0,6 2 0 0 0,0 1 111 0 0,35 18 914 0 0,104 39-1 0 0,58 0 288 0 0,-156-48-1168 0 0,-7 2-43 0 0,-45-17-371 0 0,-1-1-1 0 0,1 1 1 0 0,0 0 0 0 0,-1 0-1 0 0,1 0 1 0 0,-1 0 0 0 0,1 1 0 0 0,-1-1-1 0 0,1 0 1 0 0,-1 0 0 0 0,0 1-1 0 0,0-1 1 0 0,0 1 0 0 0,0-1 0 0 0,0 1-1 0 0,0 0 1 0 0,0-1 0 0 0,0 1-1 0 0,-1 0 1 0 0,1 0 0 0 0,0-1 0 0 0,-1 4-1 0 0,0 0 3 0 0,0 0 0 0 0,-1 0 0 0 0,0 0 0 0 0,0 0 0 0 0,-1 0 0 0 0,0 0 0 0 0,1-1 0 0 0,-1 1 0 0 0,-1 0 0 0 0,-3 6 0 0 0,-36 44 30 0 0,20-28-12 0 0,-38 45 41 0 0,-97 90 1 0 0,154-160-72 0 0,-16 19 0 0 0,13-13 0 0 0,-1-1 0 0 0,1-1 0 0 0,-11 9 0 0 0,11-11-117 0 0,4-3-455 0 0,16-20-15044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6:06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11 158 256 0 0,'0'0'311'0'0,"-1"-1"0"0"0,0 1 0 0 0,1 0 0 0 0,-1-1 0 0 0,1 1 0 0 0,-1-1 0 0 0,0 1 0 0 0,1 0 0 0 0,-1-1 0 0 0,1 0 0 0 0,-1 1 0 0 0,1-1 0 0 0,-1 1 0 0 0,1-1 0 0 0,0 0 0 0 0,-1 1 0 0 0,1-1 0 0 0,0 0 0 0 0,0 1 0 0 0,-1-1 0 0 0,1 0 0 0 0,0 1 0 0 0,0-1 0 0 0,0 0 0 0 0,0 0 0 0 0,0 1 0 0 0,0-1 0 0 0,0-1-1 0 0,0 1-48 0 0,1 1-1 0 0,0-1 0 0 0,0 0 0 0 0,0 0 1 0 0,0 1-1 0 0,-1-1 0 0 0,1 1 0 0 0,0-1 1 0 0,0 1-1 0 0,0-1 0 0 0,0 1 0 0 0,0-1 1 0 0,0 1-1 0 0,1 0 0 0 0,-1-1 0 0 0,2 1 0 0 0,11-2 651 0 0,0 1-1 0 0,18 0 0 0 0,-22 1-166 0 0,3 0-302 0 0,168-10 3238 0 0,-143 6-2918 0 0,0-2 1 0 0,64-18 0 0 0,-87 19-576 0 0,0-1 0 0 0,-1 0 0 0 0,0-1 0 0 0,0-1-1 0 0,-1 0 1 0 0,0-1 0 0 0,21-17 0 0 0,-22 18-40 0 0,-6 12 23 0 0,-6 21 127 0 0,-1-6-220 0 0,7 66 483 0 0,20 102 0 0 0,-21-156-446 0 0,22 96 440 0 0,-25-122-547 0 0,-1-1 1 0 0,0 0-1 0 0,0 1 0 0 0,0-1 0 0 0,-1 0 1 0 0,0 1-1 0 0,1-1 0 0 0,-2 1 0 0 0,1-1 1 0 0,-1 7-1 0 0,0-11-30 0 0,1 1-1 0 0,-1 0 1 0 0,0 0 0 0 0,0-1-1 0 0,1 1 1 0 0,-1 0 0 0 0,0-1 0 0 0,0 1-1 0 0,0-1 1 0 0,1 1 0 0 0,-1-1 0 0 0,0 1-1 0 0,0-1 1 0 0,0 0 0 0 0,0 1-1 0 0,0-1 1 0 0,0 0 0 0 0,-1 0 0 0 0,-22 4-212 0 0,19-3 174 0 0,-168 16-606 0 0,37-5 1223 0 0,112-3 2174 0 0,38-6-2439 0 0,1-1 0 0 0,1 0 0 0 0,-1-1 0 0 0,15 0 0 0 0,70-7 747 0 0,-60 4-739 0 0,39-4 27 0 0,77-2-794 0 0,-142 12-2381 0 0,-1 0-7579 0 0,-9-4 7173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6:08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0 299 240 0 0,'0'0'2502'0'0,"3"-13"3839"0"0,1 13-5884 0 0,-1 1 1 0 0,0-1-1 0 0,1 1 0 0 0,-1 0 1 0 0,0 0-1 0 0,0 0 0 0 0,0 1 1 0 0,0-1-1 0 0,0 1 0 0 0,0 0 1 0 0,0-1-1 0 0,0 1 0 0 0,3 4 1 0 0,37 37 1975 0 0,-25-23-1340 0 0,71 85 2018 0 0,-63-71-1596 0 0,2-1 0 0 0,58 53 0 0 0,-85-85-1426 0 0,1 1 0 0 0,0-1-1 0 0,-1 1 1 0 0,1-1 0 0 0,0 0-1 0 0,0 0 1 0 0,0 0 0 0 0,0 0-1 0 0,0 0 1 0 0,0-1 0 0 0,0 1-1 0 0,0 0 1 0 0,0-1-1 0 0,0 1 1 0 0,0-1 0 0 0,1 0-1 0 0,-1 0 1 0 0,0 0 0 0 0,0 0-1 0 0,0 0 1 0 0,0-1 0 0 0,1 1-1 0 0,-1 0 1 0 0,0-1-1 0 0,3-1 1 0 0,-1 0 27 0 0,-1-1 0 0 0,1 1 0 0 0,-1-1 0 0 0,0 1 1 0 0,0-1-1 0 0,0 0 0 0 0,0-1 0 0 0,0 1 0 0 0,-1 0 0 0 0,1-1 0 0 0,-1 1 0 0 0,2-6 0 0 0,92-199 925 0 0,29-54 203 0 0,-110 238-1301 0 0,-1 2-270 0 0,-2-1 1 0 0,14-32-1 0 0,-20 73-15818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19:16:09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30 190 8 0 0,'-29'-6'14212'0'0,"43"11"-13508"0"0,1-2-1 0 0,1 0 1 0 0,-1 0-1 0 0,0-2 1 0 0,0 0 0 0 0,24-1-1 0 0,101-13 1211 0 0,-105 8-1594 0 0,130-19 883 0 0,-132 18-824 0 0,0-2 0 0 0,60-24-1 0 0,-85 28-276 0 0,0 1 0 0 0,0-2 0 0 0,-1 1 0 0 0,1-1 0 0 0,-1 0 0 0 0,12-11 0 0 0,-16 13-65 0 0,-1 0 0 0 0,1 0 0 0 0,-1-1 0 0 0,1 1 0 0 0,-1 0 0 0 0,0-1 0 0 0,0 0 0 0 0,0 1 0 0 0,-1-1 0 0 0,0 0 0 0 0,1 0 0 0 0,-1 0 0 0 0,0 0 0 0 0,-1 0 0 0 0,1 0 0 0 0,-1-5 0 0 0,0 7-12 0 0,-10 1 23 0 0,5 3-45 0 0,1 0 1 0 0,-1 1 0 0 0,1-1 0 0 0,0 1 0 0 0,0 0-1 0 0,0 0 1 0 0,0 1 0 0 0,0-1 0 0 0,1 1 0 0 0,-1 0 0 0 0,1 0-1 0 0,0 0 1 0 0,0 0 0 0 0,1 0 0 0 0,-1 1 0 0 0,1-1-1 0 0,-4 10 1 0 0,2-2 20 0 0,-1 1 1 0 0,2-1-1 0 0,-1 0 0 0 0,2 1 1 0 0,0 0-1 0 0,-1 15 0 0 0,2 7 106 0 0,2 0 0 0 0,2 0 0 0 0,6 36 0 0 0,48 144 816 0 0,-36-142-583 0 0,-21-71-408 0 0,1-1-1 0 0,-1 0 0 0 0,1 1 1 0 0,-1-1-1 0 0,1 1 0 0 0,-1-1 1 0 0,0 0-1 0 0,0 1 0 0 0,0-1 1 0 0,0 1-1 0 0,0-1 0 0 0,0 0 1 0 0,0 1-1 0 0,-1-1 1 0 0,1 1-1 0 0,0-1 0 0 0,-1 0 1 0 0,1 1-1 0 0,-1-1 0 0 0,1 0 1 0 0,-1 0-1 0 0,0 1 0 0 0,0-1 1 0 0,1 0-1 0 0,-1 0 0 0 0,0 0 1 0 0,0 0-1 0 0,0 0 1 0 0,0 0-1 0 0,0 0 0 0 0,0 0 1 0 0,-1 0-1 0 0,-1 1 0 0 0,-3 0-94 0 0,0 0 0 0 0,0-1-1 0 0,0 1 1 0 0,-1-1 0 0 0,1 0-1 0 0,-9 0 1 0 0,3 0 136 0 0,-191 13-748 0 0,-105 15 1860 0 0,303-28-68 0 0,7 0-358 0 0,17 0-64 0 0,29-1-70 0 0,601-36 4312 0 0,-580 30-8910 0 0,-63 6 392 0 0,-3-1 1470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3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1 102 616 0 0,'0'-3'497'0'0,"0"0"1"0"0,-1 1-1 0 0,1-1 1 0 0,1 1-1 0 0,-1-1 0 0 0,0 0 1 0 0,1 1-1 0 0,-1-1 0 0 0,1 1 1 0 0,0-1-1 0 0,-1 1 1 0 0,1-1-1 0 0,1 1 0 0 0,1-5 2571 0 0,3 8-1825 0 0,-1 1-992 0 0,0 0 0 0 0,0 1 0 0 0,0-1 0 0 0,-1 1 0 0 0,1 0 0 0 0,-1 0 0 0 0,1 1 0 0 0,-1-1 0 0 0,0 1 0 0 0,0 0 0 0 0,-1 0 0 0 0,1 1 0 0 0,-1-1 0 0 0,0 1 0 0 0,0-1 0 0 0,0 1 0 0 0,2 5 0 0 0,11 24 864 0 0,0 1 1 0 0,20 71 0 0 0,8 81 1161 0 0,-14-55-906 0 0,-13-59-667 0 0,20 71 568 0 0,-29-115-659 0 0,3-1 1 0 0,25 50-1 0 0,-34-73-388 0 0,1-1 0 0 0,0 0 0 0 0,0 0 0 0 0,0 0 0 0 0,0 0 0 0 0,1-1 0 0 0,5 5 0 0 0,-7-6 516 0 0,4-6-384 0 0,2-2-222 0 0,0-1 0 0 0,0-1 0 0 0,-1 1-1 0 0,0-1 1 0 0,0 0 0 0 0,-1-1 0 0 0,0 0-1 0 0,0 0 1 0 0,7-17 0 0 0,50-112 516 0 0,86-284 0 0 0,-129 334-651 0 0,11-100 0 0 0,-25 144 0 0 0,-5 34-99 0 0,0 8-445 0 0,0-1-232 0 0,5-14-867 0 0,7 17-938 0 0,-3 5-5947 0 0,25 20 5341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3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313 166 472 0 0,'-3'-43'5152'0'0,"3"42"-5056"0"0,0 1 0 0 0,-1-1 0 0 0,1 1 0 0 0,0-1 0 0 0,0 1 1 0 0,0-1-1 0 0,0 1 0 0 0,0-1 0 0 0,0 1 0 0 0,0-1 0 0 0,0 1 0 0 0,0-1 1 0 0,0 1-1 0 0,0-1 0 0 0,0 1 0 0 0,1-1 0 0 0,-1 1 0 0 0,0-1 0 0 0,0 1 0 0 0,1-1 1 0 0,-1 0 124 0 0,0 0 1 0 0,1 0 0 0 0,-1 1-1 0 0,0-1 1 0 0,1 0 0 0 0,-1 0-1 0 0,0 1 1 0 0,0-1 0 0 0,0 0-1 0 0,0 0 1 0 0,0 0 0 0 0,0 1 0 0 0,0-1-1 0 0,0 0 1 0 0,0 0 0 0 0,0 0-1 0 0,-1-1 1 0 0,0-1 182 0 0,-2-6 1007 0 0,1 0 0 0 0,-2 0 0 0 0,1 1 0 0 0,-9-14 0 0 0,10 19-1147 0 0,0 0 0 0 0,0 1 0 0 0,0-1 0 0 0,0 1 0 0 0,-1 0 0 0 0,1 0 0 0 0,-1 0 0 0 0,1 0 0 0 0,-1 0 0 0 0,0 0 0 0 0,0 1 0 0 0,0-1 1 0 0,0 1-1 0 0,0 0 0 0 0,0 0 0 0 0,-1 0 0 0 0,-5-1 0 0 0,3 1-19 0 0,-1 1 0 0 0,0-1 0 0 0,0 1 1 0 0,0 1-1 0 0,0-1 0 0 0,1 1 0 0 0,-1 0 0 0 0,0 1 1 0 0,1 0-1 0 0,-1 0 0 0 0,1 0 0 0 0,-1 1 0 0 0,-5 3 1 0 0,3 0-34 0 0,0-1 0 0 0,0 2-1 0 0,1-1 1 0 0,-1 1 0 0 0,2 0 0 0 0,-1 1 0 0 0,1 0 0 0 0,-7 10 0 0 0,7-8-61 0 0,0 0-1 0 0,1 1 0 0 0,0 0 1 0 0,1 0-1 0 0,0 0 0 0 0,1 1 1 0 0,-3 12-1 0 0,5-16-30 0 0,1 0 0 0 0,-1 0-1 0 0,1 1 1 0 0,1-1 0 0 0,0 0 0 0 0,0 1 0 0 0,1-1-1 0 0,0 0 1 0 0,0 1 0 0 0,3 10 0 0 0,0-8-85 0 0,1-1 1 0 0,0 1-1 0 0,0 0 1 0 0,1-1-1 0 0,1 0 1 0 0,-1-1-1 0 0,1 1 1 0 0,1-1-1 0 0,0-1 1 0 0,0 0-1 0 0,1 0 1 0 0,0 0-1 0 0,0-1 1 0 0,1 0-1 0 0,0-1 1 0 0,15 8-1 0 0,-17-11-16 0 0,0 1 0 0 0,0-1 1 0 0,0 0-1 0 0,0-1 0 0 0,0 0 0 0 0,0-1 0 0 0,1 1 0 0 0,-1-1 0 0 0,1-1 0 0 0,-1 0 0 0 0,0 0 0 0 0,1-1 0 0 0,-1 0 0 0 0,1 0 0 0 0,-1-1 0 0 0,0 0 1 0 0,0 0-1 0 0,0-1 0 0 0,0 0 0 0 0,0-1 0 0 0,-1 1 0 0 0,1-1 0 0 0,10-9 0 0 0,-11 8-19 0 0,0 0 0 0 0,-1-1 0 0 0,1 0 0 0 0,-1-1 0 0 0,-1 1 0 0 0,1-1 0 0 0,-1 0 0 0 0,-1 0 0 0 0,1 0 0 0 0,-1-1 0 0 0,-1 0 0 0 0,1 0 0 0 0,-1 0 0 0 0,0 0 0 0 0,-1 0 0 0 0,0-1 0 0 0,-1 1 0 0 0,1-1 0 0 0,-1 1 0 0 0,-1-1 0 0 0,0 0 0 0 0,0 1 0 0 0,-1-1 0 0 0,0 1 0 0 0,-3-12 0 0 0,1 9-176 0 0,-1-1 0 0 0,-1 1 0 0 0,0 0 0 0 0,-1 0 0 0 0,0 1-1 0 0,0 0 1 0 0,-1 0 0 0 0,0 0 0 0 0,-1 1 0 0 0,0 0 0 0 0,-1 0 0 0 0,0 1 0 0 0,-17-13 0 0 0,18 16 19 0 0,1 0 1 0 0,-1 1-1 0 0,0-1 1 0 0,0 1-1 0 0,-1 1 0 0 0,1 0 1 0 0,-1 0-1 0 0,0 0 1 0 0,0 1-1 0 0,0 1 1 0 0,0-1-1 0 0,0 1 0 0 0,0 1 1 0 0,0 0-1 0 0,0 0 1 0 0,0 1-1 0 0,0 0 1 0 0,0 0-1 0 0,-10 4 1 0 0,15-4-1163 0 0,0 1 0 0 0,1 0 1 0 0,-1 0-1 0 0,1 0 1 0 0,0 0-1 0 0,-6 5 0 0 0,4-3-1756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72 0 0,'-27'0'22802'0'0,"29"2"-21652"0"0,6 3-522 0 0,0 0 0 0 0,0-1-1 0 0,1 0 1 0 0,-1 0 0 0 0,1-1-1 0 0,0 0 1 0 0,9 2 0 0 0,73 11 1946 0 0,-54-11-1680 0 0,34 2-831 0 0,1-2 1 0 0,-1-4-1 0 0,91-9 0 0 0,-80-2-63 0 0,-80 9-430 0 0,0 1 0 0 0,0-1 0 0 0,0 1 0 0 0,0 0 0 0 0,0 0 0 0 0,0 0-1 0 0,0 0 1 0 0,0 1 0 0 0,0-1 0 0 0,0 0 0 0 0,4 2 0 0 0,-2 0-804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0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1 256 0 0,'-4'3'699'0'0,"3"-2"-415"0"0,0-1 0 0 0,0 1-1 0 0,0 0 1 0 0,0 0-1 0 0,0 0 1 0 0,1 0-1 0 0,-1 0 1 0 0,0 0 0 0 0,0 0-1 0 0,1 0 1 0 0,-1 0-1 0 0,0 1 1 0 0,1-1 0 0 0,-1 2 2058 0 0,14 10 3801 0 0,33-5 91 0 0,27-6-1733 0 0,-32-2-2781 0 0,131-2 4483 0 0,-59-8-5580 0 0,-104 9-1216 0 0,3 0-2573 0 0,1-1-5734 0 0,-2 0 5469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13 107 1384 0 0,'-12'-8'15247'0'0,"26"-2"-11124"0"0,16-1-3860 0 0,-14 6 2665 0 0,20-2-1294 0 0,-1 1-1 0 0,44-2 1 0 0,-41 6 326 0 0,67-15 1 0 0,-102 16-1963 0 0,11-2-994 0 0,1-1 0 0 0,19-9 0 0 0,-6 7-7589 0 0,-18 0 4955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36 117 688 0 0,'-17'-9'5769'0'0,"16"9"-5525"0"0,1 0 0 0 0,-1 0 0 0 0,0 0 0 0 0,0 0 0 0 0,0 0 0 0 0,1 0 0 0 0,-1 0-1 0 0,0 1 1 0 0,0-1 0 0 0,1 0 0 0 0,-1 0 0 0 0,0 1 0 0 0,1-1 0 0 0,-1 1 0 0 0,0-1 0 0 0,1 1 0 0 0,-1-1 0 0 0,-2 3 1262 0 0,3-3-1459 0 0,0 0 0 0 0,0 0 0 0 0,0 0 0 0 0,0 0 0 0 0,0 0 0 0 0,-1 0 0 0 0,1 0 0 0 0,0 0 0 0 0,0 0 0 0 0,0 0 0 0 0,0 0 0 0 0,0 0 0 0 0,0 0 0 0 0,0 0 0 0 0,0 0 0 0 0,0 0 0 0 0,-1 0 0 0 0,1 0-1 0 0,0 0 1 0 0,0 0 0 0 0,0 0 0 0 0,0 0 0 0 0,0 1 0 0 0,0-1 0 0 0,0 0 0 0 0,0 0 0 0 0,0 0 0 0 0,0 0 0 0 0,0 0 0 0 0,0 0 0 0 0,0 0 0 0 0,0 0 0 0 0,0 0 0 0 0,0 0 0 0 0,0 1 0 0 0,0-1-1 0 0,0 0 1 0 0,0 0 0 0 0,0 0 0 0 0,0 0 0 0 0,0 0 0 0 0,0 0 0 0 0,0 0 0 0 0,0 0 0 0 0,0 0 0 0 0,0 1 0 0 0,0-1 0 0 0,0 0 0 0 0,0 0 0 0 0,0 0 0 0 0,0 0 0 0 0,0 0 0 0 0,0 0 0 0 0,0 0 0 0 0,5 9 2528 0 0,6 4-353 0 0,-8-13-2070 0 0,0 0-1 0 0,0 1 1 0 0,0-1-1 0 0,0 0 1 0 0,0 0-1 0 0,-1 0 0 0 0,1-1 1 0 0,0 1-1 0 0,0-1 1 0 0,0 1-1 0 0,-1-1 1 0 0,1 0-1 0 0,0 0 0 0 0,-1 0 1 0 0,1-1-1 0 0,0 1 1 0 0,-1 0-1 0 0,0-1 1 0 0,3-2-1 0 0,1-1 58 0 0,0 0 1 0 0,0-1-1 0 0,0 0 1 0 0,-1 0-1 0 0,7-9 1 0 0,-10 13-167 0 0,-1-1 1 0 0,1 1-1 0 0,-1-1 1 0 0,0 0 0 0 0,0 1-1 0 0,1-1 1 0 0,-2 0 0 0 0,1 0-1 0 0,0 0 1 0 0,-1 0 0 0 0,1 0-1 0 0,-1 1 1 0 0,0-1 0 0 0,0 0-1 0 0,0 0 1 0 0,0 0 0 0 0,0 0-1 0 0,-1 0 1 0 0,1 0 0 0 0,-1 0-1 0 0,0 0 1 0 0,0 0 0 0 0,0 1-1 0 0,-3-6 1 0 0,4 8-126 0 0,0-1-1 0 0,-1 1 1 0 0,1-1 0 0 0,0 1-1 0 0,-1 0 1 0 0,1-1 0 0 0,-1 1 0 0 0,1-1-1 0 0,0 1 1 0 0,-1 0 0 0 0,1-1-1 0 0,-1 1 1 0 0,1 0 0 0 0,-1-1-1 0 0,0 1 1 0 0,1 0 0 0 0,-1 0 0 0 0,1 0-1 0 0,-1-1 1 0 0,1 1 0 0 0,-1 0-1 0 0,1 0 1 0 0,-1 0 0 0 0,0 0-1 0 0,1 0 1 0 0,-1 0 0 0 0,1 0 0 0 0,-1 0-1 0 0,0 0 1 0 0,1 1 0 0 0,-1-1-1 0 0,1 0 1 0 0,-1 0 0 0 0,1 0-1 0 0,-1 1 1 0 0,1-1 0 0 0,-1 0-1 0 0,1 0 1 0 0,-1 1 0 0 0,-1 0-377 0 0,1 0 1 0 0,0 0-1 0 0,-1 0 1 0 0,1 0-1 0 0,0 0 1 0 0,0 0-1 0 0,0 0 0 0 0,0 0 1 0 0,0 0-1 0 0,0 1 1 0 0,-1 1-1 0 0,1 3-2261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1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338 207 640 0 0,'-1'-1'339'0'0,"0"1"0"0"0,0 0 0 0 0,0 0 0 0 0,0-1 0 0 0,0 1 0 0 0,0-1 0 0 0,0 1 0 0 0,0-1 0 0 0,0 1 0 0 0,0-1 0 0 0,0 1 0 0 0,1-1 0 0 0,-1 0 0 0 0,0 1 0 0 0,1-1 0 0 0,-1 0 0 0 0,0 0 0 0 0,1 0 0 0 0,-1 1 0 0 0,0-3 0 0 0,1 2-84 0 0,0 0-1 0 0,0 0 1 0 0,0 0-1 0 0,0 0 1 0 0,0 1-1 0 0,0-1 1 0 0,0 0-1 0 0,0 0 1 0 0,1 0-1 0 0,-1 0 1 0 0,0 1-1 0 0,1-1 1 0 0,-1 0-1 0 0,1 0 1 0 0,-1 1-1 0 0,1-1 1 0 0,-1 0-1 0 0,1 1 1 0 0,0-2 0 0 0,5-3 734 0 0,1-1 1 0 0,-1 1 0 0 0,1 0 0 0 0,8-4 0 0 0,-9 6-765 0 0,33-19 1388 0 0,1 2 0 0 0,2 2-1 0 0,-1 2 1 0 0,47-11 0 0 0,31-13 1826 0 0,-166 45-3219 0 0,-542 146-849 0 0,576-148 712 0 0,0 0-1 0 0,0 2 1 0 0,1-1-1 0 0,-1 2 1 0 0,1-1-1 0 0,-13 9 1 0 0,25-13-67 0 0,-1-1 0 0 0,1 0-1 0 0,0 0 1 0 0,-1 1 0 0 0,1-1 0 0 0,0 0 0 0 0,0 1-1 0 0,-1-1 1 0 0,1 0 0 0 0,0 1 0 0 0,0-1-1 0 0,0 1 1 0 0,-1-1 0 0 0,1 0 0 0 0,0 1 0 0 0,0-1-1 0 0,0 1 1 0 0,0-1 0 0 0,0 0 0 0 0,0 1-1 0 0,0-1 1 0 0,0 1 0 0 0,0-1 0 0 0,0 1 0 0 0,0-1-1 0 0,0 0 1 0 0,0 1 0 0 0,0-1 0 0 0,0 1-1 0 0,1-1 1 0 0,-1 1 0 0 0,0-1 0 0 0,0 0 0 0 0,0 1-1 0 0,1-1 1 0 0,-1 0 0 0 0,0 1 0 0 0,0-1-1 0 0,1 0 1 0 0,-1 1 0 0 0,0-1 0 0 0,1 0 0 0 0,-1 0-1 0 0,0 1 1 0 0,1-1 0 0 0,-1 0 0 0 0,0 0-1 0 0,1 1 1 0 0,22 10 388 0 0,40 11 184 0 0,70 14-1 0 0,26 7 132 0 0,-123-31-719 0 0,0 1 0 0 0,-1 1 0 0 0,-1 2 0 0 0,0 2 0 0 0,49 34 0 0 0,-77-48 0 0 0,-2 0 0 0 0,1 1 0 0 0,0-1 0 0 0,-1 1 0 0 0,0 0 0 0 0,0 0 0 0 0,0 0 0 0 0,-1 0 0 0 0,1 1 0 0 0,-1-1 0 0 0,-1 1 0 0 0,4 9 0 0 0,-5-12 0 0 0,-1 1 0 0 0,1-1 0 0 0,-1 1 0 0 0,0-1 0 0 0,0 1 0 0 0,0-1 0 0 0,0 1 0 0 0,0-1 0 0 0,-1 1 0 0 0,0-1 0 0 0,0 1 0 0 0,0-1 0 0 0,0 1 0 0 0,0-1 0 0 0,-1 0 0 0 0,1 0 0 0 0,-1 1 0 0 0,0-1 0 0 0,0-1 0 0 0,0 1 0 0 0,0 0 0 0 0,-1 0 0 0 0,-3 3 0 0 0,-3 1 0 0 0,0 1 0 0 0,-1-1 0 0 0,0-1 0 0 0,0 0 0 0 0,0 0 0 0 0,-1-1 0 0 0,0 0 0 0 0,0-1 0 0 0,0 0 0 0 0,-23 4 0 0 0,-9-1 0 0 0,-70 4 0 0 0,82-11-1789 0 0,0 0-1 0 0,0-2 1 0 0,-52-10-1 0 0,-31-16-3726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2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7713 0 0,'1'-3'1038'0'0,"0"0"0"0"0,1 0 1 0 0,-1 0-1 0 0,1 0 0 0 0,0 0 1 0 0,0 0-1 0 0,0 0 0 0 0,0 1 0 0 0,4-4 1 0 0,-4 5-573 0 0,0-1 0 0 0,0 1 0 0 0,-1 0-1 0 0,1 0 1 0 0,0 0 0 0 0,1 0 0 0 0,-1 0 0 0 0,0 1 0 0 0,0-1 0 0 0,0 0 0 0 0,5 0 0 0 0,-2 2-116 0 0,1-1 0 0 0,0 1 0 0 0,0-1-1 0 0,0 2 1 0 0,0-1 0 0 0,-1 1 0 0 0,1-1 0 0 0,0 2 0 0 0,-1-1 0 0 0,8 4 0 0 0,32 19 1014 0 0,67 49 0 0 0,38 42 1124 0 0,-140-108-2473 0 0,109 80-15 0 0,-106-79 0 0 0,-10-6 0 0 0,0 0 0 0 0,0-1 0 0 0,0 0 0 0 0,1 0 0 0 0,-1 0 0 0 0,0 0 0 0 0,5 1 0 0 0,-8-3 0 0 0,1 1 0 0 0,-1-1 0 0 0,1 0 0 0 0,0 0 0 0 0,-1 1 0 0 0,1-1 0 0 0,-1 0 0 0 0,1 0 0 0 0,0 0 0 0 0,-1 0 0 0 0,1 0 0 0 0,0 0 0 0 0,-1 0 0 0 0,1 0 0 0 0,-1 0 0 0 0,1 0 0 0 0,0-1 0 0 0,-1 1 0 0 0,1 0 0 0 0,-1 0 0 0 0,1 0 0 0 0,0-1 0 0 0,-1 1 0 0 0,1 0 0 0 0,-1-1 0 0 0,1 1 0 0 0,-1 0 0 0 0,1-2 0 0 0,0 1 0 0 0,0 1 0 0 0,0 0 0 0 0,0-1 0 0 0,0 1 0 0 0,-1 0 0 0 0,1-1 0 0 0,0 1 0 0 0,0-1 0 0 0,-1 0 0 0 0,1 1 0 0 0,0-1 0 0 0,-1 1 0 0 0,1-1 0 0 0,-1 0 0 0 0,1 0 0 0 0,-1 1 0 0 0,1-1 0 0 0,-1 0 0 0 0,1 0 0 0 0,-1 0 0 0 0,0 1 0 0 0,1-1 0 0 0,-1 0 0 0 0,0 0 0 0 0,0-1 0 0 0,1-1 0 0 0,40-108 0 0 0,37-82 0 0 0,-23 77 0 0 0,-55 115-308 0 0,1 0 0 0 0,0-1 0 0 0,0 1 0 0 0,0 0 0 0 0,1 0 0 0 0,-1 0 0 0 0,0 0 0 0 0,0 0 0 0 0,1 0 0 0 0,-1 0 0 0 0,0 0 0 0 0,1 0 0 0 0,-1 1 0 0 0,1-1 0 0 0,-1 0 0 0 0,1 1 0 0 0,-1 0 0 0 0,1-1 0 0 0,-1 1 0 0 0,1 0 0 0 0,0 0 0 0 0,-1-1 0 0 0,1 1 0 0 0,-1 0 0 0 0,1 1 0 0 0,0-1 0 0 0,-1 0 0 0 0,1 0 0 0 0,1 1 0 0 0,8 0-2036 0 0,18-2-1285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1 364 0 0,'-10'1'1170'0'0,"5"0"923"0"0,0 0 1 0 0,0 0-1 0 0,0 1 0 0 0,0-1 0 0 0,0 1 1 0 0,-8 5 3629 0 0,15-6-4063 0 0,23 7 26 0 0,0-1-1 0 0,0-1 0 0 0,1-1 0 0 0,32 2 1 0 0,-41-5-970 0 0,27 3-405 0 0,147 12 938 0 0,-170-17-1165 0 0,1-1 0 0 0,0 0-1 0 0,-1-2 1 0 0,1-1 0 0 0,-1 0 0 0 0,35-13 0 0 0,-26 2-10754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32 540 0 0,'-1'0'359'0'0,"0"1"-1"0"0,1 0 1 0 0,-1-1 0 0 0,1 1-1 0 0,-1 0 1 0 0,1-1 0 0 0,-1 1-1 0 0,1 0 1 0 0,0 0-1 0 0,-1 0 1 0 0,1-1 0 0 0,0 1-1 0 0,-1 0 1 0 0,1 0 0 0 0,0 0-1 0 0,0 0 1 0 0,0-1 0 0 0,0 1-1 0 0,0 0 1 0 0,0 0 0 0 0,0 2-1 0 0,1-3-12 0 0,0 1 1 0 0,0 0-1 0 0,0 0 0 0 0,1-1 0 0 0,-1 1 0 0 0,0-1 1 0 0,0 1-1 0 0,1-1 0 0 0,-1 1 0 0 0,0-1 0 0 0,0 0 0 0 0,1 1 1 0 0,-1-1-1 0 0,1 0 0 0 0,1 0 0 0 0,15 1 2727 0 0,33 0 0 0 0,55-12 1855 0 0,-35 2-2172 0 0,-57 8-2207 0 0,122-14 3833 0 0,-49-3-4855 0 0,-72 15-785 0 0,9 2-4965 0 0,-7 1 1281 0 0,0-2 1542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4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11 102 292 0 0,'-10'8'12875'0'0,"14"-5"-12252"0"0,0 0 0 0 0,1 0-1 0 0,-1 0 1 0 0,1-1 0 0 0,0 0-1 0 0,0 0 1 0 0,0 0 0 0 0,0 0-1 0 0,0-1 1 0 0,8 2 0 0 0,64 4 1984 0 0,-57-5-1922 0 0,75 3 783 0 0,-1-4 0 0 0,1-4 0 0 0,170-27 0 0 0,-256 28-1421 0 0,17-3 152 0 0,31-10 1 0 0,-51 13-168 0 0,0 0 1 0 0,0-1-1 0 0,0 1 1 0 0,-1-1-1 0 0,0 0 1 0 0,1 0-1 0 0,-1-1 1 0 0,0 0-1 0 0,0 0 1 0 0,-1 0-1 0 0,7-7 1 0 0,-10 8-19 0 0,1 0-1 0 0,-1 0 1 0 0,1 0 0 0 0,-1 0 0 0 0,0 0 0 0 0,0 0 0 0 0,0-5 0 0 0,-1 7-13 0 0,1 0 0 0 0,-1 1 0 0 0,0-1 1 0 0,0 0-1 0 0,0 1 0 0 0,0-1 0 0 0,0 0 1 0 0,0 0-1 0 0,0 1 0 0 0,0-1 0 0 0,0 0 1 0 0,0 1-1 0 0,0-1 0 0 0,-1 0 0 0 0,1 1 1 0 0,0-1-1 0 0,0 0 0 0 0,-1 1 0 0 0,1-1 1 0 0,0 1-1 0 0,-1-1 0 0 0,1 1 0 0 0,-1-1 1 0 0,1 0-1 0 0,-1 1 0 0 0,1-1 1 0 0,-1 1-1 0 0,1 0 0 0 0,-1-1 0 0 0,1 1 1 0 0,-1-1-1 0 0,1 1 0 0 0,-1 0 0 0 0,0 0 1 0 0,1-1-1 0 0,-1 1 0 0 0,0 0 0 0 0,1 0 1 0 0,-1 0-1 0 0,0-1 0 0 0,1 1 0 0 0,-1 0 1 0 0,0 0-1 0 0,1 0 0 0 0,-1 0 0 0 0,-1 1 1 0 0,-7 0 5 0 0,1 0-1 0 0,-1 1 1 0 0,0 1 0 0 0,1-1 0 0 0,0 1-1 0 0,0 1 1 0 0,0-1 0 0 0,0 1 0 0 0,1 1-1 0 0,-1-1 1 0 0,1 1 0 0 0,0 1 0 0 0,0-1 0 0 0,1 1-1 0 0,0 1 1 0 0,0-1 0 0 0,-7 10 0 0 0,5-4 26 0 0,0 0 0 0 0,1 0 0 0 0,0 1 0 0 0,1 0 0 0 0,0 1 0 0 0,1-1 0 0 0,1 1 0 0 0,0 0-1 0 0,1 0 1 0 0,-2 15 0 0 0,3 11 177 0 0,1-1 0 0 0,3 0-1 0 0,1 1 1 0 0,1-1-1 0 0,2 0 1 0 0,2-1-1 0 0,2 1 1 0 0,1-2-1 0 0,25 56 1 0 0,-3-10-210 0 0,-32-76 0 0 0,-1-6-3 0 0,0 0-1 0 0,1-1 1 0 0,-1 1 0 0 0,-1 0 0 0 0,1 0-1 0 0,0-1 1 0 0,0 1 0 0 0,0 0 0 0 0,0-1-1 0 0,0 1 1 0 0,-1 0 0 0 0,1 0 0 0 0,0-1-1 0 0,-1 1 1 0 0,1-1 0 0 0,0 1 0 0 0,-1 0-1 0 0,1-1 1 0 0,-1 1 0 0 0,1-1 0 0 0,-1 1-1 0 0,1-1 1 0 0,-1 1 0 0 0,1-1 0 0 0,-1 1-1 0 0,0-1 1 0 0,1 1 0 0 0,-1-1 0 0 0,1 0-1 0 0,-1 0 1 0 0,0 1 0 0 0,0-1 0 0 0,1 0-1 0 0,-1 0 1 0 0,-1 1 0 0 0,-1-1-44 0 0,-23 10-46 0 0,-1-3-1 0 0,0 0 1 0 0,-1-1-1 0 0,-34 2 1 0 0,13-1 141 0 0,1 0 21 0 0,-63 12 246 0 0,94-16-275 0 0,0 2 0 0 0,0 0 0 0 0,1 1-1 0 0,-20 11 1 0 0,27-11-40 0 0,9-6 0 0 0,-1 0 0 0 0,1 0 0 0 0,0 1 0 0 0,0-1 0 0 0,0 0 0 0 0,0 0 0 0 0,0 0 0 0 0,-1 0 0 0 0,1 0 0 0 0,0 1 0 0 0,0-1 0 0 0,0 0 0 0 0,0 0 0 0 0,0 0 0 0 0,0 1 0 0 0,0-1 0 0 0,0 0 0 0 0,0 0 0 0 0,0 0 0 0 0,0 1 0 0 0,0-1 0 0 0,0 0 0 0 0,0 0 0 0 0,0 0 0 0 0,0 1 0 0 0,0-1 0 0 0,0 0 0 0 0,0 0 0 0 0,0 0 0 0 0,0 1 0 0 0,0-1 0 0 0,0 0 0 0 0,0 0 0 0 0,0 0 0 0 0,0 1 0 0 0,0-1 0 0 0,1 0 0 0 0,-1 0 0 0 0,0 0 0 0 0,2 2 0 0 0,0 0 0 0 0,0-1 0 0 0,0 1 0 0 0,1-1 0 0 0,-1 0 0 0 0,0 0 0 0 0,1 0 0 0 0,-1 0 0 0 0,1 0 0 0 0,-1 0 0 0 0,1-1 0 0 0,-1 1 0 0 0,1-1 0 0 0,2 1 0 0 0,45 1 0 0 0,-43-2 0 0 0,385-22 0 0 0,-190 7 0 0 0,-173 10-2207 0 0,-22 3 1132 0 0,0 1-1 0 0,0 0 1 0 0,0 0-1 0 0,0 0 1 0 0,0 1 0 0 0,0 0-1 0 0,0 0 1 0 0,12 3-1 0 0,-12-1-2503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49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82 376 0 0,'0'-12'1240'0'0,"-3"-17"8364"0"0,2 27-7870 0 0,-1 0-1115 0 0,1 0 0 0 0,-1 0 0 0 0,0 0 0 0 0,0 0 0 0 0,0 1 0 0 0,0-1 0 0 0,0 1 1 0 0,-3-2-1 0 0,-4 2 140 0 0,0 0 1 0 0,0 0 0 0 0,-1 1 0 0 0,1 0 0 0 0,0 1-1 0 0,0 0 1 0 0,0 0 0 0 0,-16 6 0 0 0,15-5-482 0 0,1 2 0 0 0,0-1 0 0 0,0 2 0 0 0,0-1 0 0 0,0 1 0 0 0,1 0 0 0 0,0 1 0 0 0,0 0 0 0 0,0 0 0 0 0,1 1 0 0 0,0 0 0 0 0,0 0 0 0 0,-8 12 0 0 0,12-15-209 0 0,0 1-1 0 0,1-1 1 0 0,-1 1 0 0 0,1-1-1 0 0,0 1 1 0 0,0 0 0 0 0,1 0-1 0 0,-1 0 1 0 0,1 0 0 0 0,0 0-1 0 0,0 1 1 0 0,1-1 0 0 0,-1 0-1 0 0,1 0 1 0 0,0 1 0 0 0,1-1-1 0 0,-1 0 1 0 0,1 0 0 0 0,0 0-1 0 0,1 0 1 0 0,-1 0 0 0 0,1 0-1 0 0,0 0 1 0 0,0 0 0 0 0,0 0 0 0 0,1-1-1 0 0,0 1 1 0 0,0-1 0 0 0,0 0-1 0 0,0 0 1 0 0,1 0 0 0 0,5 5-1 0 0,0-3-33 0 0,0 0-1 0 0,1 0 1 0 0,0-1-1 0 0,0 0 1 0 0,1-1-1 0 0,-1 0 0 0 0,1 0 1 0 0,0-1-1 0 0,0-1 1 0 0,0 0-1 0 0,0-1 1 0 0,0 0-1 0 0,0 0 1 0 0,0-1-1 0 0,1-1 1 0 0,-1 1-1 0 0,0-2 1 0 0,12-3-1 0 0,-13 3-7 0 0,-1 0 0 0 0,0-1 0 0 0,0-1-1 0 0,0 1 1 0 0,0-1 0 0 0,-1-1 0 0 0,1 0 0 0 0,-1 0-1 0 0,-1 0 1 0 0,1-1 0 0 0,-1-1 0 0 0,0 1 0 0 0,0-1 0 0 0,0 0-1 0 0,-1-1 1 0 0,0 1 0 0 0,-1-1 0 0 0,0 0 0 0 0,0-1-1 0 0,-1 1 1 0 0,5-12 0 0 0,-8 16-27 0 0,1-1 0 0 0,-1 1 0 0 0,0-1 0 0 0,-1 1 0 0 0,1 0 0 0 0,-1-1 0 0 0,0 1 0 0 0,0-1 0 0 0,0 1 0 0 0,-1-1 0 0 0,1 1 0 0 0,-1-1 0 0 0,0 1 0 0 0,0-1 0 0 0,-1 1 0 0 0,1 0 0 0 0,-1 0 0 0 0,0 0 0 0 0,0 0 0 0 0,-1 0 0 0 0,1 0 0 0 0,-1 1 0 0 0,0-1 0 0 0,0 1 0 0 0,0-1 0 0 0,0 1 0 0 0,-4-3 0 0 0,-2 0 0 0 0,0-1 0 0 0,0 1 0 0 0,0 0 0 0 0,-1 1 0 0 0,0 0 0 0 0,0 1 0 0 0,0 0 0 0 0,-1 1 0 0 0,-20-5 0 0 0,10 5-1912 0 0,0 0-1 0 0,-1 1 1 0 0,1 1 0 0 0,-1 1 0 0 0,1 1-1 0 0,-38 7 1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0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240 153 344 0 0,'8'-9'1471'0'0,"0"0"0"0"0,-1-1 1 0 0,0 0-1 0 0,-1 0 0 0 0,0 0 0 0 0,7-20 984 0 0,-12 28-1494 0 0,-1 0-1048 0 0,5-22 3244 0 0,-5 23-3027 0 0,0 0 1 0 0,0 0 0 0 0,0 0-1 0 0,0 0 1 0 0,0 0 0 0 0,0 0 0 0 0,0 0-1 0 0,-1 0 1 0 0,1 0 0 0 0,0 0-1 0 0,-1 0 1 0 0,1 0 0 0 0,0 0 0 0 0,-1 0-1 0 0,0 0 1 0 0,1 0 0 0 0,-1 0-1 0 0,1 1 1 0 0,-1-1 0 0 0,0 0 0 0 0,0 0-1 0 0,1 1 1 0 0,-1-1 0 0 0,-2-1-1 0 0,-2 0 192 0 0,0 0-1 0 0,0 0 1 0 0,0 0-1 0 0,0 1 1 0 0,0 0-1 0 0,-1 0 1 0 0,1 0-1 0 0,-1 1 1 0 0,1 0-1 0 0,0 0 1 0 0,-1 0 0 0 0,-7 1-1 0 0,4 1-38 0 0,0 0-1 0 0,0 1 1 0 0,1 0-1 0 0,-1 0 1 0 0,1 1 0 0 0,-16 9-1 0 0,12-5-57 0 0,0 0 0 0 0,1 1 0 0 0,1 0 0 0 0,-1 1 0 0 0,1 0 0 0 0,1 0 0 0 0,0 1 0 0 0,0 0 0 0 0,-10 20 0 0 0,15-23-84 0 0,0 0-1 0 0,1 0 1 0 0,0 0 0 0 0,0 0 0 0 0,1 0 0 0 0,0 1-1 0 0,1-1 1 0 0,-1 13 0 0 0,2-17-84 0 0,0 1-1 0 0,0 0 1 0 0,0 0 0 0 0,1 0 0 0 0,0-1-1 0 0,0 1 1 0 0,1 0 0 0 0,-1-1 0 0 0,1 1 0 0 0,0-1-1 0 0,0 1 1 0 0,0-1 0 0 0,1 0 0 0 0,-1 0-1 0 0,1 0 1 0 0,0 0 0 0 0,4 3 0 0 0,2 2 5 0 0,0-1 1 0 0,0 0 0 0 0,1-1 0 0 0,0 0 0 0 0,1 0-1 0 0,-1-1 1 0 0,1 0 0 0 0,1-1 0 0 0,-1-1-1 0 0,0 0 1 0 0,1 0 0 0 0,0-1 0 0 0,0 0-1 0 0,0-1 1 0 0,0-1 0 0 0,1 0 0 0 0,-1 0-1 0 0,0-1 1 0 0,1-1 0 0 0,-1 0 0 0 0,0-1-1 0 0,18-4 1 0 0,-27 5-62 0 0,1-1 0 0 0,0 1 0 0 0,0-1 0 0 0,0 0-1 0 0,-1 0 1 0 0,1 0 0 0 0,-1 0 0 0 0,1-1 0 0 0,-1 1 0 0 0,0-1-1 0 0,0 0 1 0 0,0 0 0 0 0,-1 0 0 0 0,1 0 0 0 0,-1 0 0 0 0,3-5-1 0 0,-2 2-9 0 0,-1 1 0 0 0,0-1-1 0 0,0 0 1 0 0,0 0-1 0 0,-1 0 1 0 0,1 0 0 0 0,-1 0-1 0 0,-1 0 1 0 0,0-12-1 0 0,-1 3-31 0 0,0 0-1 0 0,-1 1 0 0 0,-1-1 0 0 0,-1 1 0 0 0,0-1 1 0 0,-1 1-1 0 0,0 1 0 0 0,-10-19 0 0 0,9 21-320 0 0,-1-1 1 0 0,0 1-1 0 0,-1 0 0 0 0,0 1 0 0 0,0 0 0 0 0,-1 0 0 0 0,-1 1 1 0 0,-20-17-1 0 0,28 25-660 0 0,-9-6 282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 84 0 0,'-4'-1'1026'0'0,"0"1"0"0"0,0 0 0 0 0,0 0-1 0 0,0 0 1 0 0,0 0 0 0 0,0 1 0 0 0,0 0 0 0 0,0 0 0 0 0,0 0 0 0 0,-6 2-1 0 0,8-2-627 0 0,0 0 0 0 0,0 0 0 0 0,0 1 0 0 0,0-1 0 0 0,0 0-1 0 0,0 1 1 0 0,0-1 0 0 0,0 1 0 0 0,0 0 0 0 0,1-1 0 0 0,-1 1-1 0 0,1 0 1 0 0,-1 0 0 0 0,1 0 0 0 0,0 0 0 0 0,0 0 0 0 0,-1 0-1 0 0,2 1 1 0 0,-2 2 0 0 0,1-3-86 0 0,1 1 0 0 0,0 0 0 0 0,0 0 0 0 0,0 0 0 0 0,0 0 0 0 0,0 0 0 0 0,1 0 0 0 0,-1 0 0 0 0,1 0 0 0 0,-1-1 0 0 0,1 1 0 0 0,0 0 0 0 0,1 0 1 0 0,-1-1-1 0 0,0 1 0 0 0,1-1 0 0 0,-1 1 0 0 0,1-1 0 0 0,0 1 0 0 0,0-1 0 0 0,0 0 0 0 0,0 0 0 0 0,4 3 0 0 0,-4-3-241 0 0,-1-1 0 0 0,1 0 0 0 0,-1 0 0 0 0,1 0 0 0 0,-1-1 0 0 0,1 1 0 0 0,0 0 0 0 0,-1-1 0 0 0,1 1 0 0 0,0-1 0 0 0,0 1 0 0 0,0-1 0 0 0,-1 0 0 0 0,1 0 0 0 0,0 1 0 0 0,0-1 0 0 0,0-1 0 0 0,0 1 0 0 0,-1 0 0 0 0,1 0 0 0 0,0-1 1 0 0,0 1-1 0 0,0-1 0 0 0,-1 1 0 0 0,1-1 0 0 0,0 0 0 0 0,-1 0 0 0 0,1 0 0 0 0,-1 0 0 0 0,1 0 0 0 0,-1 0 0 0 0,1 0 0 0 0,-1 0 0 0 0,0-1 0 0 0,1 1 0 0 0,-1-1 0 0 0,0 1 0 0 0,1-3 0 0 0,6-18 380 0 0,-7 21-391 0 0,-4-5-68 0 0,3 6-4 0 0,0-1-1 0 0,1 1 0 0 0,-1-1 1 0 0,-1 1-1 0 0,1-1 0 0 0,0 1 1 0 0,0-1-1 0 0,0 1 0 0 0,0-1 1 0 0,0 1-1 0 0,0-1 0 0 0,0 1 1 0 0,-1-1-1 0 0,1 1 0 0 0,0-1 1 0 0,0 1-1 0 0,-1 0 0 0 0,1-1 1 0 0,0 1-1 0 0,-1-1 0 0 0,1 1 1 0 0,0 0-1 0 0,-1-1 0 0 0,-1 0-262 0 0,0 0-1 0 0,0 1 1 0 0,0-1-1 0 0,0 1 1 0 0,0 0-1 0 0,0-1 1 0 0,0 1-1 0 0,0 0 1 0 0,0 0-1 0 0,0 0 0 0 0,0 0 1 0 0,-3 1-1 0 0,4 0-342 0 0,-1-1 0 0 0,1 1 0 0 0,0-1 0 0 0,0 1 0 0 0,-1-1 0 0 0,1 1 0 0 0,0 0 0 0 0,0 0 0 0 0,0 0 0 0 0,0 0-1 0 0,0-1 1 0 0,-1 3 0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1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12 323 900 0 0,'-2'-5'556'0'0,"0"0"-1"0"0,0-1 1 0 0,0 1-1 0 0,1 0 1 0 0,0 0 0 0 0,0-1-1 0 0,1 1 1 0 0,-1 0-1 0 0,1-1 1 0 0,0 1 0 0 0,1-1-1 0 0,-1 1 1 0 0,1 0-1 0 0,0-1 1 0 0,0 1 0 0 0,1 0-1 0 0,0 0 1 0 0,-1 0-1 0 0,2 0 1 0 0,-1 0 0 0 0,1 0-1 0 0,-1 1 1 0 0,1-1-1 0 0,7-7 1 0 0,4-5 141 0 0,0 1 1 0 0,1 1-1 0 0,0 1 0 0 0,1 0 1 0 0,1 1-1 0 0,0 0 1 0 0,1 1-1 0 0,0 2 0 0 0,1 0 1 0 0,0 0-1 0 0,0 2 0 0 0,1 0 1 0 0,0 2-1 0 0,0 0 0 0 0,1 1 1 0 0,27-3-1 0 0,-45 8-626 0 0,-1-1 0 0 0,1 1 0 0 0,-1 0 0 0 0,1 0 0 0 0,-1 0 0 0 0,1 0 0 0 0,-1 1 0 0 0,1-1 0 0 0,-1 0 0 0 0,1 1 0 0 0,-1 0 0 0 0,1 0 0 0 0,-1 0 0 0 0,0 0 0 0 0,1 0 0 0 0,-1 0 0 0 0,0 0 0 0 0,0 1 0 0 0,0-1 0 0 0,0 1 0 0 0,0 0 0 0 0,0 0-1 0 0,0-1 1 0 0,-1 1 0 0 0,1 0 0 0 0,-1 0 0 0 0,1 1 0 0 0,-1-1 0 0 0,0 0 0 0 0,0 0 0 0 0,0 1 0 0 0,0-1 0 0 0,0 0 0 0 0,0 1 0 0 0,-1-1 0 0 0,1 4 0 0 0,0 2 19 0 0,-1 1-1 0 0,0-1 0 0 0,0 1 1 0 0,-1-1-1 0 0,0 0 1 0 0,-1 0-1 0 0,0 1 0 0 0,0-1 1 0 0,0 0-1 0 0,-5 9 1 0 0,-33 63 391 0 0,-76 118 0 0 0,82-145-254 0 0,33-51-216 0 0,-36 63 381 0 0,35-59-313 0 0,-1 0-1 0 0,1 0 0 0 0,0 0 1 0 0,0 0-1 0 0,0 0 0 0 0,1 1 1 0 0,0-1-1 0 0,1 1 1 0 0,-1 7-1 0 0,2-12-74 0 0,-1 1 0 0 0,1-1 0 0 0,0 0 0 0 0,0 0 0 0 0,0 0 0 0 0,0 0 1 0 0,0 0-1 0 0,1 0 0 0 0,-1 0 0 0 0,1-1 0 0 0,-1 1 0 0 0,1 0 0 0 0,-1-1 0 0 0,1 1 0 0 0,0-1 0 0 0,0 1 0 0 0,0-1 0 0 0,0 0 0 0 0,0 0 1 0 0,0 0-1 0 0,0 0 0 0 0,0 0 0 0 0,0 0 0 0 0,1-1 0 0 0,2 1 0 0 0,7 3 3 0 0,0-2 1 0 0,1 1-1 0 0,15 0 1 0 0,2-2-183 0 0,1-1 0 0 0,0-1 0 0 0,51-9 1 0 0,-61 7-6 0 0,0-2 1 0 0,0-1 0 0 0,0-1 0 0 0,-1 0-1 0 0,37-21 1 0 0,-33 15-1680 0 0,11-8-7974 0 0,-23 13 6526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162 286 404 0 0,'0'-8'1044'0'0,"2"-1"1"0"0,-1 1-1 0 0,1 0 0 0 0,1 0 0 0 0,-1 0 1 0 0,2 0-1 0 0,-1 0 0 0 0,1 1 0 0 0,0-1 1 0 0,0 1-1 0 0,11-13 0 0 0,-6 11-179 0 0,0-1 0 0 0,1 1 0 0 0,0 1-1 0 0,0 0 1 0 0,1 1 0 0 0,0 0 0 0 0,12-6 0 0 0,39-15 2410 0 0,0 2-1 0 0,107-27 1 0 0,-168 52-2976 0 0,-6 3-273 0 0,-110 30-120 0 0,2 6 0 0 0,-108 52 0 0 0,203-82 100 0 0,-51 28-27 0 0,64-34 26 0 0,1 1-1 0 0,-1 0 1 0 0,1 1 0 0 0,0-1-1 0 0,0 1 1 0 0,0 0-1 0 0,0 0 1 0 0,1 0-1 0 0,-1 0 1 0 0,1 1-1 0 0,-3 5 1 0 0,6-10 3 0 0,-1 1 1 0 0,1 0 0 0 0,0 0 0 0 0,0 0 0 0 0,0-1-1 0 0,-1 1 1 0 0,1 0 0 0 0,0 0 0 0 0,0 0-1 0 0,0 0 1 0 0,0 0 0 0 0,0-1 0 0 0,0 1-1 0 0,1 0 1 0 0,-1 0 0 0 0,0 0 0 0 0,0 0-1 0 0,1-1 1 0 0,-1 1 0 0 0,0 0 0 0 0,1 0-1 0 0,0 1 1 0 0,1 0 10 0 0,-1-1-1 0 0,1 1 1 0 0,0 0-1 0 0,-1-1 1 0 0,1 1-1 0 0,0-1 1 0 0,0 0-1 0 0,3 2 1 0 0,6 2 65 0 0,-1-1 0 0 0,20 6-1 0 0,-26-9-63 0 0,148 35 464 0 0,-100-25-265 0 0,1 1 0 0 0,-2 3 1 0 0,90 38-1 0 0,-126-45-180 0 0,-1 0 1 0 0,0 0-1 0 0,15 13 0 0 0,-26-19-46 0 0,-1 0 0 0 0,1 0 0 0 0,-1 0 0 0 0,1 0 0 0 0,-1 1 0 0 0,0-1 0 0 0,0 1 0 0 0,0 0 0 0 0,0-1 0 0 0,0 1 0 0 0,-1 0 0 0 0,1 0 0 0 0,-1 0 0 0 0,0 0 0 0 0,0 0 0 0 0,0 1 0 0 0,0-1 0 0 0,-1 0 0 0 0,1 0 0 0 0,-1 1 0 0 0,0 5 0 0 0,0-6 3 0 0,-1 0 0 0 0,-1 0-1 0 0,1 0 1 0 0,0 0 0 0 0,-1 0-1 0 0,1 0 1 0 0,-1-1 0 0 0,0 1-1 0 0,0-1 1 0 0,0 1 0 0 0,0-1-1 0 0,0 0 1 0 0,-1 0 0 0 0,1 0 0 0 0,-1 0-1 0 0,1 0 1 0 0,-1 0 0 0 0,-4 1-1 0 0,-5 3-1 0 0,-1 0 0 0 0,-22 6 1 0 0,31-10 4 0 0,-31 7-210 0 0,-1-2 1 0 0,0-1 0 0 0,-1-2 0 0 0,-70-1-1 0 0,-6 1-3758 0 0,102-2 2605 0 0,-3 3-7556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1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1 580 0 0,'-4'16'631'0'0,"-3"9"1621"0"0,1 0 0 0 0,-3 28 0 0 0,9-47-1571 0 0,-1 0 0 0 0,1 0 0 0 0,0 0 0 0 0,0 1 0 0 0,1-1 0 0 0,0 0 0 0 0,0 0 0 0 0,0 0 0 0 0,1 0 0 0 0,0 0 0 0 0,0-1 0 0 0,0 1 0 0 0,1 0 0 0 0,4 7 0 0 0,-6-12-515 0 0,0 0-1 0 0,0 0 0 0 0,0 0 0 0 0,0 1 0 0 0,0-2 1 0 0,0 1-1 0 0,1 0 0 0 0,-1 0 0 0 0,0 0 0 0 0,0 0 1 0 0,1-1-1 0 0,-1 1 0 0 0,1-1 0 0 0,-1 1 1 0 0,0-1-1 0 0,1 1 0 0 0,-1-1 0 0 0,1 0 0 0 0,-1 0 1 0 0,1 0-1 0 0,-1 0 0 0 0,1 0 0 0 0,-1 0 0 0 0,1 0 1 0 0,-1 0-1 0 0,0 0 0 0 0,1-1 0 0 0,-1 1 1 0 0,1-1-1 0 0,1 0 0 0 0,2-1 329 0 0,1-1 1 0 0,0 0-1 0 0,-1-1 0 0 0,0 1 0 0 0,7-6 1 0 0,-12 8-452 0 0,1 1 0 0 0,0 0 0 0 0,-1-1 1 0 0,1 1-1 0 0,-1-1 0 0 0,1 1 0 0 0,-1-1 1 0 0,1 1-1 0 0,-1-1 0 0 0,1 1 0 0 0,-1-1 1 0 0,1 0-1 0 0,-1 1 0 0 0,0-1 0 0 0,1 1 0 0 0,-1-1 1 0 0,0 0-1 0 0,0 0 0 0 0,1 1 0 0 0,-1-1 1 0 0,0 0-1 0 0,0 1 0 0 0,0-1 0 0 0,0 0 1 0 0,0 0-1 0 0,0 1 0 0 0,0-1 0 0 0,0 0 0 0 0,0 0 1 0 0,0 1-1 0 0,-1-1 0 0 0,1 0 0 0 0,0 1 1 0 0,0-1-1 0 0,-1 0 0 0 0,1 1 0 0 0,0-1 1 0 0,-1 0-1 0 0,1 1 0 0 0,-1-1 0 0 0,1 1 1 0 0,-1-1-1 0 0,1 1 0 0 0,-1-1 0 0 0,1 1 0 0 0,-2-1 1 0 0,0-1 34 0 0,0 1 1 0 0,0-1-1 0 0,0 1 1 0 0,0 0 0 0 0,0 0-1 0 0,-1 0 1 0 0,1 0-1 0 0,0 0 1 0 0,-1 1 0 0 0,1-1-1 0 0,-1 1 1 0 0,-2-1-1 0 0,2 1-152 0 0,0 0-1 0 0,0 0 1 0 0,0 1-1 0 0,0-1 1 0 0,0 1-1 0 0,0-1 1 0 0,0 1-1 0 0,1 0 0 0 0,-1 0 1 0 0,0 1-1 0 0,0-1 1 0 0,1 0-1 0 0,-1 1 1 0 0,1 0-1 0 0,-5 3 1 0 0,7-5-37 0 0,-1 1 1 0 0,1-1 0 0 0,0 0 0 0 0,-1 1 0 0 0,1-1 0 0 0,0 1 0 0 0,0-1 0 0 0,0 1 0 0 0,-1 0 0 0 0,1-1 0 0 0,0 1-1 0 0,0-1 1 0 0,0 1 0 0 0,0-1 0 0 0,0 1 0 0 0,0-1 0 0 0,0 1 0 0 0,0 0 0 0 0,0-1 0 0 0,0 1 0 0 0,0-1-1 0 0,0 1 1 0 0,0-1 0 0 0,1 1 0 0 0,-1-1 0 0 0,0 1 0 0 0,0-1 0 0 0,1 1 0 0 0,-1-1 0 0 0,0 1 0 0 0,1-1-1 0 0,-1 1 1 0 0,0-1 0 0 0,1 1 0 0 0,-1-1 0 0 0,1 0 0 0 0,-1 1 0 0 0,0-1 0 0 0,2 1 0 0 0,17 10-4538 0 0,-4-5 1466 0 0,3-4 458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3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456 220 336 0 0,'0'-7'841'0'0,"0"0"-1"0"0,-1 1 1 0 0,0-1-1 0 0,0 0 1 0 0,0 1 0 0 0,-1-1-1 0 0,0 1 1 0 0,0 0-1 0 0,-1 0 1 0 0,1 0 0 0 0,-1 0-1 0 0,-1 0 1 0 0,1 0-1 0 0,-1 1 1 0 0,0-1 0 0 0,0 1-1 0 0,-1 0 1 0 0,0 1-1 0 0,-8-8 1 0 0,7 8-461 0 0,0 0-1 0 0,0 1 1 0 0,-1-1-1 0 0,1 2 1 0 0,-1-1-1 0 0,1 1 1 0 0,-1 0-1 0 0,0 0 1 0 0,0 0-1 0 0,0 1 1 0 0,0 0-1 0 0,0 1 1 0 0,0 0-1 0 0,0 0 1 0 0,0 0-1 0 0,0 1 1 0 0,0 0-1 0 0,-12 3 1 0 0,0 2-30 0 0,1 0 0 0 0,0 2 0 0 0,0 0 1 0 0,1 1-1 0 0,0 0 0 0 0,0 1 0 0 0,1 1 0 0 0,1 1 1 0 0,0 0-1 0 0,0 1 0 0 0,-18 22 0 0 0,29-30-241 0 0,0 0 0 0 0,0 0 0 0 0,1 0 0 0 0,0 0 0 0 0,-1 1-1 0 0,2 0 1 0 0,-1-1 0 0 0,1 1 0 0 0,0 0 0 0 0,0 0 0 0 0,1 0 0 0 0,-1 0-1 0 0,1 1 1 0 0,1-1 0 0 0,-1 0 0 0 0,1 1 0 0 0,0-1 0 0 0,1 0-1 0 0,-1 0 1 0 0,3 7 0 0 0,-1-4 21 0 0,1 0-1 0 0,0 0 1 0 0,1 0 0 0 0,0 0-1 0 0,1-1 1 0 0,0 0 0 0 0,0 0-1 0 0,0 0 1 0 0,1 0-1 0 0,0-1 1 0 0,1 0 0 0 0,9 8-1 0 0,3 1-105 0 0,1-1 0 0 0,1-1 0 0 0,0-1 0 0 0,0 0 0 0 0,1-2 0 0 0,1-1 0 0 0,37 12 0 0 0,-41-16-20 0 0,1-1 0 0 0,0-1 1 0 0,-1 0-1 0 0,1-2 0 0 0,0-1 1 0 0,0 0-1 0 0,1-1 0 0 0,-1-1 1 0 0,37-8-1 0 0,-47 7-4 0 0,1 0 0 0 0,-1-1 0 0 0,0-1 0 0 0,0 0 0 0 0,0 0 0 0 0,0-1 0 0 0,-1-1 0 0 0,0 1 0 0 0,0-1 0 0 0,0-1 0 0 0,-1 0 0 0 0,0 0 0 0 0,0 0 0 0 0,0-1 0 0 0,-1 0 0 0 0,-1-1 0 0 0,1 0 0 0 0,-1 0 0 0 0,-1 0 0 0 0,0 0 0 0 0,0-1 0 0 0,-1 0 0 0 0,0 0 0 0 0,0-1 0 0 0,-1 1 0 0 0,-1 0 0 0 0,2-13 0 0 0,-3 10-26 0 0,0 0 0 0 0,0 0 0 0 0,-2 0 1 0 0,1 0-1 0 0,-2 0 0 0 0,0 0 0 0 0,0 0 0 0 0,-1 1 0 0 0,-1-1 0 0 0,0 1 0 0 0,0 0 1 0 0,-2 0-1 0 0,1 0 0 0 0,-2 0 0 0 0,1 1 0 0 0,-1 0 0 0 0,-10-10 0 0 0,6 8-39 0 0,-1 1-1 0 0,0 0 1 0 0,-1 1-1 0 0,0 1 1 0 0,-1 0-1 0 0,0 0 1 0 0,0 2-1 0 0,-1-1 1 0 0,0 2-1 0 0,-1 0 1 0 0,0 1-1 0 0,-26-6 1 0 0,35 10-435 0 0,1 1 0 0 0,-1 0 0 0 0,1 0 0 0 0,-1 1 0 0 0,0 0 0 0 0,-8 0 0 0 0,11 1-714 0 0,0 0-1 0 0,0 0 0 0 0,0 0 1 0 0,0 0-1 0 0,0 0 1 0 0,-5 3-1 0 0,1 2-2120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3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19 236 0 0,'-3'0'1235'0'0,"-29"9"13770"0"0,31-8-14478 0 0,5 0 1146 0 0,7 3-618 0 0,1 0-1 0 0,-1-2 0 0 0,1 1 0 0 0,0-2 0 0 0,16 2 1 0 0,67-4 1869 0 0,-43 0-1767 0 0,31-3 672 0 0,131-22-1 0 0,-121 12-3450 0 0,-78 15-1187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3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67 248 0 0,'-10'7'1192'0'0,"8"-6"-685"0"0,1 0 1 0 0,-1 0-1 0 0,1 1 1 0 0,-1-1 0 0 0,1 0-1 0 0,0 0 1 0 0,0 1-1 0 0,-1-1 1 0 0,1 1 0 0 0,0-1-1 0 0,-1 4 2136 0 0,4-3-544 0 0,5 0-1299 0 0,0 1-1 0 0,0-1 1 0 0,0 0-1 0 0,1-1 1 0 0,-1 0-1 0 0,0 0 1 0 0,1 0-1 0 0,7-1 1 0 0,67-6 2497 0 0,-50 3-1857 0 0,18-1 325 0 0,29-2 1774 0 0,128-26 0 0 0,-113 5-5694 0 0,-64 16-1852 0 0,-1-2-4065 0 0,-20 7 4934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20 127 6601 0 0,'-2'-5'863'0'0,"-13"-48"7170"0"0,14 49-7399 0 0,0 0-1 0 0,1 0 1 0 0,0 0-1 0 0,0 0 1 0 0,0 0-1 0 0,1 0 1 0 0,-1 0-1 0 0,1 0 1 0 0,0 0-1 0 0,0 0 1 0 0,3-6-1 0 0,-4 9-475 0 0,1 0 0 0 0,-1 0 0 0 0,1 0 0 0 0,-1 0 0 0 0,1 0 0 0 0,0 1 0 0 0,-1-1 0 0 0,1 0 0 0 0,0 1-1 0 0,0-1 1 0 0,0 0 0 0 0,0 1 0 0 0,-1-1 0 0 0,1 1 0 0 0,0-1 0 0 0,0 1 0 0 0,0-1 0 0 0,0 1 0 0 0,0 0 0 0 0,0 0-1 0 0,0-1 1 0 0,1 1 0 0 0,2 0 160 0 0,0 0-1 0 0,-1 0 0 0 0,1 0 0 0 0,-1 0 1 0 0,1 1-1 0 0,5 1 0 0 0,5 2 385 0 0,0 1 0 0 0,16 9 0 0 0,-29-14-654 0 0,37 18 103 0 0,0-2 0 0 0,1-2 0 0 0,1-2 0 0 0,0-1 0 0 0,1-2 0 0 0,-1-2 0 0 0,2-1 0 0 0,-1-3 0 0 0,0-1 0 0 0,65-6 0 0 0,-66 0-158 0 0,-5 0-28 0 0,0 2 1 0 0,0 1 0 0 0,39 4-1 0 0,-71-3 14 0 0,0 0 0 0 0,0 0 1 0 0,-1 1-1 0 0,1 0 0 0 0,0-1 0 0 0,-1 1 0 0 0,1 0 0 0 0,-1 0 0 0 0,1 0 0 0 0,-1 1 0 0 0,1-1 0 0 0,-1 1 0 0 0,0-1 0 0 0,0 1 0 0 0,0 0 0 0 0,4 3 0 0 0,-5-2 11 0 0,0-1-1 0 0,0 1 0 0 0,1-1 0 0 0,-1 1 1 0 0,-1 0-1 0 0,1 0 0 0 0,0-1 0 0 0,-1 1 1 0 0,1 0-1 0 0,-1 0 0 0 0,0 0 0 0 0,0-1 1 0 0,0 1-1 0 0,0 0 0 0 0,-1 0 0 0 0,0 3 1 0 0,-5 19 94 0 0,-1 0 1 0 0,-2-1-1 0 0,0 0 1 0 0,-22 41-1 0 0,8-19 94 0 0,-123 283-95 0 0,106-242-83 0 0,9-23 0 0 0,29-62 3 0 0,0 11-29 0 0,2-12-185 0 0,44 1-12108 0 0,-25-4 8855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5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29 221 8581 0 0,'-29'-20'20002'0'0,"44"18"-20130"0"0,120-5 1248 0 0,21-3 960 0 0,-129 7-1802 0 0,0-2 0 0 0,0-1 0 0 0,45-16 0 0 0,-58 16-278 0 0,0-1 0 0 0,-1 0 0 0 0,0-1 0 0 0,0-1 0 0 0,-1 0 0 0 0,0 0 0 0 0,0-2 0 0 0,-1 1 0 0 0,0-1 0 0 0,-1-1 0 0 0,0 0 0 0 0,13-22 0 0 0,-32 54 0 0 0,1 0 0 0 0,2 1 0 0 0,-1 0 0 0 0,-4 36 0 0 0,8-43 0 0 0,-11 68 0 0 0,4 1 0 0 0,4 1 0 0 0,3-1 0 0 0,3 1 0 0 0,23 156 0 0 0,-17-189 0 0 0,1 70 0 0 0,-7-120 0 0 0,0 1 0 0 0,0-1 0 0 0,0 0 0 0 0,0 1 0 0 0,0-1 0 0 0,0 0 0 0 0,0 1 0 0 0,0-1 0 0 0,0 0 0 0 0,0 1 0 0 0,0-1 0 0 0,-1 0 0 0 0,1 0 0 0 0,-1 1 0 0 0,1-1 0 0 0,-1 0 0 0 0,1 0 0 0 0,-1 0 0 0 0,0 0 0 0 0,0 1 0 0 0,1-1 0 0 0,-1 0 0 0 0,0 0 0 0 0,0-1 0 0 0,0 1 0 0 0,0 0 0 0 0,0 0 0 0 0,0 0 0 0 0,0-1 0 0 0,-1 1 0 0 0,1 0 0 0 0,0-1 0 0 0,0 1 0 0 0,0-1 0 0 0,-1 1 0 0 0,1-1 0 0 0,0 0 0 0 0,-1 0 0 0 0,1 0 0 0 0,-2 1 0 0 0,-154-14 0 0 0,127 12 0 0 0,-112 1 0 0 0,126 2 0 0 0,1-1 0 0 0,0 2 0 0 0,0 0 0 0 0,0 1 0 0 0,0 0 0 0 0,0 1 0 0 0,-13 7 0 0 0,16-5 0 0 0,6 2 0 0 0,6-9 0 0 0,-1 1 0 0 0,1 0 0 0 0,0-1 0 0 0,0 1 0 0 0,0-1 0 0 0,0 1 0 0 0,0-1 0 0 0,0 1 0 0 0,0 0 0 0 0,0-1 0 0 0,0 1 0 0 0,0-1 0 0 0,0 1 0 0 0,0-1 0 0 0,0 1 0 0 0,1-1 0 0 0,-1 1 0 0 0,0 0 0 0 0,1 0 0 0 0,1 2 0 0 0,1-1 0 0 0,-1 1 0 0 0,1 0 0 0 0,0-1 0 0 0,0 0 0 0 0,0 0 0 0 0,0 0 0 0 0,0 0 0 0 0,0 0 0 0 0,0-1 0 0 0,1 1 0 0 0,-1-1 0 0 0,1 0 0 0 0,5 1 0 0 0,55 10 0 0 0,-58-11 0 0 0,43 3 0 0 0,-1-2 0 0 0,1-2 0 0 0,-1-2 0 0 0,0-2 0 0 0,81-18 0 0 0,-109 19-3086 0 0,0 0 0 0 0,0 1-1 0 0,27 2 1 0 0,-46 0 3038 0 0,19 0-3444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5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95 584 0 0,'-4'-10'1485'0'0,"-1"0"-1"0"0,0 1 1 0 0,-9-14 0 0 0,11 20-940 0 0,0 0 1 0 0,0-1 0 0 0,-1 1-1 0 0,1 0 1 0 0,-1 1 0 0 0,1-1-1 0 0,-1 0 1 0 0,0 1 0 0 0,0 0-1 0 0,0 0 1 0 0,-6-2 0 0 0,2 2 102 0 0,-1 0 1 0 0,0 0-1 0 0,0 1 1 0 0,0 0-1 0 0,0 0 1 0 0,0 1-1 0 0,0 0 1 0 0,0 1-1 0 0,0 0 1 0 0,0 1-1 0 0,0-1 1 0 0,1 2-1 0 0,-1-1 1 0 0,0 1-1 0 0,1 1 1 0 0,0-1-1 0 0,-12 8 1 0 0,13-7-330 0 0,0 0 1 0 0,0 1-1 0 0,0 0 1 0 0,0 1-1 0 0,1-1 1 0 0,0 1-1 0 0,0 0 1 0 0,1 1-1 0 0,-1-1 1 0 0,1 1-1 0 0,1 0 1 0 0,-1 1-1 0 0,1-1 1 0 0,1 1-1 0 0,-1-1 1 0 0,1 1-1 0 0,1 0 1 0 0,-4 16-1 0 0,6-18-257 0 0,0 1 1 0 0,0 0-1 0 0,1-1 0 0 0,0 1 0 0 0,0-1 0 0 0,1 1 1 0 0,-1-1-1 0 0,1 0 0 0 0,1 0 0 0 0,-1 0 0 0 0,1 0 1 0 0,0 0-1 0 0,1 0 0 0 0,-1-1 0 0 0,1 1 0 0 0,0-1 1 0 0,0 0-1 0 0,1 0 0 0 0,5 4 0 0 0,4 5 56 0 0,1-2 0 0 0,1 1 1 0 0,0-2-1 0 0,1 0 0 0 0,19 9 0 0 0,-17-11-118 0 0,0 0 0 0 0,1-1 0 0 0,36 9 0 0 0,-48-15 0 0 0,0-1 0 0 0,-1 0 0 0 0,1 0 0 0 0,0 0 0 0 0,0-1 0 0 0,0 0 0 0 0,0-1 0 0 0,0 1 0 0 0,0-1 0 0 0,0-1 0 0 0,-1 0 0 0 0,1 0 0 0 0,9-4 0 0 0,-11 2 0 0 0,0 1 0 0 0,0-1 0 0 0,-1-1 0 0 0,1 1 0 0 0,-1-1 0 0 0,0 0 0 0 0,0 0 0 0 0,-1 0 0 0 0,1-1 0 0 0,-1 1 0 0 0,0-1 0 0 0,-1 0 0 0 0,0 0 0 0 0,0-1 0 0 0,3-7 0 0 0,-4 9 0 0 0,0-1 0 0 0,0 0 0 0 0,-1 1 0 0 0,0-1 0 0 0,0 0 0 0 0,-1 0 0 0 0,1 0 0 0 0,-1 0 0 0 0,0 0 0 0 0,-1 1 0 0 0,1-1 0 0 0,-1 0 0 0 0,-1 0 0 0 0,1 0 0 0 0,-1 1 0 0 0,0-1 0 0 0,-5-10 0 0 0,1 6-358 0 0,-2 1 0 0 0,1-1 0 0 0,-1 1 0 0 0,0 1 0 0 0,-1-1 0 0 0,0 1 0 0 0,-1 1 0 0 0,1 0 0 0 0,-1 0 0 0 0,-1 1 0 0 0,1 0 0 0 0,-1 0 0 0 0,0 2 0 0 0,0-1 0 0 0,-1 1 0 0 0,1 1 0 0 0,-13-2 0 0 0,24 5-3 0 0,-6-1-2900 0 0,-5 1-3979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40 836 0 0,'-17'-3'17751'0'0,"63"11"-15725"0"0,1-2-1 0 0,1-2 1 0 0,-1-2 0 0 0,0-2 0 0 0,1-2-1 0 0,64-11 1 0 0,-56 0-1995 0 0,26-15-202 0 0,-74 28-5663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8:5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1 292 0 0,'-12'11'1197'0'0,"-7"7"2632"0"0,18-16-2970 0 0,-1 0 0 0 0,1 0 0 0 0,0-1 1 0 0,0 1-1 0 0,0 0 0 0 0,0 0 0 0 0,0 0 0 0 0,-1 4 1 0 0,4-1 2110 0 0,11 2-1433 0 0,-6-3-569 0 0,1-1 0 0 0,0 1 0 0 0,0-2 0 0 0,0 1 0 0 0,1-1 0 0 0,12 1 0 0 0,54 2 2449 0 0,-43-4-1885 0 0,100-1 2182 0 0,-114-1-3780 0 0,1-2 0 0 0,0 1 0 0 0,-1-2 1 0 0,35-12-1 0 0,-48 15-295 0 0,3-1-4782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1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4 118 876 0 0,'-3'-14'4955'0'0,"5"9"-4230"0"0,1 1 1 0 0,-1 0 0 0 0,1 0 0 0 0,0 1 0 0 0,0-1-1 0 0,0 1 1 0 0,1-1 0 0 0,-1 1 0 0 0,6-4 0 0 0,-1 2 227 0 0,1-1 1 0 0,0 1-1 0 0,18-7 1 0 0,-3 3 665 0 0,0 2 0 0 0,42-8 1 0 0,-58 14-1224 0 0,1 0 1 0 0,-1 0-1 0 0,1 1 0 0 0,-1 0 1 0 0,1 0-1 0 0,-1 1 1 0 0,1 0-1 0 0,11 3 1 0 0,-17-3-303 0 0,0 0 0 0 0,0 0 1 0 0,0 0-1 0 0,0 0 0 0 0,-1 1 0 0 0,1-1 1 0 0,0 1-1 0 0,-1 0 0 0 0,1-1 0 0 0,-1 1 1 0 0,0 0-1 0 0,0 1 0 0 0,0-1 0 0 0,0 0 0 0 0,0 1 1 0 0,0-1-1 0 0,0 1 0 0 0,-1-1 0 0 0,1 1 1 0 0,-1 0-1 0 0,0-1 0 0 0,0 1 0 0 0,0 0 1 0 0,0 0-1 0 0,1 4 0 0 0,-2-1-26 0 0,0-1 0 0 0,0 0-1 0 0,0 0 1 0 0,-1 0 0 0 0,0 1 0 0 0,0-1-1 0 0,0 0 1 0 0,-1 0 0 0 0,-2 7 0 0 0,-24 45 225 0 0,21-46-227 0 0,-81 123 350 0 0,8-15-71 0 0,62-83-146 0 0,16-33-142 0 0,1 0 0 0 0,0-1 0 0 0,1 1 0 0 0,-1 0-1 0 0,0-1 1 0 0,1 1 0 0 0,-1 0 0 0 0,1 0 0 0 0,0 0 0 0 0,0 0-1 0 0,1 4 1 0 0,-1-6-7 0 0,1 1 0 0 0,0-1 0 0 0,0 1 0 0 0,0-1 0 0 0,1 1 0 0 0,-1-1 0 0 0,0 0 0 0 0,0 0 0 0 0,1 0 0 0 0,-1 0 1 0 0,1 0-1 0 0,-1 0 0 0 0,1 0 0 0 0,-1 0 0 0 0,3 0 0 0 0,24 10 694 0 0,-12-8-679 0 0,-1 0 1 0 0,1-1 0 0 0,0-1-1 0 0,0-1 1 0 0,19-1-1 0 0,81-15 259 0 0,-65 8-277 0 0,4-1-47 0 0,-23 4 23 0 0,-30 5-17 0 0,25-9-152 0 0,-25 8-416 0 0,2 3 1076 0 0,1-3-3421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2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326 228 320 0 0,'2'-6'1140'0'0,"0"-1"-1"0"0,0 1 1 0 0,1-1-1 0 0,0 1 1 0 0,6-10 0 0 0,11-25 7055 0 0,-19 38-7565 0 0,0 0-1 0 0,0-1 0 0 0,0 1 0 0 0,0 0 0 0 0,0-1 1 0 0,-1 1-1 0 0,0-1 0 0 0,0-6 0 0 0,0 9-486 0 0,0 0 0 0 0,-1-1-1 0 0,1 1 1 0 0,-1 0 0 0 0,1-1-1 0 0,-1 1 1 0 0,0 0 0 0 0,1 0 0 0 0,-1 0-1 0 0,0 0 1 0 0,0-1 0 0 0,0 1 0 0 0,0 0-1 0 0,0 0 1 0 0,0 0 0 0 0,0 1-1 0 0,0-1 1 0 0,0 0 0 0 0,0 0 0 0 0,-1 1-1 0 0,1-1 1 0 0,0 0 0 0 0,0 1-1 0 0,-1-1 1 0 0,1 1 0 0 0,-3-1 0 0 0,0 1 6 0 0,0-1 0 0 0,0 1 1 0 0,-1 0-1 0 0,1 0 1 0 0,0 0-1 0 0,-1 0 1 0 0,1 1-1 0 0,0 0 0 0 0,0 0 1 0 0,0 0-1 0 0,0 0 1 0 0,-6 3-1 0 0,-46 24 695 0 0,54-27-801 0 0,-22 14 394 0 0,0 0-1 0 0,1 2 0 0 0,-40 36 1 0 0,52-43-240 0 0,1 1 0 0 0,1 1 0 0 0,-1-1 0 0 0,2 1 0 0 0,0 1 0 0 0,0 0 0 0 0,1 0 0 0 0,1 0 0 0 0,-6 17 0 0 0,11-25-176 0 0,-1-1-1 0 0,2 1 1 0 0,-1-1-1 0 0,1 1 1 0 0,-1-1 0 0 0,1 1-1 0 0,0-1 1 0 0,1 1 0 0 0,-1-1-1 0 0,1 0 1 0 0,0 1 0 0 0,0-1-1 0 0,2 6 1 0 0,0-2 36 0 0,1-1 0 0 0,-1 0 0 0 0,1-1 0 0 0,1 1 0 0 0,-1-1 0 0 0,1 1 0 0 0,6 5 0 0 0,2 1 44 0 0,1-2 0 0 0,0 1 0 0 0,0-2 1 0 0,1 0-1 0 0,31 15 0 0 0,-25-15-101 0 0,0-1 0 0 0,1-1 0 0 0,0-1 0 0 0,0-2 0 0 0,1 0 0 0 0,-1-1 0 0 0,45 2 0 0 0,-50-6 0 0 0,-1 0 0 0 0,1-2 0 0 0,-1 0 0 0 0,1-1 0 0 0,-1 0 0 0 0,0-1 0 0 0,0-1 0 0 0,0-1 0 0 0,-1 0 0 0 0,0-1 0 0 0,24-14 0 0 0,-30 14 0 0 0,0 0 0 0 0,-1 0 0 0 0,0 0 0 0 0,0-1 0 0 0,0 0 0 0 0,-1-1 0 0 0,0 0 0 0 0,-1 0 0 0 0,1 0 0 0 0,-2-1 0 0 0,0 0 0 0 0,8-19 0 0 0,-10 20 0 0 0,0 0 0 0 0,-1 0 0 0 0,0-1 0 0 0,-1 1 0 0 0,0 0 0 0 0,0-1 0 0 0,-1 1 0 0 0,0-1 0 0 0,0 1 0 0 0,-1 0 0 0 0,-1-1 0 0 0,0 1 0 0 0,0 0 0 0 0,0 0 0 0 0,-7-15 0 0 0,0 7 0 0 0,0 1 0 0 0,-1 0 1 0 0,0 1-1 0 0,-1 0 0 0 0,-1 1 0 0 0,0 0 1 0 0,-1 1-1 0 0,-1 0 0 0 0,0 1 0 0 0,-18-12 1 0 0,12 11-3 0 0,0 0 0 0 0,-1 2 1 0 0,-1 1-1 0 0,0 0 0 0 0,0 2 1 0 0,0 1-1 0 0,-39-8 0 0 0,48 12-230 0 0,0 2-1 0 0,-1-1 1 0 0,1 2 0 0 0,-1 0-1 0 0,0 0 1 0 0,1 1-1 0 0,0 1 1 0 0,-14 4 0 0 0,19-4-318 0 0,0 0 0 0 0,0 1 0 0 0,1 0 0 0 0,0 1 0 0 0,-1 0 0 0 0,-6 5 0 0 0,9-5-417 0 0,0 0 0 0 0,0 0 1 0 0,0 1-1 0 0,0 0 0 0 0,1 0 0 0 0,0 0 1 0 0,0 0-1 0 0,-4 7 0 0 0,-2 7-2138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42 144 0 0,'0'-3'660'0'0,"0"-19"1416"0"0,0 6 4688 0 0,3 19-5864 0 0,13 24 264 0 0,-1 0 0 0 0,-1 1-1 0 0,12 37 1 0 0,-15-38-739 0 0,32 87 1178 0 0,-5 1 0 0 0,-5 3 0 0 0,-6 0 0 0 0,25 240 0 0 0,-50-275-666 0 0,-3-1-1 0 0,-16 117 0 0 0,12-140-481 0 0,4-34-6829 0 0,16-36 908 0 0,-6 3 2452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3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41 36 0 0,'-8'-8'7189'0'0,"7"7"-6415"0"0,1 0 0 0 0,-1 0 1 0 0,1 0-1 0 0,-1 0 0 0 0,1 0 0 0 0,-1 0 0 0 0,1-1 0 0 0,8-3 5740 0 0,6 2-5007 0 0,118-9 6288 0 0,-39 8-8168 0 0,-76 6-2390 0 0,2 1-4739 0 0,-13-3 4315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4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40 0 0,'3'-1'11700'0'0,"-1"1"-11377"0"0,0 0 1 0 0,0 0 0 0 0,-1 0 0 0 0,1 1-1 0 0,0-1 1 0 0,0 1 0 0 0,0-1 0 0 0,0 1-1 0 0,0-1 1 0 0,-1 1 0 0 0,1 0 0 0 0,0 0-1 0 0,-1 0 1 0 0,1 0 0 0 0,-1 0-1 0 0,1 0 1 0 0,-1 0 0 0 0,1 1 0 0 0,-1-1-1 0 0,2 3 1 0 0,31 36 2381 0 0,-27-31-1727 0 0,-4-5-683 0 0,20 24 1681 0 0,-2 0 0 0 0,-2 1-1 0 0,27 51 1 0 0,-38-66-1300 0 0,4 10 985 0 0,-28-37-1650 0 0,13 9-11 0 0,1-1 0 0 0,0 1 0 0 0,-1-1 0 0 0,1 0 0 0 0,1 1 0 0 0,-1-1 0 0 0,1 0 0 0 0,0 0 0 0 0,0 0 0 0 0,0 0 0 0 0,1 0 0 0 0,0-1 0 0 0,0 1 0 0 0,0 0 0 0 0,2-9 0 0 0,0-1 0 0 0,2-1 0 0 0,0 1 0 0 0,9-23 0 0 0,-9 28 0 0 0,0 1 0 0 0,0-1 0 0 0,1 1 0 0 0,1 0 0 0 0,12-17 0 0 0,-17 24 0 0 0,1 1 0 0 0,-1-1 0 0 0,1 0 0 0 0,0 1 0 0 0,-1 0 0 0 0,1-1 0 0 0,0 1 0 0 0,0 0 0 0 0,0 0 0 0 0,0 0 0 0 0,0 0 0 0 0,0 0 0 0 0,1 0 0 0 0,-1 1 0 0 0,0-1 0 0 0,0 1 0 0 0,1-1 0 0 0,-1 1 0 0 0,0 0 0 0 0,0 0 0 0 0,1 0 0 0 0,-1 0 0 0 0,0 1 0 0 0,0-1 0 0 0,1 1 0 0 0,-1-1 0 0 0,0 1 0 0 0,0 0 0 0 0,0-1 0 0 0,0 1 0 0 0,0 0 0 0 0,0 1 0 0 0,3 1 0 0 0,6 5 0 0 0,0 2 0 0 0,0-1 0 0 0,-2 1 0 0 0,1 1 0 0 0,-1 0 0 0 0,0 0 0 0 0,-1 1 0 0 0,-1 0 0 0 0,8 15 0 0 0,-8-9 0 0 0,-6-14 0 0 0,0 0 0 0 0,1-1 0 0 0,0 1 0 0 0,-1 0 0 0 0,1-1 0 0 0,1 1 0 0 0,-1-1 0 0 0,3 4 0 0 0,-5-7 0 0 0,0 0 0 0 0,0 0 0 0 0,0 0 0 0 0,0 0 0 0 0,1 0 0 0 0,-1 0 0 0 0,0 0 0 0 0,0 0 0 0 0,0 0 0 0 0,0 0 0 0 0,0 1 0 0 0,0-1 0 0 0,0 0 0 0 0,0 0 0 0 0,1 0 0 0 0,-1 0 0 0 0,0 0 0 0 0,0 0 0 0 0,0 0 0 0 0,0 0 0 0 0,0 0 0 0 0,0 0 0 0 0,0 0 0 0 0,1 0 0 0 0,-1 0 0 0 0,0 0 0 0 0,0 0 0 0 0,0 0 0 0 0,0 0 0 0 0,0 0 0 0 0,0 0 0 0 0,0 0 0 0 0,1 0 0 0 0,-1 0 0 0 0,0 0 0 0 0,0-1 0 0 0,0 1 0 0 0,0 0 0 0 0,0 0 0 0 0,0 0 0 0 0,0 0 0 0 0,0 0 0 0 0,0 0 0 0 0,1 0 0 0 0,-1 0 0 0 0,0 0 0 0 0,0 0 0 0 0,0-1 0 0 0,0 1 0 0 0,0 0 0 0 0,0 0 0 0 0,0 0 0 0 0,0 0 0 0 0,0 0 0 0 0,0 0 0 0 0,0 0 0 0 0,0-1 0 0 0,0 1 0 0 0,0 0 0 0 0,11-50 0 0 0,-2 5 0 0 0,-5 29 0 0 0,2 1 0 0 0,-1-1 0 0 0,2 1 0 0 0,0 1 0 0 0,1-1 0 0 0,0 1 0 0 0,2 1 0 0 0,-1 0 0 0 0,1 0 0 0 0,1 1 0 0 0,24-22 0 0 0,-33 33 0 0 0,0-1 0 0 0,0 1 0 0 0,0-1 0 0 0,0 1 0 0 0,0 0 0 0 0,1 0 0 0 0,-1 0 0 0 0,0 0 0 0 0,1 1 0 0 0,-1-1 0 0 0,1 0 0 0 0,-1 1 0 0 0,1 0 0 0 0,3 0 0 0 0,8 3 0 0 0,-9-1-4 0 0,0 1 0 0 0,0 0-1 0 0,0 0 1 0 0,0 0 0 0 0,0 0 0 0 0,-1 1-1 0 0,0 0 1 0 0,1 0 0 0 0,-2 0 0 0 0,1 0 0 0 0,0 1-1 0 0,-1-1 1 0 0,0 1 0 0 0,0 0 0 0 0,0 0-1 0 0,0 0 1 0 0,-1 0 0 0 0,0 1 0 0 0,3 8-1 0 0,0 9-83 0 0,0 1-1 0 0,-2 0 0 0 0,1 36 0 0 0,-2-27-60 0 0,2-25-3632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5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276 344 512 0 0,'0'0'4745'0'0,"-3"3"-2836"0"0,-1 5-355 0 0,0 0 1 0 0,1 0-1 0 0,0 0 0 0 0,0 1 1 0 0,-3 16-1 0 0,-3 5 922 0 0,-1-1-1 0 0,-1 0 1 0 0,-2-1-1 0 0,-21 35 1 0 0,28-52-1705 0 0,0-3 119 0 0,6-8-841 0 0,0 0-1 0 0,0 1 0 0 0,0-1 1 0 0,0 0-1 0 0,0 0 0 0 0,0 0 1 0 0,0 1-1 0 0,0-1 0 0 0,0 0 1 0 0,0 0-1 0 0,0 0 0 0 0,-1 0 1 0 0,1 0-1 0 0,0 1 0 0 0,0-1 1 0 0,0 0-1 0 0,0 0 0 0 0,0 0 1 0 0,-1 0-1 0 0,1 0 0 0 0,0 0 1 0 0,0 0-1 0 0,0 1 0 0 0,0-1 0 0 0,-1 0 1 0 0,1 0-1 0 0,0 0 0 0 0,0 0 1 0 0,0 0-1 0 0,0 0 0 0 0,-1 0 1 0 0,1 0-1 0 0,0 0 0 0 0,0 0 1 0 0,0 0-1 0 0,-1 0 0 0 0,1 0 1 0 0,0 0-1 0 0,0 0 0 0 0,0 0 1 0 0,0 0-1 0 0,-1 0 0 0 0,1 0 1 0 0,0-1-1 0 0,0 1 0 0 0,-5-18-35 0 0,6 10-13 0 0,-1 0 0 0 0,1-1 0 0 0,0 1 0 0 0,1 0 0 0 0,2-9 0 0 0,4-14 0 0 0,64-298 0 0 0,-72 326 0 0 0,9-37 0 0 0,15-57 0 0 0,-22 90 0 0 0,-1 5 0 0 0,-1-1 0 0 0,1 1 0 0 0,0 0 0 0 0,0-1 0 0 0,0 1 0 0 0,0 0 0 0 0,1 0 0 0 0,-1 0 0 0 0,3-3 0 0 0,2 0 0 0 0,2 5 0 0 0,-6 2 0 0 0,1-1 0 0 0,-1 1 0 0 0,0 0 0 0 0,0 0 0 0 0,-1 0 0 0 0,1 0 0 0 0,0 1 0 0 0,-1-1 0 0 0,1 0 0 0 0,1 5 0 0 0,13 29 0 0 0,-12-27 0 0 0,54 158 0 0 0,15 36 0 0 0,-63-182 0 0 0,1 0 0 0 0,0-1 0 0 0,2-1 0 0 0,0 0 0 0 0,1-1 0 0 0,1 0 0 0 0,22 20 0 0 0,-32-33 0 0 0,0 0 0 0 0,0-1 0 0 0,1 0 0 0 0,0 0 0 0 0,0 0 0 0 0,0-1 0 0 0,0 0 0 0 0,0 0 0 0 0,1 0 0 0 0,10 2 0 0 0,-8-4 0 0 0,-8 0 0 0 0,0-1 0 0 0,-1 0 0 0 0,1 0 0 0 0,0 0 0 0 0,-1 0 0 0 0,1 0 0 0 0,0 0 0 0 0,0 0 0 0 0,-1 0 0 0 0,1 0 0 0 0,0 0 0 0 0,-1 0 0 0 0,1 0 0 0 0,0-1 0 0 0,0 1 0 0 0,-1 0 0 0 0,1 0 0 0 0,-1-1 0 0 0,1 1 0 0 0,0 0 0 0 0,-1-1 0 0 0,1 1 0 0 0,0-1 0 0 0,5-3 0 0 0,3-2 0 0 0,-4-1 0 0 0,-8-3 0 0 0,1 8 0 0 0,-1-1 0 0 0,0 1 0 0 0,0 0 0 0 0,0 0 0 0 0,0 0 0 0 0,0 0 0 0 0,0 1 0 0 0,0-1 0 0 0,0 1 0 0 0,-1 0 0 0 0,-6-2 0 0 0,-46-7 0 0 0,40 8 0 0 0,-173-16 0 0 0,-195 5 0 0 0,356 17-3244 0 0,42 5-4208 0 0,-10-7 6363 0 0,12 3-2507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8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5 324 0 0,'21'-5'15458'0'0,"-16"18"-16005"0"0,2 20 1833 0 0,-1 0 1 0 0,-1 1 0 0 0,-1 65 0 0 0,-2-45-590 0 0,3 209 2171 0 0,1 8-477 0 0,43 520 2018 0 0,-43-728-4302 0 0,23 468 1806 0 0,-27-447-1913 0 0,-3-76-22 0 0,0-7-179 0 0,3-17-6434 0 0,-1 8 4955 0 0,1 0 0 0 0,4-12-1 0 0,-4 13 181 0 0,5-16-1819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19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3 110 736 0 0,'0'-1'334'0'0,"-1"0"-1"0"0,1 0 1 0 0,0 0 0 0 0,-1 0-1 0 0,1 0 1 0 0,0 0 0 0 0,0-1 0 0 0,0 1-1 0 0,0 0 1 0 0,0 0 0 0 0,0 0-1 0 0,0 0 1 0 0,0 0 0 0 0,0 0-1 0 0,0 0 1 0 0,0 0 0 0 0,1 0-1 0 0,-1 0 1 0 0,0 0 0 0 0,1 0-1 0 0,-1 0 1 0 0,1 0 0 0 0,0 0 0 0 0,-1 0-1 0 0,2-2 1 0 0,0 1 216 0 0,0 0 1 0 0,1 1 0 0 0,-1-1-1 0 0,1 0 1 0 0,-1 1-1 0 0,1-1 1 0 0,0 1-1 0 0,-1 0 1 0 0,6-2 0 0 0,5 0 822 0 0,0 0 1 0 0,0 0 0 0 0,20 0 0 0 0,124 7 2599 0 0,-82 0-3214 0 0,386 6 1640 0 0,625-12 22 0 0,-275-3-1286 0 0,26 12-383 0 0,-404 1-351 0 0,82-6-98 0 0,-485-2-287 0 0,443-4 174 0 0,-57-4-185 0 0,86 0-5 0 0,-86 4 0 0 0,-41 0 0 0 0,74 2 0 0 0,-425 1 0 0 0,574-23 0 0 0,-404 2 0 0 0,-183 21 0 0 0,-1 1 0 0 0,-1-1 0 0 0,1 0 0 0 0,1 1 0 0 0,-3 1 0 0 0,0 1 0 0 0,-3 2 0 0 0,-2 2 0 0 0,-1 2 0 0 0,-1-1 0 0 0,-2 2 0 0 0,0 8 0 0 0,0 0 0 0 0,2-1 0 0 0,-1 1 0 0 0,7 30 0 0 0,-2-10 0 0 0,121 605 0 0 0,-71-410 0 0 0,-10-48 0 0 0,5 27 0 0 0,5 45 0 0 0,-22-123 0 0 0,-30-117 0 0 0,-1-2 0 0 0,0-6 0 0 0,1-4-61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9:20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0 231 836 0 0,'2'-1'9062'0'0,"13"-3"-5210"0"0,20-1-2371 0 0,366-11 5797 0 0,530 1-3289 0 0,-352 17-2521 0 0,11 1-299 0 0,31-5-256 0 0,-33-6-178 0 0,-31-8-148 0 0,1251-61 664 0 0,-1334 54-1105 0 0,188-4-146 0 0,-303 21 0 0 0,-165 4 0 0 0,205-5 0 0 0,-195-10 0 0 0,-188 17 0 0 0,-2-2 0 0 0,0 0 0 0 0,-1 2 0 0 0,1-2 0 0 0,3-2-126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15 152 0 0,'-13'-14'13930'0'0,"14"14"-13811"0"0,25 3 11367 0 0,-5 0-12291 0 0,2-2 1319 0 0,69 4 2552 0 0,-33-9-3898 0 0,-37 5-2781 0 0,-13 2-3444 0 0,0 1 4150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75 748 0 0,'0'0'374'0'0,"-1"-1"1"0"0,1 1-1 0 0,-3-3 2247 0 0,2 3-2247 0 0,1 0 0 0 0,0-1 1 0 0,0 1-1 0 0,-1-1 0 0 0,1 1 1 0 0,0-1-1 0 0,0 1 0 0 0,-1-1 1 0 0,1 0-1 0 0,0 1 1 0 0,0-1-1 0 0,0 1 0 0 0,0-1 1 0 0,0 1-1 0 0,0-1 0 0 0,0 0 1 0 0,0 1-1 0 0,0-1 0 0 0,0 0 1 0 0,1 0-18 0 0,-1 0 0 0 0,1 0 0 0 0,0 0 1 0 0,0 0-1 0 0,-1 0 0 0 0,1 0 0 0 0,0 0 1 0 0,0 0-1 0 0,0 0 0 0 0,0 1 0 0 0,0-1 1 0 0,0 0-1 0 0,2 0 0 0 0,2-2 467 0 0,1 1-1 0 0,0-1 0 0 0,0 1 1 0 0,0 1-1 0 0,8-2 1 0 0,98-15 3319 0 0,-37 3-5856 0 0,-53 15-2225 0 0,-12 0-2834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0 428 0 0,'-4'1'822'0'0,"0"0"1"0"0,0 0-1 0 0,0 0 0 0 0,0 1 1 0 0,1-1-1 0 0,-1 1 0 0 0,1 0 1 0 0,-1 0-1 0 0,1 1 1 0 0,0-1-1 0 0,0 0 0 0 0,0 1 1 0 0,0 0-1 0 0,0 0 0 0 0,1 0 1 0 0,-4 4-1 0 0,-2 6 707 0 0,0 0 0 0 0,2 0 0 0 0,-7 15 0 0 0,5-10-436 0 0,3-4 78 0 0,0 1-1 0 0,1 0 1 0 0,-4 28-1 0 0,6-31-399 0 0,2-10-697 0 0,0-1 1 0 0,0 0-1 0 0,0 0 1 0 0,0 0-1 0 0,0 1 1 0 0,0-1-1 0 0,0 0 1 0 0,1 0 0 0 0,-1 1-1 0 0,0-1 1 0 0,1 0-1 0 0,-1 0 1 0 0,1 0-1 0 0,-1 0 1 0 0,1 0-1 0 0,-1 0 1 0 0,1 0-1 0 0,0 0 1 0 0,0 0-1 0 0,-1 0 1 0 0,1 0-1 0 0,0 0 1 0 0,0 0-1 0 0,0 0 1 0 0,0-1-1 0 0,0 1 1 0 0,0 0 0 0 0,0-1-1 0 0,0 1 1 0 0,0-1-1 0 0,1 1 1 0 0,-1-1-1 0 0,2 1 1 0 0,5 1 49 0 0,0 0 0 0 0,0 0 1 0 0,0-1-1 0 0,9 0 0 0 0,-2 0 12 0 0,10 3-26 0 0,1 1-1 0 0,-1 1 0 0 0,-1 1 0 0 0,38 16 1 0 0,-49-18-90 0 0,-1 1 0 0 0,-1 1 0 0 0,1 0 1 0 0,-1 0-1 0 0,0 1 0 0 0,-1 0 1 0 0,0 1-1 0 0,0 0 0 0 0,-1 1 1 0 0,14 17-1 0 0,-21-23-12 0 0,1 1 1 0 0,-1-1-1 0 0,1 0 1 0 0,-1 1-1 0 0,-1-1 1 0 0,1 1-1 0 0,-1 0 0 0 0,1 0 1 0 0,-1-1-1 0 0,-1 1 1 0 0,1 0-1 0 0,0 6 1 0 0,-2-7-2 0 0,1-1-1 0 0,0 0 1 0 0,-1 1 0 0 0,0-1 0 0 0,0 0 0 0 0,0 0-1 0 0,0 0 1 0 0,0 0 0 0 0,-1 0 0 0 0,1 0 0 0 0,-1 0-1 0 0,0 0 1 0 0,0 0 0 0 0,0-1 0 0 0,0 1 0 0 0,0-1 0 0 0,-1 1-1 0 0,-4 3 1 0 0,-2 0 13 0 0,1-1-1 0 0,-1 0 1 0 0,0 0-1 0 0,-1-1 1 0 0,1 0-1 0 0,-1-1 1 0 0,1 1-1 0 0,-1-2 1 0 0,0 0-1 0 0,-1 0 1 0 0,1-1-1 0 0,-19 1 1 0 0,-7-4-363 0 0,0-1-1 0 0,-47-10 1 0 0,61 10-210 0 0,18 2-525 0 0,-6 0 463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98 564 0 0,'3'-3'3120'0'0,"-3"3"-2600"0"0,1-1 0 0 0,0 1 0 0 0,-1 0 0 0 0,1-1-1 0 0,0 1 1 0 0,-1 0 0 0 0,1 0 0 0 0,0-1 0 0 0,-1 1 0 0 0,1 0 0 0 0,0 0 0 0 0,0 0 0 0 0,0 0 0 0 0,6 4 569 0 0,1 0 0 0 0,-2 1-1 0 0,1 0 1 0 0,0 0 0 0 0,-1 0 0 0 0,0 1-1 0 0,0 0 1 0 0,5 7 0 0 0,43 61 4325 0 0,-38-50-3920 0 0,-11-17-1089 0 0,-4-4-191 0 0,1 0 0 0 0,-1-1-1 0 0,1 1 1 0 0,0-1 0 0 0,0 1 0 0 0,1-1 0 0 0,-1 0 0 0 0,0 0 0 0 0,1 0 0 0 0,-1 0 0 0 0,4 2-1 0 0,-5-4 85 0 0,14-1 477 0 0,-10-2-718 0 0,0 0 0 0 0,0-1 1 0 0,-1 0-1 0 0,1 0 0 0 0,-1 0 1 0 0,0 0-1 0 0,0-1 0 0 0,5-7 1 0 0,28-47 442 0 0,-28 43-463 0 0,21-46-235 0 0,-19 36-104 0 0,16-25 1 0 0,-16 37-4434 0 0,1 8-4362 0 0,2 5 5988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8 246 136 0 0,'-1'-1'216'0'0,"0"-1"0"0"0,0 1-1 0 0,1-1 1 0 0,-1 0 0 0 0,0 1 0 0 0,1-1 0 0 0,-1 0 0 0 0,1 1-1 0 0,-1-1 1 0 0,1 0 0 0 0,0 0 0 0 0,0 0 0 0 0,0 1-1 0 0,0-1 1 0 0,0 0 0 0 0,0 0 0 0 0,0 1 0 0 0,0-1-1 0 0,1 0 1 0 0,-1 0 0 0 0,1 1 0 0 0,-1-1 0 0 0,1 0 0 0 0,0 1-1 0 0,0-1 1 0 0,0 1 0 0 0,0-1 0 0 0,0 1 0 0 0,0-1-1 0 0,0 1 1 0 0,0-1 0 0 0,0 1 0 0 0,1 0 0 0 0,-1 0-1 0 0,2-2 1 0 0,5-1 419 0 0,0 1 0 0 0,0-1 0 0 0,0 1-1 0 0,1 1 1 0 0,-1-1 0 0 0,10 0 0 0 0,-14 2-536 0 0,44-6 1104 0 0,0 1-1 0 0,77 3 1 0 0,-81 2-764 0 0,398 1 2295 0 0,254-8-962 0 0,-233-4-752 0 0,182-3-69 0 0,691-58 3 0 0,-875 49-674 0 0,-424 23-221 0 0,117-8 558 0 0,-104 5 481 0 0,-49 4-920 0 0,2 1-144 0 0,-1-1-12 0 0,1 1 1 0 0,-1-1 0 0 0,0 1 0 0 0,0 0 0 0 0,0 0-1 0 0,0 0 1 0 0,-1 0 0 0 0,1 0 0 0 0,0 0-1 0 0,0 1 1 0 0,-1-1 0 0 0,1 0 0 0 0,0 1-1 0 0,-1 0 1 0 0,0-1 0 0 0,1 1 0 0 0,-1 0-1 0 0,0 0 1 0 0,0 0 0 0 0,0-1 0 0 0,0 1-1 0 0,0 0 1 0 0,0 0 0 0 0,-1 1 0 0 0,1-1 0 0 0,-1 0-1 0 0,1 0 1 0 0,-1 4 0 0 0,7 42 439 0 0,2 68-1 0 0,-3-10-12 0 0,-2-73-321 0 0,55 489 1687 0 0,-45-410-1396 0 0,40 221 1351 0 0,-32-263-1740 0 0,-21-66-705 0 0,0-3 514 0 0,-1-1 0 0 0,0 0 0 0 0,0 0 0 0 0,0 1-1 0 0,0-1 1 0 0,0 0 0 0 0,0 0 0 0 0,1 0 0 0 0,-1 1 0 0 0,0-1-1 0 0,0 0 1 0 0,0 0 0 0 0,0 1 0 0 0,0-1 0 0 0,0 0 0 0 0,0 1-1 0 0,0-1 1 0 0,0 0 0 0 0,0 0 0 0 0,0 1 0 0 0,0-1 0 0 0,0 0-1 0 0,0 0 1 0 0,0 1 0 0 0,-1-1 0 0 0,1 0 0 0 0,0 0 0 0 0,0 1 0 0 0,0-1-1 0 0,0 0 1 0 0,0 0 0 0 0,-1 0 0 0 0,1 1 0 0 0,0-1 0 0 0,0 0-1 0 0,0 0 1 0 0,-1 0 0 0 0,1 0 0 0 0,0 1 0 0 0,0-1 0 0 0,0 0-1 0 0,-1 0 1 0 0,1 0 0 0 0,0 0 0 0 0,0 0 0 0 0,-1 0 0 0 0,1 0-1 0 0,0 0 1 0 0,0 0 0 0 0,-1 0 0 0 0,1 0 0 0 0,-8 2-3729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1 272 0 0,'-5'1'223'0'0,"-23"10"20849"0"0,30-9-19872 0 0,5 2-770 0 0,-1 0-1 0 0,1 0 1 0 0,-1-1 0 0 0,1 0 0 0 0,0-1 0 0 0,0 0-1 0 0,1 0 1 0 0,-1 0 0 0 0,0-1 0 0 0,1 0 0 0 0,9 0 0 0 0,17 0 1986 0 0,38-4 1 0 0,-69 3-2408 0 0,112-16-895 0 0,-79 10 551 0 0,-15 5-3319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0 360 0 0,'-22'29'9814'0'0,"23"-27"-9294"0"0,1 0 0 0 0,0 0 0 0 0,0 0 0 0 0,1-1-1 0 0,-1 1 1 0 0,0 0 0 0 0,1-1 0 0 0,-1 1 0 0 0,0-1-1 0 0,1 0 1 0 0,0 0 0 0 0,-1 0 0 0 0,1 0 0 0 0,0 0-1 0 0,-1-1 1 0 0,1 1 0 0 0,0-1 0 0 0,3 0 0 0 0,14 2 1815 0 0,29-2 1 0 0,-27-1-696 0 0,25 1 1026 0 0,-46 0-2647 0 0,3 0-429 0 0,22 0-1505 0 0,-10 2-6874 0 0,-5 0 5717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0 424 512 0 0,'0'-1'207'0'0,"0"1"0"0"0,0-1 0 0 0,0 0 0 0 0,0 0 0 0 0,0 1 1 0 0,1-1-1 0 0,-1 0 0 0 0,0 1 0 0 0,0-1 0 0 0,0 0 0 0 0,1 1 0 0 0,-1-1 0 0 0,0 1 0 0 0,1-1 0 0 0,-1 1 0 0 0,1-1 1 0 0,-1 0-1 0 0,1 1 0 0 0,-1-1 0 0 0,1 1 0 0 0,-1 0 0 0 0,1-1 0 0 0,-1 1 0 0 0,1-1 0 0 0,-1 1 0 0 0,1 0 0 0 0,0-1 1 0 0,0 1-1 0 0,11 2 4657 0 0,-3 2-4560 0 0,9 7 1621 0 0,-1 1 0 0 0,-1 1 0 0 0,24 22 0 0 0,-20-17-954 0 0,145 148 6447 0 0,-94-85-2653 0 0,-69-80-4573 0 0,4 2-157 0 0,1-5-35 0 0,-4-4 0 0 0,-1 0 0 0 0,1 0 0 0 0,-1-1 0 0 0,0 1 0 0 0,-1-1 0 0 0,0 0 0 0 0,0 1 0 0 0,0-1 0 0 0,-1-7 0 0 0,2 0 0 0 0,11-108 0 0 0,-6 0 0 0 0,-14-222 0 0 0,3 282-93 0 0,6 46-116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0 264 0 0,'0'0'1089'0'0,"8"28"6594"0"0,-5-20-5871 0 0,0 1-1 0 0,0 0 1 0 0,-1 0-1 0 0,1 10 1 0 0,-1 3 711 0 0,-2 37 1 0 0,2 17 105 0 0,-2-42-2165 0 0,-1-28-1299 0 0,1 0 0 0 0,0 0 0 0 0,0 1 1 0 0,2 8-1 0 0,6-6-6936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4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25 113 716 0 0,'-3'-3'431'0'0,"1"1"-1"0"0,0-1 1 0 0,0 1 0 0 0,0-1 0 0 0,0 0-1 0 0,0 0 1 0 0,1 0 0 0 0,-1 0-1 0 0,1 0 1 0 0,0-1 0 0 0,0 1-1 0 0,0 0 1 0 0,-1-6 0 0 0,2 8-172 0 0,0-1 1 0 0,1 0-1 0 0,-1 0 1 0 0,0 1-1 0 0,1-1 1 0 0,-1 0-1 0 0,1 0 1 0 0,0 1 0 0 0,0-1-1 0 0,-1 1 1 0 0,1-1-1 0 0,0 1 1 0 0,0-1-1 0 0,0 1 1 0 0,1-1-1 0 0,-1 1 1 0 0,0 0-1 0 0,0 0 1 0 0,1 0-1 0 0,-1 0 1 0 0,1 0-1 0 0,-1 0 1 0 0,1 0-1 0 0,-1 0 1 0 0,1 0 0 0 0,0 1-1 0 0,3-2 1 0 0,13-4 680 0 0,1 0 1 0 0,0 2-1 0 0,0 0 1 0 0,0 1-1 0 0,0 0 1 0 0,1 2 0 0 0,-1 1-1 0 0,1 0 1 0 0,-1 1-1 0 0,38 8 1 0 0,-31-4-357 0 0,0 2 0 0 0,-1 1 1 0 0,0 0-1 0 0,-1 2 0 0 0,0 1 0 0 0,0 1 0 0 0,35 25 1 0 0,-43-26-154 0 0,-1 1 0 0 0,25 25 0 0 0,-37-34-358 0 0,1 1 0 0 0,-1-1 1 0 0,0 1-1 0 0,-1 0 0 0 0,1 0 1 0 0,0 0-1 0 0,-1 1 0 0 0,0-1 1 0 0,0 0-1 0 0,-1 1 0 0 0,1-1 1 0 0,-1 1-1 0 0,0 0 0 0 0,0-1 1 0 0,0 1-1 0 0,-1 0 0 0 0,1 5 1 0 0,-2-6-36 0 0,0 0 0 0 0,0 0 1 0 0,-1-1-1 0 0,1 1 1 0 0,-1 0-1 0 0,0-1 0 0 0,0 1 1 0 0,0-1-1 0 0,-1 1 1 0 0,1-1-1 0 0,-1 0 1 0 0,0 0-1 0 0,0 0 0 0 0,0 0 1 0 0,0-1-1 0 0,0 1 1 0 0,0-1-1 0 0,-5 2 0 0 0,-8 6-9 0 0,0-2-1 0 0,-28 12 0 0 0,-3-5-607 0 0,0-1 0 0 0,-1-2 0 0 0,0-2-1 0 0,-67 4 1 0 0,103-13-549 0 0,-3 0-174 0 0,6 1-4645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32 52 0 0,'-7'-9'10386'0'0,"11"6"-9706"0"0,0 1 1 0 0,-1 0-1 0 0,1-1 0 0 0,0 1 1 0 0,1 0-1 0 0,-1 1 1 0 0,0-1-1 0 0,0 1 1 0 0,1 0-1 0 0,-1 0 0 0 0,1 0 1 0 0,5 1-1 0 0,63-2 3548 0 0,-48 3-2609 0 0,-20-1-1336 0 0,0 0 0 0 0,0 0 1 0 0,0 1-1 0 0,0 0 1 0 0,0 0-1 0 0,-1 0 0 0 0,1 0 1 0 0,0 1-1 0 0,-1 0 0 0 0,1 0 1 0 0,-1 0-1 0 0,8 6 1 0 0,-10-7-236 0 0,-1 1 1 0 0,1-1 0 0 0,-1 0-1 0 0,0 1 1 0 0,1 0 0 0 0,-1-1 0 0 0,0 1-1 0 0,0 0 1 0 0,0-1 0 0 0,0 1 0 0 0,0 0-1 0 0,-1 0 1 0 0,1 0 0 0 0,-1 0-1 0 0,1 0 1 0 0,-1 0 0 0 0,1 0 0 0 0,-1 0-1 0 0,0 0 1 0 0,0 0 0 0 0,0 0-1 0 0,0 0 1 0 0,-1 0 0 0 0,1 0 0 0 0,0 0-1 0 0,-1 0 1 0 0,1 0 0 0 0,-1 0 0 0 0,0 0-1 0 0,0-1 1 0 0,0 1 0 0 0,0 0-1 0 0,-1 2 1 0 0,-23 34 268 0 0,-6 11-79 0 0,28-45-206 0 0,1 1 1 0 0,0-1 0 0 0,1 1-1 0 0,-1 0 1 0 0,1-1-1 0 0,0 1 1 0 0,0 0 0 0 0,-1 9-1 0 0,2-11 3 0 0,1-1-1 0 0,-1 1 1 0 0,1-1-1 0 0,0 1 1 0 0,0 0 0 0 0,0-1-1 0 0,0 0 1 0 0,0 1-1 0 0,0-1 1 0 0,1 0-1 0 0,-1 1 1 0 0,1-1-1 0 0,-1 0 1 0 0,1 0-1 0 0,0 0 1 0 0,0-1 0 0 0,0 1-1 0 0,0 0 1 0 0,0-1-1 0 0,0 1 1 0 0,1-1-1 0 0,-1 0 1 0 0,0 1-1 0 0,1-1 1 0 0,-1 0 0 0 0,4 0-1 0 0,3 2 49 0 0,0 0 1 0 0,0-1-1 0 0,0 0 0 0 0,0 0 1 0 0,19 0-1 0 0,-6-2-80 0 0,0-1-1 0 0,-1 0 1 0 0,1-2 0 0 0,-1 0-1 0 0,25-8 1 0 0,-39 9-1977 0 0,0 0-1 0 0,1-1 1 0 0,-1 0 0 0 0,-1 0-1 0 0,1 0 1 0 0,11-9-1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8 544 0 0,'-1'-8'12181'0'0,"7"36"-9950"0"0,-1 0-1 0 0,-2-1 0 0 0,0 50 1 0 0,3 29 866 0 0,-3-89-3337 0 0,1 1 1 0 0,9 29-1 0 0,-5-40-2470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30 300 0 0,'-24'-5'2323'0'0,"-14"3"15537"0"0,42 0-16609 0 0,5-1-450 0 0,0 0-1 0 0,1 1 1 0 0,-1 0-1 0 0,0 0 1 0 0,17 0-1 0 0,56 2 1902 0 0,-9-1-2906 0 0,-28 0-1760 0 0,-7 0-1829 0 0,-13-1-2651 0 0,-15 0 3559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12 0 0,'32'-1'4562'0'0,"0"-1"0"0"0,37-7 0 0 0,-44 4-2969 0 0,0-1 1 0 0,0-1-1 0 0,0-2 1 0 0,-2 0-1 0 0,44-23 1 0 0,-59 27-1261 0 0,-1 0 0 0 0,-1 0 0 0 0,1 0 0 0 0,-1-1 0 0 0,0 0 0 0 0,0 0 0 0 0,0 0 0 0 0,-1-1 1 0 0,0 0-1 0 0,-1 0 0 0 0,8-15 0 0 0,-7 11-40 0 0,-1 0 0 0 0,-1 0-1 0 0,0 0 1 0 0,0-1 0 0 0,-1 1 0 0 0,0-1 0 0 0,0-23 0 0 0,-2 33-250 0 0,0 1 1 0 0,0-1-1 0 0,-1 0 1 0 0,1 0-1 0 0,0 0 1 0 0,0 1-1 0 0,-1-1 1 0 0,1 0-1 0 0,-1 0 1 0 0,0 1 0 0 0,0-1-1 0 0,1 1 1 0 0,-1-1-1 0 0,0 0 1 0 0,0 1-1 0 0,0 0 1 0 0,-1-1-1 0 0,1 1 1 0 0,0 0-1 0 0,-3-3 1 0 0,3 4 306 0 0,0 1-312 0 0,0 0 0 0 0,0 0 0 0 0,1 0-1 0 0,-1 0 1 0 0,1 1 0 0 0,-1-1 0 0 0,1 0-1 0 0,-1 1 1 0 0,1-1 0 0 0,0 0 0 0 0,0 1-1 0 0,-1-1 1 0 0,1 0 0 0 0,0 1 0 0 0,0 2-1 0 0,1 29 681 0 0,-1-25-527 0 0,6 294 200 0 0,-6-286-391 0 0,2 33 0 0 0,-2-48-427 0 0,0 0 0 0 0,0 0 0 0 0,0 0 0 0 0,0 0 0 0 0,0-1 0 0 0,0 1 0 0 0,0 0 0 0 0,1 0 0 0 0,-1 0 0 0 0,0 0 0 0 0,1 0 0 0 0,-1-1 0 0 0,1 1 0 0 0,-1 0 0 0 0,1 0 1 0 0,-1-1-1 0 0,1 1 0 0 0,-1 0 0 0 0,1-1 0 0 0,0 1 0 0 0,-1 0 0 0 0,1-1 0 0 0,0 1 0 0 0,0-1 0 0 0,-1 1 0 0 0,1-1 0 0 0,0 0 0 0 0,0 1 0 0 0,0-1 0 0 0,0 0 0 0 0,0 1 0 0 0,0-1 0 0 0,8 0-2777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231 217 84 0 0,'5'-9'1792'0'0,"-1"0"-1"0"0,0 0 1 0 0,-1-1 0 0 0,0 0-1 0 0,-1 1 1 0 0,0-1-1 0 0,0 0 1 0 0,-1 0 0 0 0,0-20-1 0 0,-1 28-1568 0 0,-1 0 1 0 0,1 0-1 0 0,-1-1 0 0 0,0 1 0 0 0,0 0 0 0 0,0 0 0 0 0,0 0 0 0 0,0 0 0 0 0,0 0 1 0 0,0 0-1 0 0,-1 0 0 0 0,1 1 0 0 0,-1-1 0 0 0,1 0 0 0 0,-1 1 0 0 0,0-1 0 0 0,0 1 1 0 0,1 0-1 0 0,-1-1 0 0 0,0 1 0 0 0,0 0 0 0 0,0 0 0 0 0,-1 0 0 0 0,1 1 0 0 0,0-1 1 0 0,0 0-1 0 0,0 1 0 0 0,0-1 0 0 0,-1 1 0 0 0,1 0 0 0 0,-3 0 0 0 0,-5 0 39 0 0,1 1 0 0 0,-1 1 0 0 0,1 0 0 0 0,0 0 0 0 0,0 0-1 0 0,0 1 1 0 0,0 1 0 0 0,0-1 0 0 0,1 2 0 0 0,-1-1 0 0 0,1 1 0 0 0,0 0-1 0 0,0 1 1 0 0,1-1 0 0 0,0 2 0 0 0,-7 7 0 0 0,8-9-124 0 0,1 1 0 0 0,0-1 0 0 0,1 1 0 0 0,0 1 0 0 0,0-1 0 0 0,0 1 0 0 0,1-1 1 0 0,0 1-1 0 0,0 0 0 0 0,0 0 0 0 0,1 0 0 0 0,0 1 0 0 0,1-1 0 0 0,-1 0 0 0 0,2 1 0 0 0,-1-1 0 0 0,1 1 0 0 0,0-1 0 0 0,0 1 1 0 0,1-1-1 0 0,2 10 0 0 0,0-7-130 0 0,0-1 0 0 0,1 0 0 0 0,0 0 0 0 0,1-1 0 0 0,-1 1 0 0 0,2-1 0 0 0,-1 0 1 0 0,1 0-1 0 0,1 0 0 0 0,-1-1 0 0 0,1 0 0 0 0,1-1 0 0 0,10 9 0 0 0,-1-3-4 0 0,1-1 0 0 0,0 0 0 0 0,0-1 0 0 0,1-1 0 0 0,25 8 0 0 0,-34-14-4 0 0,1 0 0 0 0,0-1 0 0 0,0 0 0 0 0,0-1 0 0 0,0 0 0 0 0,0-1 0 0 0,0 0 0 0 0,0-1 0 0 0,0 0 0 0 0,0-1 0 0 0,0 0 0 0 0,0 0 0 0 0,0-2 0 0 0,-1 1 0 0 0,0-1 0 0 0,13-7 0 0 0,-17 8 0 0 0,0 0 0 0 0,0-1 0 0 0,-1 1 0 0 0,1-1 0 0 0,-1-1 0 0 0,0 1 0 0 0,0-1 0 0 0,0 0 0 0 0,-1 0 0 0 0,0 0 0 0 0,0 0 0 0 0,0-1 0 0 0,-1 0 0 0 0,0 0 0 0 0,0 0 0 0 0,0 0 0 0 0,-1 0 0 0 0,0-1 0 0 0,0 1 0 0 0,0-1 0 0 0,-1 1 0 0 0,0-1 0 0 0,0 0 0 0 0,-1 1 0 0 0,0-1 0 0 0,0 0 0 0 0,-2-10 0 0 0,0 7 0 0 0,-1 0 0 0 0,0 1 0 0 0,0 0 0 0 0,-1 0 0 0 0,0 0 0 0 0,-1 0 0 0 0,0 0 0 0 0,0 1 0 0 0,-1 0 0 0 0,-10-12 0 0 0,-1 2 0 0 0,-1 0 0 0 0,0 2 0 0 0,-22-16 0 0 0,16 15-441 0 0,0 1 0 0 0,-34-16 0 0 0,44 25 128 0 0,0 1 0 0 0,0 1 0 0 0,-1 0 0 0 0,0 1 0 0 0,-30-5-1 0 0,41 9-181 0 0,0 0 0 0 0,0 0 0 0 0,0 0 0 0 0,0 1 0 0 0,0-1 0 0 0,1 1-1 0 0,-6 1 1 0 0,8-1-151 0 0,-1-1 0 0 0,1 1 0 0 0,-1-1 0 0 0,1 1-1 0 0,0 0 1 0 0,-1 0 0 0 0,1 0 0 0 0,0 0 0 0 0,-1 0 0 0 0,1 0 0 0 0,0 0-1 0 0,-1 2 1 0 0,-2 3-2305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3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6 122 168 0 0,'-5'-5'6117'0'0,"34"0"-4151"0"0,1 2 0 0 0,0 1 1 0 0,50 3-1 0 0,-28 0-1067 0 0,377 3 3279 0 0,-70 2-2448 0 0,92 0-95 0 0,1-5-533 0 0,-62-7-382 0 0,368-29 36 0 0,-336 12-464 0 0,836-35 1002 0 0,-1065 54-1803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1204 0 0,'6'-8'10280'0'0,"-1"12"-9225"0"0,-1 0-1 0 0,1 1 0 0 0,-1 0 1 0 0,5 7-1 0 0,9 15 2388 0 0,-8-12-1973 0 0,12 18 830 0 0,-9-11-552 0 0,1-1 1 0 0,1-1 0 0 0,21 22-1 0 0,-35-41-1694 0 0,1 0 1 0 0,-1-1-1 0 0,0 1 0 0 0,0-1 0 0 0,0 1 1 0 0,1-1-1 0 0,-1 1 0 0 0,0-1 1 0 0,0 0-1 0 0,1 0 0 0 0,-1 1 0 0 0,0-1 1 0 0,1 0-1 0 0,-1 0 0 0 0,0 0 0 0 0,1 0 1 0 0,-1-1-1 0 0,0 1 0 0 0,1 0 0 0 0,-1-1 1 0 0,0 1-1 0 0,0 0 0 0 0,1-1 0 0 0,-1 0 1 0 0,0 1-1 0 0,0-1 0 0 0,0 0 0 0 0,0 1 1 0 0,0-1-1 0 0,0 0 0 0 0,0 0 0 0 0,0 0 1 0 0,1-1-1 0 0,14-17-53 0 0,-2-1 0 0 0,13-22 0 0 0,10-14 0 0 0,-20 31 0 0 0,-2-1 0 0 0,15-34 0 0 0,-25 49 0 0 0,11-23 0 0 0,-12 18-12018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1 107 884 0 0,'4'-4'7935'0'0,"-4"4"-7779"0"0,11 7 1910 0 0,10 16-876 0 0,8 28 1095 0 0,-1 2 1 0 0,23 66-1 0 0,-36-84-1492 0 0,100 238 4622 0 0,-111-262-4929 0 0,1 0-1 0 0,1 0 1 0 0,-1-1 0 0 0,16 19-1 0 0,-20-28-418 0 0,-1 0-1 0 0,1 0 1 0 0,0-1-1 0 0,0 1 1 0 0,0 0-1 0 0,0 0 1 0 0,0-1-1 0 0,0 1 0 0 0,0-1 1 0 0,0 1-1 0 0,0-1 1 0 0,0 1-1 0 0,0-1 1 0 0,0 0-1 0 0,0 1 1 0 0,0-1-1 0 0,1 0 1 0 0,-1 0-1 0 0,0 0 1 0 0,0 0-1 0 0,0 0 1 0 0,0 0-1 0 0,2 0 0 0 0,-1-1-2 0 0,0 0-1 0 0,0 0 0 0 0,-1 0 0 0 0,1 0 1 0 0,0 0-1 0 0,0 0 0 0 0,-1 0 0 0 0,1-1 1 0 0,-1 1-1 0 0,1-1 0 0 0,-1 1 0 0 0,2-3 1 0 0,2-3 85 0 0,0-1 0 0 0,-1 0 0 0 0,0 0 1 0 0,6-17-1 0 0,4-21 132 0 0,-3 0-1 0 0,11-85 1 0 0,-6-98 203 0 0,-14 193-421 0 0,-1-44 114 0 0,2-24-690 0 0,9 116-7539 0 0,7 16 3243 0 0,-16-24 3510 0 0,11 18-1748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1 248 0 0,'0'2'1058'0'0,"1"9"868"0"0,0 0 1 0 0,1-1-1 0 0,1 1 0 0 0,3 12 1 0 0,6 24 1760 0 0,3 64 897 0 0,6 33-728 0 0,-16-116-3622 0 0,2 4-1457 0 0,1-9-2853 0 0,-7-18 2299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28 162 336 0 0,'-2'-4'192'0'0,"-2"-1"515"0"0,0 0 0 0 0,1 0 0 0 0,0-1-1 0 0,0 0 1 0 0,0 0 0 0 0,-2-8-1 0 0,5 11-403 0 0,-1 1 0 0 0,1 0-1 0 0,0 0 1 0 0,0-1-1 0 0,0 1 1 0 0,1 0-1 0 0,-1 0 1 0 0,0-1 0 0 0,1 1-1 0 0,-1 0 1 0 0,1 0-1 0 0,0 0 1 0 0,0 0-1 0 0,0-1 1 0 0,0 1 0 0 0,0 1-1 0 0,0-1 1 0 0,1 0-1 0 0,-1 0 1 0 0,1 0-1 0 0,-1 1 1 0 0,3-3-1 0 0,4-3 307 0 0,0 1-1 0 0,1 0 0 0 0,-1 1 0 0 0,1-1 0 0 0,0 2 0 0 0,0-1 0 0 0,1 1 0 0 0,-1 1 0 0 0,1 0 0 0 0,0 0 0 0 0,0 1 1 0 0,0 0-1 0 0,15-1 0 0 0,-6 2 95 0 0,0 0 1 0 0,-1 1 0 0 0,1 1 0 0 0,-1 1-1 0 0,0 1 1 0 0,30 8 0 0 0,-30-6-229 0 0,1 2 0 0 0,-1 1 0 0 0,0 0 0 0 0,-1 1 0 0 0,0 1 0 0 0,0 0 0 0 0,28 25 0 0 0,-38-29-329 0 0,-1-1 0 0 0,0 1 0 0 0,-1 1 1 0 0,1-1-1 0 0,-1 1 0 0 0,0 0 1 0 0,-1 0-1 0 0,0 0 0 0 0,0 1 1 0 0,0-1-1 0 0,-1 1 0 0 0,0 0 0 0 0,-1 0 1 0 0,0 0-1 0 0,0 0 0 0 0,0 1 1 0 0,-1-1-1 0 0,-1 0 0 0 0,1 1 0 0 0,-2 15 1 0 0,-1-16-146 0 0,0 0 1 0 0,-1 0-1 0 0,0 0 1 0 0,0 0-1 0 0,-1 0 1 0 0,0 0-1 0 0,0-1 1 0 0,-1 0-1 0 0,1 0 0 0 0,-2 0 1 0 0,1-1-1 0 0,-1 1 1 0 0,0-1-1 0 0,0-1 1 0 0,-1 1-1 0 0,1-1 1 0 0,-9 5-1 0 0,-8 4-2 0 0,0-1 0 0 0,0-1 0 0 0,-2-1 0 0 0,-27 9 0 0 0,31-12-552 0 0,-1-1 1 0 0,0-2-1 0 0,0 0 1 0 0,0-1-1 0 0,-34 1 0 0 0,55-5-380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0 104 736 0 0,'8'-8'1213'0'0,"0"1"0"0"0,0 0 0 0 0,1 0-1 0 0,0 0 1 0 0,0 1 0 0 0,1 1 0 0 0,0 0 0 0 0,16-7-1 0 0,1 2 971 0 0,0 2 0 0 0,32-7 0 0 0,-48 13-1238 0 0,1 0-1 0 0,-1 0 0 0 0,1 1 0 0 0,22 1 1 0 0,-30 1-713 0 0,0-1 1 0 0,-1 1-1 0 0,1-1 1 0 0,-1 1-1 0 0,1 0 1 0 0,-1 1-1 0 0,1-1 0 0 0,-1 0 1 0 0,1 1-1 0 0,-1 0 1 0 0,0 0-1 0 0,0 0 1 0 0,0 0-1 0 0,0 1 1 0 0,0-1-1 0 0,-1 1 1 0 0,1-1-1 0 0,3 6 1 0 0,-5-6-150 0 0,-1 0 0 0 0,1-1 0 0 0,-1 1 0 0 0,1 0 0 0 0,-1 0 1 0 0,0-1-1 0 0,0 1 0 0 0,0 0 0 0 0,0 0 0 0 0,0-1 1 0 0,0 1-1 0 0,0 0 0 0 0,-1 0 0 0 0,0 2 0 0 0,-9 26 433 0 0,-6-3-102 0 0,-2-1 0 0 0,-36 43 1 0 0,29-39 6 0 0,-26 41 0 0 0,47-64-332 0 0,1 0 0 0 0,0 0 0 0 0,0 0-1 0 0,0 1 1 0 0,-1 8 0 0 0,4-14 49 0 0,0 1 72 0 0,1-2-184 0 0,-1 1 0 0 0,1 0 0 0 0,-1 0 0 0 0,1 0 0 0 0,0-1 0 0 0,0 1 0 0 0,0 0 0 0 0,0-1 0 0 0,0 1 0 0 0,0-1 0 0 0,0 1 0 0 0,1-1 0 0 0,-1 0 0 0 0,0 1-1 0 0,1-1 1 0 0,-1 0 0 0 0,1 0 0 0 0,0 0 0 0 0,-1 0 0 0 0,1 0 0 0 0,0-1 0 0 0,-1 1 0 0 0,1 0 0 0 0,3 0 0 0 0,11 2-16 0 0,1-2-1 0 0,-1 0 1 0 0,1 0 0 0 0,-1-2 0 0 0,0 0-1 0 0,1-1 1 0 0,-1 0 0 0 0,20-7 0 0 0,-19 4-997 0 0,0 0 0 0 0,16-9 1 0 0,11-6-11095 0 0,-33 13 9038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88 836 0 0,'-10'-14'5130'0'0,"9"13"-4104"0"0,-1-1-1 0 0,1 0 1 0 0,0 1 0 0 0,0-1-1 0 0,0 0 1 0 0,0 0 0 0 0,0 0-1 0 0,0 0 1 0 0,0 0 0 0 0,0-3 3216 0 0,30-2 2132 0 0,76-1-3858 0 0,-58 5-810 0 0,53-10 0 0 0,-18-5-2169 0 0,-79 17-1125 0 0,0 0 1479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0 792 0 0,'-24'21'2852'0'0,"6"2"3482"0"0,18-22-6128 0 0,0-1-1 0 0,0 1 0 0 0,-1-1 1 0 0,1 1-1 0 0,0-1 1 0 0,0 1-1 0 0,0 0 0 0 0,0-1 1 0 0,0 1-1 0 0,0-1 1 0 0,0 1-1 0 0,1-1 0 0 0,-1 1 1 0 0,0-1-1 0 0,0 1 1 0 0,0-1-1 0 0,0 1 0 0 0,1-1 1 0 0,-1 1-1 0 0,0-1 1 0 0,0 1-1 0 0,1-1 0 0 0,-1 0 1 0 0,1 1-1 0 0,-1-1 1 0 0,0 1-1 0 0,1-1 0 0 0,-1 0 1 0 0,1 1-1 0 0,-1-1 1 0 0,0 0-1 0 0,1 0 0 0 0,-1 1 1 0 0,1-1-1 0 0,-1 0 1 0 0,1 0-1 0 0,-1 0 0 0 0,1 0 1 0 0,-1 1-1 0 0,1-1 1 0 0,0 0-1 0 0,-1 0 1 0 0,1 0-1 0 0,-1 0 0 0 0,1 0 1 0 0,25 2 3722 0 0,41-5 2280 0 0,-26-4-7888 0 0,-30 6-1787 0 0,-1 0-3450 0 0,-1-1 3919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8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1056 0 0,'26'-1'14860'0'0,"6"0"-6698"0"0,2-1-4753 0 0,72-9-1706 0 0,-63 4 1868 0 0,-41 7-3840 0 0,45-7 663 0 0,-28 7-4125 0 0,1 2-5726 0 0,-6 0 6080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1044 0 0,'0'0'8794'0'0,"3"-2"-6557"0"0,21-10 1051 0 0,-8 3-296 0 0,0 0 1 0 0,28-20-1 0 0,-39 26-2613 0 0,-1-1-1 0 0,0 0 1 0 0,1-1 0 0 0,-2 1-1 0 0,1-1 1 0 0,0 0-1 0 0,-1 0 1 0 0,0 0 0 0 0,0 0-1 0 0,0 0 1 0 0,-1-1 0 0 0,0 1-1 0 0,3-9 1 0 0,0-23 229 0 0,0 0 1 0 0,-3-1-1 0 0,-1 1 1 0 0,-5-59-1 0 0,2 68-524 0 0,0-5-84 0 0,16 118 0 0 0,4 73 0 0 0,0 8 0 0 0,-18-165 3 0 0,0 2-9 0 0,-1-1-1 0 0,1 1 1 0 0,0 0 0 0 0,0-1 0 0 0,0 1 0 0 0,1-1 0 0 0,-1 1-1 0 0,1-1 1 0 0,-1 1 0 0 0,1-1 0 0 0,0 0 0 0 0,0 1-1 0 0,0-1 1 0 0,0 0 0 0 0,0 1 0 0 0,0-1 0 0 0,1 0 0 0 0,2 4-1 0 0,9-4-4438 0 0,-4-4-2079 0 0,5-2 1615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0:5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14 211 60 0 0,'2'-7'1298'0'0,"1"1"0"0"0,0 0 0 0 0,1 0 0 0 0,-1 0 0 0 0,1 0 0 0 0,0 1 1 0 0,1 0-1 0 0,-1-1 0 0 0,1 2 0 0 0,10-10 0 0 0,16-5 1503 0 0,28-6 1680 0 0,64-19 1 0 0,1 0 102 0 0,-115 39-4406 0 0,-9 3 99 0 0,-23 4 424 0 0,-40 9 223 0 0,14 1-924 0 0,0 2 0 0 0,1 2 0 0 0,-71 34 0 0 0,115-48 0 0 0,1 0 0 0 0,-1 0 0 0 0,0 0 0 0 0,1 1 0 0 0,-1-1 0 0 0,1 1 0 0 0,0 0 0 0 0,0 0 0 0 0,0 0 0 0 0,0 0 0 0 0,1 0 0 0 0,-1 1 0 0 0,1-1 0 0 0,0 1 0 0 0,0 0 0 0 0,-2 4 0 0 0,4 3 0 0 0,2-6 0 0 0,0-1 0 0 0,0 0 0 0 0,0 0 0 0 0,0-1 0 0 0,0 1 0 0 0,1 0 0 0 0,0-1 0 0 0,0 1 0 0 0,0-1 0 0 0,0 0 0 0 0,0 0 0 0 0,1 0 0 0 0,7 4 0 0 0,6 4 0 0 0,35 15 0 0 0,-29-15 0 0 0,40 18 0 0 0,-39-19 0 0 0,0 1 0 0 0,-1 1 0 0 0,0 1 0 0 0,36 28 0 0 0,-57-39 0 0 0,0 0 0 0 0,0 0 0 0 0,-1 0 0 0 0,1 1 0 0 0,0-1 0 0 0,-1 1 0 0 0,2 2 0 0 0,-3-4 0 0 0,0 0 0 0 0,0 0 0 0 0,0 0 0 0 0,0 0 0 0 0,0 0 0 0 0,0 0 0 0 0,0 0 0 0 0,0 0 0 0 0,-1 0 0 0 0,1 0 0 0 0,0 0 0 0 0,0 0 0 0 0,-1 0 0 0 0,1 0 0 0 0,-1 0 0 0 0,1 0 0 0 0,-1-1 0 0 0,1 1 0 0 0,-1 0 0 0 0,1 0 0 0 0,-1 0 0 0 0,0-1 0 0 0,0 1 0 0 0,1 0 0 0 0,-1-1 0 0 0,0 1 0 0 0,0-1 0 0 0,0 1 0 0 0,1-1 0 0 0,-1 1 0 0 0,0-1 0 0 0,0 0 0 0 0,-1 1 0 0 0,-13 4 0 0 0,0 0 0 0 0,0-1 0 0 0,-1-1 0 0 0,-23 2 0 0 0,-67-1 0 0 0,52-3 0 0 0,22-2-41 0 0,22 1-43 0 0,0 0 1 0 0,0 0 0 0 0,0 1-1 0 0,-16 3 1 0 0,25-4-535 0 0,13 4-7390 0 0,-7-3 7026 0 0,0 0 0 0 0,0 0 0 0 0,0-1 0 0 0,0 1 1 0 0,6-1-1 0 0,10-2-2069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40.7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390 489 276 0 0,'-35'-20'3583'0'0,"28"16"-2960"0"0,-1-1 0 0 0,0 1 0 0 0,1 0 0 0 0,-1 0 0 0 0,-1 1 0 0 0,1 1 0 0 0,0-1 0 0 0,-1 1 1 0 0,-11-1-1 0 0,2 2 308 0 0,1 1 0 0 0,-29 3 0 0 0,39-2-632 0 0,0 0 1 0 0,1 1-1 0 0,-1-1 1 0 0,1 1-1 0 0,-1 0 1 0 0,1 1-1 0 0,0 0 0 0 0,0 0 1 0 0,-10 7-1 0 0,16-10-271 0 0,0 0 1 0 0,-1 0-1 0 0,1 0 0 0 0,0 1 0 0 0,0-1 0 0 0,0 0 0 0 0,-1 0 0 0 0,1 0 0 0 0,0 1 0 0 0,0-1 0 0 0,0 0 0 0 0,0 0 0 0 0,0 1 0 0 0,0-1 0 0 0,-1 0 0 0 0,1 0 0 0 0,0 1 0 0 0,0-1 0 0 0,0 0 0 0 0,0 0 0 0 0,0 1 0 0 0,0-1 0 0 0,0 0 0 0 0,0 0 0 0 0,0 1 0 0 0,0-1 0 0 0,0 0 0 0 0,0 0 0 0 0,0 1 1 0 0,1-1-1 0 0,-1 0 0 0 0,0 0 0 0 0,0 1 0 0 0,0-1 0 0 0,0 0 0 0 0,0 0 0 0 0,0 0 0 0 0,1 1 0 0 0,-1-1 0 0 0,0 0 0 0 0,0 0 0 0 0,0 0 0 0 0,1 1 0 0 0,-1-1 0 0 0,0 0 0 0 0,0 0 0 0 0,0 0 0 0 0,1 0 0 0 0,-1 0 0 0 0,0 0 0 0 0,0 0 0 0 0,1 1 0 0 0,-1-1 0 0 0,0 0 0 0 0,1 0 0 0 0,13 5 491 0 0,-13-5-553 0 0,18 3 257 0 0,0 0-1 0 0,1-1 0 0 0,-1-1 1 0 0,1-1-1 0 0,31-4 0 0 0,-15 2-62 0 0,60-4 260 0 0,-1-4 1 0 0,-1-3-1 0 0,181-52 0 0 0,-264 61-365 0 0,-1 0 0 0 0,0 0 1 0 0,0-1-1 0 0,0-1 0 0 0,10-6 1 0 0,-20 12-56 0 0,0 0 0 0 0,0-1 0 0 0,1 1 0 0 0,-1 0 1 0 0,0 0-1 0 0,0-1 0 0 0,1 1 0 0 0,-1 0 1 0 0,0-1-1 0 0,0 1 0 0 0,0 0 0 0 0,1-1 0 0 0,-1 1 1 0 0,0 0-1 0 0,0-1 0 0 0,0 1 0 0 0,0 0 0 0 0,0-1 1 0 0,0 1-1 0 0,0 0 0 0 0,0-1 0 0 0,0 1 0 0 0,0 0 1 0 0,0-1-1 0 0,0 1 0 0 0,0-1 0 0 0,0 1 1 0 0,0 0-1 0 0,0-1 0 0 0,0 1 0 0 0,0 0 0 0 0,-1-1 1 0 0,1 1-1 0 0,0 0 0 0 0,0-1 0 0 0,0 1 0 0 0,-1 0 1 0 0,1 0-1 0 0,0-1 0 0 0,0 1 0 0 0,-1 0 0 0 0,1 0 1 0 0,0-1-1 0 0,-1 1 0 0 0,0-1-12 0 0,0 0 0 0 0,-1 0-1 0 0,1 0 1 0 0,0 0 0 0 0,-1 0 0 0 0,1 1-1 0 0,-1-1 1 0 0,1 0 0 0 0,-1 1 0 0 0,-2-1-1 0 0,-18-1-52 0 0,-1 1 1 0 0,0 1-1 0 0,0 0 0 0 0,0 2 0 0 0,-33 8 0 0 0,4-3-4 0 0,31-4 44 0 0,-50 6-121 0 0,-73 19-1 0 0,138-26 380 0 0,7-1-90 0 0,14 0-40 0 0,25-4-39 0 0,166-29 171 0 0,-158 21-162 0 0,0-1 0 0 0,55-23-1 0 0,-102 34-70 0 0,54-24 75 0 0,-51 23-68 0 0,0 0 1 0 0,-1-1-1 0 0,1 1 0 0 0,-1-1 1 0 0,1 0-1 0 0,-1 1 1 0 0,0-2-1 0 0,0 1 0 0 0,0 0 1 0 0,0 0-1 0 0,2-6 1 0 0,-4 8-7 0 0,-1-1 0 0 0,0 1 0 0 0,1 0 0 0 0,-1-1 0 0 0,0 1 0 0 0,0 0 0 0 0,0-1 0 0 0,0 1 0 0 0,0-1 0 0 0,0 1 0 0 0,0 0 0 0 0,0-1 0 0 0,0 1 0 0 0,-1 0 0 0 0,1-1 0 0 0,-1 1 0 0 0,1 0 0 0 0,-1-1 0 0 0,1 1 0 0 0,-1 0 0 0 0,0 0 0 0 0,0 0 0 0 0,0-1 0 0 0,1 1 0 0 0,-1 0 0 0 0,0 0 0 0 0,0 0 0 0 0,0 1 0 0 0,-1-1 0 0 0,1 0 1 0 0,0 0-1 0 0,-2 0 0 0 0,-4-4-4 0 0,-1 0 1 0 0,0 1 0 0 0,-15-5 0 0 0,19 7-7 0 0,-23-7-2 0 0,0 1 1 0 0,0 1-1 0 0,-44-5 1 0 0,-85 0 27 0 0,145 11-14 0 0,-1 1 12 0 0,-34-3 138 0 0,0 2 0 0 0,-69 7 0 0 0,142-1 1472 0 0,21-1-1327 0 0,48-7 219 0 0,-1-4 1 0 0,116-22-1 0 0,-206 28-482 0 0,-1 0 0 0 0,1 0 1 0 0,-1 0-1 0 0,1-1 0 0 0,-1 0 0 0 0,1 0 1 0 0,-1 0-1 0 0,0 0 0 0 0,0 0 0 0 0,0-1 1 0 0,6-5-1 0 0,-10 8-33 0 0,1-1 0 0 0,-1 1 0 0 0,0 0-1 0 0,0-1 1 0 0,0 1 0 0 0,0-1 0 0 0,0 1 0 0 0,0 0 0 0 0,0-1 0 0 0,0 1-1 0 0,0 0 1 0 0,0-1 0 0 0,0 1 0 0 0,0-1 0 0 0,0 1 0 0 0,0 0 0 0 0,0-1-1 0 0,-1 1 1 0 0,1 0 0 0 0,0-1 0 0 0,0 1 0 0 0,0 0 0 0 0,0-1-1 0 0,-1 1 1 0 0,1 0 0 0 0,0-1 0 0 0,0 1 0 0 0,-1 0 0 0 0,1 0 0 0 0,0-1-1 0 0,-1 1 1 0 0,1 0 0 0 0,-10-8 38 0 0,-3 2-34 0 0,1 0 1 0 0,0 1-1 0 0,-1 1 0 0 0,0 0 1 0 0,0 1-1 0 0,-16-2 1 0 0,-81-5-59 0 0,101 10 51 0 0,-38-2-33 0 0,-55 5 1 0 0,87-2 19 0 0,1 1-1 0 0,-1 0 1 0 0,1 1 0 0 0,-1 1 0 0 0,1 0-1 0 0,0 1 1 0 0,1 1 0 0 0,-14 7-1 0 0,24-11 15 0 0,1-1 0 0 0,-1 1 0 0 0,1 1 0 0 0,0-1 0 0 0,-1 0 0 0 0,1 0 0 0 0,0 1 0 0 0,0-1 0 0 0,0 1 0 0 0,-2 4 0 0 0,4-6 2 0 0,0 0-1 0 0,0-1 1 0 0,0 1-1 0 0,0-1 0 0 0,0 1 1 0 0,0 0-1 0 0,0-1 0 0 0,0 1 1 0 0,1-1-1 0 0,-1 1 1 0 0,0 0-1 0 0,0-1 0 0 0,1 1 1 0 0,-1-1-1 0 0,0 1 1 0 0,0-1-1 0 0,1 1 0 0 0,-1-1 1 0 0,1 1-1 0 0,-1-1 0 0 0,0 1 1 0 0,1-1-1 0 0,-1 0 1 0 0,1 1-1 0 0,12 10 53 0 0,-12-11-50 0 0,8 6 28 0 0,0-1-1 0 0,0 0 1 0 0,1 0 0 0 0,0-1 0 0 0,0 0-1 0 0,0-1 1 0 0,13 3 0 0 0,76 10 126 0 0,-77-14-132 0 0,22 5-23 0 0,1-3-1 0 0,1-2 1 0 0,84-6-1 0 0,-138 2-301 0 0,0 1 1 0 0,0 0-1 0 0,-15 0 0 0 0,-69 6 153 0 0,-1 5-1 0 0,1 4 1 0 0,0 3-1 0 0,2 5 1 0 0,0 4-1 0 0,-109 47 1 0 0,188-69 202 0 0,0 1 1 0 0,0 0-1 0 0,0 1 1 0 0,1 0-1 0 0,0 0 1 0 0,-13 12-1 0 0,23-17-36 0 0,-1-1-1 0 0,0 1 1 0 0,1-1 0 0 0,-1 1-1 0 0,1-1 1 0 0,-1 1-1 0 0,1-1 1 0 0,-1 1-1 0 0,1 0 1 0 0,0-1-1 0 0,-1 1 1 0 0,1 0 0 0 0,0-1-1 0 0,-1 1 1 0 0,1 0-1 0 0,0-1 1 0 0,0 1-1 0 0,0 0 1 0 0,-1 0 0 0 0,1-1-1 0 0,0 1 1 0 0,0 0-1 0 0,0 0 1 0 0,0-1-1 0 0,0 1 1 0 0,1 0-1 0 0,-1 0 1 0 0,0 0 0 0 0,1 0 3 0 0,0 0 0 0 0,0 0 0 0 0,0 0 0 0 0,0 0 0 0 0,0 0 0 0 0,0 0 0 0 0,0 0 0 0 0,0 0 0 0 0,0-1 0 0 0,0 1 0 0 0,1 0 0 0 0,-1-1 0 0 0,0 1 0 0 0,2 0 0 0 0,6 1 76 0 0,1 0 1 0 0,0 0-1 0 0,11 1 1 0 0,-20-3-87 0 0,61 4 365 0 0,109-8 0 0 0,63-20 31 0 0,-190 19-325 0 0,-25 3-58 0 0,-1 1 15 0 0,0-1-1 0 0,0-1 1 0 0,0-1-1 0 0,-1 0 1 0 0,1-1 0 0 0,25-12-1 0 0,-42 17-51 0 0,-1 0 0 0 0,0 0 1 0 0,1 0-1 0 0,-1 0 0 0 0,1-1 0 0 0,-1 1 0 0 0,0 0 0 0 0,1 0 0 0 0,-1 0 0 0 0,0-1 0 0 0,1 1 1 0 0,-1 0-1 0 0,0-1 0 0 0,1 1 0 0 0,-1 0 0 0 0,0-1 0 0 0,1 1 0 0 0,-1 0 0 0 0,0-1 0 0 0,0 1 0 0 0,0-1 1 0 0,1 1-1 0 0,-1 0 0 0 0,0-1 0 0 0,0 1 0 0 0,0-1 0 0 0,0 1 0 0 0,0-1 0 0 0,0 1 0 0 0,0-1 1 0 0,0 1-1 0 0,0 0 0 0 0,0-1 0 0 0,0 1 0 0 0,0-1 0 0 0,0 1 0 0 0,0-1 0 0 0,0 1 0 0 0,-1 0 1 0 0,1-1-1 0 0,0 1 0 0 0,0-1 0 0 0,0 1 0 0 0,-1 0 0 0 0,1-1 0 0 0,0 1 0 0 0,0 0 0 0 0,-1-1 1 0 0,1 1-1 0 0,0 0 0 0 0,-1-1 0 0 0,1 1 0 0 0,0 0 0 0 0,-1 0 0 0 0,1-1 0 0 0,-1 1 0 0 0,1 0 0 0 0,0 0 1 0 0,-1 0-1 0 0,1 0 0 0 0,-1-1 0 0 0,-27-9-180 0 0,11 8 104 0 0,1 0 0 0 0,0 1 0 0 0,-1 1 0 0 0,-18 2 0 0 0,27-1 63 0 0,-1 0-1 0 0,1 0 1 0 0,0 1 0 0 0,0 1 0 0 0,0-1 0 0 0,0 1-1 0 0,1 0 1 0 0,-1 1 0 0 0,1 0 0 0 0,-8 5 0 0 0,14-8 25 0 0,0-1 1 0 0,0 1 0 0 0,1-1-1 0 0,-1 1 1 0 0,0 0-1 0 0,1-1 1 0 0,-1 1 0 0 0,0 0-1 0 0,1 0 1 0 0,-1 0-1 0 0,1-1 1 0 0,-1 1 0 0 0,1 0-1 0 0,0 0 1 0 0,-1 0-1 0 0,1 0 1 0 0,0 0-1 0 0,-1 0 1 0 0,1 0 0 0 0,0 0-1 0 0,0 0 1 0 0,0 0-1 0 0,0 0 1 0 0,0 0 0 0 0,0 0-1 0 0,0 0 1 0 0,0 0-1 0 0,1 0 1 0 0,-1 0 0 0 0,0 0-1 0 0,1-1 1 0 0,-1 1-1 0 0,0 0 1 0 0,1 0 0 0 0,-1 0-1 0 0,1 0 1 0 0,-1 0-1 0 0,1-1 1 0 0,0 1 0 0 0,-1 0-1 0 0,1 0 1 0 0,0-1-1 0 0,-1 1 1 0 0,1-1 0 0 0,1 2-1 0 0,5 3 35 0 0,0 0 0 0 0,0 0 0 0 0,0 0 0 0 0,9 4 0 0 0,17 6 73 0 0,0-2 0 0 0,1-1 0 0 0,0-1 0 0 0,0-2 0 0 0,61 8 0 0 0,183 3 411 0 0,-91-23-233 0 0,-153 1-213 0 0,-1-2 0 0 0,1-2-1 0 0,47-14 1 0 0,-75 18-91 0 0,-1 0 0 0 0,1 0 1 0 0,-1 0-1 0 0,0-1 0 0 0,0 0 0 0 0,0 0 0 0 0,0 0 0 0 0,4-4 0 0 0,-8 6-8 0 0,0-1 0 0 0,0 1 0 0 0,0 0 1 0 0,0 0-1 0 0,0 0 0 0 0,0-1 0 0 0,0 1 0 0 0,-1 0 0 0 0,1-1 0 0 0,0 1 1 0 0,-1 0-1 0 0,0-1 0 0 0,1 1 0 0 0,-1-1 0 0 0,0 1 0 0 0,1-1 0 0 0,-1 1 1 0 0,0-1-1 0 0,0 1 0 0 0,0-1 0 0 0,-1 1 0 0 0,1-1 0 0 0,0 1 1 0 0,0-1-1 0 0,-1 1 0 0 0,1 0 0 0 0,-1-1 0 0 0,1 1 0 0 0,-1-1 0 0 0,0 1 1 0 0,1 0-1 0 0,-1-1 0 0 0,0 1 0 0 0,-1-1 0 0 0,-4-4-35 0 0,0 1 0 0 0,0 0 0 0 0,0 0-1 0 0,-1 0 1 0 0,0 1 0 0 0,0 0 0 0 0,0 0 0 0 0,0 1-1 0 0,0 0 1 0 0,-1 0 0 0 0,1 1 0 0 0,-9-2-1 0 0,6 1 6 0 0,1 2-1 0 0,0-1 1 0 0,-1 1-1 0 0,1 0 1 0 0,-1 1-1 0 0,1 0 0 0 0,-1 1 1 0 0,-14 2-1 0 0,22-2 66 0 0,-1 0 0 0 0,0-1 0 0 0,1 1 1 0 0,-1 0-1 0 0,1 1 0 0 0,-1-1 0 0 0,1 0 0 0 0,-1 1 0 0 0,1-1 0 0 0,0 1 0 0 0,0 0 0 0 0,0 0 0 0 0,0-1 0 0 0,0 2 0 0 0,0-1 0 0 0,0 0 0 0 0,1 0 0 0 0,-1 0 0 0 0,1 1 1 0 0,-1-1-1 0 0,1 1 0 0 0,0-1 0 0 0,0 1 0 0 0,0 0 0 0 0,0-1 0 0 0,1 1 0 0 0,-1 0 0 0 0,1 0 0 0 0,0-1 0 0 0,-1 1 0 0 0,1 0 0 0 0,1 0 0 0 0,-1 2 0 0 0,1 2 65 0 0,0 0 0 0 0,1 0-1 0 0,0-1 1 0 0,0 1-1 0 0,0-1 1 0 0,1 1-1 0 0,0-1 1 0 0,0 0 0 0 0,1 0-1 0 0,0 0 1 0 0,0-1-1 0 0,0 1 1 0 0,0-1-1 0 0,1 0 1 0 0,0 0-1 0 0,9 6 1 0 0,-4-3 39 0 0,1 0 1 0 0,-1-1-1 0 0,2 0 0 0 0,-1-1 0 0 0,1 0 1 0 0,0-1-1 0 0,25 8 0 0 0,10-5 314 0 0,-45-8-434 0 0,0 1-1 0 0,-1-1 1 0 0,1 0 0 0 0,0 0-1 0 0,0 0 1 0 0,0-1 0 0 0,0 1-1 0 0,0 0 1 0 0,-1-1-1 0 0,1 1 1 0 0,0-1 0 0 0,0 1-1 0 0,-1-1 1 0 0,1 0 0 0 0,0 0-1 0 0,-1 0 1 0 0,1 0 0 0 0,-1 0-1 0 0,1 0 1 0 0,-1 0 0 0 0,1-1-1 0 0,1-1 1 0 0,-3 2-27 0 0,0 0 1 0 0,1 0-1 0 0,-1 0 0 0 0,0 0 1 0 0,0 0-1 0 0,0 0 0 0 0,0 0 1 0 0,0 0-1 0 0,0 0 0 0 0,0 0 1 0 0,0 0-1 0 0,0 0 0 0 0,0 0 1 0 0,-1 0-1 0 0,1 0 0 0 0,0 0 1 0 0,-1 0-1 0 0,1 0 0 0 0,-1 0 1 0 0,1 1-1 0 0,-1-1 0 0 0,0-1 1 0 0,-15-17-322 0 0,10 16 294 0 0,1-1-1 0 0,0 1 0 0 0,-1 0 0 0 0,1 1 1 0 0,-1-1-1 0 0,0 1 0 0 0,0 1 1 0 0,0-1-1 0 0,0 1 0 0 0,0 0 1 0 0,0 0-1 0 0,-1 0 0 0 0,1 1 0 0 0,-7 0 1 0 0,-6 2 0 0 0,-1 0 0 0 0,1 1 0 0 0,-22 7 0 0 0,32-7 91 0 0,1 0 1 0 0,-1 0 0 0 0,1 1-1 0 0,0 0 1 0 0,0 0 0 0 0,0 1 0 0 0,1 0-1 0 0,-1 1 1 0 0,1-1 0 0 0,0 2-1 0 0,1-1 1 0 0,0 0 0 0 0,-9 13 0 0 0,12-15 23 0 0,1-1 0 0 0,-1 1 0 0 0,1 0 0 0 0,0 0 0 0 0,1-1 0 0 0,-1 1 0 0 0,1 1 1 0 0,-1-1-1 0 0,1 0 0 0 0,0 0 0 0 0,1 0 0 0 0,-1 0 0 0 0,1 1 0 0 0,0-1 0 0 0,0 0 1 0 0,0 1-1 0 0,1-1 0 0 0,-1 0 0 0 0,1 0 0 0 0,0 0 0 0 0,0 1 0 0 0,1-1 0 0 0,-1 0 1 0 0,1 0-1 0 0,0-1 0 0 0,0 1 0 0 0,0 0 0 0 0,0-1 0 0 0,1 1 0 0 0,4 5 0 0 0,-3-6 6 0 0,0 1-1 0 0,0-1 1 0 0,0 0 0 0 0,1 0-1 0 0,-1 0 1 0 0,1-1-1 0 0,-1 1 1 0 0,1-1-1 0 0,0 0 1 0 0,0 0-1 0 0,0-1 1 0 0,0 0-1 0 0,0 0 1 0 0,0 0 0 0 0,6 0-1 0 0,-4 0-7 0 0,-1-1 1 0 0,0 0-1 0 0,1-1 1 0 0,-1 1-1 0 0,0-1 0 0 0,1 0 1 0 0,-1-1-1 0 0,0 1 0 0 0,0-1 1 0 0,0-1-1 0 0,11-5 0 0 0,-15 8-65 0 0,-1-1-1 0 0,1 0 1 0 0,-1 0-1 0 0,1 0 1 0 0,-1 0-1 0 0,1-1 1 0 0,-1 1-1 0 0,0 0 1 0 0,1 0-1 0 0,-1-1 0 0 0,0 1 1 0 0,0-1-1 0 0,0 1 1 0 0,0-1-1 0 0,0 1 1 0 0,0-1-1 0 0,-1 0 1 0 0,1 0-1 0 0,-1 1 1 0 0,1-1-1 0 0,-1 0 1 0 0,1 0-1 0 0,-1 0 1 0 0,0 1-1 0 0,0-1 1 0 0,0 0-1 0 0,0 0 1 0 0,0 0-1 0 0,0 1 1 0 0,-1-1-1 0 0,1 0 0 0 0,-1 0 1 0 0,1 0-1 0 0,-1 1 1 0 0,-1-4-1 0 0,1 2-22 0 0,-1 0 0 0 0,0 0-1 0 0,-1 0 1 0 0,1 1 0 0 0,0-1-1 0 0,-1 1 1 0 0,1-1-1 0 0,-1 1 1 0 0,0 0 0 0 0,0 0-1 0 0,0 0 1 0 0,0 0 0 0 0,0 0-1 0 0,-1 1 1 0 0,1-1 0 0 0,0 1-1 0 0,-4-1 1 0 0,-5 0 3 0 0,0 0 0 0 0,0 1 0 0 0,0 0 1 0 0,0 1-1 0 0,0 0 0 0 0,0 1 0 0 0,0 0 1 0 0,0 1-1 0 0,0 1 0 0 0,1 0 0 0 0,-1 0 0 0 0,1 1 1 0 0,0 0-1 0 0,0 1 0 0 0,0 1 0 0 0,0 0 1 0 0,-14 11-1 0 0,23-16 53 0 0,0 1 0 0 0,-1 0-1 0 0,1-1 1 0 0,1 1 0 0 0,-1 0 0 0 0,0 0 0 0 0,0 1 0 0 0,1-1 0 0 0,0 0 0 0 0,-1 0 0 0 0,1 1 0 0 0,0-1 0 0 0,0 1 0 0 0,0-1-1 0 0,0 1 1 0 0,0-1 0 0 0,1 1 0 0 0,-1 0 0 0 0,1-1 0 0 0,0 1 0 0 0,0 0 0 0 0,0-1 0 0 0,0 1 0 0 0,0 0 0 0 0,1-1 0 0 0,-1 1-1 0 0,1-1 1 0 0,-1 1 0 0 0,1 0 0 0 0,0-1 0 0 0,0 1 0 0 0,0-1 0 0 0,1 0 0 0 0,-1 1 0 0 0,0-1 0 0 0,1 0 0 0 0,0 0 0 0 0,-1 0-1 0 0,1 0 1 0 0,0 0 0 0 0,0 0 0 0 0,0 0 0 0 0,0-1 0 0 0,0 1 0 0 0,1-1 0 0 0,-1 1 0 0 0,0-1 0 0 0,1 0 0 0 0,-1 0-1 0 0,1 0 1 0 0,-1 0 0 0 0,1-1 0 0 0,0 1 0 0 0,-1-1 0 0 0,1 1 0 0 0,3-1 0 0 0,8 1 42 0 0,0 0 0 0 0,-1-1 0 0 0,1 0 0 0 0,0-1 0 0 0,-1-1 0 0 0,1 0 0 0 0,17-5 0 0 0,-26 5-83 0 0,1 0 1 0 0,-1 0 0 0 0,1 0-1 0 0,-1 0 1 0 0,1-1-1 0 0,-1 0 1 0 0,0 0-1 0 0,-1-1 1 0 0,1 1-1 0 0,0-1 1 0 0,-1 0-1 0 0,0 0 1 0 0,0-1-1 0 0,0 1 1 0 0,0-1-1 0 0,-1 0 1 0 0,0 0-1 0 0,0 0 1 0 0,3-6 0 0 0,-6 9-12 0 0,1 0 0 0 0,-1 0 1 0 0,0 0-1 0 0,1 0 1 0 0,-1 0-1 0 0,0 0 0 0 0,0 0 1 0 0,0 0-1 0 0,-1 0 1 0 0,1 0-1 0 0,0 0 0 0 0,-1 0 1 0 0,1 0-1 0 0,-1 0 1 0 0,0 0-1 0 0,0 1 1 0 0,0-1-1 0 0,0 0 0 0 0,0 0 1 0 0,0 1-1 0 0,0-1 1 0 0,0 1-1 0 0,0-1 0 0 0,-1 1 1 0 0,1-1-1 0 0,-1 1 1 0 0,1 0-1 0 0,-1-1 1 0 0,-3-1-1 0 0,-1 0-30 0 0,0-1 0 0 0,0 1 0 0 0,0 0 0 0 0,0 0 0 0 0,0 1 0 0 0,-1 0 0 0 0,-10-2 0 0 0,5 2-1 0 0,0 1 0 0 0,0 0-1 0 0,0 1 1 0 0,-20 3 0 0 0,26-3 73 0 0,1 1 0 0 0,-1 0 1 0 0,0 1-1 0 0,1-1 0 0 0,-1 1 1 0 0,1 0-1 0 0,0 1 0 0 0,0-1 1 0 0,-1 1-1 0 0,2 0 0 0 0,-9 6 1 0 0,13-9-3 0 0,-1 1-1 0 0,1-1 1 0 0,0 0 0 0 0,-1 1 0 0 0,1-1 0 0 0,-1 0-1 0 0,1 1 1 0 0,0-1 0 0 0,-1 1 0 0 0,1-1 0 0 0,0 1-1 0 0,0-1 1 0 0,-1 1 0 0 0,1-1 0 0 0,0 1 0 0 0,0-1-1 0 0,0 1 1 0 0,-1-1 0 0 0,1 1 0 0 0,0-1 0 0 0,0 1-1 0 0,0-1 1 0 0,0 1 0 0 0,0-1 0 0 0,0 1 0 0 0,0-1 0 0 0,0 1-1 0 0,1-1 1 0 0,-1 1 0 0 0,0-1 0 0 0,0 1 0 0 0,0-1-1 0 0,0 1 1 0 0,1-1 0 0 0,-1 1 0 0 0,0-1 0 0 0,0 1-1 0 0,1-1 1 0 0,-1 1 0 0 0,0-1 0 0 0,1 0 0 0 0,-1 1-1 0 0,1-1 1 0 0,-1 0 0 0 0,1 1 0 0 0,-1-1 0 0 0,0 0-1 0 0,1 1 1 0 0,-1-1 0 0 0,1 0 0 0 0,-1 0 0 0 0,1 0-1 0 0,-1 0 1 0 0,1 1 0 0 0,-1-1 0 0 0,1 0 0 0 0,-1 0-1 0 0,1 0 1 0 0,0 0 0 0 0,4 1 23 0 0,-1 0 0 0 0,1 0 0 0 0,-1 0 0 0 0,1 0 0 0 0,6-1 0 0 0,-5 0-9 0 0,20-2 179 0 0,49-8 1 0 0,-68 9-193 0 0,0-1 0 0 0,-1 0 0 0 0,0 0 0 0 0,1-1 0 0 0,-1 1 0 0 0,0-1 0 0 0,0 0 0 0 0,0-1 0 0 0,-1 0 0 0 0,1 0 0 0 0,-1 0 0 0 0,9-9 1 0 0,-13 12-29 0 0,0 0 0 0 0,0-1 0 0 0,0 1 0 0 0,0 0 0 0 0,0-1 1 0 0,-1 1-1 0 0,1 0 0 0 0,0-1 0 0 0,-1 1 0 0 0,1-1 0 0 0,-1 1 1 0 0,1-1-1 0 0,-1 1 0 0 0,0-1 0 0 0,0 0 0 0 0,0 1 0 0 0,0-1 1 0 0,0 1-1 0 0,0-1 0 0 0,0 1 0 0 0,0-1 0 0 0,0 1 0 0 0,-1-1 1 0 0,1 0-1 0 0,-1 1 0 0 0,1 0 0 0 0,-1-1 0 0 0,0 1 1 0 0,1-1-1 0 0,-1 1 0 0 0,0 0 0 0 0,0-1 0 0 0,0 1 0 0 0,0 0 1 0 0,0 0-1 0 0,0 0 0 0 0,0 0 0 0 0,-1 0 0 0 0,1 0 0 0 0,0 0 1 0 0,-1 0-1 0 0,1 0 0 0 0,-2 0 0 0 0,-3-3-24 0 0,0 1-1 0 0,-1 0 0 0 0,1 0 1 0 0,0 1-1 0 0,-1 0 1 0 0,0 0-1 0 0,1 0 1 0 0,-12 0-1 0 0,5 1 52 0 0,1 1 0 0 0,-1 0 0 0 0,1 1 0 0 0,-1 1 0 0 0,1 0 0 0 0,0 1 0 0 0,-1 0 0 0 0,1 0 0 0 0,1 2 0 0 0,-1-1 0 0 0,1 2 0 0 0,-1-1-1 0 0,-13 11 1 0 0,24-16-1 0 0,0 0 0 0 0,1 1 0 0 0,-1-1 0 0 0,0 1 0 0 0,0-1 0 0 0,1 1 0 0 0,-1-1 0 0 0,0 1-1 0 0,1 0 1 0 0,-1-1 0 0 0,0 1 0 0 0,1 0 0 0 0,-1-1 0 0 0,1 1 0 0 0,-1 0 0 0 0,1 0 0 0 0,0 0-1 0 0,-1-1 1 0 0,1 1 0 0 0,0 0 0 0 0,0 0 0 0 0,-1 0 0 0 0,1 0 0 0 0,0 0 0 0 0,0 0 0 0 0,0-1-1 0 0,0 1 1 0 0,0 0 0 0 0,0 0 0 0 0,0 0 0 0 0,0 0 0 0 0,1 0 0 0 0,-1 0 0 0 0,0-1 0 0 0,1 3-1 0 0,0-2 6 0 0,0 0-1 0 0,0 0 0 0 0,1 0 0 0 0,-1 0 1 0 0,0 0-1 0 0,0 0 0 0 0,1 0 0 0 0,-1 0 1 0 0,1-1-1 0 0,-1 1 0 0 0,1 0 0 0 0,-1-1 1 0 0,1 1-1 0 0,-1-1 0 0 0,1 0 0 0 0,-1 1 1 0 0,1-1-1 0 0,1 0 0 0 0,16 1 55 0 0,-1-2-1 0 0,1 1 0 0 0,-1-2 1 0 0,35-8-1 0 0,-45 8-79 0 0,-1 0 0 0 0,1 0-1 0 0,-1-1 1 0 0,1 0 0 0 0,-1 0 0 0 0,0-1 0 0 0,0 0-1 0 0,0 0 1 0 0,-1-1 0 0 0,0 1 0 0 0,1-2-1 0 0,-2 1 1 0 0,10-10 0 0 0,-13 11-42 0 0,1 0 1 0 0,-1 0-1 0 0,1 0 0 0 0,-1-1 1 0 0,0 1-1 0 0,-1-1 0 0 0,1 1 1 0 0,-1-1-1 0 0,0 0 0 0 0,0 1 1 0 0,0-1-1 0 0,-1 0 0 0 0,0 0 1 0 0,0 0-1 0 0,0 1 0 0 0,0-1 1 0 0,-1 0-1 0 0,0 0 0 0 0,0 1 1 0 0,0-1-1 0 0,0 0 0 0 0,-1 1 1 0 0,0-1-1 0 0,0 1 0 0 0,0 0 1 0 0,0-1-1 0 0,-5-4 0 0 0,2 2-10 0 0,0 1 0 0 0,0-1-1 0 0,-1 2 1 0 0,0-1 0 0 0,0 0-1 0 0,0 1 1 0 0,-1 0 0 0 0,0 1-1 0 0,0-1 1 0 0,0 1 0 0 0,0 1 0 0 0,-1-1-1 0 0,0 1 1 0 0,1 1 0 0 0,-11-3-1 0 0,0 2 48 0 0,0 1 0 0 0,0 0 0 0 0,-1 2-1 0 0,1 0 1 0 0,-1 1 0 0 0,-23 4 0 0 0,29-2 51 0 0,1-1 1 0 0,-1 2-1 0 0,1 0 1 0 0,0 0-1 0 0,0 1 1 0 0,0 0-1 0 0,0 1 1 0 0,1 1-1 0 0,-19 13 1 0 0,28-18-4 0 0,-1 1 0 0 0,0-1 0 0 0,0 1 0 0 0,1 0 0 0 0,0 0 0 0 0,-1-1 0 0 0,1 2 0 0 0,0-1 0 0 0,1 0 0 0 0,-1 0 0 0 0,0 0 0 0 0,1 1 0 0 0,0-1 0 0 0,0 1 0 0 0,0-1 0 0 0,0 1 0 0 0,0 7 0 0 0,1-9-8 0 0,0 1-1 0 0,1 0 1 0 0,-1-1 0 0 0,1 1-1 0 0,0-1 1 0 0,0 1-1 0 0,0-1 1 0 0,0 1-1 0 0,0-1 1 0 0,0 0 0 0 0,1 0-1 0 0,-1 1 1 0 0,1-1-1 0 0,-1 0 1 0 0,1 0-1 0 0,0-1 1 0 0,0 1 0 0 0,0 0-1 0 0,0 0 1 0 0,0-1-1 0 0,1 0 1 0 0,-1 1-1 0 0,0-1 1 0 0,1 0 0 0 0,3 2-1 0 0,3 0 32 0 0,0-1-1 0 0,-1 1 1 0 0,1-1 0 0 0,0-1-1 0 0,10 2 1 0 0,-16-3-59 0 0,0 0 0 0 0,0 1 0 0 0,0-1 0 0 0,1 0 0 0 0,-1-1 0 0 0,0 1 0 0 0,0 0 1 0 0,0-1-1 0 0,0 0 0 0 0,0 0 0 0 0,0 0 0 0 0,0 0 0 0 0,0 0 0 0 0,0-1 0 0 0,0 1 0 0 0,-1-1 0 0 0,5-2 0 0 0,-7 3-19 0 0,1 0 0 0 0,-1 1 0 0 0,1-1 0 0 0,-1 0 0 0 0,1 0-1 0 0,-1 0 1 0 0,0 0 0 0 0,1 0 0 0 0,-1 0 0 0 0,0 0-1 0 0,0 0 1 0 0,0 0 0 0 0,0 0 0 0 0,0 0 0 0 0,0 0 0 0 0,0 0-1 0 0,0 0 1 0 0,0 1 0 0 0,0-1 0 0 0,0 0 0 0 0,0 0-1 0 0,-1 0 1 0 0,1 0 0 0 0,0 0 0 0 0,-1 0 0 0 0,1 0 0 0 0,-1 0-1 0 0,1 0 1 0 0,-1 1 0 0 0,-1-2 0 0 0,0-2-40 0 0,-1 1-1 0 0,0 0 1 0 0,0 0 0 0 0,0 0 0 0 0,-6-4-1 0 0,-3 0-21 0 0,-1 0-1 0 0,0 1 0 0 0,0 0 1 0 0,0 1-1 0 0,-1 0 1 0 0,0 1-1 0 0,0 1 0 0 0,0 0 1 0 0,0 1-1 0 0,0 1 0 0 0,-22 0 1 0 0,-14 3-87 0 0,-95 15 1 0 0,144-17 170 0 0,-127 26-124 0 0,115-22 139 0 0,1 0 0 0 0,0 0 0 0 0,0 1 0 0 0,1 0 0 0 0,0 1 0 0 0,0 1 0 0 0,0 0 0 0 0,-11 9 0 0 0,19-14 20 0 0,1 0-1 0 0,0-1 0 0 0,0 1 0 0 0,1 0 1 0 0,-1 0-1 0 0,0 1 0 0 0,1-1 1 0 0,-1 0-1 0 0,1 1 0 0 0,0-1 1 0 0,0 0-1 0 0,-1 1 0 0 0,2-1 1 0 0,-1 1-1 0 0,0 0 0 0 0,0-1 1 0 0,1 4-1 0 0,0-4-4 0 0,0 0 0 0 0,1 0-1 0 0,-1-1 1 0 0,1 1 0 0 0,0 0 0 0 0,0-1 0 0 0,-1 1 0 0 0,1 0-1 0 0,0-1 1 0 0,0 1 0 0 0,1-1 0 0 0,-1 1 0 0 0,0-1 0 0 0,0 0-1 0 0,1 0 1 0 0,-1 1 0 0 0,1-1 0 0 0,-1 0 0 0 0,1 0 0 0 0,-1 0-1 0 0,1-1 1 0 0,0 1 0 0 0,-1 0 0 0 0,1 0 0 0 0,0-1 0 0 0,2 1-1 0 0,13 4 77 0 0,0-1-1 0 0,0 0 0 0 0,0-1 0 0 0,0-1 0 0 0,1-1 1 0 0,31-1-1 0 0,105-18 260 0 0,-149 17-350 0 0,10-2 21 0 0,55-10 160 0 0,-64 11-191 0 0,0 0-1 0 0,0 0 1 0 0,0 0-1 0 0,0-1 1 0 0,0 0-1 0 0,-1 0 1 0 0,1 0-1 0 0,6-7 1 0 0,-10 9-17 0 0,-1 1 0 0 0,0-1 0 0 0,0 0 0 0 0,0 0 1 0 0,0 0-1 0 0,0 0 0 0 0,0 0 0 0 0,0-1 0 0 0,0 1 1 0 0,-1 0-1 0 0,1 0 0 0 0,0-1 0 0 0,-1 1 0 0 0,1 0 0 0 0,-1-1 1 0 0,1 1-1 0 0,-1 0 0 0 0,0-1 0 0 0,1 1 0 0 0,-1-1 0 0 0,0 1 1 0 0,0-1-1 0 0,0 1 0 0 0,0 0 0 0 0,0-1 0 0 0,0 1 0 0 0,-1-1 1 0 0,1 1-1 0 0,0-1 0 0 0,-1 1 0 0 0,1 0 0 0 0,-1-1 0 0 0,1 1 1 0 0,-1 0-1 0 0,0 0 0 0 0,0-1 0 0 0,0 1 0 0 0,1 0 0 0 0,-1 0 1 0 0,0 0-1 0 0,0 0 0 0 0,0 0 0 0 0,-1 0 0 0 0,1 0 0 0 0,0 0 1 0 0,0 1-1 0 0,-3-2 0 0 0,-2-2-27 0 0,-1 0-1 0 0,0 0 1 0 0,0 1 0 0 0,0 0 0 0 0,-1 0-1 0 0,1 1 1 0 0,-12-2 0 0 0,-5 1-39 0 0,0 1 1 0 0,-1 1 0 0 0,-27 2-1 0 0,39 0 58 0 0,0 1-1 0 0,0 0 0 0 0,1 0 1 0 0,-1 2-1 0 0,1-1 1 0 0,-1 2-1 0 0,-19 9 1 0 0,30-13 48 0 0,0 1 0 0 0,-1-1-1 0 0,1 0 1 0 0,0 1 0 0 0,0 0 0 0 0,0-1 0 0 0,0 1 0 0 0,0 0 0 0 0,0 0 0 0 0,0 0 0 0 0,1 0 0 0 0,-1 1 0 0 0,1-1 0 0 0,-1 0 0 0 0,1 1-1 0 0,0-1 1 0 0,0 1 0 0 0,0-1 0 0 0,0 1 0 0 0,0 4 0 0 0,1-5-7 0 0,0-1 1 0 0,1 1-1 0 0,-1-1 1 0 0,1 0-1 0 0,-1 0 1 0 0,1 1-1 0 0,0-1 0 0 0,-1 0 1 0 0,1 0-1 0 0,0 0 1 0 0,0 1-1 0 0,0-1 0 0 0,0 0 1 0 0,0 0-1 0 0,0-1 1 0 0,0 1-1 0 0,0 0 1 0 0,0 0-1 0 0,0 0 0 0 0,2 0 1 0 0,25 12 239 0 0,-10-8-180 0 0,1-1-1 0 0,-1-1 1 0 0,1-1 0 0 0,0 0 0 0 0,0-1-1 0 0,0-1 1 0 0,0-1 0 0 0,0-1 0 0 0,-1 0 0 0 0,1-2-1 0 0,24-7 1 0 0,-42 11-100 0 0,1 0 0 0 0,-1-1 0 0 0,0 1-1 0 0,1-1 1 0 0,-1 1 0 0 0,0-1 0 0 0,0 0 0 0 0,0 0 0 0 0,1 0-1 0 0,-1 1 1 0 0,0-1 0 0 0,0 0 0 0 0,0 0 0 0 0,0 0-1 0 0,0 0 1 0 0,-1-1 0 0 0,1 1 0 0 0,0 0 0 0 0,0 0-1 0 0,-1-1 1 0 0,1 1 0 0 0,-1 0 0 0 0,1 0 0 0 0,0-3 0 0 0,-1 3 2 0 0,-1 0 1 0 0,1 0 0 0 0,0 0 0 0 0,0 0-1 0 0,-1 0 1 0 0,1 0 0 0 0,-1 0 0 0 0,1 0 0 0 0,-1 0-1 0 0,1 0 1 0 0,-1 0 0 0 0,0 1 0 0 0,1-1-1 0 0,-1 0 1 0 0,0 0 0 0 0,0 0 0 0 0,1 1 0 0 0,-1-1-1 0 0,0 0 1 0 0,0 1 0 0 0,0-1 0 0 0,0 1 0 0 0,0-1-1 0 0,0 1 1 0 0,0 0 0 0 0,0-1 0 0 0,0 1-1 0 0,0 0 1 0 0,0 0 0 0 0,0-1 0 0 0,0 1 0 0 0,0 0-1 0 0,-1 0 1 0 0,-10-1-19 0 0,1 1-1 0 0,-1 0 1 0 0,1 0-1 0 0,-1 1 0 0 0,1 0 1 0 0,-1 1-1 0 0,1 1 1 0 0,0-1-1 0 0,-14 7 1 0 0,11-4 90 0 0,-1 2 1 0 0,1 0-1 0 0,0 0 1 0 0,0 2 0 0 0,1-1-1 0 0,-14 13 1 0 0,26-20-38 0 0,0 0 0 0 0,0 0 0 0 0,0 0 0 0 0,0 0 0 0 0,0 0 0 0 0,0 0 0 0 0,0 0 0 0 0,0 0 0 0 0,0 0 0 0 0,1 1 0 0 0,-1-1 0 0 0,0 3 0 0 0,1-4-5 0 0,-1 1 1 0 0,1-1 0 0 0,0 1-1 0 0,0-1 1 0 0,0 1 0 0 0,0-1-1 0 0,1 1 1 0 0,-1-1 0 0 0,0 1-1 0 0,0-1 1 0 0,0 1 0 0 0,0-1-1 0 0,0 1 1 0 0,1-1 0 0 0,-1 1-1 0 0,0-1 1 0 0,0 1 0 0 0,1-1-1 0 0,-1 0 1 0 0,0 1 0 0 0,1-1-1 0 0,-1 1 1 0 0,1-1 0 0 0,1 2 16 0 0,1-1 1 0 0,-1 0 0 0 0,0 0 0 0 0,1 0 0 0 0,-1 0 0 0 0,1 0-1 0 0,-1 0 1 0 0,1-1 0 0 0,0 1 0 0 0,-1-1 0 0 0,4 0 0 0 0,8 1-174 0 0,1-1 0 0 0,-1-1 0 0 0,21-4 1 0 0,15-8-3998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86 652 0 0,'0'-1'350'0'0,"0"0"1"0"0,1 0-1 0 0,-1 0 0 0 0,0 1 1 0 0,0-1-1 0 0,1 0 0 0 0,-1 0 1 0 0,1 0-1 0 0,-1 1 0 0 0,1-1 1 0 0,-1 0-1 0 0,1 1 0 0 0,-1-1 1 0 0,1 0-1 0 0,-1 1 0 0 0,1-1 1 0 0,0 1-1 0 0,-1-1 0 0 0,1 1 1 0 0,0-1-1 0 0,0 1 0 0 0,-1 0 1 0 0,4-2 2305 0 0,0 4-440 0 0,2 1-1297 0 0,0 1 0 0 0,1 0 1 0 0,-1 0-1 0 0,-1 1 0 0 0,1 0 0 0 0,-1 0 0 0 0,0 0 1 0 0,9 12-1 0 0,34 51 2896 0 0,-47-67-3770 0 0,43 78 3415 0 0,9 11 132 0 0,-46-82-3592 0 0,3-1 0 0 0,3-9 0 0 0,-8-2 0 0 0,1 0 0 0 0,-1-1 0 0 0,1 0 0 0 0,-2 0 0 0 0,1 0 0 0 0,0-1 0 0 0,-1 1 0 0 0,0-1 0 0 0,4-9 0 0 0,-1 5 0 0 0,76-140 0 0 0,-20 33 0 0 0,-60 112 0 0 0,7-20 0 0 0,-8 19 0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41 500 0 0,'-2'-3'460'0'0,"0"-1"-1"0"0,0 1 1 0 0,0 0-1 0 0,0 0 1 0 0,-1 0-1 0 0,0 0 1 0 0,1 1 0 0 0,-5-4-1 0 0,-4-5 3174 0 0,6 12-2286 0 0,1 0-986 0 0,0 1-1 0 0,-1 0 1 0 0,1 0 0 0 0,0 0-1 0 0,0 0 1 0 0,0 1 0 0 0,0 0-1 0 0,1 0 1 0 0,-1 0-1 0 0,1 0 1 0 0,0 0 0 0 0,0 1-1 0 0,0-1 1 0 0,0 1-1 0 0,-4 8 1 0 0,-6 9 1223 0 0,-16 37 0 0 0,6-6 318 0 0,3 2 1 0 0,-27 105 0 0 0,42-132-1322 0 0,0 0-1 0 0,2 1 1 0 0,1-1 0 0 0,1 1-1 0 0,1 0 1 0 0,2-1 0 0 0,1 1-1 0 0,6 30 1 0 0,14 18 817 0 0,-21-68-1389 0 0,1-1 0 0 0,1 0 0 0 0,-1 0-1 0 0,1 0 1 0 0,0 0 0 0 0,1-1 0 0 0,-1 1 0 0 0,7 5 0 0 0,-9-10-470 0 0,1 0 0 0 0,-1-1 0 0 0,1 1-1 0 0,-1 0 1 0 0,1-1 0 0 0,0 0 0 0 0,0 1 0 0 0,4 0 0 0 0,25 3-8265 0 0,-16-7 5625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207 102 376 0 0,'-11'-20'1691'0'0,"9"14"-799"0"0,-1 0 0 0 0,0 0 0 0 0,0 0 0 0 0,0 1-1 0 0,-1-1 1 0 0,0 1 0 0 0,0 0 0 0 0,-1 0 0 0 0,1 0-1 0 0,-1 1 1 0 0,0 0 0 0 0,0 0 0 0 0,-11-7 0 0 0,14 10-639 0 0,-1 1 1 0 0,1-1-1 0 0,-1 1 1 0 0,1-1-1 0 0,-1 1 1 0 0,1 0 0 0 0,-1 0-1 0 0,1 0 1 0 0,-1 0-1 0 0,0 0 1 0 0,1 1-1 0 0,0-1 1 0 0,-1 1-1 0 0,1 0 1 0 0,-1 0 0 0 0,1 0-1 0 0,0 0 1 0 0,-1 0-1 0 0,1 0 1 0 0,0 0-1 0 0,-4 4 1 0 0,0-1 101 0 0,1 1 1 0 0,0 0-1 0 0,-1 0 1 0 0,2 0-1 0 0,-1 1 1 0 0,-4 7-1 0 0,4-6-123 0 0,1 0 0 0 0,0 1 0 0 0,1-1 0 0 0,-1 1 0 0 0,2 0 0 0 0,-1 0 0 0 0,1 0 0 0 0,0 1 0 0 0,1-1 0 0 0,0 0 0 0 0,0 1 0 0 0,1-1-1 0 0,0 1 1 0 0,0-1 0 0 0,1 0 0 0 0,0 1 0 0 0,1-1 0 0 0,-1 0 0 0 0,2 1 0 0 0,-1-1 0 0 0,1-1 0 0 0,1 1 0 0 0,-1 0 0 0 0,1-1 0 0 0,0 1 0 0 0,1-1 0 0 0,0 0-1 0 0,0-1 1 0 0,1 1 0 0 0,-1-1 0 0 0,1 0 0 0 0,1 0 0 0 0,-1-1 0 0 0,1 0 0 0 0,0 0 0 0 0,12 6 0 0 0,-9-6-2 0 0,-1-1 1 0 0,1 0-1 0 0,-1 0 1 0 0,1-1-1 0 0,12 2 1 0 0,-21-5-234 0 0,1 1 0 0 0,0-1 0 0 0,0 0 1 0 0,0 0-1 0 0,0 0 0 0 0,-1 0 0 0 0,1 0 0 0 0,0 0 0 0 0,0 0 1 0 0,0 0-1 0 0,0-1 0 0 0,-1 1 0 0 0,1-1 0 0 0,0 1 1 0 0,0-1-1 0 0,-1 0 0 0 0,1 0 0 0 0,-1 0 0 0 0,1 0 1 0 0,-1 0-1 0 0,1 0 0 0 0,-1 0 0 0 0,1 0 0 0 0,-1-1 0 0 0,0 1 1 0 0,0-1-1 0 0,0 1 0 0 0,1-1 0 0 0,-2 1 0 0 0,1-1 1 0 0,0 1-1 0 0,0-1 0 0 0,0 0 0 0 0,-1 0 0 0 0,1 1 1 0 0,-1-1-1 0 0,1-3 0 0 0,1-5-85 0 0,-1 0 1 0 0,0-1 0 0 0,-1 1-1 0 0,0 0 1 0 0,-1-1-1 0 0,0 1 1 0 0,0 0-1 0 0,-1 0 1 0 0,0-1-1 0 0,-1 1 1 0 0,0 1-1 0 0,-1-1 1 0 0,0 0-1 0 0,-1 1 1 0 0,0 0-1 0 0,-6-9 1 0 0,-1 0-496 0 0,0 1 0 0 0,-22-22 1 0 0,-34-25-4539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3 716 0 0,'0'0'1336'0'0,"3"-1"210"0"0,-1 1-1159 0 0,1-1-1 0 0,-1 1 0 0 0,0 0 0 0 0,0 0 1 0 0,0 0-1 0 0,0 0 0 0 0,0 0 1 0 0,1 0-1 0 0,-1 1 0 0 0,0-1 0 0 0,0 1 1 0 0,0-1-1 0 0,0 1 0 0 0,0 0 0 0 0,0 0 1 0 0,0 0-1 0 0,0 0 0 0 0,0 0 1 0 0,1 2-1 0 0,1-1 71 0 0,-1 2 0 0 0,0-1 0 0 0,0 0 1 0 0,-1 1-1 0 0,1-1 0 0 0,-1 1 0 0 0,1 0 0 0 0,-1 0 1 0 0,1 4-1 0 0,4 10 710 0 0,-1 0 1 0 0,-1 1-1 0 0,3 27 1 0 0,-6-37-678 0 0,12 90 2895 0 0,11 52 567 0 0,-24-150-4144 0 0,0 0 0 0 0,-1 0 0 0 0,1 0 0 0 0,-1 0 0 0 0,1 0 0 0 0,0 0-1 0 0,0 0 1 0 0,0 0 0 0 0,0-1 0 0 0,-1 1 0 0 0,1 0 0 0 0,0 0 0 0 0,0-1 0 0 0,2 2-1 0 0,-3-2-98 0 0,1 0 0 0 0,-1 1 0 0 0,1-1-1 0 0,-1 0 1 0 0,1 0 0 0 0,-1 0 0 0 0,0 1 0 0 0,1-1-1 0 0,-1 0 1 0 0,1 0 0 0 0,-1 0 0 0 0,1 0-1 0 0,0 0 1 0 0,-1 0 0 0 0,1 0 0 0 0,-1 0-1 0 0,1 0 1 0 0,-1 0 0 0 0,1 0 0 0 0,-1 0-1 0 0,1 0 1 0 0,-1 0 0 0 0,1 0 0 0 0,-1-1-1 0 0,1 1 1 0 0,-1 0 0 0 0,1 0 0 0 0,-1 0 0 0 0,0-1-1 0 0,1 1 1 0 0,-1 0 0 0 0,1-1 0 0 0,-1 1-1 0 0,1-1 1 0 0,4-8-2334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59 144 664 0 0,'-56'-28'8872'0'0,"56"28"-8716"0"0,0 0 0 0 0,0-1 1 0 0,0 1-1 0 0,-1 0 0 0 0,1 0 0 0 0,0 0 1 0 0,0-1-1 0 0,0 1 0 0 0,0 0 1 0 0,0 0-1 0 0,-1 0 0 0 0,1-1 1 0 0,0 1-1 0 0,0 0 0 0 0,0 0 1 0 0,0-1-1 0 0,0 1 0 0 0,0 0 1 0 0,0 0-1 0 0,0-1 0 0 0,0 1 1 0 0,0 0-1 0 0,0 0 0 0 0,0-1 1 0 0,0 1-1 0 0,0 0 0 0 0,0 0 1 0 0,0-1-1 0 0,0 1 0 0 0,0 0 1 0 0,1 0-1 0 0,-1-1 0 0 0,0 1 0 0 0,0 0 1 0 0,0 0-1 0 0,0 0 0 0 0,0-1 1 0 0,1 1-1 0 0,-1 0 0 0 0,0 0 1 0 0,0 0-1 0 0,0 0 0 0 0,1-1 1 0 0,7-5 2053 0 0,-7 6-2340 0 0,10-5 1175 0 0,0 1 0 0 0,1 0 0 0 0,0 1 0 0 0,0 1 0 0 0,0 0 0 0 0,21-1 0 0 0,-24 2-710 0 0,97-12 2976 0 0,126-33 1 0 0,-204 37-3524 0 0,-25 8-391 0 0,15-5-905 0 0,-18 6 1348 0 0,0 0 1 0 0,1 0-1 0 0,-1 0 0 0 0,0 0 1 0 0,1 0-1 0 0,-1 0 0 0 0,1 0 1 0 0,-1 0-1 0 0,0 0 0 0 0,1 0 0 0 0,-1 0 1 0 0,1 0-1 0 0,-1 0 0 0 0,0 0 1 0 0,1 0-1 0 0,-1 0 0 0 0,1 0 0 0 0,-1 0 1 0 0,0 0-1 0 0,1 1 0 0 0,-1-1 1 0 0,0 0-1 0 0,1 0 0 0 0,-1 1 1 0 0,1-1-1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1 616 0 0,'-7'4'542'0'0,"-27"21"2577"0"0,33-24-2589 0 0,-1 0 0 0 0,1 1-1 0 0,0-1 1 0 0,0 0 0 0 0,-1 1-1 0 0,1 0 1 0 0,0-1 0 0 0,0 1-1 0 0,1 0 1 0 0,-3 4 3567 0 0,13 6-765 0 0,-7-11-3010 0 0,-1 1 0 0 0,1-1-1 0 0,0 0 1 0 0,-1 0 0 0 0,1 0 0 0 0,0-1 0 0 0,0 1-1 0 0,-1-1 1 0 0,1 1 0 0 0,0-1 0 0 0,0 0 0 0 0,0 0 0 0 0,3-1-1 0 0,6 1 756 0 0,6 2-2 0 0,94 3 4694 0 0,-56-9-7491 0 0,-2-7-6465 0 0,-41 7 4930 0 0,1-2 467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40 224 0 0,'0'-40'19660'0'0,"0"44"-18286"0"0,2 19 891 0 0,-1 0-1 0 0,-4 34 1 0 0,1 30 453 0 0,3-58-2240 0 0,0-9 28 0 0,0 0 1 0 0,5 22-1 0 0,-6-40-585 0 0,0-1 0 0 0,0 0 0 0 0,0 1 1 0 0,1-1-1 0 0,-1 0 0 0 0,0 0 0 0 0,1 1 0 0 0,-1-1 0 0 0,0 0 0 0 0,1 0 0 0 0,0 0 1 0 0,-1 0-1 0 0,1 0 0 0 0,0 0 0 0 0,-1 0 0 0 0,1 0 0 0 0,0 0 0 0 0,0 0 1 0 0,0 0-1 0 0,0 0 0 0 0,0 0 0 0 0,0-1 0 0 0,0 1 0 0 0,0 0 0 0 0,0-1 1 0 0,1 1-1 0 0,1 0 0 0 0,18-15-7576 0 0,-14 1 954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86 216 464 0 0,'-14'-10'738'0'0,"-23"-20"3362"0"0,2-3 9284 0 0,36 31-13002 0 0,-1-1-1 0 0,1 1 0 0 0,-1 0 1 0 0,1 0-1 0 0,-1 0 1 0 0,1 0-1 0 0,0 0 0 0 0,0 0 1 0 0,0 0-1 0 0,0 1 0 0 0,1-1 1 0 0,-1 0-1 0 0,0 0 0 0 0,1 1 1 0 0,-1-1-1 0 0,1 1 0 0 0,-1-1 1 0 0,1 1-1 0 0,0 0 0 0 0,3-2 1 0 0,5-3 776 0 0,1 0-1 0 0,18-7 1 0 0,-17 8-335 0 0,106-37 532 0 0,-42 17-934 0 0,-70 22-566 0 0,-5 2 50 0 0,0 1 0 0 0,0-1 0 0 0,0 1 0 0 0,0-1-1 0 0,0 1 1 0 0,0 0 0 0 0,0 0 0 0 0,0 0 0 0 0,0-1 0 0 0,0 1-1 0 0,0 0 1 0 0,0 0 0 0 0,2 1 0 0 0,2-1-941 0 0,-29 25-11239 0 0,-33 23 7878 0 0,-5 4 5283 0 0,59-49-298 0 0,-1 1 1 0 0,1-1-1 0 0,0 1 1 0 0,0-1-1 0 0,1 1 0 0 0,-1 0 1 0 0,1 0-1 0 0,0 0 1 0 0,0 0-1 0 0,-2 7 1 0 0,3-9-370 0 0,1-1 1 0 0,0 0 0 0 0,0 1 0 0 0,0-1 0 0 0,0 1-1 0 0,0-1 1 0 0,0 0 0 0 0,0 1 0 0 0,0-1 0 0 0,1 1-1 0 0,-1-1 1 0 0,0 0 0 0 0,1 1 0 0 0,-1-1 0 0 0,1 0-1 0 0,0 0 1 0 0,-1 1 0 0 0,1-1 0 0 0,0 0 0 0 0,0 0-1 0 0,0 0 1 0 0,0 0 0 0 0,0 0 0 0 0,0 0 0 0 0,0 0-1 0 0,0 0 1 0 0,0 0 0 0 0,0-1 0 0 0,0 1 0 0 0,1 0-1 0 0,-1-1 1 0 0,0 1 0 0 0,1-1 0 0 0,-1 1 0 0 0,0-1-1 0 0,1 0 1 0 0,-1 1 0 0 0,2-1 0 0 0,10 3 325 0 0,7 3-179 0 0,41 6 0 0 0,-34-12-4568 0 0,1-3-4120 0 0,-14-1 5189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0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49 113 540 0 0,'0'-5'478'0'0,"1"-6"1107"0"0,1 0 1 0 0,0-1 0 0 0,1 1-1 0 0,4-13 1 0 0,-6 22-1213 0 0,-1-1 0 0 0,1 1 0 0 0,0 0 0 0 0,0 0 1 0 0,1 0-1 0 0,-1 0 0 0 0,0 0 0 0 0,1 1 0 0 0,-1-1 0 0 0,1 0 0 0 0,-1 0 0 0 0,1 1 0 0 0,0-1 1 0 0,0 1-1 0 0,0 0 0 0 0,-1-1 0 0 0,1 1 0 0 0,1 0 0 0 0,-1 0 0 0 0,0 0 0 0 0,0 1 0 0 0,0-1 1 0 0,0 0-1 0 0,1 1 0 0 0,-1 0 0 0 0,0-1 0 0 0,3 1 0 0 0,-2 0-99 0 0,0 1-1 0 0,-1-1 1 0 0,1 1-1 0 0,-1 0 1 0 0,1 0-1 0 0,0 0 1 0 0,-1 0-1 0 0,0 0 1 0 0,1 0-1 0 0,-1 1 1 0 0,0-1-1 0 0,1 1 1 0 0,-1-1-1 0 0,0 1 1 0 0,0 0-1 0 0,-1 0 1 0 0,1 0-1 0 0,0 0 1 0 0,0 0 0 0 0,0 3-1 0 0,3 3 285 0 0,0 0 1 0 0,-1 0-1 0 0,0 1 0 0 0,4 11 1 0 0,-3-3-108 0 0,-1-1 0 0 0,-1 1 0 0 0,-1 0 0 0 0,0 0 0 0 0,-1 23 0 0 0,-10 84 1681 0 0,3-78-2132 0 0,-3-1 0 0 0,-1-1 0 0 0,-2 0 0 0 0,-2 0 0 0 0,-2-1 0 0 0,-1-1 0 0 0,-42 72 0 0 0,53-104 0 0 0,-20 24 0 0 0,20-29 0 0 0,-2-5-39 0 0,5-4-366 0 0,-1-8-9090 0 0,4 9 8429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41:2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1 204 0 0,'0'0'444'0'0,"5"6"268"0"0,-1-2-640 0 0,5 0-872 0 0,-4-4 584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4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520 128 404 0 0,'0'0'719'0'0,"-6"-9"2914"0"0,4 6-2793 0 0,0 1-1 0 0,0-1 0 0 0,0 1 0 0 0,0 0 0 0 0,0 0 0 0 0,-1 0 0 0 0,1 0 0 0 0,-1 0 0 0 0,-4-2 0 0 0,4 2-420 0 0,0 1 0 0 0,0 0 0 0 0,0 0 0 0 0,0 0-1 0 0,0 0 1 0 0,0 1 0 0 0,-1-1 0 0 0,-4 1 0 0 0,6 0 160 0 0,-1 0-33 0 0,-13 1 114 0 0,0 1 0 0 0,0 0 0 0 0,0 1 0 0 0,0 1 0 0 0,1 0 0 0 0,-27 12 0 0 0,11-2 177 0 0,1 1 0 0 0,-37 25 1 0 0,53-28-615 0 0,0 0 1 0 0,1 1-1 0 0,0 1 1 0 0,1 0-1 0 0,1 1 1 0 0,0 0-1 0 0,1 0 1 0 0,-10 21-1 0 0,9-13-51 0 0,0 0-1 0 0,2 1 1 0 0,1 0 0 0 0,1 1-1 0 0,1 0 1 0 0,1 0 0 0 0,2 0-1 0 0,-2 47 1 0 0,7-44 3 0 0,1 0 0 0 0,1 1 0 0 0,1-1 0 0 0,2-1-1 0 0,19 50 1 0 0,-21-64-74 0 0,0 0-1 0 0,2-1 1 0 0,0 0-1 0 0,0 0 1 0 0,1-1-1 0 0,0 1 0 0 0,1-2 1 0 0,0 1-1 0 0,1-1 1 0 0,0-1-1 0 0,0 0 1 0 0,1 0-1 0 0,1-1 0 0 0,18 11 1 0 0,-14-12-15 0 0,-1 0 0 0 0,1-1 0 0 0,0 0 0 0 0,0-1 1 0 0,0-1-1 0 0,1-1 0 0 0,-1 0 0 0 0,1-1 0 0 0,0-1 0 0 0,0 0 0 0 0,28-3 1 0 0,35-11 54 0 0,-1-2-1 0 0,94-32 1 0 0,-148 39-138 0 0,-1-2-1 0 0,0 0 1 0 0,0-1-1 0 0,-1-2 1 0 0,26-18-1 0 0,-32 19 0 0 0,0-1-1 0 0,-1-1 0 0 0,0 0 1 0 0,-1-1-1 0 0,-1-1 1 0 0,23-33-1 0 0,-30 37-1 0 0,-1 1 0 0 0,-1-2 0 0 0,0 1 0 0 0,0-1 0 0 0,-1 0 0 0 0,-1 1 0 0 0,0-2 0 0 0,-1 1 0 0 0,0 0 0 0 0,-1 0 0 0 0,-1-1 0 0 0,0 1 0 0 0,-2-15 0 0 0,-2 3 0 0 0,0 0 0 0 0,-1 1 0 0 0,-2-1 0 0 0,0 1 0 0 0,-2 1 0 0 0,-12-26 0 0 0,-5-8 0 0 0,12 24 0 0 0,-28-46 0 0 0,40 76 0 0 0,-7-13 0 0 0,-1 0 0 0 0,-1 1 0 0 0,0 0 0 0 0,-1 0 0 0 0,-1 2 0 0 0,-15-14 0 0 0,17 20 0 0 0,0-1 0 0 0,-1 2 0 0 0,0-1 0 0 0,0 2 0 0 0,-1 0 0 0 0,1 0 0 0 0,-1 1 0 0 0,0 1 0 0 0,-1 0 0 0 0,1 1 0 0 0,-16-1 0 0 0,7 1 0 0 0,0 1 0 0 0,0 2 0 0 0,0 0 0 0 0,0 1 0 0 0,-24 6 0 0 0,6 1 0 0 0,-70 26 0 0 0,76-22 0 0 0,8 1-911 0 0,21-13 590 0 0,4 0-361 0 0,-2 1 137 0 0,31-10-12393 0 0,-4-4 9961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29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14 364 0 0,'-7'-4'708'0'0,"-2"2"120"0"0,4-2 784 0 0,-5 0-276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1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3 120 0 0,'-10'-3'11768'0'0,"18"12"-9357"0"0,24 13-1961 0 0,12-1 235 0 0,1-2 1 0 0,1-3-1 0 0,0-1 0 0 0,1-2 0 0 0,1-2 0 0 0,-1-3 0 0 0,2-1 0 0 0,-1-3 0 0 0,0-2 1 0 0,1-2-1 0 0,87-11 0 0 0,-120 9-585 0 0,-1 0 0 0 0,0-1 0 0 0,0-1 0 0 0,0-1 0 0 0,-1 0 0 0 0,1-1 0 0 0,-1 0 0 0 0,0-2 0 0 0,-1 1 0 0 0,0-1 0 0 0,0-1 0 0 0,-1-1 0 0 0,0 0 0 0 0,21-22 0 0 0,-32 31-65 0 0,-1 0 0 0 0,1 0 0 0 0,0 0 0 0 0,0 0 0 0 0,0 0 0 0 0,0 0 0 0 0,-1 0 0 0 0,1 0 0 0 0,1 0 1 0 0,-1 1-1 0 0,0-1 0 0 0,0 0 0 0 0,0 1 0 0 0,0-1 0 0 0,0 1 0 0 0,1-1 0 0 0,-1 1 0 0 0,0-1 0 0 0,0 1 0 0 0,1 0 0 0 0,-1 0 0 0 0,0 0 0 0 0,2-1 0 0 0,-1 2-10 0 0,-1 0 0 0 0,0 0 0 0 0,0 0 0 0 0,0 0 0 0 0,0 0 0 0 0,0 1 0 0 0,0-1 0 0 0,0 0 0 0 0,0 0 0 0 0,0 0-1 0 0,-1 1 1 0 0,1-1 0 0 0,0 1 0 0 0,-1-1 0 0 0,1 0 0 0 0,-1 1 0 0 0,0-1 0 0 0,1 1 0 0 0,-1-1 0 0 0,0 2 0 0 0,36 196 1709 0 0,18 75-15 0 0,-37-214-1144 0 0,32 78 1 0 0,59 101 1404 0 0,-108-239-1977 0 0,0 1-1 0 0,0-1 0 0 0,1 0 0 0 0,-1 1 1 0 0,0-1-1 0 0,0 0 0 0 0,0 1 1 0 0,0-1-1 0 0,0 0 0 0 0,1 1 1 0 0,-1-1-1 0 0,0 0 0 0 0,0 1 0 0 0,0-1 1 0 0,0 1-1 0 0,0-1 0 0 0,0 0 1 0 0,0 1-1 0 0,0-1 0 0 0,-1 0 0 0 0,1 1 1 0 0,0-1-1 0 0,0 0 0 0 0,0 1 1 0 0,0-1-1 0 0,0 0 0 0 0,-1 1 1 0 0,1-1-1 0 0,0 0 0 0 0,0 1 0 0 0,-1 0 1 0 0,-13 0 94 0 0,-25-10 63 0 0,30 7-144 0 0,-58-14-94 0 0,0 3 0 0 0,-1 3 0 0 0,0 3 0 0 0,-1 3 1 0 0,-118 8-1 0 0,179-3 74 0 0,0-1 18 0 0,-1 1 1 0 0,1 0-1 0 0,0 0 1 0 0,-1 1-1 0 0,1 0 1 0 0,0 0-1 0 0,0 1 1 0 0,-9 4-1 0 0,17-7-10 0 0,0 0-1 0 0,0 0 1 0 0,0 0-1 0 0,-1 1 1 0 0,1-1-1 0 0,0 0 1 0 0,0 0 0 0 0,0 0-1 0 0,0 1 1 0 0,0-1-1 0 0,0 0 1 0 0,-1 0-1 0 0,1 0 1 0 0,0 1-1 0 0,0-1 1 0 0,0 0-1 0 0,0 0 1 0 0,0 0-1 0 0,0 1 1 0 0,0-1-1 0 0,0 0 1 0 0,0 0-1 0 0,0 1 1 0 0,0-1-1 0 0,0 0 1 0 0,0 0 0 0 0,0 0-1 0 0,0 1 1 0 0,0-1-1 0 0,0 0 1 0 0,1 0-1 0 0,-1 0 1 0 0,0 1-1 0 0,0-1 1 0 0,0 0-1 0 0,0 0 1 0 0,0 0-1 0 0,0 1 1 0 0,1-1-1 0 0,-1 0 1 0 0,0 0-1 0 0,0 0 1 0 0,0 0 0 0 0,0 0-1 0 0,1 0 1 0 0,-1 1-1 0 0,0-1 1 0 0,0 0-1 0 0,0 0 1 0 0,1 0-1 0 0,10 6 154 0 0,-11-6-153 0 0,9 3-4 0 0,0 0 0 0 0,0-1 0 0 0,0 0 0 0 0,1-1 0 0 0,-1 1 0 0 0,10-2 0 0 0,1 2 0 0 0,66 2 0 0 0,1-4 0 0 0,98-11 0 0 0,-125 6 0 0 0,-38 3-512 0 0,23-1-5851 0 0,57-11 0 0 0,-94 12 3015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2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18 632 0 0,'0'-1'709'0'0,"0"0"-1"0"0,0 0 1 0 0,1 0-1 0 0,-1 0 1 0 0,0 0-1 0 0,1 0 1 0 0,6-9 7793 0 0,-6 9-7794 0 0,5 10 5898 0 0,-1 5-7801 0 0,16 78 6803 0 0,-6-19-3046 0 0,-7-37-1854 0 0,2-1 0 0 0,1-1-1 0 0,2 0 1 0 0,26 50 0 0 0,-38-82-971 0 0,0 0 1 0 0,0 0 0 0 0,1 0 0 0 0,-1-1-1 0 0,1 1 1 0 0,-1 0 0 0 0,1-1 0 0 0,0 1 0 0 0,0-1-1 0 0,0 1 1 0 0,3 1 0 0 0,1-1-3931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2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63 5861 0 0,'-8'-1'1703'0'0,"-82"-12"17459"0"0,97 12-18479 0 0,117-8 1854 0 0,152-13-3132 0 0,-266 21 437 0 0,30-3-3698 0 0,1-2-3689 0 0,-17 0 4494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3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22 133 6881 0 0,'-3'-4'1563'0'0,"-13"-22"8038"0"0,16 25-9308 0 0,-1-1 0 0 0,1 1 1 0 0,0 0-1 0 0,-1-1 1 0 0,1 1-1 0 0,0-1 1 0 0,0 1-1 0 0,0-1 1 0 0,0 1-1 0 0,0-1 1 0 0,0 1-1 0 0,0-1 1 0 0,0 1-1 0 0,1-1 1 0 0,-1 1-1 0 0,2-3 0 0 0,-2 3-180 0 0,1 0-1 0 0,-1 1 0 0 0,1-1 1 0 0,0 0-1 0 0,0 1 0 0 0,-1-1 1 0 0,1 1-1 0 0,0-1 0 0 0,0 1 1 0 0,0-1-1 0 0,0 1 0 0 0,-1-1 1 0 0,1 1-1 0 0,0 0 0 0 0,0 0 1 0 0,0-1-1 0 0,0 1 0 0 0,0 0 0 0 0,2 0 1 0 0,20-1 972 0 0,-19 1-911 0 0,125 9 1933 0 0,-54-2-1541 0 0,38 2 160 0 0,96 5 251 0 0,-161-14-603 0 0,0-1-1 0 0,62-11 1 0 0,-99 11-318 0 0,-1-2 0 0 0,0 1 0 0 0,0-2 1 0 0,0 1-1 0 0,0-1 0 0 0,0-1 0 0 0,-1 0 1 0 0,0 0-1 0 0,0-1 0 0 0,0 0 0 0 0,-1 0 1 0 0,14-14-1 0 0,-17 14-56 0 0,-1-2 0 0 0,0 2 0 0 0,-4 6 0 0 0,1 0 0 0 0,-1 0 0 0 0,0-1 0 0 0,0 1 0 0 0,0 0 0 0 0,0 0 0 0 0,0 0 0 0 0,0 0 0 0 0,0 0 0 0 0,0 0 0 0 0,0 0 0 0 0,0 0 0 0 0,0 0 0 0 0,0 0 0 0 0,0 0 0 0 0,0 0 0 0 0,0-1 0 0 0,1 1 0 0 0,-1 0 0 0 0,0 0 0 0 0,0 0 0 0 0,0 0 0 0 0,0 0 0 0 0,0 0 0 0 0,0 0 0 0 0,0 0 0 0 0,0 0 0 0 0,0 0 0 0 0,1 0 0 0 0,-1 0 0 0 0,0 0 0 0 0,0 0 0 0 0,0 0 0 0 0,0 0 0 0 0,0 0 0 0 0,0 0 0 0 0,0 0 0 0 0,0 0 0 0 0,0 0 0 0 0,1 0 0 0 0,-1 0 0 0 0,0 0 0 0 0,0 0 0 0 0,0 1 0 0 0,0-1 0 0 0,0 0 0 0 0,0 0 0 0 0,0 0 0 0 0,0 0 0 0 0,0 0 0 0 0,0 0 0 0 0,0 0 0 0 0,1 0 0 0 0,-1 0 0 0 0,0 0 0 0 0,0 0 0 0 0,0 1 0 0 0,0-1 0 0 0,0 0 0 0 0,0 0 0 0 0,0 0 0 0 0,0 0 0 0 0,0 0 0 0 0,0 0 0 0 0,0 0 0 0 0,0 1 0 0 0,8 83 0 0 0,6-27 0 0 0,2-1 0 0 0,3-1 0 0 0,31 65 0 0 0,94 150 0 0 0,-115-223 0 0 0,-13-23 0 0 0,14 31 0 0 0,-27-48 0 0 0,-3-7 0 0 0,0 0 0 0 0,0 1 0 0 0,0-1 0 0 0,0 1 0 0 0,-1-1 0 0 0,1 1 0 0 0,0-1 0 0 0,0 0 0 0 0,0 1 0 0 0,-1-1 0 0 0,1 1 0 0 0,0-1 0 0 0,0 0 0 0 0,-1 1 0 0 0,1-1 0 0 0,0 0 0 0 0,-1 1 0 0 0,1-1 0 0 0,0 0 0 0 0,-1 0 0 0 0,1 1 0 0 0,0-1 0 0 0,-1 0 0 0 0,1 0 0 0 0,-1 0 0 0 0,1 1 0 0 0,0-1 0 0 0,-1 0 0 0 0,1 0 0 0 0,-1 0 0 0 0,1 0 0 0 0,-1 0 0 0 0,1 0 0 0 0,0 0 0 0 0,-1 0 0 0 0,0 0 0 0 0,-9 1 0 0 0,0-1 0 0 0,0 0 0 0 0,0 0 0 0 0,-20-4 0 0 0,-4 0 0 0 0,-116-5 0 0 0,-155 12 0 0 0,286-1 0 0 0,58 8 0 0 0,506-6 0 0 0,-448-7 0 0 0,53-2-139 0 0,-149 5-621 0 0,7 0-1765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3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10 708 0 0,'-16'-9'13403'0'0,"15"11"-13042"0"0,-1 0 1 0 0,1 0-1 0 0,0 0 1 0 0,0 0 0 0 0,0 0-1 0 0,0 0 1 0 0,0 0-1 0 0,0 0 1 0 0,0 1-1 0 0,1-1 1 0 0,-1 0 0 0 0,1 1-1 0 0,0-1 1 0 0,0 0-1 0 0,-1 1 1 0 0,1-1-1 0 0,1 1 1 0 0,-1-1 0 0 0,1 3-1 0 0,9 55 2151 0 0,-7-48-2035 0 0,6 27 1386 0 0,22 62-1 0 0,-21-78-2097 0 0,22 41-1 0 0,-20-51-1794 0 0,-8-9-1123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4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15 113 364 0 0,'-1'0'193'0'0,"0"-1"1"0"0,0 0-1 0 0,0 0 0 0 0,0 1 1 0 0,0-1-1 0 0,0 0 0 0 0,1 0 1 0 0,-1 0-1 0 0,0 0 0 0 0,0 0 1 0 0,1 0-1 0 0,-1 0 0 0 0,0 0 1 0 0,1-1-1 0 0,-1 1 0 0 0,1 0 1 0 0,0 0-1 0 0,-1 0 0 0 0,1-1 1 0 0,0 1-1 0 0,0 0 0 0 0,0 0 1 0 0,0-1-1 0 0,0 1 0 0 0,0 0 1 0 0,0 0-1 0 0,0-1 0 0 0,0 1 1 0 0,0 0-1 0 0,1 0 1 0 0,-1-1-1 0 0,1 1 0 0 0,-1 0 1 0 0,1 0-1 0 0,-1 0 0 0 0,1 0 1 0 0,0 0-1 0 0,-1 0 0 0 0,1 0 1 0 0,0 0-1 0 0,0 0 0 0 0,0 0 1 0 0,0 0-1 0 0,0 0 0 0 0,0 0 1 0 0,0 1-1 0 0,0-1 0 0 0,0 0 1 0 0,0 1-1 0 0,2-1 0 0 0,12-7 586 0 0,0 1 1 0 0,0 1-1 0 0,0 0 0 0 0,1 1 0 0 0,0 1 0 0 0,0 0 1 0 0,27-2-1 0 0,-28 4-340 0 0,36-4 826 0 0,1 2 0 0 0,-1 2-1 0 0,1 2 1 0 0,98 14 0 0 0,-84-3-389 0 0,-1 4 0 0 0,-1 2 1 0 0,80 32-1 0 0,-117-38-450 0 0,-2 1 1 0 0,1 1 0 0 0,26 19-1 0 0,-41-25-202 0 0,-1 1 0 0 0,0 1 0 0 0,0-1 1 0 0,0 2-1 0 0,-1-1 0 0 0,-1 1 0 0 0,1 1 0 0 0,11 20 0 0 0,-18-28-158 0 0,0 1 1 0 0,-1 0-1 0 0,1 0 0 0 0,-1 0 1 0 0,0 0-1 0 0,0 0 0 0 0,0 0 1 0 0,-1 0-1 0 0,1 0 1 0 0,-1 0-1 0 0,0 0 0 0 0,0 0 1 0 0,-1 0-1 0 0,1 0 0 0 0,-1 0 1 0 0,0 0-1 0 0,0 0 1 0 0,0 0-1 0 0,0 0 0 0 0,-1 0 1 0 0,0 0-1 0 0,1-1 0 0 0,-1 1 1 0 0,-1-1-1 0 0,1 1 1 0 0,0-1-1 0 0,-6 6 0 0 0,-2 1-1 0 0,0-1-1 0 0,-1 0 0 0 0,0-1 1 0 0,-1 0-1 0 0,1 0 0 0 0,-26 11 1 0 0,-1-3-63 0 0,-1-2 0 0 0,-1-1 1 0 0,0-2-1 0 0,-60 9 0 0 0,-165 5-4 0 0,249-24-74 0 0,-11 2-668 0 0,1-2 0 0 0,-1-1-1 0 0,-27-4 1 0 0,40-2-2604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4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9141 0 0,'0'4'746'0'0,"0"0"-1"0"0,0 0 1 0 0,1 0 0 0 0,-1 0 0 0 0,1-1-1 0 0,0 1 1 0 0,0 0 0 0 0,0 0-1 0 0,1-1 1 0 0,-1 1 0 0 0,1-1 0 0 0,0 1-1 0 0,0-1 1 0 0,0 0 0 0 0,1 0 0 0 0,-1 0-1 0 0,4 3 1 0 0,-1-1-304 0 0,0-2 1 0 0,0 1-1 0 0,0-1 0 0 0,1 1 0 0 0,-1-2 1 0 0,1 1-1 0 0,0 0 0 0 0,0-1 0 0 0,11 2 1 0 0,1 0-193 0 0,0-2 1 0 0,0 0-1 0 0,0-1 1 0 0,0-1-1 0 0,0 0 0 0 0,26-5 1 0 0,-35 3-273 0 0,1 0 1 0 0,0 0-1 0 0,-1-1 1 0 0,1-1-1 0 0,-1 1 1 0 0,0-1-1 0 0,0-1 1 0 0,-1 0-1 0 0,1 0 0 0 0,-1-1 1 0 0,0 0-1 0 0,0 0 1 0 0,-1-1-1 0 0,10-11 1 0 0,-8 7-83 0 0,0-1 0 0 0,-1 0 0 0 0,-1 0 0 0 0,0-1 0 0 0,-1 0 0 0 0,0 0 0 0 0,-1-1 1 0 0,0 1-1 0 0,3-21 0 0 0,-3 16 1471 0 0,-2 26-630 0 0,-3 38 129 0 0,0-33-311 0 0,3 46 39 0 0,3 0 1 0 0,20 87 0 0 0,-18-104-515 0 0,12 50-80 0 0,-19-86-161 0 0,0-5-711 0 0,17-19-13252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5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12 104 0 0,'-20'-10'6700'0'0,"19"9"-6247"0"0,1 1 1 0 0,-1 0-1 0 0,0 0 1 0 0,1 0-1 0 0,-1 0 0 0 0,1 0 1 0 0,-1 0-1 0 0,0 0 1 0 0,1 0-1 0 0,-1 0 0 0 0,0 0 1 0 0,1 0-1 0 0,-1 0 1 0 0,0 0-1 0 0,1 1 0 0 0,-1-1 1 0 0,1 0-1 0 0,-1 0 1 0 0,-3 3 3173 0 0,2 0-1787 0 0,43 13 2806 0 0,-10-9-3680 0 0,1-1 0 0 0,-1-1 0 0 0,51 0 0 0 0,95-12 2405 0 0,-100-3-13953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0 316 0 0,'-3'3'-98'0'0,"-11"18"6932"0"0,13-20-6639 0 0,1-1-1 0 0,0 1 1 0 0,0 0 0 0 0,0-1-1 0 0,0 1 1 0 0,0 0-1 0 0,0-1 1 0 0,0 1-1 0 0,0 0 1 0 0,0-1-1 0 0,1 1 1 0 0,-1-1 0 0 0,0 1-1 0 0,0 0 1 0 0,0-1-1 0 0,1 1 1 0 0,-1-1-1 0 0,0 1 1 0 0,1-1-1 0 0,-1 1 1 0 0,0-1 0 0 0,1 1-1 0 0,-1-1 1 0 0,1 1-1 0 0,-1-1 1 0 0,1 1-1 0 0,-1-1 1 0 0,1 0-1 0 0,-1 1 1 0 0,1-1 0 0 0,-1 0-1 0 0,1 1 1 0 0,0-1-1 0 0,-1 0 1 0 0,1 0-1 0 0,0 0 1 0 0,-1 1-1 0 0,2-1 1 0 0,11 4 1193 0 0,0-1 0 0 0,0 0 0 0 0,0-1 0 0 0,0 0 0 0 0,16 0 0 0 0,72-5 2546 0 0,-27 0-1707 0 0,-33 1-1682 0 0,-6 0-5056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9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81 856 0 0,'-4'-9'15719'0'0,"15"8"-9440"0"0,9 1-3502 0 0,15 1-3147 0 0,-9-1 1984 0 0,36 0-436 0 0,-1-4 0 0 0,109-19 0 0 0,-94 1-1118 0 0,-35 9-1809 0 0,-2 3-4119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70 36 0 0,'-5'-27'2439'0'0,"-5"-14"6034"0"0,10 40-7465 0 0,0 17 6883 0 0,5 58-4746 0 0,29 193 959 0 0,-28-245-3211 0 0,0-6-3751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5 147 308 0 0,'0'0'310'0'0,"-1"-1"0"0"0,1 1 0 0 0,0-1 0 0 0,-1 1 0 0 0,1 0 0 0 0,0-1 0 0 0,-1 1 0 0 0,1-1 0 0 0,0 1-1 0 0,0-1 1 0 0,-1 1 0 0 0,1-1 0 0 0,0 1 0 0 0,0-1 0 0 0,0 1 0 0 0,0-1 0 0 0,0 0 0 0 0,0 1 0 0 0,-1-1 0 0 0,2 1 0 0 0,-1-1 0 0 0,0 1 0 0 0,0-1 0 0 0,0 1 0 0 0,0-1 0 0 0,0 0-1 0 0,1 0-50 0 0,0 0-1 0 0,-1 1 0 0 0,1-1 0 0 0,0 1 0 0 0,-1-1 1 0 0,1 1-1 0 0,0 0 0 0 0,0-1 0 0 0,-1 1 0 0 0,1 0 1 0 0,0-1-1 0 0,0 1 0 0 0,0 0 0 0 0,-1 0 0 0 0,1 0 1 0 0,1-1-1 0 0,44 2 2543 0 0,-32 0-1992 0 0,58 2 1301 0 0,161 1 1873 0 0,-156-5-2606 0 0,76-13 0 0 0,-136 12-1016 0 0,-1-1-1 0 0,1-1 1 0 0,-1-1-1 0 0,28-11 1 0 0,-36 12-197 0 0,-1 0 1 0 0,0 0-1 0 0,0 0 1 0 0,0-1-1 0 0,0 0 1 0 0,-1 0-1 0 0,0-1 1 0 0,0 0-1 0 0,0 0 0 0 0,-1 0 1 0 0,7-11-1 0 0,-1-1 622 0 0,-9 76-336 0 0,2 0 1 0 0,20 96-1 0 0,-4-70 216 0 0,37 97-1 0 0,37 23-665 0 0,-34-81 0 0 0,-45-100 0 0 0,-13-19 0 0 0,1 0 0 0 0,0-1 0 0 0,-1 1 0 0 0,0 1 0 0 0,0-1 0 0 0,0 0 0 0 0,0 0 0 0 0,-1 1 0 0 0,0-1 0 0 0,2 10 0 0 0,-4-7 0 0 0,-8-3 0 0 0,-7-2 0 0 0,1 0 0 0 0,-1-1 0 0 0,1-1 0 0 0,-1 0 0 0 0,-27-5 0 0 0,8 1 0 0 0,-383-18 0 0 0,400 24 0 0 0,19-1 0 0 0,0 0 0 0 0,0 0 0 0 0,1 0 0 0 0,-1 0 0 0 0,0 0 0 0 0,1 0 0 0 0,-1 0 0 0 0,1 0 0 0 0,-1-1 0 0 0,1 1 0 0 0,2 0 0 0 0,15 4 0 0 0,0-2 0 0 0,1 0 0 0 0,35 0 0 0 0,-27-2 0 0 0,424 8-1042 0 0,-402-9 805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429 199 24 0 0,'1'-1'419'0'0,"1"-1"0"0"0,-1 1 0 0 0,0 0 1 0 0,0-1-1 0 0,0 1 0 0 0,0-1 0 0 0,0 1 0 0 0,0-1 0 0 0,-1 1 1 0 0,1-1-1 0 0,0 0 0 0 0,-1 1 0 0 0,1-1 0 0 0,-1 0 0 0 0,0 0 0 0 0,1 1 1 0 0,-1-1-1 0 0,0 0 0 0 0,0 0 0 0 0,0 0 0 0 0,-1-2 0 0 0,1 2 43 0 0,-1-1-1 0 0,0 1 1 0 0,-1-1-1 0 0,1 1 1 0 0,0 0-1 0 0,-1-1 0 0 0,1 1 1 0 0,-1 0-1 0 0,1 0 1 0 0,-1 0-1 0 0,0 0 1 0 0,0 1-1 0 0,-2-3 0 0 0,-3-1 393 0 0,-1 0 0 0 0,1 1 0 0 0,-1 0 0 0 0,0 0 0 0 0,0 1-1 0 0,0 0 1 0 0,-17-4 0 0 0,17 6-447 0 0,0 0 0 0 0,-1 1 1 0 0,1 0-1 0 0,-1 0 0 0 0,1 1 0 0 0,-1 0 0 0 0,1 1 0 0 0,0 0 0 0 0,-1 0 1 0 0,1 1-1 0 0,0 0 0 0 0,-8 4 0 0 0,6-2-105 0 0,0 0 0 0 0,1 1 0 0 0,0 0-1 0 0,0 0 1 0 0,1 1 0 0 0,-1 0 0 0 0,1 1 0 0 0,1 0 0 0 0,-7 9-1 0 0,11-14-276 0 0,1 1 0 0 0,-1-1-1 0 0,1 1 1 0 0,0 0-1 0 0,0 0 1 0 0,0 0-1 0 0,1 0 1 0 0,0 0 0 0 0,-1 0-1 0 0,1 1 1 0 0,1-1-1 0 0,-1 0 1 0 0,1 0-1 0 0,-1 1 1 0 0,1-1-1 0 0,1 7 1 0 0,1-5 29 0 0,-1 0 0 0 0,1-1 0 0 0,0 0 0 0 0,0 1-1 0 0,0-1 1 0 0,1 0 0 0 0,0 0 0 0 0,0 0 0 0 0,0 0 0 0 0,0-1 0 0 0,6 6 0 0 0,2 1 53 0 0,1 0 0 0 0,1-1-1 0 0,-1-1 1 0 0,2 0 0 0 0,-1 0 0 0 0,1-1 0 0 0,29 11 0 0 0,-24-12-107 0 0,0-1 0 0 0,0 0 0 0 0,0-2 0 0 0,21 3 0 0 0,-33-6 0 0 0,0-1 0 0 0,0 1 0 0 0,0-1 0 0 0,0 0 0 0 0,0-1 0 0 0,0 0 0 0 0,0 0 0 0 0,0 0 0 0 0,0-1 0 0 0,0 0 0 0 0,-1-1 0 0 0,1 1 0 0 0,-1-1 0 0 0,11-7 0 0 0,-14 8 0 0 0,0 0 0 0 0,-1 0 0 0 0,0 0 0 0 0,1 0 0 0 0,-1-1 0 0 0,0 1 0 0 0,0-1 0 0 0,0 0 0 0 0,0 1 0 0 0,-1-1 0 0 0,1 0 0 0 0,-1 0 0 0 0,1 0 0 0 0,-1 0 0 0 0,0 0 0 0 0,0-1 0 0 0,-1 1 0 0 0,1-5 0 0 0,-1 3 0 0 0,0-1 0 0 0,0 1 0 0 0,-1-1 0 0 0,0 1 0 0 0,0 0 0 0 0,0 0 0 0 0,-1-1 0 0 0,0 1 0 0 0,0 0 0 0 0,-4-6 0 0 0,-4-7 0 0 0,-2 1 0 0 0,0 0 0 0 0,-1 0 0 0 0,-25-23 0 0 0,-3 3 0 0 0,13 14 0 0 0,-2 1 7 0 0,-1 1 0 0 0,-46-22 0 0 0,60 34-22 0 0,0 2 0 0 0,-1 0 0 0 0,0 1-1 0 0,0 1 1 0 0,0 0 0 0 0,-30-2 0 0 0,44 7-422 0 0,-1 0 1 0 0,0 0 0 0 0,1 0 0 0 0,0 1 0 0 0,-9 2 0 0 0,-19 9-9061 0 0,22-8 5971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8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48 752 0 0,'-40'-14'16157'0'0,"46"14"-14950"0"0,160 10 4301 0 0,-97-4-4472 0 0,22 1-51 0 0,0-5 0 0 0,0-3 0 0 0,0-5 0 0 0,129-24 0 0 0,-199 27-2291 0 0,11-2-808 0 0,-14-3-8355 0 0,-12 3 7778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8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68 472 0 0,'-9'-18'3226'0'0,"7"15"-2161"0"0,0 0 0 0 0,0-1 0 0 0,1 1 0 0 0,0 0 0 0 0,-1-1-1 0 0,1 1 1 0 0,-1-6 0 0 0,2 7 531 0 0,11-10 4220 0 0,-9 11-5595 0 0,0 0 1 0 0,0 1 0 0 0,-1 0-1 0 0,1-1 1 0 0,0 1 0 0 0,0 0 0 0 0,0 0-1 0 0,0 0 1 0 0,0 0 0 0 0,2 1-1 0 0,2-1 63 0 0,365 52 5058 0 0,-328-45-4976 0 0,47 10 441 0 0,-78-14-670 0 0,0 0 0 0 0,-1 1 1 0 0,1 1-1 0 0,21 11 0 0 0,-31-15-124 0 0,1 1-1 0 0,-1-1 1 0 0,0 1 0 0 0,0 0 0 0 0,0 0-1 0 0,0 0 1 0 0,0 0 0 0 0,0 0 0 0 0,0 0-1 0 0,0 1 1 0 0,-1-1 0 0 0,0 0-1 0 0,1 1 1 0 0,-1-1 0 0 0,0 1 0 0 0,0 0-1 0 0,1 3 1 0 0,-2-1-2 0 0,1-1-1 0 0,-1 0 1 0 0,0 0 0 0 0,0 1-1 0 0,0-1 1 0 0,-1 0 0 0 0,0 0-1 0 0,0 0 1 0 0,0 1 0 0 0,-2 5-1 0 0,-5 6 5 0 0,0 0 0 0 0,-1 0 0 0 0,-1-1-1 0 0,-14 19 1 0 0,21-30-12 0 0,-106 123 105 0 0,72-87-317 0 0,2 1 0 0 0,-37 57 0 0 0,72-98 131 0 0,-1 1 0 0 0,1-1 0 0 0,-1 1 0 0 0,1-1 0 0 0,-1 1 0 0 0,1 0 0 0 0,0-1 0 0 0,0 1 0 0 0,-1-1 0 0 0,1 1 0 0 0,0 0 0 0 0,0-1 0 0 0,0 1 0 0 0,-1 0 0 0 0,1-1 0 0 0,0 1 0 0 0,0 0 0 0 0,0-1 0 0 0,0 1 0 0 0,0 0 0 0 0,0-1 0 0 0,1 1 0 0 0,-1-1 0 0 0,0 1 0 0 0,0 0 0 0 0,0-1 0 0 0,1 1 0 0 0,-1 0 0 0 0,0-1 0 0 0,0 1 0 0 0,1-1 0 0 0,0 2 0 0 0,0-2-121 0 0,1 1 1 0 0,-1 0-1 0 0,0 0 0 0 0,1-1 1 0 0,0 1-1 0 0,-1-1 0 0 0,1 1 1 0 0,-1-1-1 0 0,1 0 0 0 0,-1 0 0 0 0,1 1 1 0 0,3-1-1 0 0,7-1-1600 0 0,0 0 1 0 0,18-4-1 0 0,-29 5 1513 0 0,33-9-2820 0 0,14-8 448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8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36 656 0 0,'-22'-35'19233'0'0,"26"37"-18081"0"0,43 26 308 0 0,1-2 1 0 0,2-3 0 0 0,0-1-1 0 0,75 20 1 0 0,219 43-101 0 0,-293-74-1067 0 0,179 30 614 0 0,-68-14-47 0 0,-155-26-780 0 0,0 1-1 0 0,0-1 1 0 0,1 2-1 0 0,-1-1 1 0 0,0 1-1 0 0,12 7 1 0 0,-18-10-71 0 0,-1 1-1 0 0,1 0 1 0 0,-1-1 0 0 0,1 1-1 0 0,-1 0 1 0 0,0-1 0 0 0,1 1 0 0 0,-1 0-1 0 0,0 0 1 0 0,0 0 0 0 0,0-1-1 0 0,0 1 1 0 0,0 0 0 0 0,0 0 0 0 0,0 0-1 0 0,0-1 1 0 0,0 1 0 0 0,0 0-1 0 0,0 0 1 0 0,0 0 0 0 0,0-1-1 0 0,-1 1 1 0 0,1 0 0 0 0,-1 1 0 0 0,-6 14 53 0 0,-7 5-35 0 0,-1-1-1 0 0,0-1 1 0 0,-2 0-1 0 0,0-1 1 0 0,-28 21 0 0 0,26-22-21 0 0,-317 293-6 0 0,315-293 28 0 0,12-10-63 0 0,1-1-1 0 0,0 2 1 0 0,0-1 0 0 0,-8 12-1 0 0,30-20-2459 0 0,27-6-7100 0 0,-17 0 6077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9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546 150 340 0 0,'0'-2'1023'0'0,"1"-6"662"0"0,-2-1-1 0 0,1 1 1 0 0,-1 0-1 0 0,0 0 1 0 0,-5-15-1 0 0,5 20-1287 0 0,0 0 0 0 0,-1 0 0 0 0,1 0 0 0 0,-1 0 0 0 0,0 0 0 0 0,0 0-1 0 0,0 0 1 0 0,0 1 0 0 0,-1-1 0 0 0,1 1 0 0 0,-1 0 0 0 0,1-1 0 0 0,-1 1 0 0 0,0 0 0 0 0,0 1-1 0 0,0-1 1 0 0,0 0 0 0 0,-4 0 0 0 0,1 0-98 0 0,0 0 1 0 0,-1 1-1 0 0,1 0 0 0 0,-1 0 0 0 0,1 1 0 0 0,-1-1 1 0 0,1 2-1 0 0,-1-1 0 0 0,1 1 0 0 0,-1 0 1 0 0,1 0-1 0 0,-1 0 0 0 0,1 1 0 0 0,0 0 1 0 0,0 1-1 0 0,-10 4 0 0 0,-10 7 213 0 0,1 0 0 0 0,-32 25 0 0 0,50-34-399 0 0,-25 19 366 0 0,1 0 0 0 0,2 2 1 0 0,-45 50-1 0 0,64-64-307 0 0,0 1 1 0 0,0 0-1 0 0,2 0 1 0 0,-1 1-1 0 0,2 0 1 0 0,0 0-1 0 0,0 1 1 0 0,2 0-1 0 0,0 0 0 0 0,0 1 1 0 0,-4 28-1 0 0,9-35-103 0 0,1 1-1 0 0,-1-1 1 0 0,2 1-1 0 0,-1-1 0 0 0,1 0 1 0 0,0 1-1 0 0,1-1 1 0 0,0 0-1 0 0,1 0 0 0 0,0-1 1 0 0,0 1-1 0 0,1-1 1 0 0,0 0-1 0 0,0 0 0 0 0,1 0 1 0 0,0-1-1 0 0,9 8 0 0 0,2 3 33 0 0,1-2 0 0 0,1 0 0 0 0,0-1-1 0 0,1 0 1 0 0,33 16 0 0 0,-4-7-40 0 0,1-2-1 0 0,0-2 1 0 0,2-2 0 0 0,0-3 0 0 0,1-2-1 0 0,0-2 1 0 0,1-2 0 0 0,0-3-1 0 0,0-2 1 0 0,56-4 0 0 0,-98 0-58 0 0,0-1-1 0 0,0-1 1 0 0,0 0 0 0 0,-1 0 0 0 0,1-1-1 0 0,0-1 1 0 0,-1 0 0 0 0,0 0 0 0 0,0-1-1 0 0,0-1 1 0 0,-1 1 0 0 0,1-2-1 0 0,-1 0 1 0 0,-1 0 0 0 0,0 0 0 0 0,0-1-1 0 0,0-1 1 0 0,-1 0 0 0 0,0 0 0 0 0,0 0-1 0 0,6-12 1 0 0,-6 4 10 0 0,0 0 1 0 0,0-1-1 0 0,-2 0 0 0 0,0-1 1 0 0,-2 1-1 0 0,0-1 0 0 0,0 0 1 0 0,-2 0-1 0 0,-1-1 1 0 0,0-19-1 0 0,-3 4-4 0 0,-1-1 0 0 0,-1 1 1 0 0,-2 0-1 0 0,-16-50 0 0 0,16 66-32 0 0,-1 0 1 0 0,-1 0-1 0 0,-1 1 0 0 0,-1 0 0 0 0,0 1 0 0 0,-1 0 0 0 0,-1 1 0 0 0,-1 0 0 0 0,0 1 1 0 0,-1 0-1 0 0,0 1 0 0 0,-1 1 0 0 0,-25-18 0 0 0,27 23-224 0 0,0 1 0 0 0,0 0 0 0 0,0 0 0 0 0,-1 2 0 0 0,0-1 0 0 0,0 2 0 0 0,-1 0-1 0 0,-18-3 1 0 0,20 6-302 0 0,0 0-1 0 0,0 1 0 0 0,0 0 1 0 0,0 1-1 0 0,1 0 0 0 0,-1 1 0 0 0,0 1 1 0 0,1 0-1 0 0,-1 0 0 0 0,-16 8 1 0 0,19-6-840 0 0,-1 0 0 0 0,1 0 0 0 0,0 1 0 0 0,-11 9 0 0 0,0 3-1517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9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 20 872 0 0,'-4'-19'12414'0'0,"-225"207"-3405"0"0,113-91-6396 0 0,76-64-1745 0 0,1 1 1 0 0,-55 66 0 0 0,87-88-1841 0 0,5 11-9238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0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181 226 308 0 0,'-4'-12'10118'0'0,"3"12"-9802"0"0,-12 8 3861 0 0,-20 34-3461 0 0,20-25 1300 0 0,-24 31 431 0 0,17-22 214 0 0,-38 34 3230 0 0,58-60-5822 0 0,-2-12 587 0 0,6-23-464 0 0,7-15 245 0 0,3 0 0 0 0,2 1 0 0 0,3 1 0 0 0,36-69 0 0 0,-53 112-374 0 0,1 1 1 0 0,-1-1-1 0 0,1 1 1 0 0,1-1-1 0 0,-1 1 1 0 0,1 0 0 0 0,-1 1-1 0 0,7-6 1 0 0,-9 8-44 0 0,1 0 0 0 0,0-1 0 0 0,0 1 0 0 0,0 0 1 0 0,1 0-1 0 0,-1 0 0 0 0,0 1 0 0 0,0-1 0 0 0,0 0 0 0 0,1 1 0 0 0,-1 0 1 0 0,0-1-1 0 0,1 1 0 0 0,-1 0 0 0 0,0 0 0 0 0,0 0 0 0 0,1 1 0 0 0,-1-1 1 0 0,0 0-1 0 0,1 1 0 0 0,1 0 0 0 0,16 7-20 0 0,-1 0 0 0 0,0 1 0 0 0,-1 1 0 0 0,0 1 0 0 0,25 20 0 0 0,75 75 0 0 0,-75-66 0 0 0,69 61 0 0 0,85 83 0 0 0,-151-135 0 0 0,-46-49 0 0 0,0 0 0 0 0,0 0 0 0 0,0 0 0 0 0,-1 0 0 0 0,1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1 0 0 0,0-1 0 0 0,0 0 0 0 0,0 0 0 0 0,0 0 0 0 0,-96-24-20 0 0,-459-58-1142 0 0,543 81 1150 0 0,-17-1-19 0 0,0-1 0 0 0,-30-8 0 0 0,58 11 170 0 0,32-2-68 0 0,-23 1-38 0 0,0 0-1 0 0,0 1 0 0 0,0 0 0 0 0,16 2 1 0 0,-20-1-11 0 0,0 0 0 0 0,1 1 0 0 0,-1-1 0 0 0,0 1 0 0 0,0 0 0 0 0,0 0 0 0 0,0 1 0 0 0,-1-1 0 0 0,1 1 0 0 0,-1 0 0 0 0,1 0 0 0 0,-1 0 0 0 0,0 1 0 0 0,0-1 0 0 0,0 1 0 0 0,-1-1 0 0 0,1 1 0 0 0,-1 0 0 0 0,3 6 0 0 0,2 8 96 0 0,0 0 0 0 0,-1 0-1 0 0,4 25 1 0 0,-8-35-114 0 0,65 309-4 0 0,-37-90 0 0 0,-30-214 27 0 0,0-9-46 0 0,0 0-1 0 0,0 1 1 0 0,1-1 0 0 0,0 1-1 0 0,0-1 1 0 0,0 0-1 0 0,0 1 1 0 0,1-1 0 0 0,2 5-1 0 0,-1-7-890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1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96 6865 0 0,'-3'-14'3012'0'0,"0"4"-1331"0"0,0-1 1 0 0,1 0-1 0 0,1 0 1 0 0,0 0-1 0 0,2-13 816 0 0,-1 24-2444 0 0,0 0-1 0 0,0 0 1 0 0,4-1 1694 0 0,-4 1-1694 0 0,0-1-1 0 0,0 1 1 0 0,0 0 0 0 0,0 0 0 0 0,0 0 0 0 0,0 0 0 0 0,0 0 0 0 0,0 0 0 0 0,0-1 0 0 0,0 1 0 0 0,0 0 0 0 0,0 0 0 0 0,0 0 0 0 0,0 0-1 0 0,0 0 1 0 0,0-1 0 0 0,0 1 0 0 0,4 5 186 0 0,0-1-1 0 0,0 1 1 0 0,-1 0-1 0 0,0 1 1 0 0,0-1 0 0 0,0 1-1 0 0,-1-1 1 0 0,1 1-1 0 0,1 10 1 0 0,14 65 1317 0 0,-16-67-1351 0 0,11 58 408 0 0,16 84 1166 0 0,-5-56-3597 0 0,-12-73-1203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1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65 132 372 0 0,'-10'-7'458'0'0,"-26"-22"1499"0"0,34 28-1682 0 0,1 0 0 0 0,-1-1 0 0 0,1 1 0 0 0,-1-1 0 0 0,1 0 0 0 0,0 0-1 0 0,0 1 1 0 0,0-1 0 0 0,0 0 0 0 0,0 0 0 0 0,0 0 0 0 0,0 0 0 0 0,0 0 0 0 0,1 0 0 0 0,-1-1 0 0 0,1 1-1 0 0,0-2 1 0 0,0 3-133 0 0,0 0-1 0 0,0 0 1 0 0,0 0-1 0 0,1 0 1 0 0,-1 0-1 0 0,1 0 0 0 0,-1 0 1 0 0,0 0-1 0 0,1 0 1 0 0,0 0-1 0 0,-1 0 1 0 0,1 0-1 0 0,0 1 0 0 0,-1-1 1 0 0,1 0-1 0 0,0 0 1 0 0,0 1-1 0 0,-1-1 1 0 0,1 0-1 0 0,0 1 1 0 0,2-2-1 0 0,23-7 1361 0 0,-22 8-1298 0 0,31-8 634 0 0,1 1 0 0 0,0 3 1 0 0,0 0-1 0 0,0 3 0 0 0,1 0 0 0 0,-1 3 0 0 0,42 5 0 0 0,28 9 734 0 0,136 37-1 0 0,-205-40-914 0 0,-1 0 0 0 0,63 32 0 0 0,-85-36-432 0 0,0 0 1 0 0,-1 0-1 0 0,0 1 0 0 0,-1 1 0 0 0,1 1 0 0 0,-2-1 0 0 0,0 2 0 0 0,0-1 0 0 0,11 17 0 0 0,-19-23-130 0 0,0-1-1 0 0,-1 1 1 0 0,1 0-1 0 0,-1 1 1 0 0,0-1-1 0 0,0 0 1 0 0,-1 1 0 0 0,1-1-1 0 0,-1 1 1 0 0,-1-1-1 0 0,1 1 1 0 0,-1-1-1 0 0,0 12 1 0 0,-1-9-10 0 0,-1-1 1 0 0,0 1-1 0 0,0-1 1 0 0,0 1-1 0 0,-1-1 0 0 0,0 0 1 0 0,0 0-1 0 0,-1 0 1 0 0,-5 7-1 0 0,-2 1 55 0 0,-1-1 0 0 0,0 0 0 0 0,-1-1 1 0 0,-1 0-1 0 0,0-1 0 0 0,-1 0 0 0 0,-24 14 0 0 0,9-9 72 0 0,-2-1 0 0 0,1-2 0 0 0,-2-1 0 0 0,1-2-1 0 0,-58 12 1 0 0,27-11-11 0 0,-1-3 0 0 0,-73 0 0 0 0,128-9-282 0 0,-3 1-383 0 0,1 0 0 0 0,0-1 0 0 0,-1-1 0 0 0,1 0 1 0 0,0 0-1 0 0,-1-1 0 0 0,-14-5 0 0 0,22 3-643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4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47 656 0 0,'-2'-1'1045'0'0,"-19"-9"9702"0"0,24 10-9314 0 0,22-6 1811 0 0,30-1 0 0 0,74 0 1527 0 0,-53 5-2875 0 0,-45 0-1311 0 0,8 0 444 0 0,42-7 0 0 0,-79 9-1314 0 0,6 1-1647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2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0 403 108 0 0,'3'0'1339'0'0,"20"0"4204"0"0,31-5 1 0 0,-29 0-2659 0 0,31-9 0 0 0,-40 10-2135 0 0,0-2 1 0 0,0 0-1 0 0,-1-1 0 0 0,0-1 1 0 0,0 0-1 0 0,-1-1 0 0 0,23-18 1 0 0,-24 14-254 0 0,0 0-1 0 0,-1-1 1 0 0,-1 0-1 0 0,15-25 1 0 0,32-69 847 0 0,-37 69-853 0 0,7-25 2116 0 0,-27 65-2577 0 0,0 0 0 0 0,0-1 0 0 0,-1 1 0 0 0,1 0 0 0 0,0-1-1 0 0,-1 1 1 0 0,1 0 0 0 0,0 0 0 0 0,-1 0 0 0 0,1 0 0 0 0,-1 0 0 0 0,0-1 0 0 0,1 1-1 0 0,-1 0 1 0 0,1 0 0 0 0,-1 0 0 0 0,0 0 0 0 0,0 0 0 0 0,0 0 0 0 0,0 0 0 0 0,0 0-1 0 0,0 0 1 0 0,0 0 0 0 0,0 0 0 0 0,0 0 0 0 0,0 0 0 0 0,-1 1 0 0 0,-1 31 668 0 0,-4 10-698 0 0,2 0 0 0 0,1-1 0 0 0,6 65 0 0 0,-3-104 0 0 0,1 21 11 0 0,6 27 1 0 0,-7-46-22 0 0,1 0 1 0 0,1 1-1 0 0,-1-1 1 0 0,1 0-1 0 0,0 0 1 0 0,0 0-1 0 0,0-1 1 0 0,1 1-1 0 0,-1 0 1 0 0,1-1-1 0 0,6 7 1 0 0,3-5-1998 0 0,-10-5 835 0 0,1-1 1 0 0,0 0-1 0 0,0 0 1 0 0,-1 0-1 0 0,1-1 1 0 0,0 1-1 0 0,7-3-1171 0 0,6-1-1108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2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705 159 304 0 0,'-3'-8'727'0'0,"-1"0"0"0"0,-1 0 0 0 0,0 0 0 0 0,0 0-1 0 0,0 1 1 0 0,-1 0 0 0 0,0 0 0 0 0,-1 0 0 0 0,1 1 0 0 0,-1 0 0 0 0,0 0-1 0 0,-1 1 1 0 0,0 0 0 0 0,1 0 0 0 0,-2 1 0 0 0,1 0 0 0 0,-17-6 0 0 0,3 3 321 0 0,0 0 0 0 0,0 2 0 0 0,0 0-1 0 0,-1 2 1 0 0,0 0 0 0 0,-26 1 0 0 0,24 2-91 0 0,-1 2-1 0 0,0 0 0 0 0,-26 6 0 0 0,37-4-536 0 0,1 0-1 0 0,-1 1 0 0 0,1 0 1 0 0,0 1-1 0 0,1 1 0 0 0,-21 13 1 0 0,21-12-165 0 0,1 1 1 0 0,1 0-1 0 0,-1 1 1 0 0,1 0-1 0 0,1 1 1 0 0,0 0-1 0 0,1 1 1 0 0,0 0-1 0 0,1 0 1 0 0,-9 16-1 0 0,14-20-124 0 0,-1 0-1 0 0,1 1 0 0 0,1-1 0 0 0,-1 0 0 0 0,2 1 0 0 0,-1 0 0 0 0,1-1 1 0 0,0 1-1 0 0,1 0 0 0 0,0 0 0 0 0,0 0 0 0 0,1-1 0 0 0,0 1 0 0 0,1 0 0 0 0,0-1 1 0 0,0 1-1 0 0,0-1 0 0 0,8 16 0 0 0,-3-9-130 0 0,0-1 0 0 0,1 1 0 0 0,0-2 0 0 0,1 1 0 0 0,1-1 0 0 0,0-1 0 0 0,1 1 0 0 0,0-2 0 0 0,0 0 0 0 0,2 0 0 0 0,-1-1 0 0 0,21 12 0 0 0,-11-9 0 0 0,1-2 0 0 0,0-1 0 0 0,1-1 0 0 0,0-1 0 0 0,0-1 0 0 0,1-1 0 0 0,0-1 0 0 0,0-2 0 0 0,0 0 0 0 0,0-2 0 0 0,43-2 0 0 0,-53 0 0 0 0,1-2 0 0 0,-1 0 0 0 0,0 0 0 0 0,0-2 0 0 0,0 0 0 0 0,-1 0 0 0 0,1-2 0 0 0,23-13 0 0 0,-28 13 0 0 0,1-1 0 0 0,-1 0 0 0 0,0-1 0 0 0,-1 0 0 0 0,0-1 0 0 0,-1 1 0 0 0,1-2 0 0 0,-2 1 0 0 0,0-1 0 0 0,0 0 0 0 0,8-18 0 0 0,-12 21 0 0 0,0 0 0 0 0,0 0 0 0 0,-1-1 1 0 0,0 1-1 0 0,0 0 0 0 0,-1-1 0 0 0,0 1 0 0 0,0-1 0 0 0,-1 0 1 0 0,-1 1-1 0 0,1-1 0 0 0,-4-14 0 0 0,1 11 0 0 0,0 1 1 0 0,-1-1-1 0 0,-1 1 0 0 0,0 0 0 0 0,-1 0 0 0 0,0 0 1 0 0,0 1-1 0 0,-10-12 0 0 0,-1 2-2 0 0,-1 1-1 0 0,-1 0 0 0 0,-1 1 1 0 0,-1 1-1 0 0,0 1 1 0 0,-1 1-1 0 0,-36-19 0 0 0,37 23-163 0 0,-1 0 0 0 0,-35-10 0 0 0,51 19-98 0 0,-1 0-1 0 0,1 0 1 0 0,0 1 0 0 0,-1 0 0 0 0,1 0-1 0 0,-1 1 1 0 0,1 0 0 0 0,-1 0 0 0 0,1 1 0 0 0,-1-1-1 0 0,1 1 1 0 0,0 1 0 0 0,-1-1 0 0 0,-9 5 0 0 0,14-5-16 0 0,1 0 0 0 0,-1 0 1 0 0,0 0-1 0 0,1 0 1 0 0,-1 0-1 0 0,1 1 0 0 0,0-1 1 0 0,-1 1-1 0 0,1-1 0 0 0,0 1 1 0 0,-2 2-1 0 0,-6 21-6720 0 0,8-13 3928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5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157 374 8449 0 0,'22'-9'10826'0'0,"-6"7"-6116"0"0,-14 2-4602 0 0,-1 0 1 0 0,0 1-1 0 0,0-1 0 0 0,0 1 1 0 0,0-1-1 0 0,0 1 0 0 0,0-1 1 0 0,1 1-1 0 0,-1 0 0 0 0,-1-1 1 0 0,1 1-1 0 0,0 0 0 0 0,0 0 1 0 0,0 0-1 0 0,0 0 0 0 0,0 0 1 0 0,-1 0-1 0 0,1 0 0 0 0,0 0 0 0 0,-1 0 1 0 0,1 0-1 0 0,-1 0 0 0 0,0 0 1 0 0,1 1-1 0 0,-1-1 0 0 0,0 0 1 0 0,1 0-1 0 0,-1 0 0 0 0,0 1 1 0 0,0 0-1 0 0,1 6 184 0 0,-1 0-1 0 0,1-1 1 0 0,-1 1 0 0 0,-1 0-1 0 0,0 0 1 0 0,0-1-1 0 0,0 1 1 0 0,-1 0 0 0 0,-5 13-1 0 0,-1 1 592 0 0,-23 39 0 0 0,22-43-777 0 0,-2-1 0 0 0,0 1 0 0 0,-2-2 0 0 0,1 0 0 0 0,-2 0 0 0 0,-24 21 0 0 0,35-34-106 0 0,2-2 0 0 0,-1 1 0 0 0,1-1 0 0 0,-1 0 0 0 0,0 0 0 0 0,1 0 0 0 0,-1 0 0 0 0,0 0 0 0 0,1 0 0 0 0,-1 0 0 0 0,0-1 0 0 0,0 1 0 0 0,0 0 0 0 0,0-1 0 0 0,-2 1 0 0 0,-9-2 0 0 0,3-5 0 0 0,9 4 0 0 0,0 1 0 0 0,0-1 0 0 0,1 0 0 0 0,-1 0 0 0 0,1 1 0 0 0,0-1 0 0 0,-1 0 0 0 0,1 0 0 0 0,0 0 0 0 0,0 0 0 0 0,0 1 0 0 0,0-1 0 0 0,0 0 0 0 0,1 0 0 0 0,-1 0 0 0 0,0 1 0 0 0,1-1 0 0 0,0 0 0 0 0,-1 0 0 0 0,1 1 0 0 0,0-1 0 0 0,0 0 0 0 0,0 1 0 0 0,0-1 0 0 0,1-1 0 0 0,3-5 0 0 0,1 1 0 0 0,-1 0 0 0 0,13-12 0 0 0,-10 13 0 0 0,-1-1 0 0 0,2 1 0 0 0,-1 0 0 0 0,0 1 0 0 0,1 0 0 0 0,0 0 0 0 0,0 1 0 0 0,1 0 0 0 0,-1 1 0 0 0,1 0 0 0 0,0 1 0 0 0,11-2 0 0 0,-8 2 0 0 0,0 2 0 0 0,0-1 0 0 0,0 2 0 0 0,0 0 0 0 0,0 0 0 0 0,0 1 0 0 0,0 1 0 0 0,24 8 0 0 0,25 14 0 0 0,-2 4 0 0 0,-1 2 0 0 0,66 46 0 0 0,29 16 0 0 0,-117-74 0 0 0,1 0 0 0 0,50 15 0 0 0,-71-28 0 0 0,1 0 0 0 0,0-2 0 0 0,1 0 0 0 0,-1-2 0 0 0,24 2 0 0 0,-37-4 0 0 0,-1 0 0 0 0,0 0 0 0 0,1 0 0 0 0,-1-1 0 0 0,1 1 0 0 0,-1-1 0 0 0,0 0 0 0 0,1 0 0 0 0,-1-1 0 0 0,0 1 0 0 0,0-1 0 0 0,0 0 0 0 0,0 0 0 0 0,0-1 0 0 0,-1 1 0 0 0,1-1 0 0 0,-1 1 0 0 0,1-1 0 0 0,-1 0 0 0 0,0-1 0 0 0,0 1 0 0 0,0 0 0 0 0,-1-1 0 0 0,1 0 0 0 0,-1 0 0 0 0,0 1 0 0 0,3-7 0 0 0,-1-4 0 0 0,0-1 0 0 0,-1 1 0 0 0,0-1 0 0 0,-1 0 0 0 0,-1 1 0 0 0,0-1 0 0 0,-2-19 0 0 0,-16-104 0 0 0,17 134 0 0 0,-15-69 0 0 0,-2 0 0 0 0,-3 1 0 0 0,-36-81 0 0 0,39 110 0 0 0,5 9 0 0 0,-3 0 0 0 0,-1 0 0 0 0,-27-41 0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9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2 383 252 0 0,'0'-2'532'0'0,"-1"-1"-1"0"0,1 1 1 0 0,0-1-1 0 0,-1 1 1 0 0,1-1-1 0 0,0 0 1 0 0,1 1-1 0 0,-1-1 1 0 0,0 0-1 0 0,1 1 1 0 0,-1-1-1 0 0,1 1 1 0 0,0-1 0 0 0,0 1-1 0 0,0 0 1 0 0,0-1-1 0 0,0 1 1 0 0,1 0-1 0 0,-1-1 1 0 0,3-2-1 0 0,2 0 381 0 0,0 0-1 0 0,0 0 0 0 0,0 0 1 0 0,1 0-1 0 0,11-5 0 0 0,18-8 987 0 0,0 2 0 0 0,50-14 0 0 0,-48 18-1204 0 0,-2-2-1 0 0,43-21 1 0 0,-52 18-170 0 0,1 0 0 0 0,-2-2 0 0 0,-1-1 0 0 0,0-1 0 0 0,23-25 0 0 0,-44 42-344 0 0,-3 2-83 0 0,1 0 1 0 0,-1 0-1 0 0,1 0 0 0 0,0 0 0 0 0,0 1 1 0 0,0-1-1 0 0,0 1 0 0 0,0-1 0 0 0,0 1 1 0 0,0 0-1 0 0,0-1 0 0 0,1 1 1 0 0,-1 1-1 0 0,4-2 0 0 0,-5 2 98 0 0,0 3-19 0 0,7 26 129 0 0,-1 2 0 0 0,-2-1-1 0 0,2 34 1 0 0,3 18 8 0 0,2-20-161 0 0,2-1 1 0 0,3 0 0 0 0,3-1-1 0 0,27 58 1 0 0,-10-42 67 0 0,3-1 1 0 0,73 102-1 0 0,-5-18-220 0 0,-102-145 0 0 0,-6-13 0 0 0,0-1 0 0 0,0 0 0 0 0,0 1 0 0 0,0-1 0 0 0,0 0 0 0 0,0 0 0 0 0,0 1 0 0 0,0-1 0 0 0,0 0 0 0 0,0 1 0 0 0,0-1 0 0 0,0 0 0 0 0,0 1 0 0 0,-1-1 0 0 0,1 0 0 0 0,0 0 0 0 0,0 1 0 0 0,0-1 0 0 0,0 0 0 0 0,-1 0 0 0 0,1 1 0 0 0,0-1 0 0 0,0 0 0 0 0,-1 0 0 0 0,1 0 0 0 0,0 1 0 0 0,0-1 0 0 0,-1 0 0 0 0,1 0 0 0 0,0 0 0 0 0,-1 0 0 0 0,1 0 0 0 0,0 0 0 0 0,0 0 0 0 0,-1 1 0 0 0,1-1 0 0 0,-1 0 0 0 0,-7 1 0 0 0,-2-1 0 0 0,1 0 0 0 0,-1 0 0 0 0,1-1 0 0 0,0 0 0 0 0,-1 0 0 0 0,-14-5 0 0 0,-19-3 0 0 0,-114-11 0 0 0,0 6 0 0 0,-170 8 0 0 0,327 6 0 0 0,-10 0 0 0 0,1 0 0 0 0,0 1 0 0 0,-1 1 0 0 0,-10 2 0 0 0,19-4 0 0 0,1 0 0 0 0,0 0 0 0 0,0 0 0 0 0,0 0 0 0 0,0 0 0 0 0,0 0 0 0 0,0 0 0 0 0,0 0 0 0 0,0 0 0 0 0,-1 0 0 0 0,1 1 0 0 0,0-1 0 0 0,0 0 0 0 0,0 0 0 0 0,0 0 0 0 0,0 0 0 0 0,0 0 0 0 0,0 0 0 0 0,0 0 0 0 0,0 0 0 0 0,-1 0 0 0 0,1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0,1 0 0 0 0,-1 1 0 0 0,2 1 0 0 0,0 0 0 0 0,1 0 0 0 0,0 0 0 0 0,-1 0 0 0 0,1 0 0 0 0,0 0 0 0 0,0-1 0 0 0,0 0 0 0 0,0 1 0 0 0,0-1 0 0 0,0 0 0 0 0,3 0 0 0 0,51 10 0 0 0,-34-8 0 0 0,343 48 0 0 0,-328-48-2672 0 0,0-1 1 0 0,-1-3-1 0 0,1-1 1 0 0,48-9-1 0 0,-55 5-656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9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25 940 0 0,'0'-1'473'0'0,"1"0"-1"0"0,-1-1 1 0 0,0 1-1 0 0,1 0 1 0 0,0 0-1 0 0,-1-1 1 0 0,1 1-1 0 0,0 0 1 0 0,0 0-1 0 0,-1 0 1 0 0,1 0-1 0 0,0 0 1 0 0,0 0-1 0 0,0 0 1 0 0,0 0-1 0 0,1 0 1 0 0,-1 1-1 0 0,0-1 1 0 0,0 0-1 0 0,0 1 1 0 0,1-1-1 0 0,-1 1 1 0 0,0-1-1 0 0,0 1 1 0 0,1-1-1 0 0,-1 1 1 0 0,2 0-1 0 0,-1 0 86 0 0,-1 0 1 0 0,1 1-1 0 0,0-1 0 0 0,-1 0 1 0 0,1 1-1 0 0,0 0 0 0 0,-1-1 0 0 0,1 1 1 0 0,-1 0-1 0 0,1 0 0 0 0,1 1 1 0 0,11 11-304 0 0,6 10 1275 0 0,-1 1 0 0 0,-2 1 0 0 0,0 1 0 0 0,21 46 0 0 0,-5 12 502 0 0,-17-41-1868 0 0,-5-13-5435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39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77 150 576 0 0,'-16'-13'769'0'0,"-22"-20"1656"0"0,36 31-1992 0 0,-1 0 0 0 0,1-1 0 0 0,0 1 0 0 0,0 0 0 0 0,1-1 0 0 0,-1 0 0 0 0,0 1 0 0 0,1-1 0 0 0,0 0-1 0 0,-1 0 1 0 0,1 0 0 0 0,-1-3 0 0 0,2 4-233 0 0,1 1 0 0 0,-1 0 1 0 0,0 0-1 0 0,0-1 0 0 0,1 1 0 0 0,-1 0 0 0 0,1 0 0 0 0,-1 0 0 0 0,1 0 0 0 0,-1 0 1 0 0,1 0-1 0 0,0 0 0 0 0,-1 0 0 0 0,1 0 0 0 0,0 0 0 0 0,0 0 0 0 0,0 0 1 0 0,0 0-1 0 0,0 0 0 0 0,0 1 0 0 0,0-1 0 0 0,0 0 0 0 0,0 1 0 0 0,0-1 0 0 0,0 1 1 0 0,2-1-1 0 0,38-13 1881 0 0,-32 11-1454 0 0,20-4 232 0 0,-1 1 1 0 0,1 1-1 0 0,0 2 0 0 0,0 1 1 0 0,0 1-1 0 0,0 2 1 0 0,37 4-1 0 0,-19 2 106 0 0,-1 2-1 0 0,0 2 1 0 0,79 29-1 0 0,-90-25-394 0 0,-1 0-1 0 0,39 25 1 0 0,-58-31-269 0 0,0 1 0 0 0,-1 1-1 0 0,0 0 1 0 0,-1 1 0 0 0,0 0 0 0 0,20 27 0 0 0,-30-36-277 0 0,-1 0 0 0 0,0 1 0 0 0,0 0 0 0 0,0-1 0 0 0,0 1 0 0 0,-1 0 1 0 0,0 0-1 0 0,1 0 0 0 0,-1 0 0 0 0,-1 0 0 0 0,1 0 0 0 0,0 0 0 0 0,-1 0 0 0 0,0 0 1 0 0,0 0-1 0 0,0 0 0 0 0,-1 0 0 0 0,1 0 0 0 0,-3 7 0 0 0,1-5-7 0 0,0-1-1 0 0,-1 0 0 0 0,1 0 0 0 0,-1 0 0 0 0,0 0 0 0 0,-1 0 1 0 0,1 0-1 0 0,-1-1 0 0 0,0 0 0 0 0,0 0 0 0 0,0 0 1 0 0,-1 0-1 0 0,-8 5 0 0 0,-3 0-16 0 0,0 0 0 0 0,-1-1 0 0 0,0 0 0 0 0,0-1 0 0 0,-31 7 0 0 0,-38 3 0 0 0,30-8 0 0 0,51-8 0 0 0,-46 6 3 0 0,20-3 1 0 0,-17 0 1 0 0,-109 0-38 0 0,118-6 2 0 0,12-4-1728 0 0,49-5-11731 0 0,4 6 10497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0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 0 0,'4'0'1213'0'0,"1"-1"-301"0"0,0 1 0 0 0,0 0 0 0 0,0 1 0 0 0,0-1 0 0 0,0 1 0 0 0,0 0 0 0 0,0 0 0 0 0,0 0 0 0 0,0 1 0 0 0,-1 0 0 0 0,1 0 0 0 0,-1 0 0 0 0,1 0 0 0 0,-1 1 0 0 0,7 5 0 0 0,-3-2 115 0 0,-1 1-1 0 0,1 1 0 0 0,-2-1 0 0 0,1 1 1 0 0,-1 0-1 0 0,0 1 0 0 0,6 11 1 0 0,2 8 342 0 0,-2 0 0 0 0,0 1 0 0 0,-2 0 0 0 0,-1 1 0 0 0,6 37 0 0 0,-6-24-1481 0 0,-8-42-377 0 0,4 10-1271 0 0,23-24-13068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0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0 102 112 0 0,'1'-2'736'0'0,"-1"-1"1"0"0,1 1-1 0 0,0 0 0 0 0,0-1 1 0 0,0 1-1 0 0,0 0 0 0 0,0 0 1 0 0,0 0-1 0 0,1 0 1 0 0,-1 0-1 0 0,1 0 0 0 0,-1 0 1 0 0,1 0-1 0 0,0 1 0 0 0,0-1 1 0 0,0 1-1 0 0,0-1 0 0 0,0 1 1 0 0,0 0-1 0 0,0-1 0 0 0,0 1 1 0 0,3-1-1 0 0,24-3 5964 0 0,2 4-5350 0 0,376-32 6194 0 0,-371 28-7419 0 0,-8-2-3714 0 0,-22 6 2062 0 0,-1-1-1 0 0,1 1 1 0 0,0-1-1 0 0,10 1 1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8:40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7257 0 0,'-4'3'1307'0'0,"0"-1"-93"0"0,-1 0-1 0 0,1 1 0 0 0,0 0 0 0 0,0 0 0 0 0,1 0 1 0 0,-1 0-1 0 0,1 0 0 0 0,-1 1 0 0 0,1 0 0 0 0,0-1 1 0 0,-4 9-1 0 0,7-11-1108 0 0,0-1 0 0 0,0 1 0 0 0,0-1 0 0 0,0 1 0 0 0,0 0 0 0 0,0-1 0 0 0,0 1 0 0 0,0 0 0 0 0,0-1 0 0 0,0 1 0 0 0,0-1 0 0 0,0 1 0 0 0,1 0 0 0 0,-1-1 0 0 0,0 1 0 0 0,0-1 0 0 0,1 1 0 0 0,-1-1 0 0 0,0 1 0 0 0,1-1 0 0 0,-1 1 0 0 0,1-1 0 0 0,-1 1 0 0 0,1-1 0 0 0,-1 1 0 0 0,1-1 0 0 0,-1 0 0 0 0,1 1 0 0 0,-1-1 0 0 0,1 0 0 0 0,-1 0 0 0 0,2 1 0 0 0,20 7 981 0 0,-19-7-880 0 0,38 8 677 0 0,0-2-1 0 0,0-1 1 0 0,52-1 0 0 0,-56-3-366 0 0,22-1-517 0 0,20 1-5030 0 0,-77-2 3806 0 0,1 1-544 0 0,7-3-6297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1:5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7 136 0 0,'-25'-6'1872'0'0,"7"6"4473"0"0,20 3-5189 0 0,3 2-842 0 0,-1 0-1 0 0,1 0 1 0 0,0 0 0 0 0,0-1 0 0 0,0 0 0 0 0,1 0-1 0 0,-1 0 1 0 0,1-1 0 0 0,11 5 0 0 0,63 24 1139 0 0,-78-32-1427 0 0,57 20 901 0 0,2-3 1 0 0,68 10-1 0 0,-89-22-515 0 0,1-1-1 0 0,-1-2 1 0 0,1-1 0 0 0,55-7-1 0 0,-85 4-309 0 0,1 0-1 0 0,-1-1 1 0 0,1 0-1 0 0,-1 0 1 0 0,0-1-1 0 0,0-1 1 0 0,19-10-1 0 0,-24 11-32 0 0,-1 1-1 0 0,0-1 1 0 0,0 0-1 0 0,-1 0 1 0 0,1-1-1 0 0,-1 0 1 0 0,0 1-1 0 0,0-1 1 0 0,0 0 0 0 0,-1-1-1 0 0,1 1 1 0 0,-1-1-1 0 0,-1 0 1 0 0,1 1-1 0 0,-1-1 1 0 0,2-7-1 0 0,-4 13-52 0 0,0-1-1 0 0,0 1 0 0 0,1 0 1 0 0,-1-1-1 0 0,0 1 0 0 0,0-1 1 0 0,0 1-1 0 0,1-1 0 0 0,-1 1 1 0 0,0-1-1 0 0,0 1 1 0 0,0-1-1 0 0,0 1 0 0 0,0-1 1 0 0,0 1-1 0 0,0-1 0 0 0,0 1 1 0 0,0-1-1 0 0,-1 1 0 0 0,1-1 1 0 0,0 1-1 0 0,0 0 1 0 0,0-1-1 0 0,0 1 0 0 0,-1-1 1 0 0,1 1-1 0 0,0-1 0 0 0,0 1 1 0 0,-1 0-1 0 0,1-1 0 0 0,0 1 1 0 0,-1 0-1 0 0,1-1 1 0 0,0 1-1 0 0,-1 0 0 0 0,1-1 1 0 0,-1 1-1 0 0,1 0 0 0 0,0 0 1 0 0,-2-1-1 0 0,2 1 18 0 0,-1 0 0 0 0,0 1 0 0 0,0-1-1 0 0,0 0 1 0 0,0 0 0 0 0,0 1 0 0 0,1-1 0 0 0,-1 0 0 0 0,0 1 0 0 0,0-1-1 0 0,1 1 1 0 0,-1-1 0 0 0,0 1 0 0 0,0-1 0 0 0,1 1 0 0 0,-1-1-1 0 0,1 1 1 0 0,-1 0 0 0 0,0 1 0 0 0,-3 6 108 0 0,0-1 0 0 0,1 2 0 0 0,0-1-1 0 0,0 0 1 0 0,1 0 0 0 0,0 1 0 0 0,-1 15 0 0 0,0-1 122 0 0,-3 19 250 0 0,2 1 0 0 0,3 51 0 0 0,0-30-170 0 0,0-20-95 0 0,2-1 0 0 0,2 1 1 0 0,1 0-1 0 0,3-1 0 0 0,1 0 1 0 0,2-1-1 0 0,2 1 1 0 0,2-2-1 0 0,31 65 0 0 0,-41-99-214 0 0,0 0-1 0 0,-1 0 1 0 0,0 1-1 0 0,-1-1 0 0 0,0 0 1 0 0,3 14-1 0 0,-6-20-47 0 0,1 0 0 0 0,0 0 0 0 0,0-1 0 0 0,-1 1 0 0 0,1 0 1 0 0,-1 0-1 0 0,1 0 0 0 0,-1 0 0 0 0,1 0 0 0 0,-1-1 0 0 0,1 1 0 0 0,-1 0 0 0 0,0 0 0 0 0,0-1 0 0 0,1 1 0 0 0,-1 0 0 0 0,0-1 0 0 0,0 1 0 0 0,0-1 0 0 0,1 1 0 0 0,-1-1 0 0 0,0 0 0 0 0,0 1 0 0 0,0-1 0 0 0,-2 1 1 0 0,-27 6-194 0 0,25-6 168 0 0,-195 30-566 0 0,-65 15 297 0 0,257-44 403 0 0,1 0 0 0 0,0 1-1 0 0,1 0 1 0 0,-1 1-1 0 0,-6 3 1 0 0,12-6 163 0 0,1 0-215 0 0,0-1 0 0 0,0 1 0 0 0,0 0 0 0 0,0-1 0 0 0,0 1 0 0 0,0 0 0 0 0,1-1 0 0 0,-1 1 0 0 0,0-1 0 0 0,0 1 0 0 0,1 0 0 0 0,-1-1 0 0 0,0 1 0 0 0,1-1 0 0 0,-1 1 0 0 0,1-1 0 0 0,-1 1 0 0 0,0-1 0 0 0,1 1 0 0 0,-1-1 0 0 0,1 0 0 0 0,0 1 0 0 0,-1-1 0 0 0,1 0 0 0 0,-1 1 0 0 0,1-1 0 0 0,-1 0 0 0 0,1 0 0 0 0,0 1 0 0 0,-1-1 0 0 0,2 0 0 0 0,24 6 382 0 0,-22-5-265 0 0,28 3 362 0 0,1-1 1 0 0,0-1-1 0 0,48-4 1 0 0,-8 0 316 0 0,-16-3-400 0 0,-42 3-2066 0 0,0 1 0 0 0,24 1 0 0 0,-27 2-3619 0 0,3-1-444 0 0,-5-3 2767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5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58 484 0 0,'0'0'817'0'0,"-15"3"2163"0"0,-3 8-1592 0 0,0 1 0 0 0,1 0 0 0 0,1 1 1 0 0,0 1-1 0 0,-20 23 0 0 0,24-24-623 0 0,-5 4 149 0 0,-8 8 943 0 0,1 0 0 0 0,-20 29 0 0 0,26-31 905 0 0,18-23-2724 0 0,0 0-1 0 0,0 0 1 0 0,0 0-1 0 0,0 0 1 0 0,0 0-1 0 0,0 0 1 0 0,-1 0 150 0 0,1 0-151 0 0,0 0 1 0 0,0-1-1 0 0,0 1 1 0 0,0 0-1 0 0,0 0 1 0 0,0 0-1 0 0,0 0 1 0 0,0 0-1 0 0,0 0 1 0 0,0 0-1 0 0,0 0 1 0 0,0 0-1 0 0,0 0 1 0 0,0 0-1 0 0,0 0 1 0 0,0 0-1 0 0,0 0 1 0 0,-1 0-1 0 0,1 0 1 0 0,0 0-1 0 0,0 0 1 0 0,0 0 0 0 0,0 0-1 0 0,0 0 1 0 0,0 0-1 0 0,0 0 1 0 0,0 0-1 0 0,0 0 1 0 0,0 0-1 0 0,0 0 1 0 0,0 1 187 0 0,0-1-188 0 0,0 0 1 0 0,-1 0-1 0 0,1 0 1 0 0,0 0-1 0 0,0 0 1 0 0,0 0-1 0 0,0 0 1 0 0,6-13 381 0 0,127-274 1578 0 0,-133 286-1983 0 0,1 0 0 0 0,-1 0 1 0 0,0 0-1 0 0,1 0 0 0 0,-1 0 0 0 0,1 1 0 0 0,-1-1 0 0 0,1 0 0 0 0,-1 0 0 0 0,1 0 1 0 0,0 1-1 0 0,-1-1 0 0 0,1 0 0 0 0,0 0 0 0 0,0 1 0 0 0,-1-1 0 0 0,1 1 0 0 0,0-1 0 0 0,0 1 1 0 0,0-1-1 0 0,1 0 0 0 0,-1 1-7 0 0,0 0 1 0 0,0 0-1 0 0,-1 1 1 0 0,1-1-1 0 0,0 0 0 0 0,0 0 1 0 0,0 1-1 0 0,-1-1 1 0 0,1 0-1 0 0,0 1 0 0 0,0-1 1 0 0,-1 1-1 0 0,1-1 1 0 0,0 1-1 0 0,-1-1 1 0 0,1 1-1 0 0,-1-1 0 0 0,1 1 1 0 0,-1 0-1 0 0,1 0 1 0 0,5 7 38 0 0,-1 0 1 0 0,-1 0 0 0 0,7 15 0 0 0,-7-13 54 0 0,32 84 382 0 0,-7-16-142 0 0,63 117 368 0 0,-92-194-705 0 0,1 0 0 0 0,-1-1 0 0 0,0 1 0 0 0,0 0 1 0 0,0 0-1 0 0,0-1 0 0 0,0 1 0 0 0,0 0 0 0 0,0 0 0 0 0,0 0 0 0 0,0-1 0 0 0,0 1 0 0 0,0 0 0 0 0,-1-1 0 0 0,1 1 0 0 0,0 0 0 0 0,0 0 0 0 0,-1-1 0 0 0,1 1 0 0 0,-1 0 0 0 0,1-1 0 0 0,0 1 0 0 0,-1-1 0 0 0,1 1 0 0 0,-1 0 0 0 0,0-1 0 0 0,1 1 0 0 0,-1-1 0 0 0,1 0 0 0 0,-1 1 0 0 0,0-1 0 0 0,1 1 0 0 0,-1-1 0 0 0,0 0 0 0 0,1 0 0 0 0,-1 1 0 0 0,0-1 0 0 0,0 0 1 0 0,1 0-1 0 0,-1 0 0 0 0,0 0 0 0 0,-1 0 0 0 0,-39 5-13 0 0,36-4 17 0 0,-178 21-60 0 0,171-20 88 0 0,1 0 0 0 0,-19 5 0 0 0,28-6 728 0 0,6-1-640 0 0,24 3-224 0 0,-1-2-1 0 0,1-2 1 0 0,53-6 0 0 0,-39 2-5240 0 0,-39 5 4323 0 0,1 0-414 0 0,12-6-6337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1:57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89 20 0 0,'4'-4'391'0'0,"-1"1"462"0"0,0 0-1 0 0,0-1 1 0 0,-1 1-1 0 0,0 0 1 0 0,1-1-1 0 0,-1 0 1 0 0,2-4-1 0 0,-4 7-660 0 0,0-1-1 0 0,0 1 1 0 0,0 0-1 0 0,0 0 1 0 0,0 0 0 0 0,0 0-1 0 0,0 0 1 0 0,0-1-1 0 0,0 1 1 0 0,-1 0-1 0 0,1 0 1 0 0,0 0-1 0 0,-1 0 1 0 0,1 0 0 0 0,-1 0-1 0 0,1 0 1 0 0,-1 0-1 0 0,1 0 1 0 0,-1 0-1 0 0,0 0 1 0 0,1 0-1 0 0,-1 0 1 0 0,0 1 0 0 0,0-1-1 0 0,0 0 1 0 0,0 0-1 0 0,1 1 1 0 0,-1-1-1 0 0,0 1 1 0 0,0-1-1 0 0,0 0 1 0 0,-2 0 0 0 0,-6-2 309 0 0,1-1 0 0 0,-1 1 0 0 0,0 1 1 0 0,0-1-1 0 0,0 1 0 0 0,0 1 0 0 0,0 0 1 0 0,0 0-1 0 0,-1 1 0 0 0,-16 1 0 0 0,6 1 22 0 0,1 1 0 0 0,0 1 0 0 0,0 1-1 0 0,-19 7 1 0 0,20-5 98 0 0,0 0-1 0 0,-23 14 1 0 0,34-17-375 0 0,1 0 1 0 0,-1 1-1 0 0,1 0 0 0 0,0 0 1 0 0,1 0-1 0 0,-1 0 1 0 0,1 1-1 0 0,-8 11 1 0 0,12-15-156 0 0,0 0 1 0 0,0 0 0 0 0,0 1-1 0 0,0-1 1 0 0,0 0 0 0 0,0 0-1 0 0,1 0 1 0 0,-1 1 0 0 0,1-1-1 0 0,0 0 1 0 0,-1 1-1 0 0,1-1 1 0 0,0 0 0 0 0,0 0-1 0 0,1 1 1 0 0,-1-1 0 0 0,1 3-1 0 0,0-1 24 0 0,1 0 0 0 0,0 0 0 0 0,0 0-1 0 0,0 0 1 0 0,0 0 0 0 0,0-1 0 0 0,1 1 0 0 0,4 5-1 0 0,4 1 84 0 0,-1-1-1 0 0,2 1 1 0 0,-1-2-1 0 0,16 10 1 0 0,-3-5 11 0 0,0 0-1 0 0,1-2 1 0 0,0-1-1 0 0,0-1 1 0 0,36 8-1 0 0,-39-12-104 0 0,0-1-1 0 0,0-1 0 0 0,0-1 0 0 0,0-2 1 0 0,1 0-1 0 0,41-5 0 0 0,-58 4-103 0 0,0-1 1 0 0,0 1-1 0 0,0-1 0 0 0,-1 0 1 0 0,1-1-1 0 0,-1 1 0 0 0,1-1 0 0 0,-1 0 1 0 0,0-1-1 0 0,0 1 0 0 0,-1-1 0 0 0,1 0 1 0 0,-1 0-1 0 0,1 0 0 0 0,-1-1 0 0 0,-1 1 1 0 0,6-8-1 0 0,-7 8-23 0 0,0-1 0 0 0,0 1 0 0 0,0-1 0 0 0,0 1 0 0 0,0-1 0 0 0,-1 0 0 0 0,0 0 0 0 0,0 1 0 0 0,0-1 0 0 0,-1 0 0 0 0,0 0 1 0 0,1 0-1 0 0,-2 0 0 0 0,1 0 0 0 0,-1 0 0 0 0,1 1 0 0 0,-1-1 0 0 0,-1 0 0 0 0,1 0 0 0 0,-1 1 0 0 0,-2-7 0 0 0,-4-2-755 0 0,1 0-1 0 0,-2 0 1 0 0,0 1 0 0 0,-12-13-1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1:58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68 0 0,'40'-5'11897'0'0,"2"2"-4798"0"0,11 2-3021 0 0,26 4-2862 0 0,11-1 913 0 0,-16-1-1150 0 0,0-3-1 0 0,0-4 1 0 0,73-15-1 0 0,-95 9-4191 0 0,0 0-7410 0 0,-33 8 7783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1:58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10 339 136 0 0,'-8'-41'6688'0'0,"8"40"-6481"0"0,-1-1 1 0 0,1 1-1 0 0,0 0 1 0 0,0 0-1 0 0,0 0 1 0 0,0 0-1 0 0,0 0 0 0 0,0 0 1 0 0,0 0-1 0 0,1 0 1 0 0,-1 0-1 0 0,0 0 1 0 0,1 0-1 0 0,-1 0 1 0 0,0 0-1 0 0,1 0 0 0 0,-1 0 1 0 0,1 0-1 0 0,0 0 1 0 0,-1 0-1 0 0,1 0 1 0 0,0 1-1 0 0,-1-1 0 0 0,1 0 1 0 0,0 0-1 0 0,1 0 1 0 0,24-17 2806 0 0,-7 9-2004 0 0,1 1-1 0 0,-1 1 0 0 0,1 1 1 0 0,28-4-1 0 0,88-9 953 0 0,-74 12-1126 0 0,-49 5-713 0 0,38-5 870 0 0,78-19 0 0 0,-114 22-778 0 0,0-1 0 0 0,0-1 1 0 0,0 0-1 0 0,-1-1 1 0 0,0-1-1 0 0,0 0 0 0 0,-1-1 1 0 0,0 0-1 0 0,16-16 1 0 0,-25 21-115 0 0,0 0-1 0 0,0 0 1 0 0,0-1 0 0 0,-1 0 0 0 0,0 0 0 0 0,0 0 0 0 0,0 0 0 0 0,-1 0 0 0 0,0-1 0 0 0,3-9 0 0 0,-5 13 240 0 0,0 7-236 0 0,-1 50 282 0 0,2-30-172 0 0,1-10-99 0 0,30 144 951 0 0,34 68 289 0 0,-23-112-1088 0 0,7 24-13 0 0,-38-92-255 0 0,-12-39 0 0 0,0-6 0 0 0,-1 0 0 0 0,1 0 0 0 0,-1 0 0 0 0,1 0 0 0 0,-1-1 0 0 0,0 1 0 0 0,0 0 0 0 0,0 0 0 0 0,0-1 0 0 0,0 1 0 0 0,0 0 0 0 0,0-1 0 0 0,0 1 0 0 0,-1-1 0 0 0,1 0 0 0 0,0 1 0 0 0,-1-1 0 0 0,1 0 0 0 0,-1 0 0 0 0,0 0 0 0 0,1 0 0 0 0,-1 0 0 0 0,0 0 0 0 0,0 0 0 0 0,0-1 0 0 0,-2 2 0 0 0,1-1 0 0 0,-57 18 0 0 0,0-2 0 0 0,-66 8 0 0 0,4 0 0 0 0,99-19 0 0 0,-5-1 0 0 0,0 2 0 0 0,1 1 0 0 0,0 2 0 0 0,-39 18 0 0 0,65-27 0 0 0,-1 0 0 0 0,1-1 0 0 0,0 1 0 0 0,0 0 0 0 0,-1 0 0 0 0,1 0 0 0 0,0 0 0 0 0,0 0 0 0 0,0 1 0 0 0,0-1 0 0 0,-1 2 0 0 0,2 5 0 0 0,2-5 0 0 0,0-1 0 0 0,0 1 0 0 0,1-1 0 0 0,-1 1 0 0 0,1-1 0 0 0,-1 0 0 0 0,1 0 0 0 0,0 0 0 0 0,-1 0 0 0 0,1-1 0 0 0,0 1 0 0 0,0-1 0 0 0,0 0 0 0 0,4 1 0 0 0,51 13 0 0 0,-43-12 0 0 0,100 18 0 0 0,0-5 0 0 0,222 1 0 0 0,-291-17 0 0 0,0-1 0 0 0,0-3 0 0 0,61-12 0 0 0,-87 7-101 0 0,-19 8-549 0 0,-21-6-11414 0 0,17 6 8646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7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53 247 176 0 0,'-35'-23'4351'0'0,"17"11"1528"0"0,18 12-5629 0 0,1-1 0 0 0,-1 1 0 0 0,0-1 0 0 0,1 1 0 0 0,-1-1 0 0 0,1 1 0 0 0,-1 0 0 0 0,1-1 0 0 0,-1 1 0 0 0,0 0 0 0 0,1-1 0 0 0,-1 1 0 0 0,1 0 0 0 0,-1 0 0 0 0,1-1 0 0 0,0 1 1 0 0,-1 0-1 0 0,1 0 0 0 0,-1 0 0 0 0,1 0 0 0 0,-1 0 0 0 0,1 0 0 0 0,-1 0 0 0 0,1 0 0 0 0,0 0 0 0 0,-1 0 0 0 0,1 0 0 0 0,0 0 0 0 0,29 1 127 0 0,-9 0 743 0 0,110 2 1531 0 0,-89-6-2105 0 0,150-11 1002 0 0,-147 9-1248 0 0,-1-2 0 0 0,55-17 0 0 0,-85 19-244 0 0,0 0 0 0 0,0-1 0 0 0,0-1 0 0 0,16-10 0 0 0,-24 13-36 0 0,0 0 0 0 0,0 0 1 0 0,-1-1-1 0 0,0 0 0 0 0,1 0 0 0 0,-1 0 0 0 0,-1-1 1 0 0,1 1-1 0 0,-1-1 0 0 0,0 0 0 0 0,3-8 1 0 0,-6 13-16 0 0,-1 0 1 0 0,1 0-1 0 0,0-1 1 0 0,-1 1-1 0 0,1-1 0 0 0,-1 1 1 0 0,0 0-1 0 0,1-1 1 0 0,-1 1-1 0 0,0-1 1 0 0,0 1-1 0 0,0-1 1 0 0,0 1-1 0 0,0-1 1 0 0,0 1-1 0 0,-1-1 1 0 0,1 1-1 0 0,0 0 1 0 0,-1-1-1 0 0,1 1 1 0 0,-1-1-1 0 0,1 1 0 0 0,-1 0 1 0 0,0 0-1 0 0,1-1 1 0 0,-1 1-1 0 0,0 0 1 0 0,0 0-1 0 0,0 0 1 0 0,0 0-1 0 0,0 0 1 0 0,0 0-1 0 0,0 0 1 0 0,-1 0-1 0 0,1 0 1 0 0,0 0-1 0 0,0 1 1 0 0,-3-2-1 0 0,4 2 3 0 0,-1 0-1 0 0,0 0 1 0 0,0 0-1 0 0,0 0 1 0 0,0 0-1 0 0,1 0 1 0 0,-1 1-1 0 0,0-1 1 0 0,0 0-1 0 0,0 0 1 0 0,1 1-1 0 0,-1-1 1 0 0,0 0 0 0 0,0 1-1 0 0,1-1 1 0 0,-1 1-1 0 0,0-1 1 0 0,1 1-1 0 0,-1-1 1 0 0,0 1-1 0 0,1-1 1 0 0,-1 1-1 0 0,1 0 1 0 0,-1-1-1 0 0,1 1 1 0 0,-1 1-1 0 0,-10 22 180 0 0,9-18-122 0 0,-3 9 61 0 0,0 0 1 0 0,1 0-1 0 0,1 0 1 0 0,0 1-1 0 0,0 17 1 0 0,3 83 612 0 0,7-18-1 0 0,4-1 1 0 0,33 134-1 0 0,11-51 346 0 0,-51-167-1035 0 0,3 18-116 0 0,-7-29-27 0 0,-4 3-86 0 0,4-5 171 0 0,0 0 1 0 0,0 1-1 0 0,0-1 0 0 0,0 0 1 0 0,0 1-1 0 0,0-1 0 0 0,-1 0 1 0 0,1 1-1 0 0,0-1 0 0 0,0 0 1 0 0,0 1-1 0 0,0-1 0 0 0,-1 0 1 0 0,1 1-1 0 0,0-1 0 0 0,0 0 1 0 0,-1 0-1 0 0,1 1 0 0 0,0-1 1 0 0,-1 0-1 0 0,1 0 0 0 0,0 1 1 0 0,-1-1-1 0 0,1 0 0 0 0,0 0 0 0 0,-1 0 1 0 0,-10 1-162 0 0,0 0-1 0 0,0-1 1 0 0,0 0 0 0 0,0-1 0 0 0,-18-3-1 0 0,-27-1-90 0 0,-63 3-101 0 0,15 0 330 0 0,-138 16 0 0 0,222-12 124 0 0,11-2 32 0 0,0 1-1 0 0,0 1 1 0 0,-1-1-1 0 0,1 1 0 0 0,0 1 1 0 0,1 0-1 0 0,-11 5 0 0 0,18-8 281 0 0,4 2-201 0 0,7 1-83 0 0,0 0-1 0 0,0 0 1 0 0,0-1 0 0 0,0 0-1 0 0,0 0 1 0 0,1-2 0 0 0,18 1-1 0 0,14 1 87 0 0,24 0-296 0 0,0-3 1 0 0,89-12 0 0 0,-142 12-150 0 0,23-3-1061 0 0,20-2-1843 0 0,-19 1-3215 0 0,-23 1 3007 0 0,1-2 482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7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46 128 0 0,'-4'-26'4068'0'0,"3"7"5154"0"0,3 19-8741 0 0,0 1 1 0 0,0 0-1 0 0,0-1 1 0 0,0 1-1 0 0,0 0 1 0 0,0 0-1 0 0,-1 0 1 0 0,1 0-1 0 0,0 1 1 0 0,1 1-1 0 0,-1-2-503 0 0,4 6 598 0 0,1 1-1 0 0,-2 0 1 0 0,1 0-1 0 0,-1 0 1 0 0,0 1-1 0 0,-1 0 1 0 0,5 12-1 0 0,1 3 279 0 0,6 13 403 0 0,14 47 0 0 0,0 2-4692 0 0,-22-75 1005 0 0,1-6-4330 0 0,-3-3 4354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8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116 164 24 0 0,'-20'-9'1153'0'0,"-26"-17"0"0"0,41 24-676 0 0,1-1-1 0 0,-1 0 1 0 0,1 0 0 0 0,0 0-1 0 0,1-1 1 0 0,-1 1 0 0 0,0-1-1 0 0,1 0 1 0 0,0 0 0 0 0,0 0-1 0 0,-5-10 1 0 0,8 13-340 0 0,1 0 0 0 0,-1 0 0 0 0,0 0 0 0 0,0 0 1 0 0,1 0-1 0 0,-1 0 0 0 0,1 0 0 0 0,-1 0 0 0 0,1 0 0 0 0,-1 0 0 0 0,1 0 0 0 0,0 0 0 0 0,-1 1 1 0 0,1-1-1 0 0,0 0 0 0 0,1-1 0 0 0,-1 2 110 0 0,2-4 49 0 0,1 1 1 0 0,0 0 0 0 0,0 0-1 0 0,0 1 1 0 0,1-1 0 0 0,-1 1-1 0 0,1 0 1 0 0,-1 0-1 0 0,1 0 1 0 0,9-2 0 0 0,-4 1 61 0 0,12-4 242 0 0,0 1 0 0 0,0 2-1 0 0,0 0 1 0 0,25-1 0 0 0,88 4 1518 0 0,-84 4-1039 0 0,0 2 0 0 0,99 23 0 0 0,-112-17-550 0 0,0 1 0 0 0,-1 1-1 0 0,-1 3 1 0 0,50 27 0 0 0,-67-31-265 0 0,-1 0 0 0 0,0 1 0 0 0,-1 1-1 0 0,0 0 1 0 0,18 22 0 0 0,-29-30-142 0 0,-1 1-1 0 0,1-1 1 0 0,-1 1-1 0 0,-1 1 0 0 0,0-1 1 0 0,0 1-1 0 0,0-1 1 0 0,-1 1-1 0 0,0 0 1 0 0,0 0-1 0 0,-1 1 1 0 0,0-1-1 0 0,-1 0 1 0 0,0 1-1 0 0,0-1 1 0 0,-1 14-1 0 0,-1-14-38 0 0,-1 0 0 0 0,0 0-1 0 0,0-1 1 0 0,-1 1 0 0 0,0 0-1 0 0,0-1 1 0 0,-1 0 0 0 0,0 0-1 0 0,0 0 1 0 0,0 0 0 0 0,-1 0-1 0 0,0-1 1 0 0,-10 9-1 0 0,-2 1 62 0 0,-1 0 0 0 0,-1-1 0 0 0,-26 16-1 0 0,22-17-63 0 0,0-2-1 0 0,-1 0 0 0 0,0-1 1 0 0,-1-2-1 0 0,0 0 1 0 0,-1-2-1 0 0,1-1 0 0 0,-1-1 1 0 0,-1-1-1 0 0,1-1 0 0 0,0-1 1 0 0,-1-2-1 0 0,1 0 0 0 0,-1-2 1 0 0,-34-7-1 0 0,48 6-388 0 0,1 0 0 0 0,-23-9 0 0 0,32 10-198 0 0,-1 1 0 0 0,1-1 0 0 0,-1 0 1 0 0,1-1-1 0 0,0 1 0 0 0,-1-1 0 0 0,-3-3 0 0 0,4 0-1623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8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28 0 0,'2'-1'453'0'0,"-1"1"-1"0"0,1-1 1 0 0,-1 1-1 0 0,1 0 1 0 0,-1-1 0 0 0,1 1-1 0 0,-1 0 1 0 0,1 0 0 0 0,0 0-1 0 0,-1 0 1 0 0,1 0-1 0 0,-1 0 1 0 0,1 0 0 0 0,-1 1-1 0 0,1-1 1 0 0,0 1-1 0 0,-1-1 1 0 0,3 2 0 0 0,-1 0 238 0 0,0 0-1 0 0,0 0 1 0 0,0 0 0 0 0,0 1 0 0 0,0-1 0 0 0,-1 1 0 0 0,5 5 0 0 0,2 4 679 0 0,-1 1 0 0 0,-1-1 0 0 0,7 17-1 0 0,-13-27-1189 0 0,53 146 6251 0 0,-22-55-3001 0 0,-9-23-2087 0 0,-23-70-1477 0 0,0 1 1 0 0,0-1 0 0 0,0 0 0 0 0,1 1-1 0 0,-1-1 1 0 0,0 0 0 0 0,0 1 0 0 0,1-1-1 0 0,-1 0 1 0 0,0 0 0 0 0,0 1 0 0 0,1-1-1 0 0,-1 0 1 0 0,0 0 0 0 0,1 1 0 0 0,-1-1 0 0 0,0 0-1 0 0,1 0 1 0 0,-1 0 0 0 0,0 0 0 0 0,1 0-1 0 0,-1 1 1 0 0,0-1 0 0 0,1 0 0 0 0,-1 0-1 0 0,1 0 1 0 0,-1 0 0 0 0,0 0 0 0 0,1 0-1 0 0,-1 0 1 0 0,1 0 0 0 0,-1 0 0 0 0,0 0 0 0 0,1-1-1 0 0,0 1 1 0 0,11-7-6385 0 0,-11 6 5359 0 0,9-5-2020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9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98 836 0 0,'0'0'1634'0'0,"1"-21"15718"0"0,29 16-11419 0 0,21 4-2678 0 0,1-1-1608 0 0,61-9-592 0 0,161-37 0 0 0,-223 39-5442 0 0,-44 9 256 0 0,4 2-4793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4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1 772 0 0,'-30'19'3653'0'0,"28"-18"-3131"0"0,1 0 0 0 0,-1 1-1 0 0,1-1 1 0 0,-1 0 0 0 0,1 1-1 0 0,0-1 1 0 0,-1 1 0 0 0,1-1 0 0 0,0 1-1 0 0,0 0 1 0 0,0-1 0 0 0,0 1-1 0 0,1 0 1 0 0,-1 0 0 0 0,0 4 1910 0 0,23 10 2455 0 0,-12-14-3990 0 0,-1 1-1 0 0,1-1 0 0 0,0-1 1 0 0,17 2-1 0 0,6 0 188 0 0,6 2 836 0 0,58-1-1 0 0,-39-4-4768 0 0,-14-1-6149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0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30 724 0 0,'-3'0'1362'0'0,"2"1"-607"0"0,-20 5 15558 0 0,51-3-14310 0 0,-1-1 0 0 0,1-1-1 0 0,48-5 1 0 0,-15 1-565 0 0,122-12 2722 0 0,-96 0-4306 0 0,-78 12-883 0 0,0 1-2574 0 0,-1 2-4772 0 0,3 2 5014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5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11 640 0 0,'3'-1'12548'0'0,"8"7"-9850"0"0,14 13-1197 0 0,44 72 4690 0 0,30 36-1001 0 0,-98-126-5119 0 0,0 1 0 0 0,0-1 0 0 0,0 1 0 0 0,1-1 0 0 0,-1 0 0 0 0,0 0 0 0 0,1 0 0 0 0,-1 0 0 0 0,1 0 1 0 0,-1 0-1 0 0,1 0 0 0 0,0 0 0 0 0,-1-1 0 0 0,1 1 0 0 0,0 0 0 0 0,-1-1 0 0 0,1 1 0 0 0,0-1 0 0 0,0 0 0 0 0,0 0 0 0 0,-1 0 0 0 0,3 0 0 0 0,-2 0-25 0 0,0-1-1 0 0,1 0 1 0 0,-1 0-1 0 0,0 0 0 0 0,0 0 1 0 0,0 0-1 0 0,0 0 1 0 0,0-1-1 0 0,0 1 0 0 0,0-1 1 0 0,0 1-1 0 0,-1-1 1 0 0,1 1-1 0 0,2-4 0 0 0,2-4 4 0 0,-1 1 1 0 0,0-1-1 0 0,0 0 0 0 0,0-1 0 0 0,-1 1 0 0 0,4-16 0 0 0,-3 6 2 0 0,2-5 45 0 0,-2 1 0 0 0,4-29 1 0 0,-8 23-645 0 0,-1 28 76 0 0,0-16-1832 0 0,0 12-1140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519 266 8 0 0,'1'-5'585'0'0,"0"2"-45"0"0,-1 0 1 0 0,1-1-1 0 0,0 1 0 0 0,-1 0 0 0 0,0 0 0 0 0,0 0 0 0 0,0 0 0 0 0,0 0 0 0 0,0-1 1 0 0,-1 1-1 0 0,1 0 0 0 0,-1 0 0 0 0,0 0 0 0 0,0 0 0 0 0,0 0 0 0 0,0 0 0 0 0,0 0 1 0 0,-4-4-1 0 0,-1-1 48 0 0,0 1 0 0 0,-1 0 0 0 0,1 0 0 0 0,-2 1 0 0 0,1-1 0 0 0,-1 2 0 0 0,0-1 0 0 0,0 1 0 0 0,0 0 0 0 0,-1 1 0 0 0,0 0 0 0 0,0 0 0 0 0,-14-3 0 0 0,8 2-59 0 0,-1 2 0 0 0,1 0-1 0 0,-1 1 1 0 0,0 0 0 0 0,1 1 0 0 0,-1 1-1 0 0,-23 3 1 0 0,25-1-225 0 0,1 0-1 0 0,-1 1 0 0 0,1 1 1 0 0,0 0-1 0 0,0 1 1 0 0,0 1-1 0 0,0 0 0 0 0,1 0 1 0 0,0 1-1 0 0,1 1 1 0 0,-1 0-1 0 0,1 0 0 0 0,-18 20 1 0 0,24-22-159 0 0,0 1 1 0 0,0-1-1 0 0,0 1 1 0 0,1 0-1 0 0,0 1 0 0 0,1-1 1 0 0,0 1-1 0 0,0 0 1 0 0,0 0-1 0 0,1 0 1 0 0,0 0-1 0 0,1 0 0 0 0,0 0 1 0 0,0 0-1 0 0,1 1 1 0 0,0-1-1 0 0,0 0 1 0 0,2 11-1 0 0,0-9 29 0 0,1 1 0 0 0,0-1 0 0 0,0 0 1 0 0,1 0-1 0 0,0 0 0 0 0,1 0 0 0 0,0-1 0 0 0,1 0 0 0 0,0 0 0 0 0,0 0 1 0 0,1-1-1 0 0,0 0 0 0 0,13 12 0 0 0,-7-10-174 0 0,1 1 0 0 0,0-2 0 0 0,1 0 0 0 0,0-1 0 0 0,0 0 0 0 0,1-1 0 0 0,-1-1 0 0 0,2-1 0 0 0,-1 0 0 0 0,1-1 0 0 0,-1 0 0 0 0,1-2 0 0 0,0 0 0 0 0,0-1 0 0 0,0 0 0 0 0,0-2 0 0 0,1 0 0 0 0,-2-1 0 0 0,1 0 0 0 0,0-1 0 0 0,0-2 0 0 0,-1 1 0 0 0,0-2 0 0 0,0 0 0 0 0,0-1 0 0 0,23-13 0 0 0,-34 16 0 0 0,1 0 0 0 0,-1-1 0 0 0,1 1 0 0 0,-1-1 0 0 0,-1 0 0 0 0,1 0 0 0 0,-1-1 0 0 0,0 1 0 0 0,0-1 0 0 0,0 0 0 0 0,-1 0 0 0 0,0 0 0 0 0,0 0 0 0 0,-1-1 0 0 0,1 1 0 0 0,-2-1 0 0 0,1 0 0 0 0,-1 1 0 0 0,1-1 0 0 0,-2 0 0 0 0,1 0 0 0 0,-1 0 0 0 0,0 0 0 0 0,-2-11 0 0 0,0 4 0 0 0,-1 0 0 0 0,-1-1 0 0 0,0 1 0 0 0,0 0 0 0 0,-2 1 0 0 0,0-1 0 0 0,0 1 0 0 0,-1 0 0 0 0,-1 1 0 0 0,-15-20 0 0 0,2 7-145 0 0,0 1 0 0 0,-2 2 0 0 0,-39-31 0 0 0,46 41 14 0 0,0 1-1 0 0,-2 0 0 0 0,1 1 1 0 0,-1 1-1 0 0,0 1 1 0 0,-36-11-1 0 0,29 16-1415 0 0,11 9-3447 0 0,13 7-2200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59 101 8785 0 0,'-15'-29'8682'0'0,"11"18"-6895"0"0,-2 1 0 0 0,1-1 0 0 0,-1 1 0 0 0,0 1 0 0 0,-10-12 3171 0 0,106 212-6882 0 0,-83-176 1735 0 0,59 110-10300 0 0,-48-93 7272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2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424 180 712 0 0,'-19'-11'2309'0'0,"-1"0"0"0"0,0 2 0 0 0,-1 1 0 0 0,0 0 0 0 0,0 1 0 0 0,-24-3 0 0 0,35 8-1720 0 0,-1 1 0 0 0,1 0 0 0 0,-1 1 0 0 0,1 0 0 0 0,0 1 0 0 0,-1 0 0 0 0,1 0 0 0 0,0 1 0 0 0,-1 1 0 0 0,1 0 0 0 0,1 0 0 0 0,-1 1 1 0 0,0 0-1 0 0,1 1 0 0 0,-11 7 0 0 0,13-8-410 0 0,1 0 1 0 0,0 1 0 0 0,0 0-1 0 0,0 0 1 0 0,1 1 0 0 0,0 0-1 0 0,0 0 1 0 0,0 0 0 0 0,1 0-1 0 0,0 1 1 0 0,0 0-1 0 0,0 0 1 0 0,1 0 0 0 0,0 0-1 0 0,1 0 1 0 0,-1 1 0 0 0,1-1-1 0 0,1 1 1 0 0,0 0 0 0 0,0-1-1 0 0,0 1 1 0 0,1 0 0 0 0,0 0-1 0 0,0-1 1 0 0,1 1 0 0 0,0 0-1 0 0,1 0 1 0 0,-1-1-1 0 0,1 1 1 0 0,1-1 0 0 0,0 0-1 0 0,0 0 1 0 0,0 0 0 0 0,1 0-1 0 0,7 11 1 0 0,-3-7-180 0 0,1 0 0 0 0,0-1 0 0 0,1 0 0 0 0,0 0 0 0 0,0-1 0 0 0,1-1 0 0 0,0 0 0 0 0,0 0 0 0 0,1-1 0 0 0,0 0 0 0 0,15 5 0 0 0,-20-9 0 0 0,1 0 0 0 0,-1 0 0 0 0,1-1 0 0 0,0-1 0 0 0,-1 1 0 0 0,1-1 0 0 0,0 0 0 0 0,0-1 0 0 0,0 0 0 0 0,0 0 0 0 0,0 0 0 0 0,-1-1 0 0 0,1-1 0 0 0,0 1 0 0 0,0-1 0 0 0,-1 0 0 0 0,1-1 0 0 0,-1 0 0 0 0,0 0 0 0 0,12-7 0 0 0,-13 5 0 0 0,1 0 0 0 0,-1-1 0 0 0,0 0 0 0 0,-1 0 0 0 0,1 0 0 0 0,-1 0 0 0 0,0-1 0 0 0,-1 0 0 0 0,0 0 0 0 0,0 0 0 0 0,0 0 0 0 0,-1-1 0 0 0,0 1 0 0 0,0-1 0 0 0,2-13 0 0 0,-3 11 0 0 0,-1 0 0 0 0,0 1 0 0 0,0-1 0 0 0,-1 0 0 0 0,0 1 0 0 0,-1-1 0 0 0,0 0 0 0 0,-1 1 0 0 0,0-1 0 0 0,0 1 0 0 0,-1-1 0 0 0,0 1 0 0 0,-5-9 0 0 0,-3-1-4 0 0,-1 0 1 0 0,0 1-1 0 0,-2 1 1 0 0,0 0-1 0 0,-1 1 0 0 0,0 0 1 0 0,-1 1-1 0 0,-1 1 1 0 0,-1 0-1 0 0,0 2 1 0 0,0 0-1 0 0,-2 1 0 0 0,1 0 1 0 0,-1 2-1 0 0,-36-12 1 0 0,54 20-175 0 0,0 1 1 0 0,-1-1-1 0 0,1 1 1 0 0,0-1-1 0 0,0 1 1 0 0,0 0 0 0 0,0-1-1 0 0,-1 1 1 0 0,1 0-1 0 0,0 1 1 0 0,0-1-1 0 0,0 0 1 0 0,-3 1 0 0 0,-4 8-3479 0 0,7 8-3927 0 0,3-3 4329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2 191 6185 0 0,'-1'-5'904'0'0,"1"-1"0"0"0,-1 0 0 0 0,1 1 0 0 0,0-1 0 0 0,1 0 0 0 0,-1 0 1 0 0,1 1-1 0 0,0-1 0 0 0,0 1 0 0 0,1-1 0 0 0,0 1 0 0 0,0-1 1 0 0,0 1-1 0 0,1 0 0 0 0,4-8 0 0 0,-3 7-417 0 0,1 0 1 0 0,1 1-1 0 0,-1-1 0 0 0,1 1 1 0 0,0 0-1 0 0,0 0 1 0 0,0 0-1 0 0,1 1 0 0 0,-1 0 1 0 0,11-4-1 0 0,1 1-80 0 0,1 0 1 0 0,0 2-1 0 0,1 0 0 0 0,-1 1 0 0 0,1 1 0 0 0,0 0 0 0 0,0 2 1 0 0,21 1-1 0 0,-10 1 432 0 0,52 8-1 0 0,-75-8-720 0 0,1 1 0 0 0,-1 0 0 0 0,1 1-1 0 0,-1 0 1 0 0,0 0 0 0 0,0 1-1 0 0,0 0 1 0 0,-1 0 0 0 0,1 1 0 0 0,-1 0-1 0 0,7 6 1 0 0,-12-9-118 0 0,0 0 0 0 0,0 0 0 0 0,-1 0 0 0 0,1 0 0 0 0,-1 0 0 0 0,1 1 0 0 0,-1-1 0 0 0,0 0 0 0 0,1 1 0 0 0,-1-1 0 0 0,-1 1 0 0 0,1-1 0 0 0,0 1 0 0 0,0 0 0 0 0,-1-1 0 0 0,1 6 0 0 0,-2-4 0 0 0,1 0 0 0 0,-1 1 0 0 0,1-1 0 0 0,-1 0 0 0 0,-1 0 0 0 0,1 0 0 0 0,0 0 0 0 0,-1 0 0 0 0,-4 7 0 0 0,-4 4 0 0 0,-1 0 0 0 0,-1-1 0 0 0,0 0 0 0 0,-15 12 0 0 0,17-15 0 0 0,-42 38 0 0 0,3-2 0 0 0,28-26 0 0 0,-25 34 0 0 0,43-51 0 0 0,0 0 0 0 0,0 0 0 0 0,1 0 0 0 0,-1 0 0 0 0,1 1 0 0 0,0-1 0 0 0,0 1 0 0 0,1 0 0 0 0,-1 0 0 0 0,1-1 0 0 0,0 1 0 0 0,0 8 0 0 0,1-10 0 0 0,0 0 0 0 0,1 0 0 0 0,-1 0 0 0 0,1-1 0 0 0,0 1 0 0 0,0 0 0 0 0,0 0 0 0 0,0-1 0 0 0,0 1 0 0 0,0 0 0 0 0,1-1 0 0 0,-1 0 0 0 0,1 1 0 0 0,0-1 0 0 0,0 0 0 0 0,0 0 0 0 0,0 0 0 0 0,0 0 0 0 0,0 0 0 0 0,1 0 0 0 0,-1-1 0 0 0,5 4 0 0 0,5 0 0 0 0,0 1 0 0 0,0-1 0 0 0,0-1 0 0 0,0 0 0 0 0,1-1 0 0 0,0-1 0 0 0,-1 1 0 0 0,24-1 0 0 0,-13-1 0 0 0,-1-2 0 0 0,1 0 0 0 0,0-1 0 0 0,25-7 0 0 0,-33 6 0 0 0,0 0 0 0 0,-1-1 0 0 0,1-1 0 0 0,-1 0 0 0 0,0-1 0 0 0,-1-1 0 0 0,20-11 0 0 0,-17-5-11388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3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15 892 0 0,'-54'-2'20448'0'0,"60"3"-18919"0"0,54 5 1381 0 0,1-2 0 0 0,94-6 0 0 0,-109 1-1784 0 0,201-7-1084 0 0,-218 4-42 0 0,-20 1 0 0 0,-4-1-55 0 0,-4 3-373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8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4 501 468 0 0,'-4'-25'3717'0'0,"4"24"-3435"0"0,0 0 0 0 0,0 0 0 0 0,0 0 0 0 0,0-1 0 0 0,1 1 0 0 0,-1 0 0 0 0,0 0 0 0 0,0 0 0 0 0,1 0 0 0 0,-1 0 0 0 0,0 0 0 0 0,1 0 0 0 0,-1 0 0 0 0,1 0-1 0 0,0 0 1 0 0,-1 1 0 0 0,1-1 0 0 0,-1 0 0 0 0,2-1 0 0 0,0 2-146 0 0,-1 0 0 0 0,0 0 0 0 0,0 1 0 0 0,0-1 0 0 0,0 0-1 0 0,0 1 1 0 0,0-1 0 0 0,0 1 0 0 0,0-1 0 0 0,-1 1 0 0 0,1-1 0 0 0,0 1-1 0 0,0 0 1 0 0,1 1 0 0 0,-1-2 74 0 0,8 9 283 0 0,1 1 0 0 0,-1 0 0 0 0,-1 0 0 0 0,0 1 1 0 0,0 0-1 0 0,-1 0 0 0 0,9 21 0 0 0,-13-27-355 0 0,27 60 1271 0 0,-3 1 0 0 0,26 94 0 0 0,-47-140-1199 0 0,14 45 474 0 0,38 115 1069 0 0,-46-151-1111 0 0,1 0 0 0 0,1-1 0 0 0,34 51 0 0 0,-46-76-533 0 0,0 0-1 0 0,1 0 1 0 0,-1 0 0 0 0,1-1 0 0 0,0 1-1 0 0,0-1 1 0 0,0 1 0 0 0,0-1-1 0 0,0 0 1 0 0,0 0 0 0 0,0-1-1 0 0,1 1 1 0 0,-1-1 0 0 0,1 1 0 0 0,4 0-1 0 0,-5-1-37 0 0,0-1-1 0 0,0 0 0 0 0,0 0 0 0 0,0 0 1 0 0,0 0-1 0 0,0-1 0 0 0,0 1 0 0 0,0-1 0 0 0,0 0 1 0 0,-1 0-1 0 0,1 0 0 0 0,0 0 0 0 0,0 0 1 0 0,-1 0-1 0 0,1-1 0 0 0,-1 0 0 0 0,1 1 1 0 0,-1-1-1 0 0,1 0 0 0 0,1-3 0 0 0,11-10 119 0 0,-1 0-1 0 0,-1-2 0 0 0,0 1 0 0 0,-1-2 0 0 0,-1 0 1 0 0,15-33-1 0 0,40-124 575 0 0,-58 150-666 0 0,10-34 91 0 0,-3-1 1 0 0,-2-1-1 0 0,-4 0 1 0 0,3-62-1 0 0,-14-249 648 0 0,2 170-2033 0 0,0 201 1078 0 0,0 0 1 0 0,0 0-1 0 0,0 0 1 0 0,0 0-1 0 0,1 0 0 0 0,-1 0 1 0 0,0 0-1 0 0,0 0 1 0 0,1 0-1 0 0,-1 0 1 0 0,0 0-1 0 0,1 1 1 0 0,-1-1-1 0 0,1 0 1 0 0,-1 0-1 0 0,1 0 1 0 0,1-1-1 0 0,-2 2-14 0 0,1 0 0 0 0,-1-1 0 0 0,1 1 0 0 0,-1 0 0 0 0,1 0 0 0 0,-1 0 0 0 0,1 0-1 0 0,-1 0 1 0 0,1 0 0 0 0,-1 0 0 0 0,1 0 0 0 0,-1 0 0 0 0,1 0 0 0 0,-1 0 0 0 0,1 0 0 0 0,-1 0-1 0 0,1 1 1 0 0,-1-1 0 0 0,1 0 0 0 0,-1 0 0 0 0,1 0 0 0 0,-1 1 0 0 0,0-1 0 0 0,1 1 0 0 0,3 2-1076 0 0,0 0 0 0 0,-1 0 0 0 0,0 0 0 0 0,0 0 1 0 0,0 1-1 0 0,4 5 0 0 0,5 10-1817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9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17 148 0 0,'-14'-17'18559'0'0,"-2"67"-16603"0"0,-23 79 1382 0 0,36-111-2920 0 0,0-1-1 0 0,0 1 1 0 0,2 0 0 0 0,0 0 0 0 0,3 29 0 0 0,-1-36-211 0 0,1-1 1 0 0,0 1 0 0 0,1-1-1 0 0,0 0 1 0 0,0 0-1 0 0,9 18 1 0 0,-10-24-165 0 0,1 0 0 0 0,-1 0 1 0 0,1-1-1 0 0,0 1 0 0 0,0-1 0 0 0,0 0 0 0 0,0 0 1 0 0,0 0-1 0 0,1 0 0 0 0,-1 0 0 0 0,1-1 0 0 0,0 1 1 0 0,0-1-1 0 0,0 0 0 0 0,0 0 0 0 0,0-1 1 0 0,0 1-1 0 0,8 1 0 0 0,-1-1-435 0 0,0-1-1 0 0,-1 0 1 0 0,1-1 0 0 0,0 0-1 0 0,0 0 1 0 0,-1-1 0 0 0,1-1-1 0 0,0 0 1 0 0,-1 0 0 0 0,1-1-1 0 0,-1 0 1 0 0,0-1 0 0 0,0 0-1 0 0,0-1 1 0 0,17-11 0 0 0,15-11-7350 0 0,-33 18 5212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7:59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27 112 272 0 0,'-27'-30'22049'0'0,"36"41"-19912"0"0,-7-9-2025 0 0,-1-1 0 0 0,1 0 0 0 0,0 1 1 0 0,-1-1-1 0 0,1 0 0 0 0,0 0 1 0 0,0 0-1 0 0,0 0 0 0 0,-1-1 0 0 0,1 1 1 0 0,0 0-1 0 0,0-1 0 0 0,0 1 1 0 0,4 0-1 0 0,30 0 469 0 0,-26-2-413 0 0,3 1-59 0 0,1-1 0 0 0,-1 0 0 0 0,1-1 0 0 0,21-6 0 0 0,-31 7-95 0 0,0 0-1 0 0,0-1 1 0 0,0 1-1 0 0,0-1 0 0 0,0 0 1 0 0,-1 0-1 0 0,1 0 1 0 0,-1 0-1 0 0,1-1 1 0 0,-1 1-1 0 0,0-1 1 0 0,0 0-1 0 0,0 0 0 0 0,0 0 1 0 0,-1 0-1 0 0,1-1 1 0 0,-1 1-1 0 0,0-1 1 0 0,2-3-1 0 0,-3 6-12 0 0,-1 0-1 0 0,1 0 0 0 0,-1-1 1 0 0,1 1-1 0 0,-1 0 1 0 0,0 0-1 0 0,0 0 0 0 0,1-1 1 0 0,-1 1-1 0 0,0 0 1 0 0,0 0-1 0 0,0-1 0 0 0,-1 1 1 0 0,1 0-1 0 0,0 0 1 0 0,0-1-1 0 0,-1 1 0 0 0,1 0 1 0 0,0 0-1 0 0,-1 0 1 0 0,1-1-1 0 0,-1 1 0 0 0,0 0 1 0 0,1 0-1 0 0,-1 0 1 0 0,0 0-1 0 0,0 0 0 0 0,0 0 1 0 0,0 1-1 0 0,1-1 1 0 0,-1 0-1 0 0,0 0 0 0 0,0 0 1 0 0,-1 1-1 0 0,1-1 1 0 0,0 1-1 0 0,0-1 0 0 0,0 1 1 0 0,0-1-1 0 0,0 1 1 0 0,-1 0-1 0 0,1-1 0 0 0,0 1 1 0 0,0 0-1 0 0,-1 0 1 0 0,1 0-1 0 0,-2 0 0 0 0,-2 0 11 0 0,0 0 0 0 0,0 0-1 0 0,0 0 1 0 0,1 0 0 0 0,-1 1-1 0 0,0 0 1 0 0,0 0 0 0 0,1 0-1 0 0,-1 1 1 0 0,1-1 0 0 0,-6 4 0 0 0,9-5-92 0 0,0 1 1 0 0,0-1 0 0 0,0 1-1 0 0,0-1 1 0 0,0 1 0 0 0,1-1-1 0 0,-1 1 1 0 0,0 0 0 0 0,0-1 0 0 0,1 1-1 0 0,-1 0 1 0 0,0 0 0 0 0,1-1-1 0 0,-1 1 1 0 0,1 0 0 0 0,-1 0 0 0 0,1 0-1 0 0,-1 0 1 0 0,1 0 0 0 0,0 0-1 0 0,-1 0 1 0 0,1 0 0 0 0,0 0-1 0 0,0 0 1 0 0,0-1 0 0 0,0 1 0 0 0,0 0-1 0 0,0 0 1 0 0,0 2 0 0 0,1-1-456 0 0,0 0 1 0 0,0 0 0 0 0,1 0-1 0 0,-1 0 1 0 0,1 0 0 0 0,-1 0-1 0 0,1-1 1 0 0,0 1 0 0 0,-1-1-1 0 0,1 1 1 0 0,3 1 0 0 0,5 4-2636 0 0,1 2 455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3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24 110 520 0 0,'-23'-16'14375'0'0,"23"16"-14179"0"0,12-8 2145 0 0,16-1-1079 0 0,217-32 5703 0 0,-167 31-5942 0 0,69-3 1257 0 0,-30 4-2038 0 0,-110 8-946 0 0,-2 0 129 0 0,-1 0-1 0 0,0 1 1 0 0,0 0-1 0 0,1 0 1 0 0,-1 0 0 0 0,0 0-1 0 0,0 1 1 0 0,5 0-1 0 0,2-2-7612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9 536 0 0,'-21'-8'5236'0'0,"20"8"-4925"0"0,0 0 0 0 0,1 0 0 0 0,-1 0 0 0 0,1 0-1 0 0,-1 0 1 0 0,0 0 0 0 0,1 0 0 0 0,-1 0 0 0 0,1 0-1 0 0,-1 0 1 0 0,1 0 0 0 0,-1 0 0 0 0,0 1 0 0 0,1-1-1 0 0,-1 0 1 0 0,1 1 0 0 0,-1-1 0 0 0,1 0 0 0 0,-1 1-1 0 0,0 0 1 0 0,0 0 227 0 0,0 0 0 0 0,0 1 0 0 0,1-1 0 0 0,-1 0 0 0 0,0 1 0 0 0,1-1 0 0 0,-1 1 0 0 0,1-1 0 0 0,-1 1 0 0 0,1 2 0 0 0,-3 15 119 0 0,-4 83 4391 0 0,17 136 711 0 0,7-132-3289 0 0,-15-95-2182 0 0,0-5-167 0 0,2 22 65 0 0,-4-27-294 0 0,0 0 0 0 0,0 0 1 0 0,0 0-1 0 0,0 0 0 0 0,0-1 0 0 0,0 1 0 0 0,0 0 0 0 0,0 0 0 0 0,0 0 0 0 0,1-1 0 0 0,-1 1 0 0 0,0 0 0 0 0,1 0 0 0 0,-1-1 0 0 0,1 1 1 0 0,-1 0-1 0 0,1 0 0 0 0,-1-1 0 0 0,1 1 0 0 0,-1-1 0 0 0,1 1 0 0 0,0 0 0 0 0,0 0 0 0 0,0-1-584 0 0,13-9-7653 0 0,-8 5 4824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5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6 223 760 0 0,'-6'-3'12218'0'0,"12"-4"-11688"0"0,-1 1 0 0 0,1 0 0 0 0,0 1 0 0 0,1 0 0 0 0,-1 0 0 0 0,1 0 0 0 0,9-5 0 0 0,-5 3 269 0 0,0 0 0 0 0,19-17 1 0 0,-18 12-167 0 0,-1 0-1 0 0,0-1 1 0 0,0 0 0 0 0,-2-1 0 0 0,0 0 0 0 0,0 0-1 0 0,6-16 1 0 0,-9 20 931 0 0,-2 18-1042 0 0,-1 29-331 0 0,-3-30 113 0 0,6 32 154 0 0,1 0-1 0 0,2 0 1 0 0,1-1-1 0 0,20 47 1 0 0,-25-71-331 0 0,-5-13-134 0 0,1 0-1 0 0,-1 0 0 0 0,0 0 1 0 0,1 1-1 0 0,-1-1 1 0 0,0 0-1 0 0,0 0 1 0 0,0 1-1 0 0,0-1 1 0 0,0 0-1 0 0,0 0 1 0 0,0 0-1 0 0,-1 1 1 0 0,1-1-1 0 0,0 0 1 0 0,-1 0-1 0 0,1 0 1 0 0,-1 1-1 0 0,1-1 1 0 0,-1 0-1 0 0,0 0 1 0 0,1 0-1 0 0,-1 0 0 0 0,0 0 1 0 0,0 0-1 0 0,0 0 1 0 0,1 0-1 0 0,-1-1 1 0 0,0 1-1 0 0,0 0 1 0 0,0 0-1 0 0,-1-1 1 0 0,1 1-1 0 0,0-1 1 0 0,0 1-1 0 0,0-1 1 0 0,0 1-1 0 0,0-1 1 0 0,-3 1-1 0 0,-6 1-51 0 0,0 1 0 0 0,-1-1 0 0 0,-19 0 0 0 0,14 0 24 0 0,-2 0 1 0 0,-6 0 4 0 0,-36 10-1 0 0,60-12 46 0 0,0 0 0 0 0,-1 0 0 0 0,1 0 1 0 0,0 0-1 0 0,0 0 0 0 0,0 0 0 0 0,0 0 0 0 0,0 0 0 0 0,0 0 0 0 0,0 0 0 0 0,-1 0 0 0 0,1 0 0 0 0,0 0 0 0 0,0 0 0 0 0,0 0 0 0 0,0 0 0 0 0,0 0 0 0 0,0 0 0 0 0,0 0 0 0 0,-1 0 0 0 0,1 0 0 0 0,0 0 0 0 0,0 0 0 0 0,0 1 0 0 0,0-1 1 0 0,0 0-1 0 0,0 0 0 0 0,0 0 0 0 0,0 0 0 0 0,0 0 0 0 0,0 0 0 0 0,0 0 0 0 0,0 1 0 0 0,-1-1 0 0 0,1 0 0 0 0,0 0 0 0 0,0 0 0 0 0,0 0 0 0 0,0 0 0 0 0,0 0 0 0 0,0 1 0 0 0,0-1 0 0 0,0 0 0 0 0,0 0 0 0 0,0 0 0 0 0,0 0 1 0 0,0 0-1 0 0,1 0 0 0 0,-1 1 0 0 0,7 4 187 0 0,16 0 37 0 0,96-1 1811 0 0,-44-1-5560 0 0,-27-3-8679 0 0,-43 0 9350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4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1 233 620 0 0,'7'-10'1663'0'0,"0"1"1"0"0,1 0-1 0 0,1 1 0 0 0,-1 0 1 0 0,12-9-1 0 0,-6 8-180 0 0,0 0 0 0 0,1 1 0 0 0,16-8 0 0 0,12 0 1181 0 0,80-20-1 0 0,-52 16-917 0 0,96-26 2717 0 0,-164 43-4177 0 0,-9 0-262 0 0,-8-1-105 0 0,-17 3-52 0 0,0 1-1 0 0,1 1 1 0 0,-37 7-1 0 0,42-5 78 0 0,21-2 48 0 0,-131 20-213 0 0,119-17 231 0 0,0 0 1 0 0,1 1-1 0 0,-1 1 0 0 0,1 1 0 0 0,1 0 1 0 0,-20 12-1 0 0,32-18 10 0 0,0 0 1 0 0,0 1-1 0 0,0-1 1 0 0,0 1-1 0 0,0-1 1 0 0,1 1-1 0 0,-1 0 1 0 0,0-1-1 0 0,1 1 1 0 0,0 0-1 0 0,-1 0 0 0 0,1 0 1 0 0,0 0-1 0 0,0 0 1 0 0,0 1-1 0 0,0-1 1 0 0,0 0-1 0 0,0 0 1 0 0,1 1-1 0 0,-1-1 1 0 0,1 1-1 0 0,0-1 1 0 0,0 0-1 0 0,0 4 1 0 0,1-1 18 0 0,0-1 1 0 0,0 0 0 0 0,1 0-1 0 0,-1 0 1 0 0,1 0 0 0 0,0 0 0 0 0,0-1-1 0 0,1 1 1 0 0,-1 0 0 0 0,1-1 0 0 0,0 0-1 0 0,5 6 1 0 0,31 25 127 0 0,1-2 0 0 0,2-1 0 0 0,1-2 0 0 0,47 23 0 0 0,60 41 206 0 0,-108-66-252 0 0,-20-14-35 0 0,31 25 1 0 0,-48-34-68 0 0,0 0 0 0 0,0 1 0 0 0,-1 0 0 0 0,1 0 0 0 0,-1 0 1 0 0,0 0-1 0 0,-1 1 0 0 0,1-1 0 0 0,-1 1 0 0 0,0 0 0 0 0,1 7 0 0 0,-3-13-18 0 0,0 10 51 0 0,-3 0 86 0 0,-5 2-32 0 0,-8 4 34 0 0,-4-3-21 0 0,-15 3 31 0 0,-27 1 50 0 0,23-9-75 0 0,36-8-115 0 0,-41 9 71 0 0,0-3 0 0 0,1-1 0 0 0,-2-2-1 0 0,-49-3 1 0 0,48-2-2602 0 0,27 2-2959 0 0,8 0-421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11 310 384 0 0,'-10'-6'10933'0'0,"22"3"-6340"0"0,41 3-3965 0 0,-27 0 1109 0 0,377-18 3319 0 0,-6-5-3248 0 0,523-44 1273 0 0,-587 42-2344 0 0,231-27 292 0 0,590-42 725 0 0,-1100 91-1600 0 0,61-4 495 0 0,-32-3-425 0 0,-77 9-225 0 0,-5 1-5 0 0,-1 0-42 0 0,-27 5-7363 0 0,17 1 734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6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51 624 0 0,'-48'-9'5866'0'0,"34"8"433"0"0,15 7-1060 0 0,20 1-4228 0 0,1-2 0 0 0,-1 0 1 0 0,1-1-1 0 0,41 2 0 0 0,97-5 992 0 0,-150-1-1871 0 0,22-1 216 0 0,6 1 130 0 0,60-9-1 0 0,-88 7-485 0 0,0 0 0 0 0,-1 0 0 0 0,1-1 0 0 0,-1 0 0 0 0,1-1 0 0 0,-1 0 0 0 0,0 0 0 0 0,-1-1 0 0 0,1 0 0 0 0,-1 0 0 0 0,10-9 0 0 0,-7 3-262 0 0,-22 36 400 0 0,-18 176 2165 0 0,21-133-1640 0 0,6-51-552 0 0,1 0 0 0 0,1-1 0 0 0,0 1 0 0 0,1 0 0 0 0,1 0 0 0 0,1-1 0 0 0,6 26 0 0 0,-8-40-276 0 0,0 1 0 0 0,1-1-1 0 0,-1 0 1 0 0,0 0 0 0 0,1 0 0 0 0,-1 0-1 0 0,1 0 1 0 0,0 0 0 0 0,-1 0 0 0 0,1 0 0 0 0,0-1-1 0 0,0 1 1 0 0,0-1 0 0 0,1 1 0 0 0,-1-1-1 0 0,3 1 1 0 0,10 4-3653 0 0,0-4-3521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7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50 102 6025 0 0,'-50'-20'14952'0'0,"50"14"-11656"0"0,29-1-1973 0 0,-1 1-1 0 0,1 1 1 0 0,29-1 0 0 0,10-1-318 0 0,15-3 82 0 0,78-14-1473 0 0,-132 19-3068 0 0,-10 1-6884 0 0,-10 3 7341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7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52 119 948 0 0,'-11'-13'6414'0'0,"19"0"-1646"0"0,14 4-1507 0 0,44-10 0 0 0,76-5 231 0 0,-63 12-1838 0 0,74-17 1707 0 0,-324 71-4094 0 0,88-21 480 0 0,58-15 194 0 0,-7 1-34 0 0,0 2 0 0 0,0 1 1 0 0,1 1-1 0 0,-45 23 0 0 0,74-33 116 0 0,0 0 0 0 0,0 0 1 0 0,0 0-1 0 0,0 0 0 0 0,1 1 0 0 0,-1-1 1 0 0,0 0-1 0 0,1 1 0 0 0,-1 0 1 0 0,1-1-1 0 0,-1 1 0 0 0,1 0 1 0 0,0 0-1 0 0,0 0 0 0 0,0 0 0 0 0,0 0 1 0 0,-2 4-1 0 0,3-5 7 0 0,1 1 0 0 0,-1 0 0 0 0,0 0 0 0 0,1-1 0 0 0,-1 1 0 0 0,1 0 0 0 0,-1-1 0 0 0,1 1 0 0 0,0-1 0 0 0,0 1 0 0 0,0-1 0 0 0,0 1 0 0 0,0-1 0 0 0,0 0 0 0 0,0 1 0 0 0,0-1 0 0 0,0 0 0 0 0,1 0 0 0 0,-1 0 0 0 0,0 0 0 0 0,1 0 0 0 0,-1 0 0 0 0,4 1 0 0 0,23 14 184 0 0,2-2-1 0 0,-1 0 1 0 0,2-2 0 0 0,52 13-1 0 0,22 8 358 0 0,-73-22-340 0 0,-11-4-25 0 0,29 13 0 0 0,-46-18-165 0 0,1 1 0 0 0,-1-1 0 0 0,1 1 0 0 0,-1 0 0 0 0,0 0 0 0 0,0 0-1 0 0,-1 0 1 0 0,1 1 0 0 0,-1-1 0 0 0,0 1 0 0 0,6 8 0 0 0,-9-11-30 0 0,1 0 0 0 0,-1-1 0 0 0,0 1 0 0 0,1 0 0 0 0,-1 0 1 0 0,0 0-1 0 0,0 0 0 0 0,1 0 0 0 0,-1 0 0 0 0,0 0 0 0 0,0 0 0 0 0,0 0 0 0 0,0 1 0 0 0,0-1 0 0 0,0 0 0 0 0,-1 0 0 0 0,1 0 1 0 0,0 0-1 0 0,0 0 0 0 0,-1-1 0 0 0,1 1 0 0 0,-1 0 0 0 0,0 1 0 0 0,0 1 5 0 0,-1-1 0 0 0,0 0 0 0 0,0 0-1 0 0,0 0 1 0 0,0 0 0 0 0,0 0 0 0 0,0-1 0 0 0,-4 3 0 0 0,-3 1 16 0 0,0 0-1 0 0,0-1 1 0 0,-19 5 0 0 0,8-3-4 0 0,-1-2 0 0 0,0 0 1 0 0,0-2-1 0 0,0 0 0 0 0,-30-1 0 0 0,37-2-389 0 0,1-1 0 0 0,-1 0-1 0 0,-22-7 1 0 0,26 6-473 0 0,0-1 1 0 0,1 0-1 0 0,0-1 0 0 0,-1 0 1 0 0,-11-9-1 0 0,10 3-6042 0 0,8 5 3973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8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375 187 636 0 0,'0'-14'3652'0'0,"-1"9"-2786"0"0,-1 1 0 0 0,1 0 0 0 0,-1-1-1 0 0,0 1 1 0 0,0 0 0 0 0,0 0 0 0 0,0 0 0 0 0,-1 0 0 0 0,0 1 0 0 0,0-1 0 0 0,-4-4 0 0 0,3 5-394 0 0,0 0-1 0 0,0 0 1 0 0,0 0-1 0 0,0 0 1 0 0,-1 1-1 0 0,1 0 1 0 0,-1 0-1 0 0,0 0 1 0 0,0 0-1 0 0,-8-1 1 0 0,3 2-70 0 0,0 0 0 0 0,0 0 0 0 0,0 1 0 0 0,0 1 0 0 0,-1-1 0 0 0,1 2 0 0 0,0-1 0 0 0,1 2 0 0 0,-1-1 0 0 0,0 1 0 0 0,1 1 0 0 0,-1 0 0 0 0,1 0 0 0 0,0 0 0 0 0,0 1 0 0 0,-15 12 1 0 0,15-11-173 0 0,1 1 0 0 0,-1 1 0 0 0,1-1 0 0 0,0 1 1 0 0,1 0-1 0 0,0 1 0 0 0,0 0 0 0 0,1 0 1 0 0,0 1-1 0 0,1-1 0 0 0,0 1 0 0 0,0 1 0 0 0,1-1 1 0 0,0 0-1 0 0,-2 14 0 0 0,5-17-192 0 0,0 1 0 0 0,0-1 0 0 0,1 1 0 0 0,0 0 0 0 0,1-1 0 0 0,-1 1-1 0 0,2-1 1 0 0,-1 1 0 0 0,1-1 0 0 0,0 0 0 0 0,0 0 0 0 0,4 8 0 0 0,-1-5 63 0 0,1 0-1 0 0,0-1 1 0 0,0 0 0 0 0,1 0-1 0 0,0 0 1 0 0,1-1 0 0 0,12 11 0 0 0,-2-4 34 0 0,1-1 1 0 0,1-1-1 0 0,0 0 1 0 0,1-2-1 0 0,0-1 1 0 0,0 0-1 0 0,24 6 1 0 0,-22-9-136 0 0,1-1 0 0 0,-1-1 0 0 0,1-1 0 0 0,0-2 0 0 0,34 1 0 0 0,-40-4 0 0 0,-1 0 0 0 0,1 0 0 0 0,-1-2 0 0 0,0 0 0 0 0,0-2 0 0 0,0 1 0 0 0,0-2 0 0 0,16-8 0 0 0,-26 11 0 0 0,-1 0 0 0 0,0-1 0 0 0,-1 0 0 0 0,1 0 0 0 0,-1 0 0 0 0,1-1 0 0 0,-1 0 0 0 0,-1 0 0 0 0,1 0 0 0 0,-1-1 0 0 0,0 1 0 0 0,0-1 0 0 0,0 0 0 0 0,-1 0 0 0 0,0 0 0 0 0,0-1 0 0 0,3-10 0 0 0,-4 8 0 0 0,0 0 0 0 0,-1 0 0 0 0,0 0 0 0 0,-1 0 0 0 0,1 0 0 0 0,-2-1 0 0 0,1 1 0 0 0,-1 0 0 0 0,-1 0 0 0 0,0 0 0 0 0,0 0 0 0 0,-1 0 0 0 0,-3-9 0 0 0,-4-4-83 0 0,-1-1 0 0 0,0 2-1 0 0,-2-1 1 0 0,-1 2 0 0 0,0 0 0 0 0,-1 0 0 0 0,-2 2-1 0 0,0 0 1 0 0,0 0 0 0 0,-2 2 0 0 0,-24-17 0 0 0,28 22-4 0 0,-1 1 1 0 0,-1 0 0 0 0,0 1-1 0 0,0 1 1 0 0,-1 1 0 0 0,0 1-1 0 0,0 0 1 0 0,-1 1 0 0 0,1 1-1 0 0,-1 1 1 0 0,0 1 0 0 0,0 0-1 0 0,0 1 1 0 0,0 1 0 0 0,-22 3-1 0 0,32-1-585 0 0,1-1-1 0 0,0 2 1 0 0,-13 3-1 0 0,-20 16-7482 0 0,29-14 4806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09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3 220 0 0,'0'0'804'0'0,"-12"-3"2449"0"0,2 3 1944 0 0,9 1-4877 0 0,0-1 0 0 0,0 1-1 0 0,0 0 1 0 0,1-1 0 0 0,-1 1-1 0 0,0 0 1 0 0,0 0 0 0 0,1 0 0 0 0,-1 0-1 0 0,0-1 1 0 0,1 1 0 0 0,-1 0-1 0 0,1 0 1 0 0,-1 0 0 0 0,1 0-1 0 0,-1 0 1 0 0,1 0 0 0 0,0 1 0 0 0,-1-1-1 0 0,1 0 1 0 0,0 0 0 0 0,0 0-1 0 0,0 0 1 0 0,0 2 0 0 0,0-1-21 0 0,1 0 0 0 0,0 0 0 0 0,-1 0 0 0 0,1 0 0 0 0,0 0 0 0 0,0 0 0 0 0,0-1 1 0 0,0 1-1 0 0,1 0 0 0 0,-1-1 0 0 0,0 1 0 0 0,3 1 0 0 0,3 4 262 0 0,1-1 0 0 0,0 0 0 0 0,0 0 0 0 0,16 7 0 0 0,3-1 88 0 0,1-2-1 0 0,0-1 1 0 0,1-1-1 0 0,56 7 1 0 0,-47-8-301 0 0,171 14 1402 0 0,-75-10-668 0 0,-128-10-1032 0 0,-5-2-46 0 0,1 1 0 0 0,-1 0 0 0 0,1 0 1 0 0,-1 0-1 0 0,0 0 0 0 0,1 0 0 0 0,-1 1 1 0 0,1-1-1 0 0,-1 0 0 0 0,1 1 0 0 0,-1-1 1 0 0,0 1-1 0 0,1-1 0 0 0,-1 1 0 0 0,0 0 1 0 0,0-1-1 0 0,1 1 0 0 0,-1 0 1 0 0,0 0-1 0 0,0 0 0 0 0,0 0 0 0 0,0 0 1 0 0,1 2-1 0 0,-1-1-5 0 0,-1 0-1 0 0,0-1 1 0 0,1 1 0 0 0,-1-1 0 0 0,0 1 0 0 0,0 0 0 0 0,0 0-1 0 0,-1-1 1 0 0,1 1 0 0 0,0-1 0 0 0,-1 1 0 0 0,1 0-1 0 0,-1-1 1 0 0,1 1 0 0 0,-1-1 0 0 0,0 1 0 0 0,1-1-1 0 0,-3 3 1 0 0,2-2 4 0 0,-25 44 103 0 0,-2-2 0 0 0,-52 62 0 0 0,29-39 127 0 0,-110 144 1268 0 0,154-200-1501 0 0,-23 27 0 0 0,27-35-18 0 0,2-3-173 0 0,17 0-8201 0 0,-4-3 3200 0 0,6-1 1939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10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460 293 384 0 0,'0'-10'1222'0'0,"0"0"1"0"0,-1 0-1 0 0,0 0 0 0 0,-1 1 1 0 0,0-1-1 0 0,0 0 0 0 0,-6-13 1 0 0,6 19-921 0 0,1 1 0 0 0,-1 0 0 0 0,0 0 0 0 0,0 0 1 0 0,0 0-1 0 0,-1 0 0 0 0,1 0 0 0 0,-1 0 1 0 0,1 1-1 0 0,-1-1 0 0 0,0 1 0 0 0,0 0 1 0 0,0 0-1 0 0,0 0 0 0 0,0 0 0 0 0,0 1 1 0 0,-1-1-1 0 0,1 1 0 0 0,-1-1 0 0 0,1 1 1 0 0,-1 1-1 0 0,1-1 0 0 0,-8 0 0 0 0,0 1 117 0 0,0 0-1 0 0,0 1 0 0 0,0 1 0 0 0,0 0 1 0 0,0 0-1 0 0,1 1 0 0 0,-1 0 0 0 0,1 1 1 0 0,-1 0-1 0 0,-16 11 0 0 0,1 0 391 0 0,1 1 0 0 0,-41 34 0 0 0,55-41-543 0 0,1 0 1 0 0,0 0-1 0 0,1 0 1 0 0,0 2-1 0 0,1-1 1 0 0,0 1 0 0 0,0 0-1 0 0,1 0 1 0 0,1 1-1 0 0,0 0 1 0 0,0 0-1 0 0,1 1 1 0 0,1 0-1 0 0,0 0 1 0 0,-2 13 0 0 0,6-19-142 0 0,0-1 1 0 0,0 1-1 0 0,0-1 0 0 0,1 1 1 0 0,0-1-1 0 0,0 1 1 0 0,1-1-1 0 0,0 0 1 0 0,0 0-1 0 0,6 12 1 0 0,-2-7 23 0 0,0 0 0 0 0,1 0 0 0 0,0 0 1 0 0,12 13-1 0 0,-3-9-23 0 0,0 0 0 0 0,1 0 1 0 0,1-2-1 0 0,0 0 0 0 0,0-1 1 0 0,2-1-1 0 0,-1-1 0 0 0,1 0 0 0 0,1-2 1 0 0,0 0-1 0 0,31 7 0 0 0,-24-9-135 0 0,1 0-1 0 0,0-2 0 0 0,0-2 1 0 0,0 0-1 0 0,0-2 1 0 0,0-1-1 0 0,0-1 0 0 0,36-8 1 0 0,-52 6-2 0 0,1 0-1 0 0,-1 0 1 0 0,0-2 0 0 0,0 1 0 0 0,0-2 0 0 0,-1 0 0 0 0,0 0 0 0 0,19-16 0 0 0,-16 11 9 0 0,-1-2 0 0 0,0 1 0 0 0,-1-1 1 0 0,-1-1-1 0 0,18-30 0 0 0,-26 38-4 0 0,0-1-1 0 0,-1 0 1 0 0,0 1-1 0 0,0-2 1 0 0,-1 1-1 0 0,0 0 1 0 0,-1 0 0 0 0,1-1-1 0 0,-2 1 1 0 0,1-1-1 0 0,-1 1 1 0 0,-1 0-1 0 0,1-1 1 0 0,-1 1 0 0 0,-1-1-1 0 0,-4-14 1 0 0,0 2-38 0 0,-2 0 0 0 0,-1 0 1 0 0,0 1-1 0 0,-2 0 0 0 0,-14-21 1 0 0,7 14-91 0 0,-2 1-1 0 0,-1 1 1 0 0,0 0 0 0 0,-42-34 0 0 0,44 43-257 0 0,-1 1 0 0 0,-1 1 0 0 0,0 0 0 0 0,-1 2 0 0 0,0 1 0 0 0,-41-15 0 0 0,56 24-103 0 0,-1-1 0 0 0,0 1 0 0 0,0 1 0 0 0,0 0-1 0 0,-9-1 1 0 0,-5 6-5406 0 0,13 5-140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1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553 0 292 0 0,'0'0'5713'0'0,"-1"2"-4361"0"0,-11 13 265 0 0,-1 0-1 0 0,0-2 1 0 0,-1 0 0 0 0,-1 0 0 0 0,-21 14 0 0 0,-12 11 349 0 0,-72 63 1849 0 0,-59 53 1552 0 0,89-62-4128 0 0,78-77-4198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4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42 756 0 0,'-12'-1'-1033'0'0,"-4"1"4441"0"0,-13 0 15243 0 0,44 2-18082 0 0,4-1 473 0 0,-1-1 0 0 0,0-1 0 0 0,1 0-1 0 0,33-7 1 0 0,-13 1 59 0 0,64-11 904 0 0,-62 10-5539 0 0,-30 8 1013 0 0,-6 1 630 0 0,2 0-3994 0 0,7-1 2999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8:5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23 424 0 0,'4'5'10688'0'0,"3"6"-4552"0"0,45 68 475 0 0,-42-65-5609 0 0,-1 1 1 0 0,2-1 0 0 0,19 20-1 0 0,-18-21-306 0 0,-8-8-517 0 0,-1-1 99 0 0,0-1 0 0 0,0 1 0 0 0,1-1 0 0 0,0 0 0 0 0,-1 0 0 0 0,1 0 0 0 0,7 4-1 0 0,-10-7-79 0 0,-1 1-180 0 0,1-1-1 0 0,-1 0 1 0 0,1 0 0 0 0,-1 0 0 0 0,1 1 0 0 0,-1-1-1 0 0,1 0 1 0 0,-1 0 0 0 0,1 0 0 0 0,-1 0 0 0 0,1 0 0 0 0,0 0-1 0 0,-1 0 1 0 0,1 0 0 0 0,-1 0 0 0 0,1 0 0 0 0,-1-1-1 0 0,1 1 1 0 0,-1 0 0 0 0,1 0 0 0 0,-1 0 0 0 0,1-1-1 0 0,-1 1 1 0 0,1 0 0 0 0,-1-1 0 0 0,1 1 0 0 0,-1 0-1 0 0,1-1 1 0 0,-1 1 0 0 0,0 0 0 0 0,1-1 0 0 0,-1 1-1 0 0,0-1 1 0 0,1 0 0 0 0,15-19 438 0 0,-15 17-421 0 0,14-21 63 0 0,-1-1-1 0 0,-2 0 1 0 0,0-1-1 0 0,15-53 1 0 0,-27 77-704 0 0,0 1 1 0 0,1-1-1 0 0,-1 0 0 0 0,1 1 0 0 0,-1-1 1 0 0,1 1-1 0 0,0-1 0 0 0,-1 0 1 0 0,1 1-1 0 0,0 0 0 0 0,0-1 0 0 0,0 1 1 0 0,1-1-1 0 0,-1 1 0 0 0,0 0 0 0 0,0 0 1 0 0,1 0-1 0 0,-1 0 0 0 0,0 0 1 0 0,1 0-1 0 0,2-1 0 0 0,4-2-2726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5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406 222 440 0 0,'2'-26'6542'0'0,"-2"23"-5907"0"0,0 0 0 0 0,0 0 0 0 0,-1 0 0 0 0,1 0 1 0 0,-1 0-1 0 0,0 0 0 0 0,0 0 0 0 0,0 1 0 0 0,0-1 0 0 0,0 0 0 0 0,-1 0 0 0 0,1 1 0 0 0,-1-1 1 0 0,1 1-1 0 0,-1-1 0 0 0,0 1 0 0 0,-3-3 0 0 0,0 1-151 0 0,1 1 0 0 0,0 0-1 0 0,-1 0 1 0 0,0 0 0 0 0,0 1 0 0 0,0 0 0 0 0,0 0 0 0 0,0 0-1 0 0,-6-2 1 0 0,-3 2-56 0 0,1-1 1 0 0,-1 2-1 0 0,1 0 0 0 0,-1 0 1 0 0,0 1-1 0 0,0 1 0 0 0,-16 3 0 0 0,14-1-79 0 0,0 1 0 0 0,1 0 0 0 0,-1 2-1 0 0,-28 14 1 0 0,35-15-168 0 0,0 0 0 0 0,0 0 1 0 0,1 1-1 0 0,0 0 0 0 0,0 1 1 0 0,0 0-1 0 0,1 0 0 0 0,-12 17 0 0 0,17-21-119 0 0,0-1 0 0 0,1 1 0 0 0,-1 0 0 0 0,1 0 0 0 0,0 0 0 0 0,0 1 0 0 0,0-1 0 0 0,0 0 0 0 0,0 0 0 0 0,1 1 0 0 0,0-1 0 0 0,-1 0 0 0 0,1 1 0 0 0,0-1 0 0 0,1 0 0 0 0,-1 0 0 0 0,1 1 0 0 0,-1-1 0 0 0,1 0 0 0 0,0 0 0 0 0,0 0 0 0 0,0 1-1 0 0,1-1 1 0 0,-1 0 0 0 0,1-1 0 0 0,0 1 0 0 0,0 0 0 0 0,0 0 0 0 0,0-1 0 0 0,0 1 0 0 0,3 1 0 0 0,5 7 54 0 0,1-2 0 0 0,0 1 0 0 0,1-2 0 0 0,0 1 0 0 0,21 10 0 0 0,-8-7-114 0 0,0-1 1 0 0,0-1-1 0 0,1-1 0 0 0,0-1 0 0 0,0-2 0 0 0,1-1 1 0 0,0 0-1 0 0,0-2 0 0 0,0-1 0 0 0,0-2 0 0 0,0 0 0 0 0,0-2 1 0 0,0-1-1 0 0,0-1 0 0 0,30-9 0 0 0,-53 12-2 0 0,1 0 0 0 0,-1-1 0 0 0,1 0 0 0 0,-1 1 0 0 0,0-2 0 0 0,0 1 0 0 0,0 0 0 0 0,0-1 0 0 0,-1 0 0 0 0,1 0 0 0 0,-1 0 0 0 0,1 0 0 0 0,-1 0 0 0 0,0-1 0 0 0,0 0 0 0 0,-1 1 0 0 0,5-9 0 0 0,-5 7 0 0 0,0 0 0 0 0,-1-1 0 0 0,1 1 0 0 0,-1 0 0 0 0,0-1 0 0 0,-1 1 0 0 0,0-1 0 0 0,0 1 0 0 0,0-1 0 0 0,0 1 0 0 0,-1 0 0 0 0,0-1 0 0 0,0 1 0 0 0,-3-10 0 0 0,-1 2 0 0 0,0 1 0 0 0,-1 0 0 0 0,0 0 0 0 0,-1 0 0 0 0,0 1 0 0 0,-1 0 0 0 0,-1 0 0 0 0,-14-15 0 0 0,2 5 0 0 0,-2 2 0 0 0,-41-30 0 0 0,53 42-45 0 0,-61-39-1533 0 0,64 41 1342 0 0,-1 1 1 0 0,1 0-1 0 0,-1 0 1 0 0,0 1-1 0 0,-1 0 1 0 0,-13-2-1 0 0,22 5-133 0 0,0-1-1 0 0,-1 1 0 0 0,1 0 1 0 0,-1 0-1 0 0,1 0 0 0 0,0 1 0 0 0,-1-1 1 0 0,1 0-1 0 0,-1 0 0 0 0,1 1 1 0 0,0-1-1 0 0,-1 1 0 0 0,1-1 1 0 0,0 1-1 0 0,-2 1 0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5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34 110 320 0 0,'-7'-30'2227'0'0,"1"6"3094"0"0,-14-31 10871 0 0,20 75-13827 0 0,8 35-2375 0 0,-5-43-443 0 0,0-1 0 0 0,1 0-1 0 0,0 0 1 0 0,1 0 0 0 0,0-1 0 0 0,14 20-1 0 0,-12-20-1458 0 0,1 0-1 0 0,0-1 1 0 0,16 14-1 0 0,-5-5-758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34 564 0 0,'-7'-13'3588'0'0,"3"10"-2801"0"0,0 0 0 0 0,0 1 0 0 0,-1 0 0 0 0,1 0 0 0 0,-1 1 0 0 0,1-1 0 0 0,-1 1 0 0 0,0 0 0 0 0,0 0 0 0 0,1 1 0 0 0,-1-1 0 0 0,-9 1 0 0 0,5 1-14 0 0,0 0-1 0 0,0 0 0 0 0,1 1 0 0 0,-1 0 0 0 0,0 1 0 0 0,-13 6 0 0 0,10-4-238 0 0,1 1 0 0 0,0 0 0 0 0,1 1-1 0 0,0 0 1 0 0,0 0 0 0 0,0 1 0 0 0,1 1-1 0 0,0 0 1 0 0,0 0 0 0 0,-9 13 0 0 0,15-17-405 0 0,0 0 0 0 0,1 0 1 0 0,-1 1-1 0 0,1-1 0 0 0,0 1 0 0 0,0 0 1 0 0,1-1-1 0 0,-1 1 0 0 0,1 0 1 0 0,1 0-1 0 0,-1 0 0 0 0,1 0 1 0 0,0-1-1 0 0,0 1 0 0 0,1 0 0 0 0,0 0 1 0 0,0 0-1 0 0,0 0 0 0 0,1-1 1 0 0,-1 1-1 0 0,1 0 0 0 0,1-1 1 0 0,-1 0-1 0 0,1 1 0 0 0,0-1 0 0 0,0 0 1 0 0,1-1-1 0 0,3 6 0 0 0,0-2 95 0 0,0 0 0 0 0,1 0 0 0 0,0-1 0 0 0,0 0 0 0 0,1 0-1 0 0,-1-1 1 0 0,1 0 0 0 0,1 0 0 0 0,-1-1 0 0 0,1-1 0 0 0,0 1-1 0 0,0-2 1 0 0,0 1 0 0 0,18 2 0 0 0,-19-4-224 0 0,0-2 0 0 0,0 1 0 0 0,0-1 0 0 0,-1-1 0 0 0,1 1 0 0 0,0-2 0 0 0,0 1 0 0 0,-1-1 0 0 0,1 0 0 0 0,-1-1 0 0 0,1 0 0 0 0,-1 0 0 0 0,0-1 0 0 0,0 0 0 0 0,-1-1 0 0 0,9-5 0 0 0,-12 7 0 0 0,0 0 0 0 0,0-1 0 0 0,-1 0 0 0 0,1 0 0 0 0,-1 0 0 0 0,1 0 0 0 0,-1-1 0 0 0,0 1 0 0 0,-1-1 0 0 0,1 0 0 0 0,-1 1 0 0 0,0-1 0 0 0,0 0 0 0 0,-1-1 0 0 0,1 1 0 0 0,-1 0 0 0 0,0 0 0 0 0,-1 0 0 0 0,1-1 0 0 0,-1 1 0 0 0,0 0 0 0 0,-1-1 0 0 0,1 1 0 0 0,-1 0 0 0 0,0-1 0 0 0,0 1 0 0 0,-3-9 0 0 0,0 5-48 0 0,0-1 1 0 0,-1 1-1 0 0,0-1 1 0 0,-1 1-1 0 0,0 1 1 0 0,0-1-1 0 0,-9-9 1 0 0,-58-52-584 0 0,64 62 570 0 0,-36-22-3285 0 0,38 28 2338 0 0,-3 10-6879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6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1000 0 0,'16'-13'1773'0'0,"1"0"0"0"0,0 1 0 0 0,0 1 0 0 0,2 0 0 0 0,-1 2 0 0 0,1 0-1 0 0,0 1 1 0 0,39-11 0 0 0,-33 14-400 0 0,0 1-1 0 0,0 1 0 0 0,40-1 1 0 0,-49 4-731 0 0,0 1 1 0 0,0 1 0 0 0,0 0-1 0 0,0 1 1 0 0,-1 1-1 0 0,28 10 1 0 0,-39-13-497 0 0,0 1-1 0 0,0 0 1 0 0,-1 0 0 0 0,1 0 0 0 0,-1 0 0 0 0,0 1 0 0 0,0-1-1 0 0,1 1 1 0 0,-1 0 0 0 0,-1 0 0 0 0,1 0 0 0 0,0 0 0 0 0,-1 0 0 0 0,4 7-1 0 0,-5-7-62 0 0,0 1 0 0 0,0-1-1 0 0,0 1 1 0 0,0-1 0 0 0,0 1-1 0 0,-1-1 1 0 0,0 1-1 0 0,0-1 1 0 0,0 1 0 0 0,0-1-1 0 0,0 1 1 0 0,-1 0 0 0 0,1-1-1 0 0,-1 1 1 0 0,0-1 0 0 0,0 0-1 0 0,-2 5 1 0 0,-3 4 8 0 0,0 0 0 0 0,0 0 0 0 0,-1 0 0 0 0,0-1-1 0 0,-13 14 1 0 0,-48 44 803 0 0,47-49-658 0 0,0 1 1 0 0,-27 37-1 0 0,46-57-236 0 0,1 1 0 0 0,0 0 0 0 0,-1 0 0 0 0,1 0 0 0 0,0 0 0 0 0,0 0 0 0 0,0 1 0 0 0,0-1 0 0 0,0 0 0 0 0,1 0 0 0 0,-1 1 0 0 0,1-1 0 0 0,-1 0 0 0 0,1 1 0 0 0,0-1 0 0 0,0 1 0 0 0,0-1 0 0 0,0 0 0 0 0,1 1 0 0 0,-1-1 0 0 0,0 0 0 0 0,1 1 0 0 0,0-1 0 0 0,-1 0 0 0 0,1 0 0 0 0,0 1 0 0 0,2 1 0 0 0,-1-1 0 0 0,1 0 0 0 0,0 0 0 0 0,0 0 0 0 0,0 0 0 0 0,0 0 0 0 0,1-1 0 0 0,-1 0 0 0 0,0 1 0 0 0,1-2 0 0 0,0 1 0 0 0,0 0 0 0 0,-1 0 0 0 0,1-1 0 0 0,0 0 0 0 0,4 1 0 0 0,19 2 0 0 0,-1-1 0 0 0,0-1 0 0 0,1-1 0 0 0,-1-2 0 0 0,1 0 0 0 0,-1-2 0 0 0,38-8 0 0 0,-40 5-2192 0 0,-14 3-130 0 0,0 1 0 0 0,0 0 0 0 0,0 1 1 0 0,19-1-1 0 0,-14 3-931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44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96 420 0 0,'-86'-94'20559'0'0,"85"93"-19775"0"0,14 5 4798 0 0,31 17-4596 0 0,-11-4-454 0 0,72 30 104 0 0,1-5 0 0 0,2-5 0 0 0,2-4 0 0 0,122 19 0 0 0,-204-48-542 0 0,8 2 36 0 0,-13-2-59 0 0,0 1-30 0 0,-9-2-38 0 0,-4 0-95 0 0,2 0-24 0 0,3 1-48 0 0,-14-4 155 0 0,-1 1 0 0 0,1-1 0 0 0,0 1 0 0 0,0 0 0 0 0,0 0 0 0 0,-1-1 0 0 0,1 1 0 0 0,0 0 1 0 0,-1 0-1 0 0,1 0 0 0 0,-1 0 0 0 0,1 0 0 0 0,-1 0 0 0 0,1 0 0 0 0,-1 0 0 0 0,0 0 0 0 0,1 0 1 0 0,-1 0-1 0 0,0 0 0 0 0,0 0 0 0 0,0 0 0 0 0,0 0 0 0 0,0 2 0 0 0,-2 27-59 0 0,-6-7 118 0 0,0-1-1 0 0,-2-1 1 0 0,-1 1-1 0 0,-14 21 1 0 0,-59 78 282 0 0,-1-13-148 0 0,-42 58 91 0 0,65-79-275 0 0,57-82 0 0 0,-1 1 0 0 0,2 0 0 0 0,0 0 0 0 0,0-1-81 0 0,3-4-390 0 0,3-4-460 0 0,2-3 774 0 0,-3 5-704 0 0,0 0 1 0 0,0-1-1 0 0,0 1 1 0 0,0 0-1 0 0,1 0 1 0 0,-1 0-1 0 0,0 0 1 0 0,1 0-1 0 0,-1 0 1 0 0,1 0-1 0 0,2-1 1 0 0,8-3-2707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1 546 216 0 0,'1'-8'448'0'0,"-1"3"255"0"0,1 0 0 0 0,0 0 1 0 0,0-1-1 0 0,1 1 0 0 0,-1 0 0 0 0,1 0 1 0 0,0 1-1 0 0,0-1 0 0 0,1 0 0 0 0,6-8 0 0 0,-9 12-544 0 0,1 1-1 0 0,-1-1 1 0 0,1 1-1 0 0,0 0 1 0 0,0-1-1 0 0,-1 1 0 0 0,1 0 1 0 0,0 0-1 0 0,0-1 1 0 0,-1 1-1 0 0,1 0 1 0 0,0 0-1 0 0,0 0 0 0 0,0 0 1 0 0,-1 0-1 0 0,1 0 1 0 0,0 0-1 0 0,0 0 1 0 0,-1 0-1 0 0,1 1 0 0 0,0-1 1 0 0,0 0-1 0 0,-1 0 1 0 0,1 1-1 0 0,0-1 1 0 0,0 0-1 0 0,-1 1 0 0 0,1-1 1 0 0,0 1-1 0 0,-1-1 1 0 0,1 1-1 0 0,-1-1 1 0 0,1 1-1 0 0,-1-1 0 0 0,1 1 1 0 0,-1 0-1 0 0,1-1 1 0 0,-1 1-1 0 0,1 1 1 0 0,18 27 2448 0 0,47 114 2805 0 0,10 22-1248 0 0,-57-131-2983 0 0,1-1 0 0 0,40 52 0 0 0,-49-71-883 0 0,27 31 967 0 0,-34-41-1172 0 0,0 0-1 0 0,0-1 1 0 0,1 1 0 0 0,-1-1-1 0 0,1 0 1 0 0,0 0-1 0 0,9 4 1 0 0,-13-6-93 0 0,1-1 0 0 0,-1 1 0 0 0,1-1 0 0 0,0 0 0 0 0,-1 0 0 0 0,1 0 0 0 0,-1 0 0 0 0,1 0 0 0 0,-1 0 0 0 0,1 0 0 0 0,0-1 0 0 0,-1 1 0 0 0,1 0 0 0 0,-1-1 0 0 0,1 1 0 0 0,-1-1 0 0 0,1 0 0 0 0,-1 1 0 0 0,0-1 0 0 0,1 0 0 0 0,-1 0 0 0 0,0 0 0 0 0,0 0 0 0 0,1 0 0 0 0,-1 0 0 0 0,0 0 0 0 0,0-1 0 0 0,0 1 0 0 0,0 0 0 0 0,-1-1 0 0 0,1 1 0 0 0,1-3 0 0 0,-1 3 0 0 0,7-13 0 0 0,-1 0 0 0 0,0-1 0 0 0,-1 1 0 0 0,-1-1 0 0 0,4-17 0 0 0,14-80 0 0 0,-19 91 0 0 0,83-566 0 0 0,-85 568 0 0 0,1-14 0 0 0,15-60 0 0 0,-17 88-104 0 0,0 0 0 0 0,1 0 0 0 0,0 0 1 0 0,0 1-1 0 0,1-1 0 0 0,-1 0 0 0 0,1 1 0 0 0,0 0 0 0 0,0-1 1 0 0,5-4-1 0 0,-6 7 27 0 0,0 1 1 0 0,0-1-1 0 0,0 1 1 0 0,0 0-1 0 0,0 0 1 0 0,0 0-1 0 0,0 0 1 0 0,1 0-1 0 0,-1 0 1 0 0,0 1-1 0 0,0-1 1 0 0,1 1-1 0 0,-1 0 1 0 0,0-1-1 0 0,1 1 1 0 0,-1 0-1 0 0,1 0 0 0 0,-1 1 1 0 0,0-1-1 0 0,1 0 1 0 0,-1 1-1 0 0,0-1 1 0 0,0 1-1 0 0,1 0 1 0 0,3 2-1 0 0,79 40-10177 0 0,-46-20 6934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1 412 0 0,'-28'89'16663'0'0,"10"-31"-11111"0"0,10-32-3540 0 0,-5 36 1 0 0,11-50-1572 0 0,1 0-1 0 0,0 0 1 0 0,1 1 0 0 0,0-1 0 0 0,1 0-1 0 0,0 0 1 0 0,1 0 0 0 0,0 0 0 0 0,1 0-1 0 0,6 15 1 0 0,-7-23-437 0 0,0 0 1 0 0,1 0-1 0 0,0 0 0 0 0,0 0 0 0 0,0 0 1 0 0,0-1-1 0 0,1 1 0 0 0,-1-1 1 0 0,1 0-1 0 0,0 0 0 0 0,0 0 0 0 0,0 0 1 0 0,0-1-1 0 0,0 1 0 0 0,1-1 0 0 0,-1-1 1 0 0,1 1-1 0 0,-1 0 0 0 0,9 1 0 0 0,1 0-1196 0 0,-1-1-1 0 0,1 0 1 0 0,-1-1-1 0 0,1-1 1 0 0,26-2-1 0 0,-4-6-5915 0 0,-20 4 4139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8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102 241 920 0 0,'-13'-6'1234'0'0,"-14"-8"3022"0"0,3-5 7346 0 0,26 18-11239 0 0,0 0 0 0 0,0 0 0 0 0,0 0 0 0 0,-1 0 0 0 0,1 0 0 0 0,0 0-1 0 0,0 0 1 0 0,5 0 0 0 0,-5 0 217 0 0,23-7 1474 0 0,-9 3-875 0 0,0-1 0 0 0,16-8 0 0 0,-27 12-998 0 0,-1 0-1 0 0,0-1 1 0 0,-1 1-1 0 0,1-1 1 0 0,0 0-1 0 0,-1 0 1 0 0,1-1-1 0 0,-1 1 1 0 0,0-1 0 0 0,0 1-1 0 0,0-1 1 0 0,2-5-1 0 0,-4 7-132 0 0,0-1 0 0 0,-1 1 1 0 0,1-1-1 0 0,-1 1 0 0 0,1 0 0 0 0,-1-1 0 0 0,0 1 0 0 0,0-1 0 0 0,0 1 1 0 0,0-1-1 0 0,-1 1 0 0 0,1-1 0 0 0,-1 1 0 0 0,1-1 0 0 0,-1 1 1 0 0,0 0-1 0 0,0-1 0 0 0,0 1 0 0 0,0 0 0 0 0,0 0 0 0 0,-1 0 0 0 0,1 0 1 0 0,-1 0-1 0 0,1 0 0 0 0,-1 0 0 0 0,0 0 0 0 0,-3-3 0 0 0,-1 0-24 0 0,1 0-1 0 0,-1 1 1 0 0,0-1-1 0 0,-1 1 1 0 0,1 0-1 0 0,-1 1 1 0 0,0 0-1 0 0,-9-4 1 0 0,10 6-96 0 0,-1-1 1 0 0,0 1 0 0 0,1 0-1 0 0,-1 0 1 0 0,0 1 0 0 0,0 0-1 0 0,0 0 1 0 0,1 1 0 0 0,-1 0-1 0 0,-7 1 1 0 0,12-1-120 0 0,0-1 0 0 0,0 1 0 0 0,0 0 0 0 0,1-1 0 0 0,-1 1 0 0 0,0 0 0 0 0,1 0 0 0 0,-1 1 0 0 0,0-1 0 0 0,1 0 0 0 0,-1 0 0 0 0,1 1 0 0 0,0-1 0 0 0,-1 1 0 0 0,1-1 0 0 0,-1 3 0 0 0,1-2-332 0 0,0 0-1 0 0,1 0 1 0 0,-1 0-1 0 0,1 0 1 0 0,-1 0-1 0 0,1 0 1 0 0,0 0-1 0 0,0 0 0 0 0,0 1 1 0 0,0-1-1 0 0,0 0 1 0 0,0 0-1 0 0,1 0 1 0 0,-1 0-1 0 0,1 0 0 0 0,-1 1 1 0 0,3 2-1 0 0,2 11-2543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9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31 268 0 0,'-22'-31'13333'0'0,"21"32"-13139"0"0,0-1 1 0 0,0 1-1 0 0,0 0 0 0 0,0 0 0 0 0,0-1 1 0 0,0 1-1 0 0,0 0 0 0 0,0 0 0 0 0,0 0 0 0 0,0 0 1 0 0,0 0-1 0 0,1 0 0 0 0,-1 0 0 0 0,0 0 1 0 0,1 0-1 0 0,-1 1 0 0 0,0-1 0 0 0,1 0 0 0 0,0 0 1 0 0,-1 1-1 0 0,1-1 0 0 0,0 0 0 0 0,0 0 1 0 0,0 1-1 0 0,-1 1 0 0 0,-3 35 2626 0 0,4-17-1606 0 0,5 119 3870 0 0,-3-122-4632 0 0,1 0-1 0 0,0 0 1 0 0,2 0-1 0 0,0 0 1 0 0,12 27 0 0 0,-15-41-583 0 0,3 6 168 0 0,0 0 1 0 0,0 0 0 0 0,11 15 0 0 0,-13-22-433 0 0,-1-1 1 0 0,0 0-1 0 0,1 1 1 0 0,-1-1-1 0 0,1 0 1 0 0,5 3-1 0 0,-6-4-423 0 0,0 0-1 0 0,1 0 0 0 0,-1 0 0 0 0,1 0 1 0 0,-1 0-1 0 0,1-1 0 0 0,0 1 0 0 0,-1-1 1 0 0,5 0-1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29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87 1008 0 0,'-42'-4'4935'0'0,"16"-5"8477"0"0,103-8-7729 0 0,38 1-2163 0 0,177-15-314 0 0,-255 28-6185 0 0,1 0-3800 0 0,-23 2 2345 0 0,0-2 1423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00.8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33 704 376 0 0,'-33'-14'14003'0'0,"49"13"-12519"0"0,228 3 2037 0 0,-129-3-2706 0 0,-2 2-134 0 0,65 0 353 0 0,-177-1-1035 0 0,0 0 1 0 0,-1 0-1 0 0,1 0 0 0 0,-1 0 1 0 0,1 0-1 0 0,-1 0 0 0 0,1 0 1 0 0,0 0-1 0 0,-1 0 0 0 0,1 0 1 0 0,-1 0-1 0 0,1 0 0 0 0,-1-1 0 0 0,1 1 1 0 0,-1 0-1 0 0,1 0 0 0 0,-1 0 1 0 0,1-1-1 0 0,-1 1 0 0 0,1 0 1 0 0,-1-1-1 0 0,1 1 0 0 0,-1-1 1 0 0,1 1-1 0 0,0-1 0 0 0,-2 0 0 0 0,1 0-1 0 0,0 1 0 0 0,0-1 0 0 0,0 1 0 0 0,-1-1 1 0 0,1 0-1 0 0,0 1 0 0 0,0-1 0 0 0,-1 1 1 0 0,1-1-1 0 0,-1 1 0 0 0,1-1 0 0 0,0 1 0 0 0,-1-1 1 0 0,1 1-1 0 0,-1-1 0 0 0,1 1 0 0 0,-2-1 1 0 0,-32-21-176 0 0,30 20 126 0 0,-19-8-93 0 0,0 0 0 0 0,-1 1 0 0 0,-37-8 0 0 0,2 0-20 0 0,46 13 125 0 0,1-1-1 0 0,-1 0 0 0 0,1-1 0 0 0,0 0 1 0 0,-11-8-1 0 0,21 13 37 0 0,-1-1 0 0 0,1 1 0 0 0,0-1 0 0 0,0 0 0 0 0,0 1 0 0 0,0-1 0 0 0,0 0 0 0 0,1 0 0 0 0,-1 0 0 0 0,1-1 0 0 0,-1 1 0 0 0,1 0 0 0 0,0-1 0 0 0,0 1 0 0 0,0-1 1 0 0,0 1-1 0 0,0-1 0 0 0,0 1 0 0 0,1-1 0 0 0,-1 1 0 0 0,1-1 0 0 0,0 0 0 0 0,-1 1 0 0 0,2-1 0 0 0,-1 0 0 0 0,0 1 0 0 0,0-1 0 0 0,1 0 0 0 0,-1 1 0 0 0,1-1 0 0 0,0 1 0 0 0,2-6 0 0 0,13-25 123 0 0,23-55 223 0 0,-35 78-298 0 0,0-1 0 0 0,-1 0 0 0 0,-1-1-1 0 0,0 1 1 0 0,1-24 0 0 0,-2 34-43 0 0,-1-1 1 0 0,0 0-1 0 0,-1 0 0 0 0,1 1 0 0 0,0-1 0 0 0,0 0 0 0 0,-1 1 0 0 0,1-1 1 0 0,-1 0-1 0 0,0 1 0 0 0,1-1 0 0 0,-1 1 0 0 0,0-1 0 0 0,0 1 0 0 0,0-1 1 0 0,0 1-1 0 0,0-1 0 0 0,0 1 0 0 0,0 0 0 0 0,-1 0 0 0 0,1-1 0 0 0,0 1 1 0 0,-1 0-1 0 0,1 0 0 0 0,-1 1 0 0 0,1-1 0 0 0,-1 0 0 0 0,1 0 0 0 0,-1 1 1 0 0,0-1-1 0 0,1 1 0 0 0,-1-1 0 0 0,0 1 0 0 0,0 0 0 0 0,1 0 0 0 0,-1-1 0 0 0,0 1 1 0 0,1 0-1 0 0,-3 1 0 0 0,-4-1-1 0 0,1 1 0 0 0,-1 0 1 0 0,1 0-1 0 0,0 1 0 0 0,0 0 1 0 0,0 0-1 0 0,-11 6 0 0 0,12-5 21 0 0,1 0-1 0 0,-1 0 1 0 0,1 1 0 0 0,0 0-1 0 0,0 0 1 0 0,-6 8-1 0 0,9-10 24 0 0,-1 0-1 0 0,1 1 1 0 0,0 0 0 0 0,1-1-1 0 0,-1 1 1 0 0,0 0 0 0 0,1 0-1 0 0,0 0 1 0 0,-1 0-1 0 0,1 0 1 0 0,0 0 0 0 0,1 0-1 0 0,-1 0 1 0 0,0 4-1 0 0,1-5-18 0 0,1 0 0 0 0,-1-1-1 0 0,1 1 1 0 0,-1 0 0 0 0,1-1 0 0 0,0 1-1 0 0,-1-1 1 0 0,1 1 0 0 0,0-1-1 0 0,0 1 1 0 0,0-1 0 0 0,0 0-1 0 0,0 1 1 0 0,0-1 0 0 0,1 0-1 0 0,-1 0 1 0 0,0 0 0 0 0,1 0-1 0 0,-1 0 1 0 0,1 0 0 0 0,-1 0 0 0 0,1 0-1 0 0,-1-1 1 0 0,1 1 0 0 0,2 0-1 0 0,4 2 80 0 0,1 0 1 0 0,0-1-1 0 0,10 1 0 0 0,-9-1-33 0 0,1-1 0 0 0,0-1 0 0 0,0 0 1 0 0,-1-1-1 0 0,1 0 0 0 0,0 0 0 0 0,-1-1 0 0 0,1-1 0 0 0,13-4 0 0 0,-20 5-49 0 0,-1 1-1 0 0,0-1 1 0 0,1 1-1 0 0,-1-1 1 0 0,0 0-1 0 0,0 0 1 0 0,0-1-1 0 0,-1 1 1 0 0,1-1 0 0 0,0 1-1 0 0,-1-1 1 0 0,0 0-1 0 0,3-4 1 0 0,-3 4-19 0 0,-1 0 1 0 0,0 1-1 0 0,0-1 1 0 0,-1 0-1 0 0,1 0 1 0 0,-1 0-1 0 0,1 0 1 0 0,-1 0 0 0 0,0 0-1 0 0,0 0 1 0 0,0 0-1 0 0,0 0 1 0 0,-1 0-1 0 0,1 0 1 0 0,-1 1-1 0 0,0-1 1 0 0,0 0-1 0 0,-2-5 1 0 0,0 3-10 0 0,0 0-1 0 0,0 1 1 0 0,0-1 0 0 0,0 1-1 0 0,-1 0 1 0 0,0 0 0 0 0,0 0-1 0 0,0 0 1 0 0,-1 1 0 0 0,1-1-1 0 0,-1 1 1 0 0,1 0 0 0 0,-1 1-1 0 0,0-1 1 0 0,0 1 0 0 0,-1 0-1 0 0,1 0 1 0 0,-10-2 0 0 0,-1 0 1 0 0,-1 1 1 0 0,1 1 0 0 0,-1 0-1 0 0,0 1 1 0 0,-17 1 0 0 0,31 0 8 0 0,-59 6 169 0 0,57-5-117 0 0,0 0 1 0 0,1 0-1 0 0,-1 1 0 0 0,1-1 1 0 0,-1 1-1 0 0,1 0 0 0 0,0 0 1 0 0,-1 0-1 0 0,1 0 0 0 0,-7 6 1 0 0,11-7-36 0 0,-1-1 1 0 0,1 0 0 0 0,0 1 0 0 0,-1-1 0 0 0,1 0 0 0 0,-1 1 0 0 0,1-1-1 0 0,0 1 1 0 0,-1-1 0 0 0,1 1 0 0 0,0-1 0 0 0,0 1 0 0 0,-1-1-1 0 0,1 0 1 0 0,0 1 0 0 0,0-1 0 0 0,0 1 0 0 0,0 0 0 0 0,-1-1-1 0 0,1 1 1 0 0,0-1 0 0 0,0 1 0 0 0,0-1 0 0 0,0 1 0 0 0,0-1 0 0 0,0 1-1 0 0,0-1 1 0 0,1 1 0 0 0,-1-1 0 0 0,0 1 0 0 0,0 0 0 0 0,1 0-1 0 0,0 0 0 0 0,0 0 1 0 0,0-1-1 0 0,0 1 1 0 0,0 0-1 0 0,0 0 1 0 0,0-1-1 0 0,0 1 1 0 0,0-1-1 0 0,0 1 1 0 0,0-1-1 0 0,3 2 0 0 0,35 4 253 0 0,-10-4-90 0 0,0-1 1 0 0,56-6-1 0 0,-76 4-156 0 0,1-1 0 0 0,-1 0 0 0 0,0 0 0 0 0,1-1-1 0 0,-1 0 1 0 0,-1 0 0 0 0,1-1 0 0 0,0 0 0 0 0,-1-1 0 0 0,0 0 0 0 0,0 0 0 0 0,13-12-1 0 0,-18 13-26 0 0,0 1 0 0 0,-1-1 0 0 0,1 0-1 0 0,-1 1 1 0 0,0-1 0 0 0,0 0-1 0 0,0 0 1 0 0,0 0 0 0 0,-1-1-1 0 0,0 1 1 0 0,0 0 0 0 0,0-1-1 0 0,0 1 1 0 0,-1 0 0 0 0,1-1 0 0 0,-1 1-1 0 0,-1-1 1 0 0,1 1 0 0 0,0-1-1 0 0,-1 1 1 0 0,0 0 0 0 0,0-1-1 0 0,0 1 1 0 0,-2-4 0 0 0,1 4-6 0 0,1 0 0 0 0,-1 0 1 0 0,0 1-1 0 0,0-1 0 0 0,0 1 1 0 0,0-1-1 0 0,-1 1 1 0 0,0 0-1 0 0,1 0 0 0 0,-1 0 1 0 0,0 0-1 0 0,0 0 0 0 0,0 1 1 0 0,-1 0-1 0 0,1-1 0 0 0,-1 1 1 0 0,1 0-1 0 0,-1 1 0 0 0,0-1 1 0 0,0 1-1 0 0,1-1 0 0 0,-1 1 1 0 0,0 0-1 0 0,0 1 0 0 0,-8-2 1 0 0,10 2 6 0 0,0 0 0 0 0,1 0 0 0 0,-1 0 0 0 0,0 1-1 0 0,0-1 1 0 0,1 0 0 0 0,-1 1 0 0 0,0-1 0 0 0,1 1 0 0 0,-1-1 0 0 0,1 1 0 0 0,-1 0 0 0 0,0 0 0 0 0,1 0 0 0 0,-3 1 0 0 0,3-1 4 0 0,1 0 1 0 0,-1 0 0 0 0,0 0 0 0 0,1 0 0 0 0,-1 0 0 0 0,1 0 0 0 0,-1 0-1 0 0,1 0 1 0 0,-1 0 0 0 0,1 0 0 0 0,0 0 0 0 0,0 0 0 0 0,-1 0 0 0 0,1 0-1 0 0,0 0 1 0 0,0 0 0 0 0,0 0 0 0 0,0 2 0 0 0,1 0 4 0 0,-1 0 1 0 0,1-1-1 0 0,0 0 0 0 0,0 1 1 0 0,0-1-1 0 0,0 1 0 0 0,0-1 1 0 0,0 0-1 0 0,1 0 0 0 0,-1 0 1 0 0,1 0-1 0 0,-1 0 0 0 0,1 0 1 0 0,0 0-1 0 0,0 0 0 0 0,0 0 1 0 0,0-1-1 0 0,0 1 0 0 0,3 1 1 0 0,12 4 18 0 0,0-1 1 0 0,0 0 0 0 0,1-2-1 0 0,-1 0 1 0 0,1 0 0 0 0,0-2-1 0 0,0 0 1 0 0,0-1 0 0 0,0-1-1 0 0,1-1 1 0 0,-1 0 0 0 0,0-2-1 0 0,27-6 1 0 0,-41 8-30 0 0,1 0 0 0 0,-1 0 0 0 0,1-1 0 0 0,-1 1 1 0 0,1-1-1 0 0,-1 0 0 0 0,0 0 0 0 0,0-1 0 0 0,0 1 0 0 0,-1-1 0 0 0,1 0 1 0 0,0 0-1 0 0,5-6 0 0 0,-9 8-19 0 0,-1-1-2 0 0,0 1 16 0 0,0 0 0 0 0,0 0 0 0 0,0 0 0 0 0,-1 0 0 0 0,1 1 0 0 0,0-1 0 0 0,-1 0 0 0 0,-2-1 0 0 0,0 2 2 0 0,0-1-1 0 0,0 1 1 0 0,0 0-1 0 0,0 0 1 0 0,0 0-1 0 0,0 0 1 0 0,0 1-1 0 0,0-1 1 0 0,0 1 0 0 0,0 0-1 0 0,0 1 1 0 0,-5 1-1 0 0,3-1 3 0 0,-5 2 3 0 0,0 0 0 0 0,0 1 0 0 0,0 0 0 0 0,1 1 0 0 0,-1 0 1 0 0,2 1-1 0 0,-1 0 0 0 0,1 0 0 0 0,-14 14 0 0 0,20-18 9 0 0,1-1-1 0 0,0 1 1 0 0,0 0-1 0 0,0-1 1 0 0,0 1-1 0 0,0 0 1 0 0,0 1-1 0 0,1-1 1 0 0,-1 0-1 0 0,1 0 1 0 0,0 0-1 0 0,0 1 1 0 0,0-1-1 0 0,1 1 1 0 0,-1-1 0 0 0,1 1-1 0 0,0-1 1 0 0,-1 1-1 0 0,2-1 1 0 0,-1 1-1 0 0,0-1 1 0 0,1 0-1 0 0,0 1 1 0 0,-1-1-1 0 0,1 1 1 0 0,1-1-1 0 0,-1 0 1 0 0,0 0-1 0 0,1 1 1 0 0,0-1-1 0 0,-1 0 1 0 0,1-1-1 0 0,0 1 1 0 0,1 0-1 0 0,-1 0 1 0 0,5 3-1 0 0,3 4 40 0 0,1 0 0 0 0,0-2 0 0 0,1 1 0 0 0,0-1 0 0 0,26 12 0 0 0,-30-16-21 0 0,1 0-1 0 0,1 0 1 0 0,-1-1 0 0 0,0-1 0 0 0,1 0-1 0 0,0 0 1 0 0,-1 0 0 0 0,1-1-1 0 0,17-1 1 0 0,-23 0-22 0 0,-1-1 1 0 0,1 1-1 0 0,-1-1 0 0 0,0 0 0 0 0,1 0 1 0 0,-1 0-1 0 0,0 0 0 0 0,0-1 1 0 0,0 1-1 0 0,0-1 0 0 0,0 0 0 0 0,0 1 1 0 0,0-2-1 0 0,3-1 0 0 0,-6 3-10 0 0,0 1 0 0 0,0 0 0 0 0,1-1 1 0 0,-1 1-1 0 0,0 0 0 0 0,0-1 0 0 0,0 1 0 0 0,0 0 0 0 0,1-1 0 0 0,-1 1 0 0 0,0 0 0 0 0,0-1 0 0 0,0 1 0 0 0,0-1 0 0 0,0 1 0 0 0,0 0 0 0 0,0-1 0 0 0,0 1 0 0 0,0 0 0 0 0,0-1 0 0 0,0 1 0 0 0,0-1 0 0 0,0 1 0 0 0,0 0 1 0 0,0-1-1 0 0,-1 1 0 0 0,1 0 0 0 0,0-1 0 0 0,0 1 0 0 0,0 0 0 0 0,-1-1 0 0 0,1 1 0 0 0,0 0 0 0 0,0-1 0 0 0,-1 1 0 0 0,1 0 0 0 0,0 0 0 0 0,0-1 0 0 0,-1 1 0 0 0,1 0 0 0 0,0 0 0 0 0,-1 0 0 0 0,1-1 0 0 0,0 1 0 0 0,-1 0 1 0 0,1 0-1 0 0,0 0 0 0 0,-1 0 0 0 0,1 0 0 0 0,-1 0 0 0 0,1 0 0 0 0,0 0 0 0 0,-1 0 0 0 0,-18-6-62 0 0,10 6 58 0 0,0 0 0 0 0,0 1 0 0 0,0 0 0 0 0,0 0 0 0 0,0 1-1 0 0,0 0 1 0 0,0 1 0 0 0,1 0 0 0 0,-1 0 0 0 0,-11 7 0 0 0,13-5 8 0 0,0-1 0 0 0,1 0 0 0 0,-1 1 0 0 0,1 1 0 0 0,1-1 1 0 0,-1 1-1 0 0,1 0 0 0 0,-5 6 0 0 0,8-10 1 0 0,2-1-2 0 0,-1-1 0 0 0,1 1 1 0 0,0-1-1 0 0,0 1 0 0 0,0-1 0 0 0,-1 1 0 0 0,1-1 0 0 0,0 1 0 0 0,0 0 0 0 0,0-1 0 0 0,0 1 0 0 0,0-1 0 0 0,0 1 0 0 0,0 0 0 0 0,0-1 0 0 0,0 1 0 0 0,0-1 0 0 0,0 1 0 0 0,0 0 0 0 0,1-1 0 0 0,-1 1 1 0 0,0-1-1 0 0,0 1 0 0 0,1-1 0 0 0,-1 1 0 0 0,0-1 0 0 0,1 1 0 0 0,-1-1 0 0 0,0 1 0 0 0,1-1 0 0 0,-1 1 0 0 0,1-1 0 0 0,-1 0 0 0 0,0 1 0 0 0,1-1 0 0 0,-1 0 0 0 0,1 1 0 0 0,0-1 0 0 0,21 10 62 0 0,-13-9-46 0 0,0-1 1 0 0,0 0 0 0 0,0-1 0 0 0,1 0-1 0 0,-2 0 1 0 0,18-6 0 0 0,-23 6-20 0 0,1 0-1 0 0,-1 0 1 0 0,0 0 0 0 0,0 0 0 0 0,0-1-1 0 0,0 1 1 0 0,0-1 0 0 0,0 0 0 0 0,0 0 0 0 0,0 0-1 0 0,-1 0 1 0 0,1-1 0 0 0,-1 1 0 0 0,0-1-1 0 0,1 1 1 0 0,-1-1 0 0 0,-1 0 0 0 0,1 0-1 0 0,0 0 1 0 0,-1 0 0 0 0,3-4 0 0 0,-4 6-114 0 0,-5-4-182 0 0,5 5 280 0 0,0 0-1 0 0,0-1 0 0 0,0 1 1 0 0,-1 0-1 0 0,1 0 1 0 0,0-1-1 0 0,0 1 1 0 0,0 0-1 0 0,0-1 0 0 0,-1 1 1 0 0,1 0-1 0 0,0 0 1 0 0,0-1-1 0 0,-1 1 0 0 0,1 0 1 0 0,0 0-1 0 0,0 0 1 0 0,-1-1-1 0 0,1 1 0 0 0,0 0 1 0 0,0 0-1 0 0,-1 0 1 0 0,1 0-1 0 0,0-1 1 0 0,-1 1-1 0 0,1 0 0 0 0,0 0 1 0 0,-1 0-1 0 0,1 0 1 0 0,0 0-1 0 0,-1 0 0 0 0,1 0 1 0 0,-1 0-1 0 0,-2 0-171 0 0,-20 2-1501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30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176 164 428 0 0,'11'-8'2747'0'0,"0"0"-1"0"0,1 0 1 0 0,24-12 0 0 0,-16 12 201 0 0,40-13 1 0 0,109-10 2728 0 0,-165 30-5551 0 0,38-5 632 0 0,35-4 2056 0 0,99-27 0 0 0,-172 34-2407 0 0,-13 1-384 0 0,-24 3-195 0 0,-206 48-245 0 0,189-35 457 0 0,1 2 0 0 0,-81 39 1 0 0,120-50 13 0 0,0 1-1 0 0,0 0 1 0 0,1 0 0 0 0,0 1 0 0 0,0 0 0 0 0,0 1-1 0 0,1 0 1 0 0,-8 10 0 0 0,14-15-23 0 0,-1 0 0 0 0,1 0 0 0 0,0 0 0 0 0,1 0 0 0 0,-1 0 0 0 0,0 1 0 0 0,1-1 0 0 0,0 1 0 0 0,0-1 0 0 0,0 1 0 0 0,0-1 0 0 0,0 1 0 0 0,1-1 0 0 0,0 1 0 0 0,0 0 0 0 0,0-1 0 0 0,0 1 0 0 0,0 0 0 0 0,1-1 0 0 0,-1 1 0 0 0,1-1 0 0 0,0 1 0 0 0,0-1 0 0 0,1 1 0 0 0,-1-1 0 0 0,1 1 0 0 0,-1-1 0 0 0,4 4 0 0 0,5 7 47 0 0,0-1 1 0 0,1-1 0 0 0,1 0-1 0 0,0 0 1 0 0,19 13 0 0 0,73 45 320 0 0,-96-66-355 0 0,44 27 311 0 0,40 25 7 0 0,-83-50-334 0 0,0 1-1 0 0,-1 0 0 0 0,0 0 0 0 0,-1 1 0 0 0,1 0 0 0 0,-2 0 0 0 0,10 15 0 0 0,-15-22-26 0 0,0 1 0 0 0,-1-1 0 0 0,1 1 0 0 0,-1-1 0 0 0,1 1 0 0 0,-1-1 0 0 0,1 1 0 0 0,-1 0 0 0 0,0-1 0 0 0,0 1 0 0 0,0 0 0 0 0,0-1 0 0 0,0 1 0 0 0,0-1 0 0 0,0 1 0 0 0,-1 0-1 0 0,1-1 1 0 0,0 1 0 0 0,-1-1 0 0 0,1 1 0 0 0,-1-1 0 0 0,0 1 0 0 0,0-1 0 0 0,1 1 0 0 0,-1-1 0 0 0,0 0 0 0 0,0 0 0 0 0,0 1 0 0 0,0-1 0 0 0,-1 0 0 0 0,1 0 0 0 0,0 0 0 0 0,0 0 0 0 0,-1 0 0 0 0,1 0 0 0 0,-2 0 0 0 0,-6 5 6 0 0,1-2 0 0 0,-1 1 0 0 0,-1-1 0 0 0,-11 4 0 0 0,16-7-6 0 0,-41 13-1 0 0,17-7 0 0 0,-15 1 0 0 0,-105 3 0 0 0,113-10 0 0 0,27-1-3 0 0,-25 0-188 0 0,-44-6 1 0 0,69 5 105 0 0,0 0 0 0 0,0-1 1 0 0,0 0-1 0 0,1-1 1 0 0,-1 0-1 0 0,1 0 1 0 0,-1-1-1 0 0,1 0 0 0 0,0-1 1 0 0,-8-6-1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4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36 544 0 0,'-20'-1'1371'0'0,"-4"2"13168"0"0,24-1-14470 0 0,13 6 373 0 0,22 4 937 0 0,0-1 0 0 0,53 6 0 0 0,73-1-116 0 0,-119-11-839 0 0,331 19 1435 0 0,177-18 10 0 0,-462-5-1703 0 0,525-1 1091 0 0,-186-1-653 0 0,-250 2-427 0 0,-58 0-73 0 0,79-1 56 0 0,49 0-10 0 0,870-34 668 0 0,-1087 33-744 0 0,438-51 2201 0 0,-418 47-1985 0 0,-3 1-2569 0 0,-42 9 1207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4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63 440 0 0,'-42'-10'3317'0'0,"13"7"4084"0"0,29 4-7144 0 0,0-1 0 0 0,0 0 0 0 0,1 1 0 0 0,-1-1 0 0 0,0 0-1 0 0,0 1 1 0 0,0-1 0 0 0,1 1 0 0 0,-1-1 0 0 0,0 0 0 0 0,1 1 0 0 0,-1-1-1 0 0,0 0 1 0 0,0 0 0 0 0,1 1 0 0 0,-1-1 0 0 0,0 0 0 0 0,1 0 0 0 0,-1 1-1 0 0,1-1 1 0 0,-1 0 0 0 0,0 0 0 0 0,1 0 0 0 0,17 5 1781 0 0,27 1-1577 0 0,-38-6 263 0 0,105 6 1527 0 0,148-12 0 0 0,-188 3-1546 0 0,0-4 1 0 0,116-26-1 0 0,-160 22-512 0 0,-23 9-152 0 0,0 0 0 0 0,0 0 0 0 0,0 0 0 0 0,0 0 0 0 0,0 1 0 0 0,0 0 0 0 0,8-1 0 0 0,-7 2-33 0 0,-6 1-1 0 0,1-1 0 0 0,0 0 0 0 0,-1 1 0 0 0,1-1 0 0 0,0 1 0 0 0,-1-1 1 0 0,1 1-1 0 0,-1-1 0 0 0,1 1 0 0 0,-1-1 0 0 0,1 1 0 0 0,-1-1 0 0 0,1 1 1 0 0,-1 0-1 0 0,0-1 0 0 0,1 1 0 0 0,-1 0 0 0 0,0 0 0 0 0,0-1 0 0 0,1 1 0 0 0,-1 0 1 0 0,0-1-1 0 0,0 1 0 0 0,0 0 0 0 0,0 0 0 0 0,0-1 0 0 0,0 1 0 0 0,0 0 1 0 0,0 0-1 0 0,0-1 0 0 0,0 1 0 0 0,0 0 0 0 0,-1 1 0 0 0,-3 26 185 0 0,-11 36 408 0 0,3 1-1 0 0,-5 89 0 0 0,17-121-686 0 0,1 0-1 0 0,1 0 1 0 0,2 0 0 0 0,10 41-1 0 0,-13-73-131 0 0,0 0 1 0 0,0 0-1 0 0,0 0 0 0 0,-1 0 1 0 0,1 0-1 0 0,0 0 0 0 0,0 0 1 0 0,1-1-1 0 0,-1 1 0 0 0,0 0 1 0 0,0-1-1 0 0,0 1 0 0 0,0-1 1 0 0,1 0-1 0 0,-1 1 0 0 0,0-1 1 0 0,2 1-1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4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62 114 140 0 0,'-13'-1'883'0'0,"-17"-3"2232"0"0,12-3 6449 0 0,20 5-7879 0 0,1-1-1148 0 0,1 0-1 0 0,-1 1 1 0 0,1 0 0 0 0,0 0 0 0 0,0 0-1 0 0,0 0 1 0 0,0 1 0 0 0,8-3 0 0 0,44-7 2463 0 0,-22 5-1782 0 0,228-34 4727 0 0,-255 39-5896 0 0,47-9-4143 0 0,-22 3-5416 0 0,-26 3 6625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0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1 166 488 0 0,'7'-9'1842'0'0,"0"1"1"0"0,0 0-1 0 0,1 0 1 0 0,0 1-1 0 0,0 0 1 0 0,17-10-1 0 0,-9 8-368 0 0,-1 1 0 0 0,1 1 0 0 0,27-8 0 0 0,4 2 652 0 0,96-11 1 0 0,-138 23-1959 0 0,42-5 818 0 0,16-3 1224 0 0,68-1 0 0 0,-130 10-1647 0 0,-5 2-514 0 0,-22 8-38 0 0,-1-1 0 0 0,0-2 0 0 0,-37 7 0 0 0,-30 7-44 0 0,66-14 33 0 0,5-1-29 0 0,-26 10-1 0 0,43-14 41 0 0,1 0 0 0 0,-1 1 0 0 0,1 0-1 0 0,0 0 1 0 0,0 0 0 0 0,0 1-1 0 0,0 0 1 0 0,1 0 0 0 0,-8 8-1 0 0,11-11 5 0 0,0 0 0 0 0,1 1-1 0 0,-1-1 1 0 0,1 0 0 0 0,-1 0-1 0 0,1 0 1 0 0,-1 1 0 0 0,1-1-1 0 0,0 0 1 0 0,0 1 0 0 0,0-1-1 0 0,0 0 1 0 0,-1 0 0 0 0,2 1-1 0 0,-1-1 1 0 0,0 0 0 0 0,0 1-1 0 0,0-1 1 0 0,1 0 0 0 0,-1 1-1 0 0,0-1 1 0 0,1 0 0 0 0,-1 0-1 0 0,1 0 1 0 0,0 1 0 0 0,-1-1-1 0 0,1 0 1 0 0,0 0 0 0 0,0 0-1 0 0,-1 0 1 0 0,1 0 0 0 0,2 1-1 0 0,3 4 65 0 0,1 1-1 0 0,0-2 0 0 0,13 9 1 0 0,-19-13-71 0 0,74 44 564 0 0,112 50-1 0 0,-110-59-179 0 0,4 0-128 0 0,-47-22-178 0 0,-1 2 1 0 0,0 1-1 0 0,48 33 1 0 0,-78-49-86 0 0,0 1 0 0 0,-1 0 0 0 0,1 0 0 0 0,-1 0 0 0 0,0 0 0 0 0,0 1 0 0 0,0-1 0 0 0,0 0 0 0 0,0 1 0 0 0,0 0 0 0 0,-1-1 0 0 0,1 1 0 0 0,-1 0 0 0 0,1 0 0 0 0,-1 0 0 0 0,0 0 0 0 0,1 6 0 0 0,-2-7-1 0 0,0 0 1 0 0,0-1-1 0 0,-1 1 1 0 0,1 0-1 0 0,0 0 0 0 0,-1 0 1 0 0,1-1-1 0 0,-1 1 1 0 0,1 0-1 0 0,-1 0 1 0 0,0-1-1 0 0,0 1 1 0 0,0-1-1 0 0,0 1 1 0 0,0 0-1 0 0,0-1 1 0 0,0 0-1 0 0,-1 1 1 0 0,1-1-1 0 0,-3 2 0 0 0,-16 7 7 0 0,7-5-4 0 0,6-3-3 0 0,-9 3-48 0 0,-1-1 0 0 0,0 0 0 0 0,0-1 1 0 0,-31 0-1 0 0,-74-6-389 0 0,65 1 282 0 0,-52-5-1499 0 0,87 5-3347 0 0,2 0-4733 0 0,46 5 7068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1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525 346 12 0 0,'0'-2'597'0'0,"1"-8"755"0"0,-2 0 0 0 0,1 1 0 0 0,-1-1 0 0 0,-1 1 1 0 0,0-1-1 0 0,-5-17 0 0 0,4 22-919 0 0,1 1 1 0 0,-1-1-1 0 0,1 0 0 0 0,-1 1 0 0 0,0 0 1 0 0,-1 0-1 0 0,1 0 0 0 0,-1 0 1 0 0,0 0-1 0 0,0 1 0 0 0,0 0 1 0 0,0 0-1 0 0,-1 0 0 0 0,-7-4 1 0 0,2 2-61 0 0,-1 1 1 0 0,1 1-1 0 0,-1 0 1 0 0,0 0 0 0 0,0 1-1 0 0,1 0 1 0 0,-2 1 0 0 0,1 0-1 0 0,0 1 1 0 0,0 0 0 0 0,0 1-1 0 0,0 0 1 0 0,0 0 0 0 0,0 2-1 0 0,1-1 1 0 0,-1 1 0 0 0,0 1-1 0 0,1 0 1 0 0,0 0 0 0 0,0 1-1 0 0,0 0 1 0 0,1 1-1 0 0,-1 0 1 0 0,1 1 0 0 0,-8 8-1 0 0,12-11-216 0 0,1 0 0 0 0,0 0-1 0 0,0 1 1 0 0,1-1-1 0 0,0 1 1 0 0,-1 0 0 0 0,1 0-1 0 0,1 1 1 0 0,-1-1-1 0 0,1 0 1 0 0,0 1 0 0 0,0-1-1 0 0,1 1 1 0 0,0 0-1 0 0,-1 0 1 0 0,2-1 0 0 0,-1 1-1 0 0,1 0 1 0 0,0 7 0 0 0,2-4 13 0 0,-1 0 0 0 0,1 0 0 0 0,1 0 0 0 0,0-1 0 0 0,0 1 0 0 0,0 0 0 0 0,1-1 0 0 0,1 0 0 0 0,-1 0 0 0 0,1 0 0 0 0,9 10 1 0 0,1-1-90 0 0,0-2 1 0 0,0 0 0 0 0,2 0-1 0 0,-1-2 1 0 0,2 0 0 0 0,0-1-1 0 0,0-1 1 0 0,1 0 0 0 0,30 11-1 0 0,-23-12-11 0 0,0-1 0 0 0,1-1 0 0 0,0-1 0 0 0,1-2-1 0 0,0-1 1 0 0,52 2 0 0 0,-67-6-70 0 0,0-1 0 0 0,-1 0 0 0 0,1-1 0 0 0,0 0 0 0 0,-1-1 0 0 0,1 0 0 0 0,-1-1 0 0 0,0-1 0 0 0,0 0 0 0 0,-1 0 0 0 0,1-1 0 0 0,19-14 0 0 0,-23 13 0 0 0,1-1 0 0 0,-1 1 0 0 0,0-1 0 0 0,-1 0 0 0 0,0-1 0 0 0,0 0 0 0 0,-1 0 0 0 0,0-1 0 0 0,-1 1 0 0 0,0-1 0 0 0,0 0 0 0 0,-1-1 0 0 0,-1 1 0 0 0,1-1 0 0 0,1-12 0 0 0,-4 16 0 0 0,0 0 0 0 0,-1-1 0 0 0,0 1 0 0 0,0 0 0 0 0,0 0 0 0 0,-1 0 0 0 0,0 0 0 0 0,0 0 0 0 0,-1 0 0 0 0,-4-13 0 0 0,1 9 0 0 0,0 1 0 0 0,-1 0 0 0 0,0 0 0 0 0,0 0 0 0 0,-1 1 0 0 0,-9-11 0 0 0,-4 0 0 0 0,-1 1 0 0 0,-1 0 0 0 0,-1 2 0 0 0,-40-24 0 0 0,20 16-235 0 0,0 3-1 0 0,-2 1 1 0 0,0 3-1 0 0,-1 1 1 0 0,-1 2-1 0 0,-74-13 1 0 0,95 25-792 0 0,1 1 1 0 0,-1 0-1 0 0,-42 4 1 0 0,-31 11-7133 0 0,49-3 4926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2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0 100 0 0,'-41'2'4111'0'0,"-8"2"11146"0"0,150 9-10032 0 0,309-10 2555 0 0,-363-6-8005 0 0,-45 3-241 0 0,2 0-232 0 0,10 0 80 0 0,24 5-11304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536 167 368 0 0,'-5'-7'1044'0'0,"-6"-8"2362"0"0,-20-22 1 0 0,26 32-2835 0 0,0 1 0 0 0,0-1 0 0 0,0 1 0 0 0,0 0 0 0 0,-1 1 0 0 0,0-1 0 0 0,0 1 0 0 0,-7-2 0 0 0,0 0 103 0 0,0 1 0 0 0,-1 1 0 0 0,1 1 0 0 0,-1 0 0 0 0,0 0 0 0 0,0 1 0 0 0,0 1-1 0 0,1 1 1 0 0,-1 0 0 0 0,-24 5 0 0 0,13-1 82 0 0,0 2 0 0 0,0 1 1 0 0,1 1-1 0 0,-43 23 0 0 0,58-27-411 0 0,1 0 0 0 0,0 0 0 0 0,0 1 0 0 0,0 1 0 0 0,1-1 1 0 0,-1 1-1 0 0,-11 15 0 0 0,17-19-232 0 0,0-1 1 0 0,0 1-1 0 0,1-1 0 0 0,-1 1 1 0 0,1 0-1 0 0,0-1 1 0 0,-1 1-1 0 0,1 0 0 0 0,1 0 1 0 0,-1 0-1 0 0,0 0 1 0 0,1 0-1 0 0,-1 0 1 0 0,1 0-1 0 0,0 0 0 0 0,0 0 1 0 0,0 0-1 0 0,0 0 1 0 0,1 0-1 0 0,-1 0 0 0 0,1 0 1 0 0,0 0-1 0 0,0 0 1 0 0,0 0-1 0 0,0 0 1 0 0,0 0-1 0 0,1 0 0 0 0,-1-1 1 0 0,4 5-1 0 0,1 0-28 0 0,1-1-1 0 0,0 1 1 0 0,0-1-1 0 0,1 0 1 0 0,-1-1 0 0 0,1 0-1 0 0,1 0 1 0 0,-1 0-1 0 0,1-1 1 0 0,-1-1-1 0 0,1 0 1 0 0,18 5 0 0 0,3-2 204 0 0,-1-1 0 0 0,54 2 0 0 0,-47-6-290 0 0,0-2 0 0 0,49-6 0 0 0,-66 4 0 0 0,-1-1 0 0 0,1 0 0 0 0,-1-2 0 0 0,0 0 0 0 0,-1-1 0 0 0,21-11 0 0 0,-34 17 0 0 0,-1-1 0 0 0,0 0 0 0 0,0 0 0 0 0,0 0 0 0 0,0-1 0 0 0,0 1 0 0 0,0-1 0 0 0,0 1 0 0 0,-1-1 0 0 0,1 0 0 0 0,-1 0 0 0 0,0 0 0 0 0,0-1 0 0 0,0 1 0 0 0,0 0 0 0 0,-1-1 0 0 0,1 1 0 0 0,-1-1 0 0 0,1-3 0 0 0,-2 2 0 0 0,0 1 0 0 0,0 0 0 0 0,0 0 0 0 0,-1-1 0 0 0,1 1 0 0 0,-1 0 0 0 0,0 0 0 0 0,0 0 0 0 0,-1 0 0 0 0,1 0 0 0 0,-1 0 0 0 0,0 0 0 0 0,0 0 0 0 0,0 1 0 0 0,-1-1 0 0 0,1 1 0 0 0,-5-5 0 0 0,-4-4 0 0 0,0 0 0 0 0,-1 1 0 0 0,0 1 0 0 0,-1 0 0 0 0,0 0 0 0 0,-1 1 0 0 0,-24-12 0 0 0,-2 3 0 0 0,-68-21 0 0 0,103 38-12 0 0,-47-14-870 0 0,48 14 757 0 0,-1 0-1 0 0,0 1 0 0 0,0-1 0 0 0,0 1 0 0 0,0 0 0 0 0,1 0 1 0 0,-1 0-1 0 0,-6 2 0 0 0,7 2-1608 0 0,29 7-8588 0 0,-7-3 7118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3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0 165 5605 0 0,'4'-145'15744'0'0,"-5"144"-15525"0"0,1 0 1 0 0,0-1-1 0 0,0 1 1 0 0,0 0-1 0 0,0 0 1 0 0,0 0-1 0 0,0-1 0 0 0,1 1 1 0 0,-1 0-1 0 0,0 0 1 0 0,1 0-1 0 0,-1-1 1 0 0,0 1-1 0 0,2-2 1 0 0,-2 3-106 0 0,1 0 1 0 0,-1 1 0 0 0,1-1-1 0 0,-1 0 1 0 0,1 0-1 0 0,-1 1 1 0 0,0-1-1 0 0,1 0 1 0 0,-1 0 0 0 0,0 1-1 0 0,1-1 1 0 0,-1 1-1 0 0,0-1 1 0 0,1 0-1 0 0,-1 1 1 0 0,0-1 0 0 0,0 0-1 0 0,1 1 1 0 0,-1-1-1 0 0,0 1 1 0 0,0-1-1 0 0,0 1 1 0 0,1 0-1 0 0,11 40 1669 0 0,-9-20-1882 0 0,1 1-1 0 0,1 0 1 0 0,0-1 0 0 0,2 0-1 0 0,15 33 1 0 0,5-5-3456 0 0,7-5-3627 0 0,-18-27 4123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37 4912 0 0,'3'-11'6653'0'0,"-3"10"-6531"0"0,0 0 0 0 0,1 0 0 0 0,-1 0 0 0 0,0 1 1 0 0,-1-1-1 0 0,1 0 0 0 0,0 0 0 0 0,0 0 0 0 0,0 0 0 0 0,0 0 1 0 0,-1 0-1 0 0,1 1 0 0 0,0-1 0 0 0,-1 0 0 0 0,1 0 0 0 0,-1 1 0 0 0,1-1 1 0 0,-1 0-1 0 0,1 0 0 0 0,-1 1 0 0 0,1-1 0 0 0,-1 0 0 0 0,0 1 0 0 0,1-1 1 0 0,-1 1-1 0 0,0-1 0 0 0,0 1 0 0 0,1-1 0 0 0,-1 1 0 0 0,-1-1 0 0 0,1 1 474 0 0,-3-1 30 0 0,-10 0-42 0 0,-1 1-1 0 0,1 0 1 0 0,0 1 0 0 0,0 0 0 0 0,0 1 0 0 0,-1 1-1 0 0,2 0 1 0 0,-1 1 0 0 0,0 1 0 0 0,-25 12 0 0 0,29-13-245 0 0,0 1 0 0 0,1 1-1 0 0,0-1 1 0 0,0 2 0 0 0,0-1 0 0 0,1 1 0 0 0,0 1 0 0 0,0-1 0 0 0,1 1 0 0 0,0 1 0 0 0,0-1 0 0 0,1 1 0 0 0,0 0-1 0 0,0 1 1 0 0,-4 12 0 0 0,8-18-287 0 0,1 0 0 0 0,0 0 0 0 0,0 0 0 0 0,0 0 0 0 0,0 0 0 0 0,1 0 0 0 0,0 0-1 0 0,-1 1 1 0 0,2-1 0 0 0,-1 0 0 0 0,0 0 0 0 0,1 0 0 0 0,0 1 0 0 0,0-1 0 0 0,0 0 0 0 0,3 6-1 0 0,-1-5 83 0 0,0 1 0 0 0,0-1 0 0 0,1 0 0 0 0,0 0 0 0 0,0 0 0 0 0,0-1 0 0 0,1 0-1 0 0,-1 1 1 0 0,1-1 0 0 0,7 3 0 0 0,3 3 151 0 0,1-2 0 0 0,0 0 0 0 0,0-1 0 0 0,1 0 0 0 0,0-2 0 0 0,34 8 0 0 0,-33-10-285 0 0,0-1 0 0 0,0-1 0 0 0,0 0 0 0 0,1-1 0 0 0,-1-1 0 0 0,0-1 0 0 0,0 0 0 0 0,0-1 0 0 0,25-9 0 0 0,-39 11 0 0 0,0 0 0 0 0,-1-1 0 0 0,1 1 0 0 0,-1-1 0 0 0,1 0 0 0 0,-1 0 0 0 0,0-1 0 0 0,0 1 0 0 0,0-1 0 0 0,0 1 0 0 0,0-1 0 0 0,0 0 0 0 0,-1 0 0 0 0,1 0 0 0 0,-1 0 0 0 0,0-1 0 0 0,0 1 0 0 0,0-1 0 0 0,-1 1 0 0 0,1-1 0 0 0,-1 0 0 0 0,0 1 0 0 0,0-1 0 0 0,0 0 0 0 0,0 0 0 0 0,-1 0 0 0 0,1 0 0 0 0,-1-7 0 0 0,-1 2 0 0 0,0 0 0 0 0,0 0 0 0 0,-1 0 0 0 0,0 0 0 0 0,-1 0 0 0 0,1 0 0 0 0,-2 0 0 0 0,1 1 0 0 0,-1 0 0 0 0,-1 0 0 0 0,-6-10 0 0 0,3 7-309 0 0,0 0 1 0 0,-1 0-1 0 0,0 1 0 0 0,-1 0 1 0 0,0 1-1 0 0,-1 0 1 0 0,0 0-1 0 0,0 1 0 0 0,-18-9 1 0 0,23 16-1773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02.0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 0 432 0 0,'-21'6'4904'0'0,"-21"22"2643"0"0,41-26-7152 0 0,0 0-1 0 0,1 0 0 0 0,-2 2 0 0 0,2-2-222 0 0,0-1 0 0 0,0 1 1 0 0,0-1-1 0 0,0 1 0 0 0,0-1 0 0 0,0 1 0 0 0,0-1 1 0 0,1 1-1 0 0,-1-1 0 0 0,1 1 0 0 0,-1-1 0 0 0,1 1 1 0 0,-1-1-1 0 0,1 1 0 0 0,0-1 0 0 0,0 0 1 0 0,0 1-1 0 0,0-1 0 0 0,0 0 0 0 0,0 0 0 0 0,0 0 1 0 0,0 0-1 0 0,0 0 0 0 0,2 2 0 0 0,2 0 140 0 0,0 0 0 0 0,-1 0 0 0 0,1 0 0 0 0,1 0 0 0 0,6 2 0 0 0,7 2 229 0 0,1-2 0 0 0,0 0 0 0 0,31 3 0 0 0,66 0 871 0 0,-96-7-1170 0 0,101-1 1373 0 0,-121 0-1543 0 0,-1 1-49 0 0,-1 0 0 0 0,0 0 0 0 0,1 0 1 0 0,-1 1-1 0 0,0-1 0 0 0,0 0 1 0 0,0 0-1 0 0,0-1 0 0 0,0 1 0 0 0,0 0 1 0 0,0 0-1 0 0,0 0 0 0 0,0-1 0 0 0,0 1 1 0 0,0 0-1 0 0,-2 0 0 0 0,-34 17 40 0 0,-6 5 15 0 0,33-16-48 0 0,9-7-25 0 0,0 1 0 0 0,0 0 1 0 0,-1-1-1 0 0,1 1 0 0 0,0 0 0 0 0,0 0 0 0 0,0 0 0 0 0,0 0 0 0 0,1 0 1 0 0,-1 0-1 0 0,0 0 0 0 0,0 2 0 0 0,0-2 58 0 0,4 0-42 0 0,-1 0-15 0 0,1-1 0 0 0,-1 1 0 0 0,1-1 1 0 0,-1 1-1 0 0,1-1 0 0 0,0 0 0 0 0,-1 0 0 0 0,1 0 0 0 0,-1 0 0 0 0,1-1 0 0 0,0 1 0 0 0,-1-1 1 0 0,5-1-1 0 0,34-18 112 0 0,-36 18-95 0 0,-5 2-23 0 0,0-1 1 0 0,0 1 0 0 0,1 0 0 0 0,-1 0-1 0 0,0-1 1 0 0,0 1 0 0 0,1 0-1 0 0,-1 0 1 0 0,0 0 0 0 0,0-1-1 0 0,0 1 1 0 0,0 0 0 0 0,1-1-1 0 0,-1 1 1 0 0,0 0 0 0 0,0 0-1 0 0,0-1 1 0 0,0 1 0 0 0,0 0-1 0 0,0-1 1 0 0,0 1 0 0 0,0 0-1 0 0,0-1 1 0 0,0 1 0 0 0,0 0-1 0 0,0-1 1 0 0,0 1 0 0 0,0 0-1 0 0,0-1 1 0 0,0 1 0 0 0,0 0-1 0 0,0 0 1 0 0,0-1 0 0 0,-1 1-1 0 0,1 0 1 0 0,0-1 0 0 0,0 1-1 0 0,0 0 1 0 0,0 0 0 0 0,-1-1 0 0 0,1 1-1 0 0,0 0 1 0 0,0 0 0 0 0,-1 0-1 0 0,1-1 1 0 0,0 1 0 0 0,0 0-1 0 0,-1 0 1 0 0,-18-11 98 0 0,7 9 102 0 0,10 1-96 0 0,4 1-23 0 0,25 2-10 0 0,-13-3-27 0 0,-10 0-34 0 0,0 1 0 0 0,0 0 1 0 0,0 0-1 0 0,0 0 1 0 0,0 0-1 0 0,5 2 1 0 0,-12 1-8 0 0,-7 8 0 0 0,-1-1 1 0 0,0 0 0 0 0,-18 13-1 0 0,5-4 18 0 0,23-19 30 0 0,6-1-45 0 0,28-12 48 0 0,49-24-1 0 0,-68 26 120 0 0,-14 11-168 0 0,0 0-1 0 0,0 0 0 0 0,0 0 0 0 0,0 0 0 0 0,0 0 1 0 0,0-1-1 0 0,0 1 0 0 0,0 0 0 0 0,0 0 0 0 0,0 0 1 0 0,0 0-1 0 0,0 0 0 0 0,0 0 0 0 0,0-1 0 0 0,0 1 1 0 0,-1 0-1 0 0,1 0 0 0 0,0 0 0 0 0,0 0 0 0 0,0 0 0 0 0,0 0 1 0 0,0 0-1 0 0,0 0 0 0 0,0 0 0 0 0,0 0 0 0 0,-1-1 1 0 0,1 1-1 0 0,0 0 0 0 0,0 0 0 0 0,0 0 0 0 0,0 0 1 0 0,0 0-1 0 0,0 0 0 0 0,-1 0 0 0 0,1 0 0 0 0,0 0 1 0 0,0 0-1 0 0,0 0 0 0 0,0 0 0 0 0,0 0 0 0 0,-1 0 1 0 0,1 0-1 0 0,0 0 0 0 0,0 0 0 0 0,0 0 0 0 0,0 1 0 0 0,0-1 1 0 0,0 0-1 0 0,0 0 0 0 0,-1 0 0 0 0,1 0 0 0 0,0 0 1 0 0,-36 7 506 0 0,33-6-484 0 0,-18 3 486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4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0 289 1000 0 0,'24'-32'2395'0'0,"2"0"0"0"0,0 1 0 0 0,37-31 0 0 0,-46 48-1414 0 0,1 0 0 0 0,1 1 0 0 0,0 0 0 0 0,0 2 0 0 0,1 0 0 0 0,1 1 0 0 0,0 2 0 0 0,0 0 0 0 0,1 1 0 0 0,0 1 0 0 0,0 1 0 0 0,1 1-1 0 0,-1 1 1 0 0,36-1 0 0 0,-53 4-735 0 0,1 0-1 0 0,-1 0 1 0 0,0 1-1 0 0,1 0 1 0 0,-1 0-1 0 0,0 0 1 0 0,0 1-1 0 0,0 0 0 0 0,0-1 1 0 0,0 2-1 0 0,0-1 1 0 0,-1 1-1 0 0,1-1 1 0 0,-1 1-1 0 0,5 4 1 0 0,-7-5-139 0 0,1 1 1 0 0,-1 0 0 0 0,0-1-1 0 0,-1 1 1 0 0,1 0 0 0 0,0 0 0 0 0,-1 0-1 0 0,0 0 1 0 0,1 0 0 0 0,-1 0-1 0 0,0 0 1 0 0,-1 0 0 0 0,1 0 0 0 0,-1 1-1 0 0,1-1 1 0 0,-1 0 0 0 0,0 0-1 0 0,0 1 1 0 0,0-1 0 0 0,-1 0-1 0 0,1 0 1 0 0,-1 1 0 0 0,1-1 0 0 0,-1 0-1 0 0,0 0 1 0 0,-2 3 0 0 0,-3 10-62 0 0,-1-1 0 0 0,-1-1 0 0 0,0 1 0 0 0,-1-1 1 0 0,-12 15-1 0 0,-59 62 172 0 0,56-66-182 0 0,0 1-1 0 0,2 1 1 0 0,-21 35-1 0 0,36-54-35 0 0,6-6 0 0 0,0-1 0 0 0,0 1 0 0 0,0-1 0 0 0,0 1 0 0 0,0 0 0 0 0,0-1 0 0 0,1 1 0 0 0,-1 0 0 0 0,0 0 0 0 0,1-1 0 0 0,0 1 0 0 0,-1 0 0 0 0,1 0 0 0 0,0 0 0 0 0,0 2 0 0 0,0-2 0 0 0,-1-1 0 0 0,1 0 0 0 0,0 0 0 0 0,0 1 0 0 0,0-1 0 0 0,1 0 0 0 0,-1 1 0 0 0,0-1 0 0 0,0 0 0 0 0,1 0 0 0 0,-1 0 0 0 0,1 1 0 0 0,-1-1 0 0 0,1 0 0 0 0,-1 0 0 0 0,1 0 0 0 0,0 0 0 0 0,-1 0 0 0 0,1 0 0 0 0,0 0 0 0 0,0 0 0 0 0,0 0 0 0 0,0 0 0 0 0,0 0 0 0 0,0 0 0 0 0,0-1 0 0 0,0 1 0 0 0,0-1 0 0 0,0 1 0 0 0,0 0 0 0 0,1-1 0 0 0,-1 0 0 0 0,0 1 0 0 0,0-1 0 0 0,1 0 0 0 0,-1 1 0 0 0,0-1 0 0 0,0 0 0 0 0,3 0 0 0 0,2 1 0 0 0,6 2-475 0 0,-1-1 0 0 0,1 0 0 0 0,0-1 0 0 0,0 0 0 0 0,23-2 0 0 0,66-12-5195 0 0,-13 2 1729 0 0,-73 9 461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1128 0 0,'23'-5'25832'0'0,"-18"12"-23418"0"0,2 2-3647 0 0,-4-5 1490 0 0,0 0 0 0 0,0 0 0 0 0,0-1 0 0 0,1 1 0 0 0,-1-1 0 0 0,1 0 0 0 0,0 0 0 0 0,0 0 0 0 0,1-1 0 0 0,-1 1 0 0 0,0-1 0 0 0,1 0 0 0 0,-1 0 0 0 0,1-1 0 0 0,0 1 0 0 0,-1-1 0 0 0,10 1 0 0 0,-12-2-257 0 0,-1 1 0 0 0,1-1 0 0 0,-1 0 0 0 0,1 0 0 0 0,-1 0 0 0 0,1 0 0 0 0,-1-1 0 0 0,1 1 0 0 0,-1 0 0 0 0,1 0 0 0 0,-1-1 0 0 0,0 1 0 0 0,1-1 0 0 0,-1 0 0 0 0,1 1 0 0 0,-1-1 0 0 0,0 0 0 0 0,0 0 0 0 0,1 0 0 0 0,-1 1 0 0 0,0-1 0 0 0,0-1 0 0 0,0 1 0 0 0,0 0 0 0 0,0 0 0 0 0,0 0 0 0 0,-1 0 0 0 0,1-1 0 0 0,0 1 0 0 0,0 0 0 0 0,-1-1 0 0 0,1 1 0 0 0,-1-1 0 0 0,1 1 0 0 0,-1 0 0 0 0,0-1 0 0 0,1-2 0 0 0,1-14 0 0 0,-6 13 0 0 0,3 4 0 0 0,-1-3-1172 0 0,1 1 1 0 0,-1-1-1 0 0,0 1 1 0 0,0 0-1 0 0,0 0 0 0 0,-1 0 1 0 0,1 0-1 0 0,-6-4 1 0 0,3 2-404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95 1020 0 0,'-46'-19'4383'0'0,"22"8"1154"0"0,4 4 8967 0 0,81 17-11659 0 0,125 4-1 0 0,65-21-1245 0 0,-208 2-1592 0 0,-1-1 0 0 0,0-3 0 0 0,0-1 0 0 0,56-21 0 0 0,-87 27-7 0 0,-7 2 0 0 0,0 0 0 0 0,0 1 0 0 0,0 0 0 0 0,1 0 0 0 0,6-1 0 0 0,-2 3 0 0 0,-3 4 0 0 0,-5 2 0 0 0,1 0 0 0 0,-1 0 0 0 0,-1 0 0 0 0,1-1 0 0 0,-1 1 0 0 0,-1 0 0 0 0,1 0 0 0 0,-1 0 0 0 0,-3 11 0 0 0,1 6 0 0 0,1-11 0 0 0,-5 38 0 0 0,3 1 0 0 0,4 102 0 0 0,0-151-103 0 0,0 0 1 0 0,1 0-1 0 0,0 0 0 0 0,-1 0 1 0 0,1-1-1 0 0,0 1 0 0 0,0 0 1 0 0,1-1-1 0 0,-1 1 0 0 0,0 0 1 0 0,1-1-1 0 0,0 0 0 0 0,-1 1 1 0 0,1-1-1 0 0,4 4 0 0 0,2-2-1051 0 0,9 2-10514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5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65 156 0 0,'-16'0'-1722'0'0,"-3"2"4533"0"0,-6-3 13473 0 0,42-4-15060 0 0,192-32 7978 0 0,-135 26-7119 0 0,-25 5-1126 0 0,51-1 0 0 0,-51 7-5011 0 0,1 3-5208 0 0,-35-2 6067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5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1 274 7749 0 0,'1'-1'686'0'0,"26"-43"11461"0"0,-22 37-11449 0 0,0 1 0 0 0,1-1 0 0 0,-1 1 0 0 0,2 0 0 0 0,-1 1 0 0 0,13-10 0 0 0,9-2 667 0 0,1 1 1 0 0,60-24 0 0 0,66-11 872 0 0,-94 31-1305 0 0,41-12-902 0 0,-184 45-213 0 0,52-6 84 0 0,-92 26-343 0 0,103-27 356 0 0,0 2 1 0 0,0 0 0 0 0,1 1 0 0 0,-22 14-1 0 0,37-21 89 0 0,-1 0 0 0 0,1 1 0 0 0,0-1 0 0 0,-1 1 0 0 0,1 0 0 0 0,1 0 0 0 0,-1 0 0 0 0,0 0 0 0 0,1 0 0 0 0,-1 1 0 0 0,1-1 0 0 0,-2 6 0 0 0,3-6 8 0 0,0-1 0 0 0,1 1 0 0 0,0 0 0 0 0,-1-1 0 0 0,1 1 0 0 0,0 0 0 0 0,1-1 0 0 0,-1 1 0 0 0,0 0 0 0 0,1-1 0 0 0,-1 1 1 0 0,1-1-1 0 0,0 1 0 0 0,0-1 0 0 0,0 1 0 0 0,0-1 0 0 0,0 1 0 0 0,1-1 0 0 0,-1 0 0 0 0,4 4 0 0 0,6 8 32 0 0,0-1 0 0 0,2 0 0 0 0,-1-1-1 0 0,1 0 1 0 0,18 12 0 0 0,80 48 142 0 0,-39-28-77 0 0,-37-21-66 0 0,6 3-48 0 0,-1 3 0 0 0,0 0 0 0 0,36 38 0 0 0,-74-65-5 0 0,0 0 0 0 0,0 0 0 0 0,0 1 0 0 0,0-1 1 0 0,0 0-1 0 0,-1 1 0 0 0,1 0 0 0 0,-1-1 1 0 0,0 1-1 0 0,0 0 0 0 0,0 0 0 0 0,0-1 0 0 0,0 1 1 0 0,0 0-1 0 0,0 4 0 0 0,-2-6 16 0 0,1 0 0 0 0,0 0-1 0 0,-1 0 1 0 0,1 0 0 0 0,-1 0 0 0 0,1 0-1 0 0,-1 0 1 0 0,0 0 0 0 0,1 0 0 0 0,-1 0 0 0 0,0 0-1 0 0,0-1 1 0 0,1 1 0 0 0,-1 0 0 0 0,0-1-1 0 0,0 1 1 0 0,0 0 0 0 0,0-1 0 0 0,0 1 0 0 0,0-1-1 0 0,0 0 1 0 0,0 1 0 0 0,0-1 0 0 0,-1 0-1 0 0,-27 8 137 0 0,4-7-138 0 0,0 0 1 0 0,0-2-1 0 0,0 0 0 0 0,0-2 1 0 0,-28-6-1 0 0,-5 0-221 0 0,28 5-44 0 0,-114-14-3789 0 0,141 17 4372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6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501 280 324 0 0,'2'-5'1105'0'0,"0"-1"0"0"0,0 1 1 0 0,0 0-1 0 0,-1-1 0 0 0,0 1 0 0 0,0-1 0 0 0,0 0 0 0 0,-1 1 1 0 0,0-11-1 0 0,-1 10-369 0 0,0 1 0 0 0,0 0 0 0 0,0-1 0 0 0,0 1 0 0 0,-1 0 0 0 0,0 0 0 0 0,0 0 1 0 0,-1 0-1 0 0,-3-6 0 0 0,2 5-338 0 0,0 1 1 0 0,-1 0 0 0 0,1 0 0 0 0,-1 1-1 0 0,0-1 1 0 0,0 1 0 0 0,0 0-1 0 0,0 0 1 0 0,-1 1 0 0 0,0 0 0 0 0,0 0-1 0 0,0 0 1 0 0,0 1 0 0 0,0-1 0 0 0,0 1-1 0 0,0 1 1 0 0,-1-1 0 0 0,-7 0-1 0 0,1 2-42 0 0,1-1 0 0 0,-1 2-1 0 0,1 0 1 0 0,-1 0 0 0 0,1 1-1 0 0,-1 1 1 0 0,1 0-1 0 0,0 0 1 0 0,0 2 0 0 0,-21 9-1 0 0,17-5 1 0 0,0 0 0 0 0,0 1 0 0 0,1 1 0 0 0,0 0-1 0 0,1 1 1 0 0,-22 23 0 0 0,32-30-353 0 0,-1 0 0 0 0,1 0 1 0 0,0 1-1 0 0,1-1 0 0 0,0 1 1 0 0,-1 0-1 0 0,2 0 0 0 0,-1 1 0 0 0,1-1 1 0 0,0 0-1 0 0,0 1 0 0 0,1-1 0 0 0,0 1 1 0 0,0 0-1 0 0,0 7 0 0 0,1-6-2 0 0,1 1 0 0 0,0-1 1 0 0,1 1-1 0 0,0-1 0 0 0,0 0 0 0 0,0 1 0 0 0,1-1 0 0 0,1 0 1 0 0,-1-1-1 0 0,9 14 0 0 0,-4-9-2 0 0,0 0 0 0 0,2-1 0 0 0,-1 0 0 0 0,1-1 0 0 0,0 0 0 0 0,1 0 0 0 0,1-1 1 0 0,-1-1-1 0 0,1 0 0 0 0,1 0 0 0 0,-1-1 0 0 0,1-1 0 0 0,24 9 0 0 0,-21-11 1 0 0,0 0 0 0 0,-1-1 0 0 0,1-1 0 0 0,0-1 0 0 0,0 0 0 0 0,24-2 0 0 0,-33 1 0 0 0,0-1 0 0 0,0 0 0 0 0,1-1 0 0 0,-1 1 0 0 0,0-1 0 0 0,0-1 0 0 0,-1 1 0 0 0,1-1 0 0 0,-1-1 0 0 0,1 1 0 0 0,-1-1 0 0 0,0 0 0 0 0,0 0 0 0 0,0-1 0 0 0,-1 0 0 0 0,7-7 0 0 0,-7 5 0 0 0,0 0 0 0 0,-1 0 0 0 0,0-1 0 0 0,0 0 0 0 0,-1 0 0 0 0,0 0 0 0 0,0 0 0 0 0,-1 0 0 0 0,0 0 0 0 0,-1-1 0 0 0,0 1 0 0 0,0-1 0 0 0,-1 1 0 0 0,0-1 0 0 0,0 0 0 0 0,-1 1 0 0 0,0-1 0 0 0,-3-10 0 0 0,0 1 0 0 0,-1 0 0 0 0,-1 1 0 0 0,0-1 0 0 0,-1 1 0 0 0,-2 1 0 0 0,1-1 0 0 0,-16-20 0 0 0,11 19-65 0 0,-1 2-1 0 0,-1-1 1 0 0,-1 2 0 0 0,0 0 0 0 0,0 1-1 0 0,-2 1 1 0 0,-30-19 0 0 0,33 24-46 0 0,-1-1 1 0 0,0 2-1 0 0,-1 0 1 0 0,1 1-1 0 0,-1 1 0 0 0,0 0 1 0 0,-1 1-1 0 0,1 1 0 0 0,-34-1 1 0 0,40 4-1576 0 0,0 2 0 0 0,0 0 0 0 0,0 0 0 0 0,-18 7 0 0 0,7-3-1425 0 0,-5 2-246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8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0 916 0 0,'-21'7'17179'0'0,"33"-4"-15746"0"0,-1 0 0 0 0,20 2 0 0 0,60-2 1876 0 0,-48-3-2014 0 0,243 0 4474 0 0,-273-1-5769 0 0,-7 0-2071 0 0,0 1 0 0 0,0-1 0 0 0,0 1 1 0 0,0 0-1 0 0,1 0 0 0 0,7 2 0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8:59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63 234 852 0 0,'-28'-10'3630'0'0,"25"8"-2642"0"0,0 1 0 0 0,0 0-1 0 0,0-1 1 0 0,0 0-1 0 0,0 0 1 0 0,1 0 0 0 0,-1 0-1 0 0,1 0 1 0 0,-1 0-1 0 0,-4-6 1445 0 0,17-5 256 0 0,-1 7-2092 0 0,1-1 1 0 0,-1 2 0 0 0,1-1-1 0 0,0 1 1 0 0,0 1 0 0 0,0 0-1 0 0,16-4 1 0 0,1-1 87 0 0,301-85 4647 0 0,-186 58-2951 0 0,-207 42-2790 0 0,25 0 308 0 0,-138 27-218 0 0,142-25 198 0 0,0 2 1 0 0,-63 28 0 0 0,90-34 108 0 0,0 0 1 0 0,1 1-1 0 0,0 0 1 0 0,0 1 0 0 0,-9 7-1 0 0,16-12 32 0 0,-1 0 0 0 0,1 0 0 0 0,0 0 0 0 0,0 0 0 0 0,0 1 0 0 0,0-1 0 0 0,0 0-1 0 0,0 1 1 0 0,0-1 0 0 0,0 1 0 0 0,1-1 0 0 0,-1 1 0 0 0,0-1 0 0 0,1 1 0 0 0,-1-1 0 0 0,1 1 0 0 0,0 0-1 0 0,0-1 1 0 0,-1 1 0 0 0,1-1 0 0 0,0 1 0 0 0,0 0 0 0 0,0-1 0 0 0,1 1 0 0 0,-1 0 0 0 0,0-1 0 0 0,1 1-1 0 0,-1-1 1 0 0,1 1 0 0 0,-1 0 0 0 0,1-1 0 0 0,0 1 0 0 0,0-1 0 0 0,-1 0 0 0 0,1 1 0 0 0,0-1 0 0 0,0 0-1 0 0,2 2 1 0 0,6 5 52 0 0,1 0-1 0 0,0-1 1 0 0,1 0 0 0 0,0 0-1 0 0,0-1 1 0 0,0-1-1 0 0,0 0 1 0 0,14 4 0 0 0,-8-2-59 0 0,169 61-3 0 0,70 31-11 0 0,-206-76 2 0 0,72 36 0 0 0,-105-50 0 0 0,-1 2 0 0 0,0 0 0 0 0,0 0 0 0 0,24 24 0 0 0,-39-34 0 0 0,1 1 0 0 0,-1-1 0 0 0,0 0 0 0 0,0 0 0 0 0,0 0 0 0 0,0 1 0 0 0,0-1 0 0 0,0 1 0 0 0,0-1 0 0 0,-1 1 0 0 0,1-1 0 0 0,-1 1 0 0 0,1-1 0 0 0,-1 1 0 0 0,1-1 0 0 0,-1 1 0 0 0,0 0 0 0 0,1-1 0 0 0,-1 1 0 0 0,0 0 0 0 0,0-1 0 0 0,-1 3 0 0 0,0-2 0 0 0,1 0 0 0 0,-1-1 0 0 0,0 1 0 0 0,0 0 0 0 0,0-1 0 0 0,-1 1 0 0 0,1 0 0 0 0,0-1 0 0 0,-1 0 0 0 0,1 1 0 0 0,-1-1 0 0 0,1 0 0 0 0,-1 0 0 0 0,1 0 0 0 0,-4 2 0 0 0,-4 1 0 0 0,-1 0 0 0 0,1-1 0 0 0,0 0 0 0 0,-1 0 0 0 0,-19 2 0 0 0,-37 1 0 0 0,1-4 0 0 0,-82-6 0 0 0,-131-26 0 0 0,146 14 0 0 0,60 8-3626 0 0,114 12-9842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0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15 248 0 0,'-29'-10'4405'0'0,"8"5"8458"0"0,25 7-11125 0 0,90 35 4121 0 0,55 7-2736 0 0,-49-16-1558 0 0,-31-10-676 0 0,77 8 0 0 0,-29-5 64 0 0,-41-4-718 0 0,-22-7-235 0 0,-41-8 0 0 0,0 0 0 0 0,1 1 0 0 0,21 8 0 0 0,-34-10 0 0 0,0-1 0 0 0,0 1 0 0 0,0-1 0 0 0,0 1 0 0 0,0-1 0 0 0,0 1 0 0 0,0 0 0 0 0,-1 0 0 0 0,1-1 0 0 0,0 1 0 0 0,-1 0 0 0 0,1 0 0 0 0,0 0 0 0 0,-1 0 0 0 0,1 0 0 0 0,-1 0 0 0 0,1 0 0 0 0,-1 0 0 0 0,0 0 0 0 0,1 0 0 0 0,-1 0 0 0 0,0 0 0 0 0,0 0 0 0 0,0 0 0 0 0,0 0 0 0 0,0 1 0 0 0,0-1 0 0 0,0 0 0 0 0,0 0 0 0 0,0 0 0 0 0,0 0 0 0 0,-1 0 0 0 0,1 0 0 0 0,0 0 0 0 0,-1 1 0 0 0,-1 4 0 0 0,0-1 0 0 0,-1 0 0 0 0,1 0 0 0 0,-8 10 0 0 0,-24 31 0 0 0,-58 60 0 0 0,-51 35 0 0 0,79-79 0 0 0,-122 107 0 0 0,185-166 26 0 0,-14 9-189 0 0,14-11-539 0 0,2-2 484 0 0,0 0 0 0 0,0 0 0 0 0,1 0 0 0 0,-1 0 0 0 0,0 0 0 0 0,0 1 0 0 0,1-1 0 0 0,-1 0 0 0 0,0 0 0 0 0,4 0 0 0 0,-3 0-478 0 0,37-19-7623 0 0,-18 8 4806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00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14 260 804 0 0,'-2'3'1627'0'0,"0"2"-1012"0"0,0 0 0 0 0,0 0-1 0 0,1 0 1 0 0,-1 0 0 0 0,1 0 0 0 0,0 1 0 0 0,1-1 0 0 0,-1 0-1 0 0,1 6 1 0 0,4 54 2883 0 0,-3-47-2983 0 0,5 41 2214 0 0,2 1-1 0 0,25 91 1 0 0,-24-119-1766 0 0,2-2 1 0 0,1 0-1 0 0,1 0 1 0 0,2-1-1 0 0,0-1 1 0 0,30 40 0 0 0,-4-21 750 0 0,-11-21-203 0 0,-10-16 24 0 0,-19-9-1522 0 0,0-1 0 0 0,1 1-1 0 0,-1-1 1 0 0,0 0 0 0 0,0 1 0 0 0,1-1 0 0 0,-1 0 0 0 0,0 0 0 0 0,0 0-1 0 0,1 0 1 0 0,-1 0 0 0 0,0 0 0 0 0,0 0 0 0 0,1-1 0 0 0,-1 1 0 0 0,0 0-1 0 0,0-1 1 0 0,1 1 0 0 0,-1-1 0 0 0,0 1 0 0 0,0-1 0 0 0,0 1-1 0 0,0-1 1 0 0,0 0 0 0 0,0 0 0 0 0,0 0 0 0 0,0 1 0 0 0,0-1 0 0 0,0 0-1 0 0,0 0 1 0 0,1-2 0 0 0,0-1-3 0 0,0 0 1 0 0,0-1-1 0 0,-1 1 1 0 0,1 0-1 0 0,-1-1 0 0 0,1-6 1 0 0,-1 7-11 0 0,40-205 0 0 0,14-64 0 0 0,-44 227 0 0 0,48-254 0 0 0,-57 280 8 0 0,7-38 14 0 0,-8 55-32 0 0,0 0 0 0 0,0 0 0 0 0,0 0 0 0 0,0 1 0 0 0,0-1 0 0 0,0 0 0 0 0,1 1 0 0 0,-1-1 0 0 0,1 1 0 0 0,0-1 0 0 0,0 1-1 0 0,0 0 1 0 0,0 0 0 0 0,0 0 0 0 0,5-3 0 0 0,-6 4-103 0 0,0 1-1 0 0,0 0 1 0 0,0 0-1 0 0,1 0 0 0 0,-1-1 1 0 0,0 1-1 0 0,0 0 1 0 0,1 1-1 0 0,-1-1 0 0 0,0 0 1 0 0,0 0-1 0 0,1 0 1 0 0,-1 1-1 0 0,0-1 1 0 0,0 1-1 0 0,2 0 0 0 0,20 11-2363 0 0,-21-11 1958 0 0,38 25-7507 0 0,-21-10 4652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3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36 220 0 0,'-18'-24'8402'0'0,"13"13"1514"0"0,10 12-9785 0 0,21 11 830 0 0,-25-11-643 0 0,14 8 241 0 0,28 15 375 0 0,85 52 488 0 0,-118-70-1363 0 0,0 2-1 0 0,-1-1 1 0 0,10 10 0 0 0,-16-14-46 0 0,-1 0 0 0 0,1-1 0 0 0,-1 1 0 0 0,0 1-1 0 0,0-1 1 0 0,0 0 0 0 0,-1 0 0 0 0,1 1 0 0 0,-1-1 0 0 0,0 1 0 0 0,1-1 0 0 0,-2 1 0 0 0,2 6 0 0 0,-1 3 46 0 0,-2-1 0 0 0,1 1-1 0 0,-2-1 1 0 0,0 1 0 0 0,0-1 0 0 0,-1 0 0 0 0,0 0 0 0 0,-9 18 0 0 0,-5 10 516 0 0,-27 41 1 0 0,17-34-62 0 0,-38 62 1386 0 0,49-83-338 0 0,16-25-1323 0 0,-9 7-384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01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6805 0 0,'-4'22'8407'0'0,"0"0"-4285"0"0,-6 44-1074 0 0,-7 32-354 0 0,-3 24-38 0 0,19-108-2265 0 0,0 0-1 0 0,1 0 1 0 0,1 0-1 0 0,0 0 1 0 0,1-1 0 0 0,6 25-1 0 0,-7-34-326 0 0,1 1 0 0 0,0 0 0 0 0,0 0 0 0 0,1-1-1 0 0,-1 1 1 0 0,1-1 0 0 0,0 0 0 0 0,0 0 0 0 0,1 0 0 0 0,-1 0 0 0 0,1 0 0 0 0,0-1-1 0 0,-1 1 1 0 0,2-1 0 0 0,-1 0 0 0 0,0-1 0 0 0,1 1 0 0 0,-1-1 0 0 0,10 4-1 0 0,-8-4-412 0 0,1 0 0 0 0,-1-1-1 0 0,0 0 1 0 0,0 0 0 0 0,1 0-1 0 0,12-1 1 0 0,-12-1-673 0 0,0 0 0 0 0,0 0 0 0 0,0 0 0 0 0,0-1 0 0 0,0 0 1 0 0,9-4-1 0 0,4-5-2671 0 0,-3 2 530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01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152 303 624 0 0,'-27'-16'1992'0'0,"12"8"2318"0"0,-27-19-1 0 0,41 26-4150 0 0,1 1 0 0 0,-1 0 1 0 0,1-1-1 0 0,0 1 0 0 0,-1 0 0 0 0,1-1 0 0 0,0 1 0 0 0,0-1 1 0 0,-1 1-1 0 0,1 0 0 0 0,0-1 0 0 0,0 1 0 0 0,-1-1 1 0 0,1 1-1 0 0,0-1 0 0 0,0 1 0 0 0,0-1 0 0 0,0 1 0 0 0,0-1 1 0 0,0 1-1 0 0,0-1 0 0 0,0 1 0 0 0,0-1 0 0 0,0 1 1 0 0,0-1-1 0 0,0 1 0 0 0,0-1 0 0 0,0 1 0 0 0,1-1 0 0 0,-1 1 1 0 0,0-1-1 0 0,0 1 0 0 0,0-1 0 0 0,1 1 0 0 0,-1 0 0 0 0,0-1 1 0 0,1 1-1 0 0,-1-1 0 0 0,0 1 0 0 0,1 0 0 0 0,-1-1 1 0 0,0 1-1 0 0,1 0 0 0 0,20-15 2432 0 0,-21 15-2590 0 0,45-22 2985 0 0,-32 16-2386 0 0,0 0 0 0 0,-1 0 0 0 0,0-1 0 0 0,-1-1 1 0 0,1 0-1 0 0,11-11 0 0 0,-20 17-497 0 0,-1-1 0 0 0,0 0 1 0 0,0 1-1 0 0,0-1 0 0 0,0 0 0 0 0,0 0 1 0 0,0 0-1 0 0,-1 0 0 0 0,1 0 0 0 0,-1-1 0 0 0,0 1 1 0 0,0 0-1 0 0,0-1 0 0 0,-1 1 0 0 0,1-1 1 0 0,-1 1-1 0 0,1-1 0 0 0,-1 1 0 0 0,-1-7 1 0 0,0 7-55 0 0,0 0 1 0 0,0 1-1 0 0,0-1 1 0 0,0 0 0 0 0,0 0-1 0 0,-1 0 1 0 0,1 1 0 0 0,-1-1-1 0 0,0 0 1 0 0,1 1 0 0 0,-1 0-1 0 0,-1-1 1 0 0,1 1-1 0 0,0 0 1 0 0,0 0 0 0 0,-1 0-1 0 0,1 1 1 0 0,-1-1 0 0 0,0 0-1 0 0,0 1 1 0 0,1 0 0 0 0,-6-2-1 0 0,-1 0 77 0 0,0 0-1 0 0,0 1 1 0 0,0 0-1 0 0,0 1 1 0 0,0 0-1 0 0,0 0 1 0 0,-1 1-1 0 0,1 0 1 0 0,-11 2-1 0 0,13-1-103 0 0,0 0-1 0 0,0 0 0 0 0,1 1 0 0 0,-1 0 0 0 0,1 1 0 0 0,-1 0 0 0 0,1 0 1 0 0,0 0-1 0 0,0 0 0 0 0,0 1 0 0 0,0 0 0 0 0,-9 9 0 0 0,14-12-126 0 0,0 0 0 0 0,0 0 0 0 0,0 1 0 0 0,0-1 1 0 0,0 1-1 0 0,0-1 0 0 0,0 1 0 0 0,1-1 0 0 0,-1 1 0 0 0,1-1 0 0 0,-1 1 0 0 0,1 0 0 0 0,-1-1 0 0 0,1 1 0 0 0,0 0 0 0 0,0-1 0 0 0,0 1 0 0 0,0 0 0 0 0,0-1 0 0 0,0 1 0 0 0,0 0 0 0 0,0 0 0 0 0,1-1 0 0 0,-1 1 0 0 0,1-1 0 0 0,-1 1 0 0 0,1 0 1 0 0,0-1-1 0 0,0 1 0 0 0,1 1 0 0 0,0 0-706 0 0,0 1 1 0 0,1-1-1 0 0,0 0 1 0 0,-1 1-1 0 0,1-1 1 0 0,0-1-1 0 0,1 1 1 0 0,-1 0 0 0 0,0-1-1 0 0,1 0 1 0 0,7 4-1 0 0,16 3-2578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2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0 452 68 0 0,'1'-3'208'0'0,"1"1"0"0"0,-1 0-1 0 0,1 0 1 0 0,-1 0 0 0 0,1 0 0 0 0,-1 0 0 0 0,1 0-1 0 0,0 1 1 0 0,0-1 0 0 0,0 1 0 0 0,0-1-1 0 0,0 1 1 0 0,0 0 0 0 0,1-1 0 0 0,-1 1 0 0 0,0 0-1 0 0,1 1 1 0 0,-1-1 0 0 0,0 0 0 0 0,1 1 0 0 0,-1-1-1 0 0,1 1 1 0 0,-1 0 0 0 0,1 0 0 0 0,-1 0-1 0 0,1 0 1 0 0,0 0 0 0 0,-1 0 0 0 0,0 1 0 0 0,5 0-1 0 0,2 2 446 0 0,1 1 0 0 0,0 0 0 0 0,-1 0 0 0 0,0 1 0 0 0,17 11 0 0 0,-6-1 296 0 0,0 1-1 0 0,-1 1 1 0 0,19 21 0 0 0,43 56 1324 0 0,-64-73-1966 0 0,75 99 2312 0 0,-61-76-1274 0 0,2-1 0 0 0,2-2 0 0 0,68 62-1 0 0,11-15 698 0 0,-97-77-1671 0 0,1-1 1 0 0,-1 0-1 0 0,2-1 1 0 0,-1-1-1 0 0,21 6 1 0 0,-35-13-267 0 0,1 1 1 0 0,-1-1-1 0 0,0-1 1 0 0,0 1-1 0 0,1-1 1 0 0,-1 1-1 0 0,0-1 1 0 0,1 0-1 0 0,-1-1 1 0 0,0 1-1 0 0,0-1 1 0 0,1 0 0 0 0,-1 0-1 0 0,0 0 1 0 0,0-1-1 0 0,0 1 1 0 0,5-4-1 0 0,-4 2-13 0 0,-1 0 1 0 0,0-1-1 0 0,1 0 0 0 0,-1 0 1 0 0,-1 0-1 0 0,1 0 0 0 0,-1 0 0 0 0,1-1 1 0 0,-1 0-1 0 0,-1 1 0 0 0,5-10 0 0 0,1-8 20 0 0,-1-1-1 0 0,-1 1 0 0 0,-1-1 0 0 0,-1 0 1 0 0,1-26-1 0 0,10-125-87 0 0,27-220-26 0 0,-33 333 2 0 0,3 1 0 0 0,36-104 0 0 0,-46 156 0 0 0,1 1 0 0 0,1 0 0 0 0,-1 0 0 0 0,1 0 0 0 0,1 0 0 0 0,-1 0 0 0 0,1 1 0 0 0,8-8 0 0 0,-5 8 0 0 0,8 3-63 0 0,-8 4-222 0 0,-1 1-1 0 0,1 0 0 0 0,0 0 0 0 0,0 0 1 0 0,13 8-1 0 0,-19-9 306 0 0,28 13-2001 0 0,48 34 1 0 0,-9-6-2816 0 0,-15-14 1087 0 0,0-1 530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1 848 0 0,'-10'7'3093'0'0,"-1"0"0"0"0,-15 16 0 0 0,-16 25 1986 0 0,26-27-3107 0 0,2 0 1 0 0,-21 43-1 0 0,28-49-1285 0 0,1 0 0 0 0,1 1 1 0 0,0 0-1 0 0,1 0 0 0 0,1 0 1 0 0,0 0-1 0 0,1 0 0 0 0,1 1 1 0 0,1 17-1 0 0,0-26-445 0 0,1-1-1 0 0,0 1 1 0 0,1 0 0 0 0,0-1 0 0 0,0 0-1 0 0,0 0 1 0 0,1 1 0 0 0,0-1 0 0 0,6 10-1 0 0,-5-12-186 0 0,-1-1 1 0 0,1 1-1 0 0,0-1 0 0 0,0 0 0 0 0,0 0 0 0 0,1 0 0 0 0,-1-1 0 0 0,1 1 0 0 0,0-1 0 0 0,0 0 0 0 0,0 0 0 0 0,0-1 0 0 0,11 4 0 0 0,-8-4-539 0 0,-1 0-1 0 0,1-1 1 0 0,0 0-1 0 0,0 0 1 0 0,0 0 0 0 0,11-2-1 0 0,-5 0-2448 0 0,0-1 1 0 0,23-6-1 0 0,-12 0-321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3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97 304 7565 0 0,'-96'-31'18985'0'0,"101"29"-18288"0"0,62-23 898 0 0,17-6-128 0 0,-76 27-1326 0 0,-1 1 1 0 0,0-1 0 0 0,0-1-1 0 0,0 1 1 0 0,0-1 0 0 0,-1 0-1 0 0,0-1 1 0 0,7-7 0 0 0,-11 11-116 0 0,0-1 0 0 0,-1 1 1 0 0,1-1-1 0 0,-1 0 0 0 0,1 1 1 0 0,-1-1-1 0 0,0 0 0 0 0,0 0 1 0 0,-1 0-1 0 0,1 0 0 0 0,0 0 1 0 0,-1 0-1 0 0,0 0 1 0 0,0 0-1 0 0,0 0 0 0 0,0 0 1 0 0,0 0-1 0 0,0 0 0 0 0,-1 0 1 0 0,0 0-1 0 0,1 0 0 0 0,-1 0 1 0 0,0 0-1 0 0,0 0 0 0 0,-2-2 1 0 0,0-1 14 0 0,0 1 1 0 0,0 0-1 0 0,-1 0 1 0 0,0 0-1 0 0,0 0 1 0 0,0 1-1 0 0,0 0 1 0 0,-1-1-1 0 0,1 2 1 0 0,-1-1-1 0 0,-10-6 1 0 0,8 6-119 0 0,0 0 1 0 0,0 1-1 0 0,-1-1 0 0 0,0 1 1 0 0,1 0-1 0 0,-1 1 0 0 0,0 0 1 0 0,-10-1-1 0 0,16 3-339 0 0,-1 0 218 0 0,-1 1-1 0 0,1-1 1 0 0,0 1 0 0 0,0 0-1 0 0,0 0 1 0 0,1 0 0 0 0,-1 1 0 0 0,0-1-1 0 0,0 0 1 0 0,1 1 0 0 0,-1 0-1 0 0,1 0 1 0 0,-1 0 0 0 0,1 0-1 0 0,0 0 1 0 0,-1 0 0 0 0,1 0 0 0 0,-2 4-1 0 0,4-4-277 0 0,-1 1-1 0 0,1-1 0 0 0,-1 0 0 0 0,1 1 1 0 0,0-1-1 0 0,0 1 0 0 0,0-1 1 0 0,0 1-1 0 0,1-1 0 0 0,-1 0 0 0 0,1 1 1 0 0,-1-1-1 0 0,1 0 0 0 0,0 1 1 0 0,0-1-1 0 0,0 0 0 0 0,0 0 0 0 0,0 0 1 0 0,0 1-1 0 0,1-1 0 0 0,2 2 1 0 0,12 14-2509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3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672 3 7025 0 0,'8'-2'17137'0'0,"-124"90"-14352"0"0,-27 20-1017 0 0,79-63-1132 0 0,-244 187 2465 0 0,301-226-3064 0 0,1-1 0 0 0,0 2 0 0 0,0-1 0 0 0,1 1 1 0 0,-6 9-1 0 0,10-15-35 0 0,0 1 1 0 0,0-1 0 0 0,0 0-1 0 0,1 1 1 0 0,-1-1-1 0 0,1 1 1 0 0,-1-1-1 0 0,1 1 1 0 0,0-1-1 0 0,-1 1 1 0 0,1 0 0 0 0,0-1-1 0 0,0 1 1 0 0,0-1-1 0 0,0 1 1 0 0,0 0-1 0 0,0-1 1 0 0,1 1-1 0 0,-1-1 1 0 0,1 1 0 0 0,-1-1-1 0 0,1 1 1 0 0,-1-1-1 0 0,1 1 1 0 0,0-1-1 0 0,0 0 1 0 0,0 1 0 0 0,-1-1-1 0 0,1 0 1 0 0,1 1-1 0 0,-1-1 1 0 0,0 0-1 0 0,0 0 1 0 0,0 0-1 0 0,2 1 1 0 0,8 4-3 0 0,0-1 0 0 0,0 0 0 0 0,1 0 0 0 0,0-1 0 0 0,0-1 0 0 0,0 0 0 0 0,0 0 0 0 0,22 1 0 0 0,-10-1 0 0 0,239 22 0 0 0,-172-20 0 0 0,167 31 0 0 0,-212-22-80 0 0,-34-11 149 0 0,15 2-12109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4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9817 0 0,'3'-6'4439'0'0,"7"-8"4328"0"0,-1 2-4453 0 0,-7 9-4042 0 0,1 1-1 0 0,-1-1 1 0 0,1 1 0 0 0,0 0-1 0 0,0 0 1 0 0,0 0-1 0 0,0 0 1 0 0,0 0-1 0 0,0 1 1 0 0,1-1 0 0 0,4 0-1 0 0,27-7 97 0 0,1 1-1 0 0,0 1 1 0 0,49-1-1 0 0,59-11 334 0 0,-130 14-1037 0 0,0-2-1 0 0,22-12 1 0 0,-28 14 34 0 0,22-7-10236 0 0,-16 10 6954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55 236 812 0 0,'-17'-27'1621'0'0,"11"19"-407"0"0,1-1 0 0 0,0 1 0 0 0,0-1 0 0 0,1 0-1 0 0,0 0 1 0 0,-3-11 0 0 0,6 17-900 0 0,1 0 0 0 0,-1 0 0 0 0,1 1-1 0 0,0-1 1 0 0,0 0 0 0 0,1 0 0 0 0,-1 0 0 0 0,0 0 0 0 0,1 0 0 0 0,0 0 0 0 0,0 0 0 0 0,-1 0 0 0 0,2 1 0 0 0,-1-1 0 0 0,0 0 0 0 0,1 1-1 0 0,-1-1 1 0 0,1 1 0 0 0,0-1 0 0 0,-1 1 0 0 0,1 0 0 0 0,0-1 0 0 0,1 1 0 0 0,-1 1 0 0 0,3-4 0 0 0,6-2 203 0 0,-1 0 1 0 0,1 0-1 0 0,0 1 0 0 0,1 0 1 0 0,-1 1-1 0 0,1 0 0 0 0,0 1 1 0 0,1 1-1 0 0,-1 0 1 0 0,14-2-1 0 0,5 1 274 0 0,-1 2 0 0 0,0 1 0 0 0,33 3 0 0 0,-48-1-420 0 0,0 1 0 0 0,-1 0 1 0 0,1 1-1 0 0,-1 1 1 0 0,0 0-1 0 0,22 10 1 0 0,-32-12-232 0 0,0 0-1 0 0,0 0 1 0 0,0 1 0 0 0,0 0 0 0 0,0 0 0 0 0,-1 0 0 0 0,1 0 0 0 0,-1 0-1 0 0,0 1 1 0 0,6 7 0 0 0,-8-8-102 0 0,0 0 0 0 0,1 0 0 0 0,-1 0 0 0 0,0 0-1 0 0,0 0 1 0 0,-1 0 0 0 0,1 0 0 0 0,0 1 0 0 0,-1-1 0 0 0,0 0 0 0 0,0 0 0 0 0,0 1 0 0 0,0-1-1 0 0,-1 0 1 0 0,1 0 0 0 0,-1 0 0 0 0,-1 6 0 0 0,-5 11-38 0 0,-1 0 0 0 0,-1-1 0 0 0,0 0 0 0 0,-2 0 0 0 0,0-1 0 0 0,-14 17 0 0 0,-88 94 0 0 0,72-85 0 0 0,-41 54 0 0 0,79-93 0 0 0,-1 0 0 0 0,1 0 0 0 0,0 1 0 0 0,0-1 0 0 0,0 1 0 0 0,1-1 0 0 0,0 1 0 0 0,0 0 0 0 0,-2 10 0 0 0,4-13 0 0 0,0-1 0 0 0,0 0 0 0 0,1 1 0 0 0,-1-1 0 0 0,0 0 0 0 0,1 1 0 0 0,-1-1 0 0 0,1 0 0 0 0,0 0 0 0 0,0 0 0 0 0,0 1 0 0 0,0-1 0 0 0,0 0 0 0 0,0 0 0 0 0,1-1 0 0 0,-1 1 0 0 0,1 0 0 0 0,-1 0 0 0 0,1-1 0 0 0,0 1 0 0 0,-1 0 0 0 0,1-1 0 0 0,0 0 0 0 0,0 0 0 0 0,0 1 0 0 0,0-1 0 0 0,0 0 0 0 0,1 0 0 0 0,1 0 0 0 0,9 4 0 0 0,0-1 0 0 0,0-1 0 0 0,0 0 0 0 0,1-1 0 0 0,-1 0 0 0 0,0-1 0 0 0,1 0 0 0 0,-1-1 0 0 0,17-2 0 0 0,15-4 0 0 0,60-15 0 0 0,-66 10 0 0 0,65-28 0 0 0,-67 23 0 0 0,-16 10-2048 0 0,28 0-8583 0 0,-40 6 9522 0 0,9-1-2145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5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743 311 932 0 0,'-7'-18'2266'0'0,"0"1"-1"0"0,-1-1 1 0 0,-15-22 0 0 0,18 33-1764 0 0,0 0-1 0 0,0 1 1 0 0,-1 0 0 0 0,0 0-1 0 0,0 0 1 0 0,0 1 0 0 0,-1-1-1 0 0,0 2 1 0 0,0-1 0 0 0,-10-5-1 0 0,-1 3 167 0 0,-1-1-1 0 0,1 2 0 0 0,-1 1 0 0 0,0 0 1 0 0,-1 1-1 0 0,1 1 0 0 0,-1 1 0 0 0,1 1 0 0 0,-1 0 1 0 0,-33 5-1 0 0,23 0-67 0 0,1 1 1 0 0,0 2-1 0 0,0 0 1 0 0,1 3-1 0 0,0 0 1 0 0,-37 19-1 0 0,53-23-338 0 0,1 1 0 0 0,0 0 1 0 0,0 1-1 0 0,1 0 0 0 0,0 0 0 0 0,0 1 0 0 0,1 0 0 0 0,-16 20 0 0 0,21-24-106 0 0,1 1 0 0 0,0-1 0 0 0,0 0 0 0 0,0 1 0 0 0,0 0 0 0 0,1 0 0 0 0,0 0 0 0 0,0 0 1 0 0,1 0-1 0 0,0 0 0 0 0,0 0 0 0 0,0 0 0 0 0,1 1 0 0 0,0-1 0 0 0,0 0 0 0 0,0 1 1 0 0,1-1-1 0 0,0 0 0 0 0,0 0 0 0 0,4 11 0 0 0,0-4-149 0 0,1 0-1 0 0,0-1 1 0 0,1 1 0 0 0,0-2 0 0 0,1 1-1 0 0,0-1 1 0 0,0 0 0 0 0,2-1 0 0 0,-1 0-1 0 0,16 13 1 0 0,-10-12-5 0 0,1 0 1 0 0,0-1-1 0 0,1 0 0 0 0,0-1 1 0 0,1-1-1 0 0,-1-1 0 0 0,20 5 1 0 0,-9-4-5 0 0,1-2 0 0 0,0-1 0 0 0,1-1 0 0 0,-1-2 0 0 0,1-1 0 0 0,-1-1 1 0 0,1-1-1 0 0,-1-2 0 0 0,55-12 0 0 0,-71 12 2 0 0,0-1 0 0 0,0 0 0 0 0,0-1 0 0 0,0-1 0 0 0,-1 0 0 0 0,0 0 0 0 0,21-16 0 0 0,-27 17 0 0 0,0 0 0 0 0,0-1 0 0 0,-1 0 0 0 0,0 0 0 0 0,0 0 0 0 0,0-1 0 0 0,-1 0 0 0 0,0 1 0 0 0,0-2 0 0 0,-1 1 0 0 0,0 0 0 0 0,0-1 0 0 0,-1 1 0 0 0,3-16 0 0 0,-2 5 0 0 0,-2 0 0 0 0,0 1 0 0 0,-1-1 0 0 0,-1 1 0 0 0,-1-1 0 0 0,0 1 0 0 0,-1-1 0 0 0,-1 1 0 0 0,-1 0 0 0 0,0 0 0 0 0,-1 1 0 0 0,-1 0 0 0 0,-1 0 0 0 0,-14-23 0 0 0,12 23 0 0 0,0 1 0 0 0,-1 0 0 0 0,-1 1 0 0 0,-1 1 0 0 0,0-1 0 0 0,0 2 0 0 0,-1 0 0 0 0,-1 1 0 0 0,0 0 0 0 0,-1 1 0 0 0,0 0 0 0 0,0 2 0 0 0,-32-12 0 0 0,31 15 0 0 0,1 6-101 0 0,14-1-58 0 0,1 0 0 0 0,0 0 0 0 0,0 1 0 0 0,-1-1-1 0 0,1 1 1 0 0,0-1 0 0 0,0 1 0 0 0,-1-1 0 0 0,1 1 0 0 0,0 0-1 0 0,0 0 1 0 0,0-1 0 0 0,0 1 0 0 0,0 0 0 0 0,0 0 0 0 0,0 0-1 0 0,1 0 1 0 0,-1 0 0 0 0,0 0 0 0 0,0 0 0 0 0,1 1 0 0 0,-2 1-1 0 0,1 0-797 0 0,1 0-1 0 0,-1-1 1 0 0,1 1-1 0 0,-1 0 1 0 0,1 0-1 0 0,0 0 0 0 0,0 0 1 0 0,0 0-1 0 0,1 5 1 0 0,3 6-2372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35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1 232 10545 0 0,'67'-3'11674'0'0,"-56"3"-10822"0"0,1 1 1 0 0,-1 0 0 0 0,1 1-1 0 0,-1 1 1 0 0,0 0 0 0 0,21 8-1 0 0,0 3-589 0 0,-1 2 0 0 0,-1 2 0 0 0,-1 0 0 0 0,40 34 0 0 0,100 103 1664 0 0,-106-94-1258 0 0,88 66 0 0 0,-127-109-669 0 0,3 2 0 0 0,1-1 0 0 0,40 21 0 0 0,-66-39 0 0 0,0 0 0 0 0,0 0 0 0 0,0 0 0 0 0,0 0 0 0 0,0-1 0 0 0,0 1 0 0 0,0 0 0 0 0,0-1 0 0 0,1 0 0 0 0,-1 1 0 0 0,0-1 0 0 0,0 0 0 0 0,1 0 0 0 0,-1 0 0 0 0,0 0 0 0 0,0-1 0 0 0,0 1 0 0 0,1-1 0 0 0,-1 1 0 0 0,0-1 0 0 0,0 0 0 0 0,0 0 0 0 0,0 0 0 0 0,0 0 0 0 0,0 0 0 0 0,0 0 0 0 0,-1 0 0 0 0,1-1 0 0 0,0 1 0 0 0,-1-1 0 0 0,1 1 0 0 0,0-1 0 0 0,-1 0 0 0 0,0 1 0 0 0,1-1 0 0 0,0-3 0 0 0,4-6 0 0 0,0-1 0 0 0,-2 0 0 0 0,1-1 0 0 0,-1 1 0 0 0,2-15 0 0 0,-2 12 0 0 0,22-77 0 0 0,4 1 0 0 0,4 2 0 0 0,4 1 0 0 0,66-112 0 0 0,-80 154 0 0 0,-7 14 0 0 0,-5 11 0 0 0,-3 8 30 0 0,3-1-193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3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2 186 428 0 0,'0'0'867'0'0,"-1"-14"3456"0"0,1 10-4065 0 0,0 2 414 0 0,1 0 0 0 0,-1 0-1 0 0,0 1 1 0 0,1-1 0 0 0,-1 0-1 0 0,1 0 1 0 0,-1 0 0 0 0,1 1 0 0 0,0-1-1 0 0,0 0 1 0 0,0 1 0 0 0,0-1-1 0 0,2-2 1 0 0,-2 3 116 0 0,2 0-381 0 0,-1 1 0 0 0,1 0 0 0 0,0 0 0 0 0,-1 0 0 0 0,1 0 0 0 0,-1 0-1 0 0,1 1 1 0 0,-1-1 0 0 0,5 2 0 0 0,3 3 182 0 0,0 1 0 0 0,0-1 0 0 0,-1 2 1 0 0,1-1-1 0 0,-2 1 0 0 0,14 13 0 0 0,11 9 462 0 0,19 14 226 0 0,24 17 457 0 0,-74-58-1668 0 0,1-1 0 0 0,0 0 1 0 0,-1 0-1 0 0,1 0 0 0 0,0 0 1 0 0,0 0-1 0 0,-1-1 0 0 0,1 1 1 0 0,0-1-1 0 0,0 0 0 0 0,0 0 1 0 0,0 0-1 0 0,0 0 1 0 0,0 0-1 0 0,0-1 0 0 0,-1 1 1 0 0,1-1-1 0 0,0 0 0 0 0,0 0 1 0 0,0 0-1 0 0,-1 0 0 0 0,1 0 1 0 0,-1-1-1 0 0,5-2 0 0 0,7-5 96 0 0,-1-1 0 0 0,0 0 0 0 0,14-15 0 0 0,-12 11-40 0 0,21-19 126 0 0,3 0 273 0 0,53-61 1 0 0,-34 35 203 0 0,-52 54-725 0 0,2-2 0 0 0,-2 0 0 0 0,-2 1 0 0 0,2 0 0 0 0,0-2-3999 0 0,-21 19-5855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41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56 556 0 0,'-65'-19'2556'0'0,"-5"-1"2006"0"0,22 5 4124 0 0,54 14-7950 0 0,70 0 992 0 0,88 10 0 0 0,-14 1-962 0 0,854 40 1369 0 0,533 21-714 0 0,-679-48-941 0 0,35 1-131 0 0,726 31 54 0 0,-629-36-188 0 0,-268-37-64 0 0,-664 15-136 0 0,70-3 57 0 0,156-28 0 0 0,-277 33-103 0 0,20-6 69 0 0,-25 7-76 0 0,-1 0 0 0 0,0-1 0 0 0,0 1 1 0 0,0-1-1 0 0,0 1 0 0 0,1-1 0 0 0,-1 1 0 0 0,0-1 0 0 0,0 0 0 0 0,0 1 0 0 0,0-1 0 0 0,-1 0 0 0 0,1 0 0 0 0,0 0 0 0 0,0 0 1 0 0,0 0-1 0 0,1-2 0 0 0,-6 1-1298 0 0,-5-1 772 0 0,1 1 1 0 0,0 1-1 0 0,-1 0 1 0 0,0 0 0 0 0,1 0-1 0 0,-1 1 1 0 0,-10 1-1 0 0,-9 0-1684 0 0,-30-1-732 0 0,-13 0 429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42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0 288 0 0,'0'0'5117'0'0,"1"4"-3995"0"0,30 113 3917 0 0,30 310 528 0 0,-32 1-2766 0 0,-15-76-989 0 0,-11-160-631 0 0,10 184 950 0 0,-3-231-1389 0 0,10 92 410 0 0,-13-177-410 0 0,31 110 0 0 0,-36-160-620 0 0,2 0 0 0 0,-1 0 0 0 0,1-1 0 0 0,1 0 0 0 0,0 0 0 0 0,0 0 0 0 0,11 14 0 0 0,-11-18-78 0 0,0 0 0 0 0,1 0 0 0 0,-1 0 0 0 0,1-1-1 0 0,0 0 1 0 0,0 0 0 0 0,0 0 0 0 0,0-1 0 0 0,1 0-1 0 0,0 0 1 0 0,11 3 0 0 0,49 11 78 0 0,0-4 1 0 0,112 9-1 0 0,141-14-13 0 0,67-15-36 0 0,-20-12-37 0 0,-355 18-36 0 0,474-26 48 0 0,21-3 12 0 0,-494 30-58 0 0,888-26 116 0 0,-426 21-53 0 0,27 1 33 0 0,-105-4-30 0 0,448-18 78 0 0,-376 5-71 0 0,-136 13-33 0 0,-234 7-35 0 0,266-7 21 0 0,77 2 16 0 0,158 4 134 0 0,287-19 358 0 0,-795 19-330 0 0,-18 1-44 0 0,-25-3-57 0 0,-37 4-104 0 0,-11 0-89 0 0,1 0 0 0 0,-1 0 0 0 0,1 0 1 0 0,0-1-1 0 0,-1 1 0 0 0,1 0 1 0 0,-1-1-1 0 0,1 1 0 0 0,-1-1 0 0 0,1 1 1 0 0,1-2-1 0 0,-18-26-6075 0 0,11 7-1173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43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47 116 0 0,'-4'-7'1659'0'0,"1"-1"1"0"0,0 1-1 0 0,-5-18 8821 0 0,7 33-9554 0 0,2 186 3461 0 0,2-71-2937 0 0,-3 280 1949 0 0,-3-162-2258 0 0,6 419 2761 0 0,5-506-2908 0 0,49 267 0 0 0,-46-371-994 0 0,-6-33 0 0 0,0-5 0 0 0,-2-4-128 0 0,11-17-2706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0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60 360 0 0,'0'0'613'0'0,"-10"-33"9320"0"0,7 33-9622 0 0,1 0 1 0 0,-1 1-1 0 0,0-1 1 0 0,1 1 0 0 0,-1 0-1 0 0,1 0 1 0 0,-1-1-1 0 0,1 1 1 0 0,0 1 0 0 0,-3 0-1 0 0,-13 12 508 0 0,1 0-1 0 0,0 1 0 0 0,1 1 0 0 0,-26 32 1 0 0,12-13-136 0 0,-27 40 626 0 0,40-50-321 0 0,-29 32 0 0 0,50-60 1082 0 0,3-2-1878 0 0,0-1 1 0 0,-1 1-1 0 0,8-9 0 0 0,37-45 381 0 0,32-41 28 0 0,-42 46-290 0 0,10-14 293 0 0,-50 67-586 0 0,0-1 1 0 0,0 1 0 0 0,0-1 0 0 0,0 1 0 0 0,1 0-1 0 0,-1-1 1 0 0,0 1 0 0 0,1 0 0 0 0,-1 0 0 0 0,1 0-1 0 0,-1 0 1 0 0,1 0 0 0 0,-1 0 0 0 0,1 1 0 0 0,0-1-1 0 0,-1 0 1 0 0,1 1 0 0 0,0 0 0 0 0,2-1 0 0 0,0 1 17 0 0,-1 0 0 0 0,0 0 0 0 0,0 0-1 0 0,0 1 1 0 0,0-1 0 0 0,1 1 0 0 0,-1 0 0 0 0,0 0 0 0 0,0 0 0 0 0,3 2 0 0 0,7 5 134 0 0,0 0 0 0 0,-1 0 1 0 0,21 19-1 0 0,-24-19-80 0 0,18 17 258 0 0,-2 2-1 0 0,0 1 1 0 0,41 62 0 0 0,-57-75-239 0 0,9 10-194 0 0,-17-24-119 0 0,5 1-300 0 0,-6-2 343 0 0,1 1 1 0 0,0-1-1 0 0,-1 0 0 0 0,1 1 1 0 0,0-1-1 0 0,-1 0 1 0 0,1 0-1 0 0,0 1 1 0 0,0-1-1 0 0,-1 0 1 0 0,1 0-1 0 0,0 0 1 0 0,0 0-1 0 0,-1 0 1 0 0,1 0-1 0 0,0 0 1 0 0,0 0-1 0 0,-1 0 0 0 0,1 0 1 0 0,1-1-1 0 0,3-1-518 0 0,10-7-7502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10 400 0 0,'-5'-9'17929'0'0,"5"34"-16652"0"0,1 1-1 0 0,1-1 0 0 0,7 32 1 0 0,1 8-465 0 0,15 296 1179 0 0,-27-305-1788 0 0,2 40 23 0 0,2 92 83 0 0,-3-100-181 0 0,-4 109 270 0 0,1 64 174 0 0,7-150-354 0 0,7 173 152 0 0,-3-172-249 0 0,44 645 234 0 0,-41-641-333 0 0,6 92-17 0 0,-6-89-11 0 0,1 19 18 0 0,-1 54 22 0 0,-4-84-12 0 0,2 904 456 0 0,-10-851-390 0 0,7 109 35 0 0,-1 19 20 0 0,3 464 133 0 0,-11-220-123 0 0,0-439-122 0 0,1 236 144 0 0,-1 18-10 0 0,-14-47-48 0 0,-1 37 7 0 0,13 70 50 0 0,-5 149 16 0 0,4-44-29 0 0,7-203-96 0 0,-2-185-38 0 0,-15 731 131 0 0,3-540 22 0 0,-2 201-7 0 0,18-272-66 0 0,-3 211 48 0 0,-5-76-73 0 0,-7 137-9 0 0,14 93-36 0 0,4-449-19 0 0,-3-1-6 0 0,1 54 30 0 0,6 155-29 0 0,-10 2-13 0 0,6 221 0 0 0,15-30 0 0 0,-15-486 0 0 0,27 312 0 0 0,-28-345 0 0 0,42 349 0 0 0,-18 15 0 0 0,-5 22 0 0 0,-22-394 0 0 0,6 385 0 0 0,0-72 0 0 0,-11-304 0 0 0,3-32 0 0 0,-1 0 0 0 0,2 1 0 0 0,0 11 0 0 0,5 69 0 0 0,-4-86-212 0 0,3 36-2762 0 0,3-57-4387 0 0,-6 12 6164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19 168 240 0 0,'-19'11'17397'0'0,"19"-10"-17078"0"0,4 3 91 0 0,1-1 0 0 0,-1-1 0 0 0,1 1 0 0 0,-1 0 0 0 0,1-1 0 0 0,0 0 0 0 0,0 0 0 0 0,0 0 0 0 0,0-1 0 0 0,6 1 0 0 0,59 7 1117 0 0,-36-5-872 0 0,325 20 2184 0 0,2-25-1226 0 0,-131-1-804 0 0,61 2-57 0 0,640-2 976 0 0,-440-10-1373 0 0,56-1-332 0 0,975 42-23 0 0,-1510-28 0 0 0,456 6 0 0 0,-138-6 0 0 0,-21 2 0 0 0,604-1 0 0 0,106 4 0 0 0,-443-8 0 0 0,599 4 0 0 0,-505-2 0 0 0,7 0 0 0 0,-157 14 0 0 0,169 1 0 0 0,613-13 0 0 0,-740 2 0 0 0,-281 1 0 0 0,-172-2 0 0 0,834 26 0 0 0,-473-14 0 0 0,399-4 0 0 0,11-23 0 0 0,-488 5 0 0 0,-231 6 0 0 0,75 1 0 0 0,-4 2 0 0 0,114 3 0 0 0,-127-2 0 0 0,784-8 0 0 0,-587-9 0 0 0,437-7 0 0 0,-475 18 0 0 0,825 10 0 0 0,-906-2 0 0 0,698-26 0 0 0,-685 8 0 0 0,-121 6 0 0 0,845-25 0 0 0,1002-19 0 0 0,-1751 37 0 0 0,94-6 0 0 0,650-21 0 0 0,1103-15 0 0 0,-1261 6 0 0 0,-768 47 0 0 0,88-6 0 0 0,-165 7-12405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 1024 0 0,'-41'-22'18455'0'0,"43"25"-17195"0"0,16 12-200 0 0,1-1 0 0 0,0-1 0 0 0,1 0 0 0 0,36 15 0 0 0,-37-18-713 0 0,414 193 4277 0 0,-427-201-4551 0 0,0 1 0 0 0,0 0 1 0 0,0 0-1 0 0,0 1 1 0 0,0 0-1 0 0,6 6 0 0 0,-10-9-44 0 0,-1 1 0 0 0,1 0-1 0 0,0 0 1 0 0,-1 0-1 0 0,0 0 1 0 0,1 0-1 0 0,-1 1 1 0 0,0-1-1 0 0,0 0 1 0 0,0 1-1 0 0,-1-1 1 0 0,1 0-1 0 0,0 1 1 0 0,-1-1 0 0 0,0 1-1 0 0,1-1 1 0 0,-1 1-1 0 0,0-1 1 0 0,-1 4-1 0 0,0 2 0 0 0,0-1-1 0 0,-1 1 1 0 0,0-1 0 0 0,0 1-1 0 0,-1-1 1 0 0,0 0 0 0 0,0 0-1 0 0,-8 12 1 0 0,-4 3 147 0 0,-22 25 1 0 0,8-12-103 0 0,-224 263-73 0 0,240-284 0 0 0,-86 89 0 0 0,58-66 0 0 0,31-26 0 0 0,-1 0 0 0 0,5-3-135 0 0,15-20-8912 0 0,-7 9 7775 0 0,8-7-2551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1 105 384 0 0,'0'0'159'0'0,"0"0"0"0"0,0-1 0 0 0,0 1 0 0 0,0 0 0 0 0,0-1 0 0 0,0 1 1 0 0,0 0-1 0 0,1-1 0 0 0,-1 1 0 0 0,0 0 0 0 0,0-1 0 0 0,0 1 0 0 0,1 0 0 0 0,-1-1 0 0 0,0 1 0 0 0,0 0 0 0 0,1 0 0 0 0,-1-1 0 0 0,0 1 0 0 0,0 0 0 0 0,1 0 1 0 0,-1 0-1 0 0,0 0 0 0 0,1-1 0 0 0,-1 1 0 0 0,0 0 0 0 0,1 0 0 0 0,-1 0 0 0 0,0 0 0 0 0,1 0 0 0 0,-1 0 0 0 0,0 0 0 0 0,1 0 0 0 0,-1 0 0 0 0,0 0 0 0 0,1 0 1 0 0,-1 0-1 0 0,0 0 0 0 0,1 0 0 0 0,-1 0 0 0 0,1 0 0 0 0,-1 0 0 0 0,0 1 0 0 0,1-1 0 0 0,17 17 2340 0 0,13 34-202 0 0,44 130 2777 0 0,-58-132-3174 0 0,2-1 0 0 0,2-1 0 0 0,49 79 0 0 0,-45-96-425 0 0,-23-29-1338 0 0,-1 0 1 0 0,1 0-1 0 0,-1 0 0 0 0,1 0 0 0 0,-1 0 1 0 0,1-1-1 0 0,-1 1 0 0 0,1 0 1 0 0,0-1-1 0 0,-1 1 0 0 0,1-1 1 0 0,0 1-1 0 0,-1-1 0 0 0,1 0 1 0 0,0 0-1 0 0,0 0 0 0 0,3 0 1 0 0,-3-1-68 0 0,-1 1 0 0 0,1-1 0 0 0,-1 0 0 0 0,1 0 0 0 0,-1 0-1 0 0,0 0 1 0 0,1 0 0 0 0,-1 0 0 0 0,0 0 0 0 0,1-1 0 0 0,-1 1 0 0 0,0 0 0 0 0,0-1 0 0 0,0 1 0 0 0,0-1 0 0 0,1-2 0 0 0,13-28 461 0 0,-13 25-419 0 0,14-34 358 0 0,-3-1 0 0 0,12-57 0 0 0,1-8 2 0 0,48-164-378 0 0,-66 249-1876 0 0,-8 21 1680 0 0,1 0-1 0 0,-1 1 0 0 0,0-1 1 0 0,1 0-1 0 0,-1 0 0 0 0,0 1 1 0 0,1-1-1 0 0,-1 0 1 0 0,1 1-1 0 0,-1-1 0 0 0,1 0 1 0 0,-1 1-1 0 0,1-1 0 0 0,-1 1 1 0 0,1-1-1 0 0,-1 1 0 0 0,1-1 1 0 0,0 1-1 0 0,0-1 0 0 0,-1 1 1 0 0,1 0-1 0 0,0-1 1 0 0,-1 1-1 0 0,1 0 0 0 0,1-1 1 0 0,-1 2-482 0 0,0 0 1 0 0,0-1-1 0 0,0 1 1 0 0,0 0 0 0 0,0 0-1 0 0,0 0 1 0 0,-1 0-1 0 0,1 0 1 0 0,0 0 0 0 0,-1 0-1 0 0,1 0 1 0 0,0 2-1 0 0,3 3-1732 0 0,4 3-839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20 396 0 0,'0'0'11581'0'0,"-3"-4"-10475"0"0,-11-8-44 0 0,11 8 933 0 0,-9 17-936 0 0,0 1 1 0 0,1 0-1 0 0,1 0 0 0 0,0 1 0 0 0,1 1 1 0 0,1-1-1 0 0,-9 23 0 0 0,14-28-748 0 0,0 0 0 0 0,0 0 0 0 0,1 0 0 0 0,1 1-1 0 0,-1-1 1 0 0,2 0 0 0 0,-1 1 0 0 0,2-1 0 0 0,-1 0-1 0 0,1 1 1 0 0,1-1 0 0 0,0 0 0 0 0,1 0 0 0 0,-1 0 0 0 0,9 19-1 0 0,-9-27-257 0 0,-1 1-1 0 0,1-1 1 0 0,0 0 0 0 0,-1 1-1 0 0,1-1 1 0 0,0 0-1 0 0,0 0 1 0 0,0 0-1 0 0,1 0 1 0 0,-1 0-1 0 0,0-1 1 0 0,1 1-1 0 0,-1-1 1 0 0,1 0-1 0 0,4 2 1 0 0,-1-1-65 0 0,-1-1 0 0 0,1 1 1 0 0,-1-2-1 0 0,1 1 0 0 0,0 0 0 0 0,0-1 0 0 0,8-1 1 0 0,3-1-591 0 0,-1-1 1 0 0,0-1-1 0 0,1 0 0 0 0,22-10 1 0 0,5-10-3078 0 0,-17 4-4031 0 0,-17 12 4978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121 153 744 0 0,'-41'-51'9044'0'0,"40"50"-8786"0"0,0 0-1 0 0,0 0 1 0 0,0 0-1 0 0,0 0 1 0 0,1-1 0 0 0,-1 1-1 0 0,1 0 1 0 0,-1 0-1 0 0,1-1 1 0 0,-1 1-1 0 0,1 0 1 0 0,-1-2-1 0 0,1 2 19 0 0,0 0 0 0 0,-1-1 0 0 0,1 1-1 0 0,0 0 1 0 0,-1 0 0 0 0,1 0 0 0 0,-1-1-1 0 0,0 1 1 0 0,1 0 0 0 0,-1 0 0 0 0,-1-2 0 0 0,-3-1 441 0 0,2 0 32 0 0,0 1-1 0 0,-1 0 1 0 0,1 0-1 0 0,-1 0 1 0 0,-7-5 1494 0 0,8 10-1758 0 0,0-1-324 0 0,1 0 1 0 0,1 0-1 0 0,-1 0 0 0 0,0 0 0 0 0,0 0 1 0 0,0 1-1 0 0,0-1 0 0 0,1 1 0 0 0,-1-1 1 0 0,1 1-1 0 0,-3 3 0 0 0,4-4-103 0 0,-1-1-1 0 0,1 1 1 0 0,-1 0 0 0 0,1 0-1 0 0,-1 0 1 0 0,1 0-1 0 0,0 0 1 0 0,0 0 0 0 0,-1 0-1 0 0,1 0 1 0 0,0 0-1 0 0,0-1 1 0 0,0 1 0 0 0,0 0-1 0 0,0 0 1 0 0,0 0-1 0 0,1 0 1 0 0,-1 0-1 0 0,0 0 1 0 0,0 0 0 0 0,0 0-1 0 0,1 0 1 0 0,-1 0-1 0 0,1 0 1 0 0,-1-1 0 0 0,1 1-1 0 0,-1 0 1 0 0,1 0-1 0 0,-1 0 1 0 0,1-1 0 0 0,0 1-1 0 0,-1 0 1 0 0,1-1-1 0 0,0 1 1 0 0,1 0 0 0 0,0 1-59 0 0,0 0 0 0 0,1 0 0 0 0,0 0 0 0 0,-1 0 0 0 0,1 0 0 0 0,0-1 0 0 0,0 0 0 0 0,0 1 0 0 0,0-1 1 0 0,0 0-1 0 0,0 0 0 0 0,0-1 0 0 0,0 1 0 0 0,1-1 0 0 0,-1 1 0 0 0,0-1 0 0 0,0 0 0 0 0,1 0 1 0 0,-1-1-1 0 0,0 1 0 0 0,0-1 0 0 0,0 1 0 0 0,0-1 0 0 0,1 0 0 0 0,-1 0 0 0 0,0-1 0 0 0,0 1 0 0 0,-1 0 1 0 0,1-1-1 0 0,0 0 0 0 0,0 0 0 0 0,-1 0 0 0 0,1 0 0 0 0,-1 0 0 0 0,0 0 0 0 0,0 0 0 0 0,1-1 1 0 0,-1 1-1 0 0,-1-1 0 0 0,3-4 0 0 0,-3 2-23 0 0,0 3 24 0 0,-1-1 0 0 0,0 1 0 0 0,0-1 0 0 0,0 1 0 0 0,0-1 0 0 0,0 1 0 0 0,-1-1 0 0 0,1 1 0 0 0,-1-1 0 0 0,0 1 0 0 0,0 0 0 0 0,1-1 0 0 0,-2 1 0 0 0,1 0 0 0 0,0 0 0 0 0,0-1 0 0 0,-1 1 0 0 0,1 0 0 0 0,-1 0 0 0 0,1 0 0 0 0,-1 1 0 0 0,0-1-1 0 0,0 0 1 0 0,0 1 0 0 0,0-1 0 0 0,0 1 0 0 0,0 0 0 0 0,-3-2 0 0 0,1 1-8 0 0,2 1-68 0 0,-2 0-148 0 0,0 0 87 0 0,2 1 57 0 0,1-1-1 0 0,-1 1 0 0 0,0 0 0 0 0,1 0 0 0 0,-1-1 0 0 0,0 1 0 0 0,1 0 0 0 0,-1 1 0 0 0,0-1 1 0 0,1 0-1 0 0,-3 1 0 0 0,0 4-1428 0 0,13 9-9083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39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1 568 0 0,'0'0'290'0'0,"-1"0"0"0"0,0 1 0 0 0,1-1-1 0 0,-1 1 1 0 0,0 0 0 0 0,1-1 0 0 0,-1 1 0 0 0,1-1 0 0 0,-1 1-1 0 0,1 0 1 0 0,-1-1 0 0 0,1 1 0 0 0,-1 0 0 0 0,1 0 0 0 0,0-1-1 0 0,-1 1 1 0 0,1 0 0 0 0,0 0 0 0 0,0-1 0 0 0,-1 1 0 0 0,1 0-1 0 0,0 0 1 0 0,0 0 0 0 0,0 0 0 0 0,0-1 0 0 0,0 1 0 0 0,0 0-1 0 0,1 0 1 0 0,-1 1 0 0 0,1-1 71 0 0,0 1-1 0 0,0-1 1 0 0,0 0 0 0 0,0 1 0 0 0,1-1-1 0 0,-1 0 1 0 0,0 0 0 0 0,1 0 0 0 0,-1 0-1 0 0,1 0 1 0 0,-1 0 0 0 0,1 0 0 0 0,1 0-1 0 0,8 3 905 0 0,0 0 1 0 0,1-1-1 0 0,12 2 0 0 0,28 2 1861 0 0,0-3 0 0 0,59-2 0 0 0,-111-2-3117 0 0,14-1 23 0 0,-11 1-291 0 0,-1-1 0 0 0,1 1 0 0 0,-1 0 0 0 0,1 0 0 0 0,0 0 0 0 0,-1 0 0 0 0,1 0 0 0 0,-1 0 0 0 0,1 1-1 0 0,-1 0 1 0 0,5 1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4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2 201 268 0 0,'0'-12'844'0'0,"-1"11"-503"0"0,1 0-1 0 0,0-1 0 0 0,0 1 1 0 0,0-1-1 0 0,0 1 0 0 0,0-1 1 0 0,0 1-1 0 0,0-1 0 0 0,1 1 1 0 0,-1-1-1 0 0,0 1 0 0 0,1 0 1 0 0,-1-1-1 0 0,1 1 0 0 0,0 0 1 0 0,2-4 1276 0 0,11 11 940 0 0,-10-2-2226 0 0,0-1 0 0 0,-1 0 0 0 0,1 1 0 0 0,-1 0 0 0 0,0 0 1 0 0,0 0-1 0 0,0 0 0 0 0,3 6 0 0 0,18 39 1129 0 0,-20-39-1179 0 0,29 77 2654 0 0,39 159 1 0 0,18 51 1882 0 0,-88-292-4638 0 0,0 0 0 0 0,0-1 1 0 0,1 1-1 0 0,0-1 0 0 0,0 1 1 0 0,0-1-1 0 0,0 0 1 0 0,1 0-1 0 0,7 6 0 0 0,-11-10-151 0 0,1 1 0 0 0,-1-1 0 0 0,1 0 0 0 0,-1 0 1 0 0,1 0-1 0 0,-1 0 0 0 0,1 1 0 0 0,0-1 0 0 0,-1 0 0 0 0,1 0 0 0 0,-1 0 0 0 0,1 0 0 0 0,0 0 0 0 0,-1-1 0 0 0,1 1 0 0 0,-1 0 0 0 0,1 0 0 0 0,-1 0 0 0 0,1 0 0 0 0,0-1 1 0 0,-1 1-1 0 0,1 0 0 0 0,-1 0 0 0 0,1-1 0 0 0,-1 1 0 0 0,1-1 0 0 0,-1 1 0 0 0,14-14 367 0 0,-12 12-350 0 0,6-8 67 0 0,-1 0 0 0 0,-1-1 0 0 0,0 0 0 0 0,0 0 0 0 0,-1-1 0 0 0,-1 1 0 0 0,5-19 0 0 0,0 4-14 0 0,30-94 285 0 0,-5-2-1 0 0,21-151 1 0 0,-48 195-127 0 0,-6 50-100 0 0,6-28 0 0 0,2-28 180 0 0,-9 48-6696 0 0,1 40 5590 0 0,-1-1 0 0 0,0 0 0 0 0,1 1 0 0 0,0-1-1 0 0,-1 0 1 0 0,4 6 0 0 0,2 13-2925 0 0,-2-4 809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3T08:03:2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86 684 0 0,'-14'-15'5343'0'0,"10"12"-4685"0"0,0 0 0 0 0,0-1 0 0 0,0 1 0 0 0,-1 1-1 0 0,1-1 1 0 0,-1 1 0 0 0,0 0 0 0 0,0 0 0 0 0,0 0 0 0 0,0 1 0 0 0,0-1-1 0 0,0 1 1 0 0,-1 1 0 0 0,1-1 0 0 0,-8 1 0 0 0,-1-1 265 0 0,0 1 1 0 0,0 1-1 0 0,-1 1 1 0 0,-21 5-1 0 0,26-5-552 0 0,1 1 1 0 0,0 0 0 0 0,0 1-1 0 0,0 0 1 0 0,1 0-1 0 0,-1 1 1 0 0,1 0-1 0 0,0 1 1 0 0,0 0-1 0 0,1 0 1 0 0,-10 10-1 0 0,14-13-258 0 0,1 0 0 0 0,-1 0 0 0 0,1 0 0 0 0,0 1 0 0 0,0-1 0 0 0,0 0 0 0 0,1 1 0 0 0,-1 0 0 0 0,1-1 0 0 0,0 1 0 0 0,0 0 0 0 0,0-1 0 0 0,0 1 0 0 0,1 0 0 0 0,0 0 0 0 0,-1 0 0 0 0,2 0 0 0 0,-1 0 0 0 0,0 0 0 0 0,1-1 0 0 0,-1 1 0 0 0,1 0 0 0 0,0 0 0 0 0,0 0 0 0 0,1-1 0 0 0,-1 1 0 0 0,1-1 0 0 0,0 1 0 0 0,0-1 0 0 0,3 5 0 0 0,0-2-29 0 0,-1 0 0 0 0,1-1 0 0 0,0 0 0 0 0,1 0-1 0 0,-1 0 1 0 0,1-1 0 0 0,0 1 0 0 0,0-1 0 0 0,0-1 0 0 0,0 1 0 0 0,1-1 0 0 0,0 0 0 0 0,-1-1 0 0 0,1 0 0 0 0,0 0 0 0 0,0 0 0 0 0,1-1 0 0 0,-1 0 0 0 0,0 0 0 0 0,13-1 0 0 0,-12 0-28 0 0,1 0 1 0 0,0-1-1 0 0,0 0 1 0 0,-1-1-1 0 0,1 0 1 0 0,0-1 0 0 0,-1 1-1 0 0,0-1 1 0 0,0-1-1 0 0,0 0 1 0 0,0 0-1 0 0,0-1 1 0 0,-1 1-1 0 0,0-2 1 0 0,0 1-1 0 0,11-12 1 0 0,-15 14-29 0 0,0-1 0 0 0,0 1 0 0 0,0-1 0 0 0,-1 1 0 0 0,1-1 0 0 0,-1 0 0 0 0,0 0 0 0 0,-1 0 0 0 0,1 0 0 0 0,0-1-1 0 0,-1 1 1 0 0,0 0 0 0 0,0-1 0 0 0,-1 1 0 0 0,1-1 0 0 0,-1 1 0 0 0,0 0 0 0 0,0-1 0 0 0,0 1 0 0 0,-1-1 0 0 0,1 1 0 0 0,-1-1 0 0 0,0 1 0 0 0,0 0 0 0 0,-3-6 0 0 0,0 2-36 0 0,0 1 0 0 0,0 0-1 0 0,-1 0 1 0 0,0 1 0 0 0,0-1 0 0 0,0 1 0 0 0,-1 0 0 0 0,0 1-1 0 0,0 0 1 0 0,-1-1 0 0 0,1 2 0 0 0,-1-1 0 0 0,-8-3 0 0 0,4 2-174 0 0,0 1 0 0 0,0 0 1 0 0,0 1-1 0 0,-1 0 0 0 0,0 1 0 0 0,0 0 1 0 0,-13-1-1 0 0,15 4-1148 0 0,0-1 0 0 0,0 2 0 0 0,0-1 0 0 0,0 1 0 0 0,-16 4-1 0 0,6 0-2510 0 0,-2-1 550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4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77 432 0 0,'-15'-77'20272'0'0,"27"118"-18494"0"0,-1 46 812 0 0,-2 167 1 0 0,-8-237-2649 0 0,0 1 0 0 0,5 24 1 0 0,-5-41-761 0 0,6 13-4024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28 328 0 0,'-3'-27'14030'0'0,"8"32"-13556"0"0,0 0 0 0 0,0 0 0 0 0,0 1 0 0 0,-1 0 0 0 0,1 0 0 0 0,-2 0 0 0 0,1 1 0 0 0,-1-1 0 0 0,5 14 0 0 0,21 75 2831 0 0,-22-69-2481 0 0,0 4 347 0 0,-2 0-1 0 0,-1 1 0 0 0,1 54 0 0 0,-5-83-962 0 0,0 15-51 0 0,0-13-347 0 0,3 11-930 0 0,-2-14 696 0 0,-1 0 0 0 0,1 0 0 0 0,0 0 0 0 0,-1 0 0 0 0,1 0 0 0 0,0 0 0 0 0,-1 0 0 0 0,1 0 0 0 0,0 0 1 0 0,0-1-1 0 0,0 1 0 0 0,0 0 0 0 0,0 0 0 0 0,0-1 0 0 0,0 1 0 0 0,0-1 0 0 0,0 1 0 0 0,0-1 0 0 0,0 1 0 0 0,0-1 0 0 0,0 0 0 0 0,2 1 0 0 0,-1-1-254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5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26 700 0 0,'-6'-25'16782'0'0,"6"42"-12013"0"0,5 58-5341 0 0,-4-65 2545 0 0,3 54-226 0 0,-3-34-1050 0 0,1 0-1 0 0,1 0 0 0 0,10 39 1 0 0,-12-66-839 0 0,0 0 1 0 0,0 0 0 0 0,0-1 0 0 0,0 1 0 0 0,0 0-1 0 0,1-1 1 0 0,-1 1 0 0 0,1-1 0 0 0,0 0-1 0 0,0 1 1 0 0,-1-1 0 0 0,2 0 0 0 0,-1 0 0 0 0,0 0-1 0 0,0 0 1 0 0,1-1 0 0 0,-1 1 0 0 0,1-1 0 0 0,4 3-1 0 0,1-2-1222 0 0,0 0 0 0 0,0 0 1 0 0,0 0-1 0 0,0-1 0 0 0,0-1 0 0 0,14 0 0 0 0,8 0-1348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6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12 380 0 0,'0'-1'350'0'0,"-1"0"0"0"0,0 0-1 0 0,1 1 1 0 0,-1-1 0 0 0,1 0 0 0 0,-1 1 0 0 0,0-1-1 0 0,0 0 1 0 0,1 1 0 0 0,-1-1 0 0 0,0 1 0 0 0,0-1-1 0 0,0 1 1 0 0,1 0 0 0 0,-1-1 0 0 0,0 1 0 0 0,0 0-1 0 0,0-1 1 0 0,0 1 0 0 0,0 0 0 0 0,0 0 0 0 0,0 0-1 0 0,-2 0 1 0 0,3 0-78 0 0,-1 1 1 0 0,1 0-1 0 0,-1-1 0 0 0,0 1 0 0 0,1 0 0 0 0,-1-1 1 0 0,1 1-1 0 0,-1 0 0 0 0,1-1 0 0 0,0 1 0 0 0,-1 0 1 0 0,1 0-1 0 0,0 0 0 0 0,-1-1 0 0 0,1 1 0 0 0,0 0 1 0 0,0 0-1 0 0,0 0 0 0 0,0 0 0 0 0,0 1 0 0 0,-1 8 1414 0 0,1 0 0 0 0,3 20-1 0 0,6 32 1355 0 0,3-1-1 0 0,34 100 1 0 0,-5-31-351 0 0,-33-104-4016 0 0,0-14-2389 0 0,1-4-3691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38 348 0 0,'-6'-38'16524'0'0,"19"103"-12725"0"0,4 66 1 0 0,-5-28-1535 0 0,-2-54-1382 0 0,-1-2-2028 0 0,-7-14-3302 0 0,-2-29 2689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26 516 0 0,'-10'-26'14352'0'0,"10"36"-10472"0"0,4 34-3585 0 0,-2-18 1632 0 0,27 330 4183 0 0,-26-332-8409 0 0,2-11-6931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13 72 0 0,'0'-1'240'0'0,"-1"0"1"0"0,0 0-1 0 0,0 1 0 0 0,1-1 0 0 0,-1 0 1 0 0,0 0-1 0 0,0 0 0 0 0,0 1 1 0 0,0-1-1 0 0,0 0 0 0 0,0 1 0 0 0,0-1 1 0 0,0 1-1 0 0,0-1 0 0 0,-1 1 1 0 0,1 0-1 0 0,0-1 0 0 0,0 1 0 0 0,0 0 1 0 0,0 0-1 0 0,-1 0 0 0 0,1 0 1 0 0,0 0-1 0 0,0 0 0 0 0,0 0 0 0 0,-1 0 1 0 0,1 0-1 0 0,0 1 0 0 0,0-1 1 0 0,0 0-1 0 0,-1 1 0 0 0,0 0 97 0 0,0 0 1 0 0,1 1-1 0 0,-1-1 0 0 0,1 0 0 0 0,-1 0 0 0 0,1 1 1 0 0,-1-1-1 0 0,1 1 0 0 0,0-1 0 0 0,0 1 0 0 0,0 0 0 0 0,0-1 1 0 0,0 1-1 0 0,0 0 0 0 0,0 0 0 0 0,0-1 0 0 0,0 4 1 0 0,-4 21 1515 0 0,1 0 1 0 0,1 1 0 0 0,1-1-1 0 0,3 45 1 0 0,20 105 2245 0 0,-10-117-2988 0 0,-2-21-5956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0:52:2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3 480 0 0,'-3'-3'14303'0'0,"14"175"-6147"0"0,0 1-3454 0 0,-10-161-4479 0 0,1 0 1 0 0,1 0-1 0 0,0 0 1 0 0,6 15-1 0 0,-6-21-768 0 0,-1-1 0 0 0,1 0-1 0 0,0 1 1 0 0,6 6 0 0 0,-7-9-374 0 0,0-1 0 0 0,0 0 0 0 0,1 0 0 0 0,-1 0 0 0 0,1 0 0 0 0,-1 0 0 0 0,1 0 0 0 0,-1-1 0 0 0,6 3 0 0 0,2-1-1970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60 0 0,'-3'-6'15407'0'0,"60"6"-10198"0"0,-4 1-2825 0 0,0-2 0 0 0,68-10 1 0 0,-86 6-2898 0 0,-15 6-2875 0 0,-12 3-502 0 0,2 3-4299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5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34 300 0 0,'0'0'1061'0'0,"-1"-3"275"0"0,-2-8 605 0 0,-2-9 14346 0 0,-3 43-14960 0 0,2-1 0 0 0,1 1 1 0 0,1 0-1 0 0,1 1 1 0 0,-1 41-1 0 0,4-57-1106 0 0,0 0 0 0 0,1 0-1 0 0,0 0 1 0 0,0 0-1 0 0,1 0 1 0 0,0-1 0 0 0,1 1-1 0 0,-1 0 1 0 0,1-1 0 0 0,1 0-1 0 0,3 8 1 0 0,-5-12-256 0 0,0 0 1 0 0,1-1 0 0 0,-1 1-1 0 0,0-1 1 0 0,1 1-1 0 0,-1-1 1 0 0,1 0 0 0 0,0 0-1 0 0,0 0 1 0 0,0 0-1 0 0,0 0 1 0 0,0-1 0 0 0,0 1-1 0 0,0-1 1 0 0,1 0-1 0 0,-1 0 1 0 0,0 0 0 0 0,1 0-1 0 0,-1-1 1 0 0,1 0-1 0 0,-1 1 1 0 0,1-1-1 0 0,-1 0 1 0 0,1-1 0 0 0,-1 1-1 0 0,1 0 1 0 0,5-3-1 0 0,2 1-991 0 0,0-1-1 0 0,0-1 1 0 0,18-8-1 0 0,-24 9-544 0 0,0 0 1 0 0,0 0-1 0 0,0-1 1 0 0,0 1-1 0 0,5-7 1 0 0,-2 0-1353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49 288 0 0,'11'-35'9554'0'0,"-7"21"120"0"0,-4 14-9637 0 0,3 14 1723 0 0,0-1 0 0 0,2 22-1 0 0,0 30 279 0 0,2 37 306 0 0,-6-91-2316 0 0,-1 0 0 0 0,2 0 0 0 0,2 14 0 0 0,-4-24-474 0 0,4 3-435 0 0,11 12-10713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235 110 552 0 0,'-15'-30'6856'0'0,"13"27"-6431"0"0,0 0 1 0 0,0 1-1 0 0,0-1 1 0 0,0 1-1 0 0,0-1 0 0 0,-1 1 1 0 0,1 0-1 0 0,-1 0 1 0 0,1 0-1 0 0,-1 0 1 0 0,0 1-1 0 0,0-1 0 0 0,0 1 1 0 0,0-1-1 0 0,0 1 1 0 0,0 0-1 0 0,0 0 0 0 0,0 0 1 0 0,-1 1-1 0 0,1-1 1 0 0,0 1-1 0 0,0 0 0 0 0,-1 0 1 0 0,1 0-1 0 0,-4 0 1 0 0,0 2-94 0 0,1-1 1 0 0,0 0-1 0 0,0 1 1 0 0,-1 1 0 0 0,1-1-1 0 0,0 1 1 0 0,1 0-1 0 0,-1 0 1 0 0,1 0-1 0 0,-1 1 1 0 0,1 0 0 0 0,-6 5-1 0 0,5-3-33 0 0,-1 1 0 0 0,1 0 1 0 0,1 0-1 0 0,-1 1 0 0 0,1-1 0 0 0,0 1 0 0 0,-5 13 1 0 0,8-16-173 0 0,0 0 1 0 0,0 0 0 0 0,1 0 0 0 0,-1 0 0 0 0,1 0-1 0 0,1 0 1 0 0,-1 0 0 0 0,1 0 0 0 0,0 0 0 0 0,0 0-1 0 0,0 1 1 0 0,1-1 0 0 0,-1 0 0 0 0,4 9-1 0 0,0-6-23 0 0,-1-1-1 0 0,2 1 1 0 0,-1-1-1 0 0,1 0 0 0 0,0 0 1 0 0,0-1-1 0 0,1 1 0 0 0,0-1 1 0 0,0-1-1 0 0,1 1 0 0 0,0-1 1 0 0,-1 0-1 0 0,2 0 0 0 0,-1-1 1 0 0,0 0-1 0 0,1 0 0 0 0,0-1 1 0 0,0 0-1 0 0,13 3 0 0 0,-13-4-85 0 0,1 1-1 0 0,-1-2 1 0 0,1 1-1 0 0,0-1 0 0 0,-1 0 1 0 0,1-1-1 0 0,0 0 1 0 0,-1-1-1 0 0,1 0 0 0 0,0 0 1 0 0,-1 0-1 0 0,1-1 1 0 0,-1-1-1 0 0,1 0 0 0 0,-1 0 1 0 0,0 0-1 0 0,0-1 1 0 0,-1 0-1 0 0,9-6 0 0 0,-11 7-16 0 0,-1-1 0 0 0,1-1 0 0 0,-1 1-1 0 0,0-1 1 0 0,0 1 0 0 0,0-1 0 0 0,-1-1-1 0 0,1 1 1 0 0,-1 0 0 0 0,-1-1-1 0 0,1 1 1 0 0,-1-1 0 0 0,0 0 0 0 0,0 0-1 0 0,0 0 1 0 0,-1 0 0 0 0,0 0 0 0 0,0 0-1 0 0,-1 0 1 0 0,0 0 0 0 0,0-9 0 0 0,-1 7-16 0 0,-1 0 1 0 0,0 1-1 0 0,0-1 1 0 0,0 0-1 0 0,-1 1 1 0 0,0-1-1 0 0,0 1 1 0 0,-1 0-1 0 0,0 0 1 0 0,0 0-1 0 0,-1 1 1 0 0,0-1-1 0 0,0 1 1 0 0,-1 0-1 0 0,1 1 1 0 0,-7-6-1 0 0,-1 2-187 0 0,0 0 0 0 0,0 0 0 0 0,0 2 0 0 0,-1-1 1 0 0,-17-5-1 0 0,15 7-1142 0 0,0 1 0 0 0,-23-4 0 0 0,37 8 391 0 0,-2 0-401 0 0,-8 6-6210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24 592 0 0,'-3'-23'8957'0'0,"9"34"464"0"0,1 15-3099 0 0,-3-4-6732 0 0,2 37 2660 0 0,1 22 204 0 0,-2-40-2557 0 0,-5-39-302 0 0,9 12-3369 0 0,1-10-4772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207 109 96 0 0,'0'-11'2333'0'0,"0"6"-1581"0"0,0 0 1 0 0,-1 1-1 0 0,0-1 1 0 0,1 0-1 0 0,-1 1 0 0 0,-1-1 1 0 0,1 1-1 0 0,-1 0 1 0 0,0-1-1 0 0,0 1 0 0 0,0 0 1 0 0,0 0-1 0 0,-1 0 1 0 0,0 0-1 0 0,0 1 1 0 0,0-1-1 0 0,0 1 0 0 0,0-1 1 0 0,-1 1-1 0 0,-6-4 1 0 0,7 5-544 0 0,0 1 1 0 0,0 0 0 0 0,0 0-1 0 0,0 0 1 0 0,0 1-1 0 0,0-1 1 0 0,0 1 0 0 0,0-1-1 0 0,0 1 1 0 0,0 0 0 0 0,0 0-1 0 0,0 0 1 0 0,0 1 0 0 0,0-1-1 0 0,-1 1 1 0 0,1 0-1 0 0,1 0 1 0 0,-1 0 0 0 0,0 0-1 0 0,0 0 1 0 0,0 0 0 0 0,0 1-1 0 0,-2 2 1 0 0,-1-1 12 0 0,0 1 0 0 0,0 0 1 0 0,1 1-1 0 0,-1-1 0 0 0,1 1 1 0 0,0 0-1 0 0,1 1 0 0 0,-1-1 0 0 0,-3 7 1 0 0,4-5-14 0 0,0 0 1 0 0,0 1 0 0 0,1-1-1 0 0,0 1 1 0 0,1 0 0 0 0,0 0-1 0 0,0 0 1 0 0,0 0 0 0 0,1 0-1 0 0,0 0 1 0 0,1 9 0 0 0,0-11-126 0 0,1 0 1 0 0,0 0 0 0 0,0 0 0 0 0,1 0-1 0 0,-1 0 1 0 0,1 0 0 0 0,0-1 0 0 0,1 1-1 0 0,0-1 1 0 0,-1 0 0 0 0,2 1 0 0 0,-1-1 0 0 0,1 0-1 0 0,-1-1 1 0 0,1 1 0 0 0,5 3 0 0 0,-1 0-24 0 0,1 0 0 0 0,0-1 1 0 0,1 0-1 0 0,0-1 0 0 0,0 0 0 0 0,0-1 1 0 0,0 0-1 0 0,1 0 0 0 0,11 3 1 0 0,-16-7-71 0 0,-1 1 1 0 0,1-1 0 0 0,0 0-1 0 0,-1-1 1 0 0,1 1 0 0 0,0-1-1 0 0,0 0 1 0 0,0 0 0 0 0,-1-1 0 0 0,1 0-1 0 0,0 0 1 0 0,0 0 0 0 0,-1-1-1 0 0,1 0 1 0 0,-1 0 0 0 0,0 0-1 0 0,1-1 1 0 0,-1 1 0 0 0,9-7-1 0 0,-11 5 2 0 0,0 1 1 0 0,1 0-1 0 0,-1-1 0 0 0,0 1 0 0 0,-1-1 0 0 0,1 0 0 0 0,-1 0 0 0 0,0 0 0 0 0,0 0 0 0 0,0 0 0 0 0,0 0 0 0 0,-1-1 1 0 0,1 1-1 0 0,-1-1 0 0 0,0 1 0 0 0,-1-1 0 0 0,1 0 0 0 0,-1 1 0 0 0,0-1 0 0 0,-1-8 0 0 0,1 4-35 0 0,-2 0 0 0 0,1 1 1 0 0,-1-1-1 0 0,-1 1 0 0 0,1 0 0 0 0,-1 0 0 0 0,-1 0 0 0 0,1 0 0 0 0,-1 0 0 0 0,-6-8 0 0 0,2 6-269 0 0,0-1 0 0 0,0 2 0 0 0,-1 0-1 0 0,0 0 1 0 0,-1 0 0 0 0,0 1 0 0 0,-15-10-1 0 0,18 14-1694 0 0,0 1-1 0 0,0 0 1 0 0,1 0-1 0 0,-15-3 0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91 120 0 0,'-9'-18'4996'0'0,"8"16"-4598"0"0,1 1-1 0 0,0-1 0 0 0,0 1 1 0 0,0-1-1 0 0,0 0 0 0 0,0 1 1 0 0,0-1-1 0 0,0 1 0 0 0,1-1 1 0 0,-1 1-1 0 0,0-1 0 0 0,1 1 0 0 0,0-1 1 0 0,-1 1-1 0 0,1 0 0 0 0,0-1 1 0 0,-1 1-1 0 0,1 0 0 0 0,0-1 1 0 0,0 1-1 0 0,2-2 0 0 0,0 0 135 0 0,0 1 1 0 0,1-1-1 0 0,-1 1 0 0 0,1-1 1 0 0,0 1-1 0 0,0 0 0 0 0,7-2 0 0 0,3-1 298 0 0,-1 2 0 0 0,1 0-1 0 0,0 0 1 0 0,16 0-1 0 0,-22 3-447 0 0,1-1-1 0 0,-1 2 1 0 0,0-1 0 0 0,1 1-1 0 0,-1 1 1 0 0,9 2-1 0 0,-15-4-292 0 0,1 1 0 0 0,-1 0 0 0 0,1 0 1 0 0,-1 0-1 0 0,1 0 0 0 0,-1 0 0 0 0,0 1 0 0 0,1-1 0 0 0,-1 1 0 0 0,0-1 0 0 0,0 1 0 0 0,0 0 1 0 0,0 0-1 0 0,-1 0 0 0 0,1 0 0 0 0,0 0 0 0 0,-1 0 0 0 0,0 1 0 0 0,1-1 0 0 0,-1 0 0 0 0,2 5 0 0 0,-3-4-53 0 0,0-1 0 0 0,0 0 0 0 0,0 0 0 0 0,0 1 0 0 0,0-1 0 0 0,0 0-1 0 0,-1 0 1 0 0,1 1 0 0 0,-1-1 0 0 0,1 0 0 0 0,-1 0 0 0 0,0 0 0 0 0,0 0-1 0 0,-1 2 1 0 0,-19 29 147 0 0,15-24-132 0 0,-75 98 257 0 0,73-95-272 0 0,1 0 1 0 0,0 0 0 0 0,1 0-1 0 0,1 1 1 0 0,-5 14-1 0 0,10-26-11 0 0,0 1 1 0 0,-1-1-1 0 0,1 1 0 0 0,0-1 0 0 0,0 0 0 0 0,0 1 1 0 0,0-1-1 0 0,0 0 0 0 0,0 1 0 0 0,0-1 0 0 0,0 1 0 0 0,1-1 1 0 0,-1 0-1 0 0,0 1 0 0 0,1-1 0 0 0,-1 0 0 0 0,1 0 1 0 0,0 1-1 0 0,-1-1 0 0 0,1 0 0 0 0,0 0 0 0 0,0 0 0 0 0,0 0 1 0 0,0 0-1 0 0,0 0 0 0 0,0 0 0 0 0,0 0 0 0 0,0 0 1 0 0,0 0-1 0 0,0 0 0 0 0,0-1 0 0 0,1 1 0 0 0,-1-1 0 0 0,0 1 1 0 0,0-1-1 0 0,3 1 0 0 0,5 2 161 0 0,0-1 0 0 0,1 0 0 0 0,-1-1 0 0 0,14 0 0 0 0,-6 1 123 0 0,32 1-820 0 0,-47-3 81 0 0,15 2-854 0 0,14-3-6454 0 0,-23 0 3017 0 0,4-1 2034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97 60 0 0,'0'-6'961'0'0,"0"1"1"0"0,-1-1-1 0 0,0 1 1 0 0,0 0-1 0 0,0-1 1 0 0,-1 1-1 0 0,0 0 1 0 0,0 0-1 0 0,0 0 1 0 0,0 0-1 0 0,-6-8 1 0 0,7 12-704 0 0,-1-1 0 0 0,1 0 1 0 0,-1 0-1 0 0,1 1 0 0 0,-1-1 0 0 0,0 1 1 0 0,1-1-1 0 0,-1 1 0 0 0,0 0 1 0 0,0 0-1 0 0,0 0 0 0 0,0 0 0 0 0,0 0 1 0 0,0 0-1 0 0,0 0 0 0 0,0 0 1 0 0,-1 1-1 0 0,1 0 0 0 0,0-1 1 0 0,0 1-1 0 0,0 0 0 0 0,-1 0 0 0 0,1 0 1 0 0,0 0-1 0 0,0 0 0 0 0,-1 1 1 0 0,1-1-1 0 0,0 1 0 0 0,0-1 1 0 0,0 1-1 0 0,-3 1 0 0 0,-3 1 114 0 0,0 1 0 0 0,1 0 0 0 0,0 1 0 0 0,-1 0 0 0 0,1 0 0 0 0,1 0 0 0 0,-1 1 0 0 0,1 0 0 0 0,0 0 0 0 0,0 1 0 0 0,-8 12-1 0 0,12-16-261 0 0,0 1 0 0 0,0 0 0 0 0,0-1 0 0 0,1 1 0 0 0,-1 0-1 0 0,1 0 1 0 0,0 0 0 0 0,0 0 0 0 0,0 0 0 0 0,1 0 0 0 0,-1 0-1 0 0,1 0 1 0 0,0 0 0 0 0,0 0 0 0 0,1 1 0 0 0,-1-1 0 0 0,1 0-1 0 0,0 0 1 0 0,0 0 0 0 0,0 0 0 0 0,0 0 0 0 0,1-1 0 0 0,0 1-1 0 0,-1 0 1 0 0,1-1 0 0 0,5 7 0 0 0,0-2-12 0 0,1 1 0 0 0,0-1 0 0 0,0 0 1 0 0,1-1-1 0 0,0 0 0 0 0,0-1 0 0 0,1 0 1 0 0,-1 0-1 0 0,2-1 0 0 0,-1 0 0 0 0,0 0 0 0 0,1-2 1 0 0,0 1-1 0 0,0-1 0 0 0,0-1 0 0 0,0 0 1 0 0,0 0-1 0 0,1-1 0 0 0,-1-1 0 0 0,0 0 0 0 0,15-1 1 0 0,-21 0-88 0 0,-1 0 0 0 0,1 0 1 0 0,-1-1-1 0 0,1 1 0 0 0,-1-1 1 0 0,0 0-1 0 0,0 0 0 0 0,0 0 1 0 0,0 0-1 0 0,0-1 0 0 0,0 0 1 0 0,0 0-1 0 0,-1 0 0 0 0,1 0 1 0 0,-1-1-1 0 0,0 1 0 0 0,4-7 0 0 0,-5 7-16 0 0,0 0-1 0 0,0-1 1 0 0,-1 1-1 0 0,0-1 1 0 0,1 1-1 0 0,-1-1 0 0 0,-1 0 1 0 0,1 1-1 0 0,0-1 1 0 0,-1 0-1 0 0,0 1 0 0 0,0-1 1 0 0,0 0-1 0 0,0 0 1 0 0,0 1-1 0 0,-1-1 1 0 0,0 0-1 0 0,1 1 0 0 0,-2-1 1 0 0,1 1-1 0 0,0-1 1 0 0,-4-6-1 0 0,-1 0-33 0 0,-1-1 1 0 0,0 2-1 0 0,-1-1 1 0 0,0 1-1 0 0,-1 0 1 0 0,1 1-1 0 0,-21-15 1 0 0,8 8-1731 0 0,-1 2 0 0 0,-43-21 0 0 0,63 34 756 0 0,-3-1-432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92 292 0 0,'-14'-12'1759'0'0,"12"10"-1011"0"0,0 0 1 0 0,0 0 0 0 0,1 0 0 0 0,-1 0 0 0 0,1 0 0 0 0,0 0 0 0 0,0-1-1 0 0,-2-2 1 0 0,3 4-486 0 0,0 0 0 0 0,-1 0 1 0 0,1 0-1 0 0,0-1 0 0 0,0 1 0 0 0,0 0 0 0 0,0 0 0 0 0,0-1 0 0 0,0 1 0 0 0,1 0 0 0 0,-1 0 0 0 0,0 0 1 0 0,0-1-1 0 0,1 1 0 0 0,-1 0 0 0 0,1 0 0 0 0,-1 0 0 0 0,1 0 0 0 0,0 0 0 0 0,-1 0 0 0 0,1 0 0 0 0,0 0 1 0 0,0 0-1 0 0,0 0 0 0 0,-1 0 0 0 0,1 0 0 0 0,0 1 0 0 0,0-1 0 0 0,0 0 0 0 0,0 1 0 0 0,1-1 0 0 0,-1 0 1 0 0,2 0-1 0 0,4-2 318 0 0,0-1 1 0 0,1 1-1 0 0,0 0 1 0 0,0 1-1 0 0,-1 0 1 0 0,2 0-1 0 0,-1 1 1 0 0,0 0-1 0 0,0 0 1 0 0,10 1-1 0 0,-11 0-343 0 0,-1 0 0 0 0,0 1 0 0 0,1 0 0 0 0,-1 0 0 0 0,1 1 0 0 0,-1 0 0 0 0,0 0 0 0 0,0 0-1 0 0,0 1 1 0 0,0 0 0 0 0,-1 0 0 0 0,1 0 0 0 0,6 6 0 0 0,-11-8-203 0 0,0 0 1 0 0,0 0-1 0 0,-1 0 0 0 0,1 0 0 0 0,0 0 0 0 0,0 1 1 0 0,-1-1-1 0 0,1 0 0 0 0,0 1 0 0 0,-1-1 0 0 0,1 0 1 0 0,-1 1-1 0 0,0-1 0 0 0,0 0 0 0 0,1 1 0 0 0,-1-1 0 0 0,0 1 1 0 0,0-1-1 0 0,0 1 0 0 0,0-1 0 0 0,0 0 0 0 0,-1 1 1 0 0,1-1-1 0 0,0 1 0 0 0,-1-1 0 0 0,1 0 0 0 0,-1 1 1 0 0,-1 1-1 0 0,0 2-30 0 0,-1 0 1 0 0,1 0-1 0 0,-1-1 1 0 0,0 1 0 0 0,-1-1-1 0 0,-4 5 1 0 0,-16 13-411 0 0,-1-1 1 0 0,-32 21 0 0 0,52-39 315 0 0,5-2 88 0 0,0-1-1 0 0,-1 0 1 0 0,1 0 0 0 0,0 0-1 0 0,0 0 1 0 0,0 0 0 0 0,0 0-1 0 0,-1 0 1 0 0,1 1-1 0 0,0-1 1 0 0,0 0 0 0 0,0 0-1 0 0,0 0 1 0 0,0 0 0 0 0,0 0-1 0 0,-1 1 1 0 0,1-1-1 0 0,0 0 1 0 0,0 0 0 0 0,0 0-1 0 0,0 1 1 0 0,0-1 0 0 0,0 0-1 0 0,0 0 1 0 0,0 0-1 0 0,0 1 1 0 0,0-1 0 0 0,0 0-1 0 0,0 0 1 0 0,0 0 0 0 0,0 0-1 0 0,0 1 1 0 0,0-1-1 0 0,0 0 1 0 0,0 0 0 0 0,0 0-1 0 0,0 1 1 0 0,1-1 0 0 0,-1 0-1 0 0,0 0 1 0 0,0 0-1 0 0,0 1 1 0 0,10 5 52 0 0,14 1 126 0 0,-3-2 11 0 0,98 24 526 0 0,-106-25-663 0 0,-1 0 0 0 0,0 1 1 0 0,-1 1-1 0 0,0 0 1 0 0,0 1-1 0 0,0 0 1 0 0,14 12-1 0 0,-23-18-60 0 0,-1 0 0 0 0,1 0 0 0 0,-1 0-1 0 0,1 0 1 0 0,-1 1 0 0 0,0-1 0 0 0,0 1-1 0 0,0-1 1 0 0,1 1 0 0 0,-1-1-1 0 0,-1 1 1 0 0,1-1 0 0 0,0 1 0 0 0,0 0-1 0 0,0 0 1 0 0,-1-1 0 0 0,1 1 0 0 0,-1 0-1 0 0,0 0 1 0 0,1 0 0 0 0,-1 0 0 0 0,0-1-1 0 0,0 1 1 0 0,0 0 0 0 0,0 0 0 0 0,-1 0-1 0 0,1 0 1 0 0,0 0 0 0 0,-1-1 0 0 0,1 1-1 0 0,-1 0 1 0 0,0 0 0 0 0,0-1 0 0 0,1 1-1 0 0,-1 0 1 0 0,0-1 0 0 0,0 1 0 0 0,-1-1-1 0 0,1 1 1 0 0,0-1 0 0 0,0 0-1 0 0,-1 1 1 0 0,-2 1 0 0 0,-1 1-53 0 0,-1 0 0 0 0,0 0-1 0 0,0 0 1 0 0,-1-1 0 0 0,1 0 0 0 0,-1 0 0 0 0,0-1-1 0 0,1 0 1 0 0,-1 0 0 0 0,-10 1 0 0 0,3-2-451 0 0,-1-1-1 0 0,1 0 1 0 0,-1-2 0 0 0,0 1 0 0 0,1-2 0 0 0,0 0-1 0 0,0 0 1 0 0,0-2 0 0 0,0 1 0 0 0,-23-13 0 0 0,29 12-880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71 132 0 0,'-6'-6'960'0'0,"0"-1"1"0"0,0 1-1 0 0,0 0 0 0 0,-1 1 1 0 0,0 0-1 0 0,0 0 0 0 0,0 0 1 0 0,0 1-1 0 0,-1 0 1 0 0,0 1-1 0 0,0 0 0 0 0,0 0 1 0 0,0 0-1 0 0,-15-2 0 0 0,19 5-672 0 0,1 0 0 0 0,-1 0-1 0 0,1 0 1 0 0,-1 0 0 0 0,1 1 0 0 0,0 0-1 0 0,-1 0 1 0 0,1-1 0 0 0,0 2 0 0 0,-1-1-1 0 0,-3 3 1 0 0,-32 19 1927 0 0,32-18-1808 0 0,-1 1 1 0 0,1 0-1 0 0,0 0 0 0 0,1 1 1 0 0,-1 0-1 0 0,1 0 0 0 0,1 0 0 0 0,-1 1 1 0 0,-6 13-1 0 0,10-16-229 0 0,0-1-1 0 0,0 1 1 0 0,1-1-1 0 0,-1 1 1 0 0,1-1 0 0 0,0 1-1 0 0,1 0 1 0 0,-1 0 0 0 0,1 0-1 0 0,0-1 1 0 0,0 1 0 0 0,0 0-1 0 0,1 0 1 0 0,0-1 0 0 0,0 1-1 0 0,0 0 1 0 0,0-1 0 0 0,1 1-1 0 0,0-1 1 0 0,4 9 0 0 0,-1-6-58 0 0,1 1 1 0 0,0-1 0 0 0,1 0 0 0 0,-1 0 0 0 0,1-1-1 0 0,1 0 1 0 0,-1 0 0 0 0,1 0 0 0 0,0-1-1 0 0,0-1 1 0 0,1 1 0 0 0,-1-1 0 0 0,1-1 0 0 0,0 1-1 0 0,9 1 1 0 0,-10-3-102 0 0,-1-1-1 0 0,0 0 1 0 0,0 0 0 0 0,1 0-1 0 0,-1-1 1 0 0,1 0-1 0 0,-1 0 1 0 0,0-1 0 0 0,9-2-1 0 0,-12 2-36 0 0,1 0-1 0 0,-1-1 1 0 0,1 1-1 0 0,-1-1 1 0 0,0 0-1 0 0,1-1 1 0 0,-1 1-1 0 0,0-1 1 0 0,0 0-1 0 0,-1 0 1 0 0,1 0 0 0 0,-1 0-1 0 0,1-1 1 0 0,4-6-1 0 0,-1 1-68 0 0,-1 0 1 0 0,-1-1-1 0 0,1 1 0 0 0,-1-1 1 0 0,-1 0-1 0 0,0 0 0 0 0,5-20 0 0 0,-8 26-29 0 0,-1-1-1 0 0,1 1 0 0 0,-1-1 0 0 0,0 1 0 0 0,0-1 1 0 0,0 1-1 0 0,-1-1 0 0 0,0 1 0 0 0,1-1 0 0 0,-2 1 0 0 0,1 0 1 0 0,0-1-1 0 0,-1 1 0 0 0,0 0 0 0 0,0 0 0 0 0,0 0 1 0 0,-1 0-1 0 0,1 0 0 0 0,-1 1 0 0 0,0-1 0 0 0,-6-6 0 0 0,3 5-411 0 0,1 1 0 0 0,-1-1-1 0 0,0 1 1 0 0,-11-6 0 0 0,-12-3-7274 0 0,22 10 5032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2:5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43 660 0 0,'-2'-22'10208'0'0,"1"15"-9388"0"0,1 7-307 0 0,0-1 0 0 0,0 0-1 0 0,-5-7 6667 0 0,4 7-6666 0 0,-5-1-555 0 0,5 1 707 0 0,-19 9 1165 0 0,1 5-595 0 0,-22 16 589 0 0,15-9-1038 0 0,1 1-150 0 0,9-7-211 0 0,11-9-276 0 0,1 0 1 0 0,0 0-1 0 0,0 0 1 0 0,0 0-1 0 0,1 0 1 0 0,-1 1 0 0 0,1 0-1 0 0,1 0 1 0 0,-1-1-1 0 0,1 2 1 0 0,0-1 0 0 0,-2 9-1 0 0,3-10-72 0 0,1 0 0 0 0,0-1 0 0 0,0 1 1 0 0,0 0-1 0 0,0 0 0 0 0,1-1 0 0 0,-1 1 0 0 0,1 0 0 0 0,0 0 0 0 0,1-1 0 0 0,-1 1 0 0 0,1-1 0 0 0,0 1 1 0 0,0-1-1 0 0,0 0 0 0 0,1 0 0 0 0,3 5 0 0 0,1-1-82 0 0,1 0 0 0 0,0 0 0 0 0,1-1 0 0 0,-1 0 0 0 0,1 0 0 0 0,1-1 0 0 0,-1 0 0 0 0,1-1 0 0 0,0 0 0 0 0,0 0 0 0 0,1-1 0 0 0,11 3 0 0 0,-14-5-165 0 0,1 1-1 0 0,-1-2 0 0 0,1 1 1 0 0,0-1-1 0 0,-1 0 0 0 0,1-1 1 0 0,0 0-1 0 0,0-1 1 0 0,-1 1-1 0 0,1-2 0 0 0,0 1 1 0 0,-1-1-1 0 0,1-1 0 0 0,-1 1 1 0 0,0-1-1 0 0,9-5 0 0 0,-11 4 70 0 0,-1 0-1 0 0,1 0 0 0 0,-1-1 0 0 0,1 0 1 0 0,-1 0-1 0 0,-1 0 0 0 0,1-1 0 0 0,-1 1 1 0 0,7-13-1 0 0,-10 17 139 0 0,-31 90 3264 0 0,26-75-3129 0 0,0 0 0 0 0,0 0 0 0 0,1 0 0 0 0,1 1 0 0 0,0 17 0 0 0,2-31-330 0 0,0 0 1 0 0,0 0-1 0 0,0 0 0 0 0,0 0 1 0 0,1 0-1 0 0,-1 0 1 0 0,0 0-1 0 0,1 0 1 0 0,-1 0-1 0 0,0 0 1 0 0,1 0-1 0 0,0 0 1 0 0,-1 0-1 0 0,1 0 0 0 0,-1 0 1 0 0,1 0-1 0 0,0 0 1 0 0,0-1-1 0 0,-1 1 1 0 0,1 0-1 0 0,0-1 1 0 0,0 1-1 0 0,0 0 1 0 0,0-1-1 0 0,0 1 1 0 0,0-1-1 0 0,0 0 0 0 0,0 1 1 0 0,1-1-1 0 0,14 0-9890 0 0,-6-4 7096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256 194 400 0 0,'0'-4'432'0'0,"0"0"-1"0"0,0 0 1 0 0,-1 0 0 0 0,0 0-1 0 0,0 0 1 0 0,0 1 0 0 0,0-1-1 0 0,0 0 1 0 0,-1 1 0 0 0,0-1-1 0 0,0 1 1 0 0,0-1 0 0 0,0 1-1 0 0,0 0 1 0 0,-1 0 0 0 0,1 0-1 0 0,-1 0 1 0 0,0 0 0 0 0,0 0-1 0 0,0 1 1 0 0,0 0 0 0 0,0-1-1 0 0,-1 1 1 0 0,1 0 0 0 0,-1 1-1 0 0,1-1 1 0 0,-1 1 0 0 0,0-1-1 0 0,1 1 1 0 0,-1 0 0 0 0,0 1-1 0 0,0-1 1 0 0,0 1 0 0 0,0-1-1 0 0,0 1 1 0 0,0 0 0 0 0,0 1-1 0 0,0-1 1 0 0,0 1 0 0 0,-6 1-1 0 0,2 0 15 0 0,-1 1 0 0 0,1 0-1 0 0,0 0 1 0 0,0 1 0 0 0,0 0 0 0 0,1 1-1 0 0,-1 0 1 0 0,1 0 0 0 0,0 0-1 0 0,0 1 1 0 0,1 0 0 0 0,0 0-1 0 0,0 1 1 0 0,-8 11 0 0 0,11-13-266 0 0,0 0 0 0 0,0 0 0 0 0,1 0 0 0 0,0 0 0 0 0,0 1 0 0 0,0-1 0 0 0,0 1 0 0 0,1-1 0 0 0,0 1 0 0 0,0 0 0 0 0,1-1 0 0 0,-1 1 0 0 0,1 0 0 0 0,1-1 0 0 0,-1 1 0 0 0,1 0 0 0 0,0 0 0 0 0,0-1 0 0 0,1 1 1 0 0,-1-1-1 0 0,1 1 0 0 0,0-1 0 0 0,5 7 0 0 0,0 2-87 0 0,1-2 1 0 0,1 1 0 0 0,1-1 0 0 0,-1 0-1 0 0,2-1 1 0 0,0 0 0 0 0,0 0 0 0 0,1-2 0 0 0,0 1-1 0 0,0-1 1 0 0,1-1 0 0 0,1-1 0 0 0,-1 1-1 0 0,1-2 1 0 0,0 0 0 0 0,1-1 0 0 0,-1 0-1 0 0,1-1 1 0 0,0-1 0 0 0,0 0 0 0 0,26 1 0 0 0,-32-5-104 0 0,0 0 0 0 0,0 0 0 0 0,-1-1 1 0 0,1 0-1 0 0,0-1 0 0 0,-1 0 1 0 0,1 0-1 0 0,-1-1 0 0 0,0 0 0 0 0,0 0 1 0 0,-1-1-1 0 0,1 0 0 0 0,-1 0 1 0 0,0-1-1 0 0,0 0 0 0 0,-1 0 0 0 0,0 0 1 0 0,0-1-1 0 0,0 0 0 0 0,-1 0 1 0 0,0-1-1 0 0,-1 0 0 0 0,1 1 0 0 0,-1-1 1 0 0,-1-1-1 0 0,0 1 0 0 0,0-1 1 0 0,0 1-1 0 0,2-16 0 0 0,-5 17-11 0 0,-1-1 0 0 0,1 0 0 0 0,-1 1 0 0 0,0-1 0 0 0,-1 1 0 0 0,0-1 0 0 0,0 1 0 0 0,-1 0 0 0 0,0 0 0 0 0,0 0 0 0 0,0 0 0 0 0,-1 0 0 0 0,0 1 0 0 0,-7-9 0 0 0,-1-1-103 0 0,-1 1 0 0 0,-1 0 0 0 0,0 1 0 0 0,-22-17 0 0 0,12 13-277 0 0,-1 2 0 0 0,-1 0 0 0 0,0 1 0 0 0,-34-13 0 0 0,1 8-3035 0 0,0 8-4128 0 0,43 12 4661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40 207 696 0 0,'-14'-14'4885'0'0,"6"-1"340"0"0,7 5 761 0 0,3 7-5313 0 0,1-1 1 0 0,0 1 0 0 0,-1 0 0 0 0,1 0 0 0 0,0 0 0 0 0,1 0 0 0 0,-1 1 0 0 0,0-1 0 0 0,1 1 0 0 0,4-2 0 0 0,-3 1-344 0 0,0 0 1 0 0,0-1-1 0 0,0 1 0 0 0,-1-1 1 0 0,0 0-1 0 0,5-5 1 0 0,-6 6-229 0 0,-1 0 0 0 0,0 0 0 0 0,0-1 0 0 0,0 1 0 0 0,0-1 0 0 0,0 1 0 0 0,-1-1 0 0 0,0 1 0 0 0,0-1 0 0 0,0 0 0 0 0,0 0 0 0 0,0 0 0 0 0,0-5 1 0 0,-2 7-82 0 0,1 0 0 0 0,0 0 0 0 0,-1 0 0 0 0,1 0 0 0 0,-1 0 0 0 0,0 0 0 0 0,0 0 0 0 0,0 0 0 0 0,0 0 0 0 0,0 0 0 0 0,0 1 0 0 0,0-1 0 0 0,0 0 0 0 0,-1 1 0 0 0,1-1 0 0 0,-1 1 0 0 0,1-1 0 0 0,-1 1 0 0 0,0 0 0 0 0,1-1 0 0 0,-1 1 0 0 0,0 0 0 0 0,0 0 0 0 0,0 1 0 0 0,0-1 0 0 0,-2-1 0 0 0,0 1-8 0 0,1 0-1 0 0,-1 0 1 0 0,1 0 0 0 0,-1 0 0 0 0,0 0-1 0 0,1 1 1 0 0,-1-1 0 0 0,0 1 0 0 0,0 0-1 0 0,1 0 1 0 0,-1 1 0 0 0,0-1 0 0 0,1 1-1 0 0,-1-1 1 0 0,0 1 0 0 0,-6 3 0 0 0,10-4-5 0 0,-1 0 1 0 0,1 1 0 0 0,-1-1-1 0 0,1 0 1 0 0,-1 0 0 0 0,1 1 0 0 0,0-1-1 0 0,-1 0 1 0 0,1 1 0 0 0,-1-1-1 0 0,1 0 1 0 0,0 1 0 0 0,-1-1-1 0 0,1 1 1 0 0,0-1 0 0 0,-1 0-1 0 0,1 1 1 0 0,0-1 0 0 0,0 1 0 0 0,-1-1-1 0 0,1 1 1 0 0,0-1 0 0 0,0 1-1 0 0,0-1 1 0 0,0 1 0 0 0,0 0-1 0 0,-1-1 1 0 0,1 1 0 0 0,0-1 0 0 0,1 1-1 0 0,-1-1 1 0 0,0 1 0 0 0,0-1-1 0 0,0 1 1 0 0,0-1 0 0 0,0 1-1 0 0,0-1 1 0 0,1 1 0 0 0,-1-1 0 0 0,0 1-1 0 0,0-1 1 0 0,1 1 0 0 0,-1-1-1 0 0,0 1 1 0 0,1 0 0 0 0,16 17 286 0 0,-10-15-245 0 0,0 0 1 0 0,1-1-1 0 0,-1 1 1 0 0,0-1-1 0 0,1-1 1 0 0,-1 0-1 0 0,1 0 1 0 0,0 0-1 0 0,11-1 1 0 0,-17 0-42 0 0,-1 0 0 0 0,1-1 0 0 0,0 1 0 0 0,-1 0 0 0 0,1-1 1 0 0,-1 1-1 0 0,1-1 0 0 0,-1 0 0 0 0,0 1 0 0 0,1-1 0 0 0,-1 0 0 0 0,0 0 1 0 0,1 0-1 0 0,-1 0 0 0 0,0 0 0 0 0,0 0 0 0 0,0 0 0 0 0,0 0 0 0 0,0 0 1 0 0,1-2-1 0 0,-1 2-34 0 0,-1 1 1 0 0,0-1 0 0 0,1 0-1 0 0,-1 1 1 0 0,0-1-1 0 0,0 0 1 0 0,1 1 0 0 0,-1-1-1 0 0,0 0 1 0 0,0 1 0 0 0,0-1-1 0 0,0 0 1 0 0,0 1-1 0 0,0-1 1 0 0,0 0 0 0 0,0 1-1 0 0,0-1 1 0 0,0 0-1 0 0,-1 1 1 0 0,1-1 0 0 0,0 0-1 0 0,0 1 1 0 0,-1-1 0 0 0,1 0-1 0 0,0 1 1 0 0,-1-1-1 0 0,1 1 1 0 0,-1-1 0 0 0,1 0-1 0 0,0 1 1 0 0,-1-1 0 0 0,1 1-1 0 0,-1 0 1 0 0,0-1-1 0 0,1 1 1 0 0,-1-1 0 0 0,1 1-1 0 0,-1 0 1 0 0,0-1 0 0 0,1 1-1 0 0,-1 0 1 0 0,0 0-1 0 0,1 0 1 0 0,-1-1 0 0 0,-1 1-1 0 0,0-1-269 0 0,-15-3-1323 0 0,17 4 1350 0 0,-1 0 0 0 0,1 0 0 0 0,-1 0-1 0 0,0 0 1 0 0,1 0 0 0 0,-1 0 0 0 0,1 0-1 0 0,-1 0 1 0 0,1 0 0 0 0,-1 0 0 0 0,1 0-1 0 0,-1 0 1 0 0,1 0 0 0 0,-1 1 0 0 0,1-1-1 0 0,-1 0 1 0 0,1 0 0 0 0,-1 1 0 0 0,1-1 0 0 0,-1 0-1 0 0,1 1 1 0 0,0-1 0 0 0,-1 1 0 0 0,1-1-1 0 0,-1 0 1 0 0,1 1 0 0 0,0-1 0 0 0,-1 1-1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11 200 0 0,'-37'-10'23659'0'0,"50"11"-18337"0"0,46 5-7111 0 0,-41-4 3990 0 0,31 0-4035 0 0,-33-4-1807 0 0,1-2-3659 0 0,-10 1 4415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89 764 0 0,'2'-4'845'0'0,"-1"1"0"0"0,1-1 1 0 0,-1 0-1 0 0,1 1 0 0 0,0-1 0 0 0,0 1 0 0 0,1-1 0 0 0,-1 1 0 0 0,1 0 1 0 0,-1 0-1 0 0,5-3 0 0 0,-2 2 65 0 0,1-1 1 0 0,0 1-1 0 0,-1 0 1 0 0,2 1-1 0 0,-1-1 1 0 0,8-2-1 0 0,-7 3-307 0 0,1 1 0 0 0,0-1 0 0 0,0 1 0 0 0,-1 1 0 0 0,1 0 0 0 0,0 0 0 0 0,0 0 0 0 0,0 1 0 0 0,0 0 0 0 0,0 1 0 0 0,0-1 0 0 0,9 3 0 0 0,-14-2-439 0 0,0 0 0 0 0,-1-1 0 0 0,1 1 0 0 0,0 0 0 0 0,0 1 0 0 0,-1-1 0 0 0,1 0-1 0 0,-1 1 1 0 0,1 0 0 0 0,-1-1 0 0 0,0 1 0 0 0,1 0 0 0 0,2 3 0 0 0,-5-3-119 0 0,1-1 0 0 0,0 1 0 0 0,-1 0 0 0 0,1-1 0 0 0,-1 1 0 0 0,1 0 0 0 0,-1-1 0 0 0,0 1 0 0 0,0 0 0 0 0,0-1 0 0 0,0 1 0 0 0,0 0 1 0 0,0-1-1 0 0,0 1 0 0 0,-1 0 0 0 0,1-1 0 0 0,-1 1 0 0 0,1 0 0 0 0,-1-1 0 0 0,1 1 0 0 0,-1-1 0 0 0,0 1 0 0 0,0-1 0 0 0,-1 3 0 0 0,-5 6 35 0 0,0 0 1 0 0,-1 0-1 0 0,0-1 0 0 0,-1 0 0 0 0,0 0 0 0 0,-15 11 0 0 0,13-11-29 0 0,1-1 0 0 0,0 1 0 0 0,1 1 0 0 0,0 0 0 0 0,-8 12 0 0 0,10-12-18 0 0,5-7-15 0 0,0 1-1 0 0,0-1 0 0 0,0 0 0 0 0,0 1 0 0 0,0-1 0 0 0,1 1 0 0 0,-2 4 1 0 0,3-7-14 0 0,0 1 1 0 0,0-1 0 0 0,0 0 0 0 0,0 0 0 0 0,0 0 0 0 0,0 1 0 0 0,1-1 0 0 0,-1 0 0 0 0,0 0 0 0 0,1 0-1 0 0,-1 0 1 0 0,0 0 0 0 0,1 1 0 0 0,0-1 0 0 0,-1 0 0 0 0,1 0 0 0 0,0 0 0 0 0,-1 0 0 0 0,1-1 0 0 0,0 1-1 0 0,0 0 1 0 0,0 0 0 0 0,0 0 0 0 0,0-1 0 0 0,0 1 0 0 0,0 0 0 0 0,0-1 0 0 0,1 1 0 0 0,6 3 14 0 0,-1 0 0 0 0,1-1 0 0 0,0-1 0 0 0,0 1 0 0 0,0-1 0 0 0,0 0 1 0 0,0-1-1 0 0,11 1 0 0 0,1-1-130 0 0,0-1 0 0 0,26-4 0 0 0,1-3-2994 0 0,-9 0-6956 0 0,-31 6 7250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43 56 0 0,'-15'-12'2891'0'0,"11"9"-1555"0"0,-1-1-1 0 0,0 0 0 0 0,0 1 0 0 0,-10-5 1 0 0,9 6-635 0 0,1 1 1 0 0,0-1 0 0 0,-1 1 0 0 0,1 0-1 0 0,-1 0 1 0 0,1 1 0 0 0,-1 0 0 0 0,1 0-1 0 0,-1 0 1 0 0,1 0 0 0 0,-11 3 0 0 0,8-1-151 0 0,0 0 1 0 0,0 1 0 0 0,1 0-1 0 0,-1 0 1 0 0,1 1 0 0 0,0-1-1 0 0,0 2 1 0 0,-7 4 0 0 0,9-5-270 0 0,0 1 1 0 0,0-1 0 0 0,0 1 0 0 0,1-1 0 0 0,0 1 0 0 0,0 1 0 0 0,0-1 0 0 0,1 1 0 0 0,-1-1 0 0 0,-2 8 0 0 0,5-9-104 0 0,-1 0 0 0 0,1 1 0 0 0,0-1-1 0 0,0 0 1 0 0,0 1 0 0 0,1-1 0 0 0,0 0 0 0 0,0 1 0 0 0,0-1 0 0 0,0 1 0 0 0,0-1 0 0 0,1 1 0 0 0,0-1 0 0 0,0 0 0 0 0,3 8 0 0 0,1-1 16 0 0,1 0 1 0 0,0 0 0 0 0,0-1 0 0 0,1 0 0 0 0,0 0-1 0 0,1 0 1 0 0,0-1 0 0 0,1 0 0 0 0,0-1 0 0 0,0 0-1 0 0,1 0 1 0 0,12 6 0 0 0,-16-9-197 0 0,2-1 0 0 0,-1 0-1 0 0,0 0 1 0 0,1-1 0 0 0,-1 0 0 0 0,1-1 0 0 0,0 1-1 0 0,0-1 1 0 0,0-1 0 0 0,1 0 0 0 0,-1 0-1 0 0,0 0 1 0 0,0-1 0 0 0,0 0 0 0 0,1-1 0 0 0,-1 0-1 0 0,0 0 1 0 0,16-5 0 0 0,-19 3-14 0 0,-1 1 0 0 0,1-1 0 0 0,0 0 0 0 0,-1 0 1 0 0,1 0-1 0 0,-1-1 0 0 0,0 1 0 0 0,0-1 0 0 0,-1 0 0 0 0,1 0 0 0 0,-1-1 1 0 0,0 1-1 0 0,0-1 0 0 0,0 1 0 0 0,0-1 0 0 0,-1 0 0 0 0,0 0 0 0 0,0 0 1 0 0,0 0-1 0 0,-1-1 0 0 0,0 1 0 0 0,0 0 0 0 0,0-1 0 0 0,-1 1 0 0 0,1 0 1 0 0,-1-1-1 0 0,-1 1 0 0 0,1-1 0 0 0,-1 1 0 0 0,0-1 0 0 0,0 1 0 0 0,0 0 0 0 0,-1 0 1 0 0,0 0-1 0 0,0 0 0 0 0,0 0 0 0 0,-6-9 0 0 0,2 6-75 0 0,-1-1 0 0 0,0 1 0 0 0,-1 0-1 0 0,0 0 1 0 0,0 1 0 0 0,-1 0 0 0 0,0 1 0 0 0,0-1 0 0 0,-1 2-1 0 0,1 0 1 0 0,-19-8 0 0 0,11 7-666 0 0,-1 0-1 0 0,-20-3 1 0 0,-37-2-5181 0 0,53 11 2325 0 0,0 2 519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21 308 0 0,'-12'-7'2109'0'0,"-8"-6"15740"0"0,45 18-10495 0 0,61 9-6218 0 0,-75-13-1684 0 0,1-1-1 0 0,18-3 1 0 0,-12 0-2756 0 0,-1 0-3475 0 0,-4-1 3860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91 452 0 0,'0'-3'596'0'0,"-1"0"-1"0"0,1-1 1 0 0,0 1-1 0 0,0 0 1 0 0,1 0-1 0 0,-1-1 1 0 0,1 1 0 0 0,0 0-1 0 0,0 0 1 0 0,0 0-1 0 0,0 0 1 0 0,0 0-1 0 0,1 0 1 0 0,-1 0 0 0 0,1 0-1 0 0,0 0 1 0 0,0 0-1 0 0,0 1 1 0 0,0-1-1 0 0,0 1 1 0 0,0 0 0 0 0,1-1-1 0 0,-1 1 1 0 0,1 0-1 0 0,0 1 1 0 0,0-1-1 0 0,3-2 1 0 0,-4 3-311 0 0,1-1 1 0 0,-1 1-1 0 0,1 0 0 0 0,-1 0 0 0 0,1 0 1 0 0,-1 0-1 0 0,1 0 0 0 0,-1 0 1 0 0,1 1-1 0 0,0-1 0 0 0,-1 1 0 0 0,1 0 1 0 0,0 0-1 0 0,-1 0 0 0 0,1 0 1 0 0,0 0-1 0 0,0 1 0 0 0,-1-1 0 0 0,1 1 1 0 0,-1 0-1 0 0,1 0 0 0 0,0-1 1 0 0,-1 2-1 0 0,0-1 0 0 0,1 0 0 0 0,-1 0 1 0 0,0 1-1 0 0,1-1 0 0 0,-1 1 1 0 0,0 0-1 0 0,0 0 0 0 0,0 0 0 0 0,1 2 1 0 0,-2-2-238 0 0,0-1 0 0 0,-1 1 0 0 0,1 0-1 0 0,0-1 1 0 0,-1 1 0 0 0,0 0 0 0 0,1-1 0 0 0,-1 1 0 0 0,0 0 0 0 0,0 0 0 0 0,0-1 0 0 0,0 1 0 0 0,0 0 0 0 0,0 0 0 0 0,-1-1 0 0 0,1 1 0 0 0,-1 0-1 0 0,1-1 1 0 0,-1 1 0 0 0,1 0 0 0 0,-1-1 0 0 0,0 1 0 0 0,0-1 0 0 0,0 1 0 0 0,-2 2 0 0 0,-1 1-141 0 0,0 1 0 0 0,-1-1 1 0 0,0 0-1 0 0,0 0 0 0 0,-8 6 0 0 0,3-4-115 0 0,0 1-1 0 0,0 0 1 0 0,1 1-1 0 0,-11 13 0 0 0,20-22 202 0 0,0 1 0 0 0,-1-1 0 0 0,1 1 0 0 0,0 0-1 0 0,0-1 1 0 0,0 1 0 0 0,0 0 0 0 0,0 0 0 0 0,0-1 0 0 0,0 1-1 0 0,0 0 1 0 0,0-1 0 0 0,0 1 0 0 0,1 0 0 0 0,-1-1-1 0 0,0 1 1 0 0,0-1 0 0 0,0 1 0 0 0,1 0 0 0 0,-1-1-1 0 0,0 1 1 0 0,1-1 0 0 0,-1 1 0 0 0,1-1 0 0 0,0 1 0 0 0,11 12-36 0 0,3-2 61 0 0,1 0 1 0 0,0-2-1 0 0,28 13 0 0 0,26 15 300 0 0,-63-33-258 0 0,0 1 0 0 0,0 1 0 0 0,-1-1 0 0 0,1 1 0 0 0,-1 0 0 0 0,0 1 0 0 0,5 7 0 0 0,-10-13-58 0 0,0 0 0 0 0,0 1 0 0 0,0-1 0 0 0,0 1 0 0 0,0-1 0 0 0,-1 1-1 0 0,1-1 1 0 0,0 1 0 0 0,-1-1 0 0 0,1 1 0 0 0,-1 0 0 0 0,1-1 0 0 0,-1 1-1 0 0,0 0 1 0 0,0-1 0 0 0,0 1 0 0 0,0 0 0 0 0,0 0 0 0 0,0-1 0 0 0,0 1-1 0 0,-1 0 1 0 0,1-1 0 0 0,-1 1 0 0 0,1 0 0 0 0,-1-1 0 0 0,1 1 0 0 0,-1-1-1 0 0,0 1 1 0 0,0-1 0 0 0,0 1 0 0 0,0-1 0 0 0,0 0 0 0 0,0 1 0 0 0,0-1-1 0 0,0 0 1 0 0,-1 0 0 0 0,1 0 0 0 0,0 0 0 0 0,-1 0 0 0 0,1 0 0 0 0,-1 0-1 0 0,1 0 1 0 0,-1 0 0 0 0,-2 0 0 0 0,-5 3-172 0 0,0-1 0 0 0,0 0 0 0 0,0 0 0 0 0,-1-1 0 0 0,1 0 0 0 0,-16 1 0 0 0,2-3-1055 0 0,1 0 0 0 0,-25-4 1 0 0,10-2-4378 0 0,33 5 2811 0 0,-3-2 401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81 664 0 0,'-3'-1'454'0'0,"0"0"-1"0"0,0 0 1 0 0,0 0-1 0 0,-1 1 1 0 0,1-1 0 0 0,0 1-1 0 0,0 0 1 0 0,-1 0-1 0 0,1 0 1 0 0,0 1-1 0 0,-1-1 1 0 0,1 1 0 0 0,0 0-1 0 0,0-1 1 0 0,0 1-1 0 0,0 1 1 0 0,0-1-1 0 0,0 0 1 0 0,0 1 0 0 0,0 0-1 0 0,0-1 1 0 0,0 1-1 0 0,1 0 1 0 0,-1 1 0 0 0,1-1-1 0 0,0 0 1 0 0,-1 1-1 0 0,1-1 1 0 0,0 1-1 0 0,-2 3 1 0 0,2-1-28 0 0,-1-1 1 0 0,1 1-1 0 0,-1 0 0 0 0,1 0 1 0 0,1 0-1 0 0,-1 0 0 0 0,1 0 1 0 0,0 1-1 0 0,0-1 0 0 0,0 0 1 0 0,1 1-1 0 0,-1-1 0 0 0,2 0 1 0 0,-1 1-1 0 0,0-1 0 0 0,1 0 1 0 0,0 0-1 0 0,3 9 0 0 0,0-3-48 0 0,2 0 1 0 0,-1 0-1 0 0,2 0 0 0 0,-1-1 0 0 0,1 0 0 0 0,1 0 0 0 0,0 0 0 0 0,0-1 0 0 0,1-1 0 0 0,19 16 0 0 0,-16-16-120 0 0,0 1 0 0 0,1-2 0 0 0,0 1 0 0 0,0-2-1 0 0,1 0 1 0 0,0 0 0 0 0,0-2 0 0 0,26 6 0 0 0,-35-9-248 0 0,1 0 0 0 0,0-1 0 0 0,-1 1 0 0 0,1-1 0 0 0,-1-1 0 0 0,1 1-1 0 0,0-1 1 0 0,-1 0 0 0 0,8-2 0 0 0,-11 2-26 0 0,1 0 1 0 0,-1 0-1 0 0,1 0 0 0 0,-1 0 0 0 0,0-1 0 0 0,0 1 0 0 0,1-1 0 0 0,-1 1 0 0 0,0-1 0 0 0,-1 0 1 0 0,1 0-1 0 0,0 0 0 0 0,0 0 0 0 0,-1 0 0 0 0,1 0 0 0 0,-1 0 0 0 0,0 0 0 0 0,1-1 0 0 0,-1 1 0 0 0,0 0 1 0 0,1-5-1 0 0,0-4-1 0 0,-1-1 0 0 0,1 1 0 0 0,-2 0 0 0 0,0 0 1 0 0,0 0-1 0 0,-1-1 0 0 0,0 1 0 0 0,-1 0 0 0 0,0 0 1 0 0,-1 0-1 0 0,0 0 0 0 0,-1 1 0 0 0,0-1 0 0 0,-1 1 1 0 0,0 0-1 0 0,0 0 0 0 0,-9-11 0 0 0,3 6-186 0 0,0 0 0 0 0,-1 1 0 0 0,-1 1 0 0 0,0 0 0 0 0,-1 0 0 0 0,-1 1 0 0 0,1 1 0 0 0,-2 1 0 0 0,-29-16 0 0 0,10 15-1813 0 0,-2 7-5380 0 0,21 4 4427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3 492 0 0,'-45'-3'6991'0'0,"15"8"2676"0"0,30 5-3906 0 0,4-7-5389 0 0,0-1-1 0 0,0 1 1 0 0,-1-1-1 0 0,1 0 1 0 0,1 0-1 0 0,-1 0 1 0 0,0 0-1 0 0,0-1 1 0 0,1 1-1 0 0,6 0 1 0 0,51 6 1597 0 0,-41-7-1345 0 0,-9 0-770 0 0,0-1 0 0 0,-1-1 0 0 0,1 0 0 0 0,14-3 0 0 0,-2-1-3809 0 0,-3-1-3585 0 0,-13 4 4563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56 728 0 0,'1'-39'10920'0'0,"-2"23"1228"0"0,1 16-12002 0 0,-22 16 661 0 0,0 2 1 0 0,1 0 0 0 0,2 1 0 0 0,0 1 0 0 0,-24 33 0 0 0,39-48-708 0 0,1 1 0 0 0,-1 0 1 0 0,1 0-1 0 0,0 0 1 0 0,1 0-1 0 0,-1 1 1 0 0,1-1-1 0 0,0 1 1 0 0,1 0-1 0 0,-1 12 0 0 0,2-16-68 0 0,0 0 0 0 0,0 0 0 0 0,0 0 0 0 0,1 1 0 0 0,0-1 0 0 0,-1 0 0 0 0,1 0 0 0 0,1 0 0 0 0,-1 0 0 0 0,0 0 0 0 0,1-1 0 0 0,-1 1 0 0 0,1 0 0 0 0,0 0 0 0 0,0-1 0 0 0,0 0 0 0 0,0 1 0 0 0,0-1 0 0 0,1 0 0 0 0,-1 0 0 0 0,1 0 0 0 0,-1 0 0 0 0,1 0 0 0 0,0-1 0 0 0,3 3 0 0 0,1-1-118 0 0,1 0 1 0 0,-1 0 0 0 0,1 0-1 0 0,-1-1 1 0 0,1 0 0 0 0,0 0-1 0 0,0-1 1 0 0,0 0 0 0 0,0 0-1 0 0,0-1 1 0 0,0 0 0 0 0,0-1-1 0 0,0 0 1 0 0,0 0 0 0 0,-1 0-1 0 0,1-1 1 0 0,0 0 0 0 0,0-1-1 0 0,-1 0 1 0 0,0 0 0 0 0,1 0-1 0 0,-1-1 1 0 0,-1 0 0 0 0,1-1-1 0 0,0 1 1 0 0,-1-1 0 0 0,0-1-1 0 0,8-8 1 0 0,-3 4 175 0 0,-13 22 569 0 0,-4 7-521 0 0,-4 24 242 0 0,1 0 0 0 0,2 0-1 0 0,-1 60 1 0 0,8-101-921 0 0,1 5 690 0 0,8-2-5260 0 0,5-6-3227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63 316 0 0,'-3'-4'925'0'0,"0"1"0"0"0,0 0 0 0 0,0 0 0 0 0,-1 0-1 0 0,1 1 1 0 0,-1-1 0 0 0,0 1 0 0 0,0 0 0 0 0,0 0 0 0 0,0 0 0 0 0,-7-1 0 0 0,6 2-270 0 0,0 0 1 0 0,0 0 0 0 0,1 1 0 0 0,-1-1-1 0 0,0 1 1 0 0,0 1 0 0 0,0-1 0 0 0,0 1-1 0 0,-7 1 1 0 0,5 0-241 0 0,0 1-1 0 0,0 0 1 0 0,0 0 0 0 0,0 0-1 0 0,1 1 1 0 0,0 0 0 0 0,0 0-1 0 0,0 0 1 0 0,0 1 0 0 0,0 0 0 0 0,1 0-1 0 0,0 0 1 0 0,0 1 0 0 0,-4 7-1 0 0,4-6-163 0 0,1 1 1 0 0,0-1-1 0 0,1 0 0 0 0,0 1 0 0 0,0 0 1 0 0,0 0-1 0 0,1 0 0 0 0,0 0 0 0 0,1 0 0 0 0,0 0 1 0 0,0 1-1 0 0,1-1 0 0 0,0 0 0 0 0,2 16 1 0 0,-1-18-185 0 0,0 0 1 0 0,1 0 0 0 0,0 0-1 0 0,0 0 1 0 0,0 0-1 0 0,0 0 1 0 0,1-1 0 0 0,0 1-1 0 0,1-1 1 0 0,-1 0 0 0 0,1 1-1 0 0,0-2 1 0 0,0 1 0 0 0,0 0-1 0 0,1-1 1 0 0,0 0 0 0 0,-1 0-1 0 0,2 0 1 0 0,-1-1 0 0 0,6 4-1 0 0,3 0-115 0 0,0-1 0 0 0,1 0-1 0 0,0-1 1 0 0,0-1 0 0 0,0 0-1 0 0,23 3 1 0 0,-31-7 41 0 0,-1 1 1 0 0,0-1-1 0 0,0 0 0 0 0,0 0 0 0 0,0 0 1 0 0,0-1-1 0 0,1 0 0 0 0,-1-1 1 0 0,0 1-1 0 0,-1-1 0 0 0,1 0 0 0 0,0-1 1 0 0,0 1-1 0 0,-1-1 0 0 0,0 0 1 0 0,1 0-1 0 0,-1-1 0 0 0,0 0 0 0 0,5-5 1 0 0,-7 5 41 0 0,0 0 0 0 0,0 0 0 0 0,-1-1 0 0 0,1 1 0 0 0,-1-1 0 0 0,0 0 0 0 0,0 0 0 0 0,-1 0 1 0 0,1 0-1 0 0,-1 0 0 0 0,0 0 0 0 0,-1 0 0 0 0,1 0 0 0 0,-1 0 0 0 0,0-10 0 0 0,-1 5 14 0 0,0 1-1 0 0,0-1 0 0 0,-1 1 1 0 0,0 0-1 0 0,-1 0 1 0 0,0 0-1 0 0,-7-15 0 0 0,3 12-7 0 0,0 2-1 0 0,0-1 0 0 0,-1 1 0 0 0,-1 0 1 0 0,0 0-1 0 0,0 1 0 0 0,0 1 0 0 0,-1-1 1 0 0,-1 2-1 0 0,1-1 0 0 0,-1 1 0 0 0,-1 1 1 0 0,-23-10-1 0 0,16 9-327 0 0,-1 0 0 0 0,0 2 1 0 0,0 0-1 0 0,-1 1 0 0 0,1 1 1 0 0,-1 1-1 0 0,0 1 0 0 0,-21 1 1 0 0,36 1-1248 0 0,0 0 0 0 0,0 0 0 0 0,0 1 0 0 0,0-1 0 0 0,-7 4 0 0 0,-1 1-1662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19 528 0 0,'-25'1'13929'0'0,"299"-6"-4941"0"0,-158-1-6905 0 0,101-2 2045 0 0,-215 8-4336 0 0,0 0 1 0 0,0 0-1 0 0,0 0 1 0 0,0 1-1 0 0,-1-1 1 0 0,1 0-1 0 0,0 1 1 0 0,0 0-1 0 0,0-1 0 0 0,2 2 1 0 0,8 7-9166 0 0,-4-3 6286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6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15 112 0 0,'-5'-2'1357'0'0,"0"-1"0"0"0,0 1 0 0 0,0 1 0 0 0,-1-1 0 0 0,1 1 0 0 0,0 0 1 0 0,-1 0-1 0 0,1 0 0 0 0,-1 1 0 0 0,1 0 0 0 0,-1 0 0 0 0,1 0 0 0 0,-8 2 6663 0 0,16 1-7142 0 0,1 0-639 0 0,1-1 1 0 0,-1 1-1 0 0,0-1 0 0 0,1 0 1 0 0,-1 0-1 0 0,1 0 1 0 0,0 0-1 0 0,-1-1 1 0 0,1 0-1 0 0,6 1 0 0 0,59 5 1698 0 0,-37-5-1065 0 0,36 2-648 0 0,0-3 1 0 0,82-10-1 0 0,-77-1-3312 0 0,-66 13 267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12 604 0 0,'0'0'8391'0'0,"6"1"-6620"0"0,113 5 4831 0 0,70-12-1926 0 0,-68 0-2194 0 0,-64 3-1285 0 0,-32 1-568 0 0,0 0 1 0 0,0 2-1 0 0,29 4 1 0 0,-53-4-868 0 0,1 0 0 0 0,-1 1 1 0 0,0-1-1 0 0,1 1 0 0 0,-1 0 1 0 0,1-1-1 0 0,-1 1 1 0 0,0 0-1 0 0,0 0 0 0 0,0-1 1 0 0,1 1-1 0 0,-1 0 0 0 0,1 1 1 0 0,4 5-3994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0 424 0 0,'-6'4'12496'0'0,"12"0"-11836"0"0,0-1 0 0 0,1 0 0 0 0,-1-1 0 0 0,1 0 0 0 0,0 0 0 0 0,0 0 1 0 0,10 1-1 0 0,59 4 2302 0 0,-40-5-1752 0 0,86 7 1818 0 0,64 7 92 0 0,-162-7-7547 0 0,-10-3-2321 0 0,-7-3 3775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14 137 44 0 0,'-1'0'255'0'0,"1"0"0"0"0,-1 0 0 0 0,0 0 0 0 0,1 0 0 0 0,-1 0 0 0 0,1 0 0 0 0,-1 0 0 0 0,1-1 0 0 0,-1 1 0 0 0,1 0 0 0 0,-1 0 0 0 0,1 0 0 0 0,-1 0 0 0 0,1-1 0 0 0,0 1 0 0 0,-1 0 0 0 0,1-1 0 0 0,-1 1 0 0 0,1 0 0 0 0,-1-1 0 0 0,1 1 0 0 0,0 0 0 0 0,-1-1 0 0 0,1 1 0 0 0,0-1 0 0 0,-1 1 0 0 0,1 0 0 0 0,0-1 0 0 0,0 1 0 0 0,-1-2 0 0 0,2 1-24 0 0,-1 1-1 0 0,0-1 1 0 0,1 0 0 0 0,-1 0-1 0 0,1 0 1 0 0,0 1-1 0 0,-1-1 1 0 0,1 0 0 0 0,-1 1-1 0 0,1-1 1 0 0,0 0 0 0 0,0 1-1 0 0,-1-1 1 0 0,1 1-1 0 0,1-1 1 0 0,41-20 2898 0 0,-39 19-2278 0 0,60-21 3121 0 0,0 2 0 0 0,128-22 0 0 0,-158 40-5620 0 0,-19 3-1385 0 0,0-1-3666 0 0,0-1 3929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4 103 264 0 0,'0'-1'361'0'0,"-1"1"-1"0"0,1-1 1 0 0,0 0 0 0 0,-1 1 0 0 0,1-1-1 0 0,0 0 1 0 0,-1 1 0 0 0,1-1 0 0 0,0 0-1 0 0,0 1 1 0 0,0-1 0 0 0,0 0 0 0 0,0 1-1 0 0,-1-1 1 0 0,1 0 0 0 0,0 0 0 0 0,1 1-1 0 0,-1-1 1 0 0,0 0 0 0 0,0 0-1 0 0,0 1 1 0 0,0-1 0 0 0,1 0 0 0 0,-1-1-1 0 0,17-1 7368 0 0,-6 2-7597 0 0,4-1 970 0 0,89-10 4203 0 0,-30 2-2760 0 0,92-25 0 0 0,-144 28-2474 0 0,17-3-625 0 0,-15 7-10011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69 484 0 0,'-19'-10'7568'0'0,"19"10"-7174"0"0,-1-1-1 0 0,1 1 1 0 0,0-1-1 0 0,0 1 1 0 0,-1-1-1 0 0,1 1 1 0 0,0-1-1 0 0,0 1 1 0 0,0-2-1 0 0,0 2-31 0 0,0-1-1 0 0,0 1 1 0 0,0-1 0 0 0,0 1-1 0 0,0-1 1 0 0,1 1-1 0 0,-1-1 1 0 0,0 0-1 0 0,0 1 1 0 0,1 0 0 0 0,-1-1-1 0 0,0 1 1 0 0,2-2 723 0 0,-2 2-724 0 0,0 0 1 0 0,1-1-1 0 0,-1 1 1 0 0,2-1 0 0 0,10-4 494 0 0,46-7 3712 0 0,34 6-2072 0 0,-43 4-1627 0 0,132-13 1851 0 0,-173 14-2982 0 0,-6 0-142 0 0,0 1 1 0 0,0 0-1 0 0,0 0 1 0 0,0 0-1 0 0,1 0 1 0 0,-1 0 0 0 0,0 0-1 0 0,0 0 1 0 0,0 1-1 0 0,2 0 1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15 134 496 0 0,'-14'-11'9139'0'0,"14"10"-8821"0"0,-1 0 1 0 0,1 0 0 0 0,0 1-1 0 0,0-1 1 0 0,0 0-1 0 0,0 0 1 0 0,0 1-1 0 0,1-1 1 0 0,-1 0-1 0 0,0 0 1 0 0,0 1 0 0 0,0-1-1 0 0,1 0 1 0 0,-1 0-1 0 0,0 1 1 0 0,1-1-1 0 0,-1 1 1 0 0,0-1 0 0 0,1 0-1 0 0,-1 1 1 0 0,1-1-1 0 0,-1 1 1 0 0,2-2-1 0 0,20-10 3324 0 0,-12 9-2581 0 0,0 0 1 0 0,21-2 0 0 0,68-3 2012 0 0,-48 5-1667 0 0,-1-2 0 0 0,96-23 1 0 0,-140 26-1906 0 0,20-8-360 0 0,-18 3-3113 0 0,2-11-7084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57 860 0 0,'0'0'8147'0'0,"2"-2"-6457"0"0,2-1-968 0 0,0 1 1 0 0,1-1-1 0 0,-1 1 0 0 0,0 0 0 0 0,1 0 1 0 0,-1 1-1 0 0,1-1 0 0 0,0 1 1 0 0,7-1-1 0 0,52-4 2869 0 0,-34 3-2253 0 0,225-23 6600 0 0,-252 26-8238 0 0,0 0 1 0 0,-1 0 0 0 0,1 0-1 0 0,0 0 1 0 0,0 1 0 0 0,-1-1-1 0 0,1 1 1 0 0,4 1-1 0 0,7 2-8998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3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71 292 0 0,'-18'-9'-287'0'0,"-18"-3"19870"0"0,53 23-17333 0 0,-6-6-1805 0 0,-1-1 0 0 0,1 1 0 0 0,0-2 1 0 0,0 0-1 0 0,1 0 0 0 0,-1-1 0 0 0,13 1 0 0 0,6-1 380 0 0,42-3-1 0 0,-60 0-698 0 0,-1 0 1 0 0,0-1 0 0 0,0 0-1 0 0,0 0 1 0 0,0-1-1 0 0,-1-1 1 0 0,1 0 0 0 0,-1 0-1 0 0,0-1 1 0 0,0 0-1 0 0,0-1 1 0 0,-1 0 0 0 0,1 0-1 0 0,-2-1 1 0 0,15-14-1 0 0,-13 11-16 0 0,-13 17-52 0 0,-10 23 50 0 0,9 15 188 0 0,3 0 0 0 0,1-1 0 0 0,7 55-1 0 0,-4-64-169 0 0,4 23 251 0 0,23 85-1 0 0,-11-59-65 0 0,-19-83-306 0 0,1 5 21 0 0,0-1 1 0 0,0 0 0 0 0,0 1 0 0 0,-1-1 0 0 0,0 10 0 0 0,0-13-33 0 0,0-1 1 0 0,-1 0-1 0 0,1 1 0 0 0,-1-1 1 0 0,1 0-1 0 0,-1 1 0 0 0,1-1 1 0 0,-1 0-1 0 0,0 0 0 0 0,0 0 1 0 0,0 0-1 0 0,0 1 1 0 0,0-1-1 0 0,0 0 0 0 0,0-1 1 0 0,0 1-1 0 0,0 0 0 0 0,0 0 1 0 0,0 0-1 0 0,0-1 0 0 0,-1 1 1 0 0,1 0-1 0 0,0-1 1 0 0,-3 1-1 0 0,-27 8-80 0 0,-1-1 1 0 0,1-2-1 0 0,-1-1 0 0 0,-40 1 1 0 0,31-3 33 0 0,5 0 14 0 0,-164 21 129 0 0,198-24-75 0 0,1 0 1 0 0,0 0-1 0 0,-1 0 0 0 0,1 0 0 0 0,-1 1 0 0 0,1-1 1 0 0,0 1-1 0 0,0-1 0 0 0,-1 1 0 0 0,1-1 0 0 0,0 1 1 0 0,0 0-1 0 0,0-1 0 0 0,-2 2 0 0 0,3-1 3 0 0,0-1 0 0 0,1 0 0 0 0,-1 1 0 0 0,0-1 0 0 0,0 1 0 0 0,1-1 1 0 0,-1 0-1 0 0,0 1 0 0 0,1-1 0 0 0,-1 0 0 0 0,0 1 0 0 0,1-1 0 0 0,-1 0 0 0 0,1 0 0 0 0,-1 1 0 0 0,0-1 0 0 0,1 0 0 0 0,-1 0 0 0 0,1 0 0 0 0,-1 0 0 0 0,1 1 0 0 0,-1-1 0 0 0,1 0 0 0 0,-1 0 1 0 0,1 0-1 0 0,46 6 689 0 0,138-17-708 0 0,-30-3 0 0 0,-137 13 0 0 0,-16 1-362 0 0,0-1-1 0 0,-1 1 1 0 0,1 0-1 0 0,0 0 1 0 0,0 0 0 0 0,0 1-1 0 0,0-1 1 0 0,0 0-1 0 0,-1 1 1 0 0,1-1 0 0 0,0 1-1 0 0,2 0 1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39 288 0 0,'0'0'625'0'0,"22"-23"7197"0"0,0 7 6142 0 0,-29 28-13665 0 0,-1 0 1 0 0,0-1 0 0 0,-1 0 0 0 0,-1 0-1 0 0,0-1 1 0 0,0 0 0 0 0,-12 8 0 0 0,-91 61 587 0 0,52-39-477 0 0,61-39-405 0 0,-9 4 84 0 0,1 1 0 0 0,-1 0 0 0 0,1 0 0 0 0,1 1 0 0 0,-1 0 0 0 0,1 1 0 0 0,1-1 0 0 0,-9 13 0 0 0,15-19-64 0 0,0 0-1 0 0,0 0 0 0 0,0 0 0 0 0,0 0 1 0 0,1 0-1 0 0,-1 0 0 0 0,0 0 0 0 0,0 0 1 0 0,1 0-1 0 0,-1 0 0 0 0,1 0 0 0 0,-1 0 1 0 0,1 0-1 0 0,-1 0 0 0 0,1-1 0 0 0,0 1 1 0 0,-1 0-1 0 0,1 0 0 0 0,0 0 0 0 0,-1-1 1 0 0,1 1-1 0 0,0-1 0 0 0,0 1 0 0 0,1 0 1 0 0,5 3 42 0 0,0-1 1 0 0,0-1 0 0 0,1 1 0 0 0,-1-1-1 0 0,1 0 1 0 0,-1-1 0 0 0,1 0 0 0 0,0 0-1 0 0,0 0 1 0 0,13-2 0 0 0,11-1 67 0 0,37-7-1 0 0,-54 6-115 0 0,0-1 0 0 0,0 0-1 0 0,0-1 1 0 0,0 0 0 0 0,-1-2-1 0 0,0 1 1 0 0,0-2 0 0 0,24-17-1 0 0,-38 25-16 0 0,1-1 0 0 0,-1 1-1 0 0,0 0 1 0 0,0 0 0 0 0,1-1-1 0 0,-1 1 1 0 0,0 0 0 0 0,0 0-1 0 0,1 0 1 0 0,-1 0 0 0 0,0-1-1 0 0,1 1 1 0 0,-1 0 0 0 0,0 0-1 0 0,1 0 1 0 0,-1 0 0 0 0,0 0-1 0 0,1 0 1 0 0,-1 0-1 0 0,0 0 1 0 0,1 0 0 0 0,-1 0-1 0 0,0 0 1 0 0,1 0 0 0 0,-1 0-1 0 0,0 0 1 0 0,1 0 0 0 0,-1 0-1 0 0,0 1 1 0 0,0-1 0 0 0,1 0-1 0 0,-1 0 1 0 0,0 0 0 0 0,1 0-1 0 0,-1 1 1 0 0,0-1 0 0 0,0 0-1 0 0,1 0 1 0 0,4 17 183 0 0,-4 31 278 0 0,-1-39-358 0 0,2 32 455 0 0,9 51 0 0 0,-6-57-165 0 0,1-19-1246 0 0,3-11-4423 0 0,3-5-5082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204 100 612 0 0,'0'-4'847'0'0,"0"-1"-1"0"0,-1 0 1 0 0,0 0 0 0 0,0 1 0 0 0,0-1-1 0 0,0 0 1 0 0,-1 1 0 0 0,1-1-1 0 0,-1 1 1 0 0,0 0 0 0 0,-1 0-1 0 0,1 0 1 0 0,-6-7 0 0 0,6 9-577 0 0,1 0 0 0 0,-1 0 0 0 0,0 1 0 0 0,0-1 0 0 0,0 1 0 0 0,1 0 0 0 0,-2-1 0 0 0,1 1 0 0 0,0 0 0 0 0,0 0 0 0 0,0 0 0 0 0,0 1 0 0 0,-1-1 0 0 0,1 0 0 0 0,0 1 0 0 0,-1 0 0 0 0,1-1 0 0 0,0 1 0 0 0,-1 0 0 0 0,1 0 0 0 0,0 0 0 0 0,-1 1 0 0 0,1-1 0 0 0,-1 0 0 0 0,1 1 0 0 0,0 0 0 0 0,0-1 0 0 0,-1 1 0 0 0,1 0 0 0 0,-3 2 0 0 0,-3 1-10 0 0,1 1 0 0 0,-1 0 1 0 0,1 0-1 0 0,0 1 0 0 0,1 0 0 0 0,-1 0 1 0 0,1 0-1 0 0,0 1 0 0 0,1 0 0 0 0,0 0 1 0 0,0 1-1 0 0,0-1 0 0 0,1 1 0 0 0,0 0 1 0 0,-4 13-1 0 0,6-14-135 0 0,0 0 1 0 0,0 0-1 0 0,1 0 1 0 0,-1 0-1 0 0,2 0 0 0 0,-1 0 1 0 0,1 0-1 0 0,0 1 1 0 0,1-1-1 0 0,-1 0 1 0 0,1 0-1 0 0,1 0 1 0 0,-1 0-1 0 0,1 0 0 0 0,1 0 1 0 0,-1-1-1 0 0,1 1 1 0 0,0-1-1 0 0,7 11 1 0 0,-4-9-35 0 0,1 0 1 0 0,0-1 0 0 0,0 1 0 0 0,0-2 0 0 0,1 1-1 0 0,0-1 1 0 0,1 0 0 0 0,-1-1 0 0 0,1 1 0 0 0,0-2-1 0 0,11 5 1 0 0,-13-6-84 0 0,0-1 1 0 0,0 0-1 0 0,1 0 0 0 0,-1 0 0 0 0,0-1 1 0 0,1 0-1 0 0,-1-1 0 0 0,1 1 0 0 0,-1-1 1 0 0,1-1-1 0 0,-1 0 0 0 0,0 0 0 0 0,1 0 1 0 0,-1-1-1 0 0,14-4 0 0 0,-17 4-10 0 0,-1-1 1 0 0,1 1-1 0 0,0-1 1 0 0,-1 0-1 0 0,1 0 1 0 0,-1 0-1 0 0,0 0 1 0 0,0 0-1 0 0,0-1 1 0 0,0 1-1 0 0,-1-1 1 0 0,1 0-1 0 0,-1 0 1 0 0,0 0-1 0 0,0 0 1 0 0,-1 0-1 0 0,1 0 1 0 0,-1-1-1 0 0,0 1 1 0 0,0 0-1 0 0,0-1 1 0 0,0-7-1 0 0,0 3 8 0 0,-1 0 0 0 0,0 0-1 0 0,-1 1 1 0 0,0-1 0 0 0,0 0 0 0 0,-1 0 0 0 0,0 1-1 0 0,0-1 1 0 0,-1 1 0 0 0,-6-14 0 0 0,1 10-76 0 0,1 0-1 0 0,-2 1 1 0 0,1 0 0 0 0,-1 0 0 0 0,-1 1 0 0 0,0 0 0 0 0,-1 1 0 0 0,0 0 0 0 0,0 0 0 0 0,-16-8 0 0 0,13 9-1325 0 0,-1 0 1 0 0,0 2 0 0 0,0-1-1 0 0,-30-7 1 0 0,41 14 241 0 0,-2-1-3806 0 0,-5-1 2404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6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1 540 0 0,'-26'31'4751'0'0,"25"-30"-4178"0"0,0 1-1 0 0,0 0 1 0 0,0 0-1 0 0,0-1 1 0 0,1 1-1 0 0,-1 0 1 0 0,0 0-1 0 0,1 0 1 0 0,-1 0-1 0 0,1 0 1 0 0,0 0-1 0 0,-1 0 0 0 0,1 0 1 0 0,0 0-1 0 0,0 0 1 0 0,1 4-1 0 0,0-5-304 0 0,-1 0 0 0 0,1 0-1 0 0,0 0 1 0 0,0 0 0 0 0,0 0 0 0 0,0 0-1 0 0,0 0 1 0 0,0-1 0 0 0,0 1-1 0 0,0 0 1 0 0,0 0 0 0 0,0-1-1 0 0,0 1 1 0 0,0-1 0 0 0,1 1 0 0 0,-1-1-1 0 0,0 1 1 0 0,2-1 0 0 0,23 6 1979 0 0,15-2 253 0 0,0-2 1 0 0,0-2 0 0 0,81-9 0 0 0,-92 5-2340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81 456 0 0,'29'81'11202'0'0,"-25"-64"-4744"0"0,-8-28-1615 0 0,-5-34-1079 0 0,9 40-3609 0 0,1-1 0 0 0,-1 1 0 0 0,1 0 0 0 0,0 0 0 0 0,1 0 0 0 0,-1 0 0 0 0,1 0 0 0 0,0 0 0 0 0,0 0 0 0 0,0 1 0 0 0,1-1 0 0 0,-1 1 0 0 0,1 0 0 0 0,0-1 0 0 0,1 1 0 0 0,5-5-1 0 0,-7 6-106 0 0,1 1-1 0 0,0 0 1 0 0,0 0-1 0 0,-1 1 1 0 0,1-1-1 0 0,0 0 0 0 0,0 1 1 0 0,1 0-1 0 0,-1 0 1 0 0,0 0-1 0 0,0 0 1 0 0,0 0-1 0 0,1 1 0 0 0,-1-1 1 0 0,0 1-1 0 0,1 0 1 0 0,-1 0-1 0 0,1 0 1 0 0,-1 1-1 0 0,0-1 0 0 0,1 1 1 0 0,-1-1-1 0 0,0 1 1 0 0,0 0-1 0 0,0 1 1 0 0,0-1-1 0 0,6 3 0 0 0,-1 2 15 0 0,1 0 0 0 0,-1 0 0 0 0,0 1-1 0 0,0 0 1 0 0,-1 0 0 0 0,0 1 0 0 0,0 0-1 0 0,-1 0 1 0 0,8 14 0 0 0,19 22-17 0 0,-26-36-41 0 0,-6-7-2 0 0,0-5 1 0 0,1-12 115 0 0,2-1 0 0 0,0 1-1 0 0,1 0 1 0 0,8-18 0 0 0,-11 30-92 0 0,-1 0-1 0 0,1 1 1 0 0,0-1 0 0 0,0 1-1 0 0,0-1 1 0 0,0 1 0 0 0,1 0-1 0 0,0 0 1 0 0,-1 0 0 0 0,1 0-1 0 0,0 0 1 0 0,0 1 0 0 0,0-1-1 0 0,1 1 1 0 0,-1 0 0 0 0,0 0-1 0 0,1 0 1 0 0,0 1 0 0 0,-1-1-1 0 0,1 1 1 0 0,0 0 0 0 0,0 0-1 0 0,0 0 1 0 0,7-1 0 0 0,-9 2-18 0 0,1 1 1 0 0,0-1 0 0 0,-1 1-1 0 0,1-1 1 0 0,0 1-1 0 0,-1 0 1 0 0,1 0 0 0 0,-1 0-1 0 0,1 0 1 0 0,-1 0 0 0 0,0 1-1 0 0,1-1 1 0 0,-1 1 0 0 0,0-1-1 0 0,0 1 1 0 0,0 0-1 0 0,3 4 1 0 0,2 2-5 0 0,0 1 0 0 0,-1 0 0 0 0,5 12 0 0 0,4 5-111 0 0,-7-12-573 0 0,-8-12 186 0 0,1 0 1 0 0,0 0-1 0 0,0 0 1 0 0,0 0-1 0 0,0 0 1 0 0,1 0-1 0 0,-1-1 1 0 0,0 1-1 0 0,3 1 0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1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51 154 212 0 0,'0'0'5458'0'0,"1"2"-3859"0"0,0 4-795 0 0,1-1 1 0 0,-1 1 0 0 0,-1-1 0 0 0,1 1 0 0 0,-1 0-1 0 0,0-1 1 0 0,0 1 0 0 0,-2 9 0 0 0,-12 52 2814 0 0,2-16-988 0 0,10-35-1278 0 0,-1-1 0 0 0,-1 1 1 0 0,-9 20 2604 0 0,11-48-3708 0 0,0 0 1 0 0,0-1-1 0 0,1 1 0 0 0,2-24 0 0 0,11-109 658 0 0,-9 113-685 0 0,17-89 813 0 0,-14 108-881 0 0,-1-6 54 0 0,-4 19-207 0 0,-1-1 0 0 0,0 1 0 0 0,0 0 0 0 0,1 0 0 0 0,-1 0 1 0 0,0 0-1 0 0,0 0 0 0 0,1 0 0 0 0,-1 0 0 0 0,0 0 0 0 0,0 0 0 0 0,1 0 1 0 0,-1 0-1 0 0,0 0 0 0 0,0 0 0 0 0,1 0 0 0 0,-1 0 0 0 0,0 0 0 0 0,0 0 1 0 0,1 0-1 0 0,-1 0 0 0 0,0 0 0 0 0,0 0 0 0 0,1 0 0 0 0,-1 1 1 0 0,0-1-1 0 0,0 0 0 0 0,0 0 0 0 0,1 0 0 0 0,-1 0 0 0 0,0 0 0 0 0,0 1 1 0 0,0-1-1 0 0,0 0 0 0 0,1 0 0 0 0,-1 1 0 0 0,10 7 27 0 0,-9-8-25 0 0,10 13 11 0 0,0 1 0 0 0,-1 0 1 0 0,-1 1-1 0 0,10 19 1 0 0,3 6 0 0 0,63 88-589 0 0,-70-110 441 0 0,0 0 0 0 0,0-1 0 0 0,2-1-1 0 0,30 23 1 0 0,-45-37 100 0 0,-1-1 0 0 0,1 1 1 0 0,0-1-1 0 0,0 0 0 0 0,0 0 1 0 0,0 0-1 0 0,1 0 0 0 0,-1 0 0 0 0,0 0 1 0 0,0-1-1 0 0,0 1 0 0 0,1-1 1 0 0,-1 1-1 0 0,0-1 0 0 0,1 0 0 0 0,-1 0 1 0 0,0 0-1 0 0,1 0 0 0 0,-1 0 0 0 0,0-1 1 0 0,1 1-1 0 0,-1-1 0 0 0,0 1 1 0 0,0-1-1 0 0,0 0 0 0 0,1 0 0 0 0,-1 0 1 0 0,0 0-1 0 0,0 0 0 0 0,0-1 1 0 0,-1 1-1 0 0,1 0 0 0 0,0-1 0 0 0,0 0 1 0 0,-1 1-1 0 0,1-1 0 0 0,1-3 0 0 0,-2 4 28 0 0,0 0 0 0 0,-1-1-1 0 0,1 1 1 0 0,-1-1 0 0 0,1 1 0 0 0,-1 0-1 0 0,0-1 1 0 0,1 1 0 0 0,-1-1-1 0 0,0 1 1 0 0,0-1 0 0 0,0 1-1 0 0,0-1 1 0 0,0 1 0 0 0,-1-1-1 0 0,1 1 1 0 0,0-1 0 0 0,-1 1-1 0 0,0-3 1 0 0,-1 1 1 0 0,0-1 0 0 0,0 1 1 0 0,0-1-1 0 0,0 1 0 0 0,0 0 0 0 0,-1 0 0 0 0,-4-4 1 0 0,-2-1 7 0 0,-2-1 0 0 0,1 1 1 0 0,-20-10-1 0 0,5 4 75 0 0,0 2 0 0 0,-1 1 0 0 0,-44-12 0 0 0,56 19-97 0 0,-1 0-1 0 0,0 2 1 0 0,0 0 0 0 0,0 0-1 0 0,0 1 1 0 0,-1 1 0 0 0,1 1-1 0 0,-20 3 1 0 0,33-4-183 0 0,0 1 1 0 0,0-1-1 0 0,0 1 0 0 0,0-1 0 0 0,0 1 1 0 0,0 0-1 0 0,0 0 0 0 0,0 0 0 0 0,0 0 1 0 0,0 0-1 0 0,0 1 0 0 0,-2 2 0 0 0,3-3-344 0 0,1-1 0 0 0,-1 1 0 0 0,0 0 0 0 0,1 0 0 0 0,-1 0 0 0 0,1 0 0 0 0,0 0 0 0 0,-1 0 0 0 0,1 0 0 0 0,0 0 0 0 0,0 0 0 0 0,0 0 0 0 0,-1 0 0 0 0,1 0 0 0 0,0 0-1 0 0,0 0 1 0 0,0 0 0 0 0,1 1 0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14 368 0 0,'0'0'9178'0'0,"2"-1"-8347"0"0,6-1 99 0 0,-1 0-1 0 0,1 0 1 0 0,-1 1 0 0 0,9-1-1 0 0,63 0 1747 0 0,-63 2-2107 0 0,271 14 3158 0 0,-151-22-4377 0 0,-70 2-1572 0 0,0 4-4341 0 0,-49 2 4410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4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7 368 0 0,'-17'-7'4738'0'0,"15"9"-3780"0"0,0 0-665 0 0,-1 0 0 0 0,1 0 0 0 0,0 0 0 0 0,0 0 0 0 0,0 1 0 0 0,1-1 0 0 0,-1 1-1 0 0,0-1 1 0 0,1 1 0 0 0,0 0 0 0 0,-1-1 0 0 0,1 1 0 0 0,0 0 0 0 0,0 0 0 0 0,1 0 0 0 0,-1 4 0 0 0,-2 11 944 0 0,0 30-1 0 0,0-7 176 0 0,2-37-1270 0 0,0 0-198 0 0,0 0 0 0 0,0 1 0 0 0,1-1 0 0 0,-1 1 1 0 0,1-1-1 0 0,0 8 0 0 0,1-11-300 0 0,0 1 228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4 236 0 0,'-3'-3'19150'0'0,"54"9"-14079"0"0,74-1 0 0 0,-46-5-7036 0 0,-22 0-5573 0 0,-45 0 4199 0 0,-3-2 478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0 140 624 0 0,'2'-5'695'0'0,"-1"0"-1"0"0,1 1 1 0 0,0-1-1 0 0,0 0 1 0 0,0 1-1 0 0,1-1 1 0 0,0 1-1 0 0,0 0 1 0 0,0 0 0 0 0,0 0-1 0 0,0 0 1 0 0,1 0-1 0 0,0 1 1 0 0,0 0-1 0 0,0-1 1 0 0,0 2-1 0 0,0-1 1 0 0,8-4-1 0 0,6-2 703 0 0,1 0-1 0 0,0 1 0 0 0,25-8 0 0 0,-39 15-1127 0 0,10-4 719 0 0,-1 1 0 0 0,24-3 0 0 0,-35 7-850 0 0,0-1 0 0 0,0 1-1 0 0,0 0 1 0 0,0 0 0 0 0,0 0 0 0 0,0 0 0 0 0,0 0 0 0 0,-1 1 0 0 0,1 0 0 0 0,0-1 0 0 0,0 1 0 0 0,0 0 0 0 0,0 0 0 0 0,-1 0 0 0 0,1 1 0 0 0,-1-1 0 0 0,1 1 0 0 0,-1 0-1 0 0,1-1 1 0 0,1 3 0 0 0,-3-2-89 0 0,1 0-1 0 0,-1 0 1 0 0,-1 0-1 0 0,1 0 1 0 0,0 0-1 0 0,-1 0 1 0 0,1 1-1 0 0,-1-1 0 0 0,1 0 1 0 0,-1 0-1 0 0,0 0 1 0 0,0 0-1 0 0,0 1 1 0 0,0-1-1 0 0,0 0 1 0 0,-1 0-1 0 0,1 0 1 0 0,-1 1-1 0 0,1-1 1 0 0,-2 3-1 0 0,-19 41 258 0 0,4-17-99 0 0,-31 39 1 0 0,31-46-99 0 0,1 0 0 0 0,1 1 0 0 0,-15 33 0 0 0,29-54-71 0 0,0 0-1 0 0,0-1 0 0 0,0 1 1 0 0,0 0-1 0 0,1 0 1 0 0,-1 0-1 0 0,1 0 1 0 0,0 0-1 0 0,-1 0 0 0 0,1 0 1 0 0,0-1-1 0 0,0 1 1 0 0,0 0-1 0 0,0 0 1 0 0,0 0-1 0 0,1 0 0 0 0,-1 0 1 0 0,1 0-1 0 0,-1 0 1 0 0,1 0-1 0 0,0 0 0 0 0,-1-1 1 0 0,1 1-1 0 0,0 0 1 0 0,2 2-1 0 0,1-1 70 0 0,-1 0 0 0 0,1 0-1 0 0,-1-1 1 0 0,1 1 0 0 0,0-1 0 0 0,0 0 0 0 0,1 0-1 0 0,-1 0 1 0 0,0-1 0 0 0,6 2 0 0 0,48 9 1013 0 0,-5-2-4949 0 0,-52-10 2933 0 0,4 4-1321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275 125 400 0 0,'2'-5'959'0'0,"-1"0"-1"0"0,0-1 1 0 0,-1 1 0 0 0,1-1 0 0 0,-1 1-1 0 0,0-1 1 0 0,0 1 0 0 0,-1-1 0 0 0,-1-8-1 0 0,1 11-538 0 0,0 0 0 0 0,0 0 0 0 0,0 0-1 0 0,-1 0 1 0 0,1 0 0 0 0,-1 0 0 0 0,1 1 0 0 0,-1-1-1 0 0,0 0 1 0 0,0 1 0 0 0,0 0 0 0 0,0-1 0 0 0,-1 1-1 0 0,1 0 1 0 0,-1 0 0 0 0,1 0 0 0 0,-6-2 0 0 0,2 1-82 0 0,1 1 1 0 0,-1 0-1 0 0,0 0 0 0 0,0 1 1 0 0,0 0-1 0 0,0 0 1 0 0,0 0-1 0 0,0 1 1 0 0,0 0-1 0 0,0 0 1 0 0,0 0-1 0 0,0 1 1 0 0,0 0-1 0 0,0 0 1 0 0,0 0-1 0 0,0 1 1 0 0,1 0-1 0 0,-1 0 1 0 0,0 0-1 0 0,1 1 1 0 0,0 0-1 0 0,-1 0 0 0 0,1 1 1 0 0,-9 7-1 0 0,7-5-147 0 0,-1 1-1 0 0,0 1 0 0 0,1-1 0 0 0,1 1 0 0 0,-1 0 1 0 0,1 1-1 0 0,1-1 0 0 0,0 1 0 0 0,0 1 1 0 0,0-1-1 0 0,1 1 0 0 0,1-1 0 0 0,0 1 0 0 0,-3 11 1 0 0,6-13-92 0 0,-1 0 0 0 0,1 1 0 0 0,1-1 0 0 0,-1 0 0 0 0,1 0 0 0 0,1 0 1 0 0,-1 0-1 0 0,1 0 0 0 0,1 0 0 0 0,0 0 0 0 0,0 0 0 0 0,0-1 0 0 0,1 1 1 0 0,0-1-1 0 0,0 0 0 0 0,1-1 0 0 0,0 1 0 0 0,0-1 0 0 0,1 1 0 0 0,0-2 0 0 0,0 1 1 0 0,0-1-1 0 0,13 9 0 0 0,-12-9-87 0 0,1 0 1 0 0,-1 0 0 0 0,1-1-1 0 0,-1 0 1 0 0,1-1-1 0 0,0 0 1 0 0,1 0-1 0 0,-1-1 1 0 0,0 1 0 0 0,1-2-1 0 0,-1 1 1 0 0,1-2-1 0 0,0 1 1 0 0,-1-1-1 0 0,1 0 1 0 0,-1 0 0 0 0,1-1-1 0 0,0-1 1 0 0,-1 1-1 0 0,1-1 1 0 0,-1-1-1 0 0,13-5 1 0 0,-15 4-49 0 0,0 0 1 0 0,-1 0-1 0 0,1-1 0 0 0,-1 0 1 0 0,0 0-1 0 0,0 0 0 0 0,0 0 0 0 0,-1-1 1 0 0,0 0-1 0 0,0 0 0 0 0,-1 0 1 0 0,6-12-1 0 0,-6 11 8 0 0,0-1-1 0 0,0 0 1 0 0,0 0-1 0 0,-1 0 1 0 0,-1 0-1 0 0,1-1 1 0 0,-1 1 0 0 0,0 0-1 0 0,-1-1 1 0 0,-1-11-1 0 0,-1 13-26 0 0,0 0-1 0 0,0 0 0 0 0,0 0 1 0 0,-1 0-1 0 0,0 0 0 0 0,-1 0 1 0 0,0 1-1 0 0,0-1 0 0 0,0 1 1 0 0,-1 0-1 0 0,1 1 0 0 0,-1-1 1 0 0,-1 1-1 0 0,1 0 0 0 0,-9-6 1 0 0,-1 0-794 0 0,1 2 1 0 0,-1 0 0 0 0,-1 0 0 0 0,1 2 0 0 0,-27-10 0 0 0,29 14-809 0 0,2 0-4978 0 0,2 1 2969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 0 0,'9'5'637'0'0,"-1"1"0"0"0,0 1 1 0 0,-1-1-1 0 0,0 1 0 0 0,0 0 0 0 0,0 1 0 0 0,-1-1 0 0 0,0 1 1 0 0,7 13-1 0 0,2 4 2400 0 0,20 53 0 0 0,3 20 10328 0 0,-38-98-13258 0 0,6-8 912 0 0,6-15-817 0 0,4-11 740 0 0,35-60 0 0 0,-45 84-826 0 0,1 0 0 0 0,0 1 0 0 0,1 0 0 0 0,0 0 0 0 0,0 1 0 0 0,1 0 0 0 0,0 0 0 0 0,1 1 0 0 0,-1 0 0 0 0,15-7 0 0 0,-22 13-87 0 0,0 0 0 0 0,0 0 0 0 0,0 0-1 0 0,1 0 1 0 0,-1 0 0 0 0,0 0-1 0 0,0 1 1 0 0,1 0 0 0 0,-1-1-1 0 0,0 1 1 0 0,1 0 0 0 0,-1 0 0 0 0,0 0-1 0 0,1 0 1 0 0,-1 0 0 0 0,0 1-1 0 0,1-1 1 0 0,-1 1 0 0 0,0 0-1 0 0,0-1 1 0 0,0 1 0 0 0,1 0 0 0 0,2 2-1 0 0,-2 0 1 0 0,-1-1-1 0 0,1 1 1 0 0,0 0-1 0 0,-1 0 1 0 0,1 0-1 0 0,-1 0 1 0 0,0 1-1 0 0,0-1 1 0 0,0 1-1 0 0,-1-1 0 0 0,1 1 1 0 0,-1 0-1 0 0,2 4 1 0 0,-1 1 24 0 0,0 1 0 0 0,0 0 0 0 0,-1 0 0 0 0,-1 0 0 0 0,1 1 1 0 0,-2-1-1 0 0,1 0 0 0 0,-3 11 0 0 0,68-86 188 0 0,-55 58-207 0 0,0-1 1 0 0,1 2-1 0 0,0-1 0 0 0,1 2 1 0 0,0-1-1 0 0,0 2 1 0 0,0 0-1 0 0,15-4 1 0 0,-10 5-28 0 0,5 3-7 0 0,-15 0 0 0 0,-5 0 0 0 0,0 0 0 0 0,0 0 0 0 0,0 0 0 0 0,-1 0 0 0 0,1 0 0 0 0,0 1 0 0 0,0-1 0 0 0,0 1 0 0 0,0-1 0 0 0,0 1 0 0 0,0 0 0 0 0,0 0 0 0 0,-1 0 0 0 0,1 0 0 0 0,0 0 0 0 0,-1 0 0 0 0,1 0 0 0 0,0 1 0 0 0,-1-1 0 0 0,0 0 0 0 0,1 1 0 0 0,1 3 0 0 0,2 0 0 0 0,-4-3 0 0 0,1 0 0 0 0,-1 0 0 0 0,1 0 0 0 0,-1 0 0 0 0,0 0 0 0 0,0 0 0 0 0,0 0 0 0 0,0 1 0 0 0,0-1 0 0 0,0 1 0 0 0,0 3 0 0 0,8 33 0 0 0,-3-3-2762 0 0,-6-35 2480 0 0,0 0 1 0 0,0 0-1 0 0,0 0 1 0 0,0 0 0 0 0,0 0-1 0 0,1-1 1 0 0,-1 1-1 0 0,0 0 1 0 0,0 0-1 0 0,1 0 1 0 0,-1 0 0 0 0,1 0-1 0 0,-1-1 1 0 0,1 1-1 0 0,-1 0 1 0 0,1 0-1 0 0,-1 0 1 0 0,1-1 0 0 0,-1 1-1 0 0,1 0 1 0 0,0-1-1 0 0,0 1 1 0 0,-1-1-1 0 0,1 1 1 0 0,0-1 0 0 0,0 1-1 0 0,0-1 1 0 0,15 5-6571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6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14 284 720 0 0,'0'0'2757'0'0,"2"1"-1145"0"0,0 1-1056 0 0,0 0-1 0 0,0 0 1 0 0,-1 0-1 0 0,1 0 1 0 0,0 0-1 0 0,-1 0 1 0 0,0 0-1 0 0,1 1 1 0 0,-1-1-1 0 0,0 1 1 0 0,0-1 0 0 0,0 1-1 0 0,-1-1 1 0 0,1 1-1 0 0,0-1 1 0 0,-1 1-1 0 0,0 0 1 0 0,0-1-1 0 0,0 1 1 0 0,0 0-1 0 0,0-1 1 0 0,0 1-1 0 0,-1 3 1 0 0,-1 8 1628 0 0,0-1 0 0 0,-1 0 0 0 0,-7 20 0 0 0,10-32-1604 0 0,6-45 3018 0 0,31-98-2931 0 0,5-26-102 0 0,-34 135-402 0 0,-5 21-132 0 0,2-4-26 0 0,-2 11-5 0 0,0 6 0 0 0,1 12 0 0 0,1-1 0 0 0,-2 1 0 0 0,0 0 0 0 0,3 22 0 0 0,4 18 0 0 0,-2-23 0 0 0,2-1 0 0 0,2 1 0 0 0,0-2 0 0 0,2 0 0 0 0,1 0 0 0 0,1-2 0 0 0,24 30 0 0 0,-16-26 3 0 0,19 13 4 0 0,-15-20-12 0 0,-8-11-5 0 0,1-2-7 0 0,-7-4 1 0 0,-1-5-464 0 0,-12-1 451 0 0,-1 0 0 0 0,1 0 0 0 0,-1-1 0 0 0,0 1 0 0 0,1 0 0 0 0,-1 0 0 0 0,1 0 0 0 0,-1-1 0 0 0,0 1 0 0 0,1 0 0 0 0,-1 0 0 0 0,1-1 0 0 0,-1 1 0 0 0,0 0 0 0 0,0-1 0 0 0,1 1 0 0 0,-1 0 1 0 0,0-1-1 0 0,1 1 0 0 0,-1-1 0 0 0,0 1 0 0 0,0 0 0 0 0,0-1 0 0 0,0 1 0 0 0,1-1 0 0 0,-1 0 0 0 0,0 0 3 0 0,0-1 0 0 0,0 1 0 0 0,0 0 0 0 0,0 0 0 0 0,0-1 0 0 0,-1 1 0 0 0,1 0 0 0 0,0 0 0 0 0,-1-1 0 0 0,1 1 0 0 0,-1 0 0 0 0,1 0 0 0 0,-1 0 0 0 0,1 0 0 0 0,-1 0 0 0 0,0 0 0 0 0,0 0 0 0 0,-1-2 0 0 0,-2-1-8 0 0,-1 1-1 0 0,0-1 1 0 0,0 1 0 0 0,0 0-1 0 0,-1 0 1 0 0,1 0 0 0 0,-11-3-1 0 0,-44-10-88 0 0,34 10 92 0 0,-27-5 132 0 0,0 1-1 0 0,0 3 1 0 0,-81 0 0 0 0,131 7-319 0 0,-6 1 675 0 0,5 0-2730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37:1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7 288 0 0,'47'2'5285'0'0,"81"-6"-1"0"0,-20 0 58 0 0,-78 4-6619 0 0,-12 0-3781 0 0,-15 0 3367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8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10 107 252 0 0,'-10'0'11340'0'0,"22"10"-5582"0"0,-1-6-7271 0 0,23 0 2447 0 0,1-2 0 0 0,-1-1 1 0 0,0-1-1 0 0,39-7 0 0 0,-8-2-47 0 0,75-23-1 0 0,-129 29-748 0 0,1-1 0 0 0,-1 0 0 0 0,1 0 0 0 0,-1-2 0 0 0,0 1 0 0 0,-1-1 0 0 0,0-1 0 0 0,0 0 0 0 0,0 0 1 0 0,12-13-1 0 0,-16 13 353 0 0,-11 13-454 0 0,1 0-1 0 0,0 0 1 0 0,0 0 0 0 0,-3 8-1 0 0,5-3 16 0 0,-1 1 0 0 0,1-1-1 0 0,1 1 1 0 0,0 0 0 0 0,1 0 0 0 0,0-1-1 0 0,3 16 1 0 0,15 80 230 0 0,-17-103-272 0 0,26 98 484 0 0,47 116 0 0 0,-52-156-260 0 0,-5-22-70 0 0,-13-31-111 0 0,1 0 1 0 0,-2 1-1 0 0,1-1 0 0 0,-1 1 1 0 0,0 0-1 0 0,-1 0 0 0 0,1 16 0 0 0,-3-25-56 0 0,-1-1 0 0 0,0 1 0 0 0,1 0 0 0 0,-1-1 0 0 0,0 1 0 0 0,1-1 0 0 0,-1 1 0 0 0,0-1 0 0 0,0 1 0 0 0,1-1 0 0 0,-1 0 0 0 0,0 1 0 0 0,0-1 0 0 0,0 0-1 0 0,0 1 1 0 0,1-1 0 0 0,-1 0 0 0 0,0 0 0 0 0,0 0 0 0 0,-2 0 0 0 0,-19 2-20 0 0,-324 16-68 0 0,329-17 110 0 0,5 0 103 0 0,0 0-1 0 0,-1 1 1 0 0,1 1 0 0 0,0 0 0 0 0,-14 5-1 0 0,26-8-104 0 0,0 0 0 0 0,0 0 0 0 0,-1 0-1 0 0,1 1 1 0 0,0-1 0 0 0,0 0 0 0 0,0 0 0 0 0,0 0-1 0 0,-1 0 1 0 0,1 0 0 0 0,0 0 0 0 0,0 1 0 0 0,0-1-1 0 0,0 0 1 0 0,0 0 0 0 0,0 0 0 0 0,0 0 0 0 0,-1 1-1 0 0,1-1 1 0 0,0 0 0 0 0,0 0 0 0 0,0 0 0 0 0,0 1-1 0 0,0-1 1 0 0,0 0 0 0 0,0 0 0 0 0,0 0 0 0 0,0 1-1 0 0,0-1 1 0 0,0 0 0 0 0,0 0 0 0 0,0 0 0 0 0,0 1-1 0 0,0-1 1 0 0,0 0 0 0 0,0 0 0 0 0,1 0 0 0 0,-1 1-1 0 0,0-1 1 0 0,0 0 0 0 0,0 0 0 0 0,0 0 0 0 0,0 0-1 0 0,0 1 1 0 0,1-1 0 0 0,-1 0 0 0 0,0 0 0 0 0,0 0-1 0 0,0 0 1 0 0,0 0 0 0 0,0 0 0 0 0,1 1 0 0 0,-1-1-1 0 0,0 0 1 0 0,0 0 0 0 0,0 0 0 0 0,1 0 0 0 0,-1 0-1 0 0,0 0 1 0 0,0 0 0 0 0,0 0 0 0 0,1 0 0 0 0,10 5 302 0 0,-11-5-321 0 0,10 4 151 0 0,1-2 1 0 0,-1 1 0 0 0,1-2 0 0 0,0 1 0 0 0,-1-1 0 0 0,19-2-1 0 0,9 2 152 0 0,209 3 1112 0 0,-189-4-948 0 0,-48 0-1093 0 0,-1 0 1 0 0,0-1-1 0 0,1 0 1 0 0,8-2 0 0 0,-9 4-5298 0 0,3-1-2154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44 104 104 0 0,'-41'-37'9614'0'0,"41"36"-9376"0"0,-1 0 0 0 0,1 0 0 0 0,0 0 0 0 0,-1-1 0 0 0,1 1-1 0 0,0 0 1 0 0,0 0 0 0 0,0 0 0 0 0,0-1 0 0 0,0 1 0 0 0,0 0 0 0 0,0 0 0 0 0,0 0 0 0 0,0-1-1 0 0,1 1 1 0 0,-1 0 0 0 0,0 0 0 0 0,1 0 0 0 0,-1 0 0 0 0,1 0 0 0 0,-1 0 0 0 0,1 0-1 0 0,0 0 1 0 0,-1 0 0 0 0,1 0 0 0 0,0 0 0 0 0,1-2 0 0 0,3-1-12 0 0,1 0 0 0 0,-1 1 0 0 0,1-1 0 0 0,0 1 1 0 0,0 0-1 0 0,0 1 0 0 0,0 0 0 0 0,0 0 0 0 0,0 0 0 0 0,1 0 0 0 0,-1 1 1 0 0,1 0-1 0 0,-1 0 0 0 0,1 1 0 0 0,0 0 0 0 0,-1 0 0 0 0,1 1 0 0 0,-1 0 1 0 0,1 0-1 0 0,-1 0 0 0 0,0 1 0 0 0,1-1 0 0 0,-1 2 0 0 0,0-1 0 0 0,0 1 1 0 0,6 3-1 0 0,-10-4-198 0 0,0 0 1 0 0,0 0-1 0 0,0 0 1 0 0,0 0 0 0 0,0 1-1 0 0,0-1 1 0 0,-1 0-1 0 0,1 1 1 0 0,-1-1 0 0 0,0 1-1 0 0,1 0 1 0 0,-1-1-1 0 0,0 1 1 0 0,-1 0-1 0 0,1 0 1 0 0,0-1 0 0 0,-1 1-1 0 0,0 0 1 0 0,0 0-1 0 0,0 0 1 0 0,0 0-1 0 0,0 0 1 0 0,0 0 0 0 0,-1 0-1 0 0,-1 5 1 0 0,-2 7 16 0 0,-1 1 0 0 0,0-1 1 0 0,-12 22-1 0 0,7-16 5 0 0,-9 21-8 0 0,12-30-29 0 0,0 1 0 0 0,2 0-1 0 0,0 0 1 0 0,0 0-1 0 0,1 1 1 0 0,-3 17-1 0 0,7-29 17 0 0,0 0-1 0 0,0 0 0 0 0,0 1 1 0 0,0-1-1 0 0,1 0 0 0 0,-1 0 1 0 0,0 0-1 0 0,1 0 0 0 0,-1 1 1 0 0,1-1-1 0 0,0 0 0 0 0,0 0 1 0 0,0 0-1 0 0,0 0 0 0 0,0 0 0 0 0,0-1 1 0 0,1 1-1 0 0,1 2 0 0 0,0-1 37 0 0,1 0 1 0 0,-1 0-1 0 0,1 0 0 0 0,0-1 0 0 0,0 1 0 0 0,0-1 0 0 0,0 0 0 0 0,7 2 0 0 0,1 0 116 0 0,1-1 0 0 0,-1 0-1 0 0,1-1 1 0 0,0 0-1 0 0,18-1 1 0 0,5 0 207 0 0,14 0-478 0 0,-19-4-3087 0 0,-18 4 368 0 0,-1 1-3820 0 0,2-2 4318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266 180 80 0 0,'-2'-7'1154'0'0,"-1"0"1"0"0,0 0-1 0 0,-1 1 0 0 0,1-1 1 0 0,-1 1-1 0 0,0 0 1 0 0,-1 0-1 0 0,1 0 0 0 0,-1 1 1 0 0,0-1-1 0 0,-1 1 0 0 0,-11-8 1 0 0,14 11-906 0 0,0 0 1 0 0,0 1 0 0 0,0 0 0 0 0,-1-1-1 0 0,1 1 1 0 0,0 1 0 0 0,-1-1-1 0 0,1 0 1 0 0,-1 1 0 0 0,1-1 0 0 0,-1 1-1 0 0,1 0 1 0 0,-1 1 0 0 0,1-1 0 0 0,-1 0-1 0 0,1 1 1 0 0,-1 0 0 0 0,1 0-1 0 0,-1 0 1 0 0,1 0 0 0 0,0 0 0 0 0,-4 3-1 0 0,-1 0 30 0 0,0 0 1 0 0,0 1-1 0 0,0 0 0 0 0,0 1 0 0 0,1-1 0 0 0,0 2 0 0 0,-7 6 0 0 0,9-7-114 0 0,-1 1 0 0 0,1-1 0 0 0,1 1-1 0 0,-1 0 1 0 0,1 1 0 0 0,0-1-1 0 0,1 1 1 0 0,0-1 0 0 0,0 1 0 0 0,0 0-1 0 0,1 0 1 0 0,1 0 0 0 0,-1 0-1 0 0,1 1 1 0 0,1-1 0 0 0,-1 0 0 0 0,2 14-1 0 0,0-14-73 0 0,1 0 0 0 0,0-1 0 0 0,0 1 0 0 0,0-1-1 0 0,1 0 1 0 0,0 0 0 0 0,1 0 0 0 0,-1 0 0 0 0,1 0-1 0 0,1-1 1 0 0,-1 0 0 0 0,1 1 0 0 0,0-2 0 0 0,0 1-1 0 0,1-1 1 0 0,0 0 0 0 0,0 0 0 0 0,0 0 0 0 0,8 4 0 0 0,-3-2-24 0 0,1-1-1 0 0,-1 0 1 0 0,1 0 0 0 0,1-1 0 0 0,-1-1 0 0 0,1 0 0 0 0,0 0 0 0 0,0-1 0 0 0,0-1 0 0 0,0 0 0 0 0,1-1 0 0 0,-1-1 0 0 0,0 0 0 0 0,0-1 0 0 0,15-2 0 0 0,-24 2-59 0 0,0 0 1 0 0,0 0-1 0 0,-1 0 0 0 0,1-1 0 0 0,0 1 1 0 0,-1-1-1 0 0,1 0 0 0 0,-1 0 1 0 0,0-1-1 0 0,0 1 0 0 0,0 0 0 0 0,0-1 1 0 0,0 0-1 0 0,0 0 0 0 0,0 0 0 0 0,2-4 1 0 0,-2 1-5 0 0,0 1 1 0 0,0-1 0 0 0,-1 1-1 0 0,0-1 1 0 0,0 0 0 0 0,0 0-1 0 0,-1 0 1 0 0,0 0 0 0 0,1-11-1 0 0,-2 4-6 0 0,-1-1 0 0 0,1 0 0 0 0,-2 1-1 0 0,0 0 1 0 0,-1-1 0 0 0,0 1-1 0 0,-1 0 1 0 0,0 0 0 0 0,-7-12 0 0 0,2 6-224 0 0,-2 1 1 0 0,0 0 0 0 0,-1 1-1 0 0,0 0 1 0 0,-2 1 0 0 0,0 0-1 0 0,-1 1 1 0 0,0 0-1 0 0,-1 2 1 0 0,-1 0 0 0 0,-23-14-1 0 0,13 16-2144 0 0,26 11 1994 0 0,-1 0-1 0 0,1 0 1 0 0,0 0 0 0 0,0 0 0 0 0,0 0 0 0 0,0 0 0 0 0,0 0 0 0 0,0 0 0 0 0,0 1-1 0 0,0-1 1 0 0,0 0 0 0 0,0 1 0 0 0,0-1 0 0 0,0 1 0 0 0,0-1 0 0 0,0 1 0 0 0,0-1 0 0 0,0 1-1 0 0,0-1 1 0 0,0 1 0 0 0,0 0 0 0 0,0 0 0 0 0,1 0 0 0 0,-2 1 0 0 0,-3 4-2126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52 796 0 0,'15'20'2616'0'0,"-1"0"0"0"0,-1 0 0 0 0,-1 2 0 0 0,-1-1-1 0 0,-1 2 1 0 0,0-1 0 0 0,-2 1 0 0 0,7 33 3853 0 0,-15-61-6071 0 0,-1-8-243 0 0,0-1 0 0 0,1 1-1 0 0,0 0 1 0 0,2-1 0 0 0,-1 1 0 0 0,1 0-1 0 0,1 0 1 0 0,1 0 0 0 0,0 0 0 0 0,0 1 0 0 0,1-1-1 0 0,1 1 1 0 0,0 0 0 0 0,1 1 0 0 0,0-1 0 0 0,0 1-1 0 0,12-12 1 0 0,-18 22-147 0 0,1-1 1 0 0,0 0-1 0 0,-1 1 0 0 0,1-1 0 0 0,0 1 0 0 0,0 0 0 0 0,0-1 1 0 0,0 1-1 0 0,0 0 0 0 0,0 0 0 0 0,0 1 0 0 0,0-1 0 0 0,0 0 1 0 0,1 1-1 0 0,-1-1 0 0 0,0 1 0 0 0,0 0 0 0 0,1-1 0 0 0,4 2 1 0 0,-5-1 12 0 0,1 1 0 0 0,0 0 0 0 0,0 0 0 0 0,0 0 0 0 0,-1 0 0 0 0,1 1 0 0 0,-1-1 0 0 0,1 1 0 0 0,-1 0 0 0 0,0-1 0 0 0,1 1 0 0 0,-1 0 0 0 0,3 4 0 0 0,2 3 30 0 0,-1 0 0 0 0,1 0 0 0 0,-2 0 0 0 0,1 1 0 0 0,-1 0 0 0 0,-1 0 0 0 0,4 11 0 0 0,8 13-47 0 0,-15-43-6 0 0,0-1 0 0 0,0 0 0 0 0,1 1 1 0 0,0-1-1 0 0,1 1 0 0 0,0-1 0 0 0,1 1 0 0 0,0 0 0 0 0,0 1 0 0 0,1-1 0 0 0,8-11 0 0 0,-10 16-1 0 0,-1 0-1 0 0,1 1 1 0 0,0-1 0 0 0,0 1-1 0 0,0-1 1 0 0,0 1 0 0 0,1 0-1 0 0,-1 0 1 0 0,7-3 0 0 0,-9 6 2 0 0,1-1 0 0 0,-1 1 0 0 0,0-1 0 0 0,1 1 0 0 0,-1 0 0 0 0,1-1 0 0 0,-1 1 0 0 0,1 0 0 0 0,-1 0 0 0 0,1 0 0 0 0,-1 0 0 0 0,0 1 0 0 0,1-1 0 0 0,-1 0 0 0 0,1 1 0 0 0,-1-1 0 0 0,0 0 0 0 0,1 1 0 0 0,-1 0 0 0 0,0-1 0 0 0,1 1 0 0 0,-1 0 0 0 0,0 0 0 0 0,0-1 0 0 0,0 1 0 0 0,0 0 0 0 0,0 0 0 0 0,0 0 0 0 0,0 1 0 0 0,0-1 0 0 0,0 0 0 0 0,0 0 0 0 0,1 3 0 0 0,2 4-4 0 0,1 1-1 0 0,-2 0 1 0 0,1 0 0 0 0,-1 1 0 0 0,0-1 0 0 0,-1 0 0 0 0,0 1 0 0 0,-1 0 0 0 0,1 16 0 0 0,4 25-4400 0 0,0-34-37 0 0,7-10-5435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1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85 352 104 0 0,'0'0'3731'0'0,"-4"2"-2160"0"0,0 3-679 0 0,0 0 0 0 0,0 0-1 0 0,0 0 1 0 0,1 1 0 0 0,0-1 0 0 0,0 1 0 0 0,0 0 0 0 0,0 0 0 0 0,-2 11 0 0 0,-11 21 2781 0 0,10-23-389 0 0,-10 29 0 0 0,16-43-2692 0 0,0-1-549 0 0,0 0-1 0 0,0-1 0 0 0,0 1 1 0 0,0 0-1 0 0,0 0 1 0 0,0 0-1 0 0,0 0 0 0 0,0 0 1 0 0,0-1-1 0 0,0 1 1 0 0,0 0-1 0 0,0 0 0 0 0,-1 0 1 0 0,1 0-1 0 0,0 0 0 0 0,0 0 1 0 0,0-1-1 0 0,0 1 1 0 0,0 0-1 0 0,0 0 0 0 0,-1 0 1 0 0,1 0-1 0 0,0 0 0 0 0,0 0 1 0 0,0 0-1 0 0,0 0 1 0 0,0 0-1 0 0,-1 0 0 0 0,1 0 1 0 0,0 0-1 0 0,0 0 1 0 0,0 0-1 0 0,0 0 0 0 0,0 0 1 0 0,-1 0-1 0 0,1 0 0 0 0,0 0 1 0 0,0 0-1 0 0,0 0 1 0 0,0 0-1 0 0,-1 0 0 0 0,1 0 1 0 0,0 0-1 0 0,0 0 0 0 0,0 0 1 0 0,0 0-1 0 0,0 0 1 0 0,0 0-1 0 0,-1 0 0 0 0,1 1 1 0 0,0-1-1 0 0,0 0 1 0 0,0 0-1 0 0,0 0 0 0 0,0 0 1 0 0,0 0-1 0 0,0 0 0 0 0,0 1 1 0 0,-1-1-1 0 0,1 0 1 0 0,0 0-1 0 0,0 0 0 0 0,0 0 1 0 0,0 0-1 0 0,0 1 0 0 0,0-1 1 0 0,0 0-1 0 0,0 0 1 0 0,3-48 664 0 0,14-78 1 0 0,3-24-177 0 0,-12-32 150 0 0,-7 178-638 0 0,-1 3 3 0 0,1-5-50 0 0,-1 6 7 0 0,0 0 0 0 0,0 0 0 0 0,0 0 0 0 0,0 0 0 0 0,0 0 0 0 0,0 0 0 0 0,0 0 0 0 0,1 0 0 0 0,-1 0 0 0 0,0 0 0 0 0,0 0 0 0 0,0 0 0 0 0,0 0 0 0 0,0 0 0 0 0,0 0 0 0 0,0 0 0 0 0,0 0 1 0 0,0 0-1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0,0 0 0 0 0,0 0 0 0 0,0 0 0 0 0,0 0 0 0 0,0-1 0 0 0,0 1 0 0 0,0 0 1 0 0,24 88 115 0 0,-18-59-83 0 0,2-1 0 0 0,16 42 1 0 0,-15-50-123 0 0,1 0 1 0 0,1-1-1 0 0,1 0 1 0 0,1-1-1 0 0,0 0 1 0 0,1-1-1 0 0,1-1 1 0 0,0 0-1 0 0,1-1 1 0 0,1 0-1 0 0,1-2 1 0 0,0 0-1 0 0,0-1 1 0 0,30 14-1 0 0,-26-22-447 0 0,-21-4 520 0 0,-1 0 0 0 0,1 1 0 0 0,0-1 0 0 0,-1 0 0 0 0,1-1 0 0 0,-1 1 0 0 0,1 0 0 0 0,-1 0 0 0 0,1 0 0 0 0,0 0 0 0 0,-1 0 0 0 0,1 0 0 0 0,-1-1 0 0 0,1 1 0 0 0,-1 0 0 0 0,1-1 0 0 0,-1 1 0 0 0,1 0 0 0 0,-1-1 0 0 0,1 1 0 0 0,-1 0 0 0 0,0-1 0 0 0,1 1 0 0 0,-1-1 0 0 0,0 1 0 0 0,1-1 0 0 0,-1 1 0 0 0,0-1 0 0 0,1 1 0 0 0,-1-1 0 0 0,0 1 0 0 0,0-1 0 0 0,0 1 0 0 0,1-1 0 0 0,-1 1 0 0 0,0-1 0 0 0,0 0 0 0 0,0 1 0 0 0,0-1 0 0 0,0 1 0 0 0,0-1 0 0 0,0 0 0 0 0,-1-1 14 0 0,1 0 1 0 0,0 1-1 0 0,0-1 1 0 0,-1 1-1 0 0,1-1 1 0 0,-1 0-1 0 0,1 1 1 0 0,-1-1-1 0 0,0 1 1 0 0,0-1-1 0 0,0 1 1 0 0,1 0 0 0 0,-1-1-1 0 0,-1 1 1 0 0,1 0-1 0 0,0 0 1 0 0,0-1-1 0 0,0 1 1 0 0,-1 0-1 0 0,1 0 1 0 0,0 1-1 0 0,-1-1 1 0 0,1 0-1 0 0,-1 0 1 0 0,1 1-1 0 0,-3-2 1 0 0,0 0 9 0 0,-11-4 28 0 0,0 0-1 0 0,-1 1 1 0 0,1 1-1 0 0,-1 0 1 0 0,0 1-1 0 0,-16-1 1 0 0,-5 1-67 0 0,-55 4 0 0 0,83-1-318 0 0,0 1 1 0 0,1 0 0 0 0,-1 1 0 0 0,1 0 0 0 0,-11 4-1 0 0,0 3-2742 0 0,2 2-3474 0 0,13-5 3586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38 776 0 0,'-18'-4'5128'0'0,"16"4"-4065"0"0,0-1 0 0 0,0 1-1 0 0,-1-1 1 0 0,1 1 0 0 0,-11-7 9976 0 0,19 7-10556 0 0,122-4 6658 0 0,-108 2-7365 0 0,0-1-1 0 0,22-6 1 0 0,-22 6-2006 0 0,-12 3-514 0 0,4-1-5199 0 0,-4-1 5153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80 236 0 0,'4'-8'1667'0'0,"1"1"-1"0"0,0-1 1 0 0,0 1-1 0 0,1 0 1 0 0,0 0-1 0 0,8-6 1 0 0,-4 2 1236 0 0,-9 10-2527 0 0,0 0-1 0 0,0 0 1 0 0,1 0-1 0 0,-1 0 0 0 0,0 0 1 0 0,0 0-1 0 0,1 0 1 0 0,-1 1-1 0 0,0-1 0 0 0,1 0 1 0 0,-1 1-1 0 0,3-1 1 0 0,-3 1-260 0 0,-1 0 0 0 0,1 0 0 0 0,-1 0 0 0 0,1 0 0 0 0,-1 0 0 0 0,1 0 0 0 0,-1 0 1 0 0,1 0-1 0 0,-1 0 0 0 0,1 0 0 0 0,-1 0 0 0 0,1 0 0 0 0,-1 1 0 0 0,1-1 0 0 0,-1 0 0 0 0,1 0 0 0 0,-1 1 1 0 0,0-1-1 0 0,1 0 0 0 0,-1 0 0 0 0,0 1 0 0 0,1-1 0 0 0,-1 1 0 0 0,0-1 0 0 0,1 0 0 0 0,-1 1 0 0 0,0-1 1 0 0,1 1-1 0 0,-1-1 0 0 0,0 0 0 0 0,0 1 0 0 0,0-1 0 0 0,0 1 0 0 0,1-1 0 0 0,-1 1 0 0 0,0-1 0 0 0,0 2 1 0 0,0-1 338 0 0,0 3-185 0 0,0-1 0 0 0,-1 1-1 0 0,0-1 1 0 0,0 1 0 0 0,0 0 0 0 0,-2 5 0 0 0,-6 7-15 0 0,-1-1 1 0 0,-1 0-1 0 0,0 0 1 0 0,-1-1 0 0 0,0-1-1 0 0,-1 0 1 0 0,-18 14-1 0 0,9-7 202 0 0,-32 36-1 0 0,52-54-411 0 0,1 0 0 0 0,-1 0-1 0 0,0 0 1 0 0,1 0 0 0 0,0 0-1 0 0,-1 0 1 0 0,1 1 0 0 0,0-1-1 0 0,0 0 1 0 0,0 1 0 0 0,0-1-1 0 0,1 1 1 0 0,-1-1 0 0 0,1 1-1 0 0,-1 0 1 0 0,1-1 0 0 0,0 1 0 0 0,0-1-1 0 0,0 1 1 0 0,1 2 0 0 0,0-3-14 0 0,0 1 0 0 0,0-1 0 0 0,1 0 0 0 0,-1 0 0 0 0,1 0 1 0 0,-1 0-1 0 0,1 0 0 0 0,0 0 0 0 0,0-1 0 0 0,0 1 0 0 0,0 0 1 0 0,0-1-1 0 0,0 0 0 0 0,1 1 0 0 0,-1-1 0 0 0,0 0 0 0 0,1 0 1 0 0,-1 0-1 0 0,0-1 0 0 0,5 2 0 0 0,13 3-172 0 0,0 0 0 0 0,0-1-1 0 0,1 0 1 0 0,-1-2 0 0 0,1-1-1 0 0,0 0 1 0 0,0-2 0 0 0,-1 0 0 0 0,1-1-1 0 0,-1-1 1 0 0,1-1 0 0 0,27-10-1 0 0,-43 12 30 0 0,1 0-1 0 0,-1-1 1 0 0,0 1-1 0 0,0-1 1 0 0,0 0-1 0 0,-1-1 1 0 0,1 1-1 0 0,-1-1 1 0 0,1 0-1 0 0,-1 0 1 0 0,-1 0-1 0 0,6-7 1 0 0,-8 10 748 0 0,-1 4-420 0 0,16 222 4006 0 0,-10-199-4303 0 0,-6-25-134 0 0,1 0 1 0 0,-1 0-1 0 0,0 0 1 0 0,1 0-1 0 0,0 0 1 0 0,-1 0 0 0 0,1 0-1 0 0,-1 0 1 0 0,1 0-1 0 0,0 0 1 0 0,0 0-1 0 0,0-1 1 0 0,1 2-1 0 0,-1-1-377 0 0,-1-1 0 0 0,1 1-1 0 0,0-1 1 0 0,0 0 0 0 0,-1 1 0 0 0,1-1-1 0 0,0 0 1 0 0,0 0 0 0 0,0 0-1 0 0,0 1 1 0 0,-1-1 0 0 0,1 0-1 0 0,0 0 1 0 0,0 0 0 0 0,0 0-1 0 0,0 0 1 0 0,0-1 0 0 0,-1 1 0 0 0,1 0-1 0 0,2-1 1 0 0,6-2-2364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238 133 696 0 0,'2'-3'749'0'0,"-1"1"-1"0"0,0-1 1 0 0,0 0 0 0 0,0 0 0 0 0,0 0-1 0 0,0 0 1 0 0,0 0 0 0 0,-1 0-1 0 0,0 0 1 0 0,0 0 0 0 0,1-1 0 0 0,-2 1-1 0 0,1 0 1 0 0,0 0 0 0 0,-1 0-1 0 0,1 0 1 0 0,-3-5 0 0 0,3 6-449 0 0,-1 0 1 0 0,0 0-1 0 0,0 0 1 0 0,0 0-1 0 0,0 1 0 0 0,-1-1 1 0 0,1 0-1 0 0,0 1 1 0 0,-1-1-1 0 0,1 0 1 0 0,-1 1-1 0 0,0 0 1 0 0,1-1-1 0 0,-1 1 1 0 0,0 0-1 0 0,-3-2 0 0 0,-3 0 173 0 0,0 0 0 0 0,0 1 0 0 0,1 0-1 0 0,-1 0 1 0 0,-1 1 0 0 0,1 0-1 0 0,0 1 1 0 0,0-1 0 0 0,0 2-1 0 0,0-1 1 0 0,0 1 0 0 0,-15 3 0 0 0,18-3-271 0 0,-1 1 0 0 0,1 0 0 0 0,0 0 0 0 0,-1 0 0 0 0,1 1 0 0 0,0 0 0 0 0,1 0 0 0 0,-1 0 0 0 0,0 0 0 0 0,1 1 0 0 0,0 0 0 0 0,0 0 0 0 0,0 0 0 0 0,0 0 0 0 0,0 1 0 0 0,1-1 1 0 0,0 1-1 0 0,0 0 0 0 0,-3 6 0 0 0,4-7-153 0 0,1 1 1 0 0,0-1 0 0 0,0 0 0 0 0,0 0-1 0 0,0 1 1 0 0,1-1 0 0 0,-1 1-1 0 0,1-1 1 0 0,0 0 0 0 0,0 1-1 0 0,1-1 1 0 0,1 8 0 0 0,0-5 110 0 0,0 1 0 0 0,1-1 0 0 0,0 0 0 0 0,0 0 0 0 0,1 0 0 0 0,7 11 0 0 0,0-3 147 0 0,2 0 0 0 0,0-1-1 0 0,0 0 1 0 0,30 23 0 0 0,-37-33-307 0 0,-1 0 0 0 0,1-1 0 0 0,0 1 0 0 0,0-1 0 0 0,0 0 0 0 0,1 0 0 0 0,-1-1 0 0 0,1 0 0 0 0,-1 0 0 0 0,1-1 0 0 0,13 2 0 0 0,-17-3 0 0 0,0 0 0 0 0,0 0 0 0 0,0 0 0 0 0,0-1 0 0 0,0 1 0 0 0,0-1 0 0 0,1 0 0 0 0,-1 0 0 0 0,0 0 0 0 0,-1 0 0 0 0,1-1 0 0 0,0 1 0 0 0,0-1 0 0 0,-1 1 0 0 0,1-1 0 0 0,0 0 0 0 0,-1 0 0 0 0,0 0 0 0 0,1-1 0 0 0,-1 1 0 0 0,0 0 0 0 0,0-1 0 0 0,-1 1 0 0 0,1-1 0 0 0,0 0 0 0 0,-1 0 0 0 0,0 1 0 0 0,2-4 0 0 0,0-3-15 0 0,0 1 0 0 0,0-1 0 0 0,-1 1 0 0 0,-1-1 0 0 0,1 0 0 0 0,-1 1 0 0 0,0-1 0 0 0,-1 0 0 0 0,0 0 0 0 0,-1 0 0 0 0,0 0 0 0 0,0 0 1 0 0,-1 1-1 0 0,0-1 0 0 0,0 1 0 0 0,-1-1 0 0 0,0 1 0 0 0,-1 0 0 0 0,1 0 0 0 0,-2 0 0 0 0,1 0 0 0 0,-1 1 0 0 0,0 0 0 0 0,-11-11 0 0 0,1 0-333 0 0,-26-21 0 0 0,35 34-205 0 0,0 0 0 0 0,-1 1 0 0 0,1 0 0 0 0,-1 0 0 0 0,0 0 0 0 0,0 1 0 0 0,0 0 0 0 0,-9-2 0 0 0,10 6-3764 0 0,1 1 2927 0 0,0 2-3010 0 0,-1 1 1552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1 168 888 0 0,'15'26'7046'0'0,"-1"1"-1"0"0,11 37 4858 0 0,-33-85-10258 0 0,5 14-1556 0 0,2 1 0 0 0,-1-1 1 0 0,1 1-1 0 0,-1-11 0 0 0,3 8 23 0 0,0-1-1 0 0,1 1 0 0 0,0-1 0 0 0,1 1 0 0 0,0-1 1 0 0,0 1-1 0 0,1 0 0 0 0,0 1 0 0 0,1-1 0 0 0,0 1 1 0 0,0-1-1 0 0,1 2 0 0 0,11-14 0 0 0,-14 18-54 0 0,0-1-1 0 0,0 1 1 0 0,1 0-1 0 0,0 0 0 0 0,-1 0 1 0 0,1 0-1 0 0,0 1 1 0 0,1-1-1 0 0,-1 1 0 0 0,0 0 1 0 0,1 0-1 0 0,-1 1 1 0 0,1-1-1 0 0,-1 1 1 0 0,1 0-1 0 0,0 0 0 0 0,-1 1 1 0 0,1-1-1 0 0,0 1 1 0 0,0 0-1 0 0,0 1 1 0 0,-1-1-1 0 0,1 1 0 0 0,0 0 1 0 0,-1 0-1 0 0,1 0 1 0 0,-1 0-1 0 0,1 1 0 0 0,6 3 1 0 0,-6-2-32 0 0,1 1-1 0 0,-1 0 1 0 0,0 0 0 0 0,0 0 0 0 0,0 1-1 0 0,-1-1 1 0 0,0 1 0 0 0,1 0 0 0 0,-2 0-1 0 0,1 1 1 0 0,-1-1 0 0 0,1 1-1 0 0,-2 0 1 0 0,1 0 0 0 0,-1 0 0 0 0,1 0-1 0 0,-2 0 1 0 0,1 0 0 0 0,-1 1 0 0 0,0-1-1 0 0,1 10 1 0 0,-2-16-25 0 0,-1 4 0 0 0,0-5 0 0 0,-6-18-5 0 0,7 14 1 0 0,-1 1-1 0 0,1-1 0 0 0,1 1 0 0 0,-1-1 0 0 0,1 1 0 0 0,0-1 1 0 0,0 1-1 0 0,0 0 0 0 0,0-1 0 0 0,1 1 0 0 0,0 0 0 0 0,3-7 1 0 0,1 1-8 0 0,0 1 0 0 0,0-1 0 0 0,1 1 0 0 0,8-8 0 0 0,-11 12 16 0 0,1 1 1 0 0,0 0-1 0 0,0 0 0 0 0,0 0 0 0 0,0 0 0 0 0,1 1 0 0 0,-1 0 0 0 0,1 0 0 0 0,0 1 0 0 0,0-1 0 0 0,0 1 0 0 0,0 1 0 0 0,0-1 1 0 0,12-1-1 0 0,-14 3-2 0 0,-1 0 0 0 0,1 0 1 0 0,-1 0-1 0 0,1 1 0 0 0,0 0 1 0 0,-1-1-1 0 0,1 1 0 0 0,-1 0 1 0 0,0 1-1 0 0,1-1 0 0 0,-1 0 1 0 0,0 1-1 0 0,0 0 0 0 0,0 0 1 0 0,0 0-1 0 0,0 0 0 0 0,0 0 1 0 0,0 1-1 0 0,-1-1 0 0 0,1 1 1 0 0,-1 0-1 0 0,0 0 0 0 0,0-1 1 0 0,0 2-1 0 0,0-1 0 0 0,0 0 1 0 0,2 6-1 0 0,1 3-41 0 0,2 3-316 0 0,-1-1 0 0 0,-1 1 0 0 0,6 30 0 0 0,-10-40-207 0 0,4 16-11556 0 0,-2-17 8923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191 326 868 0 0,'-4'3'1385'0'0,"0"1"-286"0"0,0 0 0 0 0,0 1 0 0 0,0 0 1 0 0,0 0-1 0 0,1 0 0 0 0,0 0 0 0 0,0 1 0 0 0,0-1 0 0 0,1 1 0 0 0,0-1 1 0 0,0 1-1 0 0,-1 7 0 0 0,-7 15 1223 0 0,3-11 301 0 0,-1-1 0 0 0,-12 20 0 0 0,20-36-2546 0 0,0 1-1 0 0,-1-1 1 0 0,1 0 0 0 0,0 0-1 0 0,0 1 1 0 0,0-1 0 0 0,0 0-1 0 0,-1 0 1 0 0,1 1-1 0 0,0-1 1 0 0,0 0 0 0 0,0 0-1 0 0,-1 0 1 0 0,1 1 0 0 0,0-1-1 0 0,0 0 1 0 0,-1 0-1 0 0,1 0 1 0 0,0 0 0 0 0,0 0-1 0 0,-1 0 1 0 0,1 1 0 0 0,0-1-1 0 0,-1 0 1 0 0,1 0-1 0 0,0 0 1 0 0,-1 0 0 0 0,1 0-1 0 0,0 0 1 0 0,0 0 0 0 0,-1 0-1 0 0,1 0 1 0 0,0 0-1 0 0,-1-1 1 0 0,1 1 0 0 0,0 0-1 0 0,0 0 1 0 0,-1 0 0 0 0,1 0-1 0 0,0 0 1 0 0,-1-1-1 0 0,-1-1 12 0 0,0-1-1 0 0,1 1 1 0 0,-1-1-1 0 0,1 1 1 0 0,-1-1-1 0 0,1 0 1 0 0,0 0-1 0 0,0 0 1 0 0,0 0-1 0 0,1 0 1 0 0,-1 0-1 0 0,1 0 1 0 0,-1 0-1 0 0,1 0 1 0 0,0 0-1 0 0,0 0 1 0 0,1 0-1 0 0,0-6 1 0 0,6-54 403 0 0,21-90 1 0 0,-12 74-322 0 0,-11 52-170 0 0,1-6 0 0 0,11-34 0 0 0,-12 52 0 0 0,-5 15 0 0 0,0 0 0 0 0,0 0 0 0 0,0-1 0 0 0,0 1 0 0 0,0 0 0 0 0,0 0 0 0 0,0-1 0 0 0,0 1 0 0 0,0 0 0 0 0,0 0 0 0 0,0-1 0 0 0,0 1 0 0 0,0 0 0 0 0,1 0 0 0 0,-1 0 0 0 0,0-1 0 0 0,0 1 0 0 0,0 0 0 0 0,0 0 0 0 0,1 0 0 0 0,-1-1 0 0 0,0 1 0 0 0,0 0 0 0 0,0 0 0 0 0,1 0 0 0 0,-1 0 0 0 0,0 0 0 0 0,0 0 0 0 0,1-1 0 0 0,-1 1 0 0 0,0 0 0 0 0,0 0 0 0 0,0 0 0 0 0,1 0 0 0 0,-1 0 0 0 0,0 0 0 0 0,1 0 0 0 0,-1 0 0 0 0,0 0 0 0 0,0 0 0 0 0,1 0 0 0 0,-1 0 0 0 0,3 2 0 0 0,0 0 0 0 0,0 0 0 0 0,-1 0 0 0 0,1 0 0 0 0,-1 1 0 0 0,1-1 0 0 0,-1 1 0 0 0,0 0 0 0 0,0-1 0 0 0,0 1 0 0 0,0 0 0 0 0,-1 0 0 0 0,1 0 0 0 0,-1 0 0 0 0,1 4 0 0 0,22 62 0 0 0,-17-47 0 0 0,52 141 0 0 0,-49-141 0 0 0,1 0 0 0 0,1-1 0 0 0,0 0 0 0 0,2-1 0 0 0,18 20 0 0 0,-32-39 0 0 0,12 12-408 0 0,-1-1 1 0 0,21 17-1 0 0,-28-26 313 0 0,-1 0-1 0 0,1-1 0 0 0,1 0 1 0 0,-1 1-1 0 0,0-1 0 0 0,0-1 1 0 0,1 1-1 0 0,-1 0 0 0 0,1-1 1 0 0,0 0-1 0 0,-1 0 0 0 0,1-1 0 0 0,5 1 1 0 0,-8-1 48 0 0,-1 0 1 0 0,1-1 0 0 0,-1 1-1 0 0,0 0 1 0 0,1-1 0 0 0,-1 1-1 0 0,0-1 1 0 0,0 1 0 0 0,1-1-1 0 0,-1 0 1 0 0,0 1-1 0 0,0-1 1 0 0,0 0 0 0 0,0 0-1 0 0,0 0 1 0 0,0 0 0 0 0,0 0-1 0 0,0 0 1 0 0,0 0 0 0 0,0 0-1 0 0,-1 0 1 0 0,1 0-1 0 0,0-1 1 0 0,-1 1 0 0 0,1 0-1 0 0,-1 0 1 0 0,1-1 0 0 0,-1 1-1 0 0,1-3 1 0 0,-1 3-47 0 0,-2-2 19 0 0,-1-2 72 0 0,0 0 1 0 0,-1 1 0 0 0,1-1 0 0 0,-1 1-1 0 0,0 0 1 0 0,-1 0 0 0 0,1 0 0 0 0,-1 0-1 0 0,1 1 1 0 0,-1 0 0 0 0,0 0 0 0 0,-1 0-1 0 0,-7-3 1 0 0,-6-2 146 0 0,-1 1 1 0 0,-33-8-1 0 0,1 4 645 0 0,-68-7 0 0 0,98 17-439 0 0,0 0 0 0 0,-1 1 1 0 0,1 1-1 0 0,0 1 0 0 0,-40 9 0 0 0,61-10-509 0 0,0-1 0 0 0,-1 0-1 0 0,1 1 1 0 0,0-1-1 0 0,-1 1 1 0 0,1 0 0 0 0,0-1-1 0 0,-1 1 1 0 0,1 0-1 0 0,0 0 1 0 0,0 0-1 0 0,0 0 1 0 0,0 0 0 0 0,0 0-1 0 0,0 0 1 0 0,0 0-1 0 0,0 0 1 0 0,0 0 0 0 0,1 0-1 0 0,-1 1 1 0 0,-1 2-1 0 0,2-3-568 0 0,-1 1-1 0 0,1 0 0 0 0,0 0 0 0 0,0 0 1 0 0,0 1-1 0 0,0-1 0 0 0,0 0 0 0 0,0 0 1 0 0,1 0-1 0 0,-1 0 0 0 0,1-1 0 0 0,-1 1 1 0 0,1 0-1 0 0,1 2 0 0 0,1 5-2418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23 448 0 0,'-17'-21'7367'0'0,"16"21"-7164"0"0,1 0 0 0 0,0-1 0 0 0,-1 1 1 0 0,1 0-1 0 0,-1 0 0 0 0,1 0 0 0 0,0 0 0 0 0,-1 0 0 0 0,1 0 1 0 0,-1-1-1 0 0,1 1 0 0 0,-1 0 0 0 0,1 0 0 0 0,0 0 1 0 0,-1 1-1 0 0,1-1 0 0 0,-1 0 0 0 0,1 0 0 0 0,-1 0 1 0 0,1 0-1 0 0,0 0 0 0 0,-1 0 0 0 0,1 1 0 0 0,-1-1 1 0 0,1 0-1 0 0,0 0 0 0 0,-1 1 0 0 0,1-1 0 0 0,0 0 1 0 0,-1 0-1 0 0,1 1 0 0 0,0-1 0 0 0,-1 1 0 0 0,-8 18 2581 0 0,2 22-697 0 0,6-40-1993 0 0,-19 175 6014 0 0,20-155-5405 0 0,0-1-1 0 0,5 36 1 0 0,-3-30-103 0 0,-2-24-561 0 0,0 0 0 0 0,1 0 0 0 0,-1 0-1 0 0,0 0 1 0 0,1-1 0 0 0,-1 1 0 0 0,1 0 0 0 0,0 0 0 0 0,-1-1 0 0 0,1 1 0 0 0,0-1-1 0 0,0 1 1 0 0,0 0 0 0 0,0-1 0 0 0,0 0 0 0 0,1 1 0 0 0,-1-1 0 0 0,0 0 0 0 0,1 1 0 0 0,-1-1-1 0 0,0 0 1 0 0,3 1 0 0 0,18 4-3186 0 0,3-8-6016 0 0,-13-2 6236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4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2 160 0 0,'-7'-1'1730'0'0,"3"1"1646"0"0,1 1-2755 0 0,1 0 0 0 0,0 0-1 0 0,-1 0 1 0 0,1 0-1 0 0,0 1 1 0 0,0-1 0 0 0,0 1-1 0 0,0-1 1 0 0,0 1-1 0 0,0 0 1 0 0,0 0-1 0 0,1 0 1 0 0,-1 0 0 0 0,1 0-1 0 0,-1 0 1 0 0,1 0-1 0 0,0 0 1 0 0,0 1 0 0 0,0-1-1 0 0,0 0 1 0 0,0 1-1 0 0,1-1 1 0 0,-1 5 0 0 0,0-6 212 0 0,1 0-720 0 0,0-1 1 0 0,0 1-1 0 0,0-1 0 0 0,0 1 1 0 0,0-1-1 0 0,0 0 0 0 0,0 1 1 0 0,0-1-1 0 0,0 1 0 0 0,0-1 1 0 0,0 1-1 0 0,0-1 0 0 0,0 1 0 0 0,0-1 1 0 0,0 1-1 0 0,1-1 0 0 0,-1 0 1 0 0,0 1-1 0 0,0-1 0 0 0,0 1 1 0 0,1-1-1 0 0,-1 0 0 0 0,0 1 1 0 0,1-1-1 0 0,-1 0 0 0 0,0 1 1 0 0,1-1-1 0 0,-1 0 0 0 0,0 1 1 0 0,1-1-1 0 0,-1 0 0 0 0,1 0 1 0 0,-1 1-1 0 0,0-1 0 0 0,1 0 1 0 0,-1 0-1 0 0,1 0 0 0 0,0 0 1 0 0,0 0 20 0 0,0 0-1 0 0,1 0 1 0 0,-1-1 0 0 0,0 1 0 0 0,0-1 0 0 0,1 1 0 0 0,-1-1 0 0 0,0 0 0 0 0,0 1 0 0 0,0-1-1 0 0,0 0 1 0 0,0 0 0 0 0,0 0 0 0 0,0 0 0 0 0,0 0 0 0 0,0 0 0 0 0,0 0 0 0 0,0 0-1 0 0,-1 0 1 0 0,1 0 0 0 0,0 0 0 0 0,-1 0 0 0 0,1-1 0 0 0,0-1 0 0 0,0 1 188 0 0,-2 1-321 0 0,1 1 1 0 0,-1-1 0 0 0,1 0-1 0 0,-1 1 1 0 0,1-1 0 0 0,-1 0 0 0 0,1 1-1 0 0,-1-1 1 0 0,1 0 0 0 0,-1 1-1 0 0,0-1 1 0 0,0 1 0 0 0,1 0-1 0 0,-1-1 1 0 0,0 1 0 0 0,0-1 0 0 0,1 1-1 0 0,-1 0 1 0 0,0 0 0 0 0,0-1-1 0 0,0 1 1 0 0,1 0 0 0 0,-1 0-1 0 0,0 0 1 0 0,0 0 0 0 0,0 0 0 0 0,0 0-1 0 0,1 0 1 0 0,-1 0 0 0 0,-1 0-1 0 0,0 1-223 0 0,1-1 1 0 0,-1 1-1 0 0,1 0 0 0 0,0-1 0 0 0,-1 1 0 0 0,1 0 0 0 0,0 0 1 0 0,0 0-1 0 0,-1-1 0 0 0,1 2 0 0 0,0-1 0 0 0,0 0 0 0 0,0 0 0 0 0,-1 1 1 0 0,2-1 10 0 0,0-1 0 0 0,-1 0-1 0 0,1 1 1 0 0,0-1 0 0 0,0 1 0 0 0,0-1 0 0 0,0 0 0 0 0,-1 1 0 0 0,1-1 0 0 0,0 1 0 0 0,0-1 0 0 0,0 1 0 0 0,0-1 0 0 0,0 0 0 0 0,0 1 0 0 0,0-1 0 0 0,0 1 0 0 0,0-1 0 0 0,0 1 0 0 0,1-1 0 0 0,-1 0 0 0 0,0 1-1 0 0,0 0 1 0 0,1 0-150 0 0,0 0 0 0 0,-1-1 0 0 0,1 1 0 0 0,0 0 0 0 0,0-1 0 0 0,0 1 0 0 0,0 0 0 0 0,-1-1 0 0 0,1 1 0 0 0,0-1-1 0 0,0 1 1 0 0,0-1 0 0 0,0 0 0 0 0,2 1 0 0 0,9 3-2264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31 101 136 0 0,'-4'-3'1272'0'0,"0"-1"0"0"0,0 1 0 0 0,0-1 0 0 0,1 0 0 0 0,-9-13 9908 0 0,16 21-10007 0 0,15 18 1165 0 0,32 49 0 0 0,15 18 475 0 0,-39-54-1915 0 0,-22-26-612 0 0,1-1 1 0 0,0 0 0 0 0,1 0 0 0 0,-1-1 0 0 0,2 1-1 0 0,-1-2 1 0 0,14 10 0 0 0,-20-15-239 0 0,0 0 1 0 0,1-1-1 0 0,-1 1 0 0 0,0-1 1 0 0,1 1-1 0 0,-1-1 0 0 0,1 0 1 0 0,-1 1-1 0 0,1-1 0 0 0,-1 0 1 0 0,0 0-1 0 0,1 0 0 0 0,-1 0 1 0 0,1 0-1 0 0,-1-1 0 0 0,1 1 1 0 0,-1 0-1 0 0,1-1 0 0 0,-1 1 1 0 0,0-1-1 0 0,1 1 0 0 0,-1-1 1 0 0,0 0-1 0 0,0 1 0 0 0,1-1 1 0 0,-1 0-1 0 0,0 0 0 0 0,0 0 1 0 0,0 0-1 0 0,2-2 0 0 0,2-4 24 0 0,0 1 0 0 0,0-1-1 0 0,0 0 1 0 0,4-10-1 0 0,-2 4 102 0 0,55-102 672 0 0,-21 35-487 0 0,-27 51-381 0 0,-11 22-193 0 0,-1 1 0 0 0,1 0 0 0 0,1-1 0 0 0,-1 1 0 0 0,1 0 0 0 0,0 1-1 0 0,8-9 1 0 0,-11 13-39 0 0,0 1 1 0 0,0-1-1 0 0,0 0 0 0 0,1 0 1 0 0,-1 1-1 0 0,0-1 0 0 0,0 1 1 0 0,1-1-1 0 0,-1 1 0 0 0,0 0 0 0 0,3-1 1 0 0,10 0-4702 0 0,-4 0-584 0 0,10 0 2547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56:3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72 0 0,'0'-1'249'0'0,"-1"0"-1"0"0,1 0 1 0 0,-1 0-1 0 0,1 0 1 0 0,-1 0-1 0 0,1 0 1 0 0,0 0-1 0 0,0 0 1 0 0,-1 0-1 0 0,1 0 1 0 0,0 0-1 0 0,0 0 1 0 0,0 0-1 0 0,0 0 1 0 0,0 0-1 0 0,0 0 1 0 0,1 0-1 0 0,-1 0 1 0 0,0 0-1 0 0,0 0 1 0 0,1 0-1 0 0,-1 0 1 0 0,1 0-1 0 0,-1 0 1 0 0,0 0-1 0 0,1 0 1 0 0,0 1-1 0 0,-1-1 1 0 0,1 0-1 0 0,0 0 1 0 0,-1 0-1 0 0,1 1 1 0 0,0-1-1 0 0,0 0 1 0 0,0 1-1 0 0,1-1 1 0 0,0-1 135 0 0,0 1 0 0 0,0 1-1 0 0,0-1 1 0 0,0 0 0 0 0,1 1 0 0 0,-1-1-1 0 0,0 1 1 0 0,0-1 0 0 0,1 1 0 0 0,-1 0 0 0 0,0 0-1 0 0,1 0 1 0 0,-1 0 0 0 0,0 1 0 0 0,5 0-1 0 0,3 3 195 0 0,-1 0 0 0 0,1 1 0 0 0,-1 0 0 0 0,0 0 0 0 0,0 1-1 0 0,-1 0 1 0 0,0 0 0 0 0,14 14 0 0 0,-8-5 50 0 0,-1 0-1 0 0,-1 0 1 0 0,17 28 0 0 0,-20-27-229 0 0,0 0 1 0 0,-2 1 0 0 0,0 0-1 0 0,-1 0 1 0 0,0 0 0 0 0,-2 1-1 0 0,0 0 1 0 0,-1 0 0 0 0,-1 0-1 0 0,0 0 1 0 0,-2 22 0 0 0,-1-17-106 0 0,-2 0 0 0 0,0 0 0 0 0,-2 0 1 0 0,-1 0-1 0 0,0-1 0 0 0,-2 0 0 0 0,0-1 1 0 0,-15 27-1 0 0,14-31-95 0 0,-1-1 1 0 0,0 0 0 0 0,-19 21 0 0 0,22-29-84 0 0,-1-1 1 0 0,1 0-1 0 0,-1 0 1 0 0,0 0-1 0 0,-1-1 1 0 0,1 0 0 0 0,-18 8-1 0 0,25-14-347 0 0,-1 1 0 0 0,1 0 0 0 0,-1-1 0 0 0,1 0 0 0 0,-1 1 0 0 0,1-1 0 0 0,-1 0 0 0 0,0 0 0 0 0,1 0 0 0 0,-1 0-1 0 0,-2 0 1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47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199 143 80 0 0,'0'-1'336'0'0,"0"0"0"0"0,0-1 1 0 0,1 1-1 0 0,-1-1 0 0 0,-1 1 0 0 0,1-1 0 0 0,0 1 1 0 0,0 0-1 0 0,0-1 0 0 0,-1 1 0 0 0,1-1 0 0 0,-1 1 1 0 0,1 0-1 0 0,-1-1 0 0 0,1 1 0 0 0,-1 0 0 0 0,0 0 1 0 0,0 0-1 0 0,1-1 0 0 0,-1 1 0 0 0,0 0 0 0 0,0 0 1 0 0,0 0-1 0 0,0 0 0 0 0,-1 0 0 0 0,1 0 0 0 0,0 1 1 0 0,0-1-1 0 0,0 0 0 0 0,-2 0 0 0 0,1 1 677 0 0,-27 12 1270 0 0,25-7-2142 0 0,0 1 1 0 0,0-1-1 0 0,0 0 0 0 0,0 1 1 0 0,1 0-1 0 0,0 0 0 0 0,0 0 1 0 0,1 0-1 0 0,0 0 0 0 0,0 1 1 0 0,0-1-1 0 0,1 1 0 0 0,0-1 1 0 0,0 1-1 0 0,1 0 0 0 0,0 12 1 0 0,0-17-124 0 0,0 0 0 0 0,1 0 1 0 0,-1 0-1 0 0,1 0 0 0 0,0 0 1 0 0,-1 0-1 0 0,1 0 0 0 0,0 0 1 0 0,0 0-1 0 0,0 0 0 0 0,1 0 1 0 0,-1 0-1 0 0,0-1 0 0 0,1 1 1 0 0,-1 0-1 0 0,1-1 0 0 0,-1 0 1 0 0,1 1-1 0 0,0-1 0 0 0,0 0 1 0 0,0 0-1 0 0,0 0 0 0 0,-1 0 1 0 0,1 0-1 0 0,1 0 0 0 0,-1 0 1 0 0,0-1-1 0 0,0 1 0 0 0,0-1 1 0 0,0 1-1 0 0,0-1 0 0 0,0 0 1 0 0,1 0-1 0 0,-1 0 0 0 0,3-1 1 0 0,-1 1 26 0 0,1 0 0 0 0,-1 0 0 0 0,1-1 0 0 0,-1 0 0 0 0,1 0 0 0 0,-1 0 0 0 0,0-1 0 0 0,1 1 0 0 0,-1-1 0 0 0,0 0 0 0 0,0 0 0 0 0,0 0 0 0 0,-1-1 0 0 0,1 0 0 0 0,0 1 0 0 0,3-5 0 0 0,-3 2 88 0 0,-1 0 0 0 0,1 0 0 0 0,-1 0 0 0 0,0 0 0 0 0,0-1 0 0 0,0 1 0 0 0,-1-1 1 0 0,0 0-1 0 0,0 0 0 0 0,0 0 0 0 0,-1 0 0 0 0,0 0 0 0 0,0 0 0 0 0,-1 0 0 0 0,0 0 0 0 0,0-1 1 0 0,0 1-1 0 0,-1 0 0 0 0,-1-9 0 0 0,1 13-82 0 0,0 0 1 0 0,0 0-1 0 0,0 0 1 0 0,0 0-1 0 0,0 1 1 0 0,-1-1-1 0 0,1 0 1 0 0,-1 1-1 0 0,1-1 0 0 0,-1 1 1 0 0,0-1-1 0 0,1 1 1 0 0,-1 0-1 0 0,0 0 1 0 0,0 0-1 0 0,0 0 1 0 0,0 0-1 0 0,0 0 1 0 0,0 0-1 0 0,0 1 0 0 0,-3-2 1 0 0,1 2-14 0 0,1-1-1 0 0,-1 1 1 0 0,1-1 0 0 0,0 1 0 0 0,-1 0 0 0 0,1 1-1 0 0,-1-1 1 0 0,1 0 0 0 0,-1 1 0 0 0,1 0 0 0 0,-7 2-1 0 0,6-1-20 0 0,0 0-1 0 0,0 1 0 0 0,1 0 0 0 0,-1-1 0 0 0,0 1 1 0 0,1 1-1 0 0,0-1 0 0 0,0 0 0 0 0,0 1 0 0 0,0 0 0 0 0,0-1 1 0 0,1 1-1 0 0,-4 7 0 0 0,3-4-1 0 0,0 0 1 0 0,1 0-1 0 0,0-1 0 0 0,0 1 1 0 0,1 0-1 0 0,-1 1 1 0 0,2-1-1 0 0,-1 13 0 0 0,1-15-7 0 0,0 0-1 0 0,1 0 0 0 0,-1 0 1 0 0,1 0-1 0 0,0 0 1 0 0,1 0-1 0 0,-1-1 0 0 0,1 1 1 0 0,0 0-1 0 0,0-1 0 0 0,1 1 1 0 0,4 5-1 0 0,-5-7-2 0 0,0-1 0 0 0,1 1 0 0 0,-1-1 0 0 0,1 0 0 0 0,0 1 0 0 0,-1-1 0 0 0,1-1 0 0 0,0 1 0 0 0,0 0 0 0 0,1-1 1 0 0,-1 1-1 0 0,0-1 0 0 0,0 0 0 0 0,1 0 0 0 0,-1-1 0 0 0,0 1 0 0 0,1 0 0 0 0,-1-1 0 0 0,6 0 0 0 0,-2-1 13 0 0,-1 1 0 0 0,1-1 0 0 0,0-1 0 0 0,-1 1 1 0 0,1-1-1 0 0,-1-1 0 0 0,0 1 0 0 0,0-1 0 0 0,0 0 1 0 0,0 0-1 0 0,0-1 0 0 0,0 0 0 0 0,-1 0 0 0 0,0 0 0 0 0,0 0 1 0 0,0-1-1 0 0,0 0 0 0 0,-1 0 0 0 0,0 0 0 0 0,0-1 1 0 0,0 0-1 0 0,-1 1 0 0 0,1-1 0 0 0,2-9 0 0 0,-2 7 50 0 0,-1 0 1 0 0,0 0-1 0 0,0 0 0 0 0,-1 0 0 0 0,0-1 1 0 0,-1 1-1 0 0,0-1 0 0 0,0 1 0 0 0,0-1 0 0 0,-1 1 1 0 0,-1-1-1 0 0,0 1 0 0 0,0-1 0 0 0,0 1 0 0 0,-1-1 1 0 0,0 1-1 0 0,-1 0 0 0 0,0 0 0 0 0,-4-9 1 0 0,4 13-29 0 0,1-1 1 0 0,-1 1-1 0 0,0 1 1 0 0,0-1 0 0 0,-1 0-1 0 0,1 1 1 0 0,-5-4-1 0 0,6 5-24 0 0,0 1 0 0 0,0-1 0 0 0,0 1 0 0 0,-1 0 0 0 0,1 0 0 0 0,0 0 0 0 0,-1 0 0 0 0,1 0 0 0 0,-1 1 0 0 0,1-1 0 0 0,-1 1 0 0 0,1-1-1 0 0,-1 1 1 0 0,1 0 0 0 0,-1 0 0 0 0,1 0 0 0 0,-1 0 0 0 0,-3 1 0 0 0,-4 2-3 0 0,-1-1 0 0 0,1 2 0 0 0,-1 0 0 0 0,1 0 0 0 0,0 0 0 0 0,1 1 0 0 0,-1 1 0 0 0,1 0 0 0 0,0 0 0 0 0,0 1 0 0 0,1 0 1 0 0,0 0-1 0 0,0 1 0 0 0,0 0 0 0 0,1 1 0 0 0,1-1 0 0 0,-1 1 0 0 0,2 0 0 0 0,-1 1 0 0 0,-6 16 0 0 0,9-19-7 0 0,0 0 0 0 0,1 1-1 0 0,0-1 1 0 0,1 1 0 0 0,0 0 0 0 0,0-1 0 0 0,0 1 0 0 0,1 0 0 0 0,0-1-1 0 0,1 1 1 0 0,0 0 0 0 0,0 0 0 0 0,0-1 0 0 0,4 10 0 0 0,-4-13-12 0 0,1 1 0 0 0,0-1 0 0 0,0 0 1 0 0,0-1-1 0 0,0 1 0 0 0,1 0 0 0 0,-1-1 0 0 0,1 1 1 0 0,0-1-1 0 0,0 0 0 0 0,0 0 0 0 0,0 0 1 0 0,1 0-1 0 0,-1 0 0 0 0,1-1 0 0 0,0 1 1 0 0,0-1-1 0 0,-1 0 0 0 0,1-1 0 0 0,1 1 1 0 0,-1-1-1 0 0,0 1 0 0 0,0-1 0 0 0,1 0 0 0 0,-1-1 1 0 0,5 1-1 0 0,-3-1-8 0 0,0 1-1 0 0,0-2 1 0 0,0 1-1 0 0,0-1 1 0 0,0 0-1 0 0,0 0 1 0 0,0-1-1 0 0,0 1 1 0 0,-1-2-1 0 0,1 1 1 0 0,0 0-1 0 0,-1-1 1 0 0,8-5-1 0 0,-6 3 4 0 0,-1 0-1 0 0,1-1 0 0 0,-1 0 1 0 0,0 0-1 0 0,0-1 0 0 0,-1 1 1 0 0,0-1-1 0 0,8-15 0 0 0,-8 12 40 0 0,0 0 0 0 0,-1-1-1 0 0,0 1 1 0 0,0-1 0 0 0,-2 0-1 0 0,1 0 1 0 0,-1 0 0 0 0,-1 0-1 0 0,0-1 1 0 0,0 1 0 0 0,-1 0-1 0 0,-1 0 1 0 0,0 0 0 0 0,-5-22-1 0 0,6 30-16 0 0,-1 1-1 0 0,1-1 0 0 0,-1 1 1 0 0,0-1-1 0 0,0 1 0 0 0,0-1 0 0 0,-1 1 1 0 0,1 0-1 0 0,0-1 0 0 0,-1 1 1 0 0,0 0-1 0 0,1 0 0 0 0,-1 0 1 0 0,0 0-1 0 0,0 1 0 0 0,0-1 1 0 0,0 0-1 0 0,0 1 0 0 0,-1-1 0 0 0,1 1 1 0 0,0 0-1 0 0,-1 0 0 0 0,1 0 1 0 0,-1 0-1 0 0,1 0 0 0 0,-1 1 1 0 0,1-1-1 0 0,-1 1 0 0 0,0-1 1 0 0,1 1-1 0 0,-1 0 0 0 0,0 0 0 0 0,1 0 1 0 0,-1 0-1 0 0,1 1 0 0 0,-1-1 1 0 0,0 1-1 0 0,1 0 0 0 0,-1-1 1 0 0,-2 3-1 0 0,-7 1-1 0 0,0 1 1 0 0,1 1 0 0 0,0 0-1 0 0,0 0 1 0 0,1 1-1 0 0,-1 1 1 0 0,-9 9 0 0 0,11-8-5 0 0,1 0-1 0 0,-1 0 1 0 0,2 1 0 0 0,0 0 0 0 0,0 0 0 0 0,0 1 0 0 0,1 0 0 0 0,1 0-1 0 0,0 0 1 0 0,1 1 0 0 0,-6 20 0 0 0,9-26-10 0 0,0 0 0 0 0,0 1 0 0 0,1-1 0 0 0,0 0-1 0 0,0 1 1 0 0,0-1 0 0 0,1 0 0 0 0,-1 1 0 0 0,2-1 0 0 0,2 11 0 0 0,-2-13-10 0 0,0 1-1 0 0,0-1 1 0 0,1 0 0 0 0,-1 0-1 0 0,1 0 1 0 0,0 0 0 0 0,0 0-1 0 0,1 0 1 0 0,-1-1 0 0 0,1 0 0 0 0,-1 1-1 0 0,1-1 1 0 0,0-1 0 0 0,0 1-1 0 0,6 3 1 0 0,-4-3-9 0 0,0-1 0 0 0,0 1 0 0 0,0-1 0 0 0,0 0-1 0 0,0-1 1 0 0,0 1 0 0 0,0-1 0 0 0,0 0 0 0 0,1-1 0 0 0,-1 1 0 0 0,0-1 0 0 0,1-1-1 0 0,-1 1 1 0 0,0-1 0 0 0,1 0 0 0 0,-1 0 0 0 0,0-1 0 0 0,0 0 0 0 0,0 0 0 0 0,0 0-1 0 0,7-5 1 0 0,-6 3 24 0 0,0-1-1 0 0,-1 0 1 0 0,0 0-1 0 0,1 0 1 0 0,-2-1-1 0 0,1 0 1 0 0,-1 0-1 0 0,1 0 1 0 0,-2-1-1 0 0,1 0 1 0 0,-1 0-1 0 0,0 0 1 0 0,0-1-1 0 0,-1 1 1 0 0,4-15-1 0 0,-4 12 58 0 0,0 0 0 0 0,-1-1 0 0 0,-1 1 0 0 0,0-1 0 0 0,0 1 0 0 0,-1-1 0 0 0,-2-18 0 0 0,2 25-37 0 0,-1 1-1 0 0,1-1 1 0 0,-1 1 0 0 0,0 0 0 0 0,0 0-1 0 0,-1 0 1 0 0,1-1 0 0 0,-1 1 0 0 0,1 0-1 0 0,-1 1 1 0 0,0-1 0 0 0,0 0 0 0 0,0 0-1 0 0,-1 1 1 0 0,1 0 0 0 0,0-1 0 0 0,-1 1-1 0 0,0 0 1 0 0,1 0 0 0 0,-1 0 0 0 0,0 0-1 0 0,0 1 1 0 0,0-1 0 0 0,-1 1 0 0 0,1 0 0 0 0,0 0-1 0 0,-7-1 1 0 0,0 0 2 0 0,1 2 0 0 0,-1-1 0 0 0,0 1 0 0 0,0 1 0 0 0,0 0 0 0 0,0 0 0 0 0,0 1 0 0 0,1 0 0 0 0,-1 1 0 0 0,1 0 0 0 0,0 1 0 0 0,-1-1 0 0 0,2 2-1 0 0,-1-1 1 0 0,0 1 0 0 0,-7 7 0 0 0,3-3-1 0 0,0 1-1 0 0,0 1 1 0 0,1 0-1 0 0,1 1 1 0 0,0 0 0 0 0,0 0-1 0 0,2 1 1 0 0,-17 28-1 0 0,23-35-11 0 0,0-1-1 0 0,1 1 1 0 0,-1 0 0 0 0,1 0-1 0 0,1 0 1 0 0,-1 0 0 0 0,1 0-1 0 0,0 0 1 0 0,0 0 0 0 0,1 0 0 0 0,0 0-1 0 0,0 1 1 0 0,2 10 0 0 0,-1-13-9 0 0,0 0 0 0 0,0-1 0 0 0,1 1 0 0 0,-1-1 0 0 0,1 1 0 0 0,0-1 0 0 0,0 1 0 0 0,0-1 1 0 0,1 0-1 0 0,-1 0 0 0 0,1 0 0 0 0,0-1 0 0 0,0 1 0 0 0,0 0 0 0 0,0-1 0 0 0,0 0 0 0 0,0 0 1 0 0,1 0-1 0 0,-1 0 0 0 0,1 0 0 0 0,-1-1 0 0 0,8 2 0 0 0,-6-1-14 0 0,1 0 1 0 0,0-1-1 0 0,0 1 0 0 0,0-2 1 0 0,0 1-1 0 0,0-1 0 0 0,0 0 0 0 0,0 0 1 0 0,0 0-1 0 0,0-1 0 0 0,0 0 1 0 0,0 0-1 0 0,0-1 0 0 0,-1 1 0 0 0,1-1 1 0 0,0 0-1 0 0,-1-1 0 0 0,1 0 1 0 0,-1 0-1 0 0,0 0 0 0 0,0 0 1 0 0,0-1-1 0 0,-1 0 0 0 0,1 0 0 0 0,6-7 1 0 0,-4 3 17 0 0,-1 0 1 0 0,0-1-1 0 0,-1 1 1 0 0,0-1-1 0 0,0 0 1 0 0,-1 0-1 0 0,0-1 1 0 0,-1 1-1 0 0,1-1 1 0 0,-2 0-1 0 0,0 0 1 0 0,0 0-1 0 0,-1 0 1 0 0,1-14-1 0 0,-2 18 3 0 0,0-1-1 0 0,-1 0 1 0 0,0 0-1 0 0,0 1 0 0 0,0-1 1 0 0,-1 0-1 0 0,0 1 1 0 0,0 0-1 0 0,-1-1 0 0 0,0 1 1 0 0,0 0-1 0 0,-7-10 1 0 0,8 13-6 0 0,-1 0 0 0 0,1 0 1 0 0,-1 1-1 0 0,0-1 0 0 0,0 1 1 0 0,-1-1-1 0 0,1 1 1 0 0,0 0-1 0 0,-1 0 0 0 0,1 0 1 0 0,-1 1-1 0 0,0-1 0 0 0,0 1 1 0 0,1 0-1 0 0,-1 0 0 0 0,0 0 1 0 0,0 1-1 0 0,0-1 1 0 0,0 1-1 0 0,0 0 0 0 0,0 0 1 0 0,0 0-1 0 0,-6 2 0 0 0,3-1 3 0 0,0 1 0 0 0,0 0 0 0 0,1 0 0 0 0,-1 1 0 0 0,1 0 0 0 0,0 0 0 0 0,-1 1 0 0 0,2-1 0 0 0,-1 1 0 0 0,0 0-1 0 0,1 1 1 0 0,-1 0 0 0 0,1-1 0 0 0,1 2 0 0 0,-1-1 0 0 0,1 0 0 0 0,0 1 0 0 0,0 0 0 0 0,0 0 0 0 0,1 0 0 0 0,0 1-1 0 0,0-1 1 0 0,1 1 0 0 0,-1-1 0 0 0,1 1 0 0 0,1 0 0 0 0,0 0 0 0 0,0 0 0 0 0,0 0 0 0 0,0 0 0 0 0,1 0 0 0 0,1 0 0 0 0,-1 0-1 0 0,1 0 1 0 0,0 0 0 0 0,0-1 0 0 0,5 13 0 0 0,-4-14-6 0 0,0-1-1 0 0,0 0 1 0 0,0 0 0 0 0,1 0-1 0 0,-1 0 1 0 0,1 0 0 0 0,0-1-1 0 0,0 1 1 0 0,0-1 0 0 0,1 0-1 0 0,-1 0 1 0 0,1 0 0 0 0,-1 0-1 0 0,1-1 1 0 0,0 1 0 0 0,0-1-1 0 0,1 0 1 0 0,-1 0 0 0 0,0 0-1 0 0,1-1 1 0 0,-1 0 0 0 0,1 0-1 0 0,-1 0 1 0 0,1 0 0 0 0,-1-1-1 0 0,1 1 1 0 0,7-2 0 0 0,-4 1-2 0 0,-1-1-1 0 0,1-1 1 0 0,-1 1 0 0 0,1-1 0 0 0,-1-1 0 0 0,0 1-1 0 0,0-1 1 0 0,0 0 0 0 0,0-1 0 0 0,0 0-1 0 0,-1 0 1 0 0,0 0 0 0 0,0-1 0 0 0,0 0 0 0 0,10-11-1 0 0,-6 3 13 0 0,0-1 0 0 0,-1-1 0 0 0,-1 0-1 0 0,0 0 1 0 0,-1 0 0 0 0,-1-1 0 0 0,0 0 0 0 0,-1 0-1 0 0,-1-1 1 0 0,0 1 0 0 0,-2-1 0 0 0,0 0-1 0 0,0-29 1 0 0,-2 43 2 0 0,0 0-1 0 0,0 0 1 0 0,-1 0-1 0 0,1 0 1 0 0,-1 0-1 0 0,1 0 1 0 0,-1 1-1 0 0,0-1 1 0 0,0 0-1 0 0,-1 0 1 0 0,1 1-1 0 0,-1-1 1 0 0,1 0-1 0 0,-1 1 1 0 0,0 0-1 0 0,0-1 1 0 0,0 1-1 0 0,0 0 1 0 0,0 0-1 0 0,0 0 1 0 0,-1 0-1 0 0,1 0 1 0 0,0 1-1 0 0,-6-3 1 0 0,4 3-5 0 0,1 0 1 0 0,-1 0-1 0 0,0 0 1 0 0,1 0-1 0 0,-1 1 1 0 0,0 0-1 0 0,0 0 1 0 0,0 0-1 0 0,0 0 1 0 0,1 0-1 0 0,-1 1 1 0 0,0 0-1 0 0,0 0 1 0 0,1 0-1 0 0,-1 0 1 0 0,0 0-1 0 0,1 1 1 0 0,0 0-1 0 0,-5 2 0 0 0,-4 4 9 0 0,1 0 0 0 0,0 1 0 0 0,0 0 0 0 0,1 0-1 0 0,0 1 1 0 0,1 1 0 0 0,0-1 0 0 0,-8 14 0 0 0,11-15-1 0 0,1-1 1 0 0,0 1 0 0 0,0 1 0 0 0,1-1 0 0 0,1 0 0 0 0,-1 1-1 0 0,2 0 1 0 0,-1 0 0 0 0,1 0 0 0 0,1 0 0 0 0,0 0 0 0 0,0 11-1 0 0,1-16-5 0 0,0-1 0 0 0,1 1-1 0 0,-1-1 1 0 0,1 1-1 0 0,0-1 1 0 0,1 0 0 0 0,-1 1-1 0 0,1-1 1 0 0,0 0-1 0 0,0 0 1 0 0,0 0-1 0 0,0 0 1 0 0,1 0 0 0 0,-1 0-1 0 0,1-1 1 0 0,0 1-1 0 0,0-1 1 0 0,1 0-1 0 0,-1 0 1 0 0,1 0 0 0 0,-1 0-1 0 0,1-1 1 0 0,0 1-1 0 0,6 2 1 0 0,-4-3-1 0 0,0 0 0 0 0,0 0 1 0 0,0-1-1 0 0,0 1 0 0 0,1-1 0 0 0,-1-1 1 0 0,0 1-1 0 0,1-1 0 0 0,-1 0 0 0 0,0-1 1 0 0,1 1-1 0 0,-1-1 0 0 0,0-1 0 0 0,0 1 1 0 0,0-1-1 0 0,0 0 0 0 0,7-3 1 0 0,-6 1 1 0 0,0 1 0 0 0,-1-1 1 0 0,1 0-1 0 0,-1 0 1 0 0,0-1-1 0 0,0 0 0 0 0,0 0 1 0 0,-1-1-1 0 0,0 1 1 0 0,0-1-1 0 0,0 0 0 0 0,0 0 1 0 0,-1-1-1 0 0,-1 0 1 0 0,1 1-1 0 0,-1-1 0 0 0,0 0 1 0 0,0-1-1 0 0,2-12 1 0 0,-3 15 2 0 0,-1-1 0 0 0,0 0 0 0 0,0 0 0 0 0,0 0 0 0 0,-1 0 0 0 0,0 0 0 0 0,0 0 0 0 0,-1 0 0 0 0,0 0 0 0 0,0 0 0 0 0,-2-8 0 0 0,2 12-8 0 0,0-1 0 0 0,0 1-1 0 0,0 0 1 0 0,0 0 0 0 0,-1 0-1 0 0,1 0 1 0 0,-1 0 0 0 0,1 0-1 0 0,-1 0 1 0 0,0 1 0 0 0,1-1-1 0 0,-1 0 1 0 0,0 1 0 0 0,0 0-1 0 0,0-1 1 0 0,0 1 0 0 0,-1 0-1 0 0,1 0 1 0 0,0 0 0 0 0,0 0-1 0 0,-1 1 1 0 0,1-1 0 0 0,0 0-1 0 0,-1 1 1 0 0,1 0 0 0 0,-1 0 0 0 0,1 0-1 0 0,-1 0 1 0 0,1 0 0 0 0,-5 1-1 0 0,-2 0 5 0 0,0 1 0 0 0,0 0 0 0 0,0 0 0 0 0,0 1 0 0 0,0 1 0 0 0,1-1 0 0 0,-1 1 0 0 0,1 1 0 0 0,0-1 0 0 0,0 2 0 0 0,-13 10 0 0 0,15-11 5 0 0,0 1-1 0 0,1-1 0 0 0,0 1 1 0 0,0 0-1 0 0,0 1 1 0 0,1-1-1 0 0,-1 1 0 0 0,2 0 1 0 0,-1 0-1 0 0,1 0 1 0 0,0 0-1 0 0,0 0 0 0 0,1 1 1 0 0,-2 9-1 0 0,4-13-2 0 0,0 0-1 0 0,-1 0 0 0 0,2 0 1 0 0,-1 0-1 0 0,0 0 1 0 0,1 0-1 0 0,0 0 0 0 0,0 0 1 0 0,0 0-1 0 0,0-1 0 0 0,1 1 1 0 0,0 0-1 0 0,-1-1 1 0 0,1 1-1 0 0,0-1 0 0 0,1 0 1 0 0,-1 0-1 0 0,1 0 0 0 0,-1 0 1 0 0,1 0-1 0 0,0 0 1 0 0,0-1-1 0 0,0 1 0 0 0,0-1 1 0 0,1 0-1 0 0,4 3 0 0 0,-5-4-3 0 0,0 1-1 0 0,-1-1 0 0 0,1 0 1 0 0,0 0-1 0 0,0 0 0 0 0,0-1 1 0 0,0 1-1 0 0,0-1 0 0 0,0 0 1 0 0,0 0-1 0 0,0 0 0 0 0,0 0 1 0 0,0 0-1 0 0,0 0 1 0 0,0-1-1 0 0,0 0 0 0 0,0 1 1 0 0,0-1-1 0 0,0 0 0 0 0,-1-1 1 0 0,1 1-1 0 0,0 0 0 0 0,-1-1 1 0 0,1 1-1 0 0,-1-1 0 0 0,1 0 1 0 0,-1 0-1 0 0,0 0 0 0 0,0 0 1 0 0,0 0-1 0 0,0-1 0 0 0,0 1 1 0 0,0-1-1 0 0,2-4 0 0 0,0 0 2 0 0,-1-1-1 0 0,0 0 0 0 0,0 0 0 0 0,0 0 0 0 0,-1 0 1 0 0,0 0-1 0 0,-1-1 0 0 0,0 1 0 0 0,0-1 1 0 0,-1 1-1 0 0,0-1 0 0 0,-2-9 0 0 0,2 15-5 0 0,0 0 0 0 0,0 0-1 0 0,-1 0 1 0 0,0-1 0 0 0,0 1-1 0 0,0 0 1 0 0,0 0 0 0 0,0 0-1 0 0,0 0 1 0 0,-1 0 0 0 0,1 1-1 0 0,-1-1 1 0 0,0 0 0 0 0,0 1-1 0 0,0-1 1 0 0,0 1-1 0 0,0 0 1 0 0,-1-1 0 0 0,1 1-1 0 0,-1 0 1 0 0,0 0 0 0 0,1 1-1 0 0,-1-1 1 0 0,0 1 0 0 0,0-1-1 0 0,0 1 1 0 0,0 0 0 0 0,0 0-1 0 0,0 0 1 0 0,0 0 0 0 0,-1 1-1 0 0,1-1 1 0 0,0 1 0 0 0,-3 0-1 0 0,-2 1-1 0 0,1 0-1 0 0,0 0 1 0 0,0 1 0 0 0,-1 0-1 0 0,1 0 1 0 0,1 0-1 0 0,-1 1 1 0 0,0 0 0 0 0,1 1-1 0 0,-1-1 1 0 0,1 1-1 0 0,0 1 1 0 0,0-1 0 0 0,-8 9-1 0 0,8-7 1 0 0,-1 1-1 0 0,1-1 1 0 0,1 1-1 0 0,-1 0 1 0 0,1 0-1 0 0,1 1 1 0 0,-1-1-1 0 0,1 1 1 0 0,1 0-1 0 0,-1 0 0 0 0,-4 18 1 0 0,8-23 4 0 0,-1 1-1 0 0,0-1 1 0 0,1 0 0 0 0,0 1 0 0 0,-1-1-1 0 0,1 1 1 0 0,1-1 0 0 0,-1 1 0 0 0,0-1-1 0 0,1 1 1 0 0,0-1 0 0 0,0 0 0 0 0,0 1-1 0 0,0-1 1 0 0,0 0 0 0 0,1 0-1 0 0,-1 0 1 0 0,1 0 0 0 0,0 0 0 0 0,0 0-1 0 0,0 0 1 0 0,0 0 0 0 0,1-1 0 0 0,-1 0-1 0 0,1 1 1 0 0,0-1 0 0 0,-1 0 0 0 0,1 0-1 0 0,0 0 1 0 0,0 0 0 0 0,0-1-1 0 0,0 1 1 0 0,1-1 0 0 0,-1 0 0 0 0,0 0-1 0 0,1 0 1 0 0,-1 0 0 0 0,0-1 0 0 0,1 1-1 0 0,-1-1 1 0 0,1 0 0 0 0,-1 0 0 0 0,1 0-1 0 0,-1 0 1 0 0,1-1 0 0 0,-1 1-1 0 0,1-1 1 0 0,4-2 0 0 0,0 1 2 0 0,0-1 0 0 0,0 0 0 0 0,-1-1 0 0 0,1 0 1 0 0,-1 0-1 0 0,0 0 0 0 0,0-1 0 0 0,0 0 0 0 0,-1-1 0 0 0,0 1 0 0 0,0-1 0 0 0,8-10 0 0 0,-11 13-2 0 0,0-1-1 0 0,-1 0 0 0 0,1 0 0 0 0,-1-1 0 0 0,1 1 0 0 0,-1 0 0 0 0,-1-1 0 0 0,1 1 0 0 0,-1-1 0 0 0,1 1 0 0 0,-1-1 1 0 0,0 0-1 0 0,-1 0 0 0 0,1 1 0 0 0,-1-1 0 0 0,0 0 0 0 0,0 0 0 0 0,-1 0 0 0 0,0 1 0 0 0,1-1 0 0 0,-1 0 0 0 0,-1 0 1 0 0,-2-5-1 0 0,4 8-4 0 0,-1 0 0 0 0,0 1 0 0 0,0-1 0 0 0,0 0 0 0 0,0 1 0 0 0,0 0 1 0 0,-1-1-1 0 0,1 1 0 0 0,0 0 0 0 0,-1-1 0 0 0,1 1 0 0 0,-1 0 0 0 0,1 0 1 0 0,-1 0-1 0 0,0 0 0 0 0,1 0 0 0 0,-1 1 0 0 0,0-1 0 0 0,1 0 0 0 0,-1 1 0 0 0,0-1 1 0 0,0 1-1 0 0,0 0 0 0 0,0 0 0 0 0,0 0 0 0 0,1 0 0 0 0,-1 0 0 0 0,0 0 1 0 0,0 0-1 0 0,0 0 0 0 0,0 1 0 0 0,1-1 0 0 0,-1 1 0 0 0,0-1 0 0 0,0 1 0 0 0,1 0 1 0 0,-4 1-1 0 0,-2 2-5 0 0,-1-1 0 0 0,1 2 0 0 0,0-1 1 0 0,0 1-1 0 0,0 0 0 0 0,1 0 0 0 0,-7 7 0 0 0,13-12 7 0 0,0 1 0 0 0,0-1 0 0 0,-1 0-1 0 0,1 1 1 0 0,0-1 0 0 0,0 0-1 0 0,0 1 1 0 0,0-1 0 0 0,-1 1 0 0 0,1-1-1 0 0,0 0 1 0 0,0 1 0 0 0,0-1 0 0 0,0 1-1 0 0,0-1 1 0 0,0 0 0 0 0,0 1-1 0 0,0-1 1 0 0,0 1 0 0 0,0-1 0 0 0,0 0-1 0 0,0 1 1 0 0,1-1 0 0 0,-1 0 0 0 0,0 1-1 0 0,0-1 1 0 0,0 1 0 0 0,0-1-1 0 0,1 0 1 0 0,-1 1 0 0 0,0-1 0 0 0,0 0-1 0 0,1 0 1 0 0,-1 1 0 0 0,0-1 0 0 0,1 1-1 0 0,13 8-934 0 0,6-2-1117 0 0,-5-2-4146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2:5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199 157 284 0 0,'-7'-23'2540'0'0,"6"18"-1719"0"0,0 0-1 0 0,-1 0 1 0 0,1 0 0 0 0,-1 1-1 0 0,0-1 1 0 0,0 1-1 0 0,-1-1 1 0 0,-3-5 0 0 0,4 8-589 0 0,0 1 0 0 0,1-1 0 0 0,-1 0 1 0 0,0 1-1 0 0,-1-1 0 0 0,1 1 0 0 0,0 0 1 0 0,0 0-1 0 0,-1 0 0 0 0,1 0 0 0 0,0 0 1 0 0,-1 0-1 0 0,1 1 0 0 0,-1-1 0 0 0,1 1 1 0 0,-1-1-1 0 0,1 1 0 0 0,-1 0 0 0 0,0 0 1 0 0,1 0-1 0 0,-1 1 0 0 0,1-1 0 0 0,-1 0 1 0 0,1 1-1 0 0,-1 0 0 0 0,1 0 0 0 0,0 0 1 0 0,-1 0-1 0 0,-3 2 0 0 0,-1 0 42 0 0,0 1-1 0 0,0 0 0 0 0,1 0 1 0 0,0 1-1 0 0,0 0 0 0 0,0 0 0 0 0,0 0 1 0 0,-8 11-1 0 0,10-10-99 0 0,0 1 0 0 0,0 0 0 0 0,1 0 0 0 0,-1 0 0 0 0,2 0 0 0 0,-1 1 0 0 0,1-1 0 0 0,0 1 0 0 0,-1 13 0 0 0,2-19-126 0 0,1 0-1 0 0,0 1 1 0 0,0-1-1 0 0,0 0 1 0 0,0 0-1 0 0,0 1 1 0 0,0-1-1 0 0,0 0 1 0 0,1 0-1 0 0,-1 0 1 0 0,1 0-1 0 0,-1 0 1 0 0,1 1-1 0 0,0-1 0 0 0,0 0 1 0 0,0 0-1 0 0,0-1 1 0 0,1 1-1 0 0,-1 0 1 0 0,0 0-1 0 0,1-1 1 0 0,-1 1-1 0 0,1 0 1 0 0,-1-1-1 0 0,1 1 1 0 0,0-1-1 0 0,0 0 1 0 0,0 0-1 0 0,0 0 1 0 0,0 0-1 0 0,0 0 0 0 0,0 0 1 0 0,0 0-1 0 0,0-1 1 0 0,0 1-1 0 0,0-1 1 0 0,0 1-1 0 0,3-1 1 0 0,3 0 70 0 0,0 0 0 0 0,-1-1 0 0 0,1 1-1 0 0,0-2 1 0 0,-1 1 0 0 0,1-1 0 0 0,-1 0 0 0 0,0-1 0 0 0,13-5 0 0 0,-1-2 80 0 0,-1 0-1 0 0,23-17 1 0 0,-36 23-139 0 0,0 0 0 0 0,-1 1-1 0 0,1-2 1 0 0,-1 1 0 0 0,0 0 0 0 0,0-1 0 0 0,0 0-1 0 0,0 0 1 0 0,-1 0 0 0 0,0 0 0 0 0,0-1-1 0 0,0 1 1 0 0,-1-1 0 0 0,2-6 0 0 0,-3 8-20 0 0,-1 1 0 0 0,1 0 0 0 0,-1-1 1 0 0,0 1-1 0 0,0-1 0 0 0,-1 1 0 0 0,1-1 0 0 0,-1 1 1 0 0,1 0-1 0 0,-1-1 0 0 0,0 1 0 0 0,0 0 0 0 0,-1-1 1 0 0,1 1-1 0 0,-1 0 0 0 0,1 0 0 0 0,-1 0 0 0 0,0 0 1 0 0,0 1-1 0 0,0-1 0 0 0,-1 0 0 0 0,1 1 0 0 0,0 0 1 0 0,-1-1-1 0 0,0 1 0 0 0,-3-2 0 0 0,0 0-8 0 0,1 1-1 0 0,-1 0 1 0 0,0 1 0 0 0,0-1-1 0 0,0 1 1 0 0,-1 0 0 0 0,1 1-1 0 0,0-1 1 0 0,-1 1-1 0 0,1 0 1 0 0,-1 1 0 0 0,1 0-1 0 0,-1 0 1 0 0,1 0 0 0 0,-1 1-1 0 0,1 0 1 0 0,-1 0 0 0 0,1 1-1 0 0,0-1 1 0 0,0 1-1 0 0,-1 1 1 0 0,1-1 0 0 0,1 1-1 0 0,-1 0 1 0 0,0 1 0 0 0,1-1-1 0 0,0 1 1 0 0,-1 0 0 0 0,1 0-1 0 0,1 1 1 0 0,-1-1-1 0 0,1 1 1 0 0,0 0 0 0 0,0 1-1 0 0,0-1 1 0 0,1 1 0 0 0,-6 10-1 0 0,7-9-14 0 0,0-1-1 0 0,0 0 1 0 0,0 1-1 0 0,1-1 0 0 0,0 1 1 0 0,0-1-1 0 0,1 1 1 0 0,0 0-1 0 0,1 10 1 0 0,-1-15 8 0 0,1 1 0 0 0,-1-1 0 0 0,1 1 0 0 0,0-1 0 0 0,0 0 0 0 0,0 0 0 0 0,0 0 0 0 0,0 0 0 0 0,0 1 0 0 0,1-1 0 0 0,-1-1 1 0 0,1 1-1 0 0,-1 0 0 0 0,1 0 0 0 0,0 0 0 0 0,-1-1 0 0 0,1 1 0 0 0,0-1 0 0 0,0 0 0 0 0,0 1 0 0 0,0-1 0 0 0,1 0 0 0 0,-1 0 1 0 0,0 0-1 0 0,0-1 0 0 0,1 1 0 0 0,-1 0 0 0 0,0-1 0 0 0,5 1 0 0 0,4-1 50 0 0,-1 0 0 0 0,1 0-1 0 0,0-1 1 0 0,0 0 0 0 0,-1-1 0 0 0,1 0-1 0 0,-1-1 1 0 0,1 0 0 0 0,-1-1 0 0 0,0 0-1 0 0,14-8 1 0 0,-7 3 12 0 0,0-1 0 0 0,-1-1 0 0 0,0-1 0 0 0,-1 0 0 0 0,21-21 0 0 0,-34 31-68 0 0,0-1-1 0 0,0 1 0 0 0,0 0 0 0 0,0-1 0 0 0,0 1 0 0 0,0-1 1 0 0,-1 0-1 0 0,0 1 0 0 0,1-1 0 0 0,-1 0 0 0 0,0 0 0 0 0,0 0 1 0 0,0 0-1 0 0,-1 0 0 0 0,1 0 0 0 0,-1 0 0 0 0,0 0 0 0 0,0-1 1 0 0,0 1-1 0 0,0 0 0 0 0,0 0 0 0 0,-2-5 0 0 0,1 5-11 0 0,0 0 0 0 0,-1 0 0 0 0,1 1 0 0 0,-1-1 0 0 0,0 0 0 0 0,1 1 0 0 0,-1 0 0 0 0,-1-1 0 0 0,1 1 0 0 0,0 0 0 0 0,0 0 0 0 0,-1 0-1 0 0,1 0 1 0 0,-1 0 0 0 0,0 1 0 0 0,0-1 0 0 0,1 1 0 0 0,-1 0 0 0 0,0 0 0 0 0,0 0 0 0 0,0 0 0 0 0,-5-1 0 0 0,2 2-5 0 0,0-1 0 0 0,-1 1-1 0 0,1 0 1 0 0,0 1 0 0 0,0-1 0 0 0,-1 1 0 0 0,1 0 0 0 0,0 1 0 0 0,0 0 0 0 0,0 0-1 0 0,0 0 1 0 0,0 0 0 0 0,1 1 0 0 0,-1 0 0 0 0,1 0 0 0 0,-7 6 0 0 0,0-1-4 0 0,1 1 0 0 0,1 0 0 0 0,0 1 1 0 0,0 0-1 0 0,0 0 0 0 0,-9 15 0 0 0,16-20 10 0 0,-1 1 1 0 0,1-1-1 0 0,0 1 1 0 0,1 0-1 0 0,-1 0 0 0 0,1 0 1 0 0,0 0-1 0 0,1 0 0 0 0,-2 12 1 0 0,3-17 13 0 0,-1 1 1 0 0,1 0 0 0 0,1 0 0 0 0,-1 0 0 0 0,0 0 0 0 0,0 0 0 0 0,1 0-1 0 0,-1-1 1 0 0,1 1 0 0 0,-1 0 0 0 0,1 0 0 0 0,0-1 0 0 0,0 1 0 0 0,0 0-1 0 0,0-1 1 0 0,0 1 0 0 0,0-1 0 0 0,0 1 0 0 0,0-1 0 0 0,1 1 0 0 0,-1-1-1 0 0,0 0 1 0 0,1 0 0 0 0,-1 0 0 0 0,1 0 0 0 0,0 0 0 0 0,-1 0 0 0 0,1 0-1 0 0,0 0 1 0 0,-1-1 0 0 0,1 1 0 0 0,0-1 0 0 0,0 1 0 0 0,0-1 0 0 0,0 1-1 0 0,2-1 1 0 0,4 0 28 0 0,0 1 1 0 0,0-2-1 0 0,0 1 0 0 0,0-1 0 0 0,0 0 1 0 0,0-1-1 0 0,0 0 0 0 0,0 0 0 0 0,0-1 0 0 0,10-4 1 0 0,-1-1 54 0 0,1-1 1 0 0,-1-1-1 0 0,18-14 1 0 0,4-9-106 0 0,-37 31 0 0 0,0 0 0 0 0,0 0 0 0 0,0-1 0 0 0,-1 1 0 0 0,1 0 0 0 0,-1-1 0 0 0,1 0 0 0 0,-1 1 0 0 0,0-1 0 0 0,0 0 0 0 0,0 1 0 0 0,0-1 0 0 0,0 0 0 0 0,-1 0 0 0 0,1-3 0 0 0,-1 4 0 0 0,0 0 0 0 0,-1 0 0 0 0,1 0 0 0 0,0 1 0 0 0,-1-1 0 0 0,1 0 0 0 0,-1 0 0 0 0,0 0 0 0 0,0 0 0 0 0,0 1 0 0 0,1-1 0 0 0,-2 0 0 0 0,1 1 0 0 0,0-1 0 0 0,0 1 0 0 0,0-1 0 0 0,-1 1 0 0 0,1-1 0 0 0,-1 1 0 0 0,1 0 0 0 0,-1 0 0 0 0,-1-1 0 0 0,-1 0 0 0 0,0-1 0 0 0,0 2 0 0 0,0-1 0 0 0,-1 0 0 0 0,1 1 0 0 0,-8-2 0 0 0,7 3 0 0 0,0 0 0 0 0,0 0 0 0 0,-1 1 0 0 0,1-1 0 0 0,0 1 0 0 0,0 0 0 0 0,0 1 0 0 0,0-1 0 0 0,1 1 0 0 0,-1 0 0 0 0,0 0 0 0 0,1 0 0 0 0,-1 1 0 0 0,1 0 0 0 0,-1 0 0 0 0,-5 5 0 0 0,-2 2 0 0 0,1 1 0 0 0,0 0 0 0 0,0 1 0 0 0,-9 13 0 0 0,13-15 0 0 0,0 0 0 0 0,1 1 0 0 0,0-1 0 0 0,-4 14 0 0 0,8-21 0 0 0,1 0 0 0 0,0 0 0 0 0,0 0 0 0 0,0 0 0 0 0,0 0 0 0 0,1 0 0 0 0,-1 0 0 0 0,1 0 0 0 0,0 0 0 0 0,0 0 0 0 0,0 1 0 0 0,0-1 0 0 0,1 0 0 0 0,-1 0 0 0 0,1 0 0 0 0,0 0 0 0 0,0 0 0 0 0,0 0 0 0 0,0 0 0 0 0,3 5 0 0 0,-3-7 0 0 0,0 0 0 0 0,1 0 0 0 0,-1 0 0 0 0,1 0 0 0 0,-1-1 0 0 0,0 1 0 0 0,1 0 0 0 0,-1-1 0 0 0,1 1 0 0 0,0 0 0 0 0,-1-1 0 0 0,1 0 0 0 0,-1 0 0 0 0,1 1 0 0 0,0-1 0 0 0,-1 0 0 0 0,1 0 0 0 0,0 0 0 0 0,-1 0 0 0 0,1-1 0 0 0,0 1 0 0 0,-1 0 0 0 0,1-1 0 0 0,-1 1 0 0 0,3-2 0 0 0,37-17 0 0 0,-30 13 0 0 0,-1-1 0 0 0,0 0 0 0 0,0 0 0 0 0,-1-1 0 0 0,0-1 0 0 0,-1 1 0 0 0,0-2 0 0 0,0 1 0 0 0,-1-1 0 0 0,0 0 0 0 0,0 0 0 0 0,9-22 0 0 0,-14 28 0 0 0,-2 3 0 0 0,1 0 0 0 0,0-1 0 0 0,-1 1 0 0 0,1-1 0 0 0,-1 1 0 0 0,0-1 0 0 0,0 1 0 0 0,1-1 0 0 0,-1 1 0 0 0,0-1 0 0 0,0 1 0 0 0,0-1 0 0 0,0 1 0 0 0,-1-1 0 0 0,1 1 0 0 0,0-1 0 0 0,-1 1 0 0 0,1-1 0 0 0,-1 1 0 0 0,-1-3 0 0 0,2 2 0 0 0,-1 0 0 0 0,1 0 0 0 0,-1 0 0 0 0,0 1 0 0 0,0-1 0 0 0,0 0 0 0 0,0 0 0 0 0,0 1 0 0 0,0-1 0 0 0,0 1 0 0 0,-1-1 0 0 0,1 1 0 0 0,-1 0 0 0 0,1-1 0 0 0,-1 1 0 0 0,1 0 0 0 0,-1 0 0 0 0,0 0 0 0 0,1 0 0 0 0,-1 0 0 0 0,0 0 0 0 0,-3 0 0 0 0,2 0 0 0 0,-1 1 0 0 0,0 0 0 0 0,1 0 0 0 0,-1 0 0 0 0,0 0 0 0 0,1 0 0 0 0,-1 1 0 0 0,0 0 0 0 0,1 0 0 0 0,-1 0 0 0 0,-4 2 0 0 0,-3 2 0 0 0,1 0 0 0 0,-1 0 0 0 0,1 1 0 0 0,1 1 0 0 0,-1 0 0 0 0,-14 14 0 0 0,18-15 0 0 0,1 0 0 0 0,-1 0 0 0 0,2 0 0 0 0,-1 1 0 0 0,1 0 0 0 0,0 0 0 0 0,0 0 0 0 0,-4 12 0 0 0,7-17-414 0 0,1-1 1 0 0,0 1-1 0 0,0-1 1 0 0,0 1-1 0 0,0-1 1 0 0,0 1-1 0 0,0-1 1 0 0,0 1-1 0 0,0-1 0 0 0,1 0 1 0 0,-1 1-1 0 0,0-1 1 0 0,1 1-1 0 0,-1-1 1 0 0,1 0-1 0 0,0 1 1 0 0,-1-1-1 0 0,1 0 0 0 0,0 1 1 0 0,0-1-1 0 0,0 0 1 0 0,1 2-1 0 0,7 10-3493 0 0,-5-5 592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251 154 512 0 0,'13'-25'5300'0'0,"-12"21"-4369"0"0,0 0 1 0 0,0 0-1 0 0,0 0 1 0 0,-1 0-1 0 0,1-1 0 0 0,-1 1 1 0 0,0-7-1 0 0,-1 10-765 0 0,1-1 0 0 0,0 1 0 0 0,-1-1 0 0 0,1 1 0 0 0,-1-1 0 0 0,1 1 0 0 0,-1 0 0 0 0,0-1 0 0 0,0 1 0 0 0,1 0 0 0 0,-1 0 0 0 0,0-1 0 0 0,0 1 0 0 0,0 0 0 0 0,0 0 0 0 0,0 0 0 0 0,-1 0 0 0 0,1 0 0 0 0,0 0 0 0 0,0 1 0 0 0,-1-1 0 0 0,1 0-1 0 0,-1 0 1 0 0,1 1 0 0 0,0-1 0 0 0,-1 1 0 0 0,-1-1 0 0 0,-2 0 22 0 0,-1 0 0 0 0,1 1 0 0 0,-1-1 1 0 0,0 1-1 0 0,1 0 0 0 0,-1 1 0 0 0,1-1 0 0 0,-1 1 0 0 0,0 0 0 0 0,1 0 0 0 0,0 1 0 0 0,-1 0 0 0 0,1 0 0 0 0,-5 3 0 0 0,2-2 0 0 0,1 1 1 0 0,0 1-1 0 0,0 0 0 0 0,0 0 0 0 0,1 0 1 0 0,-1 0-1 0 0,1 1 0 0 0,1 0 0 0 0,-7 8 0 0 0,9-10-77 0 0,0 0 0 0 0,1 1-1 0 0,-1-1 1 0 0,1 1-1 0 0,0-1 1 0 0,0 1-1 0 0,0 0 1 0 0,1 0-1 0 0,0-1 1 0 0,0 1 0 0 0,0 0-1 0 0,0 0 1 0 0,1 0-1 0 0,0 6 1 0 0,0-9-64 0 0,0 1 0 0 0,1 0 1 0 0,0 0-1 0 0,0 0 0 0 0,0 0 0 0 0,0-1 1 0 0,0 1-1 0 0,0 0 0 0 0,1-1 1 0 0,-1 1-1 0 0,1-1 0 0 0,0 0 0 0 0,-1 1 1 0 0,1-1-1 0 0,0 0 0 0 0,1 0 0 0 0,-1 0 1 0 0,0 0-1 0 0,0-1 0 0 0,1 1 1 0 0,-1-1-1 0 0,1 1 0 0 0,0-1 0 0 0,-1 0 1 0 0,6 2-1 0 0,-1-1-14 0 0,-1 0 0 0 0,0-1 0 0 0,0 1 0 0 0,1-1 0 0 0,-1 0 0 0 0,1-1 0 0 0,-1 0 0 0 0,1 0 0 0 0,-1 0 0 0 0,1-1 0 0 0,-1 0 0 0 0,0 0 1 0 0,1 0-1 0 0,-1-1 0 0 0,0 0 0 0 0,0 0 0 0 0,0-1 0 0 0,0 0 0 0 0,0 0 0 0 0,-1 0 0 0 0,1-1 0 0 0,-1 1 0 0 0,0-1 0 0 0,0-1 0 0 0,0 1 0 0 0,-1-1 0 0 0,1 0 0 0 0,-1 0 0 0 0,0 0 0 0 0,-1 0 0 0 0,1-1 0 0 0,-1 1 0 0 0,0-1 0 0 0,-1 0 0 0 0,4-11 0 0 0,-2 8-12 0 0,-1-1 0 0 0,-1 0 0 0 0,1 1 0 0 0,-2-1 0 0 0,2-14 0 0 0,-3 20-18 0 0,0 1 0 0 0,-1-1 1 0 0,1 1-1 0 0,-1 0 0 0 0,1-1 1 0 0,-1 1-1 0 0,0 0 0 0 0,0 0 1 0 0,-1 0-1 0 0,1 0 0 0 0,-1 0 0 0 0,1 0 1 0 0,-1 0-1 0 0,0 0 0 0 0,0 0 1 0 0,0 1-1 0 0,0-1 0 0 0,-1 1 0 0 0,-4-4 1 0 0,2 2 6 0 0,-1 0 0 0 0,0 1 1 0 0,0 0-1 0 0,0 1 0 0 0,0-1 1 0 0,0 1-1 0 0,0 0 0 0 0,-1 1 1 0 0,1-1-1 0 0,-1 1 0 0 0,1 0 1 0 0,-1 1-1 0 0,0 0 0 0 0,1 0 1 0 0,-1 0-1 0 0,1 1 0 0 0,-1 0 1 0 0,1 0-1 0 0,-1 1 0 0 0,-11 4 1 0 0,12-4 34 0 0,0 0 1 0 0,0 1 0 0 0,0 0 0 0 0,0 0 0 0 0,0 0-1 0 0,1 1 1 0 0,-1 0 0 0 0,1 0 0 0 0,0 0 0 0 0,1 1-1 0 0,-1 0 1 0 0,1 0 0 0 0,0 0 0 0 0,0 0-1 0 0,0 1 1 0 0,1-1 0 0 0,0 1 0 0 0,0 0 0 0 0,0 0-1 0 0,1 0 1 0 0,-2 7 0 0 0,3-10-18 0 0,0 0 0 0 0,1 1 0 0 0,0-1 0 0 0,0 0 0 0 0,0 1 0 0 0,0-1 0 0 0,0 0 0 0 0,1 0 0 0 0,-1 1 1 0 0,1-1-1 0 0,0 0 0 0 0,0 0 0 0 0,0 0 0 0 0,0 0 0 0 0,1 0 0 0 0,1 3 0 0 0,0-1 3 0 0,1-1 1 0 0,-1 0 0 0 0,1 0-1 0 0,0 0 1 0 0,0 0-1 0 0,0 0 1 0 0,0-1-1 0 0,1 0 1 0 0,5 3 0 0 0,-1-1 10 0 0,1 0 1 0 0,0 0 0 0 0,1-1 0 0 0,-1-1-1 0 0,1 0 1 0 0,-1-1 0 0 0,1 1 0 0 0,0-2-1 0 0,14 1 1 0 0,-20-2-39 0 0,0-1 0 0 0,0 0 0 0 0,0 0 0 0 0,0 0 0 0 0,1-1 0 0 0,-2 1 0 0 0,1-1 1 0 0,0 0-1 0 0,0 0 0 0 0,-1-1 0 0 0,1 0 0 0 0,-1 0 0 0 0,1 0 0 0 0,-1 0 0 0 0,0 0 0 0 0,-1-1 0 0 0,1 0 0 0 0,0 0 0 0 0,-1 0 0 0 0,0 0 0 0 0,0 0 0 0 0,0-1 0 0 0,-1 0 1 0 0,0 1-1 0 0,4-10 0 0 0,-4 10-10 0 0,-1 0 1 0 0,0 0-1 0 0,1-1 1 0 0,-2 1-1 0 0,1-1 1 0 0,0 1-1 0 0,-1 0 1 0 0,0-1-1 0 0,0 1 1 0 0,0-1-1 0 0,0 1 1 0 0,-1-1-1 0 0,0 1 1 0 0,0 0-1 0 0,0-1 1 0 0,0 1-1 0 0,-1 0 1 0 0,1 0-1 0 0,-1 0 1 0 0,0 0-1 0 0,-1 0 1 0 0,1 0-1 0 0,-1 1 1 0 0,1-1-1 0 0,-1 1 1 0 0,0 0-1 0 0,0-1 1 0 0,-1 1-1 0 0,1 1 1 0 0,-6-5-1 0 0,4 4 4 0 0,-1 0 0 0 0,1 0 0 0 0,-1 0 1 0 0,0 1-1 0 0,0 0 0 0 0,0 0 0 0 0,-1 1 0 0 0,1-1 0 0 0,0 1 0 0 0,0 1 0 0 0,-1-1 0 0 0,1 1 0 0 0,-1 0 0 0 0,1 0 0 0 0,0 1 0 0 0,-1 0 0 0 0,1 0 0 0 0,0 1 0 0 0,0 0 0 0 0,0 0 0 0 0,0 0 0 0 0,0 0 0 0 0,0 1 0 0 0,1 0 0 0 0,-1 0 0 0 0,1 1 0 0 0,0 0 0 0 0,0 0 0 0 0,0 0 1 0 0,0 0-1 0 0,1 1 0 0 0,-1 0 0 0 0,-5 8 0 0 0,9-11 8 0 0,-1 1 0 0 0,1-1 0 0 0,-1 1 0 0 0,1-1 0 0 0,0 1 1 0 0,0 0-1 0 0,0-1 0 0 0,0 1 0 0 0,1 0 0 0 0,-1 0 0 0 0,1 0 0 0 0,0-1 0 0 0,-1 1 1 0 0,1 0-1 0 0,1 0 0 0 0,-1 0 0 0 0,0 0 0 0 0,1 3 0 0 0,1-2 6 0 0,-1 0-1 0 0,1 0 0 0 0,0 0 0 0 0,0-1 1 0 0,0 1-1 0 0,0-1 0 0 0,1 0 1 0 0,-1 1-1 0 0,1-1 0 0 0,0 0 0 0 0,5 4 1 0 0,-1-2-4 0 0,0 1 0 0 0,1-2 0 0 0,-1 1 0 0 0,1-1 0 0 0,0 0 0 0 0,1 0 1 0 0,-1-1-1 0 0,0 0 0 0 0,1-1 0 0 0,0 0 0 0 0,9 1 0 0 0,-13-3-26 0 0,0 0-1 0 0,0 0 1 0 0,0 0 0 0 0,0-1 0 0 0,-1 0-1 0 0,1 0 1 0 0,0 0 0 0 0,0-1-1 0 0,-1 1 1 0 0,1-1 0 0 0,-1 0-1 0 0,1-1 1 0 0,-1 1 0 0 0,0-1 0 0 0,0 1-1 0 0,0-1 1 0 0,0-1 0 0 0,-1 1-1 0 0,1 0 1 0 0,-1-1 0 0 0,4-5-1 0 0,-5 6 8 0 0,0 0 0 0 0,0 0 1 0 0,0-1-1 0 0,0 0 0 0 0,-1 1 0 0 0,1-1 0 0 0,-1 0 0 0 0,0 1 0 0 0,0-1 0 0 0,0 0 0 0 0,-1 0 0 0 0,1 0 0 0 0,-1 0 0 0 0,0 0 0 0 0,0 0 0 0 0,-1 0 0 0 0,1 0 0 0 0,-1 0 0 0 0,0 0 0 0 0,0 1 0 0 0,0-1 0 0 0,0 0 0 0 0,-1 0 0 0 0,1 1 0 0 0,-1-1 0 0 0,-4-5 0 0 0,2 3 7 0 0,-1 1 0 0 0,1 0 1 0 0,-1 0-1 0 0,0 0 0 0 0,0 0 0 0 0,-1 1 0 0 0,0 0 0 0 0,1 0 0 0 0,-1 1 0 0 0,0 0 0 0 0,-1 0 0 0 0,1 0 0 0 0,-1 1 0 0 0,1 0 1 0 0,-1 0-1 0 0,0 0 0 0 0,1 1 0 0 0,-1 0 0 0 0,0 0 0 0 0,-10 1 0 0 0,8 0 31 0 0,-1 1 0 0 0,0-1 0 0 0,0 2 1 0 0,0 0-1 0 0,1 0 0 0 0,-1 0 0 0 0,1 1 0 0 0,-1 1 0 0 0,1 0 1 0 0,0 0-1 0 0,1 0 0 0 0,-1 1 0 0 0,-13 11 0 0 0,19-14-10 0 0,1 0-1 0 0,-1 0 1 0 0,1 0-1 0 0,0 0 0 0 0,0 0 1 0 0,0 1-1 0 0,0-1 1 0 0,0 1-1 0 0,1-1 1 0 0,-1 1-1 0 0,1 0 0 0 0,0 0 1 0 0,-1 0-1 0 0,1-1 1 0 0,1 1-1 0 0,-1 0 0 0 0,0 0 1 0 0,1 0-1 0 0,-1 0 1 0 0,1 0-1 0 0,0 1 1 0 0,0-1-1 0 0,0 0 0 0 0,1 0 1 0 0,-1 0-1 0 0,1 0 1 0 0,1 4-1 0 0,0-2 9 0 0,0 0 1 0 0,0-1-1 0 0,1 1 1 0 0,0-1-1 0 0,0 0 0 0 0,0 0 1 0 0,0 0-1 0 0,1 0 1 0 0,0-1-1 0 0,-1 1 0 0 0,1-1 1 0 0,1 0-1 0 0,-1 0 1 0 0,0 0-1 0 0,7 2 0 0 0,-1 0-5 0 0,1 0-1 0 0,0-1 0 0 0,0 0 1 0 0,1-1-1 0 0,-1 0 0 0 0,1-1 1 0 0,-1 0-1 0 0,1-1 0 0 0,0 0 1 0 0,14-2-1 0 0,-21 1-24 0 0,0-1-1 0 0,0 1 1 0 0,0-1 0 0 0,0 0-1 0 0,0-1 1 0 0,0 1 0 0 0,-1-1-1 0 0,1 0 1 0 0,0 0-1 0 0,-1 0 1 0 0,0-1 0 0 0,1 0-1 0 0,-1 0 1 0 0,0 0 0 0 0,0 0-1 0 0,-1 0 1 0 0,1-1 0 0 0,-1 0-1 0 0,0 0 1 0 0,0 0 0 0 0,0 0-1 0 0,0 0 1 0 0,-1-1-1 0 0,1 1 1 0 0,2-9 0 0 0,-4 9-1 0 0,1 0 0 0 0,-1 1 1 0 0,0-1-1 0 0,-1 0 0 0 0,1 0 1 0 0,-1 0-1 0 0,0 0 0 0 0,0 0 1 0 0,0 0-1 0 0,0 0 0 0 0,-1 0 0 0 0,1 0 1 0 0,-1 0-1 0 0,0 0 0 0 0,0 0 1 0 0,-1 0-1 0 0,1 1 0 0 0,-1-1 1 0 0,0 1-1 0 0,0-1 0 0 0,0 1 0 0 0,0-1 1 0 0,0 1-1 0 0,-5-4 0 0 0,5 5 5 0 0,-1-1 1 0 0,0 1-1 0 0,-1 0 0 0 0,1 0 0 0 0,0 0 0 0 0,-1 0 0 0 0,1 1 0 0 0,-1-1 0 0 0,1 1 0 0 0,-1 0 0 0 0,0 0 0 0 0,1 0 0 0 0,-1 1 0 0 0,0-1 0 0 0,0 1 0 0 0,1 0 0 0 0,-1 0 1 0 0,0 0-1 0 0,0 1 0 0 0,0-1 0 0 0,1 1 0 0 0,-1 0 0 0 0,0 0 0 0 0,1 0 0 0 0,-7 4 0 0 0,0-1 26 0 0,0 1 0 0 0,1 0 0 0 0,0 1 0 0 0,0 0 0 0 0,0 1 0 0 0,1-1 0 0 0,0 2 0 0 0,-7 7 0 0 0,11-10 5 0 0,0-1 0 0 0,1 1 1 0 0,-1 0-1 0 0,1 0 0 0 0,0 0 0 0 0,1 0 1 0 0,-1 1-1 0 0,1-1 0 0 0,0 1 1 0 0,0-1-1 0 0,1 1 0 0 0,0 0 0 0 0,0 0 1 0 0,0 0-1 0 0,1 0 0 0 0,0 7 0 0 0,0-10-13 0 0,0 0 1 0 0,1 0-1 0 0,0-1 0 0 0,-1 1 0 0 0,1 0 0 0 0,0 0 0 0 0,0 0 0 0 0,1-1 0 0 0,-1 1 0 0 0,1 0 0 0 0,-1-1 0 0 0,1 1 0 0 0,0-1 0 0 0,0 0 0 0 0,0 1 0 0 0,0-1 0 0 0,4 3 0 0 0,-2-2 5 0 0,0-1 0 0 0,0 1-1 0 0,0-1 1 0 0,1 0 0 0 0,-1 0 0 0 0,0-1 0 0 0,1 1-1 0 0,-1-1 1 0 0,1 0 0 0 0,9 1 0 0 0,-10-2-18 0 0,0 1 0 0 0,0-1 0 0 0,0 0 0 0 0,0 0 0 0 0,0 0 0 0 0,0-1 1 0 0,0 1-1 0 0,0-1 0 0 0,0 0 0 0 0,0 0 0 0 0,0-1 0 0 0,0 1 0 0 0,0-1 0 0 0,-1 0 0 0 0,1 0 1 0 0,-1 0-1 0 0,1 0 0 0 0,-1-1 0 0 0,0 1 0 0 0,0-1 0 0 0,0 0 0 0 0,0 0 0 0 0,0 0 0 0 0,-1 0 1 0 0,0-1-1 0 0,1 1 0 0 0,2-7 0 0 0,-3 4-13 0 0,0 0 1 0 0,0 0-1 0 0,-1 0 0 0 0,0-1 0 0 0,0 1 1 0 0,0-11-1 0 0,-1 15 5 0 0,0 0 0 0 0,0 0 1 0 0,-1 0-1 0 0,1 0 0 0 0,0 0 0 0 0,-1 0 0 0 0,0 0 1 0 0,1 0-1 0 0,-1 1 0 0 0,0-1 0 0 0,0 0 0 0 0,0 1 0 0 0,0-1 1 0 0,0 0-1 0 0,0 1 0 0 0,-1-1 0 0 0,1 1 0 0 0,0 0 0 0 0,-1-1 1 0 0,1 1-1 0 0,-1 0 0 0 0,0 0 0 0 0,1 0 0 0 0,-1 0 1 0 0,0 0-1 0 0,-1-1 0 0 0,-4 1 0 0 0,1-1 1 0 0,-1 1-1 0 0,1 0 0 0 0,-1 0 1 0 0,1 1-1 0 0,-1 0 0 0 0,0 0 1 0 0,1 0-1 0 0,-1 1 0 0 0,1 0 1 0 0,-1 0-1 0 0,1 1 1 0 0,-1 0-1 0 0,-11 5 0 0 0,8-3 22 0 0,0 1 0 0 0,0 0 0 0 0,0 1 0 0 0,1 0-1 0 0,0 0 1 0 0,0 1 0 0 0,1 0 0 0 0,-10 12 0 0 0,17-19-9 0 0,0 1 0 0 0,0 0-1 0 0,0 0 1 0 0,0 0 0 0 0,0 0 0 0 0,1 0 0 0 0,-1 0 0 0 0,0 0 0 0 0,1 0 0 0 0,-1 0-1 0 0,1 0 1 0 0,-1 0 0 0 0,1 1 0 0 0,-1-1 0 0 0,1 0 0 0 0,0 0 0 0 0,0 1-1 0 0,0-1 1 0 0,0 0 0 0 0,0 0 0 0 0,0 1 0 0 0,0 1 0 0 0,0-3-1 0 0,1 1 0 0 0,0 0 0 0 0,-1 0 1 0 0,1 0-1 0 0,0-1 0 0 0,0 1 0 0 0,-1 0 0 0 0,1-1 1 0 0,0 1-1 0 0,0-1 0 0 0,0 1 0 0 0,0-1 1 0 0,0 1-1 0 0,0-1 0 0 0,0 0 0 0 0,0 1 0 0 0,0-1 1 0 0,0 0-1 0 0,0 0 0 0 0,1 1 0 0 0,6-1 25 0 0,0 1-1 0 0,0-1 0 0 0,0-1 1 0 0,-1 1-1 0 0,12-3 1 0 0,-15 2-19 0 0,1 0-1 0 0,-1 0 1 0 0,0-1 0 0 0,1 0 0 0 0,-1 1 0 0 0,0-1 0 0 0,0 0 0 0 0,0-1 0 0 0,-1 1 0 0 0,1-1 0 0 0,0 0 0 0 0,-1 0 0 0 0,0 0 0 0 0,0 0 0 0 0,0-1-1 0 0,0 1 1 0 0,0-1 0 0 0,3-5 0 0 0,-6 9-12 0 0,0-1 0 0 0,0 1 0 0 0,0-1 0 0 0,1 1 0 0 0,-1-1 0 0 0,0 1 0 0 0,0-1 0 0 0,0 1 0 0 0,0-1 0 0 0,0 1 0 0 0,0-1 0 0 0,0 1 0 0 0,0-1 0 0 0,0 1 0 0 0,0-1 0 0 0,0 1 0 0 0,0-1 0 0 0,0 1 0 0 0,-1 0 0 0 0,1-1 0 0 0,0 1 0 0 0,0-1 0 0 0,0 1 0 0 0,-1-1 0 0 0,1 1 0 0 0,0-1 0 0 0,-1 1 0 0 0,1 0 0 0 0,0-1 0 0 0,-1 1 0 0 0,1 0 0 0 0,0-1 0 0 0,-1 1 0 0 0,1 0 0 0 0,-1 0 0 0 0,1-1 0 0 0,0 1 0 0 0,-1 0 0 0 0,1 0 0 0 0,-1 0 0 0 0,1-1 0 0 0,-1 1 0 0 0,-20-2-567 0 0,19 2-4 0 0,0 4-516 0 0,-2 0 657 0 0,10 8-5516 0 0,1-8 750 0 0,11 1 2040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08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11767 424 0 0,'8'-12'10622'0'0,"53"-52"-7205"0"0,121-132 9 0 0,32-31-1224 0 0,121-99 550 0 0,-95 103-1598 0 0,-117 110-783 0 0,191-195 473 0 0,-240 233-665 0 0,92-104 309 0 0,129-122 151 0 0,-98 113-267 0 0,-62 29-78 0 0,-14 15-96 0 0,64-46-39 0 0,-131 136-133 0 0,77-81 53 0 0,146-140 202 0 0,-215 220-224 0 0,166-149 201 0 0,-175 150 151 0 0,50-65-1 0 0,146-169 543 0 0,-243 282-938 0 0,15-14 46 0 0,-15 15-1 0 0,-1 0 1 0 0,0 0 0 0 0,0 0-1 0 0,7-10 1 0 0,-4 3 77 0 0,1 0 1 0 0,0 1-1 0 0,15-14 1 0 0,-4 4-72 0 0,54-68 86 0 0,17-18 143 0 0,303-267 386 0 0,-251 244-433 0 0,-96 87-158 0 0,66-63-25 0 0,201-178 192 0 0,-179 167-256 0 0,143-160 0 0 0,65-100 0 0 0,-63 60 0 0 0,-275 311 0 0 0,361-396 0 0 0,24 33 0 0 0,-233 221 0 0 0,361-359 0 0 0,-253 233 0 0 0,32-33 0 0 0,130-127 0 0 0,-149 178 0 0 0,-105 92 0 0 0,156-133 0 0 0,7 15 0 0 0,-17 15 0 0 0,366-327 0 0 0,-226 181 0 0 0,-271 247 0 0 0,95-112 0 0 0,-156 162 0 0 0,-72 70 0 0 0,92-82 0 0 0,-90 78 0 0 0,-51 45 0 0 0,-1 1-23 0 0,-4 3-226 0 0,-4 4-667 0 0,-4 7 174 0 0,-7 8-2811 0 0,-2-3-4209 0 0,5-9 4413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159 200 424 0 0,'1'-4'634'0'0,"0"0"1"0"0,0 0-1 0 0,-1 0 0 0 0,0-1 1 0 0,1 1-1 0 0,-2 0 0 0 0,1 0 1 0 0,0 0-1 0 0,-1 0 0 0 0,0-1 1 0 0,0 1-1 0 0,0 0 1 0 0,-3-5 1080 0 0,4 8-1527 0 0,0-1 1 0 0,-1 1 0 0 0,1 0 0 0 0,-1-1-1 0 0,0 1 1 0 0,1 0 0 0 0,-1 0 0 0 0,0 0-1 0 0,0 0 1 0 0,0-1 0 0 0,1 1 0 0 0,-1 0-1 0 0,0 0 1 0 0,0 1 0 0 0,-2-2 0 0 0,-18-13 3033 0 0,20 14-2967 0 0,0 0-65 0 0,-1 0 0 0 0,1 0-1 0 0,-1 0 1 0 0,0 1 0 0 0,0-1 0 0 0,1 0 0 0 0,-1 1-1 0 0,0-1 1 0 0,0 1 0 0 0,0 0 0 0 0,1 0 0 0 0,-1 0-1 0 0,0-1 1 0 0,0 2 0 0 0,0-1 0 0 0,0 0 0 0 0,0 0 0 0 0,1 1-1 0 0,-1-1 1 0 0,-2 1 0 0 0,0 1-9 0 0,1 0 1 0 0,-1-1-1 0 0,1 1 0 0 0,0 1 1 0 0,0-1-1 0 0,0 0 1 0 0,0 1-1 0 0,0 0 0 0 0,-3 4 1 0 0,0 0 83 0 0,0 0 1 0 0,1 1 0 0 0,0 0 0 0 0,1 0 0 0 0,0 1-1 0 0,0-1 1 0 0,-3 13 0 0 0,6-19-208 0 0,0 0 0 0 0,1 0 0 0 0,-1 0 0 0 0,1 0 1 0 0,0 0-1 0 0,-1 1 0 0 0,1-1 0 0 0,0 0 0 0 0,0 0 0 0 0,0 0 0 0 0,1 0 0 0 0,-1 0 1 0 0,0 1-1 0 0,1-1 0 0 0,0 0 0 0 0,-1 0 0 0 0,1 0 0 0 0,0 0 0 0 0,0 0 0 0 0,0 0 0 0 0,0 0 1 0 0,0-1-1 0 0,1 1 0 0 0,-1 0 0 0 0,0-1 0 0 0,1 1 0 0 0,0-1 0 0 0,-1 1 0 0 0,1-1 1 0 0,0 0-1 0 0,-1 1 0 0 0,1-1 0 0 0,0 0 0 0 0,0 0 0 0 0,0 0 0 0 0,0-1 0 0 0,4 2 1 0 0,1 0 25 0 0,0-1 0 0 0,0 0 1 0 0,0 0-1 0 0,1-1 1 0 0,-1 0-1 0 0,0 0 1 0 0,0 0-1 0 0,1-1 1 0 0,-1 0-1 0 0,7-3 1 0 0,4-1 26 0 0,0-1 1 0 0,-1 0 0 0 0,0-2 0 0 0,0 0 0 0 0,27-17 0 0 0,-38 20-67 0 0,1 0 1 0 0,-1 0-1 0 0,0-1 1 0 0,-1 1-1 0 0,1-1 0 0 0,8-13 1 0 0,-12 15-18 0 0,1 0 1 0 0,-1-1-1 0 0,0 1 1 0 0,-1 0-1 0 0,1 0 1 0 0,-1-1-1 0 0,0 1 1 0 0,0-1-1 0 0,0 0 1 0 0,-1 1-1 0 0,1-1 1 0 0,-1-9-1 0 0,-1 10-15 0 0,1 0-1 0 0,-1 0 1 0 0,0 0 0 0 0,0 0 0 0 0,0 0-1 0 0,-1 0 1 0 0,1 0 0 0 0,-1 0 0 0 0,0 0-1 0 0,0 1 1 0 0,0-1 0 0 0,-1 1 0 0 0,1 0-1 0 0,-1-1 1 0 0,0 1 0 0 0,0 0 0 0 0,0 0-1 0 0,0 1 1 0 0,0-1 0 0 0,-1 1 0 0 0,1-1-1 0 0,-1 1 1 0 0,0 0 0 0 0,1 1 0 0 0,-1-1-1 0 0,0 1 1 0 0,0-1 0 0 0,0 1 0 0 0,0 0-1 0 0,0 0 1 0 0,-1 1 0 0 0,1 0-1 0 0,-5-1 1 0 0,4 1 8 0 0,0 0 0 0 0,0 0 0 0 0,0 1-1 0 0,-1-1 1 0 0,1 1 0 0 0,0 0 0 0 0,0 1 0 0 0,0-1-1 0 0,0 1 1 0 0,0 0 0 0 0,0 0 0 0 0,1 0 0 0 0,-1 1-1 0 0,1 0 1 0 0,-1 0 0 0 0,1 0 0 0 0,0 0 0 0 0,0 1-1 0 0,1-1 1 0 0,-1 1 0 0 0,1 0 0 0 0,-1 0 0 0 0,1 1-1 0 0,1-1 1 0 0,-1 0 0 0 0,-3 8 0 0 0,4-6 82 0 0,0 1 1 0 0,0 0 0 0 0,0 1-1 0 0,1-1 1 0 0,0 0 0 0 0,1 0-1 0 0,-1 1 1 0 0,2 8-1 0 0,-1-14-78 0 0,0-1 0 0 0,0 1 0 0 0,0 0-1 0 0,1 0 1 0 0,-1-1 0 0 0,1 1-1 0 0,-1-1 1 0 0,1 1 0 0 0,-1 0 0 0 0,1-1-1 0 0,0 1 1 0 0,0-1 0 0 0,0 0 0 0 0,0 1-1 0 0,0-1 1 0 0,0 0 0 0 0,0 1-1 0 0,1-1 1 0 0,-1 0 0 0 0,0 0 0 0 0,1 0-1 0 0,-1 0 1 0 0,0 0 0 0 0,1 0-1 0 0,-1-1 1 0 0,1 1 0 0 0,0 0 0 0 0,-1-1-1 0 0,1 1 1 0 0,-1-1 0 0 0,1 0-1 0 0,0 1 1 0 0,0-1 0 0 0,-1 0 0 0 0,1 0-1 0 0,0 0 1 0 0,-1 0 0 0 0,1 0-1 0 0,0-1 1 0 0,-1 1 0 0 0,3-1 0 0 0,2 0 8 0 0,1-1 0 0 0,-1 0 1 0 0,0 0-1 0 0,0 0 1 0 0,0-1-1 0 0,0 0 1 0 0,0 0-1 0 0,10-7 0 0 0,-14 8-25 0 0,1 0 0 0 0,-1 0 0 0 0,1 0 0 0 0,-1-1 1 0 0,0 1-1 0 0,0-1 0 0 0,0 1 0 0 0,0-1 0 0 0,0 0 0 0 0,-1 0 0 0 0,1 0 0 0 0,-1 0 0 0 0,0 0 0 0 0,0 0 0 0 0,0 0 0 0 0,0 0 0 0 0,0 0 0 0 0,-1-1 0 0 0,1-3 0 0 0,-1 5-9 0 0,-1 1 1 0 0,1-1-1 0 0,0 0 0 0 0,-1 0 1 0 0,1 1-1 0 0,-1-1 0 0 0,0 0 1 0 0,0 1-1 0 0,1-1 0 0 0,-1 1 1 0 0,0-1-1 0 0,0 1 0 0 0,-1-1 1 0 0,1 1-1 0 0,0 0 0 0 0,0-1 1 0 0,-1 1-1 0 0,1 0 0 0 0,-1 0 0 0 0,1 0 1 0 0,-1 0-1 0 0,1 0 0 0 0,-1 0 1 0 0,0 1-1 0 0,1-1 0 0 0,-4 0 1 0 0,1-1-5 0 0,-1 1 0 0 0,0-1 1 0 0,0 1-1 0 0,0 1 1 0 0,0-1-1 0 0,0 1 0 0 0,0-1 1 0 0,-6 2-1 0 0,2 1 8 0 0,0 0 0 0 0,1 1 1 0 0,-1 0-1 0 0,0 0 0 0 0,1 1 0 0 0,0 0 0 0 0,-1 0 0 0 0,2 1 1 0 0,-1 0-1 0 0,1 1 0 0 0,-1 0 0 0 0,1 0 0 0 0,-10 12 1 0 0,13-13-1 0 0,1-1 0 0 0,-1 1 0 0 0,1-1 0 0 0,0 1 0 0 0,1 0 0 0 0,-1 0 0 0 0,1 0 0 0 0,0 0 0 0 0,1 1 0 0 0,-3 8 0 0 0,4-10-2 0 0,-1 0 0 0 0,1 0 0 0 0,0 0 0 0 0,1-1 0 0 0,-1 1 0 0 0,0 0 0 0 0,1 0 0 0 0,0-1 0 0 0,0 1 0 0 0,0 0-1 0 0,1-1 1 0 0,-1 1 0 0 0,1-1 0 0 0,0 0 0 0 0,0 1 0 0 0,4 5 0 0 0,-4-6-1 0 0,1-1 0 0 0,-1 1 0 0 0,1-1 0 0 0,0 1 0 0 0,0-1 0 0 0,0 0 0 0 0,0 0 0 0 0,0 0 0 0 0,0 0 0 0 0,0 0 0 0 0,1-1 0 0 0,-1 0 0 0 0,1 1 0 0 0,-1-1 0 0 0,5 0 0 0 0,-2 0 0 0 0,1 0 0 0 0,0-1 0 0 0,-1 0 0 0 0,1 0 0 0 0,0-1 0 0 0,-1 1 0 0 0,14-5 0 0 0,-9 2 0 0 0,-1 0 0 0 0,1-1 0 0 0,-1-1 0 0 0,0 0 0 0 0,0 0 0 0 0,0-1 0 0 0,-1 0 0 0 0,0 0 0 0 0,14-14 0 0 0,-20 16 0 0 0,0 1 0 0 0,-1 0 0 0 0,1 0 0 0 0,-1-1 0 0 0,0 1 0 0 0,0-1 0 0 0,0 0 0 0 0,0 0 0 0 0,-1 1 0 0 0,0-1 0 0 0,0 0 0 0 0,0 0 0 0 0,0-1 0 0 0,0 1 0 0 0,-1 0 0 0 0,0 0 0 0 0,0 0 0 0 0,0 0 0 0 0,0 0 0 0 0,-2-8 0 0 0,1 9 0 0 0,0 0 0 0 0,0 0 0 0 0,0 0 0 0 0,-1 0 0 0 0,1 1 0 0 0,-1-1 0 0 0,1 0 0 0 0,-1 1 0 0 0,0-1 0 0 0,0 1 0 0 0,0 0 0 0 0,0-1 0 0 0,-1 1 0 0 0,1 0 0 0 0,-1 1 0 0 0,1-1 0 0 0,-1 0 0 0 0,1 1 0 0 0,-1-1 0 0 0,0 1 0 0 0,0 0 0 0 0,0 0 0 0 0,0 0 0 0 0,0 0 0 0 0,0 0 0 0 0,0 1 0 0 0,0-1 0 0 0,-4 1 0 0 0,-3 0 0 0 0,0 1 0 0 0,1 0 0 0 0,-1 0 0 0 0,1 1 0 0 0,-1 0 0 0 0,1 1 0 0 0,0 0 0 0 0,0 1 0 0 0,0-1 0 0 0,0 2 0 0 0,1-1 0 0 0,0 1 0 0 0,0 1 0 0 0,0-1 0 0 0,-9 10 0 0 0,11-11 0 0 0,1 1 0 0 0,0 0 0 0 0,0 0 0 0 0,1 0 0 0 0,-1 1 0 0 0,1 0 0 0 0,1-1 0 0 0,-1 1 0 0 0,1 1 0 0 0,0-1 0 0 0,0 0 0 0 0,0 1 0 0 0,1 0 0 0 0,0-1 0 0 0,1 1 0 0 0,0 0 0 0 0,0 0 0 0 0,0 0 0 0 0,0 0 0 0 0,1 0 0 0 0,2 13 0 0 0,-2-17 0 0 0,1-1 0 0 0,0 1 0 0 0,-1 0 0 0 0,1-1 0 0 0,0 1 0 0 0,0-1 0 0 0,0 1 0 0 0,1-1 0 0 0,-1 1 0 0 0,1-1 0 0 0,-1 0 0 0 0,1 0 0 0 0,0 0 0 0 0,0 0 0 0 0,0 0 0 0 0,0 0 0 0 0,0 0 0 0 0,3 1 0 0 0,-1-1 0 0 0,-1-1 0 0 0,0 1 0 0 0,1-1 0 0 0,-1 0 0 0 0,1 0 0 0 0,-1-1 0 0 0,1 1 0 0 0,0-1 0 0 0,-1 0 0 0 0,1 0 0 0 0,-1 0 0 0 0,6-1 0 0 0,2-1 0 0 0,0 0 0 0 0,-1-1 0 0 0,1-1 0 0 0,-1 1 0 0 0,0-2 0 0 0,0 1 0 0 0,0-2 0 0 0,10-6 0 0 0,-15 9 0 0 0,0 0 0 0 0,0-1 0 0 0,0 0 0 0 0,-1 0 0 0 0,1 0 0 0 0,-1 0 0 0 0,0-1 0 0 0,0 0 0 0 0,-1 0 0 0 0,1 0 0 0 0,-1 0 0 0 0,0 0 0 0 0,0-1 0 0 0,-1 1 0 0 0,0-1 0 0 0,0 0 0 0 0,0 1 0 0 0,-1-1 0 0 0,1 0 0 0 0,-1-7 0 0 0,-3-12 0 0 0,-2 17 0 0 0,1 4 0 0 0,2 2 0 0 0,-1 0 0 0 0,1 0 0 0 0,-1 0 0 0 0,0 0 0 0 0,1 0 0 0 0,-1 0 0 0 0,0 0 0 0 0,0 1 0 0 0,0-1 0 0 0,-1 1 0 0 0,1-1 0 0 0,0 1 0 0 0,-1 0 0 0 0,1 0 0 0 0,0 0 0 0 0,-1 0 0 0 0,1 0 0 0 0,-1 1 0 0 0,0-1 0 0 0,1 1 0 0 0,-1-1 0 0 0,1 1 0 0 0,-1 0 0 0 0,0 0 0 0 0,1 0 0 0 0,-1 1 0 0 0,1-1 0 0 0,-1 1 0 0 0,0-1 0 0 0,1 1 0 0 0,-5 2 0 0 0,-2 0 0 0 0,1 0 0 0 0,0 1 0 0 0,0 0 0 0 0,0 0 0 0 0,0 1 0 0 0,1 0 0 0 0,-14 12 0 0 0,14-11 0 0 0,1 0 0 0 0,0 0 0 0 0,1 1 0 0 0,-1 0 0 0 0,1 1 0 0 0,0-1 0 0 0,1 1 0 0 0,0 0 0 0 0,0 0 0 0 0,1 0 0 0 0,0 0 0 0 0,-2 9 0 0 0,5-15-31 0 0,0 0-1 0 0,1 0 1 0 0,-1 0-1 0 0,0 0 1 0 0,1 0 0 0 0,0 0-1 0 0,0 0 1 0 0,-1 0 0 0 0,1-1-1 0 0,0 1 1 0 0,0 0-1 0 0,0-1 1 0 0,1 1 0 0 0,-1-1-1 0 0,0 1 1 0 0,1-1-1 0 0,-1 0 1 0 0,1 1 0 0 0,-1-1-1 0 0,1 0 1 0 0,0 0-1 0 0,-1 0 1 0 0,1 0 0 0 0,0 0-1 0 0,3 1 1 0 0,15 6-1584 0 0,-3-1-1576 0 0,-3 2-3677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3:12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70 624 0 0,'-2'-2'1131'0'0,"0"-3"-140"0"0,-1 0-1 0 0,-1 0 0 0 0,1 0 0 0 0,-1 0 0 0 0,0 1 1 0 0,0-1-1 0 0,0 1 0 0 0,0 0 0 0 0,-1 0 0 0 0,0 1 1 0 0,0-1-1 0 0,-6-2 0 0 0,8 4-718 0 0,-1 1 0 0 0,0 0-1 0 0,1 0 1 0 0,-1 1 0 0 0,0-1 0 0 0,1 1 0 0 0,-1 0 0 0 0,0 0-1 0 0,0 0 1 0 0,1 0 0 0 0,-1 0 0 0 0,0 1 0 0 0,0 0-1 0 0,1 0 1 0 0,-1 0 0 0 0,1 0 0 0 0,-1 0 0 0 0,1 1-1 0 0,-1 0 1 0 0,1 0 0 0 0,-5 3 0 0 0,-7 5 282 0 0,1 0 0 0 0,0 1 1 0 0,1 0-1 0 0,-23 25 0 0 0,30-29-352 0 0,1 1 0 0 0,-1-1 0 0 0,1 1 0 0 0,0 0-1 0 0,1 0 1 0 0,0 0 0 0 0,0 1 0 0 0,1-1 0 0 0,0 1 0 0 0,0 0 0 0 0,-1 10 0 0 0,4-17-150 0 0,0 1 0 0 0,0-1 1 0 0,-1 0-1 0 0,2 0 0 0 0,-1 0 1 0 0,0 0-1 0 0,0 1 0 0 0,1-1 1 0 0,-1 0-1 0 0,1 0 0 0 0,0 0 1 0 0,-1 0-1 0 0,1 0 0 0 0,0 0 1 0 0,0 0-1 0 0,0 0 0 0 0,1 0 1 0 0,-1-1-1 0 0,0 1 0 0 0,1 0 1 0 0,-1-1-1 0 0,1 1 0 0 0,-1-1 1 0 0,1 1-1 0 0,0-1 0 0 0,0 0 0 0 0,0 0 1 0 0,-1 0-1 0 0,1 0 0 0 0,0 0 1 0 0,0 0-1 0 0,1 0 0 0 0,-1-1 1 0 0,0 1-1 0 0,0-1 0 0 0,4 1 1 0 0,2 0 53 0 0,0 0 1 0 0,1 0-1 0 0,-1-1 1 0 0,1-1-1 0 0,-1 1 1 0 0,1-1-1 0 0,-1 0 0 0 0,9-3 1 0 0,11-5 71 0 0,-1 0 1 0 0,0-2-1 0 0,35-19 1 0 0,-50 23-100 0 0,0 0 0 0 0,0-1 0 0 0,-1-1 0 0 0,0 0 1 0 0,0 0-1 0 0,-1-1 0 0 0,0 0 0 0 0,15-22 0 0 0,-23 30-64 0 0,-1 0 0 0 0,0-1 0 0 0,1 1 0 0 0,-1 0 0 0 0,0-1 0 0 0,0 1 0 0 0,-1-1 0 0 0,1 1 0 0 0,0-1 0 0 0,-1 0 0 0 0,0 1 0 0 0,1-1 0 0 0,-1 1 0 0 0,0-1 0 0 0,0 0 0 0 0,0 1 0 0 0,-1-1 0 0 0,1 1 0 0 0,-1-1 0 0 0,0 0 0 0 0,1 1 0 0 0,-1-1 0 0 0,0 1 0 0 0,0 0 0 0 0,-1-1 0 0 0,0-1 0 0 0,0 1-7 0 0,0 0 1 0 0,-1 1 0 0 0,1 0-1 0 0,0-1 1 0 0,-1 1-1 0 0,0 0 1 0 0,1 0-1 0 0,-1 0 1 0 0,0 1 0 0 0,0-1-1 0 0,0 1 1 0 0,0-1-1 0 0,0 1 1 0 0,0 0-1 0 0,-1 0 1 0 0,1 1 0 0 0,0-1-1 0 0,0 1 1 0 0,-1-1-1 0 0,-3 1 1 0 0,-10 1-1 0 0,1 0 0 0 0,0 2 0 0 0,-1-1 0 0 0,1 2 0 0 0,0 0 0 0 0,0 2 0 0 0,1-1 0 0 0,-1 2 0 0 0,-16 9 0 0 0,21-10 13 0 0,1 0 0 0 0,0 0 1 0 0,1 1-1 0 0,0 0 0 0 0,0 1 1 0 0,0 0-1 0 0,1 0 0 0 0,0 1 1 0 0,1 0-1 0 0,0 0 0 0 0,0 1 1 0 0,1-1-1 0 0,-9 21 1 0 0,14-27 20 0 0,0 0 0 0 0,0 1 1 0 0,0-1-1 0 0,0 0 1 0 0,1 0-1 0 0,0 0 0 0 0,-1 1 1 0 0,1-1-1 0 0,0 0 1 0 0,1 1-1 0 0,-1-1 0 0 0,1 0 1 0 0,-1 0-1 0 0,1 0 1 0 0,0 0-1 0 0,2 5 1 0 0,-2-6-7 0 0,0 0 0 0 0,0 0 0 0 0,1 0 0 0 0,-1-1 0 0 0,0 1 0 0 0,1-1 1 0 0,-1 1-1 0 0,1-1 0 0 0,0 1 0 0 0,-1-1 0 0 0,1 0 0 0 0,0 0 0 0 0,0 0 1 0 0,0 0-1 0 0,0 0 0 0 0,0 0 0 0 0,0 0 0 0 0,0-1 0 0 0,0 1 0 0 0,0-1 1 0 0,0 1-1 0 0,0-1 0 0 0,0 0 0 0 0,0 0 0 0 0,5 0 0 0 0,6-1-32 0 0,1-1-1 0 0,0-1 0 0 0,-1 0 0 0 0,0-1 0 0 0,1 0 1 0 0,-2-1-1 0 0,18-9 0 0 0,1-3-5 0 0,48-36-1 0 0,-71 48 3 0 0,-1-1 0 0 0,-1 0 0 0 0,1-1 0 0 0,8-10 0 0 0,-12 14 0 0 0,-1 0 0 0 0,0-1 0 0 0,0 1 0 0 0,0-1 0 0 0,0 1 0 0 0,0-1 0 0 0,-1 1 0 0 0,0-1 0 0 0,0 0 0 0 0,0 0 0 0 0,0 0 0 0 0,0-6 0 0 0,0 9 0 0 0,-1 0 0 0 0,0 0 0 0 0,0 0 0 0 0,0 0 0 0 0,0 0 0 0 0,0 0 0 0 0,-1 0 0 0 0,1 0 0 0 0,0 0 0 0 0,0 1 0 0 0,-1-1 0 0 0,1 0 0 0 0,0 0 0 0 0,-1 0 0 0 0,1 0 0 0 0,-1 1 0 0 0,1-1 0 0 0,-1 0 0 0 0,1 0 0 0 0,-1 1 0 0 0,0-1 0 0 0,1 0 0 0 0,-1 1 0 0 0,0-1 0 0 0,1 1 0 0 0,-2-1 0 0 0,0-1 0 0 0,-1 0 0 0 0,0-1 0 0 0,0 1 0 0 0,0 0 0 0 0,0 0 0 0 0,-1 1 0 0 0,1-1 0 0 0,0 1 0 0 0,-1-1 0 0 0,1 1 0 0 0,-1 0 0 0 0,0 1 0 0 0,1-1 0 0 0,-1 0 0 0 0,0 1 0 0 0,1 0 0 0 0,-1 0 0 0 0,0 0 0 0 0,1 0 0 0 0,-1 1 0 0 0,0-1 0 0 0,1 1 0 0 0,-5 1 0 0 0,-7 3 0 0 0,1-1 0 0 0,0 2 0 0 0,-26 13 0 0 0,27-11 0 0 0,0-1 0 0 0,1 2 0 0 0,1 0 0 0 0,-1 0 0 0 0,-10 12 0 0 0,17-16 0 0 0,0 0 0 0 0,1 1 0 0 0,-1 0 0 0 0,1 0 0 0 0,0 0 0 0 0,0 0 0 0 0,1 1 0 0 0,0-1 0 0 0,0 1 0 0 0,1 0 0 0 0,0 0 0 0 0,-2 8 0 0 0,4-13 0 0 0,-1-1 0 0 0,1 1 0 0 0,0 0 0 0 0,0 0 0 0 0,-1 0 0 0 0,1-1 0 0 0,1 1 0 0 0,-1 0 0 0 0,0 0 0 0 0,0 0 0 0 0,1-1 0 0 0,-1 1 0 0 0,1 0 0 0 0,-1 0 0 0 0,1-1 0 0 0,0 1 0 0 0,-1-1 0 0 0,1 1 0 0 0,0 0 0 0 0,0-1 0 0 0,0 1 0 0 0,1-1 0 0 0,-1 0 0 0 0,0 1 0 0 0,0-1 0 0 0,1 0 0 0 0,-1 0 0 0 0,1 0 0 0 0,-1 0 0 0 0,1 0 0 0 0,-1 0 0 0 0,1 0 0 0 0,0-1 0 0 0,-1 1 0 0 0,1 0 0 0 0,0-1 0 0 0,0 0 0 0 0,-1 1 0 0 0,1-1 0 0 0,0 0 0 0 0,0 0 0 0 0,2 0 0 0 0,5 0 0 0 0,0 0 0 0 0,-1-1 0 0 0,1 0 0 0 0,0-1 0 0 0,0 0 0 0 0,-1 0 0 0 0,11-5 0 0 0,2-2 0 0 0,0-1 0 0 0,0-1 0 0 0,-1-1 0 0 0,-1-1 0 0 0,0 0 0 0 0,0-1 0 0 0,-2-2 0 0 0,17-16 0 0 0,-32 29 0 0 0,0 0 0 0 0,1 0 0 0 0,-1 0 0 0 0,0 0 0 0 0,0-1 0 0 0,-1 1 0 0 0,1 0 0 0 0,-1-1 0 0 0,1 0 0 0 0,-1 1 0 0 0,0-1 0 0 0,-1 0 0 0 0,1 1 0 0 0,-1-1 0 0 0,1 0 0 0 0,-1 1 0 0 0,-1-7 0 0 0,1 8 0 0 0,0 0 0 0 0,-1 0 0 0 0,0 0 0 0 0,1 0 0 0 0,-1 1 0 0 0,0-1 0 0 0,0 0 0 0 0,0 0 0 0 0,0 0 0 0 0,0 1 0 0 0,0-1 0 0 0,0 1 0 0 0,-1-1 0 0 0,1 1 0 0 0,-1-1 0 0 0,1 1 0 0 0,-1 0 0 0 0,1 0 0 0 0,-1-1 0 0 0,0 1 0 0 0,1 0 0 0 0,-1 1 0 0 0,0-1 0 0 0,0 0 0 0 0,0 0 0 0 0,0 1 0 0 0,0-1 0 0 0,0 1 0 0 0,0 0 0 0 0,0 0 0 0 0,0-1 0 0 0,0 1 0 0 0,-3 1 0 0 0,-6-1 0 0 0,0 2 0 0 0,0-1 0 0 0,0 1 0 0 0,0 1 0 0 0,1 0 0 0 0,-1 0 0 0 0,1 1 0 0 0,0 1 0 0 0,-18 10 0 0 0,11-5 0 0 0,1 1 0 0 0,0 1 0 0 0,1 1 0 0 0,-23 23 0 0 0,32-29 0 0 0,1-1 0 0 0,-1 1 0 0 0,1 1 0 0 0,1-1 0 0 0,-6 12 0 0 0,9-16 0 0 0,-1 0 0 0 0,1 0 0 0 0,0 0 0 0 0,0 1 0 0 0,0-1 0 0 0,0 0 0 0 0,1 1 0 0 0,0-1 0 0 0,-1 1 0 0 0,1-1 0 0 0,0 0 0 0 0,1 1 0 0 0,-1-1 0 0 0,0 1 0 0 0,1-1 0 0 0,2 6 0 0 0,-3-8 0 0 0,1 1 0 0 0,0-1 0 0 0,0 1 0 0 0,1-1 0 0 0,-1 0 0 0 0,0 0 0 0 0,0 0 0 0 0,1 1 0 0 0,-1-1 0 0 0,0-1 0 0 0,1 1 0 0 0,-1 0 0 0 0,1 0 0 0 0,-1 0 0 0 0,1-1 0 0 0,0 1 0 0 0,-1-1 0 0 0,1 1 0 0 0,0-1 0 0 0,-1 0 0 0 0,1 1 0 0 0,0-1 0 0 0,-1 0 0 0 0,1 0 0 0 0,0 0 0 0 0,0 0 0 0 0,-1-1 0 0 0,1 1 0 0 0,2-1 0 0 0,5-1 0 0 0,1 0 0 0 0,-1-1 0 0 0,15-6 0 0 0,0-2 0 0 0,0-1 0 0 0,-2-1 0 0 0,1 0 0 0 0,-2-2 0 0 0,1-1 0 0 0,20-20 0 0 0,-39 32 0 0 0,1 0 0 0 0,0 0 0 0 0,-1 0 0 0 0,0-1 0 0 0,0 1 0 0 0,0-1 0 0 0,0 0 0 0 0,-1 1 0 0 0,4-12 0 0 0,-6 15 0 0 0,0 0 0 0 0,1-1 0 0 0,-1 1 0 0 0,0-1 0 0 0,0 1 0 0 0,0-1 0 0 0,0 1 0 0 0,0-1 0 0 0,0 1 0 0 0,0-1 0 0 0,0 1 0 0 0,-1-1 0 0 0,1 1 0 0 0,-1-1 0 0 0,1 1 0 0 0,-1-1 0 0 0,1 1 0 0 0,-1 0 0 0 0,0-1 0 0 0,0 1 0 0 0,0 0 0 0 0,0 0 0 0 0,0 0 0 0 0,0 0 0 0 0,0 0 0 0 0,0 0 0 0 0,0 0 0 0 0,0 0 0 0 0,0 0 0 0 0,-1 0 0 0 0,1 0 0 0 0,0 1 0 0 0,-1-1 0 0 0,1 0 0 0 0,-1 1 0 0 0,1 0 0 0 0,0-1 0 0 0,-1 1 0 0 0,-2-1 0 0 0,-3 0 0 0 0,0 0 0 0 0,0 1 0 0 0,0 0 0 0 0,-1 0 0 0 0,1 0 0 0 0,0 1 0 0 0,0 0 0 0 0,0 0 0 0 0,-1 1 0 0 0,-9 4 0 0 0,3-1 0 0 0,0 0 0 0 0,0 2 0 0 0,1 0 0 0 0,-15 10 0 0 0,19-10 0 0 0,0 0 0 0 0,1 0 0 0 0,0 1 0 0 0,1 0 0 0 0,-1 1 0 0 0,2 0 0 0 0,-1 0 0 0 0,-9 18 0 0 0,14-23 0 0 0,0 0 0 0 0,1 0 0 0 0,-1 0 0 0 0,1 1 0 0 0,0-1 0 0 0,0 0 0 0 0,0 1 0 0 0,1-1 0 0 0,-1 1 0 0 0,1-1 0 0 0,1 5 0 0 0,-1-6 0 0 0,1 0 0 0 0,0 0 0 0 0,-1 0 0 0 0,1-1 0 0 0,1 1 0 0 0,-1 0 0 0 0,0-1 0 0 0,1 1 0 0 0,-1-1 0 0 0,1 1 0 0 0,-1-1 0 0 0,1 0 0 0 0,0 0 0 0 0,0 0 0 0 0,0 0 0 0 0,1 0 0 0 0,-1 0 0 0 0,4 2 0 0 0,-2-2 0 0 0,1 0 0 0 0,-1 0 0 0 0,1-1 0 0 0,-1 0 0 0 0,1 0 0 0 0,-1 0 0 0 0,1 0 0 0 0,0-1 0 0 0,-1 1 0 0 0,1-1 0 0 0,0 0 0 0 0,-1-1 0 0 0,1 1 0 0 0,0-1 0 0 0,-1 0 0 0 0,1 0 0 0 0,-1 0 0 0 0,1-1 0 0 0,-1 0 0 0 0,0 0 0 0 0,6-3 0 0 0,3-2 0 0 0,-1 0 0 0 0,0 0 0 0 0,0-1 0 0 0,-1-1 0 0 0,19-18 0 0 0,-27 24 0 0 0,-1 1 0 0 0,0 0 0 0 0,1-1 0 0 0,-1 0 0 0 0,0 1 0 0 0,0-1 0 0 0,-1 0 0 0 0,1 0 0 0 0,0 0 0 0 0,-1 0 0 0 0,0 0 0 0 0,0 0 0 0 0,0-1 0 0 0,0 1 0 0 0,0 0 0 0 0,-1-1 0 0 0,1-3 0 0 0,-1 5 0 0 0,0 1 0 0 0,0 0 0 0 0,-1 0 0 0 0,1-1 0 0 0,0 1 0 0 0,-1 0 0 0 0,1 0 0 0 0,-1-1 0 0 0,1 1 0 0 0,-1 0 0 0 0,1 0 0 0 0,-1 0 0 0 0,0 0 0 0 0,1 0 0 0 0,-1 0 0 0 0,0 0 0 0 0,0 0 0 0 0,0 0 0 0 0,0 0 0 0 0,0 0 0 0 0,0 1 0 0 0,0-1 0 0 0,0 0 0 0 0,0 1 0 0 0,-2-1 0 0 0,-24-7 0 0 0,19 8 0 0 0,0 0 0 0 0,0 1 0 0 0,0 0 0 0 0,0 0 0 0 0,0 0 0 0 0,0 1 0 0 0,0 0 0 0 0,0 1 0 0 0,1 0 0 0 0,-1 0 0 0 0,1 0 0 0 0,0 1 0 0 0,0 0 0 0 0,-13 10 0 0 0,13-9 0 0 0,0 1 0 0 0,0 0 0 0 0,1 0 0 0 0,0 0 0 0 0,0 1 0 0 0,0 0 0 0 0,1 0 0 0 0,0 0 0 0 0,0 1 0 0 0,1 0 0 0 0,0 0 0 0 0,0 0 0 0 0,-4 13 0 0 0,8-19 0 0 0,-1 0 0 0 0,0 0 0 0 0,1 1 0 0 0,0-1 0 0 0,-1 0 0 0 0,1 0 0 0 0,0 0 0 0 0,0 1 0 0 0,0-1 0 0 0,1 0 0 0 0,-1 0 0 0 0,0 1 0 0 0,1-1 0 0 0,-1 0 0 0 0,1 0 0 0 0,0 0 0 0 0,0 0 0 0 0,0 0 0 0 0,0 0 0 0 0,0 0 0 0 0,0 0 0 0 0,0 0 0 0 0,1-1 0 0 0,-1 1 0 0 0,1 0 0 0 0,-1-1 0 0 0,1 1 0 0 0,0-1 0 0 0,0 1 0 0 0,-1-1 0 0 0,4 2 0 0 0,-1-2 0 0 0,-1 0 0 0 0,1 0 0 0 0,0 0 0 0 0,0 0 0 0 0,0-1 0 0 0,-1 1 0 0 0,1-1 0 0 0,0 0 0 0 0,0 0 0 0 0,0-1 0 0 0,0 1 0 0 0,0-1 0 0 0,-1 0 0 0 0,1 0 0 0 0,0 0 0 0 0,-1 0 0 0 0,7-3 0 0 0,-1-1 0 0 0,1 0 0 0 0,-1-1 0 0 0,0 0 0 0 0,-1 0 0 0 0,1-1 0 0 0,-1 0 0 0 0,0 0 0 0 0,-1-1 0 0 0,9-11 0 0 0,-14 16 0 0 0,0 0 0 0 0,0 0 0 0 0,0 0 0 0 0,0 0 0 0 0,-1-1 0 0 0,1 1 0 0 0,-1 0 0 0 0,0-1 0 0 0,0 1 0 0 0,0-1 0 0 0,0 1 0 0 0,-1-1 0 0 0,0 0 0 0 0,1 1 0 0 0,-1-1 0 0 0,0 1 0 0 0,-1-1 0 0 0,1 0 0 0 0,-1 1 0 0 0,0-1 0 0 0,1 1 0 0 0,-1-1 0 0 0,-1 1 0 0 0,1 0 0 0 0,-1-1 0 0 0,1 1 0 0 0,-1 0 0 0 0,0 0 0 0 0,0 0 0 0 0,-4-5 0 0 0,4 6 0 0 0,0-1 0 0 0,0 1 0 0 0,-1-1 0 0 0,1 1 0 0 0,-1 0 0 0 0,1 0 0 0 0,-1 0 0 0 0,0 1 0 0 0,1-1 0 0 0,-1 1 0 0 0,0-1 0 0 0,0 1 0 0 0,0 0 0 0 0,0 0 0 0 0,0 0 0 0 0,-1 0 0 0 0,1 1 0 0 0,0 0 0 0 0,0-1 0 0 0,0 1 0 0 0,-1 0 0 0 0,1 0 0 0 0,0 1 0 0 0,0-1 0 0 0,0 1 0 0 0,-1-1 0 0 0,1 1 0 0 0,0 0 0 0 0,0 0 0 0 0,0 0 0 0 0,0 1 0 0 0,0-1 0 0 0,1 1 0 0 0,-1 0 0 0 0,0 0 0 0 0,-3 3 0 0 0,1 0 0 0 0,-1 0 0 0 0,1 1 0 0 0,0 0 0 0 0,1 0 0 0 0,-1 0 0 0 0,1 1 0 0 0,-6 13 0 0 0,8-16 0 0 0,0 0 0 0 0,1 0 0 0 0,-1 0 0 0 0,1 1 0 0 0,0-1 0 0 0,1 0 0 0 0,-1 1 0 0 0,1-1 0 0 0,0 1 0 0 0,0-1 0 0 0,0 1 0 0 0,0-1 0 0 0,1 0 0 0 0,0 1 0 0 0,1 4 0 0 0,-2-8 0 0 0,1 0 0 0 0,-1 0 0 0 0,0-1 0 0 0,0 1 0 0 0,1 0 0 0 0,-1-1 0 0 0,0 1 0 0 0,1-1 0 0 0,-1 1 0 0 0,0-1 0 0 0,1 1 0 0 0,-1-1 0 0 0,1 1 0 0 0,-1-1 0 0 0,1 1 0 0 0,-1-1 0 0 0,1 1 0 0 0,-1-1 0 0 0,1 0 0 0 0,0 1 0 0 0,-1-1 0 0 0,1 0 0 0 0,-1 0 0 0 0,1 0 0 0 0,0 1 0 0 0,-1-1 0 0 0,1 0 0 0 0,0 0 0 0 0,-1 0 0 0 0,1 0 0 0 0,0 0 0 0 0,0 0 0 0 0,12-1 0 0 0,-8-1 0 0 0,-1 1 0 0 0,0-1 0 0 0,0-1 0 0 0,0 1 0 0 0,0 0 0 0 0,-1-1 0 0 0,5-4 0 0 0,-6 6 0 0 0,1-1 0 0 0,-1 0 0 0 0,0 0 0 0 0,-1 0 0 0 0,1-1 0 0 0,0 1 0 0 0,-1 0 0 0 0,1-1 0 0 0,-1 1 0 0 0,1-1 0 0 0,-1 1 0 0 0,0-1 0 0 0,1-5 0 0 0,-2-1 0 0 0,-4-3 0 0 0,-3 5 0 0 0,0 1 0 0 0,0 2-105 0 0,5 4-577 0 0,17-53-14896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24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52 396 0 0,'-12'-9'13878'0'0,"244"-3"-7916"0"0,123 14-3662 0 0,238 6-527 0 0,-104-4-1257 0 0,-350-4-411 0 0,-90 0-63 0 0,440 6 184 0 0,-268-5-197 0 0,159 3 156 0 0,65-4 209 0 0,-115-9-89 0 0,-42-5 1167 0 0,-134-3-191 0 0,-71 4 784 0 0,-82 12-1890 0 0,6 0 119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60 352 0 0,'0'-12'3961'0'0,"0"8"-2903"0"0,0 0-1 0 0,1 0 1 0 0,-1 0-1 0 0,1 0 1 0 0,-1 0-1 0 0,1 0 1 0 0,1 1-1 0 0,-1-1 1 0 0,3-5 1324 0 0,-4 9-2352 0 0,0 0-1 0 0,0 0 0 0 0,-1 0 0 0 0,1 0 0 0 0,0-1 0 0 0,0 1 0 0 0,0 0 0 0 0,0 0 0 0 0,0 0 0 0 0,0 0 0 0 0,0 0 0 0 0,0 0 1 0 0,0-1-1 0 0,0 1 0 0 0,1 0 0 0 0,-1 0 0 0 0,0 0 0 0 0,0 0 0 0 0,0 0 0 0 0,0 0 0 0 0,0-1 0 0 0,0 1 0 0 0,0 0 0 0 0,0 0 0 0 0,0 0 1 0 0,0 0-1 0 0,0 0 0 0 0,0 0 0 0 0,1 0 0 0 0,-1 0 0 0 0,0 0 0 0 0,0-1 0 0 0,0 1 0 0 0,0 0 0 0 0,0 0 0 0 0,0 0 0 0 0,0 0 0 0 0,1 0 1 0 0,-1 0-1 0 0,0 0 0 0 0,0 0 0 0 0,0 0 0 0 0,0 0 0 0 0,0 0 0 0 0,0 0 0 0 0,1 0 0 0 0,6 5 1468 0 0,5 9 289 0 0,-6-1-1170 0 0,-1 0 0 0 0,-1 0 0 0 0,5 23 0 0 0,4 11 317 0 0,-5-19-105 0 0,7 51 1 0 0,-12-60-447 0 0,2 1 246 0 0,1 4 233 0 0,-7-9-3115 0 0,-6-5-6264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86 432 0 0,'-2'-7'742'0'0,"0"0"0"0"0,0-1 0 0 0,0 1 0 0 0,-1 0 0 0 0,0 1 0 0 0,0-1 1 0 0,-1 1-1 0 0,0-1 0 0 0,-6-7 1307 0 0,6 13-769 0 0,-13-6-31 0 0,13 5-26 0 0,-2 5-30 0 0,-2 0-709 0 0,1 1 0 0 0,0 1-1 0 0,-1-1 1 0 0,2 1 0 0 0,-1 0 0 0 0,-8 9 0 0 0,2 1 178 0 0,1 0 1 0 0,0 2-1 0 0,2-1 0 0 0,0 1 0 0 0,0 1 1 0 0,2 0-1 0 0,-8 21 0 0 0,12-24-261 0 0,0 0 0 0 0,0 0 0 0 0,2 0 0 0 0,0 0 0 0 0,0 1-1 0 0,1-1 1 0 0,1 1 0 0 0,1-1 0 0 0,4 28 0 0 0,4-2 424 0 0,1-1 1 0 0,30 79-1 0 0,-33-103-704 0 0,0-1 0 0 0,1 0 0 0 0,0-1 0 0 0,1 1 0 0 0,1-2 0 0 0,0 1 0 0 0,1-2 0 0 0,1 1 0 0 0,0-2-1 0 0,20 17 1 0 0,-22-22-654 0 0,1 1-1 0 0,0-2 0 0 0,0 1 0 0 0,0-2 0 0 0,0 1 0 0 0,13 2 0 0 0,-10-4-2534 0 0,-1 0-1 0 0,25 1 1 0 0,-18-4 38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77 608 0 0,'-1'0'330'0'0,"1"0"1"0"0,-1 0-1 0 0,1 1 0 0 0,-1-1 1 0 0,1 0-1 0 0,-1 0 0 0 0,0 0 1 0 0,1-1-1 0 0,-1 1 1 0 0,1 0-1 0 0,-1 0 0 0 0,1 0 1 0 0,-1 0-1 0 0,1 0 0 0 0,-1-1 1 0 0,0 1-1 0 0,1 0 0 0 0,-1-1 1 0 0,1 1-1 0 0,0 0 0 0 0,-1-1 1 0 0,1 1-1 0 0,-1 0 0 0 0,1-1 1 0 0,-1 1-1 0 0,1-1 0 0 0,0 1 1 0 0,-1-1-1 0 0,1 1 0 0 0,0-1 1 0 0,-1 0-1 0 0,2 0-99 0 0,-1 0 0 0 0,1 0 0 0 0,0 0 0 0 0,-1 0 0 0 0,1 0 0 0 0,0 0 0 0 0,-1 0 0 0 0,1 1 0 0 0,0-1-1 0 0,0 0 1 0 0,0 0 0 0 0,0 1 0 0 0,0-1 0 0 0,1 0 0 0 0,43-19 2718 0 0,86-15 2684 0 0,-130 34-4827 0 0,-4 4-785 0 0,-14 9-27 0 0,0-2 0 0 0,-1 0 0 0 0,0-1 0 0 0,-28 10 0 0 0,-13 7-25 0 0,10-7 11 0 0,38-15 13 0 0,0 0 0 0 0,0 0-1 0 0,1 1 1 0 0,-1 0-1 0 0,1 1 1 0 0,-14 10 0 0 0,24-16 11 0 0,-1 1 1 0 0,1-1-1 0 0,-1 1 1 0 0,1-1-1 0 0,0 1 1 0 0,-1-1-1 0 0,1 1 1 0 0,-1-1-1 0 0,1 1 1 0 0,0-1 0 0 0,0 1-1 0 0,-1-1 1 0 0,1 1-1 0 0,0-1 1 0 0,0 1-1 0 0,0 0 1 0 0,-1-1-1 0 0,1 1 1 0 0,0 0-1 0 0,0-1 1 0 0,0 1 0 0 0,0-1-1 0 0,0 1 1 0 0,0 0-1 0 0,0-1 1 0 0,1 1-1 0 0,-1 0 1 0 0,0-1-1 0 0,0 1 1 0 0,0-1-1 0 0,1 1 1 0 0,-1-1 0 0 0,0 1-1 0 0,0 0 1 0 0,1-1-1 0 0,-1 1 1 0 0,1-1-1 0 0,-1 1 1 0 0,0-1-1 0 0,1 0 1 0 0,-1 1-1 0 0,1-1 1 0 0,-1 1 0 0 0,1-1-1 0 0,-1 0 1 0 0,1 1-1 0 0,-1-1 1 0 0,1 0-1 0 0,0 0 1 0 0,-1 1-1 0 0,2-1 1 0 0,34 14 182 0 0,-34-14-167 0 0,46 14 176 0 0,58 19 169 0 0,-91-27-310 0 0,0 1 1 0 0,0 0-1 0 0,0 1 0 0 0,23 18 0 0 0,-36-25-52 0 0,0 0-1 0 0,0 1 1 0 0,0-1-1 0 0,-1 0 0 0 0,1 1 1 0 0,0 0-1 0 0,-1-1 1 0 0,1 1-1 0 0,-1 0 1 0 0,0 0-1 0 0,0 0 0 0 0,1 0 1 0 0,-1 0-1 0 0,0 0 1 0 0,-1 0-1 0 0,1 0 0 0 0,0 1 1 0 0,-1-1-1 0 0,1 0 1 0 0,-1 0-1 0 0,0 1 1 0 0,0-1-1 0 0,1 0 0 0 0,-2 1 1 0 0,1-1-1 0 0,0 0 1 0 0,0 0-1 0 0,-1 1 1 0 0,1-1-1 0 0,-1 0 0 0 0,0 2 1 0 0,-2 0 1 0 0,1 0 0 0 0,-1 0 1 0 0,1 0-1 0 0,-1-1 0 0 0,0 1 1 0 0,-1-1-1 0 0,1 0 0 0 0,0 0 1 0 0,-1 0-1 0 0,0 0 0 0 0,0-1 0 0 0,0 1 1 0 0,0-1-1 0 0,-7 3 0 0 0,8-3-152 0 0,-1-1-1 0 0,0 1 1 0 0,1-1-1 0 0,-1 0 1 0 0,0 0-1 0 0,0 0 1 0 0,0-1-1 0 0,0 1 0 0 0,0-1 1 0 0,0 0-1 0 0,0 0 1 0 0,0-1-1 0 0,0 1 1 0 0,0-1-1 0 0,1 1 1 0 0,-1-1-1 0 0,0-1 1 0 0,0 1-1 0 0,0 0 1 0 0,1-1-1 0 0,-1 0 0 0 0,1 0 1 0 0,-4-2-1 0 0,2-1-1453 0 0,3-6-7180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219 122 256 0 0,'-2'-4'805'0'0,"-1"0"-1"0"0,1 0 1 0 0,-1 0 0 0 0,0 0 0 0 0,0 0-1 0 0,0 0 1 0 0,-1 1 0 0 0,1 0 0 0 0,-1 0-1 0 0,0 0 1 0 0,0 0 0 0 0,0 0-1 0 0,0 1 1 0 0,-6-3 0 0 0,7 4-523 0 0,-1 0 0 0 0,1 0 0 0 0,-1 1-1 0 0,1-1 1 0 0,-1 1 0 0 0,1 0 0 0 0,-1 0 0 0 0,1 0 0 0 0,-1 1 0 0 0,1-1 0 0 0,0 1 0 0 0,-1 0 0 0 0,1 0 0 0 0,0 0 0 0 0,-1 0-1 0 0,1 1 1 0 0,0-1 0 0 0,0 1 0 0 0,0 0 0 0 0,-5 4 0 0 0,0-1 67 0 0,1 1 1 0 0,-1 0-1 0 0,1 1 0 0 0,1 0 0 0 0,-1 0 1 0 0,1 1-1 0 0,0-1 0 0 0,1 1 1 0 0,0 1-1 0 0,-8 16 0 0 0,11-21-211 0 0,1 0-1 0 0,-1 1 0 0 0,1 0 1 0 0,0-1-1 0 0,0 1 0 0 0,0 0 1 0 0,1 0-1 0 0,0 0 0 0 0,0-1 1 0 0,0 1-1 0 0,0 0 0 0 0,1 0 1 0 0,0 0-1 0 0,0-1 1 0 0,0 1-1 0 0,0 0 0 0 0,1-1 1 0 0,0 1-1 0 0,0-1 0 0 0,0 0 1 0 0,0 1-1 0 0,1-1 0 0 0,4 5 1 0 0,2 1 42 0 0,1 0 0 0 0,0 0 0 0 0,0-2 0 0 0,1 1 0 0 0,0-1 0 0 0,1-1 0 0 0,-1 0 0 0 0,1 0 0 0 0,1-1 0 0 0,-1-1 0 0 0,23 7 0 0 0,-18-8-50 0 0,-1 0-1 0 0,1-1 0 0 0,-1 0 1 0 0,1-2-1 0 0,0 0 0 0 0,0-1 0 0 0,0-1 1 0 0,0 0-1 0 0,18-4 0 0 0,-30 4-104 0 0,-1 0 0 0 0,0 0 1 0 0,0 0-1 0 0,0-1 0 0 0,-1 1 0 0 0,1-1 0 0 0,0 0 0 0 0,0 0 0 0 0,-1 0 0 0 0,1 0 0 0 0,-1-1 0 0 0,0 0 0 0 0,0 1 1 0 0,0-1-1 0 0,0 0 0 0 0,0-1 0 0 0,2-3 0 0 0,-2 2-7 0 0,-1 1 0 0 0,0-1 0 0 0,-1 1 0 0 0,1-1 0 0 0,-1 0 0 0 0,0 1 0 0 0,0-1 0 0 0,0 0 0 0 0,-1 0 0 0 0,0 0 0 0 0,0 0 0 0 0,-1-8 0 0 0,-1-3-1 0 0,-2 0 0 0 0,0 1 0 0 0,0 0 0 0 0,-2-1 0 0 0,0 2 0 0 0,-1-1 0 0 0,-14-24 0 0 0,11 24-34 0 0,-1-1-1 0 0,0 2 1 0 0,-1-1 0 0 0,-16-13 0 0 0,21 22-363 0 0,0-1 0 0 0,0 2 1 0 0,-1-1-1 0 0,0 1 0 0 0,0 0 1 0 0,-1 1-1 0 0,1 0 1 0 0,-1 0-1 0 0,-18-5 0 0 0,26 9-452 0 0,-1 0-1 0 0,0 0 0 0 0,1 0 1 0 0,-1 0-1 0 0,0 0 0 0 0,1 0 1 0 0,-1 1-1 0 0,1-1 0 0 0,-1 1 1 0 0,-2 0-1 0 0,3-1 1028 0 0,-4 3-3076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15 732 0 0,'15'-15'11452'0'0,"0"31"-6996"0"0,-6 1-2458 0 0,0 1 0 0 0,6 20 1 0 0,19 81 2350 0 0,-24-80-3089 0 0,5 41 740 0 0,-12-73-2307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56 76 0 0,'20'-27'10691'0'0,"-20"27"-10540"0"0,0 0-1 0 0,0 0 1 0 0,1-1 0 0 0,-1 1 0 0 0,0 0-1 0 0,0 0 1 0 0,0-1 0 0 0,0 1-1 0 0,1 0 1 0 0,-1-1 0 0 0,0 1 0 0 0,0 0-1 0 0,0-1 1 0 0,0 1 0 0 0,0 0-1 0 0,0 0 1 0 0,0-1 0 0 0,0 1-1 0 0,0 0 1 0 0,0-1 0 0 0,0 1 0 0 0,0 0-1 0 0,0-1 1 0 0,0 1 0 0 0,0 0-1 0 0,0-1 1 0 0,-1 1 0 0 0,1 0 0 0 0,0-1-1 0 0,0 1 1 0 0,0 0 0 0 0,0 0-1 0 0,-1-1 1 0 0,1 1 0 0 0,0 0 0 0 0,0 0-1 0 0,0-1 1 0 0,-1 1 0 0 0,0-1 86 0 0,1 0 1 0 0,-1 0-1 0 0,0 0 1 0 0,1 0-1 0 0,-1 0 1 0 0,0 0-1 0 0,0 0 1 0 0,0 1-1 0 0,0-1 1 0 0,1 0-1 0 0,-1 0 1 0 0,0 1-1 0 0,0-1 1 0 0,0 1-1 0 0,-2-1 1 0 0,-7-1 425 0 0,-1 1 1 0 0,1 0 0 0 0,0 0 0 0 0,-1 1 0 0 0,1 1 0 0 0,0 0-1 0 0,-20 4 1 0 0,18-2-410 0 0,1 0 0 0 0,0 1 0 0 0,0 0 0 0 0,0 1 0 0 0,1 0 0 0 0,-1 0 0 0 0,1 1 0 0 0,1 1 0 0 0,-1 0 0 0 0,1 0 0 0 0,-13 14 0 0 0,18-17-139 0 0,-1 1-1 0 0,1 0 1 0 0,1 1 0 0 0,-1-1 0 0 0,1 1 0 0 0,0-1 0 0 0,0 1 0 0 0,1 0 0 0 0,0 0 0 0 0,0 0 0 0 0,0 0 0 0 0,1 1 0 0 0,0-1 0 0 0,0 0 0 0 0,0 1 0 0 0,1-1-1 0 0,0 1 1 0 0,0-1 0 0 0,1 0 0 0 0,0 1 0 0 0,2 8 0 0 0,0-6-21 0 0,0-1-1 0 0,0 1 1 0 0,1-1-1 0 0,1 0 1 0 0,-1 0-1 0 0,1-1 1 0 0,1 1-1 0 0,-1-1 1 0 0,1 0 0 0 0,0 0-1 0 0,1-1 1 0 0,0 0-1 0 0,0 0 1 0 0,12 8-1 0 0,-6-6-108 0 0,1 0 1 0 0,0-1-1 0 0,1 0 0 0 0,-1-1 0 0 0,2 0 0 0 0,18 4 0 0 0,-24-8-62 0 0,1 0 0 0 0,-1-1-1 0 0,1 0 1 0 0,0-1 0 0 0,-1 0-1 0 0,1 0 1 0 0,0-1 0 0 0,-1 0-1 0 0,1-1 1 0 0,12-4 0 0 0,-19 4 45 0 0,0 1 0 0 0,0-1 0 0 0,0 0 1 0 0,0 0-1 0 0,-1 0 0 0 0,1-1 1 0 0,-1 1-1 0 0,1-1 0 0 0,2-3 0 0 0,-4 5 13 0 0,-1-1-1 0 0,1 0 0 0 0,-1 1 0 0 0,0-1 1 0 0,0 0-1 0 0,0 0 0 0 0,0 0 1 0 0,0 0-1 0 0,0 0 0 0 0,0 0 0 0 0,0 0 1 0 0,-1 0-1 0 0,1 0 0 0 0,-1 0 1 0 0,0 0-1 0 0,1 0 0 0 0,-1-5 1 0 0,-2 5 5 0 0,0-1 0 0 0,0 1 0 0 0,1-1 0 0 0,-1 1 1 0 0,-1 0-1 0 0,1 0 0 0 0,0 0 0 0 0,-1 0 1 0 0,1 0-1 0 0,-1 0 0 0 0,1 1 0 0 0,-1-1 1 0 0,-3-1-1 0 0,-6-1-2 0 0,1-1 0 0 0,-1 2-1 0 0,1 0 1 0 0,-1 0 0 0 0,0 1 0 0 0,0 1 0 0 0,0 0 0 0 0,-13 1-1 0 0,9 0-78 0 0,-1 1 0 0 0,1 1 0 0 0,0 1 0 0 0,0 0 0 0 0,-21 7 0 0 0,34-9-109 0 0,0 1-1 0 0,-1-1 1 0 0,1 1-1 0 0,0 0 0 0 0,0-1 1 0 0,0 1-1 0 0,0 0 0 0 0,0 1 1 0 0,1-1-1 0 0,-1 1 1 0 0,-2 2-1 0 0,5-4-43 0 0,0 0 1 0 0,0 0-1 0 0,0 0 0 0 0,0 0 1 0 0,0 0-1 0 0,0 0 0 0 0,1 0 1 0 0,-1 0-1 0 0,0 0 1 0 0,0 0-1 0 0,1-1 0 0 0,-1 1 1 0 0,1 0-1 0 0,-1 0 0 0 0,1 0 1 0 0,-1 0-1 0 0,1-1 1 0 0,-1 1-1 0 0,1 0 0 0 0,0-1 1 0 0,-1 1-1 0 0,1 0 0 0 0,0-1 1 0 0,0 1-1 0 0,-1-1 1 0 0,3 2-1 0 0,12 4-3263 0 0,1 0 505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07:4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88 368 0 0,'-25'-13'6098'0'0,"17"9"-4921"0"0,0 1 0 0 0,0 0-1 0 0,0 1 1 0 0,0 0 0 0 0,-1 0 0 0 0,1 1 0 0 0,-1 0-1 0 0,1 0 1 0 0,-16 2 0 0 0,7-1-110 0 0,0 2 0 0 0,1 0 1 0 0,-1 1-1 0 0,-20 7 0 0 0,28-7-682 0 0,1 1 1 0 0,-1 0-1 0 0,1 0 0 0 0,-1 1 0 0 0,1 0 1 0 0,1 0-1 0 0,-9 8 0 0 0,13-11-236 0 0,0 1-1 0 0,-1 0 1 0 0,1 1-1 0 0,1-1 1 0 0,-1 0-1 0 0,0 1 1 0 0,1 0 0 0 0,0-1-1 0 0,0 1 1 0 0,0 0-1 0 0,0 0 1 0 0,0 0-1 0 0,1 1 1 0 0,0-1-1 0 0,0 0 1 0 0,0 0-1 0 0,0 6 1 0 0,1-4-26 0 0,1-1-1 0 0,0 0 1 0 0,0 0 0 0 0,1 1 0 0 0,-1-1-1 0 0,1 0 1 0 0,0 0 0 0 0,1 0 0 0 0,-1-1-1 0 0,1 1 1 0 0,0 0 0 0 0,0-1 0 0 0,0 0-1 0 0,1 0 1 0 0,-1 0 0 0 0,1 0-1 0 0,5 3 1 0 0,2 2 38 0 0,0 0-1 0 0,1-1 1 0 0,0 0-1 0 0,1-1 1 0 0,16 8-1 0 0,-12-9-179 0 0,0 0 1 0 0,0-1-1 0 0,0 0 0 0 0,1-2 0 0 0,-1 0 0 0 0,1-1 0 0 0,0 0 1 0 0,32-3-1 0 0,-41 1 11 0 0,0-1-1 0 0,0 0 1 0 0,0-1 0 0 0,0 0 0 0 0,0 0 0 0 0,-1-1-1 0 0,1 0 1 0 0,-1-1 0 0 0,1 0 0 0 0,-1 0 0 0 0,0-1-1 0 0,-1 1 1 0 0,1-2 0 0 0,-1 1 0 0 0,0-1 0 0 0,0 0 0 0 0,-1-1-1 0 0,0 1 1 0 0,6-10 0 0 0,-10 13 18 0 0,0-1-1 0 0,0 0 1 0 0,0 0 0 0 0,-1 1-1 0 0,0-1 1 0 0,1 0 0 0 0,-1-1 0 0 0,-1 1-1 0 0,1 0 1 0 0,-1 0 0 0 0,1 0-1 0 0,-1 0 1 0 0,-1-1 0 0 0,1 1 0 0 0,0 0-1 0 0,-1 0 1 0 0,0 0 0 0 0,0 0-1 0 0,0 0 1 0 0,-1 0 0 0 0,1 0 0 0 0,-1 0-1 0 0,0 0 1 0 0,0 1 0 0 0,0-1-1 0 0,0 1 1 0 0,-5-5 0 0 0,-3-4 5 0 0,0 0 0 0 0,-1 1 1 0 0,0 0-1 0 0,-1 1 0 0 0,0 0 0 0 0,-16-9 1 0 0,9 8 4 0 0,0 0 0 0 0,-1 1 0 0 0,0 1 0 0 0,-1 1 0 0 0,0 1 0 0 0,-32-6 0 0 0,38 10-422 0 0,0 0 0 0 0,0 2 0 0 0,-1 0 0 0 0,1 0 0 0 0,0 2-1 0 0,0 0 1 0 0,0 0 0 0 0,0 2 0 0 0,0 0 0 0 0,-20 6 0 0 0,1 9-7726 0 0,21-10 4677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51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62 500 0 0,'0'0'18431'0'0,"4"-1"-17817"0"0,12-3-30 0 0,-11 3-36 0 0,26 2 1588 0 0,51 10 0 0 0,12 1-856 0 0,249-7 776 0 0,-38-2-1034 0 0,158 4 73 0 0,-432-7-1032 0 0,17 0 32 0 0,526-7 829 0 0,-192-13-246 0 0,17-1-156 0 0,80 11-439 0 0,-157 2-83 0 0,-139 2 0 0 0,89-4 0 0 0,213-3 0 0 0,-120 20 0 0 0,485-9 0 0 0,-843 2 0 0 0,20 0 0 0 0,-19 1 0 0 0,-3-1 0 0 0,4 1 0 0 0,27 1 0 0 0,-5-2 0 0 0,35 6 0 0 0,-57-6 0 0 0,0 0 0 0 0,0 2 0 0 0,1-2 0 0 0,-2 0 0 0 0,-1 2 0 0 0,2-2 0 0 0,-1 2 0 0 0,0-2 0 0 0,-2 2-33 0 0,-5-2-257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19:53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330 157 120 0 0,'-4'-9'4423'0'0,"2"1"-2889"0"0,-8-22 9638 0 0,-1 16-8132 0 0,6 12-2635 0 0,-1-1 0 0 0,0 2 0 0 0,1-1 0 0 0,-1 1 0 0 0,0-1 0 0 0,0 1 0 0 0,0 1 0 0 0,0 0 0 0 0,0-1 1 0 0,0 2-1 0 0,0-1 0 0 0,0 1 0 0 0,0 0 0 0 0,-10 3 0 0 0,6-2-159 0 0,-1 1 1 0 0,1 1-1 0 0,-1 0 0 0 0,1 1 0 0 0,1 0 1 0 0,-1 0-1 0 0,1 1 0 0 0,-10 7 1 0 0,5-1 103 0 0,0 0 1 0 0,0 0-1 0 0,1 2 1 0 0,-10 14 0 0 0,19-24-297 0 0,1 0 0 0 0,0 1 0 0 0,0-1-1 0 0,1 1 1 0 0,0 0 0 0 0,0 0 0 0 0,0 0 0 0 0,0 0 0 0 0,1 1 0 0 0,0-1 0 0 0,0 0 0 0 0,0 1 0 0 0,0-1 0 0 0,1 0 0 0 0,0 1 0 0 0,0-1-1 0 0,1 1 1 0 0,0-1 0 0 0,-1 0 0 0 0,2 1 0 0 0,-1-1 0 0 0,1 0 0 0 0,2 7 0 0 0,-1-7 3 0 0,0 1 0 0 0,0-1 0 0 0,0 1 0 0 0,1-1-1 0 0,0 0 1 0 0,0 0 0 0 0,0-1 0 0 0,1 1 0 0 0,-1-1 0 0 0,1 0 0 0 0,0 0 0 0 0,0-1 0 0 0,1 1 0 0 0,-1-1-1 0 0,1 0 1 0 0,0 0 0 0 0,-1-1 0 0 0,1 0 0 0 0,8 2 0 0 0,-2-2-57 0 0,0 0 0 0 0,-1-1 0 0 0,1 0 0 0 0,0-1 0 0 0,-1-1 0 0 0,1 0 0 0 0,-1 0 0 0 0,1-1 0 0 0,-1 0 0 0 0,1-1 0 0 0,-1-1 0 0 0,0 0 0 0 0,20-10 0 0 0,-22 9 0 0 0,1 0 0 0 0,-1-1 0 0 0,-1 0 0 0 0,1-1 0 0 0,-1 0 0 0 0,0 0 0 0 0,-1-1 0 0 0,0 0 0 0 0,0 0 0 0 0,0-1 0 0 0,-1 0 0 0 0,-1 0 0 0 0,1 0 0 0 0,-1-1 0 0 0,4-11 0 0 0,-7 14 0 0 0,0-1 0 0 0,0 1 0 0 0,-1-1 0 0 0,1 1 0 0 0,-2-1 0 0 0,1 1 0 0 0,-1-1 0 0 0,0 0 0 0 0,-1 1 0 0 0,1-1 0 0 0,-2 0 0 0 0,1 1 0 0 0,-1-1 0 0 0,-5-12 0 0 0,5 16 0 0 0,0-1 0 0 0,0 1 0 0 0,-1 0 0 0 0,1 0 0 0 0,-1 0 0 0 0,0 0 0 0 0,0 1 0 0 0,-1-1 0 0 0,1 1 0 0 0,-1 0 0 0 0,1 0 0 0 0,-1 0 0 0 0,0 0 0 0 0,0 1 0 0 0,0-1 0 0 0,-1 1 0 0 0,1 0 0 0 0,-1 0 0 0 0,1 1 0 0 0,-1-1 0 0 0,1 1 0 0 0,-1 0 0 0 0,0 1 0 0 0,-5-1 0 0 0,-3 0 0 0 0,0 2 0 0 0,0 0 0 0 0,0 0 0 0 0,0 1 0 0 0,0 1 0 0 0,1 0 0 0 0,-1 1 0 0 0,1 0 0 0 0,0 1 0 0 0,0 0 0 0 0,-17 11 0 0 0,21-12 0 0 0,0 1 0 0 0,1 1 0 0 0,0-1 0 0 0,0 1 0 0 0,0 0 0 0 0,0 1 0 0 0,1-1 0 0 0,0 1 0 0 0,1 1 0 0 0,0-1 0 0 0,0 1 0 0 0,0 0 0 0 0,1 0 0 0 0,0 0 0 0 0,1 1 0 0 0,-1-1 0 0 0,-1 12 0 0 0,4-15 0 0 0,1-1 0 0 0,0 1 0 0 0,0 0 0 0 0,0-1 0 0 0,1 1 0 0 0,0 0 0 0 0,0-1 0 0 0,0 1 0 0 0,0-1 0 0 0,1 1 0 0 0,-1-1 0 0 0,1 0 0 0 0,0 0 0 0 0,1 0 0 0 0,-1 0 0 0 0,1 0 0 0 0,-1 0 0 0 0,1 0 0 0 0,0-1 0 0 0,1 1 0 0 0,-1-1 0 0 0,7 5 0 0 0,-2-2 0 0 0,-1-1 0 0 0,1 0 0 0 0,0 0 0 0 0,0-1 0 0 0,0 0 0 0 0,1 0 0 0 0,0-1 0 0 0,-1 0 0 0 0,1 0 0 0 0,16 2 0 0 0,-15-4 0 0 0,0 0 0 0 0,-1-1 0 0 0,1 0 0 0 0,0 0 0 0 0,0-1 0 0 0,0 0 0 0 0,-1-1 0 0 0,1 0 0 0 0,-1 0 0 0 0,1-1 0 0 0,-1 0 0 0 0,0-1 0 0 0,0 0 0 0 0,0-1 0 0 0,-1 0 0 0 0,1 0 0 0 0,-1 0 0 0 0,0-1 0 0 0,7-7 0 0 0,-5 3 0 0 0,-1 0 0 0 0,1-1 0 0 0,-2 0 0 0 0,0-1 0 0 0,0 1 0 0 0,-1-2 0 0 0,0 1 0 0 0,-1-1 0 0 0,0 0 0 0 0,5-20 0 0 0,-9 27 0 0 0,-1-1 0 0 0,1 1 0 0 0,-1-1 0 0 0,0 1 0 0 0,-1-1 0 0 0,1 1 0 0 0,-2-1 0 0 0,1 0 0 0 0,-1 1 0 0 0,1-1 0 0 0,-2 1 0 0 0,1-1 0 0 0,-1 1 0 0 0,0-1 0 0 0,0 1 0 0 0,-1 0 0 0 0,0 0 0 0 0,0 0 0 0 0,0 1 0 0 0,-1-1 0 0 0,0 1 0 0 0,0-1 0 0 0,0 1 0 0 0,-6-5 0 0 0,5 6 0 0 0,0 1 0 0 0,-1-1 0 0 0,1 1 0 0 0,-1 0 0 0 0,0 0 0 0 0,0 1 0 0 0,0 0 0 0 0,0 0 0 0 0,-1 0 0 0 0,1 1 0 0 0,0 0 0 0 0,-1 0 0 0 0,1 0 0 0 0,-1 1 0 0 0,1 0 0 0 0,-1 0 0 0 0,1 1 0 0 0,-1 0 0 0 0,-11 3 0 0 0,3-1 0 0 0,1 2 0 0 0,-1 0 0 0 0,1 0 0 0 0,0 2 0 0 0,1-1 0 0 0,-1 2 0 0 0,-16 12 0 0 0,22-14 0 0 0,0 0 0 0 0,1 1 0 0 0,0 0 0 0 0,1 0 0 0 0,-1 0 0 0 0,1 1 0 0 0,1 0 0 0 0,0 0 0 0 0,0 1 0 0 0,0-1 0 0 0,1 1 0 0 0,0 0 0 0 0,-2 11 0 0 0,4-14 0 0 0,1 0 0 0 0,0 0 0 0 0,0 0 0 0 0,0 0 0 0 0,1 0 0 0 0,0 0 0 0 0,0 1 0 0 0,1-1 0 0 0,0 0 0 0 0,0 0 0 0 0,0 0 0 0 0,1 0 0 0 0,0 0 0 0 0,0 0 0 0 0,0-1 0 0 0,1 1 0 0 0,0-1 0 0 0,0 1 0 0 0,0-1 0 0 0,1 0 0 0 0,6 8 0 0 0,-5-8 0 0 0,0 0 0 0 0,0 0 0 0 0,0 0 0 0 0,1-1 0 0 0,0 0 0 0 0,0 0 0 0 0,0 0 0 0 0,0-1 0 0 0,0 1 0 0 0,1-2 0 0 0,-1 1 0 0 0,1-1 0 0 0,0 0 0 0 0,0 0 0 0 0,0-1 0 0 0,0 0 0 0 0,0 0 0 0 0,0 0 0 0 0,0-1 0 0 0,0 0 0 0 0,0-1 0 0 0,1 0 0 0 0,-1 0 0 0 0,0 0 0 0 0,-1-1 0 0 0,1 0 0 0 0,0 0 0 0 0,0-1 0 0 0,-1 0 0 0 0,1 0 0 0 0,-1 0 0 0 0,0-1 0 0 0,0 0 0 0 0,0 0 0 0 0,-1-1 0 0 0,0 1 0 0 0,1-1 0 0 0,-2 0 0 0 0,9-10 0 0 0,-11 12 0 0 0,4-6 0 0 0,1 0 0 0 0,-1 0 0 0 0,-1 0 0 0 0,9-20 0 0 0,-14 27 0 0 0,1 1 0 0 0,0-1 0 0 0,-1 0 0 0 0,1 0 0 0 0,-1 0 0 0 0,0 0 0 0 0,1 0 0 0 0,-1 0 0 0 0,0 0 0 0 0,0 0 0 0 0,0 0 0 0 0,-1 0 0 0 0,1 0 0 0 0,0 0 0 0 0,-1 0 0 0 0,1 1 0 0 0,-1-1 0 0 0,0 0 0 0 0,0 0 0 0 0,0 0 0 0 0,1 1 0 0 0,-2-1 0 0 0,1 0 0 0 0,0 1 0 0 0,0-1 0 0 0,0 1 0 0 0,-1-1 0 0 0,1 1 0 0 0,-1 0 0 0 0,1 0 0 0 0,-1-1 0 0 0,1 1 0 0 0,-1 0 0 0 0,-2-1 0 0 0,-2-1-160 0 0,0 1-1 0 0,0-1 1 0 0,0 1 0 0 0,-1 1 0 0 0,1-1-1 0 0,-1 1 1 0 0,1 0 0 0 0,-10 0 0 0 0,12 0-25 0 0,1 1 0 0 0,-1 1 0 0 0,1-1 0 0 0,-1 0 0 0 0,1 1 0 0 0,-1 0 0 0 0,1 0-1 0 0,-1 0 1 0 0,1 0 0 0 0,0 0 0 0 0,0 1 0 0 0,0-1 0 0 0,-1 1 0 0 0,1 0 0 0 0,1 0 0 0 0,-6 4 0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20:0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35 132 0 0,'3'-35'19164'0'0,"-3"50"-18273"0"0,-7 121 4873 0 0,-21 60-2520 0 0,9-75-1596 0 0,14-89-1240 0 0,1-5 97 0 0,1 0-1 0 0,1 38 1 0 0,2-63-610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20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20 0 0,'-16'1'1899'0'0,"-13"7"10547"0"0,26 4-6320 0 0,8-6-5076 0 0,2-4-231 0 0,0-1-1 0 0,0 1 0 0 0,-1-1 1 0 0,1-1-1 0 0,0 1 0 0 0,0-1 1 0 0,13-2-1 0 0,19-3 73 0 0,-2-2-4427 0 0,-17 3-1625 0 0,-11 1 1778 0 0,1-2 485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20:0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135 112 452 0 0,'-4'-5'12442'0'0,"20"-5"-9901"0"0,0 0 0 0 0,31-12 0 0 0,-5 3-303 0 0,40-27 2095 0 0,-146 61-4277 0 0,52-11-105 0 0,-116 44-344 0 0,112-41 369 0 0,0 1 1 0 0,1 0-1 0 0,1 2 0 0 0,-1-1 1 0 0,-23 22-1 0 0,37-30 46 0 0,-1 0 1 0 0,1 1-1 0 0,0-1 1 0 0,0 1-1 0 0,0-1 1 0 0,0 1-1 0 0,0-1 1 0 0,0 1 0 0 0,0-1-1 0 0,0 1 1 0 0,1 0-1 0 0,-1 0 1 0 0,0-1-1 0 0,1 1 1 0 0,0 0-1 0 0,-1 0 1 0 0,1 0-1 0 0,0 0 1 0 0,0-1-1 0 0,0 1 1 0 0,0 0-1 0 0,0 0 1 0 0,1 0-1 0 0,-1 0 1 0 0,0-1 0 0 0,1 1-1 0 0,0 0 1 0 0,-1 0-1 0 0,1-1 1 0 0,0 1-1 0 0,0 0 1 0 0,0-1-1 0 0,0 1 1 0 0,0-1-1 0 0,0 1 1 0 0,0-1-1 0 0,0 1 1 0 0,3 1-1 0 0,5 5 116 0 0,0 1 0 0 0,1-2 0 0 0,0 1 0 0 0,17 8 0 0 0,-21-12-55 0 0,64 37 480 0 0,-28-18-18 0 0,39 29 0 0 0,-69-43-421 0 0,0 1 0 0 0,-1 0 0 0 0,0 0 0 0 0,-1 1 0 0 0,0 0 1 0 0,-1 1-1 0 0,12 20 0 0 0,-20-32-123 0 0,0 2 3 0 0,0-1 1 0 0,0 1-1 0 0,0 0 0 0 0,0 0 1 0 0,0 0-1 0 0,-1 0 0 0 0,1 0 1 0 0,-1 0-1 0 0,1 0 0 0 0,-1 0 1 0 0,1 0-1 0 0,-1 0 0 0 0,0 0 1 0 0,0 0-1 0 0,-1 4 0 0 0,1-5-5 0 0,-1 1 0 0 0,1-1 0 0 0,-1 0-1 0 0,1 1 1 0 0,-1-1 0 0 0,0 0 0 0 0,0 1-1 0 0,0-1 1 0 0,0 0 0 0 0,0 0 0 0 0,0 0-1 0 0,0 0 1 0 0,0 0 0 0 0,0 0 0 0 0,0 0-1 0 0,-1 0 1 0 0,1-1 0 0 0,0 1 0 0 0,-1 0-1 0 0,1-1 1 0 0,0 1 0 0 0,-1-1 0 0 0,1 1-1 0 0,-1-1 1 0 0,1 0 0 0 0,-1 0 0 0 0,1 1-1 0 0,-1-1 1 0 0,-1 0 0 0 0,-2 0-14 0 0,-32 3-421 0 0,0-1-1 0 0,0-3 1 0 0,0 0 0 0 0,0-3 0 0 0,-64-14-1 0 0,74 10-1888 0 0,62-3-10366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0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20 699 432 0 0,'9'-3'18264'0'0,"-6"0"-16057"0"0,-2-34 2180 0 0,-11-24-2663 0 0,3 21-955 0 0,0-5-325 0 0,2 0 0 0 0,2 0 0 0 0,3-1 1 0 0,4-51-1 0 0,-1 80-327 0 0,0 0 0 0 0,1 0 1 0 0,0 1-1 0 0,2-1 1 0 0,14-29-1 0 0,-15 35-70 0 0,2 1 0 0 0,-1-1 1 0 0,1 2-1 0 0,1-1 0 0 0,0 1 0 0 0,0 0 0 0 0,1 1 1 0 0,0 0-1 0 0,15-10 0 0 0,-14 11-15 0 0,0 2 0 0 0,1-1 1 0 0,0 2-1 0 0,0-1 0 0 0,0 1 0 0 0,0 1 0 0 0,1 0 0 0 0,-1 1 0 0 0,1 0 0 0 0,0 1 1 0 0,0 0-1 0 0,0 0 0 0 0,13 2 0 0 0,-15 0-9 0 0,0 0 0 0 0,0 1 0 0 0,-1 0 0 0 0,1 0 0 0 0,-1 1 1 0 0,1 0-1 0 0,-1 1 0 0 0,0 0 0 0 0,0 0 0 0 0,-1 1 0 0 0,1 0 0 0 0,-1 1 0 0 0,0-1 0 0 0,0 2 0 0 0,13 13 1 0 0,-19-18-15 0 0,0 1 1 0 0,0 0 0 0 0,0-1 0 0 0,0 1 0 0 0,-1 0 0 0 0,1 1 0 0 0,-1-1 0 0 0,1 0-1 0 0,-1 0 1 0 0,0 0 0 0 0,0 1 0 0 0,-1-1 0 0 0,1 1 0 0 0,-1-1 0 0 0,0 0-1 0 0,1 1 1 0 0,-2 3 0 0 0,0-2 2 0 0,0 1 1 0 0,0-1-1 0 0,0 0 0 0 0,-1 0 1 0 0,0 0-1 0 0,0-1 0 0 0,-1 1 1 0 0,1 0-1 0 0,-1-1 0 0 0,-4 5 1 0 0,-5 6 18 0 0,-1-1 1 0 0,0-1-1 0 0,-1 0 1 0 0,-1-1-1 0 0,-16 10 1 0 0,13-10-8 0 0,-21 16 29 0 0,36-26-49 0 0,0 0 0 0 0,0 1 0 0 0,1 0 0 0 0,-1-1-1 0 0,1 1 1 0 0,-1 0 0 0 0,1 0 0 0 0,0 0 0 0 0,-2 7 0 0 0,3-9-3 0 0,1 1 0 0 0,0-1 0 0 0,0 0 0 0 0,0 1 0 0 0,0-1 0 0 0,0 1 0 0 0,0-1 0 0 0,1 1 0 0 0,-1-1 0 0 0,0 0 0 0 0,1 1 0 0 0,-1-1 0 0 0,1 0 0 0 0,-1 1 0 0 0,1-1 0 0 0,0 0 0 0 0,0 1 0 0 0,-1-1 0 0 0,1 0 0 0 0,0 0 0 0 0,0 0 0 0 0,0 0 0 0 0,0 0 0 0 0,2 1 0 0 0,33 24 3 0 0,-28-21 3 0 0,32 19 12 0 0,1-1-1 0 0,2-2 1 0 0,0-2 0 0 0,1-2 0 0 0,70 18 0 0 0,-105-33-191 0 0,0 0 0 0 0,1-1 0 0 0,11 1 0 0 0,-20-2-424 0 0,4-1-158 0 0,11-2-96 0 0,16-5-6557 0 0,-16 4 2924 0 0,0-1 1399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1:20:0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56 144 0 0,'-1'-3'538'0'0,"0"0"0"0"0,0 0 0 0 0,0 0 0 0 0,0 1 0 0 0,0-1 1 0 0,-1 0-1 0 0,0 1 0 0 0,1-1 0 0 0,-1 1 0 0 0,0 0 0 0 0,0 0 0 0 0,0-1 0 0 0,-1 1 0 0 0,1 1 0 0 0,0-1 0 0 0,-1 0 0 0 0,-4-2 1 0 0,3 2 72 0 0,-1 1 1 0 0,1-1 0 0 0,-1 1 0 0 0,1 0 0 0 0,-1 0-1 0 0,0 0 1 0 0,0 1 0 0 0,0 0 0 0 0,1 0 0 0 0,-7 0-1 0 0,0 2 92 0 0,0-1-1 0 0,1 2 1 0 0,-1-1-1 0 0,0 2 0 0 0,1-1 1 0 0,0 1-1 0 0,0 1 0 0 0,-18 10 1 0 0,15-5-231 0 0,0 0 0 0 0,0 1 0 0 0,1 0 0 0 0,1 1 1 0 0,0 1-1 0 0,0-1 0 0 0,1 2 0 0 0,-9 16 0 0 0,14-22-268 0 0,0 0 0 0 0,1 1 0 0 0,1-1 0 0 0,-1 0 0 0 0,1 1 0 0 0,1 0 0 0 0,0 0 0 0 0,0 0 0 0 0,0 0 1 0 0,1 0-1 0 0,1 0 0 0 0,0 0 0 0 0,0 1 0 0 0,0-1 0 0 0,1 0 0 0 0,3 11 0 0 0,-2-15-171 0 0,0 1 0 0 0,0-1 0 0 0,1 1 0 0 0,-1-1 0 0 0,1 0 0 0 0,0 0 0 0 0,1 0 0 0 0,-1 0 0 0 0,1 0 1 0 0,0-1-1 0 0,0 0 0 0 0,8 7 0 0 0,-4-6 59 0 0,0 0 0 0 0,0 0-1 0 0,0 0 1 0 0,1-1 0 0 0,0-1 0 0 0,-1 1 0 0 0,14 2 0 0 0,-4-2 19 0 0,-1-1 1 0 0,0-1-1 0 0,1 0 1 0 0,0-2-1 0 0,-1 0 1 0 0,1-1-1 0 0,-1 0 1 0 0,19-5-1 0 0,-25 4-111 0 0,-1-1 0 0 0,1 0 0 0 0,-1-1 0 0 0,0 0 0 0 0,0-1 0 0 0,0 0 0 0 0,0 0 0 0 0,-1-1 0 0 0,0 0 0 0 0,0-1 0 0 0,14-13 0 0 0,-19 15 0 0 0,-1 1 0 0 0,1-1 0 0 0,-1 1 0 0 0,0-1 0 0 0,0 0 0 0 0,-1 0 0 0 0,1 0 0 0 0,-1 0 0 0 0,0-1 0 0 0,-1 1 0 0 0,1-1 0 0 0,-1 1 0 0 0,0-1 0 0 0,0 0 0 0 0,-1 1 0 0 0,0-1 0 0 0,0 0 0 0 0,0 1 0 0 0,0-1 0 0 0,-1 0 0 0 0,0 1 0 0 0,-1-1 0 0 0,1 1 0 0 0,-3-8 0 0 0,-1 2 0 0 0,-1 0 0 0 0,0 0 0 0 0,0 0 0 0 0,-1 1 0 0 0,0 0 0 0 0,-1 0 0 0 0,0 1 0 0 0,-1 0 0 0 0,0 1 0 0 0,-12-10 0 0 0,5 6 0 0 0,0 0 0 0 0,-1 2 0 0 0,0 0 0 0 0,-1 1 0 0 0,-31-12 0 0 0,23 12-281 0 0,0 2 0 0 0,-53-8 0 0 0,64 14 115 0 0,0 0 1 0 0,0 0-1 0 0,0 1 1 0 0,0 1-1 0 0,1 1 1 0 0,-1 0-1 0 0,-15 5 0 0 0,3 1-1034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0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32 664 0 0,'0'0'1365'0'0,"1"-3"230"0"0,10-23 5250 0 0,-1 23-2291 0 0,-8 5-4212 0 0,0-1 0 0 0,0 1 0 0 0,0 0 0 0 0,0 0 0 0 0,0 0 0 0 0,0 0 0 0 0,0 0 0 0 0,-1 0 0 0 0,1 0 0 0 0,-1 1 0 0 0,0-1 0 0 0,1 0 0 0 0,-1 1 0 0 0,0-1 0 0 0,-1 1 0 0 0,1 0 0 0 0,0-1 0 0 0,0 4 0 0 0,7 57 2653 0 0,-6-49-2267 0 0,1 28 661 0 0,5 29 335 0 0,-1-25-864 0 0,-5-35-859 0 0,0 6 417 0 0,0 0 67 0 0,3 7-651 0 0,6 1-2985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46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2 251 468 0 0,'-1'-1'173'0'0,"1"0"-1"0"0,0 1 1 0 0,0-1 0 0 0,0 0-1 0 0,0 0 1 0 0,0 0 0 0 0,0 0-1 0 0,0 0 1 0 0,0 0-1 0 0,0 1 1 0 0,1-1 0 0 0,-1 0-1 0 0,0 0 1 0 0,1 0 0 0 0,-1 0-1 0 0,0 1 1 0 0,1-1 0 0 0,-1 0-1 0 0,1 0 1 0 0,-1 1 0 0 0,1-1-1 0 0,-1 0 1 0 0,1 1 0 0 0,0-1-1 0 0,-1 0 1 0 0,1 1-1 0 0,0-1 1 0 0,0 1 0 0 0,-1-1-1 0 0,1 1 1 0 0,1-1 0 0 0,1 1 27 0 0,-1 0 1 0 0,0 0-1 0 0,0 1 1 0 0,0-1 0 0 0,0 0-1 0 0,0 1 1 0 0,0 0-1 0 0,0-1 1 0 0,0 1 0 0 0,0 0-1 0 0,0 0 1 0 0,-1 0-1 0 0,1 0 1 0 0,2 2-1 0 0,11 9 363 0 0,0 0-1 0 0,0 1 0 0 0,-2 1 0 0 0,0 0 0 0 0,0 0 0 0 0,-1 2 0 0 0,10 16 0 0 0,2 8 654 0 0,34 75-1 0 0,11 67 1135 0 0,25 52 1867 0 0,-93-233-4140 0 0,-1 0 1 0 0,1 0-1 0 0,-1 0 1 0 0,1 0-1 0 0,-1 0 1 0 0,1 0-1 0 0,0 0 1 0 0,0 0-1 0 0,0 0 0 0 0,-1 0 1 0 0,1 0-1 0 0,0-1 1 0 0,0 1-1 0 0,0 0 1 0 0,0 0-1 0 0,0-1 0 0 0,0 1 1 0 0,0-1-1 0 0,0 1 1 0 0,1-1-1 0 0,-1 1 1 0 0,0-1-1 0 0,0 0 0 0 0,2 1 1 0 0,-2-2-13 0 0,1 1-1 0 0,0 0 1 0 0,0-1 0 0 0,0 1-1 0 0,0-1 1 0 0,-1 1 0 0 0,1-1-1 0 0,0 0 1 0 0,0 0-1 0 0,-1 0 1 0 0,1 0 0 0 0,-1 0-1 0 0,4-3 1 0 0,2-3 65 0 0,0 0 1 0 0,0-1-1 0 0,0 0 0 0 0,8-16 0 0 0,14-26 179 0 0,-3-1 0 0 0,25-67-1 0 0,28-116 244 0 0,6-110 160 0 0,-82 325-785 0 0,0 6-405 0 0,0-1 0 0 0,0 1 0 0 0,8-18 0 0 0,-11 30-404 0 0,1 1-64 0 0,1 1 745 0 0,-1-1-1 0 0,0 0 1 0 0,0 1 0 0 0,0-1-1 0 0,0 1 1 0 0,0 0 0 0 0,0-1-1 0 0,0 1 1 0 0,0 0 0 0 0,0 0-1 0 0,0-1 1 0 0,0 1 0 0 0,0 0-1 0 0,-1 0 1 0 0,1 0 0 0 0,0 0-1 0 0,-1 0 1 0 0,1 0 0 0 0,0 0 0 0 0,-1 0-1 0 0,1 2 1 0 0,9 26-5370 0 0,-6-13 3107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1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17 348 0 0,'-26'-6'1627'0'0,"-14"-2"3296"0"0,13 6 10153 0 0,34 2-13859 0 0,203 5 5701 0 0,-134-6-9920 0 0,-70 0-966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2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144 130 1036 0 0,'4'-11'7135'0'0,"-4"11"-6919"0"0,1 0 0 0 0,-1 0 0 0 0,1 0 1 0 0,-1 0-1 0 0,1 0 0 0 0,-1 0 0 0 0,1 0 1 0 0,-1 0-1 0 0,0 0 0 0 0,1 0 0 0 0,-1 0 0 0 0,1 0 1 0 0,-1 0-1 0 0,1 0 0 0 0,-1 0 0 0 0,1 1 1 0 0,-1-1-1 0 0,1 0 0 0 0,-1 0 0 0 0,0 1 1 0 0,1-1-1 0 0,-1 0 0 0 0,0 0 0 0 0,1 1 0 0 0,-1-1 1 0 0,1 1-1 0 0,11 17 2931 0 0,9 27-597 0 0,-17-35-1607 0 0,85 236 5853 0 0,-59-152-4654 0 0,-24-78-1764 0 0,-1 0 0 0 0,0 1-1 0 0,-2-1 1 0 0,4 34 0 0 0,-7-48-793 0 0,-15 6-2259 0 0,14-8 1878 0 0,-1 0 654 0 0,1-1 0 0 0,0 0 0 0 0,-1 1 0 0 0,1-1 0 0 0,0 0 1 0 0,0 1-1 0 0,0-1 0 0 0,0 0 0 0 0,0 0 0 0 0,0 0 0 0 0,0 0 0 0 0,-2-2 0 0 0,2 1-174 0 0,-12-10-1190 0 0,1-1-1 0 0,1 0 1 0 0,-17-26 0 0 0,-1 0-221 0 0,-25-26-558 0 0,-82-110-1310 0 0,133 172 3745 0 0,1-2 1 0 0,-1 1-1 0 0,0 0 1 0 0,1 0-1 0 0,0-1 1 0 0,0 1-1 0 0,0-1 1 0 0,1 0-1 0 0,0 0 1 0 0,0 0-1 0 0,0 1 1 0 0,0-1-1 0 0,1 0 1 0 0,0 0-1 0 0,0 0 1 0 0,0 0-1 0 0,0 0 1 0 0,1 0-1 0 0,0 0 1 0 0,0 0-1 0 0,0 1 1 0 0,1-1-1 0 0,-1 0 1 0 0,1 1-1 0 0,0-1 1 0 0,1 1-1 0 0,-1-1 1 0 0,1 1-1 0 0,0 0 1 0 0,0 0-1 0 0,0 1 1 0 0,0-1-1 0 0,7-5 1 0 0,9-6 391 0 0,1 0 0 0 0,0 2 0 0 0,1 0 1 0 0,0 2-1 0 0,1 0 0 0 0,0 1 0 0 0,1 2 0 0 0,0 0 0 0 0,0 1 1 0 0,25-3-1 0 0,-23 5-78 0 0,0 2 0 0 0,0 1 0 0 0,0 1 0 0 0,0 0 0 0 0,1 3 0 0 0,-1 0 0 0 0,0 1 0 0 0,0 1 0 0 0,40 13 0 0 0,-57-14-334 0 0,-1-1 0 0 0,0 2 0 0 0,0-1 0 0 0,-1 1 0 0 0,1 0 0 0 0,-1 0 0 0 0,0 1 0 0 0,0-1 0 0 0,0 2 0 0 0,-1-1 0 0 0,1 0 0 0 0,-1 1 0 0 0,-1 0 1 0 0,8 12-1 0 0,-10-14-70 0 0,0 1 0 0 0,0-1 0 0 0,0 1-1 0 0,-1-1 1 0 0,1 1 0 0 0,-1 0 0 0 0,-1-1 0 0 0,1 1 0 0 0,-1 0 0 0 0,1 0 0 0 0,-1 0 0 0 0,-1 0 0 0 0,1-1 0 0 0,-1 1 0 0 0,0 0 0 0 0,0 0 0 0 0,0-1 0 0 0,0 1 0 0 0,-1 0 0 0 0,0-1 0 0 0,0 0 0 0 0,0 1 0 0 0,-1-1 0 0 0,-3 5 0 0 0,-2 2-18 0 0,0-1 0 0 0,-1 1 0 0 0,-1-1 0 0 0,0-1 0 0 0,0 0 0 0 0,-17 11 0 0 0,-71 38-496 0 0,21-15-280 0 0,76-43 731 0 0,1 0-1 0 0,0 0 0 0 0,0 0 0 0 0,-1 0 1 0 0,1 0-1 0 0,0 0 0 0 0,0 0 0 0 0,-1 1 0 0 0,1-1 1 0 0,0 0-1 0 0,0 0 0 0 0,0 0 0 0 0,-1 0 0 0 0,1 1 1 0 0,0-1-1 0 0,0 0 0 0 0,0 0 0 0 0,0 0 1 0 0,-1 1-1 0 0,1-1 0 0 0,0 0 0 0 0,0 0 0 0 0,0 1 1 0 0,0-1-1 0 0,0 0 0 0 0,0 0 0 0 0,0 1 1 0 0,0-1-1 0 0,0 0 0 0 0,0 0 0 0 0,0 1 0 0 0,0-1 1 0 0,0 0-1 0 0,0 0 0 0 0,0 1 0 0 0,0-1 1 0 0,0 0-1 0 0,0 0 0 0 0,0 1 0 0 0,0-1 0 0 0,0 0 1 0 0,0 0-1 0 0,0 1 0 0 0,0-1 0 0 0,1 0 0 0 0,-1 0 1 0 0,0 0-1 0 0,0 1 0 0 0,0-1 0 0 0,0 0 1 0 0,1 0-1 0 0,-1 0 0 0 0,0 1 0 0 0,14 5 98 0 0,-11-5-102 0 0,94 35 744 0 0,-12-5-132 0 0,-79-29-592 0 0,57 24 352 0 0,-1 2 1 0 0,-1 2-1 0 0,57 41 1 0 0,-31-12-365 0 0,-80-55 0 0 0,-3-2-19 0 0,-3-2-207 0 0,17-7-13928 0 0,-11 4 11007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2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26 460 0 0,'1'-1'424'0'0,"-1"0"-1"0"0,1-1 1 0 0,0 1 0 0 0,-1 0 0 0 0,1 0-1 0 0,0-1 1 0 0,0 1 0 0 0,0 0-1 0 0,0 0 1 0 0,0 0 0 0 0,0 0 0 0 0,0 0-1 0 0,0 0 1 0 0,0 0 0 0 0,0 1-1 0 0,1-1 1 0 0,-1 0 0 0 0,0 1 0 0 0,0-1-1 0 0,1 1 1 0 0,-1-1 0 0 0,0 1-1 0 0,3-1 1 0 0,-3 1-27 0 0,0-1 0 0 0,1 1-1 0 0,-1-1 1 0 0,0 1 0 0 0,1-1-1 0 0,-1 1 1 0 0,1 0 0 0 0,-1 0 0 0 0,1 0-1 0 0,-1 0 1 0 0,0 0 0 0 0,1 0 0 0 0,-1 0-1 0 0,1 1 1 0 0,-1-1 0 0 0,0 0-1 0 0,1 1 1 0 0,-1-1 0 0 0,0 1 0 0 0,1-1-1 0 0,-1 1 1 0 0,0 0 0 0 0,0 0-1 0 0,2 0 1 0 0,0 3-164 0 0,-1 0-1 0 0,0 0 0 0 0,0 0 1 0 0,0 1-1 0 0,0-1 0 0 0,-1 0 1 0 0,1 1-1 0 0,-1-1 0 0 0,0 1 1 0 0,-1-1-1 0 0,1 1 1 0 0,-1 0-1 0 0,0-1 0 0 0,0 1 1 0 0,-1 7-1 0 0,-2 3 1225 0 0,0 0-1 0 0,-1 1 1 0 0,-9 18-1 0 0,8-19-564 0 0,0 0 0 0 0,-6 26 0 0 0,10-17-892 0 0,2-11 0 0 0,4 3 0 0 0,-3-14 0 0 0,-1 0 0 0 0,1 1 0 0 0,-1-1 0 0 0,1 0 0 0 0,0 0 0 0 0,0 0 0 0 0,0-1 0 0 0,0 1 0 0 0,3 2 0 0 0,16 7 0 0 0,-6-7 0 0 0,-1-1 0 0 0,0 0 0 0 0,0-1 0 0 0,1-1 0 0 0,0 0 0 0 0,-1-1 0 0 0,1 0 0 0 0,27-5 0 0 0,-22 2 4 0 0,-9 2-31 0 0,0 0 0 0 0,0-1 1 0 0,0 0-1 0 0,0-1 1 0 0,13-5-1 0 0,-4-3-3844 0 0,-12 8 389 0 0,5-5-6451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2:5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6453 0 0,'2'-8'975'0'0,"0"-1"0"0"0,0 1 0 0 0,0 0 0 0 0,1 0 0 0 0,1 0 0 0 0,-1 0 0 0 0,1 0 0 0 0,0 1 0 0 0,11-14 0 0 0,-12 17-734 0 0,0 1-1 0 0,1 0 0 0 0,-1 0 1 0 0,1 0-1 0 0,0 0 0 0 0,-1 1 0 0 0,1 0 1 0 0,0-1-1 0 0,1 1 0 0 0,-1 1 1 0 0,0-1-1 0 0,1 1 0 0 0,-1-1 1 0 0,1 1-1 0 0,-1 1 0 0 0,1-1 1 0 0,-1 1-1 0 0,1-1 0 0 0,0 1 1 0 0,6 1-1 0 0,1 1 33 0 0,-1 0 0 0 0,1 0 0 0 0,-1 2 0 0 0,0-1 1 0 0,0 1-1 0 0,0 1 0 0 0,12 6 0 0 0,0 2 217 0 0,0 1 1 0 0,21 19-1 0 0,-16-10 21 0 0,-1 2 1 0 0,-1 1-1 0 0,-1 1 0 0 0,-2 1 0 0 0,27 40 0 0 0,-22-23 51 0 0,-2 1-1 0 0,-2 1 0 0 0,19 51 1 0 0,-36-81-363 0 0,-2 0 1 0 0,0 1 0 0 0,0-1-1 0 0,-2 1 1 0 0,2 31-1 0 0,-4-38-102 0 0,-2 0 0 0 0,1-1-1 0 0,-2 1 1 0 0,1-1 0 0 0,-1 0-1 0 0,-1 1 1 0 0,0-1 0 0 0,-1 0-1 0 0,1 0 1 0 0,-2-1 0 0 0,-5 12-1 0 0,0-7-77 0 0,0 1-1 0 0,0-2 1 0 0,-2 1-1 0 0,1-1 1 0 0,-2-1-1 0 0,-16 13 1 0 0,6-7 1 0 0,-2-1 1 0 0,-48 24-1 0 0,67-38-408 0 0,0-1-1 0 0,1 0 1 0 0,-1 0-1 0 0,0 0 1 0 0,-7 0-1 0 0,11-2-769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6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73 152 0 0,'-2'-10'2464'0'0,"-3"-28"5316"0"0,5 37-7069 0 0,-20-19 3348 0 0,17 20-3850 0 0,0-1 0 0 0,0 0 1 0 0,0 0-1 0 0,0 1 0 0 0,0 0 0 0 0,0-1 1 0 0,0 1-1 0 0,0 0 0 0 0,0 1 0 0 0,0-1 0 0 0,0 1 1 0 0,0-1-1 0 0,0 1 0 0 0,0 0 0 0 0,0 0 0 0 0,1 0 1 0 0,-1 0-1 0 0,0 0 0 0 0,0 1 0 0 0,1 0 0 0 0,-1-1 1 0 0,1 1-1 0 0,-3 2 0 0 0,2-2-55 0 0,0 1-1 0 0,1-1 1 0 0,0 0 0 0 0,-1 1-1 0 0,1 0 1 0 0,0 0-1 0 0,0-1 1 0 0,0 1 0 0 0,0 0-1 0 0,1 0 1 0 0,-1 1 0 0 0,1-1-1 0 0,0 0 1 0 0,0 0-1 0 0,0 1 1 0 0,0-1 0 0 0,1 1-1 0 0,-1-1 1 0 0,1 1 0 0 0,0-1-1 0 0,0 7 1 0 0,1-5-41 0 0,1-1 1 0 0,-1 1-1 0 0,1 0 1 0 0,0 0-1 0 0,0-1 1 0 0,0 1-1 0 0,0-1 1 0 0,1 0-1 0 0,0 1 1 0 0,0-1-1 0 0,0-1 1 0 0,5 6-1 0 0,-1-3-5 0 0,-1 0 1 0 0,1-1-1 0 0,0 0 1 0 0,0 0-1 0 0,1-1 0 0 0,-1 0 1 0 0,12 4-1 0 0,-13-5-72 0 0,1-1 1 0 0,0 1-1 0 0,-1-2 1 0 0,1 1-1 0 0,0-1 1 0 0,0 0-1 0 0,0 0 0 0 0,0 0 1 0 0,1-1-1 0 0,-1 0 1 0 0,0-1-1 0 0,0 0 0 0 0,0 0 1 0 0,0 0-1 0 0,0-1 1 0 0,0 0-1 0 0,-1-1 1 0 0,1 1-1 0 0,-1-1 0 0 0,9-5 1 0 0,-14 7-31 0 0,1 0 0 0 0,0 0 0 0 0,-1 0 0 0 0,1-1 0 0 0,-1 1 0 0 0,1 0 0 0 0,-1-1 0 0 0,1 1 0 0 0,-1-1 0 0 0,0 0 0 0 0,0 1 0 0 0,0-1 0 0 0,0 0 0 0 0,0 0 0 0 0,0 0 0 0 0,-1 0 0 0 0,1 0 0 0 0,-1 0 0 0 0,1 0 0 0 0,-1 0 0 0 0,1 0 0 0 0,-1 0 0 0 0,0 0 0 0 0,0 0 0 0 0,0 0 0 0 0,-1 0 0 0 0,1 0 0 0 0,0 0 0 0 0,-1 0 0 0 0,1 0 0 0 0,-1 0 0 0 0,1 0 0 0 0,-1 0 0 0 0,0 1-1 0 0,0-1 1 0 0,0 0 0 0 0,0 0 0 0 0,0 1 0 0 0,-1-1 0 0 0,-1-2 0 0 0,-2-2-1 0 0,-2-1 1 0 0,1 1-1 0 0,0 0 0 0 0,-1 1 0 0 0,0 0 0 0 0,-1 0 0 0 0,-15-8 0 0 0,14 8-308 0 0,-1 1 0 0 0,0 0 0 0 0,-1 1 0 0 0,1 0 0 0 0,-1 1-1 0 0,-13-2 1 0 0,19 4-1146 0 0,0 0 0 0 0,1 0-1 0 0,-1 0 1 0 0,0 1 0 0 0,-7 1-1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4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68 612 0 0,'11'4'3482'0'0,"-1"-1"-1"0"0,0 0 1 0 0,13 2-1 0 0,48 3 532 0 0,79 0-2048 0 0,-94-8-1155 0 0,0-1 0 0 0,88-15 0 0 0,-132 14-748 0 0,0 0-1 0 0,-1-1 1 0 0,1-1-1 0 0,-1 0 1 0 0,0-1-1 0 0,0 0 0 0 0,0 0 1 0 0,-1-1-1 0 0,0 0 1 0 0,0-1-1 0 0,-1 0 1 0 0,1-1-1 0 0,7-9 1 0 0,-17 17-43 0 0,1 0 0 0 0,-1 0 0 0 0,0 0 0 0 0,0 0 1 0 0,0 0-1 0 0,0 0 0 0 0,0 0 0 0 0,1 0 0 0 0,-1 0 0 0 0,0 0 0 0 0,0 0 0 0 0,0 0 1 0 0,0 0-1 0 0,0 0 0 0 0,1 0 0 0 0,-1 0 0 0 0,0 0 0 0 0,0 0 0 0 0,0 0 1 0 0,0 0-1 0 0,0 0 0 0 0,1 0 0 0 0,-1 0 0 0 0,0 0 0 0 0,0 0 0 0 0,0 0 1 0 0,0 0-1 0 0,0 0 0 0 0,0 0 0 0 0,1 1 0 0 0,-1-1 0 0 0,0 0 0 0 0,0 0 0 0 0,0 0 1 0 0,0 0-1 0 0,0 0 0 0 0,0 0 0 0 0,0 0 0 0 0,0 1 0 0 0,0-1 0 0 0,1 0 1 0 0,-1 0-1 0 0,0 0 0 0 0,0 0 0 0 0,0 1 0 0 0,0-1 0 0 0,0 0 0 0 0,0 0 1 0 0,0 0-1 0 0,0 0 0 0 0,0 0 0 0 0,0 1 0 0 0,0-1 0 0 0,0 0 0 0 0,0 0 0 0 0,0 0 1 0 0,0 0-1 0 0,-1 0 0 0 0,1 1 0 0 0,0-1 0 0 0,0 0 0 0 0,2 23 661 0 0,-3 37 3 0 0,0-46-411 0 0,0 79 1259 0 0,13 126 1 0 0,-6-166-1092 0 0,0-2 644 0 0,22 96-1 0 0,-20-109-627 0 0,-6-31-443 0 0,-5 1-24 0 0,-2-8-51 0 0,0 1 0 0 0,0-1-1 0 0,0-1 1 0 0,0 1 0 0 0,-9-2-1 0 0,-31-3-5 0 0,-39-4-419 0 0,-146 3 0 0 0,226 6 531 0 0,0 0 40 0 0,1 0 0 0 0,0 0 0 0 0,0 0 0 0 0,-1 0 0 0 0,1 1 0 0 0,0-1 0 0 0,0 1 0 0 0,-1 0 0 0 0,1 0 0 0 0,-4 2 0 0 0,11-1 88 0 0,3 1-153 0 0,1 0-1 0 0,-1-1 0 0 0,1 0 1 0 0,0 0-1 0 0,0-1 0 0 0,-1 0 1 0 0,11 0-1 0 0,63-4 100 0 0,-39 1-96 0 0,288-21-22 0 0,-321 22 0 0 0,-8 0-237 0 0,0 1 0 0 0,0 0 0 0 0,0 0 0 0 0,0 0 0 0 0,0 0 0 0 0,0-1 0 0 0,0 1 0 0 0,0 0 0 0 0,0-1 0 0 0,0 1 0 0 0,0-1 0 0 0,-1 1 1 0 0,1-1-1 0 0,0 1 0 0 0,0-1 0 0 0,0 0 0 0 0,-1 1 0 0 0,1-1 0 0 0,0 0 0 0 0,-1 0 0 0 0,1 0 0 0 0,-1 1 0 0 0,1-1 0 0 0,-1 0 0 0 0,1 0 0 0 0,0-2 0 0 0,0 1-1534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7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49 348 0 0,'-9'-14'3717'0'0,"9"12"-3185"0"0,-1 0-1 0 0,0 0 1 0 0,0 0-1 0 0,0 0 1 0 0,0 1-1 0 0,0-1 1 0 0,0 0-1 0 0,0 0 1 0 0,-1 1-1 0 0,1-1 1 0 0,-1 1-1 0 0,1-1 0 0 0,-1 1 1 0 0,0 0-1 0 0,1-1 1 0 0,-1 1-1 0 0,0 0 1 0 0,0 0-1 0 0,0 0 1 0 0,0 1-1 0 0,0-1 1 0 0,0 0-1 0 0,0 1 1 0 0,0-1-1 0 0,-4 0 1 0 0,-3 2-86 0 0,-1 0 0 0 0,1 1 0 0 0,0 0 0 0 0,0 0 0 0 0,0 1 0 0 0,1 0 1 0 0,-1 1-1 0 0,1 0 0 0 0,-1 0 0 0 0,1 0 0 0 0,1 1 0 0 0,-1 1 0 0 0,0-1 0 0 0,-7 9 1 0 0,10-9-266 0 0,1-1 1 0 0,-1 1-1 0 0,1 1 1 0 0,0-1-1 0 0,0 0 1 0 0,1 1-1 0 0,0 0 1 0 0,0 0-1 0 0,-3 8 1 0 0,4-9-63 0 0,1-1 0 0 0,0 0 0 0 0,1 1 1 0 0,-1-1-1 0 0,1 1 0 0 0,0-1 0 0 0,0 1 1 0 0,0-1-1 0 0,0 1 0 0 0,1-1 0 0 0,0 0 1 0 0,0 1-1 0 0,0-1 0 0 0,3 8 0 0 0,-1-6-52 0 0,1-1 0 0 0,-1 0 0 0 0,1 0-1 0 0,-1 0 1 0 0,2 0 0 0 0,-1-1 0 0 0,0 1 0 0 0,1-1-1 0 0,0 0 1 0 0,0-1 0 0 0,0 1 0 0 0,0-1-1 0 0,0 0 1 0 0,1 0 0 0 0,0-1 0 0 0,-1 1 0 0 0,11 1-1 0 0,-2 0 17 0 0,1 0-1 0 0,-1-1 1 0 0,1-1-1 0 0,0-1 0 0 0,0 0 1 0 0,18-2-1 0 0,-17 0-46 0 0,1-1-1 0 0,0-1 0 0 0,0 0 1 0 0,29-11-1 0 0,-42 13-38 0 0,1-1-1 0 0,0 0 1 0 0,-1 0-1 0 0,1 0 1 0 0,-1-1-1 0 0,1 0 1 0 0,-1 1-1 0 0,0-1 1 0 0,0-1 0 0 0,-1 1-1 0 0,1-1 1 0 0,-1 1-1 0 0,1-1 1 0 0,-1 0-1 0 0,0 0 1 0 0,-1-1-1 0 0,1 1 1 0 0,-1 0-1 0 0,1-1 1 0 0,1-7-1 0 0,-3 8-7 0 0,-1 0 0 0 0,0 0 0 0 0,0 0-1 0 0,0 1 1 0 0,0-1 0 0 0,-1 0 0 0 0,0 0 0 0 0,1 0 0 0 0,-2 0-1 0 0,1 1 1 0 0,0-1 0 0 0,-1 0 0 0 0,1 1 0 0 0,-1-1 0 0 0,0 1-1 0 0,0 0 1 0 0,0 0 0 0 0,-1 0 0 0 0,1 0 0 0 0,-1 0 0 0 0,0 0-1 0 0,0 0 1 0 0,1 1 0 0 0,-5-3 0 0 0,-4-3-100 0 0,0 1 0 0 0,-1-1-1 0 0,1 2 1 0 0,-1 0 0 0 0,-22-7 0 0 0,19 8-479 0 0,0 0 0 0 0,-32-3 0 0 0,-5 5-4175 0 0,45 5-1766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7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 0 0,'0'0'6886'0'0,"1"3"-4838"0"0,-1-1-1568 0 0,1 0 0 0 0,-1 0 1 0 0,1 0-1 0 0,0 0 0 0 0,0-1 0 0 0,0 1 0 0 0,0 0 0 0 0,0 0 1 0 0,0-1-1 0 0,0 1 0 0 0,0-1 0 0 0,1 1 0 0 0,-1-1 0 0 0,1 1 0 0 0,-1-1 1 0 0,1 0-1 0 0,0 0 0 0 0,-1 0 0 0 0,1 0 0 0 0,0 0 0 0 0,0 0 0 0 0,0 0 1 0 0,0-1-1 0 0,2 2 0 0 0,21 4 1139 0 0,0-1 0 0 0,1-1 0 0 0,-1-1 0 0 0,49 0 0 0 0,-20-1-296 0 0,72-6 1198 0 0,-33 0-6042 0 0,-80 5 340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8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0 904 0 0,'-6'8'799'0'0,"4"-4"248"0"0,-1-1 0 0 0,1 0 0 0 0,0 0 0 0 0,0 1 0 0 0,0 0 1 0 0,1-1-1 0 0,-2 5 0 0 0,3-7-787 0 0,-1 0 0 0 0,1 0 1 0 0,0 0-1 0 0,0 0 1 0 0,1 0-1 0 0,-1 1 0 0 0,0-1 1 0 0,0 0-1 0 0,0 0 1 0 0,1 0-1 0 0,-1 0 0 0 0,0 0 1 0 0,1 0-1 0 0,-1 0 1 0 0,1 0-1 0 0,-1-1 0 0 0,1 1 1 0 0,0 0-1 0 0,-1 0 1 0 0,1 0-1 0 0,0 0 0 0 0,0-1 1 0 0,-1 1-1 0 0,1 0 1 0 0,0-1-1 0 0,0 1 0 0 0,0 0 1 0 0,0-1-1 0 0,0 0 1 0 0,0 1-1 0 0,2 0 0 0 0,11 5 1068 0 0,1-1 0 0 0,-1 0-1 0 0,1-1 1 0 0,0 0 0 0 0,22 1-1 0 0,82 2 1375 0 0,-73-5-1580 0 0,-14 0-1176 0 0,22 0-748 0 0,-37-2-3156 0 0,0-2-3364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8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1 505 468 0 0,'1'-1'361'0'0,"1"0"-1"0"0,-1 0 1 0 0,0 0 0 0 0,1 1-1 0 0,-1-1 1 0 0,1 0 0 0 0,0 1-1 0 0,-1-1 1 0 0,1 1 0 0 0,-1 0-1 0 0,1-1 1 0 0,0 1 0 0 0,-1 0-1 0 0,1 0 1 0 0,0 0 0 0 0,-1 0 0 0 0,1 1-1 0 0,0-1 1 0 0,-1 0 0 0 0,1 1-1 0 0,-1-1 1 0 0,1 1 0 0 0,-1-1-1 0 0,1 1 1 0 0,-1 0 0 0 0,1-1-1 0 0,1 2 1 0 0,4 3 352 0 0,0 1-1 0 0,0-1 1 0 0,0 1 0 0 0,6 8-1 0 0,-1-1 843 0 0,154 133 5607 0 0,-132-120-5959 0 0,2-1-1 0 0,0-2 0 0 0,47 22 0 0 0,-66-37-646 0 0,-1-1-1 0 0,2 0 1 0 0,-1-1 0 0 0,36 7-1 0 0,-49-12-474 0 0,0-1-1 0 0,0 1 1 0 0,0-1-1 0 0,0 0 1 0 0,0 0-1 0 0,0 0 0 0 0,0-1 1 0 0,0 0-1 0 0,0 1 1 0 0,0-1-1 0 0,0-1 1 0 0,0 1-1 0 0,-1 0 1 0 0,1-1-1 0 0,0 0 0 0 0,-1 0 1 0 0,1 0-1 0 0,-1 0 1 0 0,0-1-1 0 0,0 1 1 0 0,0-1-1 0 0,0 0 0 0 0,0 0 1 0 0,0 0-1 0 0,-1 0 1 0 0,0 0-1 0 0,1 0 1 0 0,2-8-1 0 0,10-23-80 0 0,-2 0 0 0 0,-1-2 0 0 0,9-50 0 0 0,5-12 0 0 0,122-347 0 0 0,-144 432-60 0 0,12-25-700 0 0,-15 36 706 0 0,0 0 0 0 0,0 1 0 0 0,0-1 0 0 0,0 1 0 0 0,1-1 0 0 0,-1 1 0 0 0,0 0 0 0 0,1 0 0 0 0,-1-1 0 0 0,1 1 0 0 0,-1 0 0 0 0,1 0 0 0 0,0 0 0 0 0,-1 1 0 0 0,1-1 0 0 0,0 0 0 0 0,0 1 0 0 0,1-1 0 0 0,-1 1-288 0 0,0 0-1 0 0,0 1 1 0 0,-1-1-1 0 0,1 1 1 0 0,0-1-1 0 0,-1 1 1 0 0,1 0-1 0 0,0 0 0 0 0,-1 0 1 0 0,1 0-1 0 0,-1 0 1 0 0,1 0-1 0 0,2 2 1 0 0,2 2-2473 0 0,7 4-1074 0 0,6 6 560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47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6 141 468 0 0,'-5'8'4571'0'0,"11"35"1438"0"0,0 26-1585 0 0,-1-14-1506 0 0,-4-30-1328 0 0,2 10 2791 0 0,-2-39-4104 0 0,16-48 466 0 0,26-55 0 0 0,-37 92-651 0 0,2 1 0 0 0,0 0 0 0 0,0 0-1 0 0,2 1 1 0 0,-1 0 0 0 0,2 0-1 0 0,0 1 1 0 0,20-17 0 0 0,-29 27-75 0 0,-1 1 1 0 0,1-1-1 0 0,-1 1 1 0 0,1-1-1 0 0,0 1 1 0 0,0 0-1 0 0,0 0 1 0 0,0 0-1 0 0,0 0 1 0 0,0 0-1 0 0,0 1 1 0 0,0-1-1 0 0,0 0 1 0 0,0 1-1 0 0,0 0 1 0 0,0-1-1 0 0,1 1 1 0 0,-1 0-1 0 0,0 0 1 0 0,0 0-1 0 0,0 1 1 0 0,0-1-1 0 0,1 0 1 0 0,-1 1-1 0 0,0-1 1 0 0,2 2 0 0 0,1 1 12 0 0,-1 0 1 0 0,0 1 0 0 0,1-1 0 0 0,-1 1-1 0 0,-1 0 1 0 0,1 0 0 0 0,0 1 0 0 0,-1-1 0 0 0,0 1-1 0 0,3 6 1 0 0,25 57 251 0 0,-17-34-161 0 0,-12-27-68 0 0,-2-5-22 0 0,1 0 0 0 0,-1 0 1 0 0,0 0-1 0 0,1-1 0 0 0,0 1 1 0 0,-1 0-1 0 0,1-1 1 0 0,0 1-1 0 0,0 0 0 0 0,-1-1 1 0 0,1 1-1 0 0,1-1 0 0 0,-1 1 1 0 0,0-1-1 0 0,2 2 1 0 0,2-19 47 0 0,2-4-69 0 0,1 0 0 0 0,1 1 0 0 0,1 0 0 0 0,0 0 0 0 0,2 1 0 0 0,0 1 0 0 0,1-1 0 0 0,0 2-1 0 0,2 0 1 0 0,23-20 0 0 0,-36 34-8 0 0,0 0 0 0 0,0 1 0 0 0,0 0 0 0 0,0-1 0 0 0,0 1-1 0 0,0 0 1 0 0,0 0 0 0 0,1 0 0 0 0,-1 1 0 0 0,0-1 0 0 0,1 0 0 0 0,-1 1-1 0 0,0-1 1 0 0,1 1 0 0 0,-1 0 0 0 0,0 0 0 0 0,1 0 0 0 0,-1 0 0 0 0,5 1 0 0 0,-4 0 15 0 0,0 0 1 0 0,1 1 0 0 0,-1-1 0 0 0,0 1-1 0 0,0 0 1 0 0,0 0 0 0 0,0 0 0 0 0,0 0-1 0 0,-1 0 1 0 0,1 1 0 0 0,4 5 0 0 0,2 4 87 0 0,0 1 1 0 0,-1 0 0 0 0,-1 0 0 0 0,11 26 0 0 0,-10-17 47 0 0,-2 1-1 0 0,0-1 1 0 0,5 38 0 0 0,1-14-2704 0 0,-11-45 1593 0 0,-2 5-3945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9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5312 0 0,'-8'24'9775'0'0,"6"1"-5438"0"0,2-18-3586 0 0,0-1 0 0 0,-1 1 0 0 0,1-1 0 0 0,-4 9 0 0 0,-5 12 446 0 0,2-6-374 0 0,0 0 0 0 0,1 0-1 0 0,1 1 1 0 0,1 0 0 0 0,-1 24 0 0 0,5-41-809 0 0,0-1 1 0 0,0 1 0 0 0,0 0 0 0 0,1-1 0 0 0,0 1 0 0 0,0 0 0 0 0,0-1 0 0 0,0 1 0 0 0,1-1 0 0 0,-1 1 0 0 0,1-1 0 0 0,1 0 0 0 0,-1 0 0 0 0,0 0 0 0 0,1 0 0 0 0,0 0 0 0 0,0-1 0 0 0,0 1 0 0 0,0-1 0 0 0,1 0 0 0 0,-1 0 0 0 0,1 0-1 0 0,0 0 1 0 0,0 0 0 0 0,0-1 0 0 0,0 0 0 0 0,0 0 0 0 0,0 0 0 0 0,1 0 0 0 0,5 1 0 0 0,23 4-2268 0 0,-30-6 1247 0 0,1-1-1 0 0,-1 0 0 0 0,0 0 1 0 0,0 0-1 0 0,0-1 1 0 0,0 1-1 0 0,0-1 0 0 0,6-1 1 0 0,2-2-2157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9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267 297 7101 0 0,'-74'-53'19148'0'0,"85"51"-18598"0"0,1 0-1 0 0,-1-1 1 0 0,0 0 0 0 0,0 0-1 0 0,15-8 1 0 0,-24 10-488 0 0,4-1 33 0 0,-1-1 0 0 0,1 0 0 0 0,-1 0 0 0 0,0-1 0 0 0,0 1 1 0 0,0-1-1 0 0,0 0 0 0 0,-1 0 0 0 0,0-1 0 0 0,0 0 0 0 0,0 1 1 0 0,0-1-1 0 0,-1 0 0 0 0,5-8 0 0 0,-7 10-80 0 0,0 0 0 0 0,1 0 0 0 0,-1-1 0 0 0,0 1 0 0 0,-1 0 0 0 0,1 0 0 0 0,0-1 0 0 0,-1 1 0 0 0,0 0 0 0 0,0-1-1 0 0,0 1 1 0 0,0 0 0 0 0,0-1 0 0 0,-1 1 0 0 0,1 0 0 0 0,-1-1 0 0 0,0 1 0 0 0,0 0 0 0 0,0 0 0 0 0,-1 0 0 0 0,1 0 0 0 0,-1 0 0 0 0,1 0 0 0 0,-1 0 0 0 0,0 1 0 0 0,0-1 0 0 0,-1 0 0 0 0,-1-1 0 0 0,-4-3-20 0 0,1 1 0 0 0,-1 1 0 0 0,0 0 0 0 0,0 0 0 0 0,-1 0 1 0 0,1 1-1 0 0,-1 0 0 0 0,0 1 0 0 0,0 0 0 0 0,0 1 1 0 0,-1-1-1 0 0,-10 0 0 0 0,2 1-297 0 0,0 0-1 0 0,0 2 1 0 0,0 0-1 0 0,0 1 1 0 0,-27 4 0 0 0,41-4-3 0 0,-1 0 0 0 0,1 0 0 0 0,0 1 1 0 0,0-1-1 0 0,0 1 0 0 0,0 0 0 0 0,0 0 0 0 0,0 0 0 0 0,1 0 1 0 0,-1 1-1 0 0,-5 4 0 0 0,7-5-549 0 0,-1 1-1 0 0,1-1 0 0 0,0 1 1 0 0,0 0-1 0 0,1 0 1 0 0,-1 0-1 0 0,0 0 1 0 0,1 0-1 0 0,-2 5 1 0 0,-1 5-2127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09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76 144 0 0,'-40'1'3714'0'0,"4"0"6392"0"0,40 0-8767 0 0,31 4 379 0 0,-1-2 0 0 0,58-1 0 0 0,-32-1-828 0 0,586 8 2904 0 0,-224-9-2257 0 0,218-11 342 0 0,-61-4-468 0 0,671-45 1388 0 0,-1230 59-2791 0 0,-14 1-17 0 0,0 0 1 0 0,0 0-1 0 0,1-1 0 0 0,-1 1 1 0 0,0-2-1 0 0,0 1 0 0 0,0-1 1 0 0,9-3-1 0 0,-15 5-402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10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1 389 192 0 0,'8'-2'5861'0'0,"2"18"-3933"0"0,-2 0 1 0 0,0 0 0 0 0,-1 1 0 0 0,-1 0-1 0 0,0 0 1 0 0,4 28 0 0 0,3 1 1046 0 0,-10-29-1841 0 0,3 9 3821 0 0,-5-31-4656 0 0,22-112 673 0 0,-16 74-776 0 0,19-69 0 0 0,-16 81-129 0 0,2 1-1 0 0,1 1 1 0 0,1 0 0 0 0,24-36 0 0 0,-28 49-44 0 0,2 1 0 0 0,0 1 0 0 0,1-1 0 0 0,0 2 0 0 0,1 0 1 0 0,0 1-1 0 0,1 0 0 0 0,27-15 0 0 0,-36 23-18 0 0,1 1 1 0 0,0 0 0 0 0,0 1-1 0 0,0 0 1 0 0,0 0-1 0 0,0 0 1 0 0,0 1-1 0 0,1 0 1 0 0,-1 0 0 0 0,0 1-1 0 0,1 0 1 0 0,-1 0-1 0 0,0 0 1 0 0,1 1-1 0 0,-1 1 1 0 0,0-1 0 0 0,0 1-1 0 0,11 4 1 0 0,-14-4-3 0 0,1 0 1 0 0,-1 0-1 0 0,0 1 1 0 0,0-1-1 0 0,0 1 1 0 0,0 0 0 0 0,-1 0-1 0 0,1 0 1 0 0,-1 1-1 0 0,1-1 1 0 0,-1 1-1 0 0,0 0 1 0 0,-1 0-1 0 0,1 0 1 0 0,-1 0-1 0 0,1 0 1 0 0,-1 1-1 0 0,-1-1 1 0 0,1 0-1 0 0,-1 1 1 0 0,1 0 0 0 0,-1-1-1 0 0,0 1 1 0 0,-1 0-1 0 0,1 0 1 0 0,-1-1-1 0 0,0 1 1 0 0,0 0-1 0 0,-2 5 1 0 0,0 5 4 0 0,-1 1 0 0 0,-1-1 0 0 0,0 0 0 0 0,-2-1 0 0 0,1 1 0 0 0,-2-1 0 0 0,0 0 0 0 0,0 0 0 0 0,-12 14 0 0 0,7-12-17 0 0,0-1 1 0 0,0 0-1 0 0,-2-1 0 0 0,0 0 0 0 0,0-2 0 0 0,-33 23 1 0 0,18-18-186 0 0,0-2 0 0 0,-43 17 0 0 0,72-32 137 0 0,17 2 5 0 0,0 0 89 0 0,-1 1 1 0 0,1 1 0 0 0,0 0 0 0 0,23 11-1 0 0,-15-6 62 0 0,175 69 864 0 0,-194-76-940 0 0,1 1-311 0 0,-1-1 0 0 0,1 0 0 0 0,0-1 1 0 0,0 0-1 0 0,0 0 0 0 0,1 0 1 0 0,-1-1-1 0 0,0 0 0 0 0,0-1 0 0 0,10-1 1 0 0,8-3-4773 0 0,38-12 0 0 0,-33 7 1914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1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36 828 0 0,'-5'-35'16063'0'0,"6"39"-14653"0"0,6 19 410 0 0,-1 0 0 0 0,-1 1 0 0 0,2 35 1 0 0,6 28 654 0 0,-5-40-1142 0 0,-4-25-590 0 0,8 29 0 0 0,-7-39-648 0 0,1 1-2031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1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76 1060 0 0,'-113'-26'3668'0'0,"30"11"16288"0"0,114 15-18679 0 0,11 0 258 0 0,49-2-211 0 0,101-7 1174 0 0,-129 1-6604 0 0,-1-4-4698 0 0,-47 9 5649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12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0 199 104 0 0,'2'-1'357'0'0,"-1"-1"1"0"0,1 1-1 0 0,-1 0 1 0 0,1 0-1 0 0,0 0 1 0 0,-1 0-1 0 0,1 0 1 0 0,0 1-1 0 0,0-1 1 0 0,0 0-1 0 0,0 1 1 0 0,0-1-1 0 0,0 1 1 0 0,0 0-1 0 0,0 0 1 0 0,-1 0-1 0 0,1 0 1 0 0,0 0-1 0 0,0 0 1 0 0,0 0-1 0 0,0 1 1 0 0,0-1-1 0 0,0 1 1 0 0,0-1-1 0 0,0 1 1 0 0,0 0-1 0 0,-1-1 1 0 0,1 1-1 0 0,2 2 1 0 0,3 1 631 0 0,-1-1 0 0 0,0 2 0 0 0,0-1 0 0 0,0 1 0 0 0,0-1 0 0 0,8 11 0 0 0,-2 1 182 0 0,0 1 0 0 0,-1 1 0 0 0,0-1 0 0 0,-2 2 0 0 0,0-1 0 0 0,-1 1 0 0 0,-1 1 0 0 0,-1 0 0 0 0,-1-1 0 0 0,6 37 0 0 0,-11-34 743 0 0,0-22-1911 0 0,0 0 1 0 0,0 0-1 0 0,0 0 1 0 0,-1 0-1 0 0,1 0 0 0 0,0 0 1 0 0,0 0-1 0 0,0 0 0 0 0,0 0 1 0 0,0 0-1 0 0,0 0 1 0 0,0 0-1 0 0,0-1 0 0 0,0 1 1 0 0,0 1-1 0 0,-1-1 0 0 0,1 0 1 0 0,0 0-1 0 0,0 0 1 0 0,0 0-1 0 0,0 0 0 0 0,0 0 1 0 0,0 0-1 0 0,0 0 0 0 0,0 0 1 0 0,0 0-1 0 0,0 0 1 0 0,0 0-1 0 0,-1 0 0 0 0,1 0 1 0 0,0 0-1 0 0,0 0 1 0 0,0 0-1 0 0,0 0 0 0 0,0 0 1 0 0,0 0-1 0 0,0 0 0 0 0,0 0 1 0 0,0 1-1 0 0,0-1 1 0 0,0 0-1 0 0,0 0 0 0 0,0 0 1 0 0,0 0-1 0 0,0 0 0 0 0,0 0 1 0 0,0 0-1 0 0,0 0 1 0 0,0 0-1 0 0,0 0 0 0 0,0 1 1 0 0,0-1-1 0 0,0 0 1 0 0,0 0-1 0 0,0 0 0 0 0,-3-6-1 0 0,0 0 0 0 0,1 0 0 0 0,-1 0 1 0 0,1 0-1 0 0,1-1 0 0 0,-1 1 0 0 0,1-1 0 0 0,0 1 0 0 0,1-1 0 0 0,0 1 0 0 0,0-1 0 0 0,0 1 0 0 0,1-1 0 0 0,1-6 0 0 0,2-17-2 0 0,2 1 0 0 0,1 0 0 0 0,1 1 0 0 0,23-51 0 0 0,-23 62 0 0 0,1 0 0 0 0,1 0 0 0 0,1 1 0 0 0,0 0 0 0 0,1 1 0 0 0,1 0 0 0 0,0 1 0 0 0,23-19 0 0 0,-30 28 0 0 0,1 1 0 0 0,1-1 0 0 0,-1 1 0 0 0,0 0 0 0 0,1 1 0 0 0,0 0 0 0 0,0 0 0 0 0,0 0 0 0 0,0 1 0 0 0,12-1 0 0 0,-18 2 0 0 0,1 1 0 0 0,0 0 0 0 0,-1 0 0 0 0,1 0 0 0 0,-1 0 0 0 0,1 0 0 0 0,-1 0 0 0 0,1 1 0 0 0,-1-1 0 0 0,1 1 0 0 0,-1 0 0 0 0,1-1 0 0 0,-1 1 0 0 0,0 1 0 0 0,0-1 0 0 0,1 0 0 0 0,-1 0 0 0 0,0 1 0 0 0,0-1 0 0 0,0 1 0 0 0,0 0 0 0 0,0 0 0 0 0,-1-1 0 0 0,1 1 0 0 0,-1 0 0 0 0,1 0 0 0 0,-1 1 0 0 0,1-1 0 0 0,-1 0 0 0 0,0 0 0 0 0,0 1 0 0 0,0-1 0 0 0,-1 1 0 0 0,1-1 0 0 0,0 0 0 0 0,-1 1 0 0 0,1 4 0 0 0,-2 23 0 0 0,1-26 0 0 0,0-1 0 0 0,0 1 0 0 0,-1 0 0 0 0,1 0 0 0 0,-1 0 0 0 0,0-1 0 0 0,0 1 0 0 0,0 0 0 0 0,-1-1 0 0 0,-2 6 0 0 0,-1 0 0 0 0,1 1 0 0 0,0 0 0 0 0,0 0 0 0 0,-2-1 0 0 0,1 1 0 0 0,-1-1 0 0 0,-11 12 0 0 0,-4 1 0 0 0,-30 24 0 0 0,45-41 0 0 0,-3 5 0 0 0,9-10 0 0 0,0 1 0 0 0,-1-1 0 0 0,1 0 0 0 0,0 1 0 0 0,0-1 0 0 0,0 1 0 0 0,-1-1 0 0 0,1 1 0 0 0,0-1 0 0 0,0 0 0 0 0,0 1 0 0 0,0-1 0 0 0,0 1 0 0 0,0-1 0 0 0,0 1 0 0 0,0-1 0 0 0,0 1 0 0 0,0-1 0 0 0,0 1 0 0 0,0-1 0 0 0,0 1 0 0 0,0-1 0 0 0,0 1 0 0 0,0-1 0 0 0,1 1 0 0 0,-1-1 0 0 0,0 1 0 0 0,4 4 0 0 0,-1 0 0 0 0,1 0 0 0 0,0-1 0 0 0,0 1 0 0 0,0-1 0 0 0,10 7 0 0 0,38 28 0 0 0,-26-21 0 0 0,21 16 0 0 0,63 49 0 0 0,-80-62 0 0 0,-25-19 0 0 0,17-4-2510 0 0,0-11-5374 0 0,-14 7 5255 0 0,2 0-754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3:1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6057 0 0,'33'-41'11240'0'0,"-30"38"-10473"0"0,0 0 0 0 0,1 1-1 0 0,-1-1 1 0 0,0 1 0 0 0,1-1 0 0 0,-1 1 0 0 0,1 0 0 0 0,0 1 0 0 0,-1-1 0 0 0,6-1 0 0 0,-8 3-676 0 0,0 0 1 0 0,0 0-1 0 0,-1 0 0 0 0,1 0 1 0 0,0 1-1 0 0,-1-1 0 0 0,1 0 1 0 0,0 0-1 0 0,-1 1 0 0 0,1-1 1 0 0,0 0-1 0 0,-1 1 0 0 0,1-1 1 0 0,-1 0-1 0 0,1 1 0 0 0,0-1 0 0 0,-1 1 1 0 0,1-1-1 0 0,-1 1 0 0 0,0-1 1 0 0,1 1-1 0 0,-1 0 0 0 0,1-1 1 0 0,-1 1-1 0 0,0-1 0 0 0,1 2 1 0 0,0-1 85 0 0,-1 1 1 0 0,1-1-1 0 0,0 1 1 0 0,-1-1-1 0 0,1 1 1 0 0,-1 0 0 0 0,1-1-1 0 0,-1 1 1 0 0,0 0-1 0 0,0-1 1 0 0,0 1-1 0 0,0 3 1 0 0,-5 15 114 0 0,-1 0 0 0 0,0 0 0 0 0,-13 25 0 0 0,11-28-110 0 0,0 1 0 0 0,2 0 0 0 0,0 1 0 0 0,1-1 0 0 0,-3 21 0 0 0,8-34-182 0 0,0-1 0 0 0,0 0 0 0 0,0 0 0 0 0,0 0 0 0 0,1 0 0 0 0,-1 0 0 0 0,1 0 0 0 0,0 1 0 0 0,2 2 0 0 0,-1-2 0 0 0,1 0 0 0 0,-1 0 0 0 0,1-1 0 0 0,0 1 0 0 0,0-1 0 0 0,1 0 0 0 0,-1 0 0 0 0,1 0 0 0 0,0 0 0 0 0,6 4 0 0 0,25 14 0 0 0,-9-11 0 0 0,0-2 0 0 0,-9-5 0 0 0,10 2 0 0 0,0-2 0 0 0,39 2 0 0 0,-43-6 0 0 0,1 0 0 0 0,-1-2 0 0 0,0 0 0 0 0,1-2 0 0 0,39-11 0 0 0,-43 3-197 0 0,-17 5-790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6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61 508 0 0,'1'-2'19144'0'0,"19"3"-13405"0"0,66 0-4988 0 0,-63-1 942 0 0,21-3-792 0 0,0-2-1 0 0,76-18 1 0 0,-38-1-994 0 0,-80 23-257 0 0,13-3-1399 0 0,-11 4-1199 0 0,4 0 2309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7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1 824 0 0,'0'0'271'0'0,"0"1"1"0"0,0 0-1 0 0,0-1 1 0 0,0 1-1 0 0,0 0 0 0 0,0-1 1 0 0,1 1-1 0 0,-1 0 1 0 0,0-1-1 0 0,0 1 0 0 0,1 0 1 0 0,-1-1-1 0 0,0 1 1 0 0,1-1-1 0 0,-1 1 0 0 0,1-1 1 0 0,-1 1-1 0 0,0-1 1 0 0,1 1-1 0 0,-1-1 0 0 0,1 1 1 0 0,0-1-1 0 0,-1 0 1 0 0,1 1-1 0 0,-1-1 0 0 0,1 0 1 0 0,-1 1-1 0 0,1-1 1 0 0,0 0-1 0 0,-1 0 0 0 0,1 0 1 0 0,0 0-1 0 0,-1 1 1 0 0,1-1-1 0 0,0 0 0 0 0,-1 0 1 0 0,2 0-1 0 0,27 3 3488 0 0,-28-3-3639 0 0,96 2 6726 0 0,-52-2-4050 0 0,64 8-1 0 0,-101-7-2970 0 0,1 0 0 0 0,0 0-1 0 0,13-2 1 0 0,-6-1-3707 0 0,32-9-1 0 0,-27 6 954 0 0,7-2 176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48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44 520 0 0,'-16'-12'9773'0'0,"16"12"-9670"0"0,28-5 7004 0 0,-16 4-8333 0 0,462-24 8210 0 0,1 40-4803 0 0,147 15-578 0 0,-540-28-1143 0 0,1-3 0 0 0,124-18 0 0 0,-172 13-644 0 0,-33 6-282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7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2 386 660 0 0,'-2'-56'3483'0'0,"9"20"2274"0"0,-7 36-5692 0 0,0 0 0 0 0,0 0 0 0 0,0 0-1 0 0,0 0 1 0 0,1-1 0 0 0,-1 1 0 0 0,0 0-1 0 0,0 0 1 0 0,0 0 0 0 0,0 0 0 0 0,0 0-1 0 0,0 0 1 0 0,0-1 0 0 0,0 1 0 0 0,1 0-1 0 0,-1 0 1 0 0,0 0 0 0 0,0 0 0 0 0,0 0 0 0 0,0 0-1 0 0,0 0 1 0 0,0 0 0 0 0,1 0 0 0 0,-1 0-1 0 0,0 0 1 0 0,0 0 0 0 0,0 0 0 0 0,0 0-1 0 0,1-1 1 0 0,-1 1 0 0 0,0 0 0 0 0,0 1-1 0 0,0-1 1 0 0,0 0 0 0 0,1 0 0 0 0,-1 0 0 0 0,0 0-1 0 0,0 0 1 0 0,0 0 0 0 0,0 0 0 0 0,0 0-1 0 0,1 0 1 0 0,7 7 1588 0 0,3 6-508 0 0,59 121 3081 0 0,-18-32-2618 0 0,-27-62-1027 0 0,1-1 1 0 0,2-1-1 0 0,2-1 0 0 0,1-2 1 0 0,2-1-1 0 0,1-2 1 0 0,2-1-1 0 0,55 37 1 0 0,-89-67-535 0 0,0 1 0 0 0,0-1 1 0 0,0 1-1 0 0,1-1 0 0 0,-1 0 0 0 0,0 0 1 0 0,1 0-1 0 0,-1 0 0 0 0,1 0 0 0 0,0-1 1 0 0,-1 1-1 0 0,1-1 0 0 0,-1 1 0 0 0,1-1 1 0 0,0 0-1 0 0,-1 0 0 0 0,1-1 1 0 0,0 1-1 0 0,-1 0 0 0 0,1-1 0 0 0,0 1 1 0 0,-1-1-1 0 0,1 0 0 0 0,-1 0 0 0 0,1 0 1 0 0,-1 0-1 0 0,0-1 0 0 0,0 1 0 0 0,1-1 1 0 0,-1 1-1 0 0,0-1 0 0 0,0 0 1 0 0,0 1-1 0 0,0-1 0 0 0,-1 0 0 0 0,1 0 1 0 0,0-1-1 0 0,1-2 0 0 0,6-9 101 0 0,-1 0-1 0 0,0-1 1 0 0,-1-1 0 0 0,9-28-1 0 0,-13 35-126 0 0,47-144 949 0 0,57-306 1 0 0,-103 431-894 0 0,-2 11-235 0 0,1 0 0 0 0,0 0 0 0 0,11-28-1 0 0,-13 43 16 0 0,0-1 0 0 0,1 1 0 0 0,-1 0 0 0 0,1 0 0 0 0,-1 0-1 0 0,1 0 1 0 0,0 0 0 0 0,0 0 0 0 0,0 0 0 0 0,0 0 0 0 0,0 1-1 0 0,0-1 1 0 0,0 1 0 0 0,0 0 0 0 0,1-1 0 0 0,-1 1-1 0 0,0 0 1 0 0,1 0 0 0 0,-1 1 0 0 0,1-1 0 0 0,-1 0 0 0 0,1 1-1 0 0,0-1 1 0 0,4 1 0 0 0,1 0-1057 0 0,-1 1 1 0 0,1-1-1 0 0,-1 1 1 0 0,0 1-1 0 0,0-1 1 0 0,1 1-1 0 0,10 5 1 0 0,4 3-1778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8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1 212 0 0,'-3'65'11285'0'0,"-3"-21"-7714"0"0,2-24-2390 0 0,1 1 0 0 0,2 0 1 0 0,0-1-1 0 0,1 1 0 0 0,3 27 0 0 0,-2-40-1020 0 0,1 0 0 0 0,-1 0 0 0 0,2 0 0 0 0,-1 0-1 0 0,1 0 1 0 0,0 0 0 0 0,1-1 0 0 0,-1 1 0 0 0,2-1 0 0 0,-1 0 0 0 0,1 0 0 0 0,0-1 0 0 0,0 1 0 0 0,1-1-1 0 0,0 0 1 0 0,7 5 0 0 0,-3-4-895 0 0,0 0-1 0 0,0 0 1 0 0,18 7-1 0 0,-21-11-1158 0 0,0 0 1 0 0,1-1-1 0 0,13 2 0 0 0,-10-2-575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8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16 243 456 0 0,'-1'-1'215'0'0,"0"0"0"0"0,1 0 0 0 0,-1 1 0 0 0,1-1 0 0 0,-1 0 0 0 0,1 0 0 0 0,-1 0 0 0 0,1 0 0 0 0,0 0 0 0 0,-1 0 0 0 0,1 0 0 0 0,0 0 0 0 0,0 0 0 0 0,0 0 0 0 0,0 0 0 0 0,-1 0 0 0 0,1 0 0 0 0,1 0 0 0 0,-1 0 0 0 0,0 0 0 0 0,0 0 0 0 0,0 0 0 0 0,0 0 0 0 0,1 0 0 0 0,-1 0 0 0 0,1 0 0 0 0,-1 1 0 0 0,0-1 0 0 0,1 0 0 0 0,-1 0 0 0 0,1 0 0 0 0,0 0 0 0 0,-1 1 0 0 0,1-1 0 0 0,0 0 0 0 0,-1 0 0 0 0,1 1 0 0 0,0-1 0 0 0,0 1 0 0 0,0-1 0 0 0,0 1 0 0 0,0-1 0 0 0,1 0 0 0 0,6-4 1028 0 0,1 1 0 0 0,-1 0 0 0 0,17-5-1 0 0,-13 5-421 0 0,4-2 234 0 0,-2 2-217 0 0,-2-1 1 0 0,1-1 0 0 0,22-12-1 0 0,-32 16-746 0 0,-1 0-1 0 0,1 0 0 0 0,0 0 0 0 0,-1 0 0 0 0,0-1 0 0 0,1 1 0 0 0,-1 0 1 0 0,0-1-1 0 0,0 0 0 0 0,-1 0 0 0 0,1 1 0 0 0,0-1 0 0 0,-1 0 0 0 0,0 0 1 0 0,1 0-1 0 0,-1-1 0 0 0,-1 1 0 0 0,1 0 0 0 0,0 0 0 0 0,-1-1 1 0 0,1-3-1 0 0,-1 4-67 0 0,0 0 0 0 0,0 0 0 0 0,-1 0 0 0 0,1 0 1 0 0,-1 0-1 0 0,1 0 0 0 0,-1 0 0 0 0,0 0 1 0 0,0 0-1 0 0,0 0 0 0 0,-1 0 0 0 0,1 1 0 0 0,0-1 1 0 0,-1 0-1 0 0,0 1 0 0 0,0 0 0 0 0,0-1 0 0 0,0 1 1 0 0,0 0-1 0 0,0 0 0 0 0,-1 0 0 0 0,1 0 0 0 0,0 0 1 0 0,-1 1-1 0 0,0-1 0 0 0,1 1 0 0 0,-1 0 0 0 0,0-1 1 0 0,0 1-1 0 0,0 1 0 0 0,0-1 0 0 0,-6-1 0 0 0,3 1-27 0 0,-1 1-1 0 0,0-1 0 0 0,0 1 1 0 0,1 1-1 0 0,-1-1 0 0 0,0 1 1 0 0,1 0-1 0 0,-1 1 0 0 0,0-1 1 0 0,1 1-1 0 0,0 1 0 0 0,-1-1 1 0 0,-9 6-1 0 0,12-6-181 0 0,1 1 0 0 0,-1-1 0 0 0,1 0 0 0 0,0 1 0 0 0,0 0 0 0 0,0 0 0 0 0,0 0 0 0 0,0 0 0 0 0,1 0 0 0 0,-1 0 0 0 0,1 1 0 0 0,0 0 0 0 0,-2 3 0 0 0,2-2-731 0 0,1 0 0 0 0,0 0 1 0 0,0 0-1 0 0,0-1 0 0 0,0 1 1 0 0,1 9-1 0 0,0 4-1461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9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30 191 288 0 0,'-29'0'12771'0'0,"35"-1"-11439"0"0,47-2 1113 0 0,369-22 3399 0 0,-4 9-3680 0 0,149 7 39 0 0,-30 1-338 0 0,0-24 19 0 0,-436 23-1280 0 0,-1-5-1 0 0,124-33 1 0 0,-119 21-1680 0 0,-104 26 866 0 0,0 0 0 0 0,0-1 0 0 0,-1 1 0 0 0,1 0 0 0 0,0 0 0 0 0,0 0 0 0 0,0 0 0 0 0,-1 0 0 0 0,1 0 0 0 0,0 0 0 0 0,0 1 0 0 0,0-1 0 0 0,-1 0 0 0 0,1 0 1 0 0,0 1-1 0 0,0-1 0 0 0,-1 0 0 0 0,1 1 0 0 0,0-1 0 0 0,0 1 0 0 0,-1-1 0 0 0,1 1 0 0 0,-1-1 0 0 0,2 2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49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72 692 0 0,'-29'-5'12407'0'0,"191"-7"-5518"0"0,-27 4-5287 0 0,-111 5-1449 0 0,1-1 1 0 0,-1-1 0 0 0,33-11 0 0 0,-15 0-28 0 0,-41 16-114 0 0,-1-1 0 0 0,1 1 1 0 0,0 0-1 0 0,-1-1 1 0 0,1 1-1 0 0,0 0 0 0 0,-1 0 1 0 0,1 0-1 0 0,0 0 0 0 0,0 0 1 0 0,-1 0-1 0 0,1 0 1 0 0,0 0-1 0 0,-1 0 0 0 0,1 0 1 0 0,0 0-1 0 0,0 0 0 0 0,-1 0 1 0 0,1 0-1 0 0,0 1 1 0 0,-1-1-1 0 0,1 0 0 0 0,0 1 1 0 0,-1-1-1 0 0,1 0 1 0 0,-1 1-1 0 0,1-1 0 0 0,-1 1 1 0 0,1-1-1 0 0,-1 1 0 0 0,1-1 1 0 0,-1 1-1 0 0,1-1 1 0 0,-1 1-1 0 0,1-1 0 0 0,-1 1 1 0 0,0 0-1 0 0,1-1 0 0 0,-1 1 1 0 0,0 0-1 0 0,0-1 1 0 0,1 1-1 0 0,-1 0 0 0 0,0-1 1 0 0,0 1-1 0 0,0 0 0 0 0,0 0 1 0 0,0-1-1 0 0,0 2 1 0 0,0 5 107 0 0,0 0 0 0 0,0 0 1 0 0,-1 0-1 0 0,-1 7 0 0 0,1-6 30 0 0,-23 132 1541 0 0,22-114-1371 0 0,1 0 0 0 0,5 45 0 0 0,-3-60-730 0 0,0 0-1 0 0,0-1 1 0 0,1 1 0 0 0,0-1 0 0 0,1 0 0 0 0,5 14 0 0 0,-7-23-226 0 0,1 4-755 0 0,3 5-2753 0 0,1-4 1255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0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49 105 908 0 0,'-48'-10'10648'0'0,"49"0"-6407"0"0,24-2-2139 0 0,0 2-1 0 0,29-7 0 0 0,115-21 2251 0 0,-113 31-7452 0 0,-20 6-5680 0 0,-30 1 6280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0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77 134 28 0 0,'1'-3'576'0'0,"1"1"1"0"0,-1-1-1 0 0,1 0 0 0 0,0 1 1 0 0,0-1-1 0 0,0 1 0 0 0,0 0 0 0 0,0 0 1 0 0,0 0-1 0 0,1 0 0 0 0,-1 0 1 0 0,1 0-1 0 0,-1 0 0 0 0,1 1 1 0 0,3-2-1 0 0,48-18 4680 0 0,-43 17-4142 0 0,252-61 7840 0 0,-253 63-8657 0 0,34-4 895 0 0,-42 6-1160 0 0,-6 2-406 0 0,-17 9 118 0 0,-1 0 0 0 0,-1-2 0 0 0,0-1 0 0 0,-39 9 0 0 0,-7 2-62 0 0,-135 54-387 0 0,182-58 678 0 0,12-4 126 0 0,10-11-91 0 0,0 0-1 0 0,0 0 1 0 0,-1 1-1 0 0,1-1 0 0 0,0 0 1 0 0,0 0-1 0 0,0 1 1 0 0,0-1-1 0 0,0 0 0 0 0,0 1 1 0 0,0-1-1 0 0,0 0 1 0 0,0 0-1 0 0,0 1 0 0 0,0-1 1 0 0,0 0-1 0 0,0 1 0 0 0,0-1 1 0 0,0 0-1 0 0,0 0 1 0 0,0 1-1 0 0,0-1 0 0 0,0 0 1 0 0,0 1-1 0 0,1-1 1 0 0,-1 0-1 0 0,0 0 0 0 0,0 1 1 0 0,0-1-1 0 0,0 0 1 0 0,1 0-1 0 0,-1 0 0 0 0,0 1 1 0 0,1-1-1 0 0,7 5 158 0 0,1 0-1 0 0,0 0 0 0 0,0-1 1 0 0,1 0-1 0 0,14 3 1 0 0,58 13 581 0 0,-53-14-553 0 0,11 2 95 0 0,0 3-1 0 0,-1 1 0 0 0,-1 1 0 0 0,64 33 0 0 0,-100-45-289 0 0,0 0-1 0 0,-1 0 0 0 0,1 0 1 0 0,-1 0-1 0 0,1 0 0 0 0,-1 0 1 0 0,0 0-1 0 0,1 0 0 0 0,-1 0 1 0 0,0 1-1 0 0,0-1 0 0 0,0 1 0 0 0,0-1 1 0 0,0 1-1 0 0,0-1 0 0 0,0 1 1 0 0,0-1-1 0 0,-1 1 0 0 0,1 0 1 0 0,0-1-1 0 0,-1 3 0 0 0,0-2 0 0 0,0 0 0 0 0,0 0-1 0 0,0 0 1 0 0,-1 0 0 0 0,1-1 0 0 0,-1 1-1 0 0,1 0 1 0 0,-1 0 0 0 0,0 0 0 0 0,0-1-1 0 0,0 1 1 0 0,0 0 0 0 0,0-1-1 0 0,0 1 1 0 0,0-1 0 0 0,-2 2 0 0 0,-3 3-8 0 0,0-1-1 0 0,0 0 1 0 0,0 0 0 0 0,-1-1 0 0 0,0 0 0 0 0,0 0 0 0 0,0 0 0 0 0,-8 2 0 0 0,-8 1-294 0 0,1-2 0 0 0,-1 0 0 0 0,0-2 0 0 0,0 0 0 0 0,0-2 0 0 0,-45-2-1 0 0,-37-12-3253 0 0,6-11-4911 0 0,84 20 6288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1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363 132 508 0 0,'-1'-3'1049'0'0,"-1"-1"-471"0"0,0 0 0 0 0,1 0 0 0 0,-2 0 0 0 0,1 0 0 0 0,0 0 0 0 0,-1 0 0 0 0,0 1 0 0 0,0 0-1 0 0,0-1 1 0 0,0 1 0 0 0,-1 0 0 0 0,1 0 0 0 0,-1 1 0 0 0,-3-3 0 0 0,-1 1 139 0 0,1 0 0 0 0,-1 0-1 0 0,0 1 1 0 0,0 1 0 0 0,0-1 0 0 0,0 1 0 0 0,-11-1 0 0 0,6 1-112 0 0,0 1 0 0 0,1 1 0 0 0,-1 0-1 0 0,0 1 1 0 0,0 0 0 0 0,0 1 0 0 0,1 0 0 0 0,-1 1 0 0 0,1 1 0 0 0,-15 5 0 0 0,20-6-322 0 0,0 1 0 0 0,0 0 1 0 0,1 0-1 0 0,-1 0 1 0 0,1 1-1 0 0,0 0 0 0 0,0 0 1 0 0,1 1-1 0 0,0-1 0 0 0,-6 9 1 0 0,9-11-155 0 0,0 0 0 0 0,0 0 0 0 0,1 1 0 0 0,-1-1 0 0 0,1 0 0 0 0,0 1 0 0 0,0-1 0 0 0,0 1 0 0 0,0-1 0 0 0,0 1 0 0 0,1 0 0 0 0,0-1 0 0 0,0 1 0 0 0,0 0 0 0 0,0-1 0 0 0,0 1 0 0 0,1 0 0 0 0,-1-1 0 0 0,1 1 0 0 0,0-1 0 0 0,1 1 0 0 0,-1-1 0 0 0,0 1 0 0 0,4 4 0 0 0,1 3 18 0 0,2-1 0 0 0,-1 0 0 0 0,2 0 0 0 0,-1 0 0 0 0,1-1-1 0 0,0 0 1 0 0,1-1 0 0 0,0 0 0 0 0,1-1 0 0 0,0 0 0 0 0,18 9 0 0 0,-14-8-357 0 0,1-2 0 0 0,0 0 0 0 0,0 0 0 0 0,0-2 0 0 0,0 0 0 0 0,1-1 0 0 0,0 0 1 0 0,24 0-1 0 0,-35-3 102 0 0,-1-1 1 0 0,0 1 0 0 0,0-1 0 0 0,0 0-1 0 0,0 0 1 0 0,0 0 0 0 0,-1-1-1 0 0,1 0 1 0 0,0 0 0 0 0,-1 0 0 0 0,1 0-1 0 0,-1-1 1 0 0,1 0 0 0 0,-1 0-1 0 0,0 0 1 0 0,0 0 0 0 0,-1-1 0 0 0,1 1-1 0 0,-1-1 1 0 0,1 0 0 0 0,-1 0-1 0 0,4-9 1 0 0,-3 7 75 0 0,-2 0-1 0 0,1 0 0 0 0,-1 0 1 0 0,0-1-1 0 0,0 1 0 0 0,0-1 1 0 0,-1 0-1 0 0,0 1 0 0 0,-1-1 1 0 0,1 0-1 0 0,-1 1 1 0 0,-1-1-1 0 0,1 0 0 0 0,-1 0 1 0 0,0 1-1 0 0,-1-1 0 0 0,-2-6 1 0 0,0 2 13 0 0,-1 0 1 0 0,0 1-1 0 0,-1 0 1 0 0,0 0-1 0 0,-1 0 1 0 0,0 1-1 0 0,0 0 1 0 0,-1 0-1 0 0,0 1 1 0 0,-1 0-1 0 0,1 0 1 0 0,-2 1 0 0 0,-13-9-1 0 0,9 8-373 0 0,0 0-1 0 0,0 1 1 0 0,-1 1-1 0 0,1 0 1 0 0,-1 1-1 0 0,-1 1 0 0 0,1 0 1 0 0,-1 1-1 0 0,-21-2 1 0 0,29 5-605 0 0,1 1 0 0 0,0-1 0 0 0,0 1 0 0 0,0 1 0 0 0,0 0 0 0 0,0 0 1 0 0,-7 2-1 0 0,1 2-1339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16 220 0 0,'2'-1'1349'0'0,"3"-2"-966"0"0,-2 2 864 0 0,-1-1 0 0 0,1 0 0 0 0,0 1 0 0 0,0 0 0 0 0,0 0 0 0 0,0 0 0 0 0,5-1 0 0 0,-7 2-961 0 0,0 0 0 0 0,0 0-1 0 0,0 0 1 0 0,0 0 0 0 0,0 0-1 0 0,0 1 1 0 0,-1-1-1 0 0,1 0 1 0 0,0 1 0 0 0,0-1-1 0 0,0 0 1 0 0,0 1 0 0 0,0-1-1 0 0,0 1 1 0 0,-1 0 0 0 0,1-1-1 0 0,0 1 1 0 0,0 0-1 0 0,-1-1 1 0 0,1 1 0 0 0,-1 0-1 0 0,1 0 1 0 0,0-1 0 0 0,-1 1-1 0 0,1 0 1 0 0,-1 0-1 0 0,0 0 1 0 0,1 0 0 0 0,-1 0-1 0 0,0 0 1 0 0,1 1 0 0 0,6 24 1307 0 0,0 1 0 0 0,-2-1 1 0 0,2 35-1 0 0,-2-21-640 0 0,-1-4-298 0 0,-4-27-837 0 0,0 1 0 0 0,1 0 0 0 0,0 0 0 0 0,1-1 1 0 0,0 1-1 0 0,1-1 0 0 0,0 0 0 0 0,0 1 0 0 0,6 9 0 0 0,4-5-5374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2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44 376 0 0,'-24'-8'2847'0'0,"1"-5"10285"0"0,25 12-12568 0 0,0-1 0 0 0,1 1 0 0 0,-1 0 0 0 0,0 0 0 0 0,1 0-1 0 0,-1 0 1 0 0,5-1 0 0 0,11-2 1133 0 0,1 0 1 0 0,-1 2-1 0 0,26-1 0 0 0,55 6-3549 0 0,-21 0-8138 0 0,-62-3 7278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49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50 291 360 0 0,'0'-2'956'0'0,"-2"-24"10687"0"0,11 56-10076 0 0,-2 0 0 0 0,-1 1-1 0 0,3 57 1 0 0,-7 100 2256 0 0,-13-16 259 0 0,11-170-3975 0 0,0-1 0 0 0,0 1 0 0 0,-1 0 1 0 0,1-1-1 0 0,0 1 0 0 0,-1-1 0 0 0,1 1 0 0 0,-1-1 0 0 0,1 1 0 0 0,-1-1 0 0 0,0 1 0 0 0,0-1 1 0 0,-2 3 896 0 0,-11-15-525 0 0,11 7-426 0 0,1 0 0 0 0,-1 0 0 0 0,0 0 0 0 0,1 0 0 0 0,0-1 0 0 0,0 1 0 0 0,0 0 0 0 0,0-1 0 0 0,0-5 0 0 0,-8-45 180 0 0,7 33-145 0 0,-2-22 6 0 0,1-1-1 0 0,2 1 0 0 0,2-1 1 0 0,2 1-1 0 0,14-75 0 0 0,-12 95-77 0 0,2 0 0 0 0,0 1 0 0 0,2-1-1 0 0,0 2 1 0 0,2-1 0 0 0,0 1-1 0 0,2 1 1 0 0,0 0 0 0 0,1 1 0 0 0,1 0-1 0 0,1 1 1 0 0,20-20 0 0 0,-30 34-16 0 0,0 1 0 0 0,1-1 0 0 0,0 1 1 0 0,0 0-1 0 0,0 1 0 0 0,0-1 0 0 0,1 1 0 0 0,-1 0 0 0 0,1 1 1 0 0,0 0-1 0 0,-1 0 0 0 0,1 0 0 0 0,0 1 0 0 0,13-1 0 0 0,-16 2 1 0 0,0 0-1 0 0,0 0 1 0 0,0 1-1 0 0,0-1 0 0 0,0 1 1 0 0,0 0-1 0 0,0 1 1 0 0,0-1-1 0 0,0 1 0 0 0,0-1 1 0 0,0 1-1 0 0,-1 0 1 0 0,1 1-1 0 0,-1-1 0 0 0,1 1 1 0 0,-1-1-1 0 0,0 1 0 0 0,0 0 1 0 0,0 0-1 0 0,-1 0 1 0 0,1 1-1 0 0,-1-1 0 0 0,0 0 1 0 0,0 1-1 0 0,3 6 1 0 0,-2-1 4 0 0,0-1 1 0 0,-1 1-1 0 0,0-1 1 0 0,0 1-1 0 0,-1 0 1 0 0,0 0-1 0 0,-1-1 1 0 0,0 1-1 0 0,0 0 1 0 0,-1 0-1 0 0,0 0 1 0 0,-1-1-1 0 0,0 1 1 0 0,0 0-1 0 0,-1-1 1 0 0,0 0-1 0 0,0 0 1 0 0,-7 12-1 0 0,2-4-3 0 0,-1-1-1 0 0,-1 0 1 0 0,0 0-1 0 0,-1-1 1 0 0,-1 0-1 0 0,0-1 1 0 0,-1-1-1 0 0,-16 14 1 0 0,20-20-49 0 0,0 1 0 0 0,0-1 1 0 0,-1-1-1 0 0,1 0 1 0 0,-1 0-1 0 0,-21 7 1 0 0,31-12 39 0 0,0 0 1 0 0,0 0 0 0 0,0 0 0 0 0,-1 0 0 0 0,1 0 0 0 0,0 0-1 0 0,0 0 1 0 0,-1 0 0 0 0,1 0 0 0 0,0 1 0 0 0,0-1 0 0 0,0 0-1 0 0,0 0 1 0 0,-1 0 0 0 0,1 0 0 0 0,0 1 0 0 0,0-1 0 0 0,0 0 0 0 0,0 0-1 0 0,0 0 1 0 0,-1 1 0 0 0,1-1 0 0 0,0 0 0 0 0,0 0 0 0 0,0 1-1 0 0,0-1 1 0 0,0 0 0 0 0,0 0 0 0 0,0 0 0 0 0,0 1 0 0 0,0-1-1 0 0,0 0 1 0 0,0 0 0 0 0,0 1 0 0 0,0-1 0 0 0,0 0 0 0 0,0 0-1 0 0,0 1 1 0 0,0-1 0 0 0,0 0 0 0 0,0 0 0 0 0,1 0 0 0 0,-1 1 0 0 0,0-1-1 0 0,0 0 1 0 0,0 0 0 0 0,0 0 0 0 0,0 1 0 0 0,1-1 0 0 0,-1 0-1 0 0,0 0 1 0 0,0 0 0 0 0,0 0 0 0 0,1 1 0 0 0,12 10 6 0 0,8 0 25 0 0,0 2 1 0 0,-1 0-1 0 0,-1 1 1 0 0,0 2-1 0 0,18 17 1 0 0,-6 0 102 0 0,48 65 0 0 0,-61-78-57 0 0,-14-17-40 0 0,-1 1-1 0 0,1-1 1 0 0,-1 1 0 0 0,0 0 0 0 0,-1 0-1 0 0,1 0 1 0 0,2 6 0 0 0,-5-10-37 0 0,1 1 0 0 0,-1 0 0 0 0,1-1-1 0 0,-1 1 1 0 0,0 0 0 0 0,1-1 0 0 0,-1 1 0 0 0,1-1 0 0 0,0 1 0 0 0,-1-1-1 0 0,1 1 1 0 0,-1-1 0 0 0,1 1 0 0 0,0-1 0 0 0,-1 0 0 0 0,1 1 0 0 0,0-1 0 0 0,0 0-1 0 0,-1 1 1 0 0,1-1 0 0 0,0 0 0 0 0,0 0 0 0 0,-1 0 0 0 0,1 0 0 0 0,0 0-1 0 0,0 0 1 0 0,0 0 0 0 0,-1 0 0 0 0,1 0 0 0 0,0 0 0 0 0,0 0 0 0 0,-1 0 0 0 0,1-1-1 0 0,0 1 1 0 0,0 0 0 0 0,0-1 0 0 0,2 0-468 0 0,-1 0 0 0 0,1 0 0 0 0,-1 0 0 0 0,1 0 0 0 0,-1-1 0 0 0,0 1 0 0 0,0-1 0 0 0,4-3 0 0 0,1 1-2911 0 0,-3 1 861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2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1 113 460 0 0,'3'-7'993'0'0,"1"0"0"0"0,0 0 0 0 0,0 1 0 0 0,1-1 0 0 0,0 1 0 0 0,0 0 0 0 0,1 0 0 0 0,-1 1 0 0 0,1 0 0 0 0,0 0 0 0 0,1 0 0 0 0,-1 1 0 0 0,1-1-1 0 0,14-5 1 0 0,-12 6-231 0 0,0 0-1 0 0,0 1 0 0 0,1 0 0 0 0,0 1 0 0 0,-1 0 0 0 0,1 0 0 0 0,0 1 0 0 0,0 0 0 0 0,0 1 0 0 0,0 0 0 0 0,15 3 1 0 0,-23-3-675 0 0,0 0 0 0 0,0 0 1 0 0,-1 1-1 0 0,1-1 1 0 0,0 1-1 0 0,0-1 0 0 0,0 1 1 0 0,-1 0-1 0 0,1 0 1 0 0,0 0-1 0 0,-1 0 0 0 0,1 0 1 0 0,-1 0-1 0 0,1 0 1 0 0,-1 0-1 0 0,0 1 0 0 0,1-1 1 0 0,-1 0-1 0 0,0 1 0 0 0,0-1 1 0 0,0 1-1 0 0,1 2 1 0 0,-1-2-31 0 0,0 1 1 0 0,-1-1-1 0 0,1 1 1 0 0,-1 0-1 0 0,0-1 1 0 0,0 1-1 0 0,0 0 1 0 0,0-1-1 0 0,0 1 1 0 0,-1 0-1 0 0,1-1 1 0 0,-1 1-1 0 0,-1 4 1 0 0,-3 4-29 0 0,0 0 0 0 0,0 0-1 0 0,-1-1 1 0 0,-1 0 0 0 0,-13 17 0 0 0,-8 5-12 0 0,13-16-10 0 0,1 0 0 0 0,0 1 0 0 0,1 1 0 0 0,1 1 1 0 0,-17 33-1 0 0,28-50 17 0 0,1 0 1 0 0,-1 0-1 0 0,0 0 1 0 0,1 0 0 0 0,-1 0-1 0 0,1 0 1 0 0,0 0-1 0 0,0 1 1 0 0,-1-1-1 0 0,1 0 1 0 0,1 0-1 0 0,-1 0 1 0 0,0 0-1 0 0,0 0 1 0 0,1 0-1 0 0,0 1 1 0 0,-1-1 0 0 0,1 0-1 0 0,0 0 1 0 0,0-1-1 0 0,1 4 1 0 0,0-2 16 0 0,1-1 0 0 0,-1 1 1 0 0,1-1-1 0 0,0 1 0 0 0,0-1 1 0 0,-1 0-1 0 0,1 0 0 0 0,1 0 0 0 0,-1 0 1 0 0,0 0-1 0 0,6 1 0 0 0,0 0-336 0 0,1 0 0 0 0,-1 0 0 0 0,1-1 0 0 0,0-1 0 0 0,0 0-1 0 0,0 0 1 0 0,0-1 0 0 0,14-1 0 0 0,12-6-2209 0 0,-1-4-5006 0 0,-21 5 4782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3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9 124 968 0 0,'0'-2'625'0'0,"0"0"1"0"0,0 0-1 0 0,0 0 0 0 0,0 0 1 0 0,0 0-1 0 0,0 0 0 0 0,0 0 1 0 0,0 0-1 0 0,1 0 1 0 0,-1 0-1 0 0,1 0 0 0 0,0 0 1 0 0,-1 0-1 0 0,1 0 0 0 0,0 1 1 0 0,2-4-1 0 0,-1 2 1 0 0,0 1 0 0 0,1-1-1 0 0,-1 1 1 0 0,1-1 0 0 0,-1 1 0 0 0,1 0 0 0 0,0 0-1 0 0,6-3 1 0 0,6-1 423 0 0,-1 0 1 0 0,1 1-1 0 0,24-5 0 0 0,-13 4 524 0 0,99-24 3005 0 0,-121 30-7105 0 0,-13 4 1989 0 0,-27 6 144 0 0,7-5 8 0 0,1 2 1 0 0,0 0 0 0 0,1 2 0 0 0,-37 17 0 0 0,61-25 407 0 0,0 1 0 0 0,0-1 0 0 0,0 1-1 0 0,1 0 1 0 0,-1 0 0 0 0,1 0 0 0 0,-1 0 0 0 0,1 0-1 0 0,0 1 1 0 0,0-1 0 0 0,0 1 0 0 0,0-1 0 0 0,-2 5 0 0 0,4-5 14 0 0,-1-1-1 0 0,1 1 1 0 0,0-1 0 0 0,-1 1 0 0 0,1-1 0 0 0,0 1 0 0 0,0-1 0 0 0,0 1 0 0 0,0 0-1 0 0,1-1 1 0 0,-1 1 0 0 0,0-1 0 0 0,1 1 0 0 0,-1-1 0 0 0,1 1 0 0 0,-1-1 0 0 0,1 1 0 0 0,0-1-1 0 0,0 0 1 0 0,-1 1 0 0 0,1-1 0 0 0,0 0 0 0 0,0 0 0 0 0,0 0 0 0 0,0 1 0 0 0,1-1 0 0 0,-1 0-1 0 0,0 0 1 0 0,2 0 0 0 0,18 15 647 0 0,43 24 0 0 0,-49-32-546 0 0,-1 0 1 0 0,0 1-1 0 0,0 0 0 0 0,-1 1 0 0 0,0 0 0 0 0,-1 1 1 0 0,0 1-1 0 0,10 13 0 0 0,-20-24-162 0 0,-1 1 0 0 0,0-1 0 0 0,-1 0 1 0 0,1 1-1 0 0,0-1 0 0 0,0 1 0 0 0,0-1 0 0 0,-1 1 0 0 0,1 0 0 0 0,-1-1 1 0 0,1 1-1 0 0,-1 0 0 0 0,0-1 0 0 0,0 1 0 0 0,0 0 0 0 0,0-1 0 0 0,0 1 1 0 0,0 0-1 0 0,0-1 0 0 0,0 1 0 0 0,-1 0 0 0 0,1-1 0 0 0,-1 3 0 0 0,-1-2 6 0 0,1 0-1 0 0,-1 0 1 0 0,1 0-1 0 0,-1 0 1 0 0,0 0-1 0 0,0 0 0 0 0,0 0 1 0 0,0-1-1 0 0,0 1 1 0 0,0-1-1 0 0,0 1 1 0 0,0-1-1 0 0,-4 2 0 0 0,-6 1-119 0 0,-1 1-1 0 0,1-2 1 0 0,-1 0-1 0 0,-23 3 0 0 0,17-4-1096 0 0,-1-1-1 0 0,-40-3 1 0 0,18-5-7353 0 0,35 5 6480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3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91 612 0 0,'-6'-5'1121'0'0,"1"1"-1"0"0,-1 0 1 0 0,1 0-1 0 0,-1 0 1 0 0,0 0-1 0 0,-1 1 1 0 0,1 0-1 0 0,-1 1 1 0 0,-10-4-1 0 0,13 5-629 0 0,-1 1 0 0 0,0-1-1 0 0,0 1 1 0 0,1 0 0 0 0,-1 0-1 0 0,0 1 1 0 0,1 0 0 0 0,-1-1 0 0 0,0 1-1 0 0,1 1 1 0 0,-1-1 0 0 0,1 1-1 0 0,-1 0 1 0 0,1 0 0 0 0,-5 3-1 0 0,4-2-169 0 0,0 0-1 0 0,0 0 1 0 0,0 1-1 0 0,0-1 1 0 0,1 2-1 0 0,-1-1 1 0 0,1 0-1 0 0,0 1 1 0 0,0-1-1 0 0,1 1 0 0 0,-1 0 1 0 0,1 1-1 0 0,0-1 1 0 0,1 0-1 0 0,-1 1 1 0 0,1-1-1 0 0,0 1 1 0 0,-2 9-1 0 0,3-8-105 0 0,1 0-1 0 0,-1 0 1 0 0,1 1 0 0 0,0-1 0 0 0,1 1-1 0 0,0-1 1 0 0,0 0 0 0 0,1 0-1 0 0,0 0 1 0 0,0 0 0 0 0,0 0-1 0 0,1 0 1 0 0,0 0 0 0 0,0-1-1 0 0,5 7 1 0 0,0-1-31 0 0,0-1-1 0 0,1 0 1 0 0,0 0 0 0 0,1-1-1 0 0,0 0 1 0 0,1-1 0 0 0,0 0-1 0 0,22 14 1 0 0,-25-18-144 0 0,1-1 0 0 0,0 1-1 0 0,0-1 1 0 0,0-1 0 0 0,0 0 0 0 0,0 0-1 0 0,1-1 1 0 0,0 0 0 0 0,-1-1 0 0 0,1 0-1 0 0,0 0 1 0 0,0-1 0 0 0,-1 0 0 0 0,12-2 0 0 0,-13-1-45 0 0,1 1 0 0 0,-1-1 0 0 0,0 0 0 0 0,0-1 0 0 0,0 0 1 0 0,-1 0-1 0 0,1-1 0 0 0,-1 0 0 0 0,0 0 0 0 0,-1-1 0 0 0,1 0 1 0 0,9-11-1 0 0,-9 9 6 0 0,0-1-1 0 0,0 0 1 0 0,-1 0 0 0 0,0 0 0 0 0,-1-1-1 0 0,0 0 1 0 0,0 0 0 0 0,-1 0-1 0 0,5-17 1 0 0,-9 22-20 0 0,0 0 0 0 0,0 0 0 0 0,0 0 0 0 0,0 0 0 0 0,-1 0 0 0 0,1 0 1 0 0,-1 0-1 0 0,-1 0 0 0 0,1 1 0 0 0,-1-1 0 0 0,0 0 0 0 0,0 1 0 0 0,0-1 0 0 0,0 1 0 0 0,-1 0 0 0 0,0 0 0 0 0,0 0 0 0 0,0 0 0 0 0,-6-6 0 0 0,-7-5-415 0 0,0 0 0 0 0,-35-24 0 0 0,49 38 391 0 0,-12-9-668 0 0,-1 1-1 0 0,-20-8 1 0 0,-33-11-8160 0 0,44 18 5675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7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7 132 204 0 0,'-1'0'154'0'0,"1"0"0"0"0,0 0 0 0 0,-1 0 0 0 0,1 0 0 0 0,0-1 0 0 0,-1 1 0 0 0,1 0 0 0 0,0 0 0 0 0,-1-1 0 0 0,1 1 0 0 0,0 0 0 0 0,0 0 0 0 0,-1-1 0 0 0,1 1 0 0 0,0 0 0 0 0,0-1 0 0 0,0 1 0 0 0,-1 0 0 0 0,1-1 0 0 0,0 1 1 0 0,0 0-1 0 0,0-1 0 0 0,0 1 0 0 0,0 0 0 0 0,0-1 0 0 0,0 1 0 0 0,0-1 0 0 0,0 1 0 0 0,0 0 0 0 0,0-1 0 0 0,0 1 0 0 0,0 0 0 0 0,0-1 0 0 0,0 1 0 0 0,0-1 0 0 0,0 1 0 0 0,0 0 0 0 0,0-1 0 0 0,0 1 0 0 0,1-1 0 0 0,16-5 2964 0 0,26 3-292 0 0,-19 3-1775 0 0,22 1 350 0 0,1-2-1 0 0,0-3 1 0 0,53-10-1 0 0,-90 12-1262 0 0,-1-1-1 0 0,0-1 0 0 0,1 0 0 0 0,-1 0 0 0 0,-1-1 0 0 0,1 0 0 0 0,-1 0 0 0 0,1-1 0 0 0,-2 0 0 0 0,1 0 0 0 0,-1-1 0 0 0,0 0 0 0 0,0-1 1 0 0,6-9-1 0 0,-12 17-132 0 0,-1 0 0 0 0,0-1 0 0 0,1 1 0 0 0,-1 0 0 0 0,0 0 1 0 0,1 0-1 0 0,-1 0 0 0 0,0-1 0 0 0,1 1 0 0 0,-1 0 0 0 0,1 0 1 0 0,-1 0-1 0 0,0 0 0 0 0,1 0 0 0 0,-1 0 0 0 0,1 0 0 0 0,-1 0 1 0 0,0 0-1 0 0,1 0 0 0 0,-1 0 0 0 0,1 0 0 0 0,-1 0 0 0 0,0 0 1 0 0,1 0-1 0 0,-1 1 0 0 0,0-1 0 0 0,1 0 0 0 0,-1 0 0 0 0,1 0 1 0 0,-1 1-1 0 0,0-1 0 0 0,0 0 0 0 0,1 0 0 0 0,-1 1 0 0 0,0-1 1 0 0,1 0-1 0 0,-1 1 0 0 0,0-1 0 0 0,0 0 0 0 0,0 1 0 0 0,1 0 1 0 0,9 13 251 0 0,5 27 185 0 0,-1 0-1 0 0,-2 0 0 0 0,12 87 0 0 0,-11-59-28 0 0,17 172 867 0 0,-22-158-777 0 0,8 170 963 0 0,-15-250-1474 0 0,-1-1-1 0 0,0 1 0 0 0,0-1 0 0 0,0 1 0 0 0,-1-1 0 0 0,1 1 0 0 0,-1-1 0 0 0,1 1 1 0 0,-1-1-1 0 0,0 1 0 0 0,0-1 0 0 0,0 0 0 0 0,0 1 0 0 0,0-1 0 0 0,0 0 1 0 0,-1 0-1 0 0,1 0 0 0 0,-1 0 0 0 0,-3 3 0 0 0,2-3-40 0 0,-1 0 0 0 0,0 0 0 0 0,1-1 0 0 0,-1 1 1 0 0,0-1-1 0 0,0 0 0 0 0,0 0 0 0 0,0 0 0 0 0,0-1 0 0 0,0 1 0 0 0,-7-1 0 0 0,-381 43-277 0 0,359-36 2277 0 0,41-7-1486 0 0,287-20 3127 0 0,-178 8-2817 0 0,29-3-2943 0 0,-123 13-998 0 0,8-1-7018 0 0,-19 1 7228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7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460 106 8 0 0,'0'-3'597'0'0,"0"0"0"0"0,0 1 0 0 0,-1-1 0 0 0,1 0 0 0 0,-1 0 1 0 0,0 0-1 0 0,0 1 0 0 0,0-1 0 0 0,0 0 0 0 0,0 1 0 0 0,0-1 0 0 0,-1 1 0 0 0,1-1 0 0 0,-4-2 0 0 0,2 1 39 0 0,-1 0-1 0 0,0 1 0 0 0,0-1 1 0 0,0 1-1 0 0,-1 0 0 0 0,1 1 1 0 0,-7-4-1 0 0,-3 0 460 0 0,-1 0-1 0 0,0 1 1 0 0,0 1-1 0 0,-21-3 1 0 0,20 4-607 0 0,1 2 0 0 0,-1 0 0 0 0,0 1 0 0 0,1 0 0 0 0,-1 1 0 0 0,1 1 0 0 0,-1 1 0 0 0,-18 5 1 0 0,23-5-228 0 0,0 1 1 0 0,1 0 0 0 0,0 0 0 0 0,0 1 0 0 0,0 1 0 0 0,0-1-1 0 0,1 2 1 0 0,0-1 0 0 0,0 1 0 0 0,1 1 0 0 0,0-1 0 0 0,-9 12 0 0 0,15-16-158 0 0,0-1 1 0 0,0 1 0 0 0,0 0 0 0 0,0 0 0 0 0,1 0-1 0 0,0 0 1 0 0,-1 0 0 0 0,1 0 0 0 0,0 0-1 0 0,0 0 1 0 0,1 0 0 0 0,-1 1 0 0 0,1-1 0 0 0,0 0-1 0 0,0 0 1 0 0,0 1 0 0 0,0 4 0 0 0,2-3 10 0 0,-1 0 1 0 0,0-1 0 0 0,1 1-1 0 0,0 0 1 0 0,0-1-1 0 0,1 1 1 0 0,-1-1-1 0 0,1 0 1 0 0,0 0-1 0 0,5 6 1 0 0,3 1 145 0 0,0-1 1 0 0,0-1-1 0 0,1 0 1 0 0,0 0-1 0 0,0-1 0 0 0,25 11 1 0 0,-18-10-199 0 0,0-1 0 0 0,1-1 1 0 0,1-1-1 0 0,21 3 1 0 0,-31-7-206 0 0,-1 0 0 0 0,1-1 0 0 0,0-1 0 0 0,0 0 0 0 0,0 0 0 0 0,0-1 0 0 0,0 0 0 0 0,0-1 0 0 0,16-5 1 0 0,-23 5 79 0 0,0 1 0 0 0,0-1 0 0 0,0 0 0 0 0,0 0 0 0 0,-1-1 0 0 0,1 1 0 0 0,-1-1 0 0 0,0 0 0 0 0,1 1 0 0 0,-1-2 0 0 0,-1 1 0 0 0,1 0 0 0 0,0 0 0 0 0,-1-1 0 0 0,0 0 1 0 0,1 1-1 0 0,-1-1 0 0 0,-1 0 0 0 0,1 0 0 0 0,-1 0 0 0 0,2-6 0 0 0,-2 5 10 0 0,0-1 1 0 0,0 1-1 0 0,-1 0 0 0 0,0-1 1 0 0,0 1-1 0 0,0 0 0 0 0,-1-1 1 0 0,0 1-1 0 0,0 0 0 0 0,0 0 1 0 0,0 0-1 0 0,-1 0 0 0 0,0 0 1 0 0,0 0-1 0 0,-1 0 0 0 0,-5-8 1 0 0,2 5-115 0 0,-1 0 1 0 0,0 0-1 0 0,0 1 1 0 0,-1 0 0 0 0,0 0-1 0 0,0 1 1 0 0,0 0 0 0 0,-1 0-1 0 0,-9-4 1 0 0,-35-13-3026 0 0,0 6-6138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21 924 0 0,'2'-1'1548'0'0,"5"0"444"0"0,0 0 1 0 0,0 1-1 0 0,0-1 0 0 0,0 1 0 0 0,0 0 0 0 0,0 1 0 0 0,0 0 0 0 0,8 2 1 0 0,42 2 4284 0 0,-37-5-5608 0 0,75-2 2558 0 0,-63 0-2412 0 0,66-8 562 0 0,-76 8-1377 0 0,21-5-1517 0 0,-18 4-1139 0 0,-24 3 1184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8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1 512 0 0,'0'0'115'0'0,"-17"24"4549"0"0,17-23-4392 0 0,-1-1 1 0 0,1 1 0 0 0,-1 0 0 0 0,1 0 0 0 0,0-1 0 0 0,-1 1 0 0 0,1 0 0 0 0,0 0 0 0 0,0-1 0 0 0,-1 1-1 0 0,1 0 1 0 0,0 0 0 0 0,0 0 0 0 0,0-1 0 0 0,0 1 0 0 0,0 0 0 0 0,0 0 0 0 0,0 0 0 0 0,1 0 0 0 0,-1-1-1 0 0,0 1 1 0 0,0 0 0 0 0,1 0 0 0 0,-1-1 0 0 0,0 1 0 0 0,1 0 0 0 0,-1 0 0 0 0,1-1 0 0 0,-1 1 0 0 0,1-1-1 0 0,-1 1 1 0 0,1 0 0 0 0,-1-1 0 0 0,1 1 0 0 0,-1-1 0 0 0,1 1 0 0 0,1 0 0 0 0,7 3 855 0 0,1 0 1 0 0,0-1-1 0 0,0 0 0 0 0,0 0 1 0 0,1-1-1 0 0,-1-1 1 0 0,1 1-1 0 0,19-2 1 0 0,93-9 2775 0 0,-109 8-3616 0 0,26-3-189 0 0,37-5-89 0 0,-51 4-4093 0 0,2-1-3850 0 0,-15 3 4832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32 536 0 0,'0'-2'1386'0'0,"1"-10"1082"0"0,1 3 482 0 0,-2 1 4589 0 0,14 20-4999 0 0,-11-9-2220 0 0,-1 1 0 0 0,0 0-1 0 0,0-1 1 0 0,0 1 0 0 0,-1 0 0 0 0,1 0 0 0 0,-1 0 0 0 0,0 0-1 0 0,0 1 1 0 0,0-1 0 0 0,-1 0 0 0 0,0 8 0 0 0,2 2 365 0 0,17 237 4812 0 0,-19-248-5664 0 0,0 0 0 0 0,1 0 0 0 0,-1 1 0 0 0,0-1 0 0 0,1 0 0 0 0,0 0 0 0 0,0 0 0 0 0,0 0 0 0 0,0 0 0 0 0,2 3 0 0 0,5 4-3066 0 0,5-4-3815 0 0,-3-2 4368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319 102 348 0 0,'28'-43'9077'0'0,"-27"41"-8668"0"0,-1 0-1 0 0,0 0 1 0 0,0 0 0 0 0,0 0-1 0 0,0 0 1 0 0,0 0 0 0 0,0 0-1 0 0,-1 0 1 0 0,1 0 0 0 0,0 0 0 0 0,-1 1-1 0 0,0-1 1 0 0,1 0 0 0 0,-1 0-1 0 0,-1-2 1 0 0,-2 1-77 0 0,0 0-1 0 0,1 1 1 0 0,-1-1 0 0 0,0 1-1 0 0,0 0 1 0 0,0 0 0 0 0,0 0-1 0 0,-1 1 1 0 0,1-1 0 0 0,0 1-1 0 0,-1 0 1 0 0,1 0 0 0 0,-1 1-1 0 0,1-1 1 0 0,-1 1 0 0 0,0 0-1 0 0,1 0 1 0 0,-8 2 0 0 0,-4 0 197 0 0,1 1 1 0 0,0 0-1 0 0,-1 1 1 0 0,-17 8-1 0 0,18-6-146 0 0,1 1-1 0 0,-1 0 1 0 0,1 1 0 0 0,-15 11-1 0 0,23-14-176 0 0,-1 0 0 0 0,1 1-1 0 0,0 0 1 0 0,0 0-1 0 0,1 0 1 0 0,0 0 0 0 0,0 1-1 0 0,0 0 1 0 0,1 0-1 0 0,-4 8 1 0 0,7-11-97 0 0,-1 0 0 0 0,1 0 0 0 0,0 0 1 0 0,0 0-1 0 0,0 0 0 0 0,0 0 0 0 0,1 0 0 0 0,0 0 0 0 0,0 1 1 0 0,0-1-1 0 0,0 0 0 0 0,1 0 0 0 0,-1 0 0 0 0,1 0 0 0 0,0 0 0 0 0,0 0 1 0 0,2 5-1 0 0,0-4-12 0 0,0 0 1 0 0,0 0-1 0 0,0-1 1 0 0,1 1 0 0 0,-1-1-1 0 0,1 1 1 0 0,0-1-1 0 0,1 0 1 0 0,-1 0-1 0 0,0-1 1 0 0,8 5 0 0 0,-4-3-136 0 0,0-1 1 0 0,1 0-1 0 0,-1 0 1 0 0,1-1-1 0 0,0 1 1 0 0,0-2 0 0 0,0 0-1 0 0,0 0 1 0 0,0 0-1 0 0,1-1 1 0 0,-1-1 0 0 0,0 1-1 0 0,1-2 1 0 0,-1 1-1 0 0,11-3 1 0 0,-13 1-68 0 0,0 0-1 0 0,-1-1 1 0 0,1 0-1 0 0,0 0 1 0 0,-1-1 0 0 0,0 0-1 0 0,1 0 1 0 0,-2-1 0 0 0,1 1-1 0 0,0-1 1 0 0,-1 0 0 0 0,0-1-1 0 0,0 1 1 0 0,-1-1-1 0 0,7-10 1 0 0,-9 12 59 0 0,1 1-1 0 0,-1-1 1 0 0,-1 0 0 0 0,1 0-1 0 0,0 0 1 0 0,-1 0 0 0 0,0-1-1 0 0,0 1 1 0 0,0 0 0 0 0,-1 0-1 0 0,1-1 1 0 0,-1 1 0 0 0,0 0-1 0 0,0-1 1 0 0,-1 1 0 0 0,1 0-1 0 0,-1 0 1 0 0,0-1-1 0 0,0 1 1 0 0,0 0 0 0 0,-1 0-1 0 0,1 0 1 0 0,-1 0 0 0 0,0 0-1 0 0,0 0 1 0 0,-1 1 0 0 0,-4-6-1 0 0,0 0-300 0 0,-1 1 0 0 0,-1 0 0 0 0,1 1 0 0 0,-1 0 0 0 0,0 0 0 0 0,-1 1 0 0 0,1 0 0 0 0,-1 1-1 0 0,-14-5 1 0 0,17 7-1374 0 0,1 1 0 0 0,-1 1 0 0 0,0-1 0 0 0,1 1 0 0 0,-15-1-1 0 0,12 2-820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61 424 0 0,'-1'-9'9374'0'0,"0"8"-9025"0"0,-1-1 1 0 0,0 0 0 0 0,1 0-1 0 0,-1 1 1 0 0,0-1 0 0 0,0 1 0 0 0,0-1-1 0 0,0 1 1 0 0,0 0 0 0 0,-1 0-1 0 0,1 0 1 0 0,0 0 0 0 0,0 0 0 0 0,-1 1-1 0 0,1-1 1 0 0,-1 1 0 0 0,1-1-1 0 0,0 1 1 0 0,-1 0 0 0 0,-4 0 0 0 0,-13 2 711 0 0,-1 1 0 0 0,1 1 1 0 0,-1 0-1 0 0,1 2 1 0 0,0 0-1 0 0,-33 16 1 0 0,41-16-446 0 0,1 0 1 0 0,-1 2 0 0 0,-20 16-1 0 0,29-22-457 0 0,0 1-1 0 0,0 0 0 0 0,0 0 0 0 0,0 0 1 0 0,1 0-1 0 0,-1 0 0 0 0,1 0 1 0 0,0 1-1 0 0,0-1 0 0 0,0 1 0 0 0,1 0 1 0 0,-1-1-1 0 0,1 1 0 0 0,0 0 1 0 0,0 0-1 0 0,0 0 0 0 0,0 4 0 0 0,1-4-55 0 0,1 1 0 0 0,-1-1-1 0 0,1 0 1 0 0,0 0 0 0 0,1 0-1 0 0,-1 0 1 0 0,1 0 0 0 0,-1 0-1 0 0,1 0 1 0 0,1-1 0 0 0,-1 1-1 0 0,0-1 1 0 0,1 1-1 0 0,0-1 1 0 0,-1 0 0 0 0,1 0-1 0 0,1 0 1 0 0,-1-1 0 0 0,0 1-1 0 0,1-1 1 0 0,6 4 0 0 0,2 1 10 0 0,1 0 1 0 0,0-1-1 0 0,0-1 1 0 0,27 7-1 0 0,-29-10-178 0 0,-1 0 0 0 0,1 0 0 0 0,-1-1-1 0 0,1-1 1 0 0,-1 1 0 0 0,1-2 0 0 0,19-2 0 0 0,-24 2 10 0 0,-1-1 1 0 0,1 1 0 0 0,0-1-1 0 0,-1 0 1 0 0,0 0-1 0 0,1-1 1 0 0,-1 0 0 0 0,0 0-1 0 0,0 0 1 0 0,-1 0-1 0 0,1-1 1 0 0,-1 1 0 0 0,1-1-1 0 0,-1-1 1 0 0,6-7 0 0 0,-7 8 18 0 0,0 0-1 0 0,0 0 1 0 0,0 0 0 0 0,0-1 0 0 0,-1 1 0 0 0,0-1 0 0 0,0 0 0 0 0,0 0 0 0 0,-1 0 0 0 0,1 1 0 0 0,-1-2 0 0 0,0 1 0 0 0,-1 0 0 0 0,1 0 0 0 0,-1 0 0 0 0,0 0 0 0 0,0 0 0 0 0,-1 0 0 0 0,1 0 0 0 0,-1 0 0 0 0,0 0 0 0 0,-1 0 0 0 0,1 0 0 0 0,-1 0 0 0 0,-4-8 0 0 0,0 2-290 0 0,-1 1 0 0 0,0-1 0 0 0,0 2 0 0 0,-1-1 1 0 0,-15-14-1 0 0,-27-16-5290 0 0,47 39 4171 0 0,-8-5-6503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8:50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72 760 0 0,'4'-10'3031'0'0,"1"0"1"0"0,0 1-1 0 0,1-1 1 0 0,0 1-1 0 0,11-14 2481 0 0,-16 26-4792 0 0,-1 3-410 0 0,0 0 0 0 0,0-1-1 0 0,0 1 1 0 0,-1 0 0 0 0,0 0 0 0 0,0 0 0 0 0,-1 0 0 0 0,1-1 0 0 0,-1 1 0 0 0,-4 7 0 0 0,-5 20 622 0 0,-13 38 369 0 0,-1 1-77 0 0,23-64-1061 0 0,0 0 0 0 0,1 0 0 0 0,0 0 0 0 0,0 0-1 0 0,1 0 1 0 0,0 0 0 0 0,1 11 0 0 0,0-15-134 0 0,0 0 1 0 0,0-1-1 0 0,0 1 1 0 0,0-1-1 0 0,1 1 0 0 0,-1-1 1 0 0,1 1-1 0 0,0-1 0 0 0,0 0 1 0 0,0 0-1 0 0,0 0 1 0 0,1 0-1 0 0,-1 0 0 0 0,6 4 1 0 0,-3-3 74 0 0,1 0 1 0 0,-1-1-1 0 0,1 0 0 0 0,0 0 1 0 0,0 0-1 0 0,0 0 1 0 0,12 2-1 0 0,0-1 131 0 0,1-1-1 0 0,0 0 1 0 0,0-2-1 0 0,37-1 1 0 0,114-15-235 0 0,-163 13 0 0 0,0 0 0 0 0,6-3-375 0 0,-11 4-235 0 0,2-5-3806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2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91 20 0 0,'0'-1'302'0'0,"0"-1"-1"0"0,0 1 1 0 0,0 0-1 0 0,0 0 1 0 0,0 0-1 0 0,-1-1 1 0 0,1 1-1 0 0,-1 0 1 0 0,1 0-1 0 0,-1 0 1 0 0,1 0-1 0 0,-1 0 1 0 0,0-1-1 0 0,1 1 1 0 0,-1 0-1 0 0,0 1 1 0 0,0-1-1 0 0,0 0 1 0 0,0 0-1 0 0,0 0 1 0 0,-1-1-1 0 0,-1 1 199 0 0,0-1 1 0 0,0 0-1 0 0,-1 1 0 0 0,1 0 0 0 0,0 0 1 0 0,-1 0-1 0 0,-5-1 0 0 0,-5 1 1060 0 0,0 0 0 0 0,-27 2 0 0 0,25 0-771 0 0,0 1 0 0 0,0 1 0 0 0,1 1-1 0 0,-1 0 1 0 0,1 1 0 0 0,-27 13 0 0 0,32-13-319 0 0,0 0 0 0 0,0 1 0 0 0,0 1 0 0 0,1-1 0 0 0,0 1 0 0 0,0 1 0 0 0,1 0 0 0 0,0 0 0 0 0,1 1 0 0 0,-10 12 0 0 0,16-19-314 0 0,-1 1-1 0 0,1 0 1 0 0,-1 0 0 0 0,1 0-1 0 0,0 0 1 0 0,0 0-1 0 0,0 0 1 0 0,0 0 0 0 0,1 0-1 0 0,-1 1 1 0 0,1-1-1 0 0,0 0 1 0 0,0 0 0 0 0,0 0-1 0 0,0 1 1 0 0,2 4-1 0 0,-1-3-1 0 0,1 0-1 0 0,0 0 1 0 0,0-1-1 0 0,0 1 1 0 0,0-1-1 0 0,1 1 0 0 0,0-1 1 0 0,0 0-1 0 0,6 6 1 0 0,1 1 105 0 0,2-1 1 0 0,-1-1-1 0 0,1 0 1 0 0,1 0-1 0 0,0-1 1 0 0,14 7 0 0 0,-11-8-128 0 0,0 0 1 0 0,0-1-1 0 0,0-1 1 0 0,27 6 0 0 0,-35-10-133 0 0,1 0 0 0 0,0 0 0 0 0,-1 0 0 0 0,1-1 0 0 0,0-1 1 0 0,0 0-1 0 0,-1 0 0 0 0,1 0 0 0 0,0-1 0 0 0,14-6 0 0 0,-19 6 1 0 0,1 0 1 0 0,-1 0-1 0 0,0-1 0 0 0,0 1 0 0 0,0-1 0 0 0,0 0 0 0 0,-1-1 0 0 0,1 1 0 0 0,-1-1 0 0 0,0 1 0 0 0,0-1 0 0 0,0 0 1 0 0,-1 0-1 0 0,1 0 0 0 0,-1 0 0 0 0,4-9 0 0 0,-4 7 4 0 0,0-1 0 0 0,-1 1 0 0 0,1-1 0 0 0,-1 1 0 0 0,0-1 0 0 0,-1 1 1 0 0,0-9-1 0 0,-2-5 1 0 0,-3 8-23 0 0,0 0 1 0 0,0 1 0 0 0,-2-1 0 0 0,1 1-1 0 0,-1 0 1 0 0,0 1 0 0 0,-1 0 0 0 0,-1 0 0 0 0,1 1-1 0 0,-2 0 1 0 0,1 0 0 0 0,-19-12 0 0 0,9 8-474 0 0,1 1 1 0 0,-2 1 0 0 0,1 1 0 0 0,-2 0 0 0 0,1 2 0 0 0,-36-10 0 0 0,30 12-1734 0 0,-12 1-5313 0 0,21 3 4217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1 268 7437 0 0,'3'-13'4282'0'0,"-2"10"-3305"0"0,-1 0 0 0 0,1-1 0 0 0,0 1-1 0 0,0 0 1 0 0,0 0 0 0 0,1 0 0 0 0,-1 0 0 0 0,4-4 0 0 0,-4 6-803 0 0,1 1-1 0 0,-1 1 1 0 0,0-1-1 0 0,1 0 1 0 0,-1 0-1 0 0,1 0 1 0 0,-1 1-1 0 0,0-1 1 0 0,1 1 0 0 0,-1-1-1 0 0,0 1 1 0 0,1 0-1 0 0,-1-1 1 0 0,0 1-1 0 0,0 0 1 0 0,0 0-1 0 0,2 2 1 0 0,6 5 163 0 0,-2 2 0 0 0,1-1 0 0 0,-1 1 0 0 0,-1 0 0 0 0,0 1 0 0 0,7 15 0 0 0,3 4 180 0 0,14 26 334 0 0,132 213 2880 0 0,-102-191-2057 0 0,-54-73-1674 0 0,-6-5 0 0 0,0 0 0 0 0,1 1 0 0 0,-1-1 0 0 0,0 0 0 0 0,0 0 0 0 0,1 0 0 0 0,-1 1 0 0 0,0-1 0 0 0,0 0 0 0 0,1 0 0 0 0,-1 0 0 0 0,0 0 0 0 0,1 0 0 0 0,-1 0 0 0 0,0 0 0 0 0,1 1 0 0 0,-1-1 0 0 0,0 0 0 0 0,1 0 0 0 0,-1 0 0 0 0,0 0 0 0 0,1 0 0 0 0,-1 0 0 0 0,0-1 0 0 0,1 1 0 0 0,-1 0 0 0 0,1 0 0 0 0,1-1 0 0 0,0-1 0 0 0,0 1 0 0 0,1-1 0 0 0,-1 0 0 0 0,0 0 0 0 0,0 1 0 0 0,-1-1 0 0 0,1-1 0 0 0,0 1 0 0 0,-1 0 0 0 0,1 0 0 0 0,-1-1 0 0 0,0 1 0 0 0,0 0 0 0 0,0-1 0 0 0,1-3 0 0 0,14-54 0 0 0,-8 27 0 0 0,96-411 0 0 0,-67 288-49 0 0,-37 155-37 0 0,0-1 0 0 0,1 1 0 0 0,-1-1 0 0 0,1 1-1 0 0,-1 0 1 0 0,1-1 0 0 0,0 1 0 0 0,-1-1 0 0 0,1 1 0 0 0,0 0-1 0 0,0 0 1 0 0,0 0 0 0 0,0-1 0 0 0,0 1 0 0 0,0 0 0 0 0,1 0-1 0 0,0-1 1 0 0,-1 2-101 0 0,0 0-1 0 0,0 0 1 0 0,0-1 0 0 0,0 1-1 0 0,0 0 1 0 0,0 0-1 0 0,0 0 1 0 0,0 0 0 0 0,0 0-1 0 0,0 0 1 0 0,0 0-1 0 0,0 0 1 0 0,0 1 0 0 0,0-1-1 0 0,-1 0 1 0 0,1 1-1 0 0,0-1 1 0 0,0 0 0 0 0,0 1-1 0 0,1 0 1 0 0,4 3-1272 0 0,0 1 1 0 0,-1-1-1 0 0,1 2 1 0 0,-1-1-1 0 0,6 9 1 0 0,-6-9 609 0 0,13 15-2174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3:59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52 720 0 0,'-1'3'7224'0'0,"8"1"-5579"0"0,11-1-992 0 0,24 1 2411 0 0,70-5 0 0 0,-59 0-1825 0 0,304-4 3224 0 0,-134 4-2612 0 0,936-14 4651 0 0,-473-23-4160 0 0,-674 37-5054 0 0,-10 2 1821 0 0,0-1 0 0 0,0 0 0 0 0,0 0 0 0 0,0-1 0 0 0,0 1 0 0 0,1 0 0 0 0,-1-1 0 0 0,0 1 0 0 0,0-1 0 0 0,2 0 0 0 0,-25 13-2581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7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4 536 0 0,'-2'-4'13143'0'0,"-3"18"-11844"0"0,1 1 0 0 0,0-1-1 0 0,-3 29 1 0 0,6-37-1040 0 0,0 1 1 0 0,1-1-1 0 0,0 1 1 0 0,0-1-1 0 0,1 1 1 0 0,0-1-1 0 0,0 1 0 0 0,0-1 1 0 0,1 1-1 0 0,0-1 1 0 0,0 0-1 0 0,4 6 1 0 0,-3-6-193 0 0,1 0 1 0 0,0-1 0 0 0,1 1 0 0 0,0-1 0 0 0,-1 0-1 0 0,2 0 1 0 0,-1 0 0 0 0,0-1 0 0 0,1 0 0 0 0,0 0-1 0 0,0 0 1 0 0,0-1 0 0 0,1 0 0 0 0,-1 0 0 0 0,1 0-1 0 0,-1-1 1 0 0,1 0 0 0 0,0 0 0 0 0,0-1 0 0 0,0 0-1 0 0,0 0 1 0 0,0-1 0 0 0,0 0 0 0 0,0 0-1 0 0,0 0 1 0 0,0-1 0 0 0,14-3 0 0 0,-9 0-862 0 0,40-14-2242 0 0,-48 16 2142 0 0,-1 0 0 0 0,0 1 0 0 0,1-2-1 0 0,-1 1 1 0 0,0 0 0 0 0,0-1 0 0 0,2-2 0 0 0,1-4-1363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4:08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56 264 0 0,'-8'-11'1167'0'0,"6"8"-234"0"0,1 0 0 0 0,-1 0 0 0 0,0 0 0 0 0,-1 0-1 0 0,1 0 1 0 0,0 1 0 0 0,-1-1 0 0 0,0 1 0 0 0,-4-4 1359 0 0,5 6-1728 0 0,1 1 0 0 0,-1-1 0 0 0,1 0 0 0 0,-1 0 0 0 0,1 0 0 0 0,-1 1 0 0 0,1-1 0 0 0,0 1 0 0 0,-1-1 0 0 0,1 1 0 0 0,0 0 0 0 0,-1-1 0 0 0,-1 3 0 0 0,2-3-442 0 0,1 1 0 0 0,0-1 0 0 0,-1 1 0 0 0,1 0 0 0 0,0-1-1 0 0,0 1 1 0 0,0-1 0 0 0,-1 1 0 0 0,1 0 0 0 0,0-1 0 0 0,0 1 0 0 0,0 0 0 0 0,0-1 0 0 0,0 1-1 0 0,0-1 1 0 0,0 1 0 0 0,0 0 0 0 0,0-1 0 0 0,1 1 0 0 0,-1 0 0 0 0,0-1 0 0 0,0 1 0 0 0,0-1-1 0 0,1 1 1 0 0,-1 0 0 0 0,0-1 0 0 0,1 1 0 0 0,-1-1 0 0 0,1 1 0 0 0,0 0-28 0 0,1 0 0 0 0,-1 0 0 0 0,0 0 0 0 0,1-1 0 0 0,-1 1 0 0 0,0 0 0 0 0,1-1 0 0 0,-1 1 0 0 0,1-1 0 0 0,-1 0 0 0 0,1 0 0 0 0,2 1 0 0 0,0-1-65 0 0,0 0 0 0 0,0 0 0 0 0,0 0 0 0 0,0-1 0 0 0,-1 1 0 0 0,1-1 0 0 0,0 0 0 0 0,0 0 0 0 0,0 0 0 0 0,-1-1 0 0 0,7-3 0 0 0,-7 3-13 0 0,-1 2-15 0 0,0-1-1 0 0,-1 0 0 0 0,1 0 1 0 0,-1 0-1 0 0,0 0 1 0 0,1 0-1 0 0,-1-1 1 0 0,0 1-1 0 0,0 0 0 0 0,1-1 1 0 0,-1 1-1 0 0,0-1 1 0 0,0 1-1 0 0,-1-1 1 0 0,1 1-1 0 0,0-1 0 0 0,0 0 1 0 0,0-1-1 0 0,-1 1 10 0 0,-1 2-93 0 0,0-1-1 0 0,0 0 1 0 0,0 1 0 0 0,0-1 0 0 0,0 1 0 0 0,0-1 0 0 0,0 1 0 0 0,0 0 0 0 0,-1-1-1 0 0,1 1 1 0 0,-2 0 0 0 0,2 0-195 0 0,0 0 1 0 0,0 0-1 0 0,1 1 0 0 0,-1-1 1 0 0,0 0-1 0 0,0 1 0 0 0,1-1 0 0 0,-1 1 1 0 0,0-1-1 0 0,0 1 0 0 0,1-1 0 0 0,-1 1 1 0 0,0-1-1 0 0,1 1 0 0 0,-1 0 1 0 0,1-1-1 0 0,-1 1 0 0 0,1 0 0 0 0,-1 0 1 0 0,1-1-1 0 0,-1 1 0 0 0,1 0 0 0 0,0 0 1 0 0,0 0-1 0 0,-1-1 0 0 0,1 1 0 0 0,0 0 1 0 0,0 0-1 0 0,0 0 0 0 0,0 0 1 0 0,0 0-1 0 0,0-1 0 0 0,0 3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1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1 287 248 0 0,'0'-1'136'0'0,"0"0"0"0"0,0 0 0 0 0,0 0-1 0 0,0 0 1 0 0,0 0 0 0 0,0 0 0 0 0,0 0 0 0 0,1 0 0 0 0,-1 0-1 0 0,0 0 1 0 0,1 0 0 0 0,-1 0 0 0 0,0 0 0 0 0,1 1 0 0 0,0-1-1 0 0,-1 0 1 0 0,1 0 0 0 0,-1 0 0 0 0,1 1 0 0 0,0-1 0 0 0,0 0 0 0 0,-1 1-1 0 0,1-1 1 0 0,0 1 0 0 0,0-1 0 0 0,0 0 0 0 0,0 1 0 0 0,-1 0-1 0 0,1-1 1 0 0,0 1 0 0 0,0 0 0 0 0,0-1 0 0 0,0 1 0 0 0,0 0-1 0 0,0 0 1 0 0,0 0 0 0 0,0 0 0 0 0,0 0 0 0 0,0 0 0 0 0,0 0-1 0 0,0 0 1 0 0,0 0 0 0 0,0 1 0 0 0,0-1 0 0 0,0 0 0 0 0,0 1 0 0 0,0-1-1 0 0,0 0 1 0 0,1 2 0 0 0,4 1 261 0 0,1 1 1 0 0,-1 0-1 0 0,0 1 0 0 0,-1-1 0 0 0,10 10 1 0 0,15 19 814 0 0,-2 1 1 0 0,38 57 0 0 0,37 82 637 0 0,-96-161-1729 0 0,117 222 2474 0 0,1 3-4 0 0,-118-224-2296 0 0,-6-10-121 0 0,1 0 0 0 0,-1 0 1 0 0,1 0-1 0 0,-1 0 0 0 0,1 0 0 0 0,0 0 1 0 0,0 0-1 0 0,1 0 0 0 0,-1-1 1 0 0,1 1-1 0 0,-1-1 0 0 0,1 0 1 0 0,0 1-1 0 0,3 1 0 0 0,-5-4 582 0 0,6-16-366 0 0,-1 0 0 0 0,0-1 0 0 0,-1 0 0 0 0,4-24 0 0 0,5-73 28 0 0,-8 57-154 0 0,64-441 1173 0 0,-66 465-1301 0 0,3 0 0 0 0,0 0 0 0 0,2 1 0 0 0,1 1 0 0 0,2-1 0 0 0,1 2 0 0 0,28-50 0 0 0,-25 51-49 0 0,-10 18-204 0 0,0 0 1 0 0,0 1-1 0 0,12-15 0 0 0,-17 24-284 0 0,4 4-1334 0 0,-5-3 1697 0 0,1 0 0 0 0,-1 0 0 0 0,0 0 0 0 0,1 0 0 0 0,-1 0 0 0 0,0 0 0 0 0,1 0 0 0 0,-1 0 0 0 0,0 0 0 0 0,0 0 1 0 0,1 0-1 0 0,-1 0 0 0 0,0 0 0 0 0,1 1 0 0 0,-1-1 0 0 0,0 0 0 0 0,1 0 0 0 0,-1 0 0 0 0,0 1 0 0 0,0-1 0 0 0,1 0 0 0 0,-1 0 0 0 0,0 1 0 0 0,0-1 0 0 0,0 0 0 0 0,0 0 0 0 0,1 1 0 0 0,-1-1 0 0 0,0 0 0 0 0,0 1 0 0 0,9 63-9268 0 0,-7-43 6557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0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12 556 0 0,'0'-1'182'0'0,"0"1"-1"0"0,0 0 1 0 0,0-1 0 0 0,0 1-1 0 0,0-1 1 0 0,0 1 0 0 0,0-1-1 0 0,0 1 1 0 0,0 0 0 0 0,0-1-1 0 0,0 1 1 0 0,0-1 0 0 0,0 1 0 0 0,0 0-1 0 0,0-1 1 0 0,0 1 0 0 0,1 0-1 0 0,-1-1 1 0 0,0 1 0 0 0,0-1-1 0 0,0 1 1 0 0,1 0 0 0 0,-1 0-1 0 0,0-1 1 0 0,1 1 0 0 0,-1 0-1 0 0,0-1 1 0 0,1 1 0 0 0,-1 0-1 0 0,0 0 1 0 0,1 0 0 0 0,-1-1-1 0 0,7 13 1872 0 0,4 29-257 0 0,0 29 1295 0 0,1 102 1 0 0,0-4 270 0 0,-12-165-3261 0 0,1 0 0 0 0,0 0 0 0 0,0-1 0 0 0,0 1 0 0 0,0 0-1 0 0,1 0 1 0 0,-1 0 0 0 0,3 2 0 0 0,-4-4-39 0 0,1 0 1 0 0,0 0-1 0 0,-1 0 0 0 0,1 0 0 0 0,0 0 0 0 0,0 0 1 0 0,0 0-1 0 0,-1-1 0 0 0,1 1 0 0 0,0 0 1 0 0,0-1-1 0 0,0 1 0 0 0,0 0 0 0 0,1-1 0 0 0,-1 1 1 0 0,0-1-1 0 0,0 0 0 0 0,0 1 0 0 0,0-1 1 0 0,0 0-1 0 0,1 0 0 0 0,-1 0 0 0 0,0 0 1 0 0,0 0-1 0 0,0 0 0 0 0,1 0 0 0 0,0 0 0 0 0,21-8 442 0 0,0-1-1 0 0,26-14 0 0 0,-21 9-39 0 0,34-12-1 0 0,-53 23-369 0 0,0 1 0 0 0,0-1 0 0 0,0 2 0 0 0,0-1-1 0 0,0 1 1 0 0,1 1 0 0 0,-1-1 0 0 0,13 3 0 0 0,-17-2-56 0 0,0 1-1 0 0,-1 0 1 0 0,1 0 0 0 0,0 1-1 0 0,-1 0 1 0 0,1-1 0 0 0,-1 2-1 0 0,1-1 1 0 0,-1 0 0 0 0,0 1-1 0 0,0 0 1 0 0,0 0 0 0 0,-1 0 0 0 0,1 0-1 0 0,-1 1 1 0 0,1-1 0 0 0,-1 1-1 0 0,0 0 1 0 0,-1 0 0 0 0,5 7-1 0 0,-5-7-19 0 0,-1 0 0 0 0,1 0 0 0 0,-1 0 0 0 0,0 0-1 0 0,0 0 1 0 0,0 0 0 0 0,-1 0 0 0 0,0 0 0 0 0,1 0 0 0 0,-1 0-1 0 0,-1 0 1 0 0,1 0 0 0 0,-1 1 0 0 0,1-1 0 0 0,-1 0-1 0 0,0 0 1 0 0,-1 0 0 0 0,1-1 0 0 0,-1 1 0 0 0,0 0 0 0 0,1 0-1 0 0,-2-1 1 0 0,1 1 0 0 0,-4 4 0 0 0,0-2-1 0 0,1 0 0 0 0,-2 0 0 0 0,1-1 1 0 0,-1 1-1 0 0,0-1 0 0 0,0-1 0 0 0,0 0 0 0 0,0 0 1 0 0,-1 0-1 0 0,0-1 0 0 0,0 0 0 0 0,0 0 1 0 0,0-1-1 0 0,0 0 0 0 0,-14 2 0 0 0,7-3-47 0 0,0 0 0 0 0,-1-1-1 0 0,0 0 1 0 0,1-1 0 0 0,0-1 0 0 0,-1 0-1 0 0,-23-8 1 0 0,37 10-211 0 0,0-1-1 0 0,0 0 0 0 0,0 1 1 0 0,1-1-1 0 0,-1 0 0 0 0,0 0 1 0 0,1 0-1 0 0,-1 0 0 0 0,1-1 1 0 0,-1 1-1 0 0,1 0 1 0 0,-2-2-1 0 0,3 3 111 0 0,0 0 0 0 0,0-1 0 0 0,0 1 0 0 0,0 0 0 0 0,-1 0 0 0 0,1 0 0 0 0,0 0 0 0 0,0-1 0 0 0,0 1 0 0 0,0 0 0 0 0,0 0 0 0 0,0 0 0 0 0,0-1 0 0 0,0 1 0 0 0,0 0 0 0 0,0 0 0 0 0,0 0 0 0 0,0-1 0 0 0,0 1 0 0 0,0 0 0 0 0,0 0 0 0 0,0 0 0 0 0,0-1 0 0 0,0 1 0 0 0,0 0 0 0 0,0 0 0 0 0,1 0 0 0 0,-1-1 0 0 0,0 1 0 0 0,0 0 0 0 0,0 0 0 0 0,0 0 0 0 0,1-1-523 0 0,16-2-4598 0 0,-3 3 2888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1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59 424 0 0,'0'-4'710'0'0,"-1"1"-1"0"0,1-1 1 0 0,0 1 0 0 0,-1 0 0 0 0,0-1-1 0 0,0 1 1 0 0,0 0 0 0 0,0 0-1 0 0,0 0 1 0 0,-1-1 0 0 0,1 2 0 0 0,-3-5-1 0 0,3 6 206 0 0,-7-4 637 0 0,7 5-1403 0 0,0-1 1 0 0,1 1 0 0 0,-1-1-1 0 0,0 1 1 0 0,0-1 0 0 0,1 1-1 0 0,-1-1 1 0 0,0 1 0 0 0,0-1-1 0 0,0 1 1 0 0,0 0 0 0 0,1 0-1 0 0,-1-1 1 0 0,0 1 0 0 0,0 0-1 0 0,0 0 1 0 0,0 0 0 0 0,0 0-1 0 0,0 0 1 0 0,0 0-1 0 0,0 0 1 0 0,-1 1 0 0 0,-6 1 268 0 0,1 0 1 0 0,-1 1 0 0 0,0 0-1 0 0,1 0 1 0 0,-1 1-1 0 0,1 0 1 0 0,0 0 0 0 0,0 1-1 0 0,1 0 1 0 0,-1 0 0 0 0,1 0-1 0 0,0 1 1 0 0,1 0-1 0 0,-8 9 1 0 0,10-10-267 0 0,0-1 1 0 0,0 1-1 0 0,0 0 1 0 0,0 0-1 0 0,1 0 1 0 0,0 0-1 0 0,0 1 0 0 0,0-1 1 0 0,1 0-1 0 0,0 1 1 0 0,0-1-1 0 0,0 1 0 0 0,0 0 1 0 0,1-1-1 0 0,0 1 1 0 0,0-1-1 0 0,1 1 1 0 0,0 0-1 0 0,0-1 0 0 0,0 1 1 0 0,0-1-1 0 0,4 8 1 0 0,-3-8-54 0 0,1-1 0 0 0,0 0 0 0 0,0 0 0 0 0,0 0 0 0 0,1 0 0 0 0,-1 0-1 0 0,1-1 1 0 0,0 1 0 0 0,0-1 0 0 0,0 0 0 0 0,0 0 0 0 0,0-1 0 0 0,1 1 0 0 0,0-1 0 0 0,-1 0 0 0 0,1 0 0 0 0,5 1 0 0 0,6 2 163 0 0,0-1 0 0 0,1-1 0 0 0,32 2 0 0 0,-41-5-359 0 0,1 0 0 0 0,0-1 0 0 0,0 0 0 0 0,-1-1 0 0 0,1 0 1 0 0,-1 0-1 0 0,1-1 0 0 0,-1 0 0 0 0,9-5 0 0 0,7-1-3985 0 0,0 0-4016 0 0,-18 7 5523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54 152 0 0,'-4'-16'6725'0'0,"5"14"-6469"0"0,0-1-1 0 0,0 1 1 0 0,1 0 0 0 0,-1 0 0 0 0,1 0 0 0 0,0 0 0 0 0,-1 0 0 0 0,1 1 0 0 0,0-1 0 0 0,0 0 0 0 0,0 1 0 0 0,0 0 0 0 0,0-1 0 0 0,0 1 0 0 0,1 0-1 0 0,-1 0 1 0 0,0 0 0 0 0,1 0 0 0 0,-1 1 0 0 0,1-1 0 0 0,-1 0 0 0 0,0 1 0 0 0,5 0 0 0 0,2-2 207 0 0,0 2 0 0 0,0-1 0 0 0,0 1 0 0 0,0 1 0 0 0,14 1 0 0 0,-19-1-386 0 0,-1 0 0 0 0,1 0 0 0 0,0 0 0 0 0,-1 0 0 0 0,1 0-1 0 0,-1 1 1 0 0,1 0 0 0 0,-1-1 0 0 0,0 1 0 0 0,0 0 0 0 0,0 1 0 0 0,0-1-1 0 0,0 1 1 0 0,0-1 0 0 0,-1 1 0 0 0,1 0 0 0 0,-1 0 0 0 0,0 0-1 0 0,4 6 1 0 0,-6-8-31 0 0,-13 23 64 0 0,7-16-82 0 0,-1 0 0 0 0,0-1 1 0 0,0 0-1 0 0,-1 0 1 0 0,1-1-1 0 0,-2 1 1 0 0,-10 5-1 0 0,-6 5 5 0 0,-5 0-154 0 0,11-8-1536 0 0,3 3-4677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3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86 528 0 0,'-24'-12'16186'0'0,"37"7"-15332"0"0,-1 1 1 0 0,1 0-1 0 0,0 1 0 0 0,0 1 0 0 0,1 0 1 0 0,13 0-1 0 0,27-5 274 0 0,-23 2-828 0 0,74-16 547 0 0,-37 4-4734 0 0,-67 17 3575 0 0,8-1-1482 0 0,2 6-6433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46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78 296 0 0,'-16'-66'11725'0'0,"15"64"-10296"0"0,-3-7 3406 0 0,3 11-5058 0 0,0 0-1 0 0,0 1 1 0 0,0-1-1 0 0,0 0 1 0 0,1 1-1 0 0,0-1 1 0 0,-1 0-1 0 0,1 1 1 0 0,0-1 0 0 0,0 1-1 0 0,0-1 1 0 0,0 1-1 0 0,0-1 1 0 0,1 0-1 0 0,-1 1 1 0 0,1-1 0 0 0,0 0-1 0 0,0 1 1 0 0,-1-1-1 0 0,1 0 1 0 0,1 0-1 0 0,1 4 1 0 0,7 6-1970 0 0,-1 0 313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4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0 912 0 0,'0'0'212'0'0,"-1"0"0"0"0,1 0 0 0 0,0 0 0 0 0,0 0 0 0 0,-1 0 1 0 0,1 0-1 0 0,0 1 0 0 0,-1-1 0 0 0,1 0 0 0 0,0 0 0 0 0,-1 0 0 0 0,-1 2 1697 0 0,2-2-1697 0 0,0 0 0 0 0,0 1 0 0 0,0-1 0 0 0,-1 0 0 0 0,1 0 0 0 0,0 1 0 0 0,0-1 0 0 0,0 0 0 0 0,0 1 0 0 0,0-1 0 0 0,0 0 0 0 0,0 1 0 0 0,0-1 1 0 0,0 0-1 0 0,0 0 0 0 0,0 1 0 0 0,0-1 0 0 0,0 0 0 0 0,0 1 0 0 0,0-1 0 0 0,0 0 0 0 0,0 1 0 0 0,0-1 0 0 0,0 0 0 0 0,0 1 0 0 0,18 6 3986 0 0,27 0-761 0 0,-18-4-2122 0 0,0 1 0 0 0,27 7 1 0 0,17 8-7606 0 0,-64-16 4734 0 0,0-2-882 0 0,0 0 351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4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1 244 932 0 0,'2'-2'190'0'0,"1"-4"528"0"0,1 1-1 0 0,-1 0 1 0 0,1 0-1 0 0,1 0 1 0 0,-1 1-1 0 0,7-6 1 0 0,-9 9-476 0 0,0 0 0 0 0,0 0 0 0 0,-1 0 1 0 0,1 1-1 0 0,0-1 0 0 0,0 0 1 0 0,0 1-1 0 0,0-1 0 0 0,0 1 0 0 0,0 0 1 0 0,-1 0-1 0 0,1 0 0 0 0,0 0 0 0 0,0 0 1 0 0,0 0-1 0 0,0 0 0 0 0,0 1 1 0 0,0-1-1 0 0,0 0 0 0 0,0 1 0 0 0,0 0 1 0 0,-1 0-1 0 0,1-1 0 0 0,0 1 1 0 0,3 2-1 0 0,3 3 283 0 0,0 0 1 0 0,0 0 0 0 0,-1 0 0 0 0,1 1-1 0 0,-1 0 1 0 0,-1 1 0 0 0,10 12-1 0 0,33 63 1487 0 0,-40-67-1581 0 0,172 361 5541 0 0,-102-203-3438 0 0,-58-138-1604 0 0,-20-34-862 0 0,0-1 1 0 0,0 1 0 0 0,0-1-1 0 0,1 0 1 0 0,-1 0-1 0 0,1 1 1 0 0,-1-1 0 0 0,0 0-1 0 0,1-1 1 0 0,0 1-1 0 0,-1 0 1 0 0,1 0 0 0 0,0 0-1 0 0,-1-1 1 0 0,1 1 0 0 0,0-1-1 0 0,-1 0 1 0 0,1 1-1 0 0,2-1 1 0 0,-1-1-38 0 0,-1 0 1 0 0,0 0-1 0 0,0 0 1 0 0,0 0-1 0 0,0 0 1 0 0,0 0-1 0 0,-1-1 0 0 0,1 1 1 0 0,0 0-1 0 0,0-1 1 0 0,-1 0-1 0 0,1 1 0 0 0,1-3 1 0 0,0 0 38 0 0,12-14 86 0 0,0-1-1 0 0,-2-1 1 0 0,20-35-1 0 0,27-71 135 0 0,-39 81-206 0 0,27-58 223 0 0,-5-2 1 0 0,-4-2-1 0 0,31-137 1 0 0,-44 141-878 0 0,-25 102 213 0 0,11 12-1558 0 0,-8-6 1386 0 0,-1 1 0 0 0,0 1 0 0 0,0-1 0 0 0,-1 0 0 0 0,0 1-1 0 0,0-1 1 0 0,0 1 0 0 0,-1 0 0 0 0,1 8 0 0 0,3 12-2963 0 0,2 5-13 0 0,-3 0 504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5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36 332 0 0,'0'0'731'0'0,"-2"-3"137"0"0,1 1-588 0 0,0 0-1 0 0,0 0 1 0 0,0 1 0 0 0,0-1 0 0 0,-1 0-1 0 0,1 0 1 0 0,0 1 0 0 0,-1-1 0 0 0,0 1-1 0 0,1-1 1 0 0,-1 1 0 0 0,0 0 0 0 0,0 0-1 0 0,0 0 1 0 0,0 0 0 0 0,0 0 0 0 0,0 0-1 0 0,0 0 1 0 0,0 1 0 0 0,0-1 0 0 0,-3 0-1 0 0,-10-1 774 0 0,-1 1-1 0 0,0 1 1 0 0,0 1-1 0 0,0 0 1 0 0,1 0-1 0 0,-1 2 0 0 0,0 0 1 0 0,-20 7-1 0 0,28-7-714 0 0,0-1 0 0 0,1 2-1 0 0,0-1 1 0 0,-1 1-1 0 0,1 0 1 0 0,0 0 0 0 0,1 1-1 0 0,-1 0 1 0 0,1 0 0 0 0,0 0-1 0 0,0 1 1 0 0,1 0-1 0 0,-1 0 1 0 0,1 1 0 0 0,1-1-1 0 0,-1 1 1 0 0,1 0 0 0 0,-5 12-1 0 0,8-16-245 0 0,0 0 0 0 0,0 0-1 0 0,0 1 1 0 0,1-1 0 0 0,-1 0 0 0 0,1 1-1 0 0,0-1 1 0 0,0 1 0 0 0,0-1 0 0 0,0 0-1 0 0,1 1 1 0 0,-1-1 0 0 0,1 0 0 0 0,0 1-1 0 0,0-1 1 0 0,0 0 0 0 0,0 0-1 0 0,1 1 1 0 0,-1-1 0 0 0,1 0 0 0 0,0-1-1 0 0,0 1 1 0 0,0 0 0 0 0,0 0 0 0 0,0-1-1 0 0,0 1 1 0 0,1-1 0 0 0,0 0 0 0 0,-1 0-1 0 0,1 0 1 0 0,0 0 0 0 0,0 0-1 0 0,4 2 1 0 0,2 0 22 0 0,0 0 1 0 0,1 0-1 0 0,-1-1 0 0 0,1 0 0 0 0,-1 0 1 0 0,1-1-1 0 0,0 0 0 0 0,0-1 0 0 0,0 0 1 0 0,13-1-1 0 0,0-3-225 0 0,42-9 1 0 0,-6-1-2388 0 0,-48 12 552 0 0,1 0-1 0 0,0 0 1 0 0,13 1 0 0 0,-9 1-1030 0 0,0-2 429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5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367 914 172 0 0,'6'-22'3782'0'0,"-7"17"-3313"0"0,1 1 0 0 0,-1 0 1 0 0,0 0-1 0 0,-1 0 0 0 0,1 0 1 0 0,-1 0-1 0 0,0 0 0 0 0,0 1 1 0 0,0-1-1 0 0,0 1 0 0 0,-1-1 1 0 0,1 1-1 0 0,-1 0 0 0 0,0 0 1 0 0,0 0-1 0 0,0 0 0 0 0,0 0 1 0 0,-1 1-1 0 0,-6-5 0 0 0,-3-1 576 0 0,0 1-1 0 0,0 0 1 0 0,-1 1-1 0 0,-21-7 0 0 0,23 9-370 0 0,0 1 0 0 0,0 0 0 0 0,0 1 0 0 0,0 1 0 0 0,0 0 1 0 0,0 1-1 0 0,-1 0 0 0 0,1 0 0 0 0,-22 5 0 0 0,30-4-507 0 0,-1 0 1 0 0,1 0-1 0 0,-1 1 1 0 0,1 0 0 0 0,-1 0-1 0 0,1 0 1 0 0,0 0-1 0 0,0 0 1 0 0,0 1 0 0 0,0 0-1 0 0,0 0 1 0 0,0 0-1 0 0,1 0 1 0 0,0 1 0 0 0,0-1-1 0 0,0 1 1 0 0,0 0-1 0 0,0 0 1 0 0,1 0 0 0 0,-1 0-1 0 0,1 1 1 0 0,0-1-1 0 0,1 0 1 0 0,-1 1 0 0 0,1 0-1 0 0,0-1 1 0 0,-1 8-1 0 0,1-7-86 0 0,0 0 0 0 0,1-1 0 0 0,0 1 0 0 0,0 0-1 0 0,0 0 1 0 0,1 0 0 0 0,-1-1 0 0 0,1 1-1 0 0,0 0 1 0 0,1 0 0 0 0,-1-1 0 0 0,1 1-1 0 0,0-1 1 0 0,0 0 0 0 0,0 1 0 0 0,0-1 0 0 0,1 0-1 0 0,0 0 1 0 0,0 0 0 0 0,0-1 0 0 0,0 1-1 0 0,1-1 1 0 0,-1 0 0 0 0,1 0 0 0 0,0 0 0 0 0,0 0-1 0 0,0 0 1 0 0,0-1 0 0 0,0 0 0 0 0,1 0-1 0 0,5 2 1 0 0,-2-2-89 0 0,0 1-1 0 0,1-1 0 0 0,-1-1 0 0 0,0 1 1 0 0,1-2-1 0 0,0 1 0 0 0,-1-1 1 0 0,1 0-1 0 0,-1-1 0 0 0,1 0 1 0 0,-1 0-1 0 0,1-1 0 0 0,-1 0 0 0 0,0-1 1 0 0,0 1-1 0 0,0-2 0 0 0,11-5 1 0 0,2-4-33 0 0,-1-1 1 0 0,0-1 0 0 0,0-1-1 0 0,-2-1 1 0 0,0-1 0 0 0,-1 0 0 0 0,-1-1-1 0 0,0-1 1 0 0,-2 0 0 0 0,0-1-1 0 0,-2-1 1 0 0,0 0 0 0 0,9-25 0 0 0,-6 10-1 0 0,-2-2 0 0 0,-2 0 1 0 0,-1 0-1 0 0,-3-1 1 0 0,0 0-1 0 0,-3 0 0 0 0,-1 0 1 0 0,-2-1-1 0 0,-2 1 0 0 0,-9-57 1 0 0,5 56-63 0 0,-21-77-1 0 0,10 81-38 0 0,16 37 141 0 0,0-1-1 0 0,0 1 1 0 0,0 0-1 0 0,0 0 1 0 0,0 0-1 0 0,0 0 1 0 0,-1-1-1 0 0,1 1 1 0 0,0 0-1 0 0,0 0 1 0 0,0 0-1 0 0,-1 0 1 0 0,1 0 0 0 0,0 0-1 0 0,0-1 1 0 0,0 1-1 0 0,-1 0 1 0 0,1 0-1 0 0,0 0 1 0 0,0 0-1 0 0,0 0 1 0 0,-1 0-1 0 0,1 0 1 0 0,0 0-1 0 0,0 0 1 0 0,-1 0-1 0 0,1 0 1 0 0,0 0-1 0 0,0 0 1 0 0,0 0-1 0 0,-1 0 1 0 0,1 0-1 0 0,0 0 1 0 0,0 0 0 0 0,-1 1-1 0 0,1-1 1 0 0,0 0-1 0 0,0 0 1 0 0,0 0-1 0 0,0 0 1 0 0,-1 0-1 0 0,1 0 1 0 0,0 1-1 0 0,0-1 1 0 0,0 0-1 0 0,0 0 1 0 0,-1 0-1 0 0,1 1 1 0 0,0-1-1 0 0,0 0 1 0 0,-7 10-6 0 0,7-9 11 0 0,-4 7 8 0 0,1 1 1 0 0,0 0 0 0 0,1 0-1 0 0,0 0 1 0 0,0 0 0 0 0,1 0-1 0 0,0 1 1 0 0,0-1 0 0 0,2 10-1 0 0,-2 10 20 0 0,-3 89 181 0 0,17 184 0 0 0,-6-247-126 0 0,16 66-1 0 0,-15-90-76 0 0,1-1 0 0 0,1 0 0 0 0,25 47 0 0 0,-33-73-166 0 0,0 1 1 0 0,0-1-1 0 0,1 0 0 0 0,0 0 1 0 0,0-1-1 0 0,0 1 0 0 0,0-1 1 0 0,1 1-1 0 0,4 3 0 0 0,-5-6-132 0 0,-1 0-1 0 0,1 1 1 0 0,0-1-1 0 0,-1 0 1 0 0,1 0-1 0 0,0-1 1 0 0,0 1 0 0 0,0 0-1 0 0,0-1 1 0 0,0 0-1 0 0,-1 0 1 0 0,1 0-1 0 0,0 0 1 0 0,0 0-1 0 0,0 0 1 0 0,4-2-1 0 0,84-16-9816 0 0,-63 12 7497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6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80 72 0 0,'-2'-1'1036'0'0,"-25"-14"20300"0"0,41 15-21213 0 0,4 1 914 0 0,129 2 4347 0 0,-121-4-4861 0 0,-1-1-1 0 0,1-2 1 0 0,41-10 0 0 0,54-20 880 0 0,-102 27-1096 0 0,-1 1-3274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6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1 688 0 0,'-23'16'3264'0'0,"22"-15"-2820"0"0,0 0 0 0 0,-1 0 0 0 0,1 0 0 0 0,0 0 0 0 0,0 0 0 0 0,0 0 0 0 0,0 1-1 0 0,0-1 1 0 0,0 0 0 0 0,0 1 0 0 0,0-1 0 0 0,0 0 0 0 0,0 4 0 0 0,2-4-46 0 0,0 1 0 0 0,0 0 0 0 0,0-1 1 0 0,1 1-1 0 0,-1 0 0 0 0,1-1 0 0 0,-1 0 0 0 0,1 1 0 0 0,0-1 0 0 0,-1 0 1 0 0,1 0-1 0 0,0 0 0 0 0,0 0 0 0 0,0 0 0 0 0,0 0 0 0 0,2 0 1 0 0,0 1 585 0 0,13 5 326 0 0,0 0 1 0 0,1-2 0 0 0,0 0 0 0 0,0-1 0 0 0,0-1-1 0 0,30 2 1 0 0,-10-3-1 0 0,0-3-1 0 0,48-5 1 0 0,-83 5-1368 0 0,10-1-2511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24 102 440 0 0,'-24'-8'15418'0'0,"68"5"-12194"0"0,52-6 491 0 0,116-35 78 0 0,-73 9-7720 0 0,-131 33 1669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28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1 396 0 0,'-24'17'3354'0'0,"10"-4"5046"0"0,17-11-7930 0 0,0 1 0 0 0,0-1-1 0 0,1 0 1 0 0,-1 0-1 0 0,1 0 1 0 0,-1-1-1 0 0,1 1 1 0 0,0-1-1 0 0,-1 0 1 0 0,1 0-1 0 0,0 0 1 0 0,0 0 0 0 0,6 0-1 0 0,62 0 2536 0 0,-49-1-2313 0 0,242 4 5320 0 0,-230 0-7705 0 0,-7 7-8567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2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65 512 0 0,'-3'0'4108'0'0,"7"2"-1551"0"0,14 3-467 0 0,27 4-352 0 0,10-4 150 0 0,0-3 0 0 0,0-2 1 0 0,77-9-1 0 0,-120 8-1630 0 0,-1-1 0 0 0,0-1 0 0 0,0 1 0 0 0,0-2 0 0 0,0 1 0 0 0,0-2 0 0 0,-1 1 0 0 0,1-1 0 0 0,-1-1 1 0 0,-1 0-1 0 0,11-8 0 0 0,16-8 501 0 0,-33 20-484 0 0,2 5-201 0 0,-2 0-56 0 0,0 0 0 0 0,0 0 0 0 0,0 0 1 0 0,0 0-1 0 0,-1 0 0 0 0,1 1 0 0 0,-1-1 0 0 0,0 1 1 0 0,0 0-1 0 0,0-1 0 0 0,0 1 0 0 0,-1 0 0 0 0,1 0 1 0 0,-1 0-1 0 0,1 7 0 0 0,44 197 566 0 0,-19-78-120 0 0,14 15 144 0 0,-22-86-338 0 0,-17-52-238 0 0,0 0 0 0 0,-1 1 0 0 0,0-1 0 0 0,0 1 0 0 0,0 11 0 0 0,-1-16-60 0 0,-2 0-14 0 0,-1 1 22 0 0,0 0 0 0 0,0-1 0 0 0,0 0 0 0 0,-1 1 0 0 0,0-1 0 0 0,1-1 0 0 0,-1 1 0 0 0,0 0 0 0 0,-1-1 0 0 0,1 0 1 0 0,0 0-1 0 0,0 0 0 0 0,-1 0 0 0 0,1-1 0 0 0,-6 1 0 0 0,-14 3-49 0 0,-42 4 0 0 0,45-7 39 0 0,-5 0 15 0 0,-243 32 185 0 0,248-28-10 0 0,-13 0 3089 0 0,41-6-2866 0 0,283-34 2625 0 0,-253 32-3537 0 0,-33 2 78 0 0,0-1-194 0 0,26 0-843 0 0,-28 1 453 0 0,4 0-379 0 0,16 2-259 0 0,21 1-5694 0 0,-27-2 4460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2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340 129 196 0 0,'0'-3'337'0'0,"-1"-1"0"0"0,1 1-1 0 0,-1 0 1 0 0,0-1 0 0 0,0 1 0 0 0,0 0 0 0 0,-1 0 0 0 0,1 0-1 0 0,-1 0 1 0 0,1 0 0 0 0,-1 0 0 0 0,0 0 0 0 0,0 1-1 0 0,-1-1 1 0 0,1 0 0 0 0,0 1 0 0 0,-1 0 0 0 0,0 0 0 0 0,1 0-1 0 0,-5-3 1 0 0,-5-2 1346 0 0,-1-1-1 0 0,0 2 0 0 0,-18-7 1 0 0,31 12-1159 0 0,-3 1 13 0 0,-8-3 186 0 0,1 1 1 0 0,-1 1-1 0 0,1 0 1 0 0,-1 0-1 0 0,0 1 0 0 0,1 0 1 0 0,-1 1-1 0 0,0 0 1 0 0,-13 3-1 0 0,17-1-511 0 0,-1 0 0 0 0,0 0 0 0 0,1 1 1 0 0,0 0-1 0 0,-1 0 0 0 0,2 0 0 0 0,-1 1 0 0 0,0 0 0 0 0,1 1 0 0 0,0-1 1 0 0,-8 11-1 0 0,12-13-146 0 0,0-1 0 0 0,0 1 0 0 0,0 0 1 0 0,1 0-1 0 0,-1-1 0 0 0,1 1 0 0 0,0 0 0 0 0,0 0 1 0 0,0 0-1 0 0,0 1 0 0 0,1-1 0 0 0,-1 0 0 0 0,1 0 1 0 0,0 0-1 0 0,-1 0 0 0 0,2 1 0 0 0,-1-1 0 0 0,0 0 1 0 0,1 0-1 0 0,-1 0 0 0 0,1 0 0 0 0,0 0 0 0 0,0 1 1 0 0,0-2-1 0 0,0 1 0 0 0,1 0 0 0 0,-1 0 0 0 0,1 0 1 0 0,0-1-1 0 0,0 1 0 0 0,0 0 0 0 0,3 2 0 0 0,0 0 19 0 0,1 0-1 0 0,0 0 0 0 0,-1-1 0 0 0,2 1 0 0 0,-1-2 0 0 0,0 1 0 0 0,1-1 0 0 0,-1 0 0 0 0,1 0 0 0 0,12 3 0 0 0,-1-1 64 0 0,0-2-1 0 0,1 0 1 0 0,18 1 0 0 0,-29-4-123 0 0,-1 0-1 0 0,0 0 1 0 0,1-1 0 0 0,-1 0 0 0 0,1 0 0 0 0,-1 0-1 0 0,0-1 1 0 0,0 0 0 0 0,0-1 0 0 0,0 1-1 0 0,0-2 1 0 0,-1 1 0 0 0,1-1 0 0 0,-1 1-1 0 0,11-10 1 0 0,-13 9-32 0 0,0 0 0 0 0,0 0 1 0 0,0 0-1 0 0,-1 0 0 0 0,0-1 0 0 0,0 0 0 0 0,0 1 0 0 0,-1-1 0 0 0,1 0 0 0 0,-1 0 0 0 0,-1-1 0 0 0,1 1 0 0 0,0 0 0 0 0,-1-1 0 0 0,0 1 1 0 0,-1 0-1 0 0,1-1 0 0 0,-1 1 0 0 0,0-1 0 0 0,0 1 0 0 0,-3-12 0 0 0,2 12-51 0 0,0 0 0 0 0,-1 0-1 0 0,0 1 1 0 0,0-1 0 0 0,-1 0 0 0 0,1 1 0 0 0,-1 0 0 0 0,0-1 0 0 0,0 1-1 0 0,0 0 1 0 0,-1 1 0 0 0,1-1 0 0 0,-1 1 0 0 0,-7-6 0 0 0,6 5-369 0 0,0 1 1 0 0,0 0-1 0 0,0 0 1 0 0,0 1-1 0 0,0-1 1 0 0,0 1 0 0 0,-9-2-1 0 0,1 7-2017 0 0,3 0-5687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1:43.2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222 390 192 0 0,'-3'-5'1359'0'0,"2"25"-531"0"0,-9 63 3911 0 0,5-93-3005 0 0,2-12-1261 0 0,-2-63-48 0 0,3 66-230 0 0,0 16-8 0 0,-3 3-60 0 0,0 0 1 0 0,0 0 0 0 0,0 1-1 0 0,0-1 1 0 0,0 1 0 0 0,0 0-1 0 0,0 0 1 0 0,0 1 0 0 0,0 0-1 0 0,1 0 1 0 0,-7 3 0 0 0,-6 4 298 0 0,-28 18 0 0 0,39-22-330 0 0,0 0 0 0 0,0 0 0 0 0,0 1 1 0 0,0-1-1 0 0,1 1 0 0 0,-6 8 0 0 0,9-11-22 0 0,0 0-1 0 0,0 0 0 0 0,0 1 1 0 0,0-1-1 0 0,1 0 0 0 0,0 1 1 0 0,-1 0-1 0 0,1-1 0 0 0,0 1 1 0 0,0-1-1 0 0,1 1 0 0 0,-1 0 1 0 0,1 0-1 0 0,0 5 0 0 0,1-7-32 0 0,-1 0 1 0 0,1 0-1 0 0,0 0 0 0 0,0-1 0 0 0,0 1 0 0 0,0 0 0 0 0,0 0 0 0 0,1-1 1 0 0,-1 1-1 0 0,0-1 0 0 0,1 1 0 0 0,-1-1 0 0 0,1 0 0 0 0,0 1 1 0 0,-1-1-1 0 0,1 0 0 0 0,0 0 0 0 0,0 0 0 0 0,2 1 0 0 0,36 11 446 0 0,-27-11-417 0 0,-1-1 0 0 0,1-1-1 0 0,0 0 1 0 0,-1 0-1 0 0,1-2 1 0 0,-1 1 0 0 0,1-2-1 0 0,-1 1 1 0 0,0-2-1 0 0,0 0 1 0 0,0 0 0 0 0,0-1-1 0 0,-1 0 1 0 0,0-1-1 0 0,11-8 1 0 0,-12 7 3 0 0,-1 0 0 0 0,14-14-1 0 0,-20 18-46 0 0,0 0-1 0 0,0 0 0 0 0,0-1 1 0 0,-1 0-1 0 0,1 1 0 0 0,-1-1 1 0 0,0 0-1 0 0,0 0 1 0 0,2-7-1 0 0,-4 9-17 0 0,1 0-1 0 0,-1 0 1 0 0,0 0 0 0 0,0 0-1 0 0,0 0 1 0 0,-1 0 0 0 0,1 0-1 0 0,0 0 1 0 0,-1 0 0 0 0,1 0-1 0 0,-1 0 1 0 0,0 0 0 0 0,1 1 0 0 0,-1-1-1 0 0,0 0 1 0 0,0 0 0 0 0,0 1-1 0 0,-1-1 1 0 0,1 0 0 0 0,0 1-1 0 0,-1-1 1 0 0,1 1 0 0 0,-1 0-1 0 0,1-1 1 0 0,-1 1 0 0 0,1 0-1 0 0,-1 0 1 0 0,0 0 0 0 0,-3-1 0 0 0,-6-4 15 0 0,-1 1 0 0 0,0 1 1 0 0,-19-6-1 0 0,13 5 72 0 0,-15-11 54 0 0,31 15-100 0 0,2 0-46 0 0,0-1 0 0 0,1 0 1 0 0,-1 1-1 0 0,1-1 0 0 0,0 1 1 0 0,-1-1-1 0 0,1 1 1 0 0,0-1-1 0 0,0 1 0 0 0,0-1 1 0 0,0 1-1 0 0,0 0 0 0 0,0 0 1 0 0,0-1-1 0 0,0 1 1 0 0,3-2-1 0 0,28-18 3 0 0,-18 11-23 0 0,9-5-47 0 0,20-15 23 0 0,-41 28 32 0 0,1 0-1 0 0,-1-1 1 0 0,0 1-1 0 0,1 0 1 0 0,-1-1 0 0 0,0 1-1 0 0,-1-1 1 0 0,1 0-1 0 0,0 0 1 0 0,-1 0 0 0 0,1 0-1 0 0,0-3 1 0 0,-2 5-45 0 0,-5-14-107 0 0,1 12 136 0 0,-1 0 1 0 0,0 0-1 0 0,1 1 1 0 0,-1 0-1 0 0,-1 0 1 0 0,1 0 0 0 0,0 0-1 0 0,0 1 1 0 0,-1 0-1 0 0,1 0 1 0 0,0 0 0 0 0,-7 1-1 0 0,-13-1-33 0 0,-34 5 0 0 0,45-3 25 0 0,4-1 22 0 0,1 1 0 0 0,1 0 0 0 0,-1 1 0 0 0,0 0 0 0 0,0 0 0 0 0,1 1 0 0 0,-17 7 1 0 0,25-9 17 0 0,-1-1 0 0 0,1 0 0 0 0,-1 0 0 0 0,1 1 0 0 0,-1-1 0 0 0,1 1 0 0 0,-1-1 0 0 0,1 1 0 0 0,0-1 0 0 0,-1 1 0 0 0,1-1 0 0 0,-1 1 0 0 0,1-1 0 0 0,0 1 0 0 0,0-1 0 0 0,-1 1 0 0 0,1-1 0 0 0,0 1 0 0 0,0 0 0 0 0,0-1 0 0 0,0 1 0 0 0,-1-1 0 0 0,1 1 0 0 0,0 0 0 0 0,0-1 0 0 0,0 1 0 0 0,0-1 0 0 0,1 1 0 0 0,-1 0 0 0 0,0-1 0 0 0,0 1 0 0 0,0-1 0 0 0,0 1 0 0 0,1 0 0 0 0,-1-1 0 0 0,0 1 0 0 0,0-1 0 0 0,1 1 0 0 0,-1-1 0 0 0,1 1 0 0 0,-1-1 0 0 0,0 1 0 0 0,1-1 0 0 0,0 1 0 0 0,21 20 194 0 0,-18-18-151 0 0,6 4 15 0 0,0 0 0 0 0,0 0 0 0 0,1-1 0 0 0,0 0 0 0 0,0-1 0 0 0,0-1 0 0 0,1 0 0 0 0,15 4 0 0 0,6-1 132 0 0,58 6 0 0 0,-65-10-103 0 0,0-1 0 0 0,1-1 0 0 0,-1-1 0 0 0,0-2 0 0 0,38-6 0 0 0,-42-1-63 0 0,-21 8-37 0 0,0 1 0 0 0,-1 0-1 0 0,1 0 1 0 0,-1 0 0 0 0,1-1-1 0 0,-1 1 1 0 0,1 0 0 0 0,-1-1-1 0 0,1 1 1 0 0,-1 0 0 0 0,0-1-1 0 0,1 1 1 0 0,-1-1 0 0 0,0 1-1 0 0,1 0 1 0 0,-1-1 0 0 0,0 1-1 0 0,1-1 1 0 0,-1 1 0 0 0,0-1-1 0 0,0 0 1 0 0,1 1 0 0 0,-1-1-1 0 0,0 1 1 0 0,0-1 0 0 0,0 1-1 0 0,0-1 1 0 0,0 1 0 0 0,0-1-1 0 0,0 0 1 0 0,0 1 0 0 0,0-1-1 0 0,0 1 1 0 0,0-1 0 0 0,0 1-1 0 0,0-1 1 0 0,-1 1 0 0 0,1-1-1 0 0,0 0 1 0 0,0 1 0 0 0,-1-1-1 0 0,1 1 1 0 0,0 0 0 0 0,-1-1-1 0 0,0 0 1 0 0,-6-6-23 0 0,-1 1 0 0 0,0 0 0 0 0,0 1 0 0 0,0 0 1 0 0,-1 0-1 0 0,0 0 0 0 0,0 1 0 0 0,0 1 0 0 0,-1 0 0 0 0,1 0 0 0 0,-1 0 0 0 0,-14-1 0 0 0,5 2 84 0 0,0 0-1 0 0,-1 1 0 0 0,1 1 0 0 0,0 1 0 0 0,-33 5 0 0 0,42-4 19 0 0,1 0 1 0 0,0 1-1 0 0,0 0 0 0 0,-1 1 0 0 0,2 0 0 0 0,-14 8 0 0 0,19-10-34 0 0,0-1-1 0 0,0 1 1 0 0,1 1-1 0 0,-1-1 1 0 0,0 0 0 0 0,1 1-1 0 0,-1-1 1 0 0,1 1-1 0 0,0 0 1 0 0,0-1-1 0 0,0 1 1 0 0,0 0-1 0 0,0 0 1 0 0,1 1 0 0 0,-1-1-1 0 0,1 0 1 0 0,0 0-1 0 0,0 1 1 0 0,0-1-1 0 0,0 1 1 0 0,0 3 0 0 0,2-4-11 0 0,-1 0 0 0 0,0-1 1 0 0,1 1-1 0 0,-1 0 0 0 0,1-1 1 0 0,0 1-1 0 0,0 0 0 0 0,0-1 1 0 0,0 1-1 0 0,0-1 1 0 0,1 1-1 0 0,-1-1 0 0 0,1 0 1 0 0,-1 1-1 0 0,1-1 0 0 0,0 0 1 0 0,0 0-1 0 0,0 0 0 0 0,0 0 1 0 0,0-1-1 0 0,1 1 1 0 0,-1-1-1 0 0,0 1 0 0 0,1-1 1 0 0,-1 0-1 0 0,1 0 0 0 0,0 0 1 0 0,-1 0-1 0 0,1 0 0 0 0,3 0 1 0 0,5 1 12 0 0,1 0 1 0 0,-1 0-1 0 0,0-1 1 0 0,0-1-1 0 0,0 0 0 0 0,14-2 1 0 0,-17 1-51 0 0,1-1 0 0 0,-1 0 0 0 0,0 0 1 0 0,0 0-1 0 0,0-1 0 0 0,0-1 0 0 0,7-3 0 0 0,-12 5-6 0 0,0 1 1 0 0,-1-1-1 0 0,1 1 0 0 0,-1-1 1 0 0,1 0-1 0 0,-1 0 0 0 0,0 0 1 0 0,0 0-1 0 0,0 0 0 0 0,0-1 1 0 0,0 1-1 0 0,-1-1 0 0 0,1 1 0 0 0,-1-1 1 0 0,1 1-1 0 0,-1-1 0 0 0,0 0 1 0 0,0 0-1 0 0,0 0 0 0 0,0 1 1 0 0,-1-1-1 0 0,1-4 0 0 0,-1 5 6 0 0,0 0-1 0 0,-1 1 0 0 0,1-1 0 0 0,0 1 1 0 0,-1 0-1 0 0,1-1 0 0 0,-1 1 0 0 0,0-1 1 0 0,1 1-1 0 0,-1 0 0 0 0,0-1 0 0 0,0 1 1 0 0,0 0-1 0 0,0 0 0 0 0,0-1 0 0 0,0 1 1 0 0,0 0-1 0 0,0 0 0 0 0,-1 0 0 0 0,1 1 1 0 0,0-1-1 0 0,-1 0 0 0 0,-1-1 0 0 0,-35-11-118 0 0,33 11 116 0 0,-4 0 20 0 0,0 1 0 0 0,-1-1 0 0 0,1 1 0 0 0,0 1 0 0 0,-1 0 1 0 0,-17 1-1 0 0,23 0 4 0 0,0-1 0 0 0,-1 1 1 0 0,1 0-1 0 0,0 0 0 0 0,0 0 1 0 0,0 1-1 0 0,0-1 1 0 0,0 1-1 0 0,0 0 0 0 0,1 0 1 0 0,-1 0-1 0 0,0 1 1 0 0,1-1-1 0 0,0 1 0 0 0,0 0 1 0 0,0 0-1 0 0,-4 4 1 0 0,7-6-2 0 0,-1 1 1 0 0,1-1 0 0 0,-1 0 0 0 0,1 1-1 0 0,0-1 1 0 0,0 0 0 0 0,0 1 0 0 0,-1-1-1 0 0,1 1 1 0 0,0-1 0 0 0,1 0 0 0 0,-1 1-1 0 0,0-1 1 0 0,0 1 0 0 0,1-1 0 0 0,-1 0-1 0 0,0 1 1 0 0,1-1 0 0 0,0 0 0 0 0,-1 0-1 0 0,1 1 1 0 0,0-1 0 0 0,-1 0 0 0 0,1 0-1 0 0,0 0 1 0 0,2 2 0 0 0,27 25 165 0 0,-19-20-140 0 0,1-1 0 0 0,0 0 0 0 0,1-1-1 0 0,0 0 1 0 0,-1-1 0 0 0,2-1 0 0 0,-1 0 0 0 0,20 3-1 0 0,6-1 72 0 0,66 1-1 0 0,-67-6-120 0 0,0-1 0 0 0,0-3 0 0 0,0 0 0 0 0,46-12 1 0 0,-47 2-181 0 0,-35 12 160 0 0,-1 1 1 0 0,1-1 0 0 0,-1 1 0 0 0,1-1 0 0 0,-1 0 0 0 0,0 0-1 0 0,1 0 1 0 0,-1 0 0 0 0,0 0 0 0 0,1 0 0 0 0,-1 0 0 0 0,0 0-1 0 0,0 0 1 0 0,0 0 0 0 0,0-1 0 0 0,0 1 0 0 0,0 0-1 0 0,-1-1 1 0 0,1 1 0 0 0,1-3 0 0 0,-3 2-3 0 0,1 1 0 0 0,-1-1 0 0 0,1 1 0 0 0,-1 0 0 0 0,0-1 0 0 0,1 1 0 0 0,-1 0 0 0 0,0-1 0 0 0,0 1 0 0 0,0 0 0 0 0,0 0 0 0 0,0 0 0 0 0,0 0 0 0 0,0 0 0 0 0,0 0 0 0 0,0 0 0 0 0,-1 0 0 0 0,1 0 1 0 0,0 0-1 0 0,-1 1 0 0 0,1-1 0 0 0,-1 1 0 0 0,1-1 0 0 0,-3 0 0 0 0,-38-10-307 0 0,40 11 318 0 0,-24-3-81 0 0,0 0 0 0 0,0 2 0 0 0,0 1 0 0 0,0 2 0 0 0,-34 5 0 0 0,17 0 129 0 0,0 3-1 0 0,-55 19 0 0 0,92-27 24 0 0,1 1 0 0 0,-1-1 0 0 0,1 1 0 0 0,0-1 0 0 0,0 2 0 0 0,0-1 0 0 0,0 0 0 0 0,0 1 0 0 0,-7 8 1 0 0,11-11-15 0 0,0 1 0 0 0,0-1 0 0 0,0 1 0 0 0,0-1 0 0 0,0 1 1 0 0,1-1-1 0 0,-1 1 0 0 0,0 0 0 0 0,1 0 0 0 0,-1-1 1 0 0,1 1-1 0 0,0 0 0 0 0,-1 0 0 0 0,1 0 0 0 0,0-1 0 0 0,0 1 1 0 0,0 0-1 0 0,1 0 0 0 0,-1 0 0 0 0,0-1 0 0 0,1 1 1 0 0,-1 0-1 0 0,1 0 0 0 0,-1-1 0 0 0,1 1 0 0 0,0 0 1 0 0,0-1-1 0 0,0 1 0 0 0,0-1 0 0 0,0 1 0 0 0,0-1 0 0 0,0 1 1 0 0,0-1-1 0 0,0 0 0 0 0,3 2 0 0 0,3 3 61 0 0,0 0 0 0 0,1-1 0 0 0,-1 0 0 0 0,1 0-1 0 0,0 0 1 0 0,1-1 0 0 0,-1-1 0 0 0,18 6 0 0 0,1-1 161 0 0,46 6 0 0 0,-33-10-114 0 0,-1-1-1 0 0,0-2 1 0 0,1-2-1 0 0,-1-2 1 0 0,0-1-1 0 0,0-2 1 0 0,46-14-1 0 0,-75 18-81 0 0,0-2 1 0 0,19-7-1 0 0,-27 9-56 0 0,0 1-1 0 0,1 0 1 0 0,-1-1-1 0 0,0 1 1 0 0,0-1-1 0 0,0 1 1 0 0,0-1-1 0 0,0 0 1 0 0,0 0-1 0 0,-1 0 0 0 0,1 0 1 0 0,-1 0-1 0 0,1 0 1 0 0,-1 0-1 0 0,0-1 1 0 0,0 1-1 0 0,1-3 1 0 0,-2 4-18 0 0,0-1 1 0 0,0 1 0 0 0,0 0-1 0 0,0 0 1 0 0,0 0-1 0 0,0-1 1 0 0,-1 1 0 0 0,1 0-1 0 0,-1 0 1 0 0,1 0-1 0 0,-1 0 1 0 0,1-1 0 0 0,-1 1-1 0 0,1 0 1 0 0,-1 0-1 0 0,0 0 1 0 0,0 0 0 0 0,0 0-1 0 0,1 1 1 0 0,-3-2-1 0 0,-18-16-184 0 0,20 18 187 0 0,-18-12-76 0 0,-1 2 0 0 0,0 0 0 0 0,0 1 0 0 0,-1 2 0 0 0,0 0 0 0 0,-29-6 0 0 0,42 11 60 0 0,-23-5-66 0 0,0 1 0 0 0,-1 1 0 0 0,-48 0 0 0 0,59 5 123 0 0,0 1-1 0 0,1 0 0 0 0,-1 2 1 0 0,1 1-1 0 0,-1 0 1 0 0,-25 10-1 0 0,44-13-9 0 0,-1 0-1 0 0,0 0 1 0 0,1 0 0 0 0,-1 0 0 0 0,1 1-1 0 0,-1-1 1 0 0,1 1 0 0 0,-1 0 0 0 0,1-1-1 0 0,0 1 1 0 0,0 0 0 0 0,0 0-1 0 0,0 1 1 0 0,1-1 0 0 0,-1 0 0 0 0,0 1-1 0 0,1-1 1 0 0,0 1 0 0 0,-1-1-1 0 0,1 1 1 0 0,0 0 0 0 0,0-1 0 0 0,1 1-1 0 0,-1 0 1 0 0,1 0 0 0 0,-1 0 0 0 0,1 0-1 0 0,0-1 1 0 0,0 1 0 0 0,0 0-1 0 0,0 0 1 0 0,1 0 0 0 0,-1 0 0 0 0,1 0-1 0 0,-1-1 1 0 0,1 1 0 0 0,0 0-1 0 0,0-1 1 0 0,1 1 0 0 0,-1 0 0 0 0,0-1-1 0 0,1 1 1 0 0,-1-1 0 0 0,1 0 0 0 0,0 0-1 0 0,0 1 1 0 0,0-1 0 0 0,0 0-1 0 0,3 1 1 0 0,7 7 27 0 0,1-2-1 0 0,0 0 1 0 0,1 0 0 0 0,0-1-1 0 0,0-1 1 0 0,0 0-1 0 0,1-1 1 0 0,0-1 0 0 0,0 0-1 0 0,0-1 1 0 0,23 2 0 0 0,-8-3-112 0 0,1-1 0 0 0,-1-2 1 0 0,0-1-1 0 0,58-10 0 0 0,-82 10 24 0 0,0 0-1 0 0,1 0 0 0 0,-1 0 0 0 0,0 0 0 0 0,0-1 0 0 0,0 0 0 0 0,-1-1 0 0 0,1 1 1 0 0,7-7-1 0 0,-11 9 20 0 0,-1-1 0 0 0,1 1 0 0 0,-1-1 0 0 0,1 1 1 0 0,-1-1-1 0 0,0 1 0 0 0,0-1 0 0 0,0 0 0 0 0,0 1 1 0 0,0-1-1 0 0,0 0 0 0 0,0 0 0 0 0,-1 0 0 0 0,1 0 0 0 0,-1 0 1 0 0,1 0-1 0 0,-1 0 0 0 0,0 0 0 0 0,0 0 0 0 0,0 0 1 0 0,0 0-1 0 0,0 0 0 0 0,0 0 0 0 0,0 0 0 0 0,-1 0 0 0 0,1 0 1 0 0,-1 0-1 0 0,1 0 0 0 0,-1 1 0 0 0,0-1 0 0 0,0 0 1 0 0,0 0-1 0 0,0 0 0 0 0,0 1 0 0 0,-2-3 0 0 0,-5-6-34 0 0,-1 1-1 0 0,1 0 0 0 0,-2 0 0 0 0,1 1 0 0 0,-1 1 0 0 0,0-1 1 0 0,-1 2-1 0 0,0-1 0 0 0,0 2 0 0 0,0-1 0 0 0,-15-4 1 0 0,-19-5 40 0 0,-75-14 1 0 0,93 23 72 0 0,16 3 57 0 0,0 1-1 0 0,0 0 0 0 0,0 0 0 0 0,0 1 0 0 0,0 1 1 0 0,-1 0-1 0 0,1 0 0 0 0,-15 3 0 0 0,26-3-98 0 0,0 0 0 0 0,0 0 0 0 0,-1 0 0 0 0,1 1-1 0 0,0-1 1 0 0,0 0 0 0 0,-1 0 0 0 0,1 0 0 0 0,0 0-1 0 0,0 1 1 0 0,-1-1 0 0 0,1 0 0 0 0,0 0 0 0 0,0 1-1 0 0,0-1 1 0 0,0 0 0 0 0,-1 0 0 0 0,1 1 0 0 0,0-1-1 0 0,0 0 1 0 0,0 0 0 0 0,0 1 0 0 0,0-1 0 0 0,0 0 0 0 0,0 1-1 0 0,0-1 1 0 0,0 0 0 0 0,0 0 0 0 0,0 1 0 0 0,0-1-1 0 0,0 0 1 0 0,0 1 0 0 0,0-1 0 0 0,0 0 0 0 0,0 0-1 0 0,0 1 1 0 0,0-1 0 0 0,0 0 0 0 0,0 1 0 0 0,1-1-1 0 0,-1 1 7 0 0,0 0-1 0 0,1-1 1 0 0,-1 1-1 0 0,1 0 0 0 0,-1-1 1 0 0,1 1-1 0 0,-1 0 0 0 0,1-1 1 0 0,0 1-1 0 0,-1-1 1 0 0,1 1-1 0 0,0-1 0 0 0,-1 1 1 0 0,1-1-1 0 0,0 1 0 0 0,1 0 1 0 0,16 4 116 0 0,1 0 1 0 0,0-1-1 0 0,0-1 1 0 0,0 0-1 0 0,23-1 0 0 0,-31-2-97 0 0,-1 0-1 0 0,1-1 1 0 0,-1 0-1 0 0,1-1 1 0 0,-1 0-1 0 0,0 0 1 0 0,0-1-1 0 0,0-1 1 0 0,0 1-1 0 0,0-2 0 0 0,14-8 1 0 0,-23 12-35 0 0,0 1 0 0 0,0-1 1 0 0,0 0-1 0 0,0 1 0 0 0,0-1 0 0 0,0 0 1 0 0,0 0-1 0 0,0 0 0 0 0,-1 0 1 0 0,1 0-1 0 0,0 0 0 0 0,-1 0 0 0 0,1 0 1 0 0,-1 0-1 0 0,1 0 0 0 0,-1 0 0 0 0,0 0 1 0 0,1-1-1 0 0,-1 1 0 0 0,0 0 0 0 0,0 0 1 0 0,0 0-1 0 0,0-3 0 0 0,0 2-7 0 0,-1 0-1 0 0,1 0 1 0 0,-1 0-1 0 0,0 0 1 0 0,0 0-1 0 0,0 0 1 0 0,0 0-1 0 0,0 0 1 0 0,0 0 0 0 0,0 0-1 0 0,-1 0 1 0 0,-1-1-1 0 0,-3-3-15 0 0,0 1 0 0 0,0-1 0 0 0,-1 1 0 0 0,1 1 0 0 0,-1-1 0 0 0,-9-3 0 0 0,-3-1-7 0 0,1 2 1 0 0,-2 0 0 0 0,1 1-1 0 0,-1 1 1 0 0,0 1-1 0 0,0 1 1 0 0,-27-1 0 0 0,45 4 14 0 0,0 0 3 0 0,0 0 0 0 0,-1 0 0 0 0,1 0 0 0 0,0 0 0 0 0,0 0 0 0 0,0 1 0 0 0,0-1 0 0 0,0 1-1 0 0,0 0 1 0 0,-2 0 0 0 0,3 0 9 0 0,0-1-1 0 0,0 1 1 0 0,1-1-1 0 0,-1 1 1 0 0,0 0-1 0 0,0-1 1 0 0,1 1-1 0 0,-1 0 1 0 0,1-1-1 0 0,-1 1 1 0 0,0 0-1 0 0,1 0 1 0 0,0 0-1 0 0,-1-1 1 0 0,1 1-1 0 0,-1 0 1 0 0,1 0-1 0 0,0 0 1 0 0,0 0-1 0 0,-1 0 1 0 0,1 0-1 0 0,0 0 1 0 0,0 0-1 0 0,0-1 1 0 0,0 1-1 0 0,0 0 1 0 0,0 0-1 0 0,0 0 1 0 0,1 0-1 0 0,-1 0 1 0 0,0 0-1 0 0,0 0 1 0 0,1 0-1 0 0,-1 0 1 0 0,1-1-1 0 0,-1 1 1 0 0,1 1-1 0 0,2 3 6 0 0,0-1 1 0 0,1 0-1 0 0,-1 0 1 0 0,0-1-1 0 0,5 4 0 0 0,-4-4 5 0 0,5 6-1 0 0,1-2 1 0 0,1 0-1 0 0,-1 0 0 0 0,1-1 0 0 0,0 0 0 0 0,1 0 1 0 0,14 4-1 0 0,86 22-11 0 0,-108-31-1 0 0,47 9-68 0 0,0-1-1 0 0,1-3 1 0 0,0-2 0 0 0,1-3-1 0 0,75-7 1 0 0,-28-6-404 0 0,182-46-1 0 0,-235 46 291 0 0,0-3 0 0 0,-2-2 0 0 0,0-2 0 0 0,-1-2 0 0 0,48-30 0 0 0,-91 51 168 0 0,0-1-1 0 0,0 1 1 0 0,0-1 0 0 0,0 1-1 0 0,0-1 1 0 0,-1 1 0 0 0,1-1-1 0 0,0 1 1 0 0,0-1 0 0 0,-1 0-1 0 0,1 1 1 0 0,-1-1 0 0 0,1 0-1 0 0,0 0 1 0 0,-1 1-1 0 0,1-1 1 0 0,-1 0 0 0 0,0 0-1 0 0,1 0 1 0 0,-1-1 0 0 0,0 2-1 0 0,0-1 0 0 0,-1 1 0 0 0,1 0 1 0 0,-1-1-1 0 0,1 1 0 0 0,-1-1 0 0 0,1 1 0 0 0,-1 0 0 0 0,1 0 1 0 0,-1-1-1 0 0,1 1 0 0 0,-1 0 0 0 0,1 0 0 0 0,-1 0 1 0 0,0-1-1 0 0,1 1 0 0 0,-1 0 0 0 0,1 0 0 0 0,-1 0 0 0 0,1 0 1 0 0,-1 0-1 0 0,-1 0 0 0 0,-43 4-308 0 0,-3 5 110 0 0,-52 17-1 0 0,76-18 168 0 0,0 1 0 0 0,1 1 0 0 0,0 1 0 0 0,-23 14 0 0 0,42-22 51 0 0,1 0 0 0 0,-1 0 1 0 0,0 0-1 0 0,1 0 0 0 0,-6 7 1 0 0,8-9 7 0 0,0 0 0 0 0,1 1 1 0 0,-1-1-1 0 0,0 1 0 0 0,0-1 0 0 0,0 0 1 0 0,1 1-1 0 0,-1-1 0 0 0,1 1 0 0 0,-1 0 1 0 0,1-1-1 0 0,0 1 0 0 0,-1-1 1 0 0,1 1-1 0 0,0 0 0 0 0,0-1 0 0 0,0 1 1 0 0,1 2-1 0 0,0-1 7 0 0,0-1 0 0 0,0 0 0 0 0,0 1 1 0 0,1-1-1 0 0,-1 0 0 0 0,1 0 0 0 0,0 1 0 0 0,-1-1 0 0 0,1-1 1 0 0,0 1-1 0 0,0 0 0 0 0,0 0 0 0 0,1-1 0 0 0,-1 1 0 0 0,0-1 1 0 0,0 0-1 0 0,4 2 0 0 0,41 14 103 0 0,-44-17-113 0 0,28 9 31 0 0,0-3 0 0 0,1 0 0 0 0,0-2 1 0 0,0-2-1 0 0,0 0 0 0 0,0-3 0 0 0,0 0 0 0 0,45-9 1 0 0,-74 10-77 0 0,-1 0 0 0 0,1-1 0 0 0,-1 0 1 0 0,1 1-1 0 0,-1-1 0 0 0,0 0 1 0 0,1 0-1 0 0,-1 0 0 0 0,0 0 0 0 0,0-1 1 0 0,0 1-1 0 0,3-3 0 0 0,-8 1-628 0 0,-5-2 554 0 0,1 0-1 0 0,-1 1 1 0 0,1 0 0 0 0,-1 0 0 0 0,-1 1 0 0 0,1 0-1 0 0,0 1 1 0 0,-15-3 0 0 0,-77-6-430 0 0,76 10 448 0 0,-85-4-422 0 0,-143 11 0 0 0,-106 37 268 0 0,342-41 327 0 0,0 1-1 0 0,-1 0 1 0 0,1 1-1 0 0,1 1 1 0 0,-29 12 0 0 0,43-16-60 0 0,0-1 0 0 0,1 0 0 0 0,-1 1 0 0 0,0-1 0 0 0,0 1 0 0 0,1-1 0 0 0,-1 1 0 0 0,0-1 0 0 0,1 1 0 0 0,-1-1 0 0 0,0 1 0 0 0,1 0 0 0 0,-1-1 0 0 0,1 1 0 0 0,-1 0 0 0 0,1 0 0 0 0,0-1 0 0 0,-1 1 0 0 0,1 0 0 0 0,-1 1 0 0 0,1-2 2 0 0,0 1 1 0 0,1 0-1 0 0,-1-1 1 0 0,0 1 0 0 0,0-1-1 0 0,0 1 1 0 0,0 0 0 0 0,1-1-1 0 0,-1 1 1 0 0,0-1 0 0 0,1 1-1 0 0,-1-1 1 0 0,0 1 0 0 0,1-1-1 0 0,-1 1 1 0 0,1-1-1 0 0,-1 1 1 0 0,1-1 0 0 0,-1 0-1 0 0,1 1 1 0 0,0-1 0 0 0,3 3 69 0 0,1-1 0 0 0,-1 0 1 0 0,1 0-1 0 0,-1 0 0 0 0,8 1 1 0 0,22 4 180 0 0,0-2-1 0 0,1-1 1 0 0,53-2 0 0 0,103-14 231 0 0,-161 10-448 0 0,-1-2 1 0 0,1-1 0 0 0,-1-1-1 0 0,50-18 1 0 0,-78 24-73 0 0,1-1 0 0 0,0 1-1 0 0,-1-1 1 0 0,1 0 0 0 0,-1 1 0 0 0,1-1 0 0 0,-1 0 0 0 0,0 0 0 0 0,1 0-1 0 0,-1 0 1 0 0,0 0 0 0 0,0 0 0 0 0,0-1 0 0 0,0 1 0 0 0,0 0-1 0 0,0-1 1 0 0,0 1 0 0 0,0 0 0 0 0,0-1 0 0 0,0-1 0 0 0,-1 1-14 0 0,0 1 0 0 0,0 0 0 0 0,0-1 0 0 0,0 1 0 0 0,0-1 0 0 0,0 1 0 0 0,-1 0 0 0 0,1-1 1 0 0,0 1-1 0 0,-1 0 0 0 0,1 0 0 0 0,-1-1 0 0 0,0 1 0 0 0,1 0 0 0 0,-1 0 0 0 0,0 0 0 0 0,0-1 0 0 0,-1 0 0 0 0,-4-4-76 0 0,-1 0 0 0 0,1 0-1 0 0,-1 1 1 0 0,0 0-1 0 0,0 1 1 0 0,-10-5-1 0 0,1 2 6 0 0,1 1-1 0 0,-1 0 1 0 0,-1 2-1 0 0,-26-5 1 0 0,-67-4-195 0 0,107 13 288 0 0,-100-5 41 0 0,-129 10 1 0 0,187 3 1397 0 0,60 3-973 0 0,-4-7-342 0 0,1 0 1 0 0,0-1-1 0 0,1 0 1 0 0,-1-1-1 0 0,0 0 1 0 0,1-1-1 0 0,17 0 1 0 0,-5 0 24 0 0,15 2 21 0 0,0-3 0 0 0,-1-1 0 0 0,64-11 0 0 0,-98 11-195 0 0,-1 0 0 0 0,1 0 1 0 0,-1-1-1 0 0,1 1 1 0 0,-1-1-1 0 0,1 0 0 0 0,6-5 1 0 0,-10 7 10 0 0,0-1-1 0 0,0 0 1 0 0,0 1 0 0 0,-1-1 0 0 0,1 0 0 0 0,0 0 0 0 0,0 0 0 0 0,-1 0-1 0 0,1 0 1 0 0,-1 0 0 0 0,1 0 0 0 0,-1 0 0 0 0,1 0 0 0 0,-1 0-1 0 0,0 0 1 0 0,1 0 0 0 0,-1 0 0 0 0,0 0 0 0 0,0 0 0 0 0,0 0 0 0 0,0 0-1 0 0,0 0 1 0 0,0 0 0 0 0,0 0 0 0 0,0 0 0 0 0,0-1 0 0 0,-1 1 0 0 0,1 0-1 0 0,0 0 1 0 0,-1 0 0 0 0,1 0 0 0 0,0 0 0 0 0,-1 0 0 0 0,0 0 0 0 0,1 0-1 0 0,-1 1 1 0 0,1-1 0 0 0,-2-1 0 0 0,-4-5-66 0 0,0 0-1 0 0,0 1 1 0 0,0 0 0 0 0,-1 0-1 0 0,0 1 1 0 0,0 0 0 0 0,0 0-1 0 0,-1 0 1 0 0,-9-3 0 0 0,-4-2-55 0 0,0 1 0 0 0,-30-7 0 0 0,27 10 76 0 0,0 1 0 0 0,-40-4 0 0 0,55 8 91 0 0,-1 1 1 0 0,1 0 0 0 0,-1 0-1 0 0,1 1 1 0 0,0 1 0 0 0,0-1-1 0 0,-1 2 1 0 0,1-1-1 0 0,1 1 1 0 0,-10 4 0 0 0,16-6-2 0 0,1-1 1 0 0,-1 1-1 0 0,0 0 0 0 0,1 0 1 0 0,0 0-1 0 0,-1 0 0 0 0,1 0 1 0 0,-1 0-1 0 0,1 0 0 0 0,0 0 1 0 0,0 1-1 0 0,0-1 0 0 0,0 0 1 0 0,0 1-1 0 0,0-1 1 0 0,0 1-1 0 0,0-1 0 0 0,0 1 1 0 0,1-1-1 0 0,-1 1 0 0 0,1 0 1 0 0,-1-1-1 0 0,1 1 0 0 0,0 0 1 0 0,-1-1-1 0 0,1 1 1 0 0,0 0-1 0 0,0 0 0 0 0,0-1 1 0 0,0 1-1 0 0,1 0 0 0 0,-1-1 1 0 0,0 1-1 0 0,1 0 0 0 0,-1-1 1 0 0,1 1-1 0 0,0 0 1 0 0,-1-1-1 0 0,1 1 0 0 0,0-1 1 0 0,0 1-1 0 0,0-1 0 0 0,1 2 1 0 0,4 4 61 0 0,0 1 1 0 0,0-2-1 0 0,0 1 1 0 0,1-1-1 0 0,0 0 1 0 0,15 10 0 0 0,8 2 26 0 0,2-2 1 0 0,0-1 0 0 0,0-1 0 0 0,2-2 0 0 0,-1-2-1 0 0,1-1 1 0 0,1-1 0 0 0,57 5 0 0 0,-6-7-105 0 0,1-4 1 0 0,120-12 0 0 0,67-27-720 0 0,-210 24 308 0 0,0-3 0 0 0,72-29 0 0 0,-133 44 378 0 0,60-27-405 0 0,-58 25 325 0 0,0 0 0 0 0,-1 0 0 0 0,1 0 1 0 0,-1 0-1 0 0,1-1 0 0 0,-1 0 0 0 0,0 0 1 0 0,0 0-1 0 0,5-9 0 0 0,-24 6-552 0 0,5 5 580 0 0,0 1 0 0 0,-1 1 0 0 0,1 0 1 0 0,-1 0-1 0 0,1 1 0 0 0,-1 0 0 0 0,-10 3 0 0 0,11-2 37 0 0,-30 5 23 0 0,1 1-1 0 0,0 2 1 0 0,1 1-1 0 0,0 2 1 0 0,-68 35-1 0 0,101-45 76 0 0,-1 0 0 0 0,1 1-1 0 0,1-1 1 0 0,-1 1 0 0 0,0 0 0 0 0,1 1-1 0 0,0-1 1 0 0,0 1 0 0 0,0-1 0 0 0,0 1-1 0 0,-3 8 1 0 0,6-11-19 0 0,0 1 1 0 0,0-1-1 0 0,0 0 1 0 0,1 0-1 0 0,-1 0 1 0 0,1 0-1 0 0,0 1 0 0 0,0-1 1 0 0,-1 0-1 0 0,2 0 1 0 0,-1 1-1 0 0,0-1 1 0 0,0 0-1 0 0,1 0 1 0 0,-1 0-1 0 0,1 1 0 0 0,-1-1 1 0 0,1 0-1 0 0,0 0 1 0 0,0 0-1 0 0,0 0 1 0 0,0 0-1 0 0,1 0 0 0 0,-1 0 1 0 0,0-1-1 0 0,1 1 1 0 0,-1 0-1 0 0,1-1 1 0 0,0 1-1 0 0,-1-1 1 0 0,1 0-1 0 0,0 1 0 0 0,2 0 1 0 0,11 8 92 0 0,1-1 1 0 0,1 0 0 0 0,-1-1-1 0 0,1-1 1 0 0,1-1-1 0 0,23 6 1 0 0,7-1 139 0 0,55 4 0 0 0,13-6-113 0 0,0-5 0 0 0,0-5 0 0 0,0-6 0 0 0,150-27 0 0 0,-249 32-233 0 0,35-8-141 0 0,-49 10 166 0 0,1-1 1 0 0,-1-1-1 0 0,1 1 1 0 0,-1 0 0 0 0,1-1-1 0 0,-1 0 1 0 0,0 1-1 0 0,0-1 1 0 0,0-1 0 0 0,5-3-1 0 0,-8 6 36 0 0,0-1 0 0 0,1 1 0 0 0,-1 0 0 0 0,0-1 0 0 0,0 1 0 0 0,1 0 0 0 0,-1-1 0 0 0,0 1 0 0 0,0 0-1 0 0,0-1 1 0 0,1 1 0 0 0,-1 0 0 0 0,0-1 0 0 0,0 1 0 0 0,0 0 0 0 0,0-1 0 0 0,0 1 0 0 0,0-1 0 0 0,0 1 0 0 0,0 0 0 0 0,0-1 0 0 0,0 1-1 0 0,0-1 1 0 0,0 1 0 0 0,0 0 0 0 0,0-1 0 0 0,0 1 0 0 0,0-1 0 0 0,-1 1 0 0 0,1 0 0 0 0,0-1 0 0 0,0 1 0 0 0,0 0 0 0 0,-1-1-1 0 0,1 1 1 0 0,0 0 0 0 0,0-1 0 0 0,-1 1 0 0 0,-14-9-332 0 0,12 8 361 0 0,-11-5-133 0 0,-1 0-1 0 0,1 2 1 0 0,-1 0 0 0 0,0 1 0 0 0,-18-2 0 0 0,-80-3-346 0 0,76 7 319 0 0,-129 1-288 0 0,-297 46-215 0 0,120 10 349 0 0,270-39 529 0 0,0 2-1 0 0,-107 46 0 0 0,176-64-190 0 0,2 0-19 0 0,1-1 0 0 0,0 0-1 0 0,0 0 1 0 0,0 1 0 0 0,0-1 0 0 0,0 1-1 0 0,0-1 1 0 0,0 1 0 0 0,0 0-1 0 0,0-1 1 0 0,0 1 0 0 0,0 0-1 0 0,0 0 1 0 0,0-1 0 0 0,0 1-1 0 0,0 0 1 0 0,1 0 0 0 0,-1 0 0 0 0,0 0-1 0 0,1 0 1 0 0,-1 0 0 0 0,1 0-1 0 0,-2 2 1 0 0,4-1 20 0 0,0-1 0 0 0,0 0-1 0 0,0 0 1 0 0,1 0 0 0 0,-1 0 0 0 0,0 0 0 0 0,0 0-1 0 0,0-1 1 0 0,1 1 0 0 0,-1-1 0 0 0,4 1-1 0 0,37 1 163 0 0,-1-3-1 0 0,1-1 0 0 0,69-12 1 0 0,-66 8-106 0 0,192-35 164 0 0,-178 30-196 0 0,335-76 250 0 0,-227 31-374 0 0,-141 43 24 0 0,-26 12 25 0 0,0 1 0 0 0,0-1 1 0 0,0 0-1 0 0,0 1 1 0 0,0-1-1 0 0,0 0 0 0 0,0 0 1 0 0,-1 0-1 0 0,1 0 1 0 0,0 0-1 0 0,0 0 1 0 0,-1 0-1 0 0,1 0 0 0 0,-1 0 1 0 0,1 0-1 0 0,-1 0 1 0 0,1 0-1 0 0,-1 0 0 0 0,1-2 1 0 0,-2 1-8 0 0,-1 1 1 0 0,1-1-1 0 0,0 1 0 0 0,-1 0 1 0 0,1-1-1 0 0,-1 1 0 0 0,0 0 1 0 0,1 0-1 0 0,-1 0 0 0 0,0 0 1 0 0,0 0-1 0 0,0 0 0 0 0,1 0 1 0 0,-5 0-1 0 0,-17-6-64 0 0,-1 2-1 0 0,0 0 1 0 0,0 2 0 0 0,-45-1-1 0 0,49 3 44 0 0,-359 3-390 0 0,-51 31 111 0 0,226-14 160 0 0,-21 3-98 0 0,213-19 267 0 0,15-2 90 0 0,25 1 25 0 0,115-7 174 0 0,373-38 237 0 0,21-10 24 0 0,-2 6-65 0 0,700 14 793 0 0,-749 77-1226 0 0,-481-43-73 0 0,0-1-28 0 0,0 1 1 0 0,0 0-1 0 0,0 0 0 0 0,10 5 1 0 0,-15-6 1 0 0,-3 1-158 0 0,-18 2 41 0 0,0 0 1 0 0,1-2 0 0 0,-1 0 0 0 0,-29-4 0 0 0,21 2 65 0 0,-165-8-469 0 0,-162-1-319 0 0,-343 29-502 0 0,62 30 81 0 0,618-47 1248 0 0,-25 8 171 0 0,107 4 456 0 0,275 14 428 0 0,15-13-200 0 0,1-2-21 0 0,-18 1-13 0 0,215 4 288 0 0,-355-18-534 0 0,-176-4-489 0 0,-20 4-46 0 0,0 0-1 0 0,0 0 1 0 0,0-1 0 0 0,-1 1-1 0 0,1 0 1 0 0,0-1 0 0 0,0 1-1 0 0,0 0 1 0 0,0 0 0 0 0,0-1 0 0 0,0 1-1 0 0,0 0 1 0 0,0 0 0 0 0,-1-1-1 0 0,1 1 1 0 0,0 0 0 0 0,0 0-1 0 0,0-1 1 0 0,-1 1 0 0 0,1 0-1 0 0,0 0 1 0 0,0 0 0 0 0,0-1-1 0 0,-1 1 1 0 0,1 0 0 0 0,0 0-1 0 0,0 0 1 0 0,-1 0 0 0 0,1 0-1 0 0,0-1 1 0 0,-1 1 0 0 0,1 0 0 0 0,-1 0-1 0 0,-39-14-410 0 0,-88-8-198 0 0,0 6 0 0 0,-180 0 0 0 0,-84 29-141 0 0,374-11 734 0 0,-66 5-94 0 0,0 3 0 0 0,-100 27 0 0 0,161-29 146 0 0,22-8-21 0 0,1 1 0 0 0,-1-1 1 0 0,1 0-1 0 0,0 0 0 0 0,-1 0 0 0 0,1 0 0 0 0,-1 0 0 0 0,1 0 0 0 0,-1 1 1 0 0,1-1-1 0 0,0 0 0 0 0,-1 0 0 0 0,1 1 0 0 0,-1-1 0 0 0,1 0 1 0 0,0 1-1 0 0,-1-1 0 0 0,1 0 0 0 0,0 1 0 0 0,0-1 0 0 0,-1 0 1 0 0,1 1-1 0 0,0-1 0 0 0,0 1 0 0 0,-1-1 0 0 0,1 0 0 0 0,0 1 1 0 0,0-1-1 0 0,0 1 0 0 0,0-1 0 0 0,0 1 0 0 0,0-1 0 0 0,0 1 0 0 0,0-1 1 0 0,0 0-1 0 0,0 1 0 0 0,0-1 0 0 0,0 1 0 0 0,0-1 0 0 0,0 1 1 0 0,0 0-1 0 0,6 1 170 0 0,36 3 73 0 0,-1-2 0 0 0,66-2-1 0 0,-68-2-159 0 0,692-21 817 0 0,-330 7-527 0 0,355 15-43 0 0,-709 8-926 0 0,-66-2 273 0 0,8-1 231 0 0,-27 2-214 0 0,0-1 0 0 0,-54 1 0 0 0,37-4 39 0 0,-114 8-402 0 0,44-3 350 0 0,-233 18-562 0 0,16 16 140 0 0,242-25 288 0 0,-136 41 1 0 0,227-55 408 0 0,-34 12-128 0 0,39-14 144 0 0,1 1 1 0 0,0-1-1 0 0,0 1 0 0 0,0 0 1 0 0,0 0-1 0 0,0 0 1 0 0,0 0-1 0 0,0 0 0 0 0,-3 5 1 0 0,5-6 19 0 0,1-1 1 0 0,0 0-1 0 0,-1 1 1 0 0,1-1-1 0 0,0 1 0 0 0,0-1 1 0 0,-1 0-1 0 0,1 1 1 0 0,0-1-1 0 0,0 1 1 0 0,0-1-1 0 0,-1 1 0 0 0,1-1 1 0 0,0 1-1 0 0,0-1 1 0 0,0 1-1 0 0,0-1 1 0 0,0 1-1 0 0,0-1 0 0 0,0 1 1 0 0,0-1-1 0 0,0 1 1 0 0,0-1-1 0 0,1 1 1 0 0,-1-1-1 0 0,0 1 1 0 0,0-1-1 0 0,0 1 0 0 0,1-1 1 0 0,-1 0-1 0 0,0 1 1 0 0,0-1-1 0 0,1 1 1 0 0,-1-1-1 0 0,0 0 0 0 0,1 1 1 0 0,-1-1-1 0 0,18 9 57 0 0,8-3 1 0 0,1-1 0 0 0,-1-1-1 0 0,1-2 1 0 0,0 0 0 0 0,40-4 0 0 0,-44 2-16 0 0,200-8 239 0 0,133-15 141 0 0,-204 11-235 0 0,384-38 790 0 0,-502 46-814 0 0,-1-2-1 0 0,0-1 0 0 0,41-14 0 0 0,-73 21-157 0 0,-1 0 0 0 0,1 0 0 0 0,0 0-1 0 0,-1 0 1 0 0,1-1 0 0 0,-1 1 0 0 0,1 0 0 0 0,0 0-1 0 0,-1 0 1 0 0,1-1 0 0 0,-1 1 0 0 0,1 0 0 0 0,-1-1 0 0 0,1 1-1 0 0,-1 0 1 0 0,1-1 0 0 0,-1 1 0 0 0,1-1 0 0 0,-1 1-1 0 0,0-1 1 0 0,1 1 0 0 0,-1-1 0 0 0,0 1 0 0 0,1-1 0 0 0,-1 1-1 0 0,0-1 1 0 0,1 1 0 0 0,-1-1 0 0 0,0 0 0 0 0,0 1-1 0 0,0-1 1 0 0,0 1 0 0 0,0-1 0 0 0,0 0 0 0 0,0 1 0 0 0,0-1-1 0 0,0 1 1 0 0,0-1 0 0 0,0 0 0 0 0,0 1 0 0 0,0-1-1 0 0,0 1 1 0 0,0-1 0 0 0,-1 0 0 0 0,1 1 0 0 0,0-1 0 0 0,0 1-1 0 0,-1-1 1 0 0,1 1 0 0 0,0-1 0 0 0,-1 1 0 0 0,1-1-1 0 0,-1 1 1 0 0,1-1 0 0 0,-1 1 0 0 0,1-1 0 0 0,-1 1 0 0 0,1 0-1 0 0,-1-1 1 0 0,1 1 0 0 0,-1 0 0 0 0,0-1 0 0 0,-7-4-43 0 0,0 0 0 0 0,1 1 1 0 0,-12-5-1 0 0,18 9 33 0 0,-49-20-147 0 0,0 2 0 0 0,-2 3 0 0 0,0 1 1 0 0,-74-8-1 0 0,17 10-80 0 0,-128 3 0 0 0,222 11 243 0 0,15-2 6 0 0,0 0 0 0 0,0 0 0 0 0,-1 0 0 0 0,1-1 1 0 0,0 1-1 0 0,0 0 0 0 0,0 0 0 0 0,-1 0 0 0 0,1 0 1 0 0,0 0-1 0 0,0 0 0 0 0,-1 0 0 0 0,1 0 0 0 0,0 1 1 0 0,0-1-1 0 0,-1 0 0 0 0,1 0 0 0 0,0 0 0 0 0,0 0 1 0 0,0 0-1 0 0,-1 0 0 0 0,1 0 0 0 0,0 0 0 0 0,0 1 1 0 0,0-1-1 0 0,0 0 0 0 0,-1 0 0 0 0,1 0 0 0 0,0 0 1 0 0,0 1-1 0 0,0-1 0 0 0,0 0 0 0 0,0 0 0 0 0,-1 0 1 0 0,1 1-1 0 0,0-1 0 0 0,0 0 0 0 0,0 0 0 0 0,0 0 1 0 0,0 1-1 0 0,12 4 111 0 0,1 0 0 0 0,0 0 0 0 0,0-2 0 0 0,0 1 0 0 0,1-2 0 0 0,23 2 0 0 0,-17-1-45 0 0,117 11 558 0 0,0-6 1 0 0,0-7-1 0 0,247-27 0 0 0,-290 9-204 0 0,-94 17-439 0 0,0 0 1 0 0,1 0-1 0 0,-1 0 1 0 0,1 0-1 0 0,-1 0 0 0 0,0 0 1 0 0,1 0-1 0 0,-1 0 1 0 0,1 0-1 0 0,-1 0 1 0 0,0-1-1 0 0,1 1 1 0 0,-1 0-1 0 0,1 0 0 0 0,-1 0 1 0 0,0 0-1 0 0,1-1 1 0 0,-1 1-1 0 0,0 0 1 0 0,1 0-1 0 0,-1-1 1 0 0,0 1-1 0 0,1 0 0 0 0,-1-1 1 0 0,0 1-1 0 0,0 0 1 0 0,1-1-1 0 0,-1 1 1 0 0,0 0-1 0 0,0-1 1 0 0,0 1-1 0 0,1 0 1 0 0,-1-1-1 0 0,0 1 0 0 0,0-1 1 0 0,0 1-1 0 0,0 0 1 0 0,0-1-1 0 0,0 1 1 0 0,0-1-1 0 0,0 1 1 0 0,0-1-1 0 0,0 1 0 0 0,0 0 1 0 0,0-1-1 0 0,0 1 1 0 0,0-1-1 0 0,0 1 1 0 0,0 0-1 0 0,-1-1 1 0 0,1 1-1 0 0,0-1 1 0 0,0 1-1 0 0,0 0 0 0 0,-1-1 1 0 0,1 1-1 0 0,0 0 1 0 0,-1-1-1 0 0,1 1 1 0 0,0 0-1 0 0,0 0 1 0 0,-1-1-1 0 0,1 1 0 0 0,-1 0 1 0 0,-2-3-28 0 0,1 1-1 0 0,-1-1 1 0 0,0 1 0 0 0,1 0 0 0 0,-1 0 0 0 0,-5-2-1 0 0,-35-10-202 0 0,-1 2 0 0 0,0 1 0 0 0,-90-8 0 0 0,-137 7-319 0 0,247 12 501 0 0,-18-2-25 0 0,7 1 25 0 0,-1 1-1 0 0,-64 8 1 0 0,100-8 60 0 0,0 0 0 0 0,0 0 0 0 0,0 0 0 0 0,0 0 0 0 0,-1 0 0 0 0,1 0 1 0 0,0 0-1 0 0,0 0 0 0 0,0 0 0 0 0,0 0 0 0 0,0 0 0 0 0,0 0 0 0 0,-1 0 0 0 0,1 0 0 0 0,0 0 0 0 0,0 0 1 0 0,0 0-1 0 0,0 0 0 0 0,0 0 0 0 0,0 0 0 0 0,-1 0 0 0 0,1 0 0 0 0,0 0 0 0 0,0 0 0 0 0,0 0 0 0 0,0 0 0 0 0,0 0 1 0 0,0 0-1 0 0,0 0 0 0 0,-1 1 0 0 0,1-1 0 0 0,0 0 0 0 0,0 0 0 0 0,0 0 0 0 0,0 0 0 0 0,0 0 0 0 0,0 0 1 0 0,0 0-1 0 0,0 1 0 0 0,0-1 0 0 0,0 0 0 0 0,0 0 0 0 0,0 0 0 0 0,0 0 0 0 0,0 0 0 0 0,0 0 0 0 0,0 1 1 0 0,0-1-1 0 0,0 0 0 0 0,0 0 0 0 0,0 0 0 0 0,0 0 0 0 0,0 0 0 0 0,0 0 0 0 0,0 1 0 0 0,0-1 0 0 0,0 0 1 0 0,0 0-1 0 0,0 0 0 0 0,0 0 0 0 0,0 0 0 0 0,0 0 0 0 0,0 1 0 0 0,0-1 0 0 0,0 0 0 0 0,0 0 0 0 0,1 0 0 0 0,13 7 196 0 0,32 6 6 0 0,71 4 479 0 0,219 5 1 0 0,124-35 46 0 0,127-40 67 0 0,-556 48-766 0 0,42-11-1 0 0,-73 16-52 0 0,7-3 13 0 0,-7 3-4 0 0,0-1-1 0 0,1 1 1 0 0,-1 0-1 0 0,0 0 1 0 0,0 0-1 0 0,0 0 1 0 0,0 0-1 0 0,0 0 1 0 0,0 0-1 0 0,0-1 1 0 0,0 1-1 0 0,0 0 1 0 0,0 0-1 0 0,1 0 1 0 0,-1 0-1 0 0,0 0 0 0 0,0 0 1 0 0,0-1-1 0 0,0 1 1 0 0,0 0-1 0 0,0 0 1 0 0,0 0-1 0 0,0 0 1 0 0,0 0-1 0 0,0-1 1 0 0,0 1-1 0 0,0 0 1 0 0,0 0-1 0 0,-1 0 1 0 0,1 0-1 0 0,0 0 1 0 0,0-1-1 0 0,0 1 1 0 0,0 0-1 0 0,0 0 1 0 0,0 0-1 0 0,0 0 1 0 0,0 0-1 0 0,0 0 0 0 0,0 0 1 0 0,0-1-1 0 0,-1 1 1 0 0,1 0-1 0 0,0 0 1 0 0,0 0-1 0 0,0 0 1 0 0,0 0-1 0 0,0 0 1 0 0,0 0-1 0 0,-1 0 1 0 0,1 0-1 0 0,0 0 1 0 0,0 0-1 0 0,0 0 1 0 0,0 0-1 0 0,0 0 1 0 0,-1 0-1 0 0,1 0 1 0 0,0 0-1 0 0,0 0 1 0 0,-17-7-82 0 0,-1 1 1 0 0,0 1-1 0 0,0 0 1 0 0,0 2-1 0 0,-24-3 1 0 0,-102-1-313 0 0,104 7 296 0 0,-91-2-153 0 0,0 7 0 0 0,1 5 0 0 0,-135 28 0 0 0,248-35 243 0 0,-53 13 3 0 0,63-14 11 0 0,1 1 0 0 0,-1-1-1 0 0,1 1 1 0 0,-1 0 0 0 0,1 1 0 0 0,0 0-1 0 0,-9 7 1 0 0,14-11 3 0 0,1 1 1 0 0,-1-1 0 0 0,1 1-1 0 0,-1-1 1 0 0,1 1-1 0 0,-1-1 1 0 0,1 1-1 0 0,-1 0 1 0 0,1-1-1 0 0,0 1 1 0 0,0 0-1 0 0,-1-1 1 0 0,1 1-1 0 0,0 0 1 0 0,0-1-1 0 0,0 1 1 0 0,-1 0-1 0 0,1-1 1 0 0,0 1-1 0 0,0 0 1 0 0,0 0-1 0 0,0-1 1 0 0,0 1-1 0 0,1 0 1 0 0,-1 0-1 0 0,0-1 1 0 0,0 1-1 0 0,0 0 1 0 0,1-1-1 0 0,-1 1 1 0 0,0 0-1 0 0,1-1 1 0 0,-1 1-1 0 0,0-1 1 0 0,1 1-1 0 0,-1 0 1 0 0,1-1-1 0 0,-1 1 1 0 0,1-1-1 0 0,-1 1 1 0 0,1-1-1 0 0,-1 0 1 0 0,2 2-1 0 0,3 1 22 0 0,0 0-1 0 0,0 0 1 0 0,0 0-1 0 0,10 4 1 0 0,28 9 44 0 0,0-3 0 0 0,1-2 0 0 0,0-1-1 0 0,1-2 1 0 0,58 2 0 0 0,227-6 156 0 0,-285-5-208 0 0,385-15 250 0 0,-13-37-307 0 0,-407 51 5 0 0,31-8-35 0 0,-39 10 47 0 0,0-1-1 0 0,1 0 0 0 0,-1 0 0 0 0,0 0 0 0 0,0 0 0 0 0,0 0 0 0 0,0 0 0 0 0,0-1 0 0 0,0 1 1 0 0,0-1-1 0 0,-1 0 0 0 0,1 1 0 0 0,0-1 0 0 0,1-2 0 0 0,-3 4 4 0 0,0-1 1 0 0,0 0-1 0 0,1 1 0 0 0,-1-1 1 0 0,0 0-1 0 0,0 1 0 0 0,0-1 0 0 0,0 0 1 0 0,0 1-1 0 0,0-1 0 0 0,0 0 1 0 0,0 1-1 0 0,0-1 0 0 0,0 0 1 0 0,0 1-1 0 0,0-1 0 0 0,-1 0 0 0 0,1 1 1 0 0,0-1-1 0 0,0 0 0 0 0,-1 1 1 0 0,1-1-1 0 0,0 1 0 0 0,-1-1 0 0 0,1 0 1 0 0,-1 1-1 0 0,1-1 0 0 0,-2 0 1 0 0,-13-11-203 0 0,14 12 222 0 0,-8-5-82 0 0,0 0 1 0 0,-1 0-1 0 0,0 2 1 0 0,0-1-1 0 0,-21-4 1 0 0,-55-3-254 0 0,68 9 262 0 0,-43-4-170 0 0,-1 3 0 0 0,-74 6 0 0 0,95 1 146 0 0,0 1 0 0 0,1 2 0 0 0,0 2 1 0 0,-50 18-1 0 0,83-25 98 0 0,-1 1 0 0 0,1 0 0 0 0,0 1 0 0 0,0 0 0 0 0,1 0 0 0 0,-1 0 0 0 0,1 1 0 0 0,-10 9 0 0 0,15-12 11 0 0,-1-1-1 0 0,1 1 0 0 0,0 0 1 0 0,-1-1-1 0 0,1 1 1 0 0,0 0-1 0 0,0 0 1 0 0,0 0-1 0 0,1 0 1 0 0,-1 0-1 0 0,0 0 0 0 0,1 0 1 0 0,-1 0-1 0 0,1 1 1 0 0,0-1-1 0 0,0 0 1 0 0,-1 0-1 0 0,2 0 1 0 0,-1 0-1 0 0,0 0 1 0 0,0 1-1 0 0,1-1 0 0 0,-1 0 1 0 0,1 0-1 0 0,-1 0 1 0 0,1 0-1 0 0,0 0 1 0 0,0 0-1 0 0,0 0 1 0 0,0 0-1 0 0,0-1 0 0 0,1 1 1 0 0,-1 0-1 0 0,3 2 1 0 0,5 5 41 0 0,-1 0-1 0 0,1-1 1 0 0,1-1 0 0 0,0 0-1 0 0,0 0 1 0 0,0 0 0 0 0,21 8 0 0 0,4 0 90 0 0,41 11 1 0 0,0-5-37 0 0,1-3 0 0 0,0-4 0 0 0,1-3 0 0 0,0-4 0 0 0,1-3 1 0 0,0-3-1 0 0,85-11 0 0 0,-161 10-122 0 0,10-2-55 0 0,1 0 0 0 0,0 0 0 0 0,19-7 0 0 0,-30 8 31 0 0,0 0 0 0 0,0 0 1 0 0,0-1-1 0 0,-1 1 0 0 0,1-1 0 0 0,0 1 1 0 0,-1-1-1 0 0,1 0 0 0 0,3-4 1 0 0,-6 5 3 0 0,1 0 1 0 0,0 0-1 0 0,0-1 1 0 0,0 1-1 0 0,-1 0 1 0 0,1-1-1 0 0,-1 1 1 0 0,1 0-1 0 0,-1-1 1 0 0,1 1-1 0 0,-1-1 1 0 0,0 1-1 0 0,0 0 1 0 0,1-1-1 0 0,-1 1 1 0 0,0-1-1 0 0,0 1 1 0 0,-1-1-1 0 0,1 1 1 0 0,0-1-1 0 0,-1-1 1 0 0,-1-1-27 0 0,1 0 1 0 0,-1 0-1 0 0,-1 0 1 0 0,1 0-1 0 0,0 0 1 0 0,-1 1-1 0 0,0-1 1 0 0,0 1-1 0 0,0 0 0 0 0,0-1 1 0 0,-1 1-1 0 0,1 1 1 0 0,-8-6-1 0 0,-1 1-42 0 0,1 0-1 0 0,-1 1 0 0 0,-16-6 0 0 0,-32-7-213 0 0,55 18 302 0 0,-1 0 0 0 0,1 0 0 0 0,-1 0 0 0 0,1 1 0 0 0,-1 0 0 0 0,0 0 0 0 0,1 0 1 0 0,-10 2-1 0 0,15-2 21 0 0,-1 0 0 0 0,1 0 0 0 0,-1 0-1 0 0,1 0 1 0 0,0 0 0 0 0,-1 1 0 0 0,1-1 0 0 0,0 0 0 0 0,-1 0 0 0 0,1 0 0 0 0,0 1 0 0 0,-1-1 0 0 0,1 0 0 0 0,0 1 0 0 0,0-1 0 0 0,-1 0 0 0 0,1 0-1 0 0,0 1 1 0 0,0-1 0 0 0,-1 0 0 0 0,1 1 0 0 0,0-1 0 0 0,0 1 0 0 0,0-1 0 0 0,0 0 0 0 0,0 1 0 0 0,0-1 0 0 0,0 1 0 0 0,-1-1 0 0 0,1 0 0 0 0,0 1 0 0 0,0-1-1 0 0,0 0 1 0 0,1 1 0 0 0,-1-1 0 0 0,0 1 0 0 0,0-1 0 0 0,0 0 0 0 0,0 1 0 0 0,0-1 0 0 0,0 1 0 0 0,0-1 0 0 0,1 0 0 0 0,-1 1 0 0 0,11 15 182 0 0,4-6-61 0 0,-1 1 0 0 0,2-2 0 0 0,-1 0 1 0 0,1-1-1 0 0,33 12 0 0 0,-2-3 44 0 0,1-3 0 0 0,0-2 0 0 0,1-2 0 0 0,0-2 0 0 0,0-3 0 0 0,1-1 0 0 0,0-3 1 0 0,78-7-1 0 0,-127 6-172 0 0,16-2-20 0 0,1 0 0 0 0,19-6 0 0 0,-33 7-10 0 0,0 0-1 0 0,0 0 1 0 0,0-1 0 0 0,0 1-1 0 0,0-1 1 0 0,0 0-1 0 0,-1 0 1 0 0,1-1-1 0 0,-1 1 1 0 0,1-1-1 0 0,-1 1 1 0 0,0-1-1 0 0,0 0 1 0 0,-1 0-1 0 0,4-4 1 0 0,-5 5-2 0 0,0 0 0 0 0,-1 0 0 0 0,1 0-1 0 0,-1 0 1 0 0,1 0 0 0 0,-1 0 0 0 0,0 0 0 0 0,0 0 0 0 0,0 0 0 0 0,0 0 0 0 0,0 0-1 0 0,0 0 1 0 0,-1 0 0 0 0,1 0 0 0 0,-1 0 0 0 0,1 0 0 0 0,-1 0 0 0 0,0 0 0 0 0,0 0-1 0 0,0 1 1 0 0,0-1 0 0 0,-2-3 0 0 0,-3-4-131 0 0,0 0 1 0 0,-14-14-1 0 0,19 22 153 0 0,-7-6-53 0 0,0 0 1 0 0,-1 1-1 0 0,1-1 0 0 0,-1 2 0 0 0,0-1 0 0 0,-1 1 1 0 0,0 1-1 0 0,1-1 0 0 0,-1 2 0 0 0,-13-4 0 0 0,14 4 70 0 0,0 1 0 0 0,0 0 0 0 0,-1 1 0 0 0,1 0 0 0 0,-1 1 0 0 0,1-1 0 0 0,-1 2 0 0 0,1-1 0 0 0,-1 2 0 0 0,1-1 0 0 0,-17 6 0 0 0,24-7 22 0 0,-1 1 0 0 0,1 0-1 0 0,-1 0 1 0 0,1 1 0 0 0,-1-1-1 0 0,1 1 1 0 0,0-1 0 0 0,0 1-1 0 0,0 0 1 0 0,0-1 0 0 0,0 1-1 0 0,0 0 1 0 0,0 0 0 0 0,0 1-1 0 0,1-1 1 0 0,-1 0 0 0 0,1 1 0 0 0,0-1-1 0 0,-1 0 1 0 0,1 1 0 0 0,-1 4-1 0 0,2-4 21 0 0,0 0 0 0 0,-1 0-1 0 0,2 0 1 0 0,-1 0 0 0 0,0 1 0 0 0,0-1-1 0 0,1 0 1 0 0,0 0 0 0 0,0 0 0 0 0,0 0-1 0 0,0-1 1 0 0,0 1 0 0 0,0 0 0 0 0,1 0-1 0 0,-1-1 1 0 0,1 1 0 0 0,0 0-1 0 0,0-1 1 0 0,3 4 0 0 0,2 1 21 0 0,0-1 0 0 0,0 0 0 0 0,1 0 1 0 0,0 0-1 0 0,0-1 0 0 0,0 0 0 0 0,1-1 0 0 0,-1 0 1 0 0,1 0-1 0 0,0-1 0 0 0,0 0 0 0 0,1 0 0 0 0,17 2 1 0 0,-10-3-156 0 0,0-1 0 0 0,0-1 1 0 0,0 0-1 0 0,0-1 1 0 0,0-1-1 0 0,33-8 1 0 0,-45 9-8 0 0,0-1 1 0 0,-1 0 0 0 0,1 0 0 0 0,-1 0-1 0 0,1-1 1 0 0,-1 1 0 0 0,0-1 0 0 0,0 0-1 0 0,0-1 1 0 0,0 1 0 0 0,0-1 0 0 0,-1 0-1 0 0,4-4 1 0 0,-6 6 48 0 0,1 1 0 0 0,-1-1-1 0 0,0 0 1 0 0,0 0 0 0 0,0 0 0 0 0,0 0 0 0 0,0 0 0 0 0,-1 0-1 0 0,1 0 1 0 0,0 0 0 0 0,-1 0 0 0 0,0 0 0 0 0,1 0-1 0 0,-1 0 1 0 0,0-1 0 0 0,0 1 0 0 0,0 0 0 0 0,0 0-1 0 0,-1 0 1 0 0,1 0 0 0 0,-1 0 0 0 0,1 0 0 0 0,-1 0-1 0 0,1 0 1 0 0,-1 0 0 0 0,0 0 0 0 0,0 0 0 0 0,0 0-1 0 0,-1 0 1 0 0,1 0 0 0 0,0 1 0 0 0,-3-3 0 0 0,-3-3 3 0 0,0 1 1 0 0,-1 0 0 0 0,0 1-1 0 0,0 0 1 0 0,0 0 0 0 0,0 0-1 0 0,-1 1 1 0 0,0 1-1 0 0,0-1 1 0 0,-18-3 0 0 0,20 6 111 0 0,1-1 1 0 0,-1 1 0 0 0,0 1 0 0 0,0-1 0 0 0,0 1-1 0 0,0 0 1 0 0,0 1 0 0 0,0 0 0 0 0,1 0-1 0 0,-1 0 1 0 0,0 1 0 0 0,1 0 0 0 0,-1 0-1 0 0,1 1 1 0 0,-1 0 0 0 0,-5 3 0 0 0,11-5-41 0 0,0 0 0 0 0,0 0 0 0 0,0 0 0 0 0,0 0 0 0 0,0 0 0 0 0,0 0 0 0 0,0 0 0 0 0,1 0 0 0 0,-1 0 0 0 0,0 0 0 0 0,1 0 0 0 0,-1 1 0 0 0,0-1 0 0 0,1 0 0 0 0,-1 0 0 0 0,1 1 0 0 0,0-1 0 0 0,0 0 0 0 0,-1 1 0 0 0,1-1 0 0 0,0 0 0 0 0,0 1 0 0 0,0-1 0 0 0,0 1 0 0 0,0-1 0 0 0,1 0 0 0 0,-1 1 0 0 0,0-1 0 0 0,1 0 0 0 0,-1 1 0 0 0,1-1 0 0 0,-1 0 0 0 0,1 0 0 0 0,0 0 0 0 0,-1 1 0 0 0,2 0 0 0 0,1 3 26 0 0,0-1-1 0 0,1 0 1 0 0,-1 0-1 0 0,1 0 1 0 0,-1 0-1 0 0,1 0 1 0 0,0-1-1 0 0,8 5 1 0 0,2-1-28 0 0,0 0 0 0 0,0-1 0 0 0,0-1 0 0 0,1 0 0 0 0,0-1 0 0 0,0-1 0 0 0,0 0 0 0 0,0-1 0 0 0,1 0 0 0 0,-1-2 0 0 0,0 0 0 0 0,1 0 0 0 0,-1-1 0 0 0,25-6 0 0 0,-38 7-66 0 0,1-1 0 0 0,-1 1 0 0 0,1-1 0 0 0,-1 0 0 0 0,1 0 0 0 0,-1 0 0 0 0,0 0 0 0 0,0-1 0 0 0,1 1 0 0 0,-1 0 0 0 0,0-1 0 0 0,0 1 0 0 0,0-1 0 0 0,0 0 0 0 0,-1 0 0 0 0,1 0 0 0 0,0 0-1 0 0,-1 0 1 0 0,0 0 0 0 0,1 0 0 0 0,-1-1 0 0 0,2-3 0 0 0,-3 4 0 0 0,0-1-1 0 0,1 0 0 0 0,-1 0 1 0 0,0 0-1 0 0,-1 0 1 0 0,1 1-1 0 0,0-1 0 0 0,-1 0 1 0 0,1 0-1 0 0,-1 0 0 0 0,0 1 1 0 0,0-1-1 0 0,0 1 0 0 0,0-1 1 0 0,-1 1-1 0 0,1-1 0 0 0,-1 1 1 0 0,0-1-1 0 0,1 1 0 0 0,-3-2 1 0 0,-4-4-5 0 0,1 1 1 0 0,-1 0-1 0 0,0 1 1 0 0,0-1-1 0 0,-1 2 0 0 0,0-1 1 0 0,0 1-1 0 0,0 1 1 0 0,0-1-1 0 0,-20-4 1 0 0,6 2 32 0 0,0 2 1 0 0,-1 0-1 0 0,-40-1 1 0 0,44 5 81 0 0,-1 0 1 0 0,1 2-1 0 0,0 0 1 0 0,0 1 0 0 0,0 2-1 0 0,0 0 1 0 0,0 0-1 0 0,1 2 1 0 0,-1 1-1 0 0,-33 17 1 0 0,46-21 18 0 0,1 1 1 0 0,0 0-1 0 0,1 1 0 0 0,-1 0 1 0 0,1 0-1 0 0,0 0 0 0 0,0 0 1 0 0,0 1-1 0 0,1 0 0 0 0,-4 7 1 0 0,6-11-50 0 0,1 1 0 0 0,0-1 1 0 0,0 0-1 0 0,0 1 1 0 0,0-1-1 0 0,1 1 0 0 0,-1 0 1 0 0,1-1-1 0 0,-1 1 1 0 0,1-1-1 0 0,0 1 0 0 0,0 0 1 0 0,0-1-1 0 0,0 1 1 0 0,1 0-1 0 0,-1-1 0 0 0,1 1 1 0 0,0-1-1 0 0,-1 1 0 0 0,1-1 1 0 0,0 1-1 0 0,0-1 1 0 0,1 0-1 0 0,-1 1 0 0 0,0-1 1 0 0,1 0-1 0 0,0 0 1 0 0,-1 0-1 0 0,1 0 0 0 0,3 3 1 0 0,5 3 34 0 0,0-1-1 0 0,0 0 1 0 0,1-1 0 0 0,-1 0 0 0 0,1-1 0 0 0,0 0 0 0 0,1-1 0 0 0,0 0 0 0 0,-1 0-1 0 0,1-1 1 0 0,24 2 0 0 0,4-1 26 0 0,0-2 1 0 0,52-5-1 0 0,-41 0-80 0 0,55-11-1 0 0,-83 9-98 0 0,-1 0-1 0 0,1-2 1 0 0,-1 0 0 0 0,36-18-1 0 0,-50 21 1 0 0,0-1 0 0 0,-1 1 0 0 0,0-2 1 0 0,0 1-1 0 0,0-1 0 0 0,-1 0 0 0 0,1 0 0 0 0,-1-1 0 0 0,-1 0 0 0 0,0 0 0 0 0,6-9 0 0 0,-9 13 44 0 0,-1 0 0 0 0,0 0-1 0 0,1 0 1 0 0,-1 0-1 0 0,0 0 1 0 0,0-1 0 0 0,-1 1-1 0 0,1 0 1 0 0,-1 0-1 0 0,0-1 1 0 0,1 1 0 0 0,-1 0-1 0 0,-1 0 1 0 0,1-1-1 0 0,0 1 1 0 0,-1 0 0 0 0,0 0-1 0 0,0 0 1 0 0,0 0-1 0 0,0-1 1 0 0,0 1-1 0 0,0 0 1 0 0,-1 1 0 0 0,0-1-1 0 0,1 0 1 0 0,-1 0-1 0 0,0 1 1 0 0,0-1 0 0 0,-1 1-1 0 0,1 0 1 0 0,0-1-1 0 0,-4-1 1 0 0,0 0 22 0 0,0 0-1 0 0,0 0 1 0 0,0 1 0 0 0,0 0-1 0 0,-1 0 1 0 0,0 1 0 0 0,1-1-1 0 0,-1 2 1 0 0,0-1 0 0 0,0 1-1 0 0,0 0 1 0 0,0 0 0 0 0,-1 1-1 0 0,1-1 1 0 0,0 2 0 0 0,0-1-1 0 0,0 1 1 0 0,0 0 0 0 0,-9 3-1 0 0,0 0 57 0 0,0 1-1 0 0,0 1 0 0 0,1 0 0 0 0,-1 1 0 0 0,2 1 0 0 0,-29 19 0 0 0,37-22 20 0 0,0 0 0 0 0,-1 0 0 0 0,2 1 0 0 0,-1 0 0 0 0,1 0 0 0 0,0 0 0 0 0,0 0 0 0 0,0 1 0 0 0,1 0 0 0 0,0 0 0 0 0,1 1 0 0 0,-1-1 0 0 0,1 1 0 0 0,-3 12 0 0 0,5-15-22 0 0,0 1 1 0 0,1-1-1 0 0,-1 1 1 0 0,1-1-1 0 0,0 1 1 0 0,1-1 0 0 0,-1 1-1 0 0,1-1 1 0 0,0 1-1 0 0,1-1 1 0 0,-1 0-1 0 0,1 1 1 0 0,0-1-1 0 0,0 0 1 0 0,1 0 0 0 0,-1 0-1 0 0,1-1 1 0 0,0 1-1 0 0,1-1 1 0 0,-1 1-1 0 0,1-1 1 0 0,6 6 0 0 0,2-1 5 0 0,0 1 1 0 0,1-2-1 0 0,0 0 1 0 0,0 0-1 0 0,1-1 1 0 0,-1-1 0 0 0,2 0-1 0 0,-1-1 1 0 0,1 0-1 0 0,-1-1 1 0 0,27 3 0 0 0,-23-5-80 0 0,0-1 0 0 0,0 0 0 0 0,0-1 1 0 0,-1-1-1 0 0,1 0 0 0 0,0-2 0 0 0,0 0 0 0 0,-1-1 1 0 0,34-12-1 0 0,-47 14-6 0 0,1 0 1 0 0,-1-1-1 0 0,0 1 1 0 0,1-1-1 0 0,-1 1 0 0 0,-1-1 1 0 0,1-1-1 0 0,0 1 1 0 0,-1 0-1 0 0,1-1 0 0 0,-1 0 1 0 0,0 0-1 0 0,-1 0 1 0 0,1 0-1 0 0,0 0 0 0 0,-1 0 1 0 0,0-1-1 0 0,0 1 1 0 0,-1-1-1 0 0,1 0 0 0 0,1-6 1 0 0,-3 4-5 0 0,1 1 0 0 0,-1 0 0 0 0,0-1 0 0 0,0 1 0 0 0,0-1 1 0 0,-1 1-1 0 0,0 0 0 0 0,0 0 0 0 0,-1-1 0 0 0,0 1 0 0 0,0 0 0 0 0,0 0 1 0 0,-1 1-1 0 0,0-1 0 0 0,0 0 0 0 0,-4-4 0 0 0,-3-2 1 0 0,0 0-1 0 0,-1 1 1 0 0,0 0-1 0 0,-1 1 1 0 0,0 1-1 0 0,0 0 1 0 0,-1 0-1 0 0,0 1 1 0 0,-1 1-1 0 0,0 0 1 0 0,0 1-1 0 0,0 0 1 0 0,-24-5-1 0 0,-6 0-23 0 0,-1 3 1 0 0,0 1-1 0 0,-61-1 1 0 0,-157 14-57 0 0,0 22 300 0 0,74 11 423 0 0,155-30-140 0 0,40-10-437 0 0,27-1-107 0 0,-1-2-1 0 0,53-14 1 0 0,66-26-423 0 0,-139 40 426 0 0,16-5-170 0 0,30-14 0 0 0,-51 20 172 0 0,-1 0 1 0 0,0-1 0 0 0,0 1 0 0 0,0-1 0 0 0,-1 0 0 0 0,1-1 0 0 0,-1 1 0 0 0,0-1-1 0 0,-1 0 1 0 0,8-10 0 0 0,-11 15 64 0 0,-1-1 0 0 0,0 0 0 0 0,1 0 0 0 0,-1 0 0 0 0,0 1-1 0 0,0-1 1 0 0,1 0 0 0 0,-1 0 0 0 0,0 0 0 0 0,0 0 0 0 0,0 1 0 0 0,0-1 0 0 0,0 0-1 0 0,0 0 1 0 0,-1 0 0 0 0,1 0 0 0 0,0 0 0 0 0,0 1 0 0 0,0-1 0 0 0,-1 0-1 0 0,1 0 1 0 0,0 1 0 0 0,-1-1 0 0 0,1 0 0 0 0,-1 0 0 0 0,1 1 0 0 0,-1-1 0 0 0,1 0-1 0 0,-1 1 1 0 0,0-1 0 0 0,1 1 0 0 0,-1-1 0 0 0,-1 0 0 0 0,-26-16 2 0 0,10 11 20 0 0,1 0-1 0 0,-1 1 0 0 0,0 1 1 0 0,-29-2-1 0 0,-76-1 50 0 0,99 6-50 0 0,-137 2 371 0 0,0 7 1 0 0,-219 39-1 0 0,355-40-232 0 0,-5 0 620 0 0,31-7-757 0 0,1 0 0 0 0,0 0 0 0 0,0 1 1 0 0,-1-1-1 0 0,1 0 0 0 0,0 1 0 0 0,0-1 0 0 0,-1 1 1 0 0,1 0-1 0 0,2 1 0 0 0,6 2 18 0 0,11 0 27 0 0,0-2 1 0 0,0 0-1 0 0,36-3 0 0 0,-22 0-25 0 0,375-17-178 0 0,-403 17 112 0 0,25-4-95 0 0,-31 5 110 0 0,1 0-1 0 0,-1-1 1 0 0,1 1-1 0 0,-1-1 1 0 0,1 1-1 0 0,-1-1 1 0 0,1 1 0 0 0,-1-1-1 0 0,1 0 1 0 0,-1 0-1 0 0,0 0 1 0 0,1 0-1 0 0,-1 0 1 0 0,0 0 0 0 0,1-1-1 0 0,-1 1-52 0 0,-4-1 2 0 0,-4-3 43 0 0,1 1 0 0 0,-1-1 1 0 0,0 1-1 0 0,-1 1 0 0 0,1 0 0 0 0,-15-5 0 0 0,-54-11-30 0 0,53 14 29 0 0,-311-51-68 0 0,-78 15-47 0 0,-738 3-289 0 0,1115 36 404 0 0,34 2 11 0 0,6 1-39 0 0,587 74 248 0 0,98-4 245 0 0,-654-68-388 0 0,-31-3 33 0 0,-11-1-32 0 0,-23-4-16 0 0,-45-7-20 0 0,-329-43-204 0 0,-21 14-148 0 0,-254 3-209 0 0,-63 38-396 0 0,720 4 742 0 0,40 0 155 0 0,65 5 116 0 0,-65-7-85 0 0,856 123 334 0 0,-865-123-316 0 0,0 0 0 0 0,0 0 0 0 0,-1 1 0 0 0,1 0 0 0 0,-1 1-1 0 0,0 0 1 0 0,0 0 0 0 0,13 9 0 0 0,-21-12 0 0 0,-1-1-5 0 0,0 0 0 0 0,0 0 0 0 0,0 0 0 0 0,0 0 0 0 0,0 0 0 0 0,1 0 0 0 0,-1 0 0 0 0,0 0 0 0 0,0 0 0 0 0,0 0 0 0 0,0 0 0 0 0,0 1 0 0 0,0-1 0 0 0,0 0 0 0 0,0 0 0 0 0,1 0 0 0 0,-1 0 0 0 0,0 0 0 0 0,0 0 0 0 0,0 1 0 0 0,0-1 0 0 0,0 0 0 0 0,0 0 0 0 0,0 0 0 0 0,0 0 0 0 0,0 0 0 0 0,0 1 0 0 0,0-1 0 0 0,0 0 0 0 0,0 0 0 0 0,0 0 0 0 0,0 0 0 0 0,0 0 0 0 0,0 1 0 0 0,0-1 0 0 0,0 0 0 0 0,0 0 0 0 0,0 0 0 0 0,0 0 0 0 0,0 0 0 0 0,-1 0 0 0 0,1 1 0 0 0,0-1 0 0 0,0 0 0 0 0,0 0 0 0 0,0 0 0 0 0,0 0 0 0 0,0 0 0 0 0,0 0 0 0 0,0 0 0 0 0,-1 1-1 0 0,1-1 1 0 0,0 0 0 0 0,0 0 0 0 0,0 0 0 0 0,0 0 0 0 0,0 0 0 0 0,0 0 0 0 0,-1 0 0 0 0,1 0 0 0 0,0 0 0 0 0,-6 4 1 0 0,-1 0-1 0 0,0 0 0 0 0,0-1 1 0 0,0 0-1 0 0,0 0 0 0 0,0-1 1 0 0,-1 0-1 0 0,1 0 0 0 0,-1-1 1 0 0,-11 1-1 0 0,-89 1-170 0 0,64-4 112 0 0,-205-2-239 0 0,0 0 52 0 0,179 3 181 0 0,21 0-77 0 0,-93 10 1 0 0,133-8 184 0 0,8 1-3 0 0,18 3 36 0 0,31 1 70 0 0,36 0 55 0 0,112-7 1 0 0,-137-1-131 0 0,191-13 277 0 0,-202 4-328 0 0,-111 2-98 0 0,-310 37-54 0 0,49 20 65 0 0,-418 120 0 0 0,627-138 69 0 0,-636 187 122 0 0,701-200 37 0 0,48-17-140 0 0,11-1 93 0 0,181-31-38 0 0,189-58 0 0 0,-370 86-79 0 0,308-84-100 0 0,-8-25-439 0 0,-302 108 509 0 0,39-19-134 0 0,-44 22 145 0 0,0 0-1 0 0,0 0 0 0 0,0-1 0 0 0,0 1 0 0 0,0-1 0 0 0,0 0 0 0 0,0 1 0 0 0,-1-1 0 0 0,1 0 0 0 0,-1 0 0 0 0,1 0 0 0 0,-1 0 0 0 0,0 0 0 0 0,0-1 0 0 0,0 1 0 0 0,1-3 0 0 0,-3 4 9 0 0,0 0 1 0 0,1 0-1 0 0,-2 0 0 0 0,1 0 1 0 0,0 1-1 0 0,0-1 0 0 0,0 0 1 0 0,0 1-1 0 0,0-1 0 0 0,-1 0 1 0 0,1 1-1 0 0,0-1 0 0 0,-3 1 0 0 0,3-1 2 0 0,-11-2-14 0 0,-1 1-1 0 0,0 0 0 0 0,0 1 1 0 0,0 0-1 0 0,1 1 1 0 0,-16 2-1 0 0,7-1 10 0 0,-455 44-138 0 0,436-40 142 0 0,-151 24 207 0 0,-321 91 0 0 0,501-116-168 0 0,2-2 8 0 0,0 0 0 0 0,1 1 1 0 0,-1 0-1 0 0,1 1 1 0 0,0-1-1 0 0,0 2 0 0 0,0-1 1 0 0,-10 9-1 0 0,17-13-31 0 0,1 0 0 0 0,0 0 0 0 0,0 0 0 0 0,0 0 0 0 0,0 1 0 0 0,0-1 0 0 0,0 0 0 0 0,0 0 0 0 0,0 0 0 0 0,-1 0 0 0 0,1 0 0 0 0,0 0 0 0 0,0 1 0 0 0,0-1 0 0 0,0 0 0 0 0,0 0 0 0 0,0 0-1 0 0,0 0 1 0 0,0 0 0 0 0,0 1 0 0 0,0-1 0 0 0,0 0 0 0 0,0 0 0 0 0,0 0 0 0 0,0 0 0 0 0,0 1 0 0 0,0-1 0 0 0,0 0 0 0 0,0 0 0 0 0,0 0 0 0 0,0 0 0 0 0,0 0 0 0 0,0 1 0 0 0,0-1 0 0 0,0 0 0 0 0,1 0 0 0 0,-1 0 0 0 0,0 0 0 0 0,0 0 0 0 0,0 0 0 0 0,0 1 0 0 0,9 3 72 0 0,12-2 13 0 0,65-7 125 0 0,151-29-1 0 0,-196 27-188 0 0,73-13 146 0 0,-2-5 1 0 0,149-54-1 0 0,-253 76-154 0 0,4-1 16 0 0,0-1-1 0 0,18-9 1 0 0,-28 12-28 0 0,0 1 1 0 0,1-1-1 0 0,-1 1 1 0 0,0-1-1 0 0,0 0 1 0 0,0 0-1 0 0,0 0 1 0 0,0 0-1 0 0,-1 0 1 0 0,1 0-1 0 0,-1 0 1 0 0,1-1-1 0 0,-1 1 1 0 0,0 0-1 0 0,1-1 1 0 0,-1 1-1 0 0,1-6 1 0 0,-2 7-5 0 0,0 0-1 0 0,0 0 1 0 0,0 0 0 0 0,0 0 0 0 0,0 0 0 0 0,-1-1-1 0 0,1 1 1 0 0,0 0 0 0 0,0 0 0 0 0,-1 0 0 0 0,1 0 0 0 0,-1 0-1 0 0,1 0 1 0 0,-1 1 0 0 0,1-1 0 0 0,-1 0 0 0 0,0 0 0 0 0,1 0-1 0 0,-1 0 1 0 0,-1-1 0 0 0,-19-13-12 0 0,19 14 7 0 0,-21-11-40 0 0,1 0 0 0 0,-2 2 0 0 0,1 1 0 0 0,-50-12 0 0 0,-96-9-84 0 0,-163 8-171 0 0,4 27 21 0 0,238-2 192 0 0,53-1 51 0 0,22-1 26 0 0,0 0 1 0 0,0-1 0 0 0,1 0 0 0 0,-1-1-1 0 0,-19-4 1 0 0,33 4 20 0 0,2 1-11 0 0,1 0 0 0 0,0 0 1 0 0,-1-1-1 0 0,1 1 0 0 0,0-1 1 0 0,-1 1-1 0 0,1-1 0 0 0,-1 0 1 0 0,1 0-1 0 0,-1 1 0 0 0,3-3 1 0 0,3-1 5 0 0,24-6 53 0 0,0 2 0 0 0,1 1-1 0 0,50-4 1 0 0,-52 7-24 0 0,49-2 87 0 0,-47 4-19 0 0,48-8 0 0 0,-80 10-103 0 0,-1 0-1 0 0,1 0 1 0 0,0-1 0 0 0,0 1-1 0 0,0 0 1 0 0,0 0-1 0 0,0 0 1 0 0,-1 0-1 0 0,1 0 1 0 0,0 0-1 0 0,0 0 1 0 0,0 0-1 0 0,0 0 1 0 0,0 0 0 0 0,0-1-1 0 0,0 1 1 0 0,-1 0-1 0 0,1 0 1 0 0,0 0-1 0 0,0 0 1 0 0,0 0-1 0 0,0 0 1 0 0,0-1 0 0 0,0 1-1 0 0,0 0 1 0 0,0 0-1 0 0,0 0 1 0 0,0 0-1 0 0,0-1 1 0 0,0 1-1 0 0,0 0 1 0 0,0 0-1 0 0,0 0 1 0 0,0 0 0 0 0,0 0-1 0 0,0-1 1 0 0,0 1-1 0 0,0 0 1 0 0,0 0-1 0 0,0 0 1 0 0,0 0-1 0 0,0 0 1 0 0,0-1 0 0 0,0 1-1 0 0,0 0 1 0 0,0 0-1 0 0,1 0 1 0 0,-1 0-1 0 0,0 0 1 0 0,0-1-1 0 0,0 1 1 0 0,0 0 0 0 0,0 0-1 0 0,0 0 1 0 0,0 0-1 0 0,1 0 1 0 0,-1 0-1 0 0,0 0 1 0 0,0 0-1 0 0,0 0 1 0 0,0 0-1 0 0,-12-6-14 0 0,11 6 16 0 0,-31-10-31 0 0,-2 1 1 0 0,1 2 0 0 0,-1 2 0 0 0,-46-3 0 0 0,45 5-15 0 0,-98-3-155 0 0,119 3 248 0 0,22-1-25 0 0,21 0 36 0 0,138-7 279 0 0,109-4 134 0 0,-240 16-187 0 0,-307 8-741 0 0,162-9 299 0 0,-135 4-219 0 0,-818 7-679 0 0,872-13 768 0 0,189 2 264 0 0,6 0 16 0 0,322 12 438 0 0,86 6 111 0 0,-405-17-506 0 0,49 7 329 0 0,-59-9-365 0 0,0 1 1 0 0,0 0-1 0 0,0 0 1 0 0,0 0-1 0 0,1 0 0 0 0,-1 0 1 0 0,0 1-1 0 0,0-1 1 0 0,0 0-1 0 0,1 1 1 0 0,-3 0-1 0 0,-5 2 2 0 0,-32 0-38 0 0,1-1 0 0 0,-55-4 0 0 0,43 0-2 0 0,-220-8-213 0 0,-270-5-481 0 0,682 21 958 0 0,-89-7-158 0 0,110-8 258 0 0,-252 23-384 0 0,-141 38-1 0 0,178-36-19 0 0,1 2-1 0 0,1 3 1 0 0,0 2 0 0 0,-56 35 0 0 0,100-54 61 0 0,0 1-1 0 0,1 0 1 0 0,0 1-1 0 0,0 0 1 0 0,1 0 0 0 0,-1 0-1 0 0,1 1 1 0 0,-6 8 0 0 0,11-12 11 0 0,-1-1 0 0 0,1 1 0 0 0,0-1 0 0 0,0 1 0 0 0,0 0 0 0 0,0-1 0 0 0,0 1 0 0 0,1 0 0 0 0,-1 0 0 0 0,1-1 0 0 0,0 1 0 0 0,0 0 0 0 0,0 0 0 0 0,0 0 0 0 0,0-1 0 0 0,1 1 0 0 0,-1 0 0 0 0,1 0 0 0 0,0-1 0 0 0,0 1 0 0 0,0 0 0 0 0,0-1 0 0 0,0 1 0 0 0,0-1 0 0 0,1 1 0 0 0,0-1 0 0 0,-1 0 0 0 0,1 0 0 0 0,3 4 0 0 0,4 3 10 0 0,0 0 0 0 0,0 0 0 0 0,1-1 0 0 0,0 0-1 0 0,1-1 1 0 0,19 10 0 0 0,19 8 39 0 0,2-2-1 0 0,0-3 0 0 0,70 18 0 0 0,163 25 138 0 0,232-6 269 0 0,-484-55-419 0 0,743 36 578 0 0,16-18-124 0 0,-285-21-309 0 0,-16-31-564 0 0,-318 7 63 0 0,-141 18 214 0 0,0-1-1 0 0,0-1 1 0 0,39-19-1 0 0,-67 28 95 0 0,-1-1-1 0 0,1 0 0 0 0,-1 0 1 0 0,1-1-1 0 0,-1 1 1 0 0,0 0-1 0 0,0-1 0 0 0,0 1 1 0 0,0-1-1 0 0,0 0 0 0 0,0 0 1 0 0,0 0-1 0 0,0 0 1 0 0,-1 0-1 0 0,1 0 0 0 0,-1 0 1 0 0,0 0-1 0 0,1 0 0 0 0,-1-1 1 0 0,0 1-1 0 0,0-1 0 0 0,-1 1 1 0 0,1-1-1 0 0,0-2 1 0 0,-5-2-97 0 0,-2-2 76 0 0,-1 1 0 0 0,-1 0 1 0 0,1 1-1 0 0,-1 0 0 0 0,-1 0 0 0 0,1 1 1 0 0,-1 0-1 0 0,0 0 0 0 0,-18-7 1 0 0,-14-5-98 0 0,-54-16 0 0 0,16 11-18 0 0,-1 3 1 0 0,-107-13-1 0 0,-309 11-597 0 0,455 22 709 0 0,-81 2-222 0 0,-156 23 1 0 0,275-24 257 0 0,-173 30-173 0 0,133-21 97 0 0,0 2 0 0 0,-55 22 0 0 0,92-31 81 0 0,0 0-1 0 0,0 0 1 0 0,1 0-1 0 0,-1 1 1 0 0,1-1-1 0 0,-7 8 0 0 0,11-10 7 0 0,0-1-1 0 0,1 1 0 0 0,-1 0 0 0 0,0 0 0 0 0,1 0 1 0 0,-1-1-1 0 0,1 1 0 0 0,-1 0 0 0 0,1 0 0 0 0,-1 0 1 0 0,1 0-1 0 0,0 0 0 0 0,0 0 0 0 0,-1 0 0 0 0,1 0 1 0 0,0 0-1 0 0,0 0 0 0 0,0 0 0 0 0,0 0 0 0 0,0 0 1 0 0,0 1-1 0 0,1 0 12 0 0,0-1 0 0 0,0 0 1 0 0,0 1-1 0 0,0-1 0 0 0,0 0 0 0 0,0 1 0 0 0,0-1 1 0 0,0 0-1 0 0,1 0 0 0 0,-1 0 0 0 0,0 0 1 0 0,1 0-1 0 0,-1 0 0 0 0,1 0 0 0 0,-1 0 1 0 0,1-1-1 0 0,2 2 0 0 0,17 5 100 0 0,-1 0 0 0 0,1-1 0 0 0,41 5-1 0 0,418 28 772 0 0,17-37-122 0 0,-97-11-296 0 0,71-5 38 0 0,-381 10-405 0 0,214-12 198 0 0,123-5 67 0 0,-147-7-181 0 0,-217 19-257 0 0,-42 7-46 0 0,-1-2-1 0 0,25-7 0 0 0,-36 6-64 0 0,-13-1-52 0 0,-16-3 33 0 0,-4 2 46 0 0,-40-6-1 0 0,35 8 92 0 0,-595-91-703 0 0,135 37 265 0 0,437 53 446 0 0,-675-61-514 0 0,-5 62 103 0 0,21 45-51 0 0,-383-18-276 0 0,678-38 654 0 0,18 1-45 0 0,389 14 173 0 0,7 1 7 0 0,-13 0-42 0 0,0 0 0 0 0,0 0 1 0 0,-26 5-1 0 0,40-3-15 0 0,6 1 53 0 0,12 1 30 0 0,86 6 126 0 0,-88-9-131 0 0,653 27 593 0 0,-383-19-323 0 0,400 6 331 0 0,-238-15-197 0 0,-244-2-267 0 0,1447 5 980 0 0,-1091 18-840 0 0,-334-10-182 0 0,265 18 164 0 0,-182 0-106 0 0,-109-7-117 0 0,234 24-126 0 0,-420-45 37 0 0,-4 0-8 0 0,-1 0 1 0 0,0 0-1 0 0,0-1 1 0 0,1 0-1 0 0,-1 0 0 0 0,0-1 1 0 0,0 0-1 0 0,16-5 1 0 0,-24 6 31 0 0,0 0 0 0 0,1 0 0 0 0,-1-1 0 0 0,0 1 1 0 0,0 0-1 0 0,0 0 0 0 0,1-1 0 0 0,-1 1 0 0 0,0 0 0 0 0,0 0 1 0 0,0-1-1 0 0,0 1 0 0 0,0 0 0 0 0,1-1 0 0 0,-1 1 1 0 0,0 0-1 0 0,0-1 0 0 0,0 1 0 0 0,0 0 0 0 0,0-1 1 0 0,0 1-1 0 0,0 0 0 0 0,0 0 0 0 0,0-1 0 0 0,0 1 0 0 0,0 0 1 0 0,-1-1-1 0 0,1 1 0 0 0,0 0 0 0 0,0-1 0 0 0,0 1 1 0 0,0 0-1 0 0,0 0 0 0 0,-1-1 0 0 0,1 1 0 0 0,0 0 1 0 0,0 0-1 0 0,0-1 0 0 0,-1 1 0 0 0,1 0 0 0 0,0 0 0 0 0,0 0 1 0 0,-1-1-1 0 0,1 1 0 0 0,0 0 0 0 0,-1 0 0 0 0,1 0 1 0 0,0 0-1 0 0,-1-1 0 0 0,-12-8-192 0 0,-14-3 30 0 0,1 1 0 0 0,-2 1 1 0 0,1 2-1 0 0,-49-9 0 0 0,48 11 93 0 0,-181-37-218 0 0,-1 8 0 0 0,-2 10 0 0 0,-226 3 0 0 0,-305 58-117 0 0,68 69 38 0 0,673-105 374 0 0,-34 7-21 0 0,0 2-1 0 0,0 1 1 0 0,-50 21 0 0 0,84-30 32 0 0,1-1 0 0 0,0 1 0 0 0,-1-1 0 0 0,1 1 0 0 0,0 0 0 0 0,-1 0 1 0 0,1 0-1 0 0,0-1 0 0 0,0 1 0 0 0,0 0 0 0 0,0 1 0 0 0,0-1 0 0 0,0 0 0 0 0,0 0 0 0 0,0 0 0 0 0,0 1 1 0 0,-1 1-1 0 0,2-3-2 0 0,0 0 0 0 0,0 1 1 0 0,0-1-1 0 0,1 1 0 0 0,-1-1 0 0 0,0 1 1 0 0,0-1-1 0 0,0 0 0 0 0,0 1 0 0 0,0-1 1 0 0,1 1-1 0 0,-1-1 0 0 0,0 0 1 0 0,0 1-1 0 0,1-1 0 0 0,-1 0 0 0 0,0 1 1 0 0,1-1-1 0 0,-1 0 0 0 0,0 0 1 0 0,1 1-1 0 0,-1-1 0 0 0,1 0 0 0 0,19 9 177 0 0,13-1 76 0 0,66 9 1 0 0,56-3 33 0 0,207 4 426 0 0,467-37 0 0 0,-81-35 96 0 0,-36 0-61 0 0,148-10 163 0 0,-686 55-560 0 0,210 14-1 0 0,-350-4-312 0 0,-27-2-30 0 0,1 1 1 0 0,-1 0-1 0 0,0 1 1 0 0,1 0-1 0 0,-1 0 0 0 0,0 0 1 0 0,13 5-1 0 0,-24-4-57 0 0,-64 15-140 0 0,1-4-1 0 0,-87 7 0 0 0,-47 8-64 0 0,169-23 199 0 0,23-5 24 0 0,1 1 1 0 0,0 1-1 0 0,-1-1 1 0 0,1 1-1 0 0,0 1 1 0 0,0-1-1 0 0,0 1 1 0 0,1 1 0 0 0,-9 4-1 0 0,16-8 22 0 0,0 0 1 0 0,0 0-1 0 0,0 0 0 0 0,0 0 0 0 0,0 1 0 0 0,0-1 1 0 0,0 0-1 0 0,0 0 0 0 0,-1 0 0 0 0,1 0 1 0 0,0 1-1 0 0,0-1 0 0 0,0 0 0 0 0,0 0 1 0 0,0 0-1 0 0,0 1 0 0 0,0-1 0 0 0,0 0 1 0 0,0 0-1 0 0,0 0 0 0 0,0 0 0 0 0,0 1 1 0 0,0-1-1 0 0,1 0 0 0 0,-1 0 0 0 0,0 0 1 0 0,0 0-1 0 0,0 1 0 0 0,0-1 0 0 0,0 0 1 0 0,0 0-1 0 0,0 0 0 0 0,0 0 0 0 0,0 0 1 0 0,1 1-1 0 0,-1-1 0 0 0,0 0 0 0 0,0 0 0 0 0,0 0 1 0 0,0 0-1 0 0,0 0 0 0 0,1 0 0 0 0,-1 0 1 0 0,0 0-1 0 0,0 0 0 0 0,0 1 0 0 0,0-1 1 0 0,1 0-1 0 0,-1 0 0 0 0,0 0 0 0 0,0 0 1 0 0,0 0-1 0 0,1 0 0 0 0,-1 0 0 0 0,0 0 1 0 0,12 3-8 0 0,-12-3 7 0 0,84 14-126 0 0,0-3 0 0 0,89-2 0 0 0,-72-4 18 0 0,477 11-1169 0 0,-192-9-1001 0 0,-79-11-2939 0 0,-190-6 2995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4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115 179 180 0 0,'2'-9'3094'0'0,"-2"9"-2973"0"0,-1 0 1 0 0,1 0-1 0 0,0 0 0 0 0,0 0 1 0 0,0 0-1 0 0,0 0 0 0 0,-1 0 1 0 0,1 0-1 0 0,0 0 0 0 0,0 1 0 0 0,0-1 1 0 0,0 0-1 0 0,-1 0 0 0 0,1 0 1 0 0,0 0-1 0 0,0 0 0 0 0,0 0 1 0 0,-1 0-1 0 0,1 0 0 0 0,0 0 0 0 0,0 0 1 0 0,0 0-1 0 0,-1-1 0 0 0,1 1 1 0 0,0 0-1 0 0,0 0 0 0 0,0 0 1 0 0,0 0-1 0 0,-1 0 0 0 0,1 0 0 0 0,0 0 1 0 0,0-1 363 0 0,-1 1-364 0 0,1 0 1 0 0,0 0-1 0 0,0 0 0 0 0,0 0 0 0 0,0-1 1 0 0,0 1-1 0 0,0 0 0 0 0,0 0 1 0 0,0 0-1 0 0,0-1 0 0 0,0 1 1 0 0,0 0-1 0 0,-1 0 0 0 0,1 0 0 0 0,0 0 1 0 0,0-1-1 0 0,0 1 0 0 0,0 0 1 0 0,0 0-1 0 0,1 0 0 0 0,-1-1 1 0 0,0 1-1 0 0,0 0 0 0 0,0 0 0 0 0,0 0 1 0 0,0 0-1 0 0,0-1 0 0 0,0 1 1 0 0,0 0-1 0 0,-16 20 1920 0 0,-14 36-1066 0 0,-22 64 2462 0 0,41-88 691 0 0,46-127-3090 0 0,-21 62-870 0 0,0-1 0 0 0,-2 0 0 0 0,-2 0 0 0 0,6-38 1 0 0,2-11 361 0 0,-18 83-527 0 0,0-1 1 0 0,0 1 0 0 0,0 0 0 0 0,0 0 0 0 0,1-1 0 0 0,-1 1 0 0 0,0 0-1 0 0,0 0 1 0 0,0-1 0 0 0,0 1 0 0 0,0 0 0 0 0,0 0 0 0 0,0 0 0 0 0,0-1-1 0 0,1 1 1 0 0,-1 0 0 0 0,0 0 0 0 0,0 0 0 0 0,0-1 0 0 0,0 1 0 0 0,1 0 0 0 0,-1 0-1 0 0,0 0 1 0 0,0 0 0 0 0,0 0 0 0 0,1-1 0 0 0,-1 1 0 0 0,0 0 0 0 0,0 0-1 0 0,1 0 1 0 0,-1 0 0 0 0,0 0 0 0 0,0 0 0 0 0,0 0 0 0 0,1 0 0 0 0,-1 0-1 0 0,0 0 1 0 0,0 0 0 0 0,1 0 0 0 0,-1 0 0 0 0,0 0 0 0 0,1 0 0 0 0,8 10 69 0 0,5 19 61 0 0,9 40 183 0 0,-13-36-130 0 0,1-1-1 0 0,1 0 0 0 0,23 40 1 0 0,-33-68-179 0 0,-1-2 1 0 0,1 1 0 0 0,-1-1 0 0 0,1 1 0 0 0,0-1 0 0 0,-1 0 0 0 0,1 0 0 0 0,0 0 0 0 0,0 0 0 0 0,1 0 0 0 0,-1 0 0 0 0,0 0 1 0 0,1-1-1 0 0,-1 1 0 0 0,1-1 0 0 0,-1 0 0 0 0,1 1 0 0 0,0-1 0 0 0,-1 0 0 0 0,1-1 0 0 0,0 1 0 0 0,0 0 0 0 0,0-1 0 0 0,0 0 0 0 0,-1 0 0 0 0,1 0 1 0 0,0 0-1 0 0,3 0 0 0 0,-1 0-8 0 0,7-5 4 0 0,-10 4-5 0 0,-1 1-8 0 0,-16-11-57 0 0,11 10 60 0 0,0-1-1 0 0,0 1 1 0 0,0 0 0 0 0,0 0-1 0 0,0 0 1 0 0,-1 0-1 0 0,1 1 1 0 0,0-1 0 0 0,-7 1-1 0 0,-19-2-11 0 0,18 0-1 0 0,1 2-1 0 0,-1-1 0 0 0,1 2 0 0 0,-1 0 0 0 0,-19 3 0 0 0,21-2 26 0 0,6-1-31 0 0,-4-1 22 0 0,1 1 0 0 0,0 1 0 0 0,0-1 0 0 0,0 1 0 0 0,0 1 0 0 0,-12 5 0 0 0,18-7-30 0 0,-8 1-176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3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16 420 0 0,'5'8'5233'0'0,"-3"-5"-4531"0"0,1 1-1 0 0,-1-1 1 0 0,1 0 0 0 0,0 0-1 0 0,0 0 1 0 0,0 0-1 0 0,0 0 1 0 0,0 0 0 0 0,1-1-1 0 0,-1 0 1 0 0,1 0-1 0 0,0 0 1 0 0,4 2 0 0 0,-2-1 95 0 0,0-1 0 0 0,1 0 0 0 0,0 0 0 0 0,0 0 0 0 0,0-1 0 0 0,-1 0 0 0 0,11 1 0 0 0,-15-2-216 0 0,16-12 1570 0 0,-18 10-2091 0 0,-1 0 1 0 0,1 0 0 0 0,0 0 0 0 0,-1 0-1 0 0,0 0 1 0 0,1 0 0 0 0,-1 0 0 0 0,0 1-1 0 0,0-1 1 0 0,0 0 0 0 0,0 1 0 0 0,0-1 0 0 0,0 1-1 0 0,-1-1 1 0 0,1 1 0 0 0,0-1 0 0 0,-1 1-1 0 0,1 0 1 0 0,-3-2 0 0 0,-35-19-1064 0 0,25 14-443 0 0,13 8 878 0 0,-1-1 0 0 0,0 1 0 0 0,0 0 0 0 0,0 0 1 0 0,1-1-1 0 0,-1 1 0 0 0,0 0 0 0 0,0 0 0 0 0,1 1 0 0 0,-1-1 0 0 0,0 0 0 0 0,0 1 0 0 0,1-1 0 0 0,-3 2 0 0 0,-3 0-1974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3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86 842 88 0 0,'11'0'3302'0'0,"-8"1"-3113"0"0,17-6 14161 0 0,-25-9-12800 0 0,-14-16 191 0 0,3 0 0 0 0,-26-63 0 0 0,33 63-1418 0 0,1 0 0 0 0,1 0 1 0 0,2-1-1 0 0,1 0 0 0 0,1 1 1 0 0,2-2-1 0 0,4-55 0 0 0,0 69-211 0 0,0 1 0 0 0,0-1 0 0 0,2 1 0 0 0,0 0 0 0 0,1 0-1 0 0,1 0 1 0 0,0 1 0 0 0,1 0 0 0 0,1 1 0 0 0,0-1 0 0 0,1 2 0 0 0,1-1-1 0 0,0 2 1 0 0,1-1 0 0 0,14-11 0 0 0,-12 13 2 0 0,1 0 0 0 0,1 1 0 0 0,0 1 0 0 0,0 1 0 0 0,0 0-1 0 0,2 1 1 0 0,-1 0 0 0 0,23-5 0 0 0,-28 9-48 0 0,1 2 0 0 0,-1-1 0 0 0,0 2-1 0 0,1-1 1 0 0,0 2 0 0 0,-1 0 0 0 0,1 0 0 0 0,-1 1 0 0 0,1 1 0 0 0,-1 0-1 0 0,0 1 1 0 0,0 0 0 0 0,20 8 0 0 0,-20-6-20 0 0,0 1 0 0 0,0 1 0 0 0,-1 0 0 0 0,0 0 0 0 0,0 1 0 0 0,0 1 0 0 0,-1 0 0 0 0,0 0 0 0 0,-1 1 0 0 0,11 14 1 0 0,-16-18-34 0 0,0-1 1 0 0,-1 1 0 0 0,0 0-1 0 0,0 0 1 0 0,0 1 0 0 0,-1-1-1 0 0,1 1 1 0 0,-2-1 0 0 0,1 1-1 0 0,-1-1 1 0 0,0 1 0 0 0,0 0-1 0 0,-1 0 1 0 0,0 0 0 0 0,0-1-1 0 0,-1 1 1 0 0,1 0 0 0 0,-1 0 0 0 0,-1-1-1 0 0,0 1 1 0 0,0-1 0 0 0,-5 12-1 0 0,1-5-11 0 0,0-1 0 0 0,-2-1 0 0 0,1 1-1 0 0,-1-1 1 0 0,-1 0 0 0 0,0-1 0 0 0,-1 0 0 0 0,-19 16-1 0 0,-4-2-32 0 0,-58 32-1 0 0,55-35 7 0 0,34-19 18 0 0,-1-1-1 0 0,1 0 1 0 0,0 1 0 0 0,-1 0-1 0 0,1-1 1 0 0,0 1 0 0 0,0 0-1 0 0,0 0 1 0 0,0 0-1 0 0,1 0 1 0 0,-3 4 0 0 0,3-4 6 0 0,1-1 0 0 0,0 0 0 0 0,0 0 0 0 0,0 0 0 0 0,0 0 0 0 0,0 1 1 0 0,0-1-1 0 0,0 0 0 0 0,0 0 0 0 0,0 0 0 0 0,1 0 0 0 0,-1 1 0 0 0,0-1 1 0 0,1 0-1 0 0,-1 0 0 0 0,1 0 0 0 0,-1 0 0 0 0,1 0 0 0 0,0 0 0 0 0,-1 0 1 0 0,1 0-1 0 0,0 0 0 0 0,0 0 0 0 0,0-1 0 0 0,-1 1 0 0 0,1 0 0 0 0,2 1 1 0 0,115 89 386 0 0,-11-10 50 0 0,-72-52-366 0 0,-1 2 1 0 0,-1 2 0 0 0,40 52 0 0 0,-22-8-71 0 0,-40-60 0 0 0,-7-14-76 0 0,-3-3-343 0 0,0 0-460 0 0,-1 0 785 0 0,1-1-1 0 0,0 1 1 0 0,-1 0 0 0 0,1-1-1 0 0,-1 1 1 0 0,1 0 0 0 0,-1-1-1 0 0,1 1 1 0 0,-1-1 0 0 0,1 1 0 0 0,-1-1-1 0 0,0 1 1 0 0,1-1 0 0 0,-1 1-1 0 0,1-1 1 0 0,-1 0 0 0 0,0 1-1 0 0,0-1 1 0 0,1 1 0 0 0,-1-2-1 0 0,4-5-2374 0 0,8-2-7632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4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21 428 0 0,'3'-2'1082'0'0,"0"-1"0"0"0,0 1 1 0 0,0 0-1 0 0,0 0 0 0 0,0 0 0 0 0,0 1 0 0 0,0-1 0 0 0,1 1 0 0 0,4-2 1 0 0,-6 3-715 0 0,0 0 1 0 0,0 0-1 0 0,0 0 1 0 0,0 0-1 0 0,0 0 1 0 0,0 1-1 0 0,0-1 1 0 0,-1 1-1 0 0,1-1 1 0 0,0 1-1 0 0,0 0 1 0 0,0 0-1 0 0,-1 0 1 0 0,1 0 0 0 0,0 0-1 0 0,-1 0 1 0 0,1 0-1 0 0,2 3 1 0 0,1 1 169 0 0,0 0 0 0 0,-1 1 0 0 0,1 0 0 0 0,-1 0 1 0 0,-1 0-1 0 0,1 0 0 0 0,-1 1 0 0 0,0-1 0 0 0,0 1 1 0 0,-1 0-1 0 0,0 0 0 0 0,1 8 0 0 0,3 12 1040 0 0,2 48 0 0 0,-5 102 2785 0 0,-3-175-4363 0 0,0 1 0 0 0,1-1 0 0 0,-1 0 0 0 0,1 0 0 0 0,0 0 0 0 0,-1 0 0 0 0,1-1 0 0 0,0 1 0 0 0,0 0 0 0 0,0 0 0 0 0,0 0 0 0 0,1-1 0 0 0,-1 1 0 0 0,0 0 0 0 0,1-1 0 0 0,-1 0 0 0 0,1 1 0 0 0,-1-1 0 0 0,1 0 0 0 0,0 1 0 0 0,0-1 0 0 0,2 1 0 0 0,14 5 0 0 0,-6-3 0 0 0,8 0 0 0 0,-2-1 0 0 0,0-1 0 0 0,22-1 0 0 0,75-9 0 0 0,-113 8 0 0 0,41-7-2394 0 0,25-8-5339 0 0,-35 7 4595 0 0,-8 2-203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9 146 668 0 0,'-5'-15'4147'0'0,"4"13"-2567"0"0,0-1-1 0 0,1 0 0 0 0,-1 0 0 0 0,1 0 1 0 0,-1 1-1 0 0,1-1 0 0 0,0 0 0 0 0,1 0 1 0 0,-1-3-1 0 0,1 5-1279 0 0,0 1-1 0 0,0-1 1 0 0,0 0 0 0 0,-1 0-1 0 0,1 1 1 0 0,0-1 0 0 0,0 1-1 0 0,0-1 1 0 0,0 1 0 0 0,0-1 0 0 0,0 1-1 0 0,0-1 1 0 0,1 1 0 0 0,-1 0-1 0 0,0 0 1 0 0,0-1 0 0 0,0 1-1 0 0,0 0 1 0 0,2 0 0 0 0,5-1 650 0 0,104-18 2900 0 0,-49 10-2485 0 0,2-3-1365 0 0,79-25 0 0 0,-105 25-2341 0 0,-38 12 1734 0 0,-1 0-1 0 0,1 0 1 0 0,0 0 0 0 0,0 0-1 0 0,-1 1 1 0 0,1-1 0 0 0,0 0-1 0 0,0 0 1 0 0,-1 1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5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28 0 0,'-1'0'196'0'0,"-31"21"3546"0"0,30-20-3059 0 0,0 0 0 0 0,-10 15 12447 0 0,15-13-11511 0 0,1-1-1112 0 0,0 0 0 0 0,0 0 1 0 0,0 0-1 0 0,0 0 1 0 0,0-1-1 0 0,0 0 1 0 0,0 1-1 0 0,1-2 1 0 0,-1 1-1 0 0,0 0 1 0 0,8-1-1 0 0,-3 1-252 0 0,33 3 2650 0 0,49-3 0 0 0,-33-2-2396 0 0,-57 1-727 0 0,16 3-1724 0 0,-10-2-1483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8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36 568 0 0,'0'0'93'0'0,"-1"-3"641"0"0,1 0-1 0 0,0 0 1 0 0,0 1-1 0 0,1-1 1 0 0,-1 0-1 0 0,0 0 1 0 0,1 0 0 0 0,0 1-1 0 0,2-7 1636 0 0,-2 9-2167 0 0,-1 0 0 0 0,0 0 0 0 0,0 0 0 0 0,1-1 0 0 0,-1 1 0 0 0,0 0 1 0 0,1 0-1 0 0,-1 0 0 0 0,0 0 0 0 0,1 0 0 0 0,-1 0 0 0 0,0 0 0 0 0,1 0 0 0 0,-1 0 0 0 0,1 0 0 0 0,-1 0 0 0 0,0 0 0 0 0,1 0 0 0 0,-1 0 0 0 0,0 0 0 0 0,1 0 0 0 0,-1 0 0 0 0,0 0 0 0 0,1 0 0 0 0,-1 0 0 0 0,0 0 0 0 0,1 1 0 0 0,-1-1 0 0 0,4 9 527 0 0,0-1 0 0 0,0 1 0 0 0,-2 0 0 0 0,1 0 1 0 0,-1 1-1 0 0,0-1 0 0 0,-1 0 0 0 0,1 20 0 0 0,2 9 434 0 0,9 130 2718 0 0,-10-123-3086 0 0,-2-29-900 0 0,5 32 1 0 0,-5-46-337 0 0,0 0 1 0 0,0 0 0 0 0,0 0 0 0 0,0 0-1 0 0,1 0 1 0 0,-1-1 0 0 0,0 1 0 0 0,1 0 0 0 0,-1-1-1 0 0,1 1 1 0 0,0-1 0 0 0,0 1 0 0 0,-1-1-1 0 0,1 0 1 0 0,0 1 0 0 0,0-1 0 0 0,0 0-1 0 0,0 0 1 0 0,0-1 0 0 0,0 1 0 0 0,1 0 0 0 0,-1-1-1 0 0,0 1 1 0 0,0-1 0 0 0,0 0 0 0 0,1 0-1 0 0,-1 0 1 0 0,3 0 0 0 0,11 0-2115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9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322 219 476 0 0,'6'-8'1445'0'0,"0"-1"0"0"0,0 0 0 0 0,-1 1 0 0 0,0-2 0 0 0,3-10 0 0 0,-7 18-1160 0 0,-1 1 0 0 0,0-1 1 0 0,1 1-1 0 0,-1-1 0 0 0,0 1 1 0 0,0 0-1 0 0,0-1 0 0 0,0 1 1 0 0,-1-1-1 0 0,1 1 1 0 0,0-1-1 0 0,0 1 0 0 0,-1 0 1 0 0,1-1-1 0 0,-1 1 0 0 0,0 0 1 0 0,1-1-1 0 0,-1 1 0 0 0,0 0 1 0 0,-1-2-1 0 0,0 1 79 0 0,0 0 0 0 0,0 0 0 0 0,0 1 0 0 0,-1-1 0 0 0,1 1 0 0 0,0-1 0 0 0,-1 1 0 0 0,1 0 1 0 0,-1 0-1 0 0,-3-1 0 0 0,-1 0 164 0 0,-1 0 1 0 0,1 1 0 0 0,-1-1 0 0 0,0 2 0 0 0,1-1 0 0 0,-14 2 0 0 0,4 1-136 0 0,0 1-1 0 0,0 1 1 0 0,1 0 0 0 0,-1 1 0 0 0,1 1 0 0 0,0 0-1 0 0,1 1 1 0 0,0 1 0 0 0,0 1 0 0 0,0 0 0 0 0,1 1-1 0 0,-22 20 1 0 0,32-27-313 0 0,2 0 1 0 0,-1 0-1 0 0,0 0 0 0 0,1 1 0 0 0,-1-1 1 0 0,1 1-1 0 0,0 0 0 0 0,1 0 0 0 0,-1-1 1 0 0,0 1-1 0 0,1 0 0 0 0,0 1 0 0 0,0-1 1 0 0,0 0-1 0 0,1 0 0 0 0,-1 0 1 0 0,1 1-1 0 0,0-1 0 0 0,0 0 0 0 0,1 0 1 0 0,-1 1-1 0 0,1-1 0 0 0,0 0 0 0 0,0 0 1 0 0,0 0-1 0 0,1 0 0 0 0,-1 0 0 0 0,4 6 1 0 0,-1-4-22 0 0,-1-1 0 0 0,1 1 0 0 0,1-1 0 0 0,-1 0 1 0 0,1 0-1 0 0,0 0 0 0 0,0-1 0 0 0,0 0 0 0 0,0 0 1 0 0,1 0-1 0 0,0 0 0 0 0,0-1 0 0 0,0 0 0 0 0,0 0 1 0 0,0-1-1 0 0,1 0 0 0 0,10 3 0 0 0,-9-4-116 0 0,1 0 0 0 0,0 0 0 0 0,0 0 0 0 0,0-1 0 0 0,-1 0 0 0 0,1-1 0 0 0,0 0 0 0 0,0 0 0 0 0,-1-1 0 0 0,1 0 0 0 0,0-1 0 0 0,-1 0 0 0 0,0 0-1 0 0,0-1 1 0 0,0 0 0 0 0,0 0 0 0 0,-1-1 0 0 0,1 0 0 0 0,-1 0 0 0 0,0-1 0 0 0,-1 1 0 0 0,1-2 0 0 0,-1 1 0 0 0,0-1 0 0 0,-1 0 0 0 0,0 0 0 0 0,0 0 0 0 0,0-1 0 0 0,-1 0 0 0 0,0 0 0 0 0,-1 0 0 0 0,0 0 0 0 0,0-1-1 0 0,-1 1 1 0 0,0-1 0 0 0,2-11 0 0 0,-4 13 41 0 0,0 0 0 0 0,-1 0-1 0 0,1 0 1 0 0,-1 0 0 0 0,-1 1-1 0 0,1-1 1 0 0,-1 0 0 0 0,0 0 0 0 0,-1 1-1 0 0,0-1 1 0 0,0 1 0 0 0,0 0-1 0 0,-1 0 1 0 0,0 0 0 0 0,0 0-1 0 0,0 1 1 0 0,-1 0 0 0 0,0 0-1 0 0,0 0 1 0 0,-8-7 0 0 0,-2 0-326 0 0,-1 1-1 0 0,0 1 1 0 0,0 0 0 0 0,-1 1 0 0 0,0 1-1 0 0,-27-9 1 0 0,40 15 69 0 0,1 1 0 0 0,-1 0 1 0 0,1 1-1 0 0,-1-1 0 0 0,0 1 0 0 0,1 0 0 0 0,-1-1 1 0 0,-6 2-1 0 0,-16 5-6201 0 0,21 3 1033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9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26 644 0 0,'6'-16'11488'0'0,"-9"14"-11161"0"0,-1 1 0 0 0,0-1 0 0 0,1 1 1 0 0,-1 0-1 0 0,0 0 0 0 0,0 1 0 0 0,0-1 0 0 0,0 1 1 0 0,0 0-1 0 0,0 0 0 0 0,0 0 0 0 0,1 0 0 0 0,-1 1 1 0 0,0 0-1 0 0,0 0 0 0 0,-4 1 0 0 0,-6 2 380 0 0,0 2-1 0 0,0-1 1 0 0,0 2-1 0 0,0 0 0 0 0,1 0 1 0 0,0 1-1 0 0,-21 18 1 0 0,30-23-536 0 0,-1 1 0 0 0,1 0 0 0 0,0 0 0 0 0,0 1 0 0 0,1-1 0 0 0,-1 1 0 0 0,1 0 0 0 0,0-1 0 0 0,0 2 1 0 0,0-1-1 0 0,1 0 0 0 0,0 0 0 0 0,0 1 0 0 0,0-1 0 0 0,1 1 0 0 0,-1 0 0 0 0,2-1 0 0 0,-1 1 0 0 0,0 0 0 0 0,1 0 1 0 0,0 0-1 0 0,1-1 0 0 0,0 9 0 0 0,1-8-73 0 0,1 0 1 0 0,-1-1-1 0 0,1 1 1 0 0,-1-1-1 0 0,2 0 1 0 0,-1 1-1 0 0,0-2 1 0 0,1 1-1 0 0,0 0 1 0 0,0-1-1 0 0,1 1 1 0 0,-1-1-1 0 0,1-1 1 0 0,0 1-1 0 0,8 4 1 0 0,-5-3-33 0 0,1 0 1 0 0,-1-1 0 0 0,1 0 0 0 0,0 0 0 0 0,0-1 0 0 0,1 0 0 0 0,-1-1-1 0 0,0 0 1 0 0,12 1 0 0 0,-15-3-102 0 0,1 0 0 0 0,0 0 0 0 0,0 0 1 0 0,-1-1-1 0 0,1 0 0 0 0,0 0 0 0 0,-1-1 0 0 0,1 0 0 0 0,-1 0 0 0 0,1 0 0 0 0,-1-1 0 0 0,0 0 1 0 0,8-5-1 0 0,-10 5 5 0 0,0 0 0 0 0,0-1-1 0 0,0 0 1 0 0,-1 0 0 0 0,1 0 0 0 0,-1 0 0 0 0,0 0 0 0 0,0-1 0 0 0,-1 1 0 0 0,1-1 0 0 0,-1 0 0 0 0,0 0 0 0 0,0 0 0 0 0,0 0 0 0 0,-1 0 0 0 0,0 0 0 0 0,1-10 0 0 0,-2 8 1 0 0,0 0 0 0 0,0-1 0 0 0,-1 1 1 0 0,0 0-1 0 0,0 0 0 0 0,0 0 0 0 0,-1 0 0 0 0,-1 0 1 0 0,1 0-1 0 0,-1 0 0 0 0,0 1 0 0 0,0-1 1 0 0,-1 1-1 0 0,0 0 0 0 0,0 0 0 0 0,-6-6 0 0 0,3 3-538 0 0,-1 1-1 0 0,0 0 1 0 0,0 0-1 0 0,-1 1 0 0 0,0 0 1 0 0,0 1-1 0 0,0-1 1 0 0,-1 2-1 0 0,-19-9 0 0 0,12 8-7352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9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23 328 0 0,'-11'-4'925'0'0,"1"0"0"0"0,-1 1 1 0 0,0 0-1 0 0,-1 0 0 0 0,1 1 0 0 0,0 0 0 0 0,-1 1 0 0 0,1 1 1 0 0,-1 0-1 0 0,1 0 0 0 0,-1 1 0 0 0,1 1 0 0 0,0 0 0 0 0,-15 4 1 0 0,9-1-158 0 0,0 0 1 0 0,1 2-1 0 0,0 0 1 0 0,0 0 0 0 0,1 2-1 0 0,0 0 1 0 0,0 0 0 0 0,-22 21-1 0 0,33-28-592 0 0,1 1 0 0 0,0 0 0 0 0,0 0 0 0 0,0 1 0 0 0,0-1 0 0 0,1 1-1 0 0,-1-1 1 0 0,1 1 0 0 0,0 0 0 0 0,0 0 0 0 0,0-1 0 0 0,0 2 0 0 0,1-1 0 0 0,0 0-1 0 0,0 0 1 0 0,0 0 0 0 0,0 1 0 0 0,1-1 0 0 0,-1 0 0 0 0,1 1 0 0 0,0-1 0 0 0,1 0-1 0 0,-1 1 1 0 0,1-1 0 0 0,-1 0 0 0 0,1 0 0 0 0,1 1 0 0 0,-1-1 0 0 0,0 0 0 0 0,1 0 0 0 0,0 0-1 0 0,0 0 1 0 0,0-1 0 0 0,1 1 0 0 0,-1-1 0 0 0,1 1 0 0 0,0-1 0 0 0,5 5 0 0 0,2 1 83 0 0,0 0 1 0 0,0-1 0 0 0,1 0 0 0 0,0 0 0 0 0,1-2 0 0 0,19 10 0 0 0,-26-14-232 0 0,1 1 0 0 0,0-1-1 0 0,0 0 1 0 0,0-1 0 0 0,0 1 0 0 0,0-1 0 0 0,1 0 0 0 0,-1-1-1 0 0,0 1 1 0 0,1-1 0 0 0,-1-1 0 0 0,0 1 0 0 0,0-1-1 0 0,0 0 1 0 0,1 0 0 0 0,6-3 0 0 0,-10 2-50 0 0,-1 1 0 0 0,1-1 1 0 0,0 1-1 0 0,-1-1 0 0 0,1 0 1 0 0,-1 0-1 0 0,0 0 0 0 0,0-1 1 0 0,0 1-1 0 0,0 0 0 0 0,0-1 1 0 0,0 1-1 0 0,-1-1 0 0 0,1 0 1 0 0,-1 1-1 0 0,1-1 0 0 0,-1 0 1 0 0,0 0-1 0 0,0 0 0 0 0,-1 0 1 0 0,1 0-1 0 0,-1 0 0 0 0,1 0 1 0 0,-1 0-1 0 0,0 0 0 0 0,0 0 1 0 0,0-1-1 0 0,-1-4 0 0 0,-1-2-84 0 0,0 0-1 0 0,0 0 0 0 0,-1 0 0 0 0,0 0 1 0 0,-1 1-1 0 0,0-1 0 0 0,-7-11 1 0 0,-38-57-2592 0 0,47 76 2109 0 0,1 1 0 0 0,0-1-1 0 0,0 0 1 0 0,0-1 0 0 0,1 1 0 0 0,-1 0 0 0 0,0 0-1 0 0,1 0 1 0 0,-1 0 0 0 0,1-1 0 0 0,0 1 0 0 0,0 0-1 0 0,-1 0 1 0 0,2-4 0 0 0,5-8-2367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6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0 241 636 0 0,'0'-3'1054'0'0,"1"-3"-565"0"0,0-1 1 0 0,0 1-1 0 0,1 0 0 0 0,0-1 0 0 0,0 1 0 0 0,0 0 1 0 0,1 0-1 0 0,0 0 0 0 0,0 1 0 0 0,0-1 0 0 0,1 1 1 0 0,-1-1-1 0 0,2 1 0 0 0,-1 1 0 0 0,0-1 0 0 0,1 0 1 0 0,10-7-1 0 0,5-3 352 0 0,1 0 0 0 0,1 2 0 0 0,29-15 0 0 0,-30 18-304 0 0,0 1 0 0 0,0 1 1 0 0,1 0-1 0 0,0 2 0 0 0,0 1 1 0 0,0 0-1 0 0,1 2 0 0 0,0 1 0 0 0,-1 0 1 0 0,35 3-1 0 0,-50 0-394 0 0,0 0 0 0 0,0 0 0 0 0,0 0 0 0 0,0 1 0 0 0,-1 0 0 0 0,1 1-1 0 0,0-1 1 0 0,-1 1 0 0 0,0 1 0 0 0,0-1 0 0 0,0 1 0 0 0,9 7 0 0 0,-12-8-80 0 0,0 0 0 0 0,-1 1 0 0 0,1-1 0 0 0,0 0 0 0 0,-1 1 0 0 0,0 0 0 0 0,0 0 0 0 0,0-1 0 0 0,0 1 0 0 0,-1 1 0 0 0,1-1 0 0 0,-1 0 0 0 0,0 0 0 0 0,-1 0 0 0 0,1 0 0 0 0,-1 1 0 0 0,1-1 0 0 0,-1 0 0 0 0,0 1 0 0 0,-1-1 0 0 0,0 6 0 0 0,-2 6 37 0 0,-1-1-1 0 0,0 0 1 0 0,-1 0-1 0 0,-13 26 1 0 0,-34 52 218 0 0,33-64-155 0 0,2 2 1 0 0,-15 35-1 0 0,18-23 293 0 0,14-42-424 0 0,-1 0-1 0 0,1 1 1 0 0,0-1 0 0 0,0 1 0 0 0,0-1 0 0 0,0 1 0 0 0,0-1 0 0 0,0 1 0 0 0,0-1 0 0 0,0 1 0 0 0,1-1 0 0 0,-1 1 0 0 0,0-1 0 0 0,1 0 0 0 0,-1 1-1 0 0,1-1 1 0 0,0 0 0 0 0,-1 1 0 0 0,3 1 0 0 0,-1 0 42 0 0,-1 0 1 0 0,1-1-1 0 0,0 1 0 0 0,1-1 1 0 0,-1 0-1 0 0,0 0 0 0 0,5 3 0 0 0,1-1 72 0 0,1 0-1 0 0,0 0 1 0 0,0-1 0 0 0,0-1-1 0 0,0 1 1 0 0,0-1-1 0 0,1-1 1 0 0,-1 0-1 0 0,12 0 1 0 0,86-6 524 0 0,-105 4-657 0 0,19-1-253 0 0,125-16 69 0 0,-98 7-3715 0 0,-1-3-4409 0 0,-33 8 5629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47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0 364 0 0,'0'3'639'0'0,"0"1"0"0"0,0-1 0 0 0,-1 0 0 0 0,1 0 0 0 0,-1 0 0 0 0,1 0 0 0 0,-1 0 0 0 0,0 0 0 0 0,0 0 0 0 0,0 0 0 0 0,-1 0 0 0 0,1 0 0 0 0,-1 0 0 0 0,1-1 0 0 0,-5 6 0 0 0,-36 40 2931 0 0,29-33-2389 0 0,-43 44 1526 0 0,-38 44 991 0 0,78-80-3445 0 0,10-8-2894 0 0,5-13 1735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6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116 243 272 0 0,'3'-7'594'0'0,"-1"1"0"0"0,1-1 0 0 0,0 1 0 0 0,0 0 0 0 0,0 0 0 0 0,1 1 0 0 0,0-1 0 0 0,0 1 0 0 0,1 0 0 0 0,0 0 0 0 0,-1 0 0 0 0,2 1 0 0 0,-1-1 0 0 0,0 1 0 0 0,12-6 0 0 0,27-13 1887 0 0,2 1 1 0 0,53-16-1 0 0,98-21 2528 0 0,-170 51-4286 0 0,-33 12-490 0 0,0 0 1 0 0,0 0-1 0 0,-1 0 1 0 0,-7 2-1 0 0,-435 146-874 0 0,435-147 609 0 0,-43 18-39 0 0,53-21 63 0 0,-1 0 0 0 0,1 0 0 0 0,0 1 0 0 0,0 0 0 0 0,0 0 0 0 0,0 0 0 0 0,0 0 0 0 0,1 0 0 0 0,-6 7 0 0 0,9-9 7 0 0,0-1 0 0 0,0 1 1 0 0,-1 0-1 0 0,1 0 0 0 0,0 0 0 0 0,0-1 1 0 0,0 1-1 0 0,0 0 0 0 0,0 0 1 0 0,0 0-1 0 0,0 0 0 0 0,0-1 0 0 0,1 1 1 0 0,-1 0-1 0 0,0 0 0 0 0,0 0 0 0 0,1-1 1 0 0,-1 1-1 0 0,0 0 0 0 0,1 0 1 0 0,-1-1-1 0 0,1 1 0 0 0,-1 0 0 0 0,1-1 1 0 0,-1 1-1 0 0,1-1 0 0 0,-1 1 0 0 0,1 0 1 0 0,0-1-1 0 0,-1 1 0 0 0,1-1 1 0 0,0 0-1 0 0,-1 1 0 0 0,1-1 0 0 0,0 0 1 0 0,0 1-1 0 0,1-1 0 0 0,32 14 146 0 0,80 12 208 0 0,26 6-33 0 0,-114-24-225 0 0,-2 0 1 0 0,1 2-1 0 0,31 17 0 0 0,-51-25-79 0 0,0 1-1 0 0,-1 0 1 0 0,1 0 0 0 0,-1 1-1 0 0,0-1 1 0 0,0 1-1 0 0,0 0 1 0 0,-1 0-1 0 0,7 9 1 0 0,-9-11-14 0 0,0-1 0 0 0,-1 0 0 0 0,1 1-1 0 0,-1 0 1 0 0,1-1 0 0 0,-1 1 0 0 0,1-1 0 0 0,-1 1 0 0 0,0 0 0 0 0,0-1-1 0 0,0 1 1 0 0,0 0 0 0 0,0-1 0 0 0,0 1 0 0 0,0 0 0 0 0,-1-1-1 0 0,1 1 1 0 0,-1-1 0 0 0,1 1 0 0 0,-1-1 0 0 0,1 1 0 0 0,-1-1-1 0 0,0 1 1 0 0,0-1 0 0 0,0 1 0 0 0,0-1 0 0 0,0 0 0 0 0,0 1 0 0 0,0-1-1 0 0,0 0 1 0 0,0 0 0 0 0,0 0 0 0 0,-1 0 0 0 0,1 0 0 0 0,-1 0-1 0 0,-1 0 1 0 0,-7 6 3 0 0,-2 0 0 0 0,1-1-1 0 0,-1 0 1 0 0,0-1 0 0 0,0-1-1 0 0,0 0 1 0 0,-1 0 0 0 0,1-2-1 0 0,-1 1 1 0 0,0-1 0 0 0,-19 0-1 0 0,-9-3-498 0 0,1-2 0 0 0,-52-9 0 0 0,85 11 363 0 0,2 0-274 0 0,0 1-1 0 0,-1-1 1 0 0,1-1-1 0 0,-1 1 0 0 0,1-1 1 0 0,0 0-1 0 0,0 0 0 0 0,0-1 1 0 0,-8-5-1 0 0,26-1-5677 0 0,-12 9 5483 0 0,15-6-1525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7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367 154 504 0 0,'1'-8'801'0'0,"0"0"0"0"0,0 1 0 0 0,-1-1 0 0 0,0 1 0 0 0,-1-1 0 0 0,0 0 0 0 0,0 1 0 0 0,0-1 0 0 0,-1 1 0 0 0,-4-10-1 0 0,5 14-522 0 0,-1 0 0 0 0,1 0-1 0 0,-1 0 1 0 0,0 0 0 0 0,1 1-1 0 0,-2-1 1 0 0,1 1 0 0 0,0-1 0 0 0,0 1-1 0 0,-1 0 1 0 0,1 0 0 0 0,-1 0-1 0 0,0 0 1 0 0,1 0 0 0 0,-1 0-1 0 0,0 1 1 0 0,0 0 0 0 0,0-1-1 0 0,0 1 1 0 0,-1 0 0 0 0,1 0-1 0 0,0 1 1 0 0,0-1 0 0 0,-1 1-1 0 0,1 0 1 0 0,-5 0 0 0 0,-5 0 153 0 0,1 2 0 0 0,-1 0 1 0 0,1 0-1 0 0,-1 1 1 0 0,1 0-1 0 0,0 1 1 0 0,0 1-1 0 0,1 0 0 0 0,-1 0 1 0 0,-20 15-1 0 0,23-15-180 0 0,1 1-1 0 0,-1 1 1 0 0,1-1-1 0 0,1 2 0 0 0,-1-1 1 0 0,1 1-1 0 0,1 0 1 0 0,-1 0-1 0 0,2 1 0 0 0,-1-1 1 0 0,1 2-1 0 0,0-1 1 0 0,-7 19-1 0 0,11-24-146 0 0,1 1 0 0 0,-1-1-1 0 0,0 1 1 0 0,1-1 0 0 0,0 1 0 0 0,0-1 0 0 0,0 1-1 0 0,1-1 1 0 0,-1 0 0 0 0,1 1 0 0 0,0-1 0 0 0,3 8 0 0 0,-1-5 2 0 0,1 1 1 0 0,0-1 0 0 0,0 0-1 0 0,1 0 1 0 0,-1 0 0 0 0,9 8-1 0 0,1-1 45 0 0,0-1 0 0 0,0 0 1 0 0,2-1-1 0 0,-1 0 0 0 0,20 9 0 0 0,-15-10-28 0 0,2 0 0 0 0,-1-2 0 0 0,1 0 0 0 0,1-2 1 0 0,-1 0-1 0 0,1-2 0 0 0,27 4 0 0 0,-33-7-152 0 0,-1-1 0 0 0,1-1 0 0 0,0 0-1 0 0,-1-1 1 0 0,1-1 0 0 0,-1 0 0 0 0,0-1 0 0 0,1-1 0 0 0,-1-1 0 0 0,30-12 0 0 0,-39 12 8 0 0,0 1-1 0 0,0-1 1 0 0,-1 0 0 0 0,1 0 0 0 0,-1 0 0 0 0,0-1 0 0 0,-1 0 0 0 0,1 0 0 0 0,-1-1-1 0 0,0 0 1 0 0,-1 0 0 0 0,0 0 0 0 0,0 0 0 0 0,0-1 0 0 0,4-12 0 0 0,-5 10 4 0 0,0 0 1 0 0,0 0-1 0 0,-1 0 1 0 0,-1 0 0 0 0,0 0-1 0 0,0 0 1 0 0,-1 0-1 0 0,0-1 1 0 0,-1 1-1 0 0,0 0 1 0 0,0 0 0 0 0,-4-14-1 0 0,1 15 1 0 0,0-1-1 0 0,-1 1 0 0 0,0-1 1 0 0,-1 1-1 0 0,1 1 1 0 0,-2-1-1 0 0,1 1 1 0 0,-1 0-1 0 0,0 1 0 0 0,-1-1 1 0 0,0 2-1 0 0,0-1 1 0 0,0 1-1 0 0,-1 0 1 0 0,0 1-1 0 0,0 0 0 0 0,-1 0 1 0 0,-10-3-1 0 0,-1-1-274 0 0,-1 2-1 0 0,0 1 0 0 0,-1 1 1 0 0,1 0-1 0 0,-1 2 0 0 0,0 1 1 0 0,-31 0-1 0 0,29 4-405 0 0,-1 0 0 0 0,1 2 1 0 0,-38 10-1 0 0,-74 31-6488 0 0,81-25 4519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37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2 314 616 0 0,'-1'5'9038'0'0,"1"-5"-8887"0"0,16 3 2975 0 0,31-1-1964 0 0,-42-2-362 0 0,412-3 6462 0 0,-365 2-6925 0 0,681-26 3469 0 0,-346 12-2425 0 0,-291 11-1083 0 0,344-18 972 0 0,-308 10-693 0 0,161-35 1 0 0,-212 28-105 0 0,-2-3 0 0 0,-1-4 0 0 0,0-3 0 0 0,80-43 0 0 0,-104 48-535 0 0,-54 24-43 0 0,1 0-1 0 0,-1 0 1 0 0,1 0 0 0 0,-1 0-1 0 0,1 0 1 0 0,-1 0 0 0 0,1 0-1 0 0,-1 0 1 0 0,1 0 0 0 0,-1 0-1 0 0,1 0 1 0 0,-1 0 0 0 0,1 0-1 0 0,-1 1 1 0 0,1-1 0 0 0,-1 0-1 0 0,1 0 1 0 0,-1 1-1 0 0,1-1 1 0 0,-1 0 0 0 0,0 1-1 0 0,1-1 1 0 0,-1 0 0 0 0,0 1-1 0 0,1-1 1 0 0,-1 0 0 0 0,0 1-1 0 0,1-1 1 0 0,-1 1 0 0 0,0-1-1 0 0,0 1 1 0 0,1-1 0 0 0,-1 1-1 0 0,0-1 1 0 0,0 1 0 0 0,0-1-1 0 0,0 1 1 0 0,0-1 0 0 0,0 1-1 0 0,0 0 1 0 0,-2 4-1307 0 0,-1 0 1 0 0,0-1-1 0 0,0 1 0 0 0,0-1 1 0 0,-1 1-1 0 0,-6 6 0 0 0,-7 4-1759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40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25 312 0 0,'-1'-6'1209'0'0,"-3"-13"14060"0"0,6 23-14103 0 0,0-1-749 0 0,0 0 0 0 0,1 0-1 0 0,-1 0 1 0 0,0-1 0 0 0,1 1 0 0 0,0 0 0 0 0,-1-1 0 0 0,1 0 0 0 0,0 0 0 0 0,0 0 0 0 0,1 0 0 0 0,-1 0 0 0 0,7 2 0 0 0,11-3 1902 0 0,-48-11-3546 0 0,26 10 576 0 0,-2 0-315 0 0,-3 0 790 0 0,-13 3-7571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4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0 144 544 0 0,'3'-11'886'0'0,"0"1"0"0"0,1 0-1 0 0,0-1 1 0 0,1 2 0 0 0,0-1 0 0 0,12-16 0 0 0,-16 24-650 0 0,1 0 1 0 0,0 0 0 0 0,0 1-1 0 0,0-1 1 0 0,0 0-1 0 0,0 1 1 0 0,0-1 0 0 0,0 1-1 0 0,0 0 1 0 0,1-1 0 0 0,-1 1-1 0 0,0 0 1 0 0,1 1-1 0 0,-1-1 1 0 0,1 0 0 0 0,-1 1-1 0 0,1-1 1 0 0,0 1 0 0 0,-1 0-1 0 0,1 0 1 0 0,-1 0 0 0 0,1 0-1 0 0,0 0 1 0 0,-1 1-1 0 0,1-1 1 0 0,-1 1 0 0 0,1 0-1 0 0,-1-1 1 0 0,1 1 0 0 0,-1 0-1 0 0,0 1 1 0 0,1-1-1 0 0,-1 0 1 0 0,4 4 0 0 0,9 5 393 0 0,-1 0 1 0 0,-1 2-1 0 0,0 0 1 0 0,0 0-1 0 0,-1 1 1 0 0,0 1-1 0 0,-2 0 1 0 0,19 29-1 0 0,2 14 1107 0 0,26 66-1 0 0,-44-92-1205 0 0,44 117 1652 0 0,1 3 1131 0 0,-57-150-3275 0 0,-1-1-1 0 0,0 1 1 0 0,0-1 0 0 0,1 1-1 0 0,-1 0 1 0 0,0-1 0 0 0,1 1-1 0 0,-1-1 1 0 0,0 1 0 0 0,1 0-1 0 0,-1-1 1 0 0,1 1 0 0 0,-1-1-1 0 0,1 0 1 0 0,-1 1 0 0 0,1-1-1 0 0,-1 1 1 0 0,1-1 0 0 0,0 0-1 0 0,-1 1 1 0 0,1-1 0 0 0,0 0-1 0 0,-1 0 1 0 0,1 1 0 0 0,0-1-1 0 0,-1 0 1 0 0,1 0 0 0 0,0 0-1 0 0,-1 0 1 0 0,1 0 0 0 0,0 0-1 0 0,-1 0 1 0 0,1 0-1 0 0,0 0 1 0 0,-1 0 0 0 0,1-1-1 0 0,0 1 1 0 0,-1 0 0 0 0,1 0-1 0 0,0-1 1 0 0,-1 1 0 0 0,1 0-1 0 0,-1-1 1 0 0,1 1 0 0 0,0-1-1 0 0,2-1 38 0 0,1-1 0 0 0,-1 1 0 0 0,-1-1 0 0 0,1 0 0 0 0,0 0 0 0 0,-1 0 0 0 0,3-5 0 0 0,14-26-40 0 0,-2-2 0 0 0,-2 0-1 0 0,-2 0 1 0 0,13-53 0 0 0,-23 81-36 0 0,15-63 0 0 0,-3 0 0 0 0,8-117 0 0 0,-21 169 10 0 0,-2 9-27 0 0,0 1-1 0 0,1-1 1 0 0,1 1 0 0 0,0 0 0 0 0,0 0 0 0 0,0-1 0 0 0,7-11 0 0 0,-9 20-27 0 0,0 1-1 0 0,0 0 0 0 0,1-1 1 0 0,-1 1-1 0 0,0 0 0 0 0,1 0 1 0 0,-1 0-1 0 0,0-1 0 0 0,1 1 1 0 0,-1 0-1 0 0,0 0 0 0 0,1 0 1 0 0,-1 0-1 0 0,1 0 0 0 0,-1 0 1 0 0,0 0-1 0 0,1 0 0 0 0,-1 0 1 0 0,1 0-1 0 0,-1 0 0 0 0,0 0 1 0 0,1 0-1 0 0,-1 0 0 0 0,1 0 1 0 0,-1 0-1 0 0,0 0 0 0 0,1 0 1 0 0,-1 0-1 0 0,0 1 0 0 0,1-1 1 0 0,12 6-942 0 0,-12-5 747 0 0,56 38-9958 0 0,-22-16 6797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41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0 816 0 0,'0'0'1312'0'0,"7"28"10450"0"0,-9-13-9704 0 0,-2-1 0 0 0,-8 25 0 0 0,-4 11 482 0 0,10-24-1499 0 0,1 1 0 0 0,1-1 0 0 0,1 1 0 0 0,1 35 0 0 0,2-53-890 0 0,1 0 0 0 0,0 0-1 0 0,0 0 1 0 0,1 0-1 0 0,0-1 1 0 0,0 1 0 0 0,1 0-1 0 0,0-1 1 0 0,1 0 0 0 0,0 0-1 0 0,0 0 1 0 0,1 0 0 0 0,-1-1-1 0 0,2 0 1 0 0,-1 0-1 0 0,13 12 1 0 0,-13-15-598 0 0,1 0 0 0 0,-1-1 0 0 0,1 0 0 0 0,-1 0-1 0 0,1 0 1 0 0,0 0 0 0 0,9 1 0 0 0,24 2-8386 0 0,-26-6 5754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5:41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106 203 608 0 0,'-42'-25'2578'0'0,"8"5"1000"0"0,4-4 6129 0 0,31 22-9523 0 0,0 1-1 0 0,0 0 1 0 0,0 0 0 0 0,0 0 0 0 0,1 0 0 0 0,-1 0 0 0 0,0 0-1 0 0,0 0 1 0 0,0 1 0 0 0,1-1 0 0 0,1-1 0 0 0,-2 2 16 0 0,8-4 422 0 0,1 0-1 0 0,0 0 1 0 0,0 1 0 0 0,16-2-1 0 0,12-5 629 0 0,-32 8-994 0 0,-1 1 1 0 0,1-2-1 0 0,-1 1 0 0 0,1-1 1 0 0,-1 0-1 0 0,0 0 0 0 0,0 0 1 0 0,0-1-1 0 0,0 1 1 0 0,0-1-1 0 0,-1-1 0 0 0,7-6 1 0 0,-11 10-239 0 0,0 0 1 0 0,0 1-1 0 0,0-1 1 0 0,0 0 0 0 0,1 0-1 0 0,-1 1 1 0 0,0-1-1 0 0,0 0 1 0 0,0 1-1 0 0,-1-1 1 0 0,1 0 0 0 0,0 1-1 0 0,0-1 1 0 0,0 0-1 0 0,0 1 1 0 0,-1-1-1 0 0,1 0 1 0 0,0 1 0 0 0,-1-1-1 0 0,1 1 1 0 0,0-1-1 0 0,-1 0 1 0 0,1 1-1 0 0,-1-1 1 0 0,1 1 0 0 0,-1-1-1 0 0,1 1 1 0 0,-1 0-1 0 0,0-1 1 0 0,-16-12-666 0 0,14 11-126 0 0,-17-7-980 0 0,7 9-7251 0 0,4 3 6441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17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0 297 576 0 0,'1'-3'249'0'0,"-1"1"224"0"0,0 1 1 0 0,1-1 0 0 0,-1 0-1 0 0,1 1 1 0 0,-1-1-1 0 0,1 0 1 0 0,0 1 0 0 0,-1-1-1 0 0,1 1 1 0 0,0-1 0 0 0,0 1-1 0 0,0 0 1 0 0,0-1 0 0 0,0 1-1 0 0,3-2 1106 0 0,11 10 489 0 0,-11-4-1769 0 0,0 0-1 0 0,0 1 1 0 0,0-1-1 0 0,-1 1 1 0 0,1 0-1 0 0,-1 0 1 0 0,0 0-1 0 0,0 1 1 0 0,-1-1-1 0 0,1 1 0 0 0,-1-1 1 0 0,3 10-1 0 0,2 1 191 0 0,79 203 2898 0 0,-62-146-1737 0 0,59 120-1 0 0,-64-157-802 0 0,1-1-1 0 0,1-1 0 0 0,2 0 1 0 0,48 52-1 0 0,-70-84-776 0 0,0 0-1 0 0,-1-1 0 0 0,1 1 1 0 0,0 0-1 0 0,0-1 1 0 0,0 1-1 0 0,-1-1 0 0 0,1 1 1 0 0,0-1-1 0 0,0 0 1 0 0,0 1-1 0 0,0-1 1 0 0,0 0-1 0 0,0 1 0 0 0,0-1 1 0 0,0 0-1 0 0,0 0 1 0 0,0 0-1 0 0,0 0 0 0 0,0 0 1 0 0,0 0-1 0 0,0 0 1 0 0,1-1-1 0 0,1 0-3 0 0,-1 1 0 0 0,-1-1-1 0 0,1 0 1 0 0,0 0 0 0 0,0-1-1 0 0,0 1 1 0 0,0 0 0 0 0,-1-1 0 0 0,1 1-1 0 0,1-3 1 0 0,3-3 52 0 0,-1 1 0 0 0,0-1 0 0 0,-1-1 0 0 0,6-11-1 0 0,12-29 292 0 0,-3-1 0 0 0,-2-1 0 0 0,-2-1 0 0 0,-3 0-1 0 0,8-59 1 0 0,-9 25-251 0 0,4 1-1 0 0,46-151 1 0 0,-55 218-158 0 0,59-159 0 0 0,-59 164-2009 0 0,-4 10 1067 0 0,-1-1 1 0 0,1 1-1 0 0,-1-1 1 0 0,0 0 0 0 0,0 1-1 0 0,-1-1 1 0 0,1 0 0 0 0,0 1-1 0 0,0-5 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19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59 444 0 0,'0'-30'3793'0'0,"1"1"3202"0"0,-1 56-5227 0 0,-1 46 276 0 0,-12 34-272 0 0,-11 166 2489 0 0,24-245-3426 0 0,1 1-1 0 0,7 39 0 0 0,-8-67-795 0 0,0 0-1 0 0,0 0 1 0 0,1 0-1 0 0,-1 0 1 0 0,0 0-1 0 0,1 0 1 0 0,-1 0-1 0 0,0 0 1 0 0,1 0-1 0 0,-1 0 1 0 0,1 0-1 0 0,0 0 1 0 0,-1-1-1 0 0,1 1 1 0 0,0 0-1 0 0,-1 0 1 0 0,1-1-1 0 0,0 1 1 0 0,0-1-1 0 0,0 1 1 0 0,0 0 0 0 0,-1-1-1 0 0,1 0 1 0 0,0 1-1 0 0,0-1 1 0 0,0 1-1 0 0,0-1 1 0 0,0 0-1 0 0,0 0 1 0 0,0 0-1 0 0,0 1 1 0 0,0-1-1 0 0,0 0 1 0 0,0 0-1 0 0,0 0 1 0 0,0-1-1 0 0,0 1 1 0 0,2 0-1 0 0,3-2 62 0 0,1 0-1 0 0,0 0 0 0 0,0-1 1 0 0,9-4-1 0 0,-3 1-45 0 0,25-9 88 0 0,0 2 0 0 0,2 1 0 0 0,-1 2-1 0 0,73-8 1 0 0,-85 16-94 0 0,-1 1 0 0 0,0 0 0 0 0,1 3 0 0 0,-1 0 0 0 0,0 1 0 0 0,0 2 0 0 0,0 0 0 0 0,37 14 0 0 0,-57-17-32 0 0,-1 1-1 0 0,1-1 1 0 0,0 1-1 0 0,-1 0 1 0 0,0 1-1 0 0,0-1 0 0 0,0 1 1 0 0,5 5-1 0 0,-8-7-5 0 0,-1-1-1 0 0,0 1 0 0 0,0-1 1 0 0,0 1-1 0 0,0-1 0 0 0,0 1 1 0 0,0 0-1 0 0,0-1 1 0 0,-1 1-1 0 0,1 0 0 0 0,0 0 1 0 0,-1 0-1 0 0,0-1 0 0 0,1 1 1 0 0,-1 0-1 0 0,0 0 1 0 0,0 0-1 0 0,0 0 0 0 0,0 0 1 0 0,0 0-1 0 0,-1-1 0 0 0,1 1 1 0 0,0 0-1 0 0,-1 0 1 0 0,1 0-1 0 0,-1-1 0 0 0,0 1 1 0 0,0 0-1 0 0,-1 2 0 0 0,-2 2 15 0 0,0-1-1 0 0,-1 0 0 0 0,1 0 1 0 0,-1 0-1 0 0,0 0 0 0 0,0-1 1 0 0,-1 0-1 0 0,1 0 0 0 0,-1 0 1 0 0,0-1-1 0 0,0 0 0 0 0,0 0 0 0 0,0-1 1 0 0,0 1-1 0 0,-12 1 0 0 0,1 1 45 0 0,0-2 0 0 0,-1-1 0 0 0,0 0 0 0 0,-33-1 0 0 0,10-4-136 0 0,0-2-1 0 0,1-2 0 0 0,0-2 1 0 0,0-1-1 0 0,-67-27 0 0 0,90 30-1420 0 0,36 20-12544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0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69 336 0 0,'0'-10'2648'0'0,"0"8"-2264"0"0,0-1 1 0 0,0 1-1 0 0,-1 0 0 0 0,1 0 0 0 0,0-1 0 0 0,-1 1 1 0 0,1 0-1 0 0,-1 0 0 0 0,0 0 0 0 0,0 0 0 0 0,0 0 1 0 0,0 0-1 0 0,0 0 0 0 0,0 0 0 0 0,-1 0 0 0 0,1 0 1 0 0,-1 0-1 0 0,1 1 0 0 0,-1-1 0 0 0,0 1 0 0 0,1-1 1 0 0,-1 1-1 0 0,0 0 0 0 0,-3-2 0 0 0,1 1-42 0 0,0 0 1 0 0,-1 1-1 0 0,1 0 0 0 0,0 0 1 0 0,-1 0-1 0 0,0 0 0 0 0,1 0 1 0 0,-1 1-1 0 0,0 0 0 0 0,1 0 1 0 0,-9 2-1 0 0,-5 1 142 0 0,1 0-1 0 0,-1 2 1 0 0,1 0-1 0 0,0 1 1 0 0,1 1 0 0 0,0 1-1 0 0,-18 11 1 0 0,22-12-210 0 0,-1 1 0 0 0,2 0 0 0 0,0 1 0 0 0,0 1 0 0 0,0 0 0 0 0,1 0 0 0 0,1 1 0 0 0,0 0 0 0 0,-11 17 0 0 0,18-25-167 0 0,0 1 0 0 0,0 0 1 0 0,0 1-1 0 0,0-1 0 0 0,1 0 0 0 0,-1 1 0 0 0,1-1 0 0 0,0 0 0 0 0,1 1 0 0 0,-1-1 0 0 0,1 1 1 0 0,0-1-1 0 0,0 1 0 0 0,0-1 0 0 0,0 1 0 0 0,1-1 0 0 0,1 6 0 0 0,0-4 25 0 0,1 0 0 0 0,0 0 0 0 0,0-1-1 0 0,0 1 1 0 0,0-1 0 0 0,1 0-1 0 0,0 0 1 0 0,0 0 0 0 0,0-1 0 0 0,1 1-1 0 0,8 6 1 0 0,1-1 62 0 0,0-1-1 0 0,1-1 0 0 0,0 0 1 0 0,0-1-1 0 0,0 0 1 0 0,1-1-1 0 0,0-1 0 0 0,0-1 1 0 0,30 5-1 0 0,6-3 364 0 0,92 0 0 0 0,-101-8-216 0 0,44-8-1 0 0,-37 4-658 0 0,-12 0-3988 0 0,-22 1-4076 0 0,-6 3 5377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4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17 472 0 0,'-3'-17'15941'0'0,"12"25"-14972"0"0,0 1 0 0 0,-1 0 0 0 0,0 0 0 0 0,-1 0 0 0 0,12 20 0 0 0,11 12 529 0 0,5 3-352 0 0,3-2 0 0 0,1-1 0 0 0,45 35 0 0 0,-7-18-1569 0 0,-76-57-349 0 0,3 2-477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3 356 0 0,'-11'-1'3526'0'0,"-11"5"9606"0"0,22-3-12821 0 0,1 0-1 0 0,-1-1 1 0 0,0 1 0 0 0,1-1 0 0 0,-1 1 0 0 0,0-1 0 0 0,1 1 0 0 0,-1-1 0 0 0,0 1 0 0 0,1-1 0 0 0,-1 0 0 0 0,1 1 0 0 0,-1-1-1 0 0,1 0 1 0 0,-1 1 0 0 0,1-1 0 0 0,-1 0 0 0 0,1 1 0 0 0,0-1 0 0 0,16 6-943 0 0,21 0 2066 0 0,0-2 1 0 0,1-1-1 0 0,0-1 1 0 0,59-7-1 0 0,-73 2-808 0 0,39-9 1 0 0,-4 0-1338 0 0,-20 9-2938 0 0,-36 3 1751 0 0,4 1 905 0 0,7 8-9220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1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1 200 0 0,'-39'30'7735'0'0,"39"-29"-7596"0"0,0-1 0 0 0,0 0 0 0 0,-1 0 0 0 0,1 1-1 0 0,0-1 1 0 0,0 0 0 0 0,0 1 0 0 0,0-1 0 0 0,0 0-1 0 0,0 1 1 0 0,0-1 0 0 0,-1 0 0 0 0,1 1-1 0 0,0-1 1 0 0,0 0 0 0 0,0 1 0 0 0,0-1 0 0 0,0 0-1 0 0,1 1 1 0 0,-1-1 0 0 0,0 0 0 0 0,0 1 0 0 0,0-1-1 0 0,0 0 1 0 0,0 1 0 0 0,0-1 0 0 0,0 0 0 0 0,1 1-1 0 0,-1-1 1 0 0,0 0 0 0 0,0 0 0 0 0,0 1 0 0 0,1-1-1 0 0,-1 0 1 0 0,0 0 0 0 0,0 1 0 0 0,1-1-1 0 0,-1 0 1 0 0,1 1 0 0 0,13 7 2431 0 0,3-2-995 0 0,0-1 1 0 0,0-1-1 0 0,0 0 1 0 0,33 2-1 0 0,77-4 937 0 0,-90-2-2972 0 0,-23 0-538 0 0,16 0-8371 0 0,-20-2 6691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3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20 132 0 0,'-17'0'15463'0'0,"132"-10"-10695"0"0,-8 2-1902 0 0,-97 6-3238 0 0,-18 2 162 0 0,-33 3 32 0 0,11-2 4 0 0,-134 14 8 0 0,158-14 947 0 0,9-1-254 0 0,21 1 0 0 0,38-1 75 0 0,-28-1-680 0 0,66 7-1 0 0,-55 0-2882 0 0,-1 2-3595 0 0,-28-5 4005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4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1 382 224 0 0,'-1'-2'432'0'0,"1"1"0"0"0,0-1-1 0 0,0 0 1 0 0,0 1 0 0 0,1-1 0 0 0,-1 0-1 0 0,0 1 1 0 0,1-1 0 0 0,-1 1 0 0 0,1-1 0 0 0,-1 1-1 0 0,1-1 1 0 0,0 1 0 0 0,0-1 0 0 0,1-2 0 0 0,-1 4-236 0 0,0 0 1 0 0,-1-1-1 0 0,1 1 1 0 0,0 0-1 0 0,0 0 1 0 0,-1 0-1 0 0,1 0 1 0 0,0 0-1 0 0,0 0 1 0 0,0 0-1 0 0,-1 0 1 0 0,1 0-1 0 0,0 0 1 0 0,0 0-1 0 0,-1 0 0 0 0,1 1 1 0 0,0-1-1 0 0,-1 0 1 0 0,1 0-1 0 0,0 1 1 0 0,-1-1-1 0 0,1 0 1 0 0,0 1-1 0 0,-1-1 1 0 0,1 1-1 0 0,0-1 1 0 0,-1 1-1 0 0,1-1 1 0 0,-1 1-1 0 0,1 0 1 0 0,-1-1-1 0 0,0 1 1 0 0,1 0-1 0 0,0 1 1 0 0,6 6 894 0 0,-1 0 1 0 0,0 1 0 0 0,-1 0-1 0 0,5 11 1 0 0,3 9 788 0 0,10 33 1 0 0,48 152 4194 0 0,-60-186-5498 0 0,1 0 0 0 0,1-1 1 0 0,1 0-1 0 0,2-2 0 0 0,18 25 0 0 0,-32-48-577 0 0,0 1 0 0 0,-1-1 0 0 0,1 0 0 0 0,0 0 0 0 0,0 0 0 0 0,1 0 0 0 0,-1-1 0 0 0,0 1 0 0 0,1 0 0 0 0,3 1 0 0 0,-5-3 0 0 0,0 1 0 0 0,1-1 0 0 0,-1 0 0 0 0,0 0 0 0 0,0 0 0 0 0,0 0 0 0 0,0 0 0 0 0,1 0 0 0 0,-1 0 0 0 0,0 0 0 0 0,0 0 0 0 0,0-1 0 0 0,0 1 0 0 0,1 0 0 0 0,-1-1 0 0 0,0 1 0 0 0,0-1 0 0 0,0 1 0 0 0,0-1 0 0 0,0 0 0 0 0,0 1 0 0 0,0-1 0 0 0,1-1 0 0 0,15-21 0 0 0,-14 17 0 0 0,12-20 0 0 0,0-2 0 0 0,-2 0 0 0 0,16-45 0 0 0,18-95 0 0 0,-37 129 0 0 0,11-50 0 0 0,-5-2 0 0 0,6-97 0 0 0,-4 41 0 0 0,-17 138 0 0 0,2 2-95 0 0,-2 6-466 0 0,2 4-2046 0 0,36 46-7625 0 0,-24-25 6929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131 200 720 0 0,'-4'6'1069'0'0,"1"0"1"0"0,0 1-1 0 0,0-1 0 0 0,1 1 1 0 0,-1 0-1 0 0,1 0 1 0 0,-1 8-1 0 0,-3 9 1426 0 0,-47 141 8398 0 0,31-107-4791 0 0,16-54-4987 0 0,6-7 1750 0 0,7-56-2856 0 0,3 0-1 0 0,23-72 1 0 0,-2 4-13 0 0,-8 11 4 0 0,-23 114 0 0 0,0 1 0 0 0,0 1 0 0 0,0-1 0 0 0,0 1 0 0 0,0-1 0 0 0,0 1 0 0 0,0-1 0 0 0,0 1 0 0 0,0 0 0 0 0,0-1 0 0 0,0 1 0 0 0,1-1 0 0 0,-1 1 0 0 0,0-1 0 0 0,0 1 0 0 0,0-1 0 0 0,1 1 0 0 0,-1-1 0 0 0,0 1 0 0 0,1 0 0 0 0,-1-1 0 0 0,0 1 0 0 0,1 0 0 0 0,-1-1 0 0 0,0 1 0 0 0,1 0 0 0 0,-1-1 0 0 0,1 1 0 0 0,-1 0 0 0 0,1-1 0 0 0,-1 1 0 0 0,1 0 0 0 0,-1-1 0 0 0,1 1 0 0 0,-1 0 0 0 0,1 0 0 0 0,-1 0 0 0 0,1 0 0 0 0,-1-1 0 0 0,1 1 0 0 0,-1 0 0 0 0,1 0 0 0 0,-1 0 0 0 0,1 0 0 0 0,-1 0 0 0 0,1 0 0 0 0,-1 0 0 0 0,1 0 0 0 0,-1 0 0 0 0,0 1 0 0 0,1-1 0 0 0,-1 0 0 0 0,1 0 0 0 0,-1 0 0 0 0,1 1 0 0 0,-1-1 0 0 0,1 0 0 0 0,-1 0 0 0 0,1 1 0 0 0,-1-1 0 0 0,0 0 0 0 0,1 1 0 0 0,-1-1 0 0 0,0 0 0 0 0,1 1 0 0 0,-1-1 0 0 0,0 1 0 0 0,0-1 0 0 0,1 0 0 0 0,-1 2 0 0 0,5 6 0 0 0,0 0 0 0 0,-1 1 0 0 0,0 0 0 0 0,0 0 0 0 0,2 11 0 0 0,4 7 0 0 0,-6-18 0 0 0,7 22 0 0 0,2-1 0 0 0,1 0 0 0 0,2-1 0 0 0,0 0 0 0 0,29 35 0 0 0,-27-42 0 0 0,1-1 0 0 0,2-1 0 0 0,41 33 0 0 0,-55-48 0 0 0,0 0 0 0 0,0-1 0 0 0,0 0 0 0 0,0 0 0 0 0,0 0 0 0 0,1-1 0 0 0,0-1 0 0 0,0 1 0 0 0,8 1 0 0 0,-3-3-29 0 0,-1-4-106 0 0,-8-1 3 0 0,-2-3-101 0 0,-9-11-205 0 0,0 10 297 0 0,-5-3 74 0 0,-2 1-1 0 0,1 0 1 0 0,-1 0-1 0 0,-1 2 1 0 0,-25-12 0 0 0,7 6-31 0 0,-54-14 0 0 0,59 20 38 0 0,-1 2 1 0 0,-53-5-1 0 0,69 11-70 0 0,0-1 0 0 0,1 2-1 0 0,-1-1 1 0 0,1 2 0 0 0,0 0 0 0 0,-1 0-1 0 0,1 1 1 0 0,0 1 0 0 0,-13 5-1 0 0,24-9 37 0 0,-1 1 0 0 0,1-1 0 0 0,0 1-1 0 0,0 0 1 0 0,-1-1 0 0 0,1 1 0 0 0,0 0-1 0 0,0 0 1 0 0,0 0 0 0 0,0 0 0 0 0,0 0-1 0 0,0 0 1 0 0,0 0 0 0 0,0 0 0 0 0,0 0 0 0 0,1 0-1 0 0,-1 0 1 0 0,0 3 0 0 0,0-4-84 0 0,1 1 0 0 0,0 0 1 0 0,0 0-1 0 0,0 0 0 0 0,1 0 0 0 0,-1 0 1 0 0,0 0-1 0 0,0 0 0 0 0,0 0 1 0 0,1 0-1 0 0,-1 0 0 0 0,0-1 0 0 0,1 1 1 0 0,-1 0-1 0 0,1 0 0 0 0,-1 0 1 0 0,1-1-1 0 0,-1 1 0 0 0,1 0 0 0 0,1 0 1 0 0,13 12-2992 0 0,-3-6 1103 0 0,7 1-857 0 0,-10-4 1800 0 0,6 1-478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0 508 0 0,'0'0'1457'0'0,"21"14"10009"0"0,-19-10-10734 0 0,-1 0 0 0 0,1 0-1 0 0,-1 0 1 0 0,1 0 0 0 0,-1 0-1 0 0,0 0 1 0 0,-1 0-1 0 0,1 1 1 0 0,-1-1 0 0 0,0 0-1 0 0,0 5 1 0 0,-8 54 3181 0 0,3-19-1396 0 0,4-34-1994 0 0,-1 10-1888 0 0,2-19 1026 0 0,0 0 0 0 0,0 0 0 0 0,1-1 0 0 0,-1 1 0 0 0,0 0 0 0 0,0 0 0 0 0,0-1 0 0 0,1 1 0 0 0,-1 0 0 0 0,0 0 0 0 0,1-1 0 0 0,-1 1 0 0 0,1 0 0 0 0,-1-1 0 0 0,1 1 0 0 0,-1-1 0 0 0,1 1 0 0 0,-1 0 0 0 0,1-1 0 0 0,1 1 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6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5 620 0 0,'-5'-5'13541'0'0,"5"5"-13387"0"0,-6 19 2842 0 0,-1 31-246 0 0,0 26 449 0 0,2-30-1341 0 0,1 1 0 0 0,3-1 0 0 0,4 48 0 0 0,-3-94-1803 0 0,1 1 0 0 0,-1 0-1 0 0,0 0 1 0 0,0 0 0 0 0,1 0 0 0 0,-1 0-1 0 0,1 0 1 0 0,-1-1 0 0 0,1 1-1 0 0,-1 0 1 0 0,1 0 0 0 0,-1-1 0 0 0,1 1-1 0 0,0 0 1 0 0,-1-1 0 0 0,1 1 0 0 0,0-1-1 0 0,-1 1 1 0 0,1-1 0 0 0,0 1 0 0 0,0-1-1 0 0,0 1 1 0 0,1 0 0 0 0,-1-1-89 0 0,1 1 171 0 0,3-3-67 0 0,21-11-88 0 0,0-1-1 0 0,-2-1 1 0 0,0-2-1 0 0,33-28 1 0 0,-16 13-51 0 0,134-124-310 0 0,-174 154 252 0 0,5-2-52 0 0,-6 4 162 0 0,-1 0 0 0 0,1 0 1 0 0,0 0-1 0 0,0 0 1 0 0,0 0-1 0 0,0 0 0 0 0,0 0 1 0 0,0 0-1 0 0,0 0 1 0 0,0 0-1 0 0,0 0 0 0 0,0 0 1 0 0,0 0-1 0 0,-1 0 1 0 0,1 0-1 0 0,0 0 0 0 0,0 0 1 0 0,0 0-1 0 0,0 0 1 0 0,0 0-1 0 0,0 0 0 0 0,0 0 1 0 0,0 0-1 0 0,0 0 1 0 0,0 0-1 0 0,0 0 0 0 0,0 0 1 0 0,0 0-1 0 0,-1 0 1 0 0,1 0-1 0 0,0 0 0 0 0,0 0 1 0 0,0-1-1 0 0,0 1 1 0 0,0 0-1 0 0,0 0 0 0 0,0 0 1 0 0,0 0-1 0 0,0 0 1 0 0,0 0-1 0 0,0 0 0 0 0,-25 13-10 0 0,0 0 0 0 0,1 2 0 0 0,1 1 0 0 0,-24 21 0 0 0,33-25 148 0 0,-1 1 1 0 0,2 1-1 0 0,0 1 0 0 0,1-1 0 0 0,0 2 0 0 0,1 0 0 0 0,-12 22 1 0 0,21-34-100 0 0,0 0 1 0 0,0 1-1 0 0,1-1 1 0 0,-1 0-1 0 0,1 1 1 0 0,0-1-1 0 0,0 1 1 0 0,0-1-1 0 0,1 1 1 0 0,0-1-1 0 0,0 1 1 0 0,0 0 0 0 0,0-1-1 0 0,1 1 1 0 0,-1-1-1 0 0,1 1 1 0 0,0-1-1 0 0,1 1 1 0 0,-1-1-1 0 0,1 0 1 0 0,0 0-1 0 0,0 1 1 0 0,0-1 0 0 0,1-1-1 0 0,-1 1 1 0 0,1 0-1 0 0,0-1 1 0 0,0 1-1 0 0,0-1 1 0 0,7 6-1 0 0,-2-3 21 0 0,1-1 0 0 0,-1 1 0 0 0,1-1-1 0 0,0-1 1 0 0,0 0 0 0 0,1 0 0 0 0,-1-1-1 0 0,1 0 1 0 0,0 0 0 0 0,0-1 0 0 0,0-1-1 0 0,0 0 1 0 0,12 0 0 0 0,3 0-43 0 0,-17-2 0 0 0,17-3 0 0 0,-7 3-1181 0 0,0 0-954 0 0,-5-1 1003 0 0,-6 0-1093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6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26 828 0 0,'-6'-25'20908'0'0,"7"64"-17852"0"0,-1 6 263 0 0,-5 52 0 0 0,5-97-3358 0 0,-2 36-888 0 0,4-25-2889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7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35 284 0 0,'-14'-9'17829'0'0,"41"4"-15198"0"0,1 2-1 0 0,0 0 1 0 0,44 3 0 0 0,15-2 1313 0 0,-35-4-3364 0 0,-11 1-4144 0 0,-17 4-6474 0 0,-16 1 6685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2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1 458 728 0 0,'37'-12'8756'0'0,"13"-4"-2211"0"0,-31 10-4450 0 0,1-2 0 0 0,-1 0 0 0 0,31-19 1 0 0,-42 21-1744 0 0,0 0 0 0 0,-1-1 0 0 0,0 0 0 0 0,0-1 1 0 0,-1 1-1 0 0,0-1 0 0 0,0 0 0 0 0,-1-1 0 0 0,0 1 1 0 0,0-1-1 0 0,-1 0 0 0 0,0-1 0 0 0,2-9 1 0 0,5-18 407 0 0,11-75 0 0 0,-20 101-613 0 0,12-87 1343 0 0,-14 97-1325 0 0,2 6-76 0 0,11 31-77 0 0,-1 27-6 0 0,-5 49-8 0 0,-5-67 1 0 0,22 188 1 0 0,-13-146 0 0 0,-8-72 0 0 0,1-5 0 0 0,-1-3 0 0 0,1-3-31 0 0,-3-3-341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49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3 120 0 0,'-13'-2'20214'0'0,"34"8"-13778"0"0,0-2-7642 0 0,13 0 1953 0 0,0-2 0 0 0,48-4-1 0 0,-15 0-148 0 0,-29-1-187 0 0,-18 1-1816 0 0,2 1-4896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0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0 210 80 0 0,'0'0'1992'0'0,"3"3"-675"0"0,4 4-666 0 0,0 0 0 0 0,0 1 0 0 0,-1 0 0 0 0,0 1 0 0 0,-1-1 0 0 0,9 18-1 0 0,24 66 1632 0 0,-28-63-1592 0 0,58 172 2815 0 0,-43-118-804 0 0,58 128-1 0 0,-75-194-2156 0 0,-4-8-132 0 0,0 0-1 0 0,0-1 0 0 0,8 11 1 0 0,-11-18-297 0 0,0 1 1 0 0,1 0 0 0 0,-1-1-1 0 0,0 1 1 0 0,1-1-1 0 0,0 1 1 0 0,-1-1 0 0 0,1 0-1 0 0,0 0 1 0 0,-1 0-1 0 0,1 0 1 0 0,0 0 0 0 0,0 0-1 0 0,0 0 1 0 0,0 0-1 0 0,0-1 1 0 0,0 1-1 0 0,0-1 1 0 0,0 0 0 0 0,2 1-1 0 0,-2-2-12 0 0,0 1-1 0 0,0 0 1 0 0,0-1 0 0 0,0 1-1 0 0,0-1 1 0 0,0 1-1 0 0,0-1 1 0 0,0 0 0 0 0,0 0-1 0 0,-1 0 1 0 0,1 0 0 0 0,0 0-1 0 0,-1 0 1 0 0,1-1-1 0 0,0 1 1 0 0,1-3 0 0 0,22-29 535 0 0,-18 22-409 0 0,13-21 199 0 0,-2-1 0 0 0,20-47 0 0 0,22-78 514 0 0,-43 111-692 0 0,37-112 1176 0 0,33-177-1 0 0,-69 273-1743 0 0,-18 63 235 0 0,0-1 1 0 0,0 0-1 0 0,0 1 0 0 0,0-1 1 0 0,0 1-1 0 0,0-1 1 0 0,0 0-1 0 0,0 1 0 0 0,0-1 1 0 0,1 0-1 0 0,-1 1 1 0 0,0-1-1 0 0,0 1 0 0 0,1-1 1 0 0,-1 0-1 0 0,0 1 1 0 0,1-1-1 0 0,-1 1 0 0 0,1-1 1 0 0,-1 1-1 0 0,0-1 0 0 0,1 1 1 0 0,-1 0-1 0 0,1-1 1 0 0,0 1-1 0 0,-1-1 0 0 0,1 1 1 0 0,-1 0-1 0 0,1 0 1 0 0,-1-1-1 0 0,1 1 0 0 0,0 0 1 0 0,-1 0-1 0 0,1 0 0 0 0,0 0 1 0 0,-1-1-1 0 0,1 1 1 0 0,0 0-1 0 0,-1 0 0 0 0,1 0 1 0 0,-1 1-1 0 0,1-1 1 0 0,0 0-1 0 0,-1 0 0 0 0,1 0 1 0 0,0 0-1 0 0,-1 0 1 0 0,1 1-1 0 0,-1-1 0 0 0,1 0 1 0 0,0 1-1 0 0,-1-1 0 0 0,1 1 1 0 0,48 63-10321 0 0,-35-42 7455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0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222 111 624 0 0,'5'-17'1466'0'0,"-1"7"621"0"0,-1-1 0 0 0,0 1 1 0 0,-1 0-1 0 0,1-17 0 0 0,-3 26-1916 0 0,0 0 0 0 0,0 0 0 0 0,0 1-1 0 0,0-1 1 0 0,0 0 0 0 0,0 0-1 0 0,0 0 1 0 0,0 0 0 0 0,-1 0-1 0 0,1 0 1 0 0,0 0 0 0 0,-1 0-1 0 0,1 0 1 0 0,-1 0 0 0 0,1 0-1 0 0,-1 0 1 0 0,1 1 0 0 0,-1-1 0 0 0,0 0-1 0 0,1 0 1 0 0,-1 1 0 0 0,0-1-1 0 0,0 1 1 0 0,1-1 0 0 0,-1 0-1 0 0,0 1 1 0 0,-2-1 0 0 0,1 0 45 0 0,0 0 1 0 0,-1 1 0 0 0,1 0-1 0 0,0 0 1 0 0,-1-1-1 0 0,1 2 1 0 0,-1-1 0 0 0,1 0-1 0 0,0 0 1 0 0,-1 1-1 0 0,-2 0 1 0 0,-5 2 336 0 0,-1 1 0 0 0,1 0 0 0 0,-17 9 0 0 0,12-5-13 0 0,0 2 0 0 0,1 0-1 0 0,1 1 1 0 0,-20 19 0 0 0,28-26-343 0 0,0 1 0 0 0,1 0-1 0 0,0 0 1 0 0,0 0 0 0 0,0 1 0 0 0,1-1 0 0 0,0 1 0 0 0,0 0-1 0 0,0 0 1 0 0,1 0 0 0 0,0 0 0 0 0,0 0 0 0 0,1 1 0 0 0,-1-1-1 0 0,1 8 1 0 0,1-9-78 0 0,1-1-1 0 0,-1 0 1 0 0,1 0-1 0 0,0 0 1 0 0,1 0-1 0 0,-1 0 1 0 0,1 0-1 0 0,-1 0 1 0 0,1-1-1 0 0,1 1 1 0 0,-1-1-1 0 0,0 1 1 0 0,1-1-1 0 0,0 0 1 0 0,-1 1 0 0 0,1-2-1 0 0,0 1 1 0 0,1 0-1 0 0,-1-1 1 0 0,0 1-1 0 0,1-1 1 0 0,6 3-1 0 0,3 2 173 0 0,0-1-1 0 0,0-1 1 0 0,0 0-1 0 0,1-1 1 0 0,19 4-1 0 0,-23-7-352 0 0,0-1-1 0 0,0 1 0 0 0,0-2 0 0 0,0 1 1 0 0,0-1-1 0 0,0-1 0 0 0,0 0 1 0 0,10-3-1 0 0,27-4-4504 0 0,-37 8-272 0 0,1-1 324 0 0,-2 0 1439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1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475 486 152 0 0,'1'0'484'0'0,"1"-1"1"0"0,0 0-1 0 0,-1 0 0 0 0,1 0 0 0 0,-1 0 1 0 0,1 0-1 0 0,-1-1 0 0 0,0 1 0 0 0,0 0 0 0 0,1-1 1 0 0,-1 1-1 0 0,0-1 0 0 0,0 1 0 0 0,0-1 1 0 0,0 1-1 0 0,-1-1 0 0 0,1 0 0 0 0,0 1 1 0 0,0-4-1 0 0,-1 4-130 0 0,0-1 0 0 0,0 0 0 0 0,0 0 0 0 0,0 0-1 0 0,-1 1 1 0 0,1-1 0 0 0,0 0 0 0 0,-1 0 0 0 0,1 1 0 0 0,-1-1 0 0 0,0 0 0 0 0,0 1 0 0 0,0-1 0 0 0,0 1 0 0 0,0-1-1 0 0,-1-1 1 0 0,-2-2 126 0 0,0 1-1 0 0,-1-1 0 0 0,0 1 0 0 0,1 0 1 0 0,-1 1-1 0 0,-1-1 0 0 0,1 1 0 0 0,0 0 1 0 0,-1 0-1 0 0,-7-2 0 0 0,-6 0 113 0 0,0 0 0 0 0,0 2-1 0 0,-1 0 1 0 0,1 1-1 0 0,0 2 1 0 0,-1-1 0 0 0,-33 5-1 0 0,31-1-272 0 0,0 1-1 0 0,0 1 1 0 0,0 1-1 0 0,1 1 0 0 0,0 1 1 0 0,-29 14-1 0 0,43-18-177 0 0,0 0 0 0 0,1 0 0 0 0,-1 1 0 0 0,-5 5-1 0 0,10-8-74 0 0,1-1 0 0 0,-1 1-1 0 0,0 0 1 0 0,1 0 0 0 0,-1-1 0 0 0,1 1-1 0 0,0 0 1 0 0,0 0 0 0 0,0 1-1 0 0,0-1 1 0 0,0 0 0 0 0,0 0-1 0 0,1 0 1 0 0,-1 1 0 0 0,1-1-1 0 0,-1 4 1 0 0,1-4-17 0 0,1 0-1 0 0,-1 0 1 0 0,0-1-1 0 0,1 1 1 0 0,0 0-1 0 0,0 0 1 0 0,-1-1-1 0 0,1 1 1 0 0,0 0-1 0 0,0-1 1 0 0,0 1 0 0 0,1-1-1 0 0,-1 1 1 0 0,0-1-1 0 0,1 0 1 0 0,-1 1-1 0 0,0-1 1 0 0,1 0-1 0 0,0 0 1 0 0,-1 0-1 0 0,1 0 1 0 0,3 1-1 0 0,40 15 537 0 0,-43-17-544 0 0,16 5 24 0 0,0-1 0 0 0,0-1 1 0 0,0-1-1 0 0,1 0 0 0 0,-1-1 1 0 0,1-2-1 0 0,-1 1 1 0 0,0-2-1 0 0,22-5 0 0 0,-26 4-32 0 0,-1 0 1 0 0,-1-1-1 0 0,1-1 0 0 0,-1 0 0 0 0,1-1 0 0 0,-1-1 0 0 0,-1 1 0 0 0,0-2 0 0 0,0 0 0 0 0,0 0 1 0 0,-1-1-1 0 0,0 0 0 0 0,13-16 0 0 0,-8 6-36 0 0,-2-1 1 0 0,0-1-1 0 0,-2 0 0 0 0,0-1 1 0 0,-1 0-1 0 0,13-45 1 0 0,-11 21-13 0 0,-2-2 0 0 0,7-75 1 0 0,-17 121-1 0 0,0 0 0 0 0,0-1 0 0 0,0 1 0 0 0,0 0 0 0 0,0-1 0 0 0,0 1 0 0 0,-1 0 0 0 0,1-1 0 0 0,-1 1 0 0 0,1 0 0 0 0,-3-4 0 0 0,2 4 106 0 0,1 7-24 0 0,-19 175-6 0 0,17-145-55 0 0,2 0-1 0 0,2-1 1 0 0,7 47 0 0 0,-7-67-416 0 0,1 0 0 0 0,1-1 0 0 0,0 1 0 0 0,1-1 0 0 0,0 0-1 0 0,12 19 1 0 0,-15-28 224 0 0,1 0 0 0 0,-1 0 0 0 0,1-1 0 0 0,0 0 0 0 0,0 1 0 0 0,0-1 0 0 0,1 0 0 0 0,-1 0 0 0 0,1-1 0 0 0,0 1 0 0 0,0-1 0 0 0,0 1 0 0 0,0-1 0 0 0,0-1 0 0 0,0 1 0 0 0,0 0 0 0 0,1-1 0 0 0,-1 0 0 0 0,1 0 0 0 0,-1-1 0 0 0,1 1 0 0 0,-1-1 0 0 0,9 0 0 0 0,33-6-7232 0 0,-18 0 4329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1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43 392 0 0,'-17'-10'18909'0'0,"17"10"-18771"0"0,18 0 7871 0 0,-1 1-7131 0 0,-8-1-2596 0 0,37 2 4665 0 0,75-7-1 0 0,44-21-3193 0 0,-138 22-2493 0 0,-11 6-7453 0 0,-12-1 6881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2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17 892 0 0,'-25'16'13184'0'0,"29"-16"-11437"0"0,31-2 2846 0 0,45-8-1 0 0,19-2-1415 0 0,-29 10-5111 0 0,23-1-6955 0 0,-58-1 5912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1 532 7373 0 0,'0'-4'876'0'0,"1"0"0"0"0,-1 0 0 0 0,1 0 0 0 0,0 0 0 0 0,1 0 0 0 0,-1 0 0 0 0,1 0 0 0 0,0 0 0 0 0,0 0 0 0 0,0 1 0 0 0,0-1 0 0 0,0 1 0 0 0,4-4 0 0 0,-4 5-673 0 0,-1 1 0 0 0,1-1 0 0 0,0 0 0 0 0,0 1 0 0 0,0 0 1 0 0,0-1-1 0 0,0 1 0 0 0,0 0 0 0 0,1 0 0 0 0,-1 0 1 0 0,0 0-1 0 0,0 1 0 0 0,1-1 0 0 0,-1 1 0 0 0,1-1 1 0 0,-1 1-1 0 0,0 0 0 0 0,1 0 0 0 0,-1 0 0 0 0,1 0 0 0 0,-1 0 1 0 0,1 0-1 0 0,-1 1 0 0 0,3 0 0 0 0,11 5 230 0 0,0 0 1 0 0,-1 1-1 0 0,0 1 0 0 0,-1 0 0 0 0,0 1 0 0 0,0 0 0 0 0,18 17 1 0 0,81 85 1539 0 0,-40-31-667 0 0,98 144 0 0 0,-171-223-1306 0 0,0-1 0 0 0,0 0 0 0 0,0 0 0 0 0,0 0 0 0 0,0 0 0 0 0,0 0 0 0 0,0 1 0 0 0,0-1 0 0 0,0 0 0 0 0,1 0 0 0 0,-1 0 0 0 0,0 0 0 0 0,0 0 0 0 0,0 0 0 0 0,0 0 0 0 0,0 1 0 0 0,0-1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0,0-1 0 0 0,0 1 0 0 0,1 0 0 0 0,-1 0 0 0 0,0 0 0 0 0,0 0 0 0 0,0 0 0 0 0,0 0 0 0 0,0 0 0 0 0,0-1 0 0 0,0 1 0 0 0,0 0 0 0 0,0 0 0 0 0,0 0 0 0 0,1 0 0 0 0,-1-1 0 0 0,5-12 0 0 0,1-1 0 0 0,-2 1 0 0 0,0-1 0 0 0,0 0 0 0 0,1-21 0 0 0,8-28 0 0 0,26-74 0 0 0,89-245 0 0 0,-97 297 5 0 0,35-85-36 0 0,-65 169-79 0 0,-1 0 1 0 0,1 0-1 0 0,0 0 0 0 0,0 0 0 0 0,0 0 1 0 0,0 1-1 0 0,-1-1 0 0 0,1 0 0 0 0,0 1 1 0 0,0-1-1 0 0,0 0 0 0 0,1 1 0 0 0,-1-1 1 0 0,0 1-1 0 0,0 0 0 0 0,0-1 1 0 0,0 1-1 0 0,0 0 0 0 0,1-1 0 0 0,-1 1 1 0 0,0 0-1 0 0,0 0 0 0 0,0 0 0 0 0,0 0 1 0 0,1 0-1 0 0,-1 1 0 0 0,0-1 1 0 0,0 0-1 0 0,0 0 0 0 0,0 1 0 0 0,1-1 1 0 0,0 1-1 0 0,35 15-5847 0 0,-37-16 5936 0 0,25 13-3841 0 0,1 2 555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3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184 291 440 0 0,'-11'21'2871'0'0,"0"-1"0"0"0,-21 27 1 0 0,-3 5 538 0 0,10-12 3178 0 0,-43 51 0 0 0,67-90-5777 0 0,1-15 3394 0 0,6-31-2916 0 0,16-57-855 0 0,15-59-46 0 0,18-64-388 0 0,-55 223 0 0 0,5-10 0 0 0,-4 12 0 0 0,-1-1 0 0 0,1 1 0 0 0,-1 0 0 0 0,1 0 0 0 0,-1 0 0 0 0,1 0 0 0 0,-1 0 0 0 0,1 0 0 0 0,-1 0 0 0 0,0 0 0 0 0,1 0 0 0 0,-1 0 0 0 0,1 0 0 0 0,-1 0 0 0 0,1 0 0 0 0,-1 0 0 0 0,1 0 0 0 0,-1 0 0 0 0,1 0 0 0 0,-1 0 0 0 0,0 1 0 0 0,1-1 0 0 0,-1 0 0 0 0,1 0 0 0 0,-1 1 0 0 0,0-1 0 0 0,1 0 0 0 0,-1 1 0 0 0,0-1 0 0 0,1 0 0 0 0,-1 1 0 0 0,0-1 0 0 0,1 0 0 0 0,-1 1 0 0 0,0-1 0 0 0,0 1 0 0 0,1 0 0 0 0,2 3 0 0 0,0 1 0 0 0,0 0 0 0 0,0 0 0 0 0,-1 0 0 0 0,0 0 0 0 0,3 8 0 0 0,4 10 0 0 0,29 61 0 0 0,20 37 0 0 0,-42-92 0 0 0,0 2 0 0 0,3-2 0 0 0,-7-10 0 0 0,-10-16 0 0 0,59 78 0 0 0,-55-73 0 0 0,1-1 0 0 0,0-1 0 0 0,0 0 0 0 0,0 0 0 0 0,1 0 0 0 0,0-1 0 0 0,0 0 0 0 0,13 6 0 0 0,-19-10-44 0 0,1 0 0 0 0,0 0 0 0 0,0-1 0 0 0,-1 1-1 0 0,1-1 1 0 0,0 0 0 0 0,0 0 0 0 0,0 0 0 0 0,0 0 0 0 0,-1 0 0 0 0,4-1 0 0 0,-5 1 25 0 0,0 0 0 0 0,0-1 1 0 0,0 1-1 0 0,0 0 0 0 0,0-1 1 0 0,0 1-1 0 0,0 0 0 0 0,0-1 1 0 0,0 1-1 0 0,0-1 0 0 0,0 0 1 0 0,-1 1-1 0 0,1-1 0 0 0,0 0 1 0 0,0 1-1 0 0,-1-1 0 0 0,1 0 1 0 0,0 0-1 0 0,-1 0 0 0 0,1 0 1 0 0,-1 1-1 0 0,1-1 0 0 0,-1 0 1 0 0,1 0-1 0 0,-1 0 0 0 0,0 0 1 0 0,1 0-1 0 0,-1 0 0 0 0,0 0 1 0 0,0 0-1 0 0,0-2 0 0 0,0 2 1 0 0,0 0 0 0 0,0 0-1 0 0,-1-1 1 0 0,1 1 0 0 0,0 0 0 0 0,-1 0-1 0 0,1 0 1 0 0,-1 0 0 0 0,0 0 0 0 0,1 0-1 0 0,-1 0 1 0 0,0 0 0 0 0,0 0 0 0 0,1 0-1 0 0,-1 0 1 0 0,0 0 0 0 0,0 0 0 0 0,0 0-1 0 0,0 1 1 0 0,0-1 0 0 0,-2-1 0 0 0,-26-10-124 0 0,23 10 106 0 0,-26-9 50 0 0,-1 1 1 0 0,1 2-1 0 0,-55-7 1 0 0,65 12-421 0 0,0 2-1 0 0,0 1 1 0 0,0 0 0 0 0,1 2 0 0 0,-1 0-1 0 0,-35 9 1 0 0,57-11 271 0 0,-1 0-1 0 0,0 0 0 0 0,1 1 1 0 0,-1-1-1 0 0,1 0 0 0 0,-1 0 1 0 0,1 0-1 0 0,0 1 0 0 0,-1-1 1 0 0,1 0-1 0 0,-1 1 0 0 0,1-1 1 0 0,-1 0-1 0 0,1 1 0 0 0,0-1 1 0 0,-1 1-1 0 0,1-1 0 0 0,0 1 1 0 0,-1-1-1 0 0,1 1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3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47 952 0 0,'-2'-12'7047'0'0,"3"10"-6629"0"0,0 0-1 0 0,0 1 0 0 0,1-1 0 0 0,-1 0 0 0 0,0 0 0 0 0,1 1 0 0 0,-1-1 0 0 0,1 1 0 0 0,-1-1 1 0 0,1 1-1 0 0,0 0 0 0 0,0 0 0 0 0,-1 0 0 0 0,1-1 0 0 0,0 2 0 0 0,0-1 0 0 0,0 0 0 0 0,0 0 1 0 0,0 1-1 0 0,1-1 0 0 0,-1 1 0 0 0,2-1 0 0 0,12-1 918 0 0,-1 0 0 0 0,16 0 0 0 0,-15 2 37 0 0,-6-1-616 0 0,0 1 0 0 0,0 1-1 0 0,13 2 1 0 0,-20-3-533 0 0,1 1-1 0 0,-1 0 1 0 0,1 0 0 0 0,-1 0-1 0 0,0 0 1 0 0,0 0-1 0 0,1 1 1 0 0,-1-1 0 0 0,0 1-1 0 0,0 0 1 0 0,0 0 0 0 0,3 3-1 0 0,-6-4-182 0 0,1 0-1 0 0,-1-1 1 0 0,0 1 0 0 0,1 0-1 0 0,-1-1 1 0 0,0 1-1 0 0,0 0 1 0 0,0 0-1 0 0,1-1 1 0 0,-1 1 0 0 0,0 0-1 0 0,0 0 1 0 0,0 0-1 0 0,0-1 1 0 0,0 1-1 0 0,-1 0 1 0 0,1 0-1 0 0,0-1 1 0 0,0 1 0 0 0,0 0-1 0 0,-1 0 1 0 0,1-1-1 0 0,0 1 1 0 0,-1 0-1 0 0,0 1 1 0 0,-12 16 343 0 0,-52 41 342 0 0,46-44-432 0 0,0 2 0 0 0,-29 34 1 0 0,46-49-228 0 0,-5 9 142 0 0,8 0 62 0 0,0-9-263 0 0,1 0 0 0 0,-1 1 0 0 0,1-1-1 0 0,0 0 1 0 0,0 0 0 0 0,0 0 0 0 0,0-1-1 0 0,0 1 1 0 0,0 0 0 0 0,1-1-1 0 0,-1 1 1 0 0,1-1 0 0 0,-1 0 0 0 0,1 0-1 0 0,-1 0 1 0 0,1 0 0 0 0,-1 0 0 0 0,1-1-1 0 0,0 1 1 0 0,0-1 0 0 0,2 1 0 0 0,9 1-472 0 0,0-1 0 0 0,29 0 0 0 0,-21-3-869 0 0,0-1 0 0 0,38-9 0 0 0,8-10-7021 0 0,-42 12 5123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1 156 812 0 0,'12'-106'10458'0'0,"-12"105"-10151"0"0,0 1 1 0 0,0 0 0 0 0,0-1-1 0 0,0 1 1 0 0,0-1-1 0 0,0 1 1 0 0,0-1 0 0 0,4-6 6152 0 0,-3 6-6153 0 0,7 11 2281 0 0,4 19-896 0 0,-10-10-733 0 0,-1-1 0 0 0,0 1 0 0 0,-2-1-1 0 0,0 1 1 0 0,-4 21 0 0 0,-2 44 1267 0 0,9-65-2216 0 0,1-13-10 0 0,8-4 0 0 0,-6-3 0 0 0,0-1 0 0 0,0 1 0 0 0,0-1 0 0 0,-1-1 0 0 0,1 1 0 0 0,0-1 0 0 0,-1 0 0 0 0,0 0 0 0 0,0 0 0 0 0,1-1 0 0 0,4-5 0 0 0,-1 2 0 0 0,265-212 0 0 0,-201 166 0 0 0,-68 48 0 0 0,-13 6 0 0 0,-25 13 0 0 0,11-1 0 0 0,2 0 0 0 0,-38 32 0 0 0,50-37 0 0 0,0 0 0 0 0,1 0 0 0 0,0 1 0 0 0,1 0 0 0 0,0 0 0 0 0,1 0 0 0 0,-1 1 0 0 0,-8 20 0 0 0,14-27-10 0 0,0 0 0 0 0,0 0-1 0 0,0 0 1 0 0,1 0 0 0 0,-1 0 0 0 0,1 0 0 0 0,0 0-1 0 0,0 0 1 0 0,0 0 0 0 0,0 0 0 0 0,0 0 0 0 0,1 0-1 0 0,-1 1 1 0 0,1-1 0 0 0,0 0 0 0 0,0-1 0 0 0,2 6-1 0 0,-1-4-30 0 0,1 1 0 0 0,0-2-1 0 0,0 1 1 0 0,0 0-1 0 0,0-1 1 0 0,1 1 0 0 0,-1-1-1 0 0,1 0 1 0 0,0 0-1 0 0,6 4 1 0 0,0-2-74 0 0,0 0-1 0 0,0-1 1 0 0,0 0 0 0 0,1 0-1 0 0,-1-1 1 0 0,1 0 0 0 0,0-1-1 0 0,0 0 1 0 0,16 0 0 0 0,51 0-11388 0 0,-56-2 8164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4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92 132 0 0,'1'-6'974'0'0,"2"1"0"0"0,-1 0-1 0 0,0-1 1 0 0,1 1 0 0 0,0 0 0 0 0,1 0-1 0 0,-1 1 1 0 0,1-1 0 0 0,-1 1 0 0 0,2-1 0 0 0,-1 1-1 0 0,0 1 1 0 0,1-1 0 0 0,-1 0 0 0 0,1 1-1 0 0,8-4 1 0 0,-7 5-388 0 0,0 0-1 0 0,0 0 1 0 0,0 0-1 0 0,0 1 1 0 0,0 0-1 0 0,0 0 1 0 0,1 0-1 0 0,-1 1 0 0 0,0 0 1 0 0,0 1-1 0 0,1-1 1 0 0,-1 1-1 0 0,0 0 1 0 0,0 0-1 0 0,7 3 1 0 0,-11-3-427 0 0,1 0 1 0 0,-1-1 0 0 0,0 1 0 0 0,0 0 0 0 0,0 0-1 0 0,1 0 1 0 0,-1 1 0 0 0,0-1 0 0 0,-1 0-1 0 0,1 1 1 0 0,0-1 0 0 0,0 1 0 0 0,-1 0 0 0 0,1 0-1 0 0,-1-1 1 0 0,1 1 0 0 0,-1 0 0 0 0,0 0-1 0 0,2 4 1 0 0,-2-3-15 0 0,0 1 1 0 0,0-1-1 0 0,-1 0 0 0 0,0 0 0 0 0,1 1 1 0 0,-1-1-1 0 0,0 0 0 0 0,-1 1 0 0 0,1-1 0 0 0,-1 0 1 0 0,1 0-1 0 0,-3 5 0 0 0,-1 5 89 0 0,-2 0-1 0 0,0-1 1 0 0,0 0 0 0 0,-1 0-1 0 0,-13 16 1 0 0,17-24-218 0 0,0 0-3 0 0,0-1-1 0 0,1 1 1 0 0,-1 0-1 0 0,1-1 1 0 0,-1 1-1 0 0,1 0 1 0 0,1 0-1 0 0,-1 1 0 0 0,0-1 1 0 0,1 0-1 0 0,0 1 1 0 0,0-1-1 0 0,0 0 1 0 0,1 1-1 0 0,0-1 1 0 0,0 7-1 0 0,0-9-12 0 0,0-1 0 0 0,1 1-1 0 0,-1-1 1 0 0,1 1 0 0 0,-1-1 0 0 0,1 1 0 0 0,0-1-1 0 0,-1 0 1 0 0,1 1 0 0 0,0-1 0 0 0,0 0 0 0 0,0 0-1 0 0,0 1 1 0 0,0-1 0 0 0,0 0 0 0 0,1 0 0 0 0,-1 0-1 0 0,0 0 1 0 0,0 0 0 0 0,1-1 0 0 0,-1 1 0 0 0,1 0-1 0 0,-1-1 1 0 0,1 1 0 0 0,1 0 0 0 0,4 1-23 0 0,1 0 0 0 0,0 0-1 0 0,12 0 1 0 0,-15-1-8 0 0,9 0-444 0 0,-1-1 0 0 0,0 0 0 0 0,1-1 0 0 0,-1 0 0 0 0,0-1 1 0 0,21-7-1 0 0,24-9-3063 0 0,-7-4-4385 0 0,-29 12 4863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0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1 608 0 0,'0'0'7744'0'0,"2"3"-6068"0"0,0-2-1452 0 0,-1 1 1 0 0,0-1-1 0 0,0 0 1 0 0,1 0-1 0 0,-1 0 1 0 0,0 0 0 0 0,1 0-1 0 0,-1 0 1 0 0,1 0-1 0 0,-1 0 1 0 0,1-1 0 0 0,0 1-1 0 0,-1 0 1 0 0,3 0-1 0 0,30 1 3724 0 0,81 2 2055 0 0,-17-1-3831 0 0,0-6-4091 0 0,-88 2 1077 0 0,14-1-2757 0 0,-11-1-1702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4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66 188 0 0,'2'-32'5235'0'0,"10"-1"9600"0"0,-5 37-12382 0 0,1 10-1324 0 0,-2 16 1935 0 0,4 36 1 0 0,3 22-674 0 0,-11-82-2653 0 0,0 0 0 0 0,0 0-1 0 0,0-1 1 0 0,6 11 0 0 0,8 6-6989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82 1400 0 0,'-124'-40'5926'0'0,"44"16"7951"0"0,80 24-13743 0 0,0 0 1 0 0,0 0-1 0 0,0-1 0 0 0,0 1 1 0 0,0 0-1 0 0,0 0 1 0 0,0 0-1 0 0,0 0 0 0 0,0-1 1 0 0,0 1-1 0 0,0 0 1 0 0,0 0-1 0 0,-2-4 2958 0 0,2 4-2958 0 0,0 0 0 0 0,0 0 1 0 0,0 0-1 0 0,-1 0 1 0 0,1 0-1 0 0,0 0 1 0 0,0 0-1 0 0,19-7 2745 0 0,16 4-1400 0 0,43 2-1 0 0,1 1-2658 0 0,13 2-6364 0 0,-50 0 2812 0 0,-7-1 1388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6:35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0 461 256 0 0,'0'0'1156'0'0,"4"-1"378"0"0,13-3 1024 0 0,1 0 0 0 0,-2-1 0 0 0,1 0 1 0 0,-1-2-1 0 0,21-10 0 0 0,-15 4-741 0 0,0 0 0 0 0,-1-2 1 0 0,21-18-1 0 0,-3-4 6 0 0,-1-1 1 0 0,61-81-1 0 0,-85 102-1643 0 0,1-3 131 0 0,-1 1-1 0 0,-1-2 1 0 0,0 0-1 0 0,12-29 1 0 0,-25 50-311 0 0,0 0 0 0 0,0 0 0 0 0,0 0 0 0 0,0 0 0 0 0,0 0 0 0 0,1 0 0 0 0,-1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0 0 0,0 0 0 0 0,0 0 0 0 0,0 0 0 0 0,0-1 0 0 0,0 1 0 0 0,0 0 0 0 0,0 0 0 0 0,0 0 0 0 0,0 0 0 0 0,0 0 0 0 0,0 0 0 0 0,0 0 0 0 0,0 0 0 0 0,0 0 0 0 0,2 8 0 0 0,0 11 0 0 0,-2-19 0 0 0,0 126 0 0 0,0-8 0 0 0,12-5 0 0 0,-4-50 0 0 0,-5-38 0 0 0,-2-17 0 0 0,6 14 0 0 0,-3-7 0 0 0,1-4 0 0 0,14 11-11423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06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35 100 856 0 0,'-25'-14'3410'0'0,"25"13"-3032"0"0,-1 0 0 0 0,0 0 0 0 0,0 1 0 0 0,0-1 1 0 0,1 0-1 0 0,-1 0 0 0 0,0 0 0 0 0,1 0 0 0 0,-1 0 0 0 0,1 0 0 0 0,-1 0 0 0 0,1 0 0 0 0,-1-3 1375 0 0,25-8 1995 0 0,17 2-1673 0 0,-1 3 0 0 0,63-4 0 0 0,-33 4-843 0 0,159-10 1506 0 0,-153 13-1835 0 0,-76 4-900 0 0,16-1 406 0 0,0 0 1 0 0,0 1 0 0 0,30 5-1 0 0,-45-5-392 0 0,0 0 0 0 0,0 1 0 0 0,0-1-1 0 0,0 1 1 0 0,0 0 0 0 0,0-1 0 0 0,0 1 0 0 0,0 0 0 0 0,0 0-1 0 0,0-1 1 0 0,0 1 0 0 0,-1 0 0 0 0,1 0 0 0 0,0 0 0 0 0,-1 0-1 0 0,1 0 1 0 0,0 0 0 0 0,-1 0 0 0 0,0 0 0 0 0,1 0-1 0 0,-1 0 1 0 0,1 2 0 0 0,4 27 123 0 0,-5-21-85 0 0,5 57 124 0 0,-5 85 1 0 0,-1-63-67 0 0,2 36 97 0 0,-4 158 240 0 0,-17-45-135 0 0,-2 59 258 0 0,18-185-338 0 0,-1 82 202 0 0,35 262 765 0 0,-16-274-451 0 0,34 353-637 0 0,-35-402-109 0 0,-9-99-5 0 0,6 106 0 0 0,-3 19 0 0 0,0-42 0 0 0,-6-104 0 0 0,1 1 0 0 0,0 1 0 0 0,-1-1 0 0 0,-1 15 0 0 0,-1-19 0 0 0,-5-1 0 0 0,-2-4 0 0 0,3-3 0 0 0,1 0 0 0 0,-1 0 0 0 0,1 0 0 0 0,-1-1 0 0 0,1 0 0 0 0,-1 0 0 0 0,1 0 0 0 0,-8-1 0 0 0,10 0 0 0 0,-19 1 0 0 0,-98-6 0 0 0,108 5 0 0 0,-1 0 0 0 0,2 1 0 0 0,0-2 0 0 0,2 0 0 0 0,1-1-129 0 0,44-2-14003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8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56 48 0 0,'-41'-13'4059'0'0,"-7"4"13183"0"0,140 10-12997 0 0,168-20 0 0 0,-151 8-1648 0 0,-90 9-2483 0 0,18-1-2483 0 0,-7 9-7941 0 0,-19-4 6997 0 0,-3-1 476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1 608 788 0 0,'0'-1'293'0'0,"1"-1"0"0"0,-1 0 1 0 0,1 1-1 0 0,0-1 0 0 0,-1 1 0 0 0,1-1 0 0 0,0 1 0 0 0,0-1 0 0 0,0 1 1 0 0,0 0-1 0 0,0-1 0 0 0,1 1 0 0 0,-1 0 0 0 0,0 0 0 0 0,1 0 0 0 0,-1 0 1 0 0,0 0-1 0 0,1 0 0 0 0,-1 0 0 0 0,1 0 0 0 0,0 1 0 0 0,1-2 0 0 0,0 2 23 0 0,-1 0 0 0 0,0 0-1 0 0,0 1 1 0 0,0-1 0 0 0,0 0-1 0 0,0 1 1 0 0,1-1 0 0 0,-1 1-1 0 0,0-1 1 0 0,0 1 0 0 0,0 0-1 0 0,0 0 1 0 0,0 0 0 0 0,-1 0-1 0 0,3 2 1 0 0,6 5 554 0 0,-1 0 1 0 0,0 0-1 0 0,-1 1 0 0 0,0 0 1 0 0,9 12-1 0 0,-9-9-400 0 0,99 128 4257 0 0,-86-116-3622 0 0,1-1 0 0 0,1-1 1 0 0,41 31-1 0 0,-47-39-508 0 0,-11-9-314 0 0,0 0 0 0 0,1-1-1 0 0,-1 0 1 0 0,1 0 0 0 0,9 4 0 0 0,-14-7-222 0 0,-1 0 1 0 0,1-1-1 0 0,0 1 1 0 0,0-1-1 0 0,0 0 1 0 0,0 0-1 0 0,0 1 0 0 0,0-1 1 0 0,0 0-1 0 0,-1-1 1 0 0,1 1-1 0 0,0 0 1 0 0,0 0-1 0 0,0-1 0 0 0,0 1 1 0 0,0-1-1 0 0,-1 0 1 0 0,1 0-1 0 0,0 1 1 0 0,-1-1-1 0 0,1 0 0 0 0,0 0 1 0 0,-1-1-1 0 0,1 1 1 0 0,-1 0-1 0 0,2-2 1 0 0,5-6 85 0 0,0 0 0 0 0,-1-1 0 0 0,-1 0 0 0 0,0 0 0 0 0,10-19 0 0 0,17-57 154 0 0,-32 81-289 0 0,87-310 120 0 0,-27-6-66 0 0,-55 286-139 0 0,0 7-230 0 0,-1-1 0 0 0,0-34 1 0 0,-2 63-682 0 0,-3 0 935 0 0,1 0 1 0 0,-1 0-1 0 0,1 0 0 0 0,-1-1 1 0 0,0 1-1 0 0,1 0 1 0 0,-1 0-1 0 0,1 0 0 0 0,-1 0 1 0 0,1 0-1 0 0,-1 0 0 0 0,0 0 1 0 0,1 1-1 0 0,-1-1 0 0 0,1 0 1 0 0,-1 0-1 0 0,1 0 0 0 0,-1 0 1 0 0,0 0-1 0 0,1 1 1 0 0,-1-1-1 0 0,1 0 0 0 0,-1 0 1 0 0,0 1-1 0 0,1-1 0 0 0,-1 0 1 0 0,1 1-1 0 0,50 77-10956 0 0,-35-54 7843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0 152 0 0,'0'0'2990'0'0,"-1"4"-1787"0"0,-5 33 2034 0 0,-4 50 0 0 0,8-61-2506 0 0,-1 22 1500 0 0,3 0 1 0 0,6 50-1 0 0,-6-96-2126 0 0,0 0 0 0 0,0 0 0 0 0,0-1 0 0 0,0 1 1 0 0,1 0-1 0 0,-1 0 0 0 0,0 0 0 0 0,1-1 0 0 0,-1 1 1 0 0,1 0-1 0 0,0-1 0 0 0,-1 1 0 0 0,1-1 0 0 0,0 1 0 0 0,0 0 1 0 0,0-1-1 0 0,0 0 0 0 0,1 1 0 0 0,-1-1 0 0 0,0 0 1 0 0,0 1-1 0 0,1-1 0 0 0,-1 0 0 0 0,1 0 0 0 0,-1 0 1 0 0,1 0-1 0 0,-1-1 0 0 0,1 1 0 0 0,0 0 0 0 0,3 0 0 0 0,1 0 166 0 0,1-1-1 0 0,0 0 0 0 0,0-1 0 0 0,-1 1 0 0 0,1-1 0 0 0,13-4 0 0 0,-9 2-234 0 0,34-6 697 0 0,0 2 1 0 0,79-3-1 0 0,-97 10-484 0 0,0 1-1 0 0,0 1 1 0 0,0 2 0 0 0,-1 0-1 0 0,1 2 1 0 0,25 9 0 0 0,-41-11-128 0 0,0 1 0 0 0,-1 0 0 0 0,16 10 0 0 0,-23-13-82 0 0,0 0-1 0 0,0 0 1 0 0,-1 0 0 0 0,1 0 0 0 0,0 0-1 0 0,-1 1 1 0 0,1-1 0 0 0,-1 1 0 0 0,0 0-1 0 0,0 0 1 0 0,0 0 0 0 0,-1 0 0 0 0,1 0-1 0 0,0 0 1 0 0,1 5 0 0 0,-3-6-7 0 0,0 0 0 0 0,0 0 0 0 0,0-1 0 0 0,0 1 0 0 0,-1 0 0 0 0,1 0 0 0 0,0-1 0 0 0,-1 1 1 0 0,1 0-1 0 0,-1 0 0 0 0,0-1 0 0 0,1 1 0 0 0,-1-1 0 0 0,0 1 0 0 0,0-1 0 0 0,0 1 0 0 0,0-1 0 0 0,0 1 0 0 0,0-1 0 0 0,-1 0 0 0 0,1 1 0 0 0,0-1 0 0 0,-1 0 1 0 0,1 0-1 0 0,-1 0 0 0 0,1 0 0 0 0,-1 0 0 0 0,1-1 0 0 0,-1 1 0 0 0,0 0 0 0 0,-2 0 0 0 0,-5 2 22 0 0,1-1 0 0 0,-1 0 0 0 0,1 0 0 0 0,-1-1 0 0 0,-9 1-1 0 0,-33-2 66 0 0,1-3-1 0 0,0-1 1 0 0,-1-3 0 0 0,-75-20-1 0 0,80 9-860 0 0,45 18 241 0 0,43 1-12813 0 0,-26 2 10594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74 664 0 0,'10'-14'2125'0'0,"-7"10"-202"0"0,0-1 0 0 0,-1 1 0 0 0,1-1 0 0 0,-1 0 0 0 0,2-7 2833 0 0,-5 9-3924 0 0,0 2-659 0 0,1 0 0 0 0,-1-1 0 0 0,0 1 0 0 0,0 0 0 0 0,0-1 0 0 0,0 1 0 0 0,1 0 0 0 0,-1 0 0 0 0,-1 0 0 0 0,1 0 0 0 0,0 0 0 0 0,0 0 0 0 0,0 0 0 0 0,-1 0 0 0 0,1 0 0 0 0,0 1 0 0 0,-1-1 0 0 0,1 1 0 0 0,0-1 0 0 0,-1 1 0 0 0,1-1 0 0 0,-1 1 0 0 0,1 0 0 0 0,-1-1 0 0 0,-2 1 0 0 0,-9 1 269 0 0,0 0 0 0 0,0 1-1 0 0,0 0 1 0 0,0 1 0 0 0,0 0 0 0 0,1 1-1 0 0,0 0 1 0 0,-18 10 0 0 0,23-11-287 0 0,0 1 1 0 0,-1 0-1 0 0,2 1 1 0 0,-1 0-1 0 0,0 0 1 0 0,1 0-1 0 0,0 1 1 0 0,0 0 0 0 0,1 0-1 0 0,-1 1 1 0 0,2-1-1 0 0,-1 1 1 0 0,1 0-1 0 0,-7 15 1 0 0,10-20-93 0 0,0 1 1 0 0,0-1 0 0 0,1 1-1 0 0,-1 0 1 0 0,1-1-1 0 0,-1 1 1 0 0,1 0 0 0 0,0 0-1 0 0,0-1 1 0 0,0 1 0 0 0,1 0-1 0 0,-1-1 1 0 0,1 1 0 0 0,-1 0-1 0 0,1-1 1 0 0,0 1 0 0 0,2 3-1 0 0,-1-2 20 0 0,0 0 0 0 0,1-1 0 0 0,0 1-1 0 0,0-1 1 0 0,0 0 0 0 0,0 1 0 0 0,0-1 0 0 0,1-1-1 0 0,6 6 1 0 0,2-2 144 0 0,1 1 0 0 0,-1-2 0 0 0,1 0-1 0 0,0 0 1 0 0,26 5 0 0 0,-1-5-103 0 0,0-1 1 0 0,1-2-1 0 0,-1-2 0 0 0,66-8 0 0 0,-73 6-111 0 0,70-1-12023 0 0,-93 3 8550 0 0,1 2 496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6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74 572 0 0,'-16'-10'14769'0'0,"41"3"-12671"0"0,1 1 1 0 0,-1 1-1 0 0,48-3 0 0 0,18-4 299 0 0,-64 8-1817 0 0,-6 0 389 0 0,35-10 0 0 0,-48 11-545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6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1 402 1036 0 0,'2'-1'1652'0'0,"36"-5"5327"0"0,38-11 0 0 0,-43 8-3795 0 0,47-22 0 0 0,-59 22-2586 0 0,-1-1 0 0 0,0-2 0 0 0,-1 0 0 0 0,0 0 0 0 0,-1-2 0 0 0,0 0 0 0 0,-1-1 1 0 0,22-26-1 0 0,-8 2 256 0 0,-2-1 1 0 0,37-69 0 0 0,-59 98-1 0 0,-7 20 69 0 0,-1 2-1003 0 0,0 73 157 0 0,0-28-54 0 0,1-20-16 0 0,1 1-5 0 0,0-13-2 0 0,0 1 0 0 0,3 95 0 0 0,-3-118-563 0 0,-1 1-1 0 0,0 0 1 0 0,0 0 0 0 0,0-1-1 0 0,0 1 1 0 0,-1 0-1 0 0,1-1 1 0 0,-1 1 0 0 0,1 0-1 0 0,-1-1 1 0 0,0 1 0 0 0,0-1-1 0 0,0 1 1 0 0,-1-1-1 0 0,1 1 1 0 0,0-1 0 0 0,-4 4-1 0 0,-1 2-1639 0 0,3-4-1298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0 583 388 0 0,'2'-2'411'0'0,"-1"0"0"0"0,0-1 0 0 0,0 1 0 0 0,1 0 0 0 0,0 0 0 0 0,-1 1 0 0 0,1-1 0 0 0,0 0 0 0 0,0 0-1 0 0,0 1 1 0 0,3-3 0 0 0,-4 4-183 0 0,1-1 0 0 0,-1 1 0 0 0,0 0-1 0 0,1-1 1 0 0,-1 1 0 0 0,0 0 0 0 0,1 0 0 0 0,-1 0-1 0 0,0 0 1 0 0,1 0 0 0 0,-1 0 0 0 0,1 1 0 0 0,-1-1-1 0 0,0 0 1 0 0,1 1 0 0 0,-1-1 0 0 0,0 1-1 0 0,0-1 1 0 0,1 1 0 0 0,-1 0 0 0 0,0-1 0 0 0,2 2-1 0 0,7 7 515 0 0,-1-1 0 0 0,0 1 0 0 0,0 1 1 0 0,0 0-1 0 0,-2 0 0 0 0,1 1 0 0 0,8 16 0 0 0,-9-15-391 0 0,17 29 1845 0 0,35 89 0 0 0,4 9 628 0 0,-17-44-681 0 0,-46-94-2124 0 0,0-1 0 0 0,0 0-1 0 0,0 0 1 0 0,0 0 0 0 0,0 0 0 0 0,0 0 0 0 0,0 1-1 0 0,0-1 1 0 0,0 0 0 0 0,0 0 0 0 0,0 0 0 0 0,0 0-1 0 0,1 0 1 0 0,-1 0 0 0 0,0 1 0 0 0,0-1-1 0 0,0 0 1 0 0,0 0 0 0 0,0 0 0 0 0,0 0 0 0 0,0 0-1 0 0,1 0 1 0 0,-1 0 0 0 0,0 0 0 0 0,0 0 0 0 0,0 0-1 0 0,0 0 1 0 0,0 0 0 0 0,1 0 0 0 0,-1 0 0 0 0,0 0-1 0 0,0 0 1 0 0,0 0 0 0 0,0 0 0 0 0,1 0-1 0 0,-1 0 1 0 0,0 0 0 0 0,0 0 0 0 0,0 0 0 0 0,0 0-1 0 0,0 0 1 0 0,1 0 0 0 0,-1 0 0 0 0,0 0 0 0 0,0 0-1 0 0,0 0 1 0 0,0 0 0 0 0,0 0 0 0 0,0-1-1 0 0,1 1 1 0 0,-1 0 0 0 0,0 0 0 0 0,0 0 0 0 0,0 0-1 0 0,0 0 1 0 0,0 0 0 0 0,0-1 0 0 0,0 1 0 0 0,0 0-1 0 0,0 0 1 0 0,0 0 0 0 0,0 0 0 0 0,1-1 0 0 0,4-17 285 0 0,-1-26-198 0 0,-19-131 336 0 0,-42-191-1 0 0,41 273-216 0 0,11 60-171 0 0,2 1 1 0 0,1-1-1 0 0,1 0 0 0 0,2 0 0 0 0,2 0 1 0 0,10-54-1 0 0,-11 79-48 0 0,-1 0 0 0 0,1 0-1 0 0,1 0 1 0 0,0 1 0 0 0,4-10 0 0 0,-5 14-108 0 0,-1 0 1 0 0,1 1 0 0 0,0-1-1 0 0,0 1 1 0 0,1 0-1 0 0,-1 0 1 0 0,0-1 0 0 0,1 1-1 0 0,-1 1 1 0 0,1-1 0 0 0,0 0-1 0 0,-1 1 1 0 0,1-1-1 0 0,0 1 1 0 0,0 0 0 0 0,4-1-1 0 0,-3 1-312 0 0,-1 0-1 0 0,1 0 0 0 0,0 1 1 0 0,0 0-1 0 0,0-1 1 0 0,-1 2-1 0 0,1-1 1 0 0,4 1-1 0 0,29 8-6861 0 0,-35-9 6567 0 0,11 4-2019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5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36 44 0 0,'-17'-13'18630'0'0,"501"-7"-9641"0"0,-458 18-8436 0 0,-23 2-404 0 0,1 0-55 0 0,9 3-774 0 0,-11 9-5112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6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0 545 788 0 0,'1'-2'440'0'0,"-1"-1"0"0"0,0 1 0 0 0,0-1 0 0 0,1 1 0 0 0,-1 0 0 0 0,1-1 0 0 0,0 1 0 0 0,-1-1 0 0 0,1 1-1 0 0,0 0 1 0 0,1 0 0 0 0,-1-1 0 0 0,0 1 0 0 0,1 0 0 0 0,-1 0 0 0 0,4-3 0 0 0,-4 4-186 0 0,0 0-1 0 0,0 1 1 0 0,1-1-1 0 0,-1 0 1 0 0,0 0-1 0 0,1 1 1 0 0,-1-1-1 0 0,0 0 1 0 0,1 1-1 0 0,-1 0 1 0 0,1-1-1 0 0,-1 1 1 0 0,1 0-1 0 0,0 0 1 0 0,-1-1-1 0 0,1 1 1 0 0,-1 1-1 0 0,1-1 1 0 0,-1 0-1 0 0,1 0 1 0 0,-1 0-1 0 0,1 1 1 0 0,-1-1-1 0 0,1 1 1 0 0,-1-1-1 0 0,0 1 1 0 0,1 0-1 0 0,2 1 1 0 0,10 7 788 0 0,0 1 0 0 0,0 1 0 0 0,-1 0 1 0 0,15 15-1 0 0,45 58 2054 0 0,-29-32-1358 0 0,-33-40-1288 0 0,0 3 185 0 0,2-2-1 0 0,0 1 0 0 0,0-1 1 0 0,1-1-1 0 0,1 0 0 0 0,24 14 1 0 0,-38-25-567 0 0,1 0 0 0 0,-1-1 0 0 0,1 1 0 0 0,-1-1 0 0 0,0 0 0 0 0,1 1 0 0 0,-1-1 0 0 0,1 0 0 0 0,-1 0 0 0 0,1 0 0 0 0,-1 0 0 0 0,1 0 0 0 0,-1 0-1 0 0,1 0 1 0 0,-1 0 0 0 0,1-1 0 0 0,-1 1 0 0 0,1-1 0 0 0,2 0 0 0 0,-1-1-14 0 0,-1 1 0 0 0,1-1 0 0 0,-1 0 0 0 0,0 0 0 0 0,1 0 0 0 0,-1 0 0 0 0,0-1 0 0 0,0 1 0 0 0,2-4 0 0 0,2-5 16 0 0,0 0 0 0 0,0 0 0 0 0,6-21 0 0 0,49-170-37 0 0,-20 62-33 0 0,65-205 0 0 0,-104 336 0 0 0,-1 7 0 0 0,-1 0 0 0 0,0 0 0 0 0,1 0 0 0 0,0 0 0 0 0,-1 1 0 0 0,1-1 0 0 0,0 0 0 0 0,0 0 0 0 0,0 1 0 0 0,0-1 0 0 0,0 1 0 0 0,0-1 0 0 0,3-1 0 0 0,-3 2-88 0 0,0 0 0 0 0,0 0 0 0 0,0 0-1 0 0,0 0 1 0 0,0 0 0 0 0,0 1 0 0 0,0-1 0 0 0,0 0 0 0 0,0 1 0 0 0,1-1 0 0 0,-1 1-1 0 0,0-1 1 0 0,0 1 0 0 0,1 0 0 0 0,-1 0 0 0 0,0-1 0 0 0,1 1 0 0 0,-1 0-1 0 0,0 0 1 0 0,1 0 0 0 0,-1 0 0 0 0,0 1 0 0 0,1-1 0 0 0,-1 0 0 0 0,0 0-1 0 0,1 1 1 0 0,-1-1 0 0 0,0 1 0 0 0,0-1 0 0 0,1 1 0 0 0,-1 0 0 0 0,0-1 0 0 0,0 1-1 0 0,0 0 1 0 0,2 1 0 0 0,6 5-1151 0 0,0 1-1 0 0,0 0 0 0 0,9 11 1 0 0,-13-14 795 0 0,56 54-6604 0 0,-33-30 4109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6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20 180 0 0,'0'0'899'0'0,"-1"-11"5461"0"0,-2 9-5972 0 0,-1 1 0 0 0,1 0 0 0 0,-1 0 0 0 0,1 0 0 0 0,0 0 0 0 0,-1 0 0 0 0,0 1 0 0 0,1-1 0 0 0,-1 1 0 0 0,1 0 0 0 0,-1 0 0 0 0,1 1 0 0 0,-1-1 0 0 0,0 1 0 0 0,1-1 0 0 0,-1 1 0 0 0,1 0 0 0 0,-6 3 0 0 0,-8 3 516 0 0,0 1 0 0 0,-21 14 0 0 0,26-16-337 0 0,-5 5 381 0 0,-1 0 1 0 0,-22 20-1 0 0,35-27-643 0 0,1 0-1 0 0,-1 0 1 0 0,1 0 0 0 0,0 1 0 0 0,0 0-1 0 0,1 0 1 0 0,-1 0 0 0 0,1 0 0 0 0,0 0 0 0 0,1 1-1 0 0,-1-1 1 0 0,-2 13 0 0 0,4-16-181 0 0,1 0-1 0 0,0 0 1 0 0,0 0-1 0 0,0-1 1 0 0,0 1 0 0 0,0 0-1 0 0,0 0 1 0 0,0 0 0 0 0,1 0-1 0 0,-1 0 1 0 0,1 0 0 0 0,-1 0-1 0 0,1 0 1 0 0,0 0-1 0 0,0-1 1 0 0,0 1 0 0 0,0 0-1 0 0,2 2 1 0 0,-1-1 13 0 0,1-1 1 0 0,0 1-1 0 0,-1-1 1 0 0,1 0-1 0 0,0 0 0 0 0,0 0 1 0 0,0 0-1 0 0,1-1 1 0 0,5 3-1 0 0,3 0 160 0 0,2-1-1 0 0,-1 0 1 0 0,0-1-1 0 0,19 1 1 0 0,-14-3-44 0 0,1-1 0 0 0,0 0 0 0 0,-1-2 0 0 0,30-7 0 0 0,15-2-2328 0 0,-35 12-2931 0 0,1 6-3911 0 0,-16-2 6280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228 789 312 0 0,'3'-3'958'0'0,"1"0"0"0"0,-1-1 1 0 0,0 1-1 0 0,1-1 0 0 0,-2 1 0 0 0,1-1 1 0 0,0 0-1 0 0,3-7 0 0 0,-5 9-608 0 0,0 0 1 0 0,-1 0-1 0 0,1 0 1 0 0,-1 0-1 0 0,0-1 1 0 0,1 1-1 0 0,-1 0 1 0 0,0 0-1 0 0,0 0 0 0 0,0 0 1 0 0,0 0-1 0 0,-1 0 1 0 0,1 0-1 0 0,0 0 1 0 0,-1-1-1 0 0,0 1 1 0 0,1 0-1 0 0,-1 0 1 0 0,0 1-1 0 0,-2-4 0 0 0,2 3-142 0 0,-1 1-1 0 0,1-1 0 0 0,-1 0 1 0 0,1 1-1 0 0,-1 0 0 0 0,0-1 1 0 0,0 1-1 0 0,1 0 0 0 0,-1 0 1 0 0,0 0-1 0 0,0 0 0 0 0,0 0 1 0 0,-1 0-1 0 0,1 1 0 0 0,0-1 1 0 0,-3 0-1 0 0,-37-4 1650 0 0,34 5-1397 0 0,-3 0 26 0 0,0 0-1 0 0,0 0 0 0 0,0 1 0 0 0,0 1 1 0 0,0 0-1 0 0,-17 6 0 0 0,22-7-303 0 0,1 1-1 0 0,0 0 1 0 0,1 0-1 0 0,-1 0 1 0 0,0 1-1 0 0,1-1 1 0 0,-1 1-1 0 0,1 1 1 0 0,0-1-1 0 0,0 0 1 0 0,0 1-1 0 0,0 0 1 0 0,1 0 0 0 0,-1 0-1 0 0,-4 8 1 0 0,8-10-124 0 0,-1-1 0 0 0,1 1 0 0 0,-1 0 0 0 0,1-1 0 0 0,0 1 0 0 0,-1-1 0 0 0,1 1 0 0 0,0-1 0 0 0,0 1 0 0 0,0 0 0 0 0,1-1 0 0 0,-1 1 0 0 0,0-1 0 0 0,0 1 0 0 0,1 0 0 0 0,-1-1 0 0 0,1 1 0 0 0,0-1 0 0 0,-1 0 0 0 0,1 1 0 0 0,0-1 0 0 0,0 1 0 0 0,0-1 0 0 0,0 0 0 0 0,0 0 0 0 0,0 1 0 0 0,0-1 0 0 0,0 0 0 0 0,0 0 0 0 0,1 0 0 0 0,-1 0 0 0 0,0-1 0 0 0,1 1 0 0 0,1 1 0 0 0,4 2 85 0 0,1 0 1 0 0,-1-1 0 0 0,0 0 0 0 0,1 0 0 0 0,11 2 0 0 0,-7-2-91 0 0,0-1 0 0 0,1 0 0 0 0,-1-1 0 0 0,1 0 0 0 0,-1-1 1 0 0,1-1-1 0 0,-1 0 0 0 0,1-1 0 0 0,-1 0 0 0 0,0-1 0 0 0,1 0 1 0 0,-1-1-1 0 0,-1 0 0 0 0,1-1 0 0 0,-1 0 0 0 0,0-1 0 0 0,0 0 0 0 0,0-1 1 0 0,-1 0-1 0 0,0 0 0 0 0,0-2 0 0 0,-1 1 0 0 0,0-1 0 0 0,-1 0 1 0 0,0-1-1 0 0,12-17 0 0 0,-4 1-53 0 0,0-2 0 0 0,-2 1 0 0 0,20-55 0 0 0,15-92 0 0 0,-38 124 0 0 0,-3 0 0 0 0,-1-1 0 0 0,-3 0 0 0 0,-4-81 0 0 0,-2 119 0 0 0,2 13 0 0 0,0 0 0 0 0,0-1 0 0 0,0 1 0 0 0,0 0 0 0 0,0 0 0 0 0,0-1 0 0 0,0 1 0 0 0,0 0 0 0 0,0-1 0 0 0,0 1 0 0 0,0 0 0 0 0,0 0 0 0 0,0-1 0 0 0,0 1 0 0 0,0 0 0 0 0,-1 0 0 0 0,1-1 0 0 0,0 1 0 0 0,0 0 0 0 0,0 0 0 0 0,-1 0 0 0 0,1-1 0 0 0,0 1 0 0 0,0 0 0 0 0,0 0 0 0 0,-1 0 0 0 0,1 0 0 0 0,0-1 0 0 0,0 1 0 0 0,-1 0 0 0 0,1 0 0 0 0,0 0 0 0 0,0 0 0 0 0,-1 0 0 0 0,1 0 0 0 0,-1 0 0 0 0,-1 2 0 0 0,0 0 0 0 0,1 0 0 0 0,-1 0 0 0 0,1 1 0 0 0,-1-1 0 0 0,1 1 0 0 0,0-1 0 0 0,-1 1 0 0 0,1-1 0 0 0,1 1 0 0 0,-1 0 0 0 0,0-1 0 0 0,1 1 0 0 0,-1 0 0 0 0,1 3 0 0 0,-6 55 0 0 0,6-52 0 0 0,-2 27 0 0 0,-3 33 0 0 0,3 0 0 0 0,9 82 0 0 0,-4-116-132 0 0,-1-15-240 0 0,0 0-1 0 0,1 0 1 0 0,2-1 0 0 0,7 26 0 0 0,-10-40 277 0 0,1 0 1 0 0,-1 1-1 0 0,1-1 1 0 0,0 0-1 0 0,0 0 1 0 0,1 0-1 0 0,-1-1 1 0 0,1 1-1 0 0,0-1 1 0 0,0 0-1 0 0,1 0 1 0 0,-1-1-1 0 0,1 1 1 0 0,0-1-1 0 0,0 0 1 0 0,0 0-1 0 0,0 0 1 0 0,1-1-1 0 0,7 3 1 0 0,17 3-5820 0 0,47 6 0 0 0,-49-10 2991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8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44 132 0 0,'-46'-6'17692'0'0,"51"6"-16412"0"0,211-4 5734 0 0,59-4-3107 0 0,-253 6-4135 0 0,53-8 115 0 0,-51 4-3367 0 0,-2-2-3592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8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49 300 0 0,'-46'-37'7605'0'0,"32"25"4539"0"0,16 17-10874 0 0,7 19-54 0 0,-1 1 0 0 0,-2 0 0 0 0,0 0 0 0 0,-2 0 0 0 0,2 30 0 0 0,-1 140 1096 0 0,-6-139-2702 0 0,6-25-2756 0 0,7-11-5950 0 0,-7-16 5962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1 552 392 0 0,'57'-23'8549'0'0,"-16"6"-2254"0"0,70-37 1 0 0,-97 46-5797 0 0,-2-1 0 0 0,1 0 1 0 0,-1 0-1 0 0,-1-1 0 0 0,0-1 1 0 0,0 0-1 0 0,-1-1 0 0 0,0 0 1 0 0,8-14-1 0 0,8-18 238 0 0,-2-2-1 0 0,-2 0 0 0 0,22-67 1 0 0,-38 91-158 0 0,6-35-1 0 0,-11 45 458 0 0,-8 44-557 0 0,-2 26-354 0 0,4 0 0 0 0,2 0-1 0 0,2 0 1 0 0,8 64 0 0 0,-3-94-125 0 0,-5-22 0 0 0,7 32 0 0 0,-4-26 0 0 0,0-1-167 0 0,4 6-2703 0 0,11-11-10855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0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38 164 0 0,'-20'-7'12694'0'0,"44"10"-7287"0"0,-4-1-6702 0 0,196-1 4656 0 0,429-16 1388 0 0,-383-6-4269 0 0,-226 22-3581 0 0,0 0-5472 0 0,-23-3 6192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09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24 768 0 0,'-16'-14'13947'0'0,"19"13"-13596"0"0,0-1 0 0 0,1 1 0 0 0,-1 0 0 0 0,0 0-1 0 0,1 0 1 0 0,-1 0 0 0 0,0 0 0 0 0,1 1 0 0 0,-1 0-1 0 0,6 0 1 0 0,45 2 1371 0 0,-28 0-929 0 0,24 0 96 0 0,52 3 560 0 0,-89-4-1254 0 0,-1 1 1 0 0,0 1-1 0 0,0 0 1 0 0,0 0-1 0 0,-1 1 1 0 0,13 6 0 0 0,-22-9-176 0 0,0 0 1 0 0,0 1 0 0 0,0-1 0 0 0,0 0 0 0 0,0 1 0 0 0,0-1 0 0 0,-1 1-1 0 0,1-1 1 0 0,0 1 0 0 0,-1 0 0 0 0,1 0 0 0 0,-1 0 0 0 0,0 0-1 0 0,0 0 1 0 0,1 0 0 0 0,-1 0 0 0 0,0 0 0 0 0,-1 0 0 0 0,1 1 0 0 0,0-1-1 0 0,-1 0 1 0 0,1 1 0 0 0,-1-1 0 0 0,0 0 0 0 0,0 1 0 0 0,0-1-1 0 0,0 0 1 0 0,0 1 0 0 0,0-1 0 0 0,-1 0 0 0 0,1 1 0 0 0,-1-1 0 0 0,0 0-1 0 0,-1 3 1 0 0,-3 8 15 0 0,0-1-1 0 0,-1-1 1 0 0,-1 1-1 0 0,-14 19 0 0 0,13-20-19 0 0,-27 38 75 0 0,-7 12 304 0 0,-38 69 0 0 0,63-99 440 0 0,16-30-688 0 0,-2 4-49 0 0,-3 5-1073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1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1 262 616 0 0,'0'-1'226'0'0,"0"0"0"0"0,0 0 0 0 0,0 0 0 0 0,0 0-1 0 0,0 0 1 0 0,0 1 0 0 0,0-1 0 0 0,0 0 0 0 0,0 0 0 0 0,1 0 0 0 0,-1 0 0 0 0,0 0 0 0 0,1 0-1 0 0,-1 1 1 0 0,1-1 0 0 0,-1 0 0 0 0,1 0 0 0 0,-1 1 0 0 0,1-1 0 0 0,-1 0 0 0 0,2 0 0 0 0,-2 1-27 0 0,1-1 1 0 0,0 1 0 0 0,-1 0 0 0 0,1 0-1 0 0,0 0 1 0 0,0 0 0 0 0,-1-1 0 0 0,1 1 0 0 0,0 0-1 0 0,0 0 1 0 0,-1 1 0 0 0,1-1 0 0 0,0 0 0 0 0,0 0-1 0 0,-1 0 1 0 0,1 0 0 0 0,0 1 0 0 0,-1-1 0 0 0,2 1-1 0 0,2 1 216 0 0,-1 0 0 0 0,1 0 0 0 0,-1 0 0 0 0,0 1 0 0 0,0 0 1 0 0,0-1-1 0 0,0 1 0 0 0,4 5 0 0 0,7 14 487 0 0,-2 0 1 0 0,0 1 0 0 0,-1 0-1 0 0,7 25 1 0 0,21 44 859 0 0,-21-57-873 0 0,45 65 0 0 0,-40-67-344 0 0,16 21 266 0 0,-34-49-630 0 0,-1 0-1 0 0,1-1 1 0 0,-1 0 0 0 0,1 1 0 0 0,0-2 0 0 0,1 1-1 0 0,8 5 1 0 0,-12-9-100 0 0,0 1-1 0 0,-1-1 1 0 0,1 0 0 0 0,0 1-1 0 0,0-1 1 0 0,-1 0-1 0 0,1 0 1 0 0,0 0-1 0 0,0 0 1 0 0,0 0 0 0 0,-1-1-1 0 0,1 1 1 0 0,0-1-1 0 0,0 1 1 0 0,-1-1 0 0 0,1 1-1 0 0,0-1 1 0 0,-1 0-1 0 0,1 0 1 0 0,-1 0-1 0 0,1 0 1 0 0,-1 0 0 0 0,1 0-1 0 0,-1 0 1 0 0,0 0-1 0 0,0-1 1 0 0,1 1 0 0 0,0-3-1 0 0,6-5 91 0 0,-2 0 1 0 0,1 0-1 0 0,6-14 0 0 0,-12 21-127 0 0,33-65 649 0 0,26-75 0 0 0,18-77 325 0 0,-72 202-944 0 0,72-185 763 0 0,-77 199-880 0 0,0 1-1 0 0,0 0 0 0 0,1 0 0 0 0,-1 0 1 0 0,1 0-1 0 0,-1 0 0 0 0,1 1 0 0 0,0-1 1 0 0,4-3-1 0 0,3-2-331 0 0,-7 5 227 0 0,0 1 0 0 0,0-1 0 0 0,0 1 1 0 0,1-1-1 0 0,-1 1 0 0 0,1 0 0 0 0,-1 0 0 0 0,1 0 1 0 0,-1 0-1 0 0,1 1 0 0 0,-1-1 0 0 0,1 1 0 0 0,0-1 1 0 0,-1 1-1 0 0,1 0 0 0 0,0 0 0 0 0,4 1 1 0 0,1 0-538 0 0,0 0 1 0 0,-1 1 0 0 0,1-1 0 0 0,8 5 0 0 0,38 19-6190 0 0,-30-11 3997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 0 0,'0'1'533'0'0,"1"-1"0"0"0,0 1 0 0 0,-1-1 0 0 0,1 1-1 0 0,0 0 1 0 0,0-1 0 0 0,-1 0 0 0 0,1 1 0 0 0,0-1 0 0 0,0 1 0 0 0,0-1 0 0 0,0 0 0 0 0,0 0-1 0 0,0 0 1 0 0,0 1 0 0 0,-1-1 0 0 0,1 0 0 0 0,0 0 0 0 0,1 0 0 0 0,25-2 3822 0 0,-12 1-2822 0 0,15 1 1112 0 0,49 8-1 0 0,-66-6-2229 0 0,-1 0 0 0 0,0 1 0 0 0,0 1 0 0 0,0 0 0 0 0,0 1 0 0 0,19 10 0 0 0,-28-13-340 0 0,0 0-1 0 0,0 0 0 0 0,0 0 0 0 0,0 0 1 0 0,-1 1-1 0 0,1-1 0 0 0,-1 1 0 0 0,1 0 1 0 0,-1 0-1 0 0,0 0 0 0 0,0 0 0 0 0,0 0 1 0 0,0 0-1 0 0,-1 1 0 0 0,1-1 0 0 0,0 5 1 0 0,-1-2-11 0 0,0-1 0 0 0,0 0 0 0 0,-1 0 0 0 0,0 1 0 0 0,0-1 0 0 0,-1 0 0 0 0,1 0 0 0 0,-1 1 0 0 0,0-1 1 0 0,-2 6-1 0 0,-5 10 50 0 0,-1-2 0 0 0,0 1 0 0 0,-2-1 0 0 0,-17 25 0 0 0,24-37-83 0 0,-36 49 148 0 0,21-29-100 0 0,0 1 1 0 0,-24 50 0 0 0,42-76-70 0 0,0-1 1 0 0,1 1 0 0 0,-1-1 0 0 0,1 1 0 0 0,-1-1 0 0 0,1 1 0 0 0,0-1 0 0 0,0 1 0 0 0,-1 0 0 0 0,1-1 0 0 0,0 1 0 0 0,0-1-1 0 0,1 1 1 0 0,-1-1 0 0 0,0 1 0 0 0,1-1 0 0 0,-1 1 0 0 0,0-1 0 0 0,1 1 0 0 0,0-1 0 0 0,1 3 0 0 0,0-1 35 0 0,0-1 0 0 0,0 0 1 0 0,0 0-1 0 0,0 0 0 0 0,0 0 1 0 0,0 0-1 0 0,1 0 1 0 0,-1-1-1 0 0,1 1 0 0 0,5 1 1 0 0,4 2 224 0 0,1-1 1 0 0,0-1-1 0 0,25 4 1 0 0,-38-7-263 0 0,27 4 459 0 0,32-2 0 0 0,-24-1-3162 0 0,-26-1 1260 0 0,-7 0 418 0 0,2-1-2151 0 0,1 0 1605 0 0,6-3-5180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2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79 330 364 0 0,'-3'-5'7768'0'0,"-7"18"-6392"0"0,0 0 1 0 0,0 0-1 0 0,2 1 0 0 0,-1 0 0 0 0,-11 30 1 0 0,12-17 6543 0 0,38-120-6665 0 0,-4-1 1 0 0,14-104 0 0 0,-24 126-583 0 0,-16 72-663 0 0,0-1 0 0 0,0 1 0 0 0,0 0 0 0 0,0 0 0 0 0,0 0 0 0 0,0-1 0 0 0,0 1 0 0 0,0 0 0 0 0,0 0 0 0 0,0 0 0 0 0,0 0 1 0 0,0-1-1 0 0,0 1 0 0 0,1 0 0 0 0,-1 0 0 0 0,0 0 0 0 0,0 0 0 0 0,0-1 0 0 0,0 1 0 0 0,0 0 0 0 0,0 0 0 0 0,0 0 0 0 0,1 0 0 0 0,-1 0 0 0 0,0-1 0 0 0,0 1 0 0 0,0 0 0 0 0,0 0 0 0 0,0 0 0 0 0,1 0 0 0 0,-1 0 0 0 0,0 0 0 0 0,0 0 0 0 0,0 0 1 0 0,0 0-1 0 0,1 0 0 0 0,-1 0 0 0 0,0 0 0 0 0,0 0 0 0 0,1 0 0 0 0,5 6 105 0 0,3 13-9 0 0,-3 3-24 0 0,2-1 1 0 0,0 0-1 0 0,12 21 0 0 0,-4-8 1 0 0,-7-16-47 0 0,1 0 0 0 0,1-1 0 0 0,1 0 0 0 0,0-1 0 0 0,1 0-1 0 0,0-1 1 0 0,2 0 0 0 0,0-1 0 0 0,0-1 0 0 0,22 14-1 0 0,-28-20-71 0 0,1-1-1 0 0,1 0 0 0 0,-1-1 1 0 0,1 0-1 0 0,0 0 0 0 0,0-1 0 0 0,0-1 1 0 0,1 0-1 0 0,0 0 0 0 0,20 1 0 0 0,-31-4 16 0 0,1 0-1 0 0,-1 0 1 0 0,1 0-1 0 0,0 0 1 0 0,-1 0-1 0 0,1 0 1 0 0,-1 0-1 0 0,1-1 1 0 0,-1 1-1 0 0,1-1 1 0 0,-1 1-1 0 0,1-1 1 0 0,-1 0-1 0 0,0 1 1 0 0,1-1-1 0 0,-1 0 1 0 0,0 0-1 0 0,1 0 1 0 0,-1 0-1 0 0,0 0 1 0 0,0 0-1 0 0,0 0 1 0 0,0-1-1 0 0,0 1 1 0 0,0 0-1 0 0,0-1 1 0 0,0 1-1 0 0,-1 0 1 0 0,1-1-1 0 0,-1 1 1 0 0,1-1-1 0 0,0-1 1 0 0,-1 1-67 0 0,-2-1-14 0 0,-4-2 60 0 0,0-1 0 0 0,0 1 0 0 0,0 1 0 0 0,0-1 0 0 0,-1 1 1 0 0,1 0-1 0 0,-1 1 0 0 0,0-1 0 0 0,0 2 0 0 0,0-1 0 0 0,-1 1 0 0 0,-12-3 0 0 0,-10-1-78 0 0,-59-4-1 0 0,55 8 73 0 0,0 2 0 0 0,-39 4 1 0 0,56-2-60 0 0,0 1 0 0 0,0 1 0 0 0,0 0 1 0 0,0 1-1 0 0,1 1 0 0 0,-17 8 0 0 0,33-14 50 0 0,0 0-1 0 0,-1 0 0 0 0,1 0 1 0 0,0 0-1 0 0,-1 0 1 0 0,1 0-1 0 0,0 0 0 0 0,-1 0 1 0 0,1 1-1 0 0,0-1 1 0 0,0 0-1 0 0,-1 0 1 0 0,1 0-1 0 0,0 1 0 0 0,-1-1 1 0 0,1 0-1 0 0,0 0 1 0 0,0 1-1 0 0,0-1 0 0 0,-1 0 1 0 0,1 0-1 0 0,0 1 1 0 0,0-1-1 0 0,0 0 1 0 0,0 1-1 0 0,0-1 0 0 0,-1 0 1 0 0,1 1-1 0 0,0-1 1 0 0,0 0-1 0 0,0 1 0 0 0,0-1 1 0 0,0 0-1 0 0,0 1 1 0 0,0-1-1 0 0,0 0 0 0 0,0 1 1 0 0,0-1-1 0 0,0 0 1 0 0,1 1-1 0 0,-1-1 1 0 0,0 0-1 0 0,0 0 0 0 0,0 1 1 0 0,0-1-1 0 0,0 0 1 0 0,1 1-1 0 0,-1-1 0 0 0,0 0 1 0 0,0 0-1 0 0,0 1 1 0 0,1-1-1 0 0,14 10-2453 0 0,-13-10 2592 0 0,3 3-1029 0 0,0-1 0 0 0,1 0 0 0 0,-1 0 0 0 0,1-1 0 0 0,6 2 0 0 0,-6-2 336 0 0,24 5-2034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1 356 0 0,'0'0'17701'0'0,"-2"3"-16477"0"0,-1 2-668 0 0,1-1 0 0 0,-1 1-1 0 0,1 0 1 0 0,1 0 0 0 0,-1 0 0 0 0,1 0-1 0 0,0 0 1 0 0,-1 9 0 0 0,-1 49 3103 0 0,3-61-3755 0 0,0 0 0 0 0,1-1 0 0 0,-1 1 1 0 0,1 0-1 0 0,-1 0 0 0 0,1 0 0 0 0,0-1 0 0 0,0 1 0 0 0,0 0 0 0 0,0-1 1 0 0,0 1-1 0 0,0-1 0 0 0,0 1 0 0 0,0-1 0 0 0,2 2 0 0 0,6 4-2995 0 0,2-2-3786 0 0,1-2 4058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3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40 580 0 0,'-2'-13'11671'0'0,"1"36"-9149"0"0,-6 32 0 0 0,3-32-757 0 0,0 34 0 0 0,4-46-1289 0 0,0-1 0 0 0,1 0 0 0 0,3 15 0 0 0,-4-22-384 0 0,1-1 0 0 0,-1 0-1 0 0,1 0 1 0 0,0 0 0 0 0,0 1 0 0 0,0-1 0 0 0,0 0-1 0 0,0 0 1 0 0,0 0 0 0 0,0 0 0 0 0,1-1-1 0 0,-1 1 1 0 0,1 0 0 0 0,0 0 0 0 0,-1-1 0 0 0,1 1-1 0 0,0-1 1 0 0,0 0 0 0 0,0 0 0 0 0,0 1-1 0 0,3 0 1 0 0,-2-2-36 0 0,0 0-1 0 0,1 0 0 0 0,-1 0 0 0 0,0 0 1 0 0,0-1-1 0 0,0 0 0 0 0,1 1 0 0 0,-1-1 1 0 0,0 0-1 0 0,0-1 0 0 0,0 1 0 0 0,0 0 1 0 0,0-1-1 0 0,3-2 0 0 0,27-19 185 0 0,54-49 1 0 0,-54 43-124 0 0,44-30 1 0 0,62-25 172 0 0,-138 84-218 0 0,-4 4-61 0 0,-21 21 10 0 0,-1-1 0 0 0,-1-1 1 0 0,-33 23-1 0 0,22-18 145 0 0,-39 39 1 0 0,68-60-59 0 0,1 1 1 0 0,-1 1-1 0 0,1 0 0 0 0,1 0 1 0 0,-10 18-1 0 0,15-25-55 0 0,0 0 1 0 0,0 0-1 0 0,0 1 0 0 0,0-1 1 0 0,0 0-1 0 0,1 1 0 0 0,-1-1 1 0 0,1 1-1 0 0,0-1 0 0 0,-1 1 1 0 0,1-1-1 0 0,1 1 0 0 0,-1-1 0 0 0,0 0 1 0 0,0 1-1 0 0,1-1 0 0 0,0 1 1 0 0,-1-1-1 0 0,1 0 0 0 0,0 1 1 0 0,0-1-1 0 0,0 0 0 0 0,0 0 1 0 0,1 0-1 0 0,-1 0 0 0 0,0 0 1 0 0,1 0-1 0 0,0 0 0 0 0,-1 0 0 0 0,1-1 1 0 0,0 1-1 0 0,2 1 0 0 0,6 4 86 0 0,0-1 0 0 0,0-1-1 0 0,0 0 1 0 0,1 0 0 0 0,-1-1-1 0 0,1 0 1 0 0,0-1-1 0 0,1 0 1 0 0,-1-1 0 0 0,0 0-1 0 0,15 0 1 0 0,54-2-557 0 0,-2-5-3835 0 0,-33 1-1222 0 0,-31 3 1970 0 0,2 0 504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3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27 352 0 0,'0'0'2787'0'0,"0"-4"-1034"0"0,0 1-1031 0 0,5-17 11501 0 0,4 23-9650 0 0,-8-3-2451 0 0,0 1 1 0 0,-1-1 0 0 0,1 1 0 0 0,0-1-1 0 0,-1 1 1 0 0,1-1 0 0 0,-1 1 0 0 0,1-1 0 0 0,-1 1-1 0 0,1-1 1 0 0,-1 1 0 0 0,1 0 0 0 0,-1-1-1 0 0,1 1 1 0 0,-1 0 0 0 0,0 0 0 0 0,1 0-1 0 0,9 56 4532 0 0,-9-41-4017 0 0,7 92 2693 0 0,-7-106-3534 0 0,-1 1 0 0 0,1-1 0 0 0,-1 1 0 0 0,1-1 0 0 0,0 1 0 0 0,0-1 0 0 0,0 0 0 0 0,0 0 0 0 0,0 1 0 0 0,1-1 0 0 0,-1 0 0 0 0,3 3 0 0 0,5 1-3293 0 0,3-4-3379 0 0,-4-2 3754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4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76 320 0 0,'-1'0'532'0'0,"0"-1"0"0"0,0 1-1 0 0,0-1 1 0 0,0 1 0 0 0,0-1 0 0 0,0 0-1 0 0,0 1 1 0 0,0-1 0 0 0,1 0 0 0 0,-1 0-1 0 0,0 0 1 0 0,0 1 0 0 0,1-1 0 0 0,-1 0-1 0 0,0 0 1 0 0,1 0 0 0 0,-1-2 0 0 0,1 3-250 0 0,0-1 0 0 0,0 1 0 0 0,0-1 0 0 0,0 1 0 0 0,0-1 0 0 0,1 1 0 0 0,-1-1 0 0 0,0 1 0 0 0,0-1 0 0 0,0 1 0 0 0,1-1 1 0 0,-1 1-1 0 0,0 0 0 0 0,1-1 0 0 0,-1 1 0 0 0,0-1 0 0 0,1 1 0 0 0,-1 0 0 0 0,0-1 0 0 0,1 1 0 0 0,-1 0 0 0 0,1-1 1 0 0,-1 1-1 0 0,1 0 0 0 0,0-1 0 0 0,19-6 4345 0 0,3 2-3325 0 0,-22 4-1338 0 0,161-23 5478 0 0,-13 14-3342 0 0,-52 9-1478 0 0,-89 1-1582 0 0,3-1 430 0 0,11 1-3295 0 0,-9 1-5763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14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0 728 0 0,'-10'7'1317'0'0,"-9"5"2160"0"0,7-2 3344 0 0,13-9-6375 0 0,0 0 0 0 0,0 0 0 0 0,0 0 0 0 0,0 0 0 0 0,1 0 0 0 0,-1 0 0 0 0,0 0 0 0 0,1 0 0 0 0,-1 0 0 0 0,1-1 0 0 0,1 2 0 0 0,22 3 2582 0 0,50 5 0 0 0,81-7 1409 0 0,-107-3-3125 0 0,-34 1-2168 0 0,5-2-3477 0 0,-13 2-1757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99 644 0 0,'9'-19'4095'0'0,"-9"19"-3939"0"0,0-1 1 0 0,1 1-1 0 0,-1 0 1 0 0,1-1 0 0 0,-1 1-1 0 0,1 0 1 0 0,-1-1-1 0 0,1 1 1 0 0,-1 0-1 0 0,1 0 1 0 0,-1-1-1 0 0,1 1 1 0 0,-1 0-1 0 0,1 0 1 0 0,0 0-1 0 0,-1 0 1 0 0,1 0-1 0 0,-1 0 1 0 0,1 0-1 0 0,0 0 1 0 0,2 1 133 0 0,0 0 1 0 0,-1 0-1 0 0,1 0 1 0 0,-1 1 0 0 0,1-1-1 0 0,-1 1 1 0 0,1-1-1 0 0,-1 1 1 0 0,0 0-1 0 0,4 4 1 0 0,9 12 571 0 0,0 1 1 0 0,-1 1 0 0 0,-1 0-1 0 0,0 1 1 0 0,15 37 0 0 0,-9-21 21 0 0,116 206 3508 0 0,-103-194-3252 0 0,1-2 1 0 0,72 76-1 0 0,-91-107-786 0 0,19 19 472 0 0,-32-33-723 0 0,1-1 1 0 0,0 1 0 0 0,0 0 0 0 0,0-1-1 0 0,0 1 1 0 0,1-1 0 0 0,-1 0 0 0 0,0 0-1 0 0,0 0 1 0 0,1 0 0 0 0,-1 0 0 0 0,1 0-1 0 0,3 0 1 0 0,-4-2-53 0 0,0 1-1 0 0,-1 0 1 0 0,1-1-1 0 0,0 0 1 0 0,-1 1-1 0 0,1-1 0 0 0,0 0 1 0 0,-1 0-1 0 0,1 0 1 0 0,-1 0-1 0 0,1 0 1 0 0,-1-1-1 0 0,0 1 1 0 0,0 0-1 0 0,1-1 1 0 0,-1 1-1 0 0,0 0 1 0 0,1-4-1 0 0,18-30 357 0 0,-19 32-366 0 0,32-77 563 0 0,44-165 1 0 0,-25 67-247 0 0,30-55-216 0 0,-81 231-264 0 0,-1 1 0 0 0,0 0-1 0 0,1-1 1 0 0,-1 1 0 0 0,1 0-1 0 0,-1-1 1 0 0,1 1 0 0 0,0 0-1 0 0,0 0 1 0 0,-1 0 0 0 0,1 0-1 0 0,0 0 1 0 0,0 0 0 0 0,0 0-1 0 0,0 0 1 0 0,0 0-1 0 0,0 0 1 0 0,0 0 0 0 0,3-1-1 0 0,-3 2-44 0 0,0 0 1 0 0,1 0-1 0 0,-1 1 0 0 0,0-1 0 0 0,0 0 0 0 0,1 0 0 0 0,-1 1 0 0 0,0-1 0 0 0,1 0 0 0 0,-1 1 0 0 0,0-1 0 0 0,0 1 0 0 0,0 0 0 0 0,0-1 0 0 0,0 1 0 0 0,0 0 0 0 0,0 0 1 0 0,0 0-1 0 0,1 0 0 0 0,6 5-1599 0 0,-1 1 1 0 0,-1-1 0 0 0,1 1 0 0 0,9 13-1 0 0,-5-1-1016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159 245 172 0 0,'0'0'783'0'0,"-1"-2"188"0"0,1 2-869 0 0,0-1 0 0 0,0 1 0 0 0,0-1 1 0 0,0 1-1 0 0,0 0 0 0 0,0-1 0 0 0,0 1 1 0 0,0 0-1 0 0,0-1 0 0 0,-1 1 1 0 0,1 0-1 0 0,0-1 0 0 0,0 1 0 0 0,0 0 1 0 0,-1-1-1 0 0,1 1 0 0 0,0 0 0 0 0,0 0 1 0 0,-1-1-1 0 0,1 1 0 0 0,0 0 1 0 0,0 0-1 0 0,-1 0 0 0 0,1-1 0 0 0,0 1 1 0 0,-1 0-1 0 0,1 0 0 0 0,0 0 0 0 0,-1 0 1 0 0,1 0-1 0 0,-1 0 0 0 0,1 0 1 0 0,0-1-1 0 0,-1 1 0 0 0,1 0 0 0 0,0 0 1 0 0,-1 0-1 0 0,0 1 0 0 0,0-1 98 0 0,-1 1 1 0 0,1-1-1 0 0,0 1 0 0 0,0 0 0 0 0,-1 0 0 0 0,1 0 1 0 0,0 0-1 0 0,0 0 0 0 0,0 0 0 0 0,0 0 1 0 0,-2 2-1 0 0,-94 137 7050 0 0,69-82-3540 0 0,21-52-871 0 0,8-21 364 0 0,0 6-3959 0 0,3-25 1290 0 0,1 0 1 0 0,17-54 0 0 0,-6 27-204 0 0,20-67 417 0 0,-23 84-469 0 0,-11 39-233 0 0,0 1 0 0 0,0-1-1 0 0,0 1 1 0 0,0 0 0 0 0,0 0-1 0 0,6-7 1 0 0,-7 11-43 0 0,-1 0 1 0 0,1 0-1 0 0,-1-1 0 0 0,1 1 0 0 0,0 0 1 0 0,-1 0-1 0 0,1 0 0 0 0,-1 0 0 0 0,1 0 0 0 0,0 0 1 0 0,-1 0-1 0 0,1 0 0 0 0,-1 0 0 0 0,1 1 1 0 0,-1-1-1 0 0,1 0 0 0 0,0 0 0 0 0,-1 0 1 0 0,1 1-1 0 0,-1-1 0 0 0,1 0 0 0 0,-1 1 0 0 0,1-1 1 0 0,-1 0-1 0 0,1 1 0 0 0,-1-1 0 0 0,0 1 1 0 0,1-1-1 0 0,-1 0 0 0 0,1 1 0 0 0,-1 0 0 0 0,16 16 36 0 0,-15-16-35 0 0,61 84 125 0 0,-44-58-94 0 0,1-1-1 0 0,1-1 1 0 0,26 26 0 0 0,-24-30 1 0 0,2 0 0 0 0,1-2 0 0 0,43 27 0 0 0,-44-32-9 0 0,-15-7-16 0 0,1-2 0 0 0,0 1 1 0 0,0-2-1 0 0,1 1 1 0 0,13 3-1 0 0,-23-8-16 0 0,-5-3-43 0 0,-2-2 38 0 0,0 0 1 0 0,-1 1-1 0 0,1-1 1 0 0,-1 2 0 0 0,0-1-1 0 0,0 1 1 0 0,-1 0-1 0 0,1 1 1 0 0,-15-4 0 0 0,-25-4-186 0 0,0 2 0 0 0,-1 3 1 0 0,0 1-1 0 0,0 2 0 0 0,0 3 0 0 0,-58 8 1 0 0,96-7-2451 0 0,20 12-8628 0 0,-8-13 12170 0 0,7 3-3291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74 448 0 0,'5'-4'690'0'0,"-1"0"-1"0"0,1 0 1 0 0,0 0 0 0 0,0 1 0 0 0,1 0-1 0 0,-1 0 1 0 0,1 0 0 0 0,8-3-1 0 0,50-13 3829 0 0,-54 16-4048 0 0,12-3 1587 0 0,32-4 0 0 0,-47 10-1693 0 0,-1-1 0 0 0,0 1 1 0 0,1 0-1 0 0,-1 0 0 0 0,0 1 0 0 0,1-1 1 0 0,-1 1-1 0 0,0 1 0 0 0,0-1 1 0 0,7 4-1 0 0,-12-5-272 0 0,0 1 0 0 0,0-1-1 0 0,0 1 1 0 0,0 0 0 0 0,0-1 0 0 0,0 1 0 0 0,0 0 0 0 0,0 0 0 0 0,0-1 0 0 0,-1 1-1 0 0,1 0 1 0 0,0 0 0 0 0,-1 0 0 0 0,1 0 0 0 0,0 0 0 0 0,-1 0 0 0 0,1 0-1 0 0,-1 0 1 0 0,0 0 0 0 0,1 0 0 0 0,-1 2 0 0 0,1 0 13 0 0,-1-1 1 0 0,0 1-1 0 0,-1-1 0 0 0,1 1 1 0 0,0-1-1 0 0,-1 1 1 0 0,1-1-1 0 0,-1 1 0 0 0,-2 3 1 0 0,-2 6 101 0 0,-1-1 0 0 0,-1 0 0 0 0,-10 13 0 0 0,11-15 10 0 0,-5 7 136 0 0,1 0 1 0 0,0 1-1 0 0,1 0 1 0 0,-9 26-1 0 0,18-42-323 0 0,-1-1 1 0 0,1 1-1 0 0,0 0 1 0 0,0 0-1 0 0,0 0 0 0 0,0 0 1 0 0,0 0-1 0 0,0 0 1 0 0,0-1-1 0 0,0 1 0 0 0,0 0 1 0 0,0 0-1 0 0,0 0 1 0 0,1 0-1 0 0,-1-1 1 0 0,0 1-1 0 0,1 0 0 0 0,-1 0 1 0 0,0 0-1 0 0,1-1 1 0 0,-1 1-1 0 0,1 0 0 0 0,-1 0 1 0 0,1-1-1 0 0,0 1 1 0 0,-1-1-1 0 0,1 1 0 0 0,0 0 1 0 0,-1-1-1 0 0,1 1 1 0 0,0-1-1 0 0,0 0 0 0 0,-1 1 1 0 0,1-1-1 0 0,0 0 1 0 0,1 1-1 0 0,34 8 295 0 0,-28-8-211 0 0,9 2-235 0 0,-1-2 0 0 0,1 0 0 0 0,0 0 0 0 0,-1-2 0 0 0,1 0 0 0 0,17-4 0 0 0,11-4-3205 0 0,-3-2-3735 0 0,-26 5 4321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29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64 48 0 0,'-2'-8'1047'0'0,"0"0"1"0"0,0 0-1 0 0,0-15 0 0 0,1 6 12974 0 0,0 60-12212 0 0,-2-1 0 0 0,-10 55 0 0 0,5-49-766 0 0,7 5 148 0 0,2-34-650 0 0,-2-18-519 0 0,1 0 0 0 0,0 0 0 0 0,0-1 0 0 0,0 1 0 0 0,0 0-1 0 0,0 0 1 0 0,0-1 0 0 0,0 1 0 0 0,1 0 0 0 0,-1 0 0 0 0,0-1-1 0 0,0 1 1 0 0,1 0 0 0 0,-1 0 0 0 0,0-1 0 0 0,1 1 0 0 0,-1 0-1 0 0,1-1 1 0 0,-1 1 0 0 0,0-1 0 0 0,1 1 0 0 0,0 0-1 0 0,-1-1 1 0 0,1 1 0 0 0,-1-1 0 0 0,1 0 0 0 0,0 1 0 0 0,-1-1-1 0 0,1 1 1 0 0,0-1 0 0 0,-1 0 0 0 0,1 1 0 0 0,0-1 0 0 0,0 0-1 0 0,-1 0 1 0 0,1 0 0 0 0,0 0 0 0 0,0 0 0 0 0,-1 0 0 0 0,1 0-1 0 0,0 0 1 0 0,0 0 0 0 0,-1 0 0 0 0,1 0 0 0 0,0 0 0 0 0,0 0-1 0 0,-1 0 1 0 0,1-1 0 0 0,0 1 0 0 0,0 0 0 0 0,0-1-1 0 0,5-1 33 0 0,0-1-1 0 0,-1 1 0 0 0,1-1 0 0 0,9-7 0 0 0,231-184 465 0 0,-209 162-610 0 0,-36 31 62 0 0,-3 2-73 0 0,1-1 100 0 0,-1 1-1 0 0,1 0 1 0 0,0 0 0 0 0,-1-1 0 0 0,1 1 0 0 0,0 0 0 0 0,0 0 0 0 0,0 0 0 0 0,0 0 0 0 0,-2 3 0 0 0,1-2-3 0 0,-29 22-26 0 0,-5 3-43 0 0,-52 52 0 0 0,79-69 96 0 0,0 0 1 0 0,0 0 0 0 0,1 1 0 0 0,1 0-1 0 0,0 1 1 0 0,0 0 0 0 0,1 0 0 0 0,1 0-1 0 0,-8 25 1 0 0,12-33 34 0 0,-1 1 0 0 0,2 0 1 0 0,-1 0-1 0 0,0-1 0 0 0,1 1 0 0 0,0 0 0 0 0,0 0 0 0 0,0 0 0 0 0,3 9 0 0 0,-2-11-19 0 0,0-1-1 0 0,0 1 1 0 0,1 0-1 0 0,-1 0 0 0 0,1 0 1 0 0,0-1-1 0 0,-1 1 1 0 0,1-1-1 0 0,0 1 1 0 0,1-1-1 0 0,-1 0 1 0 0,0 0-1 0 0,1 0 1 0 0,-1 0-1 0 0,1 0 1 0 0,4 2-1 0 0,1 0-126 0 0,0 0 1 0 0,0-1-1 0 0,1 0 1 0 0,-1 0-1 0 0,1-1 1 0 0,0 0-1 0 0,-1 0 1 0 0,17 0-1 0 0,22-3-3243 0 0,1-4-4790 0 0,-33 3 5196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21 188 0 0,'7'-4'11407'0'0,"-6"8"-10795"0"0,-1 1 722 0 0,2 1 0 0 0,-1-1 0 0 0,0 0-1 0 0,5 8 1 0 0,-6-12-1115 0 0,1 0 0 0 0,0 0 0 0 0,0 1 0 0 0,-1-1 1 0 0,1 0-1 0 0,0 0 0 0 0,0 0 0 0 0,0 0 0 0 0,0-1 0 0 0,0 1 0 0 0,0 0 1 0 0,0 0-1 0 0,0 0 0 0 0,1-1 0 0 0,-1 1 0 0 0,0-1 0 0 0,0 1 0 0 0,1-1 0 0 0,-1 1 1 0 0,0-1-1 0 0,1 0 0 0 0,-1 0 0 0 0,0 0 0 0 0,2 1 0 0 0,-1-1 159 0 0,0-2-37 0 0,0 1-259 0 0,0 0 0 0 0,0-1 1 0 0,0 1-1 0 0,0-1 0 0 0,-1 0 0 0 0,1 0 0 0 0,-1 1 1 0 0,1-1-1 0 0,-1 0 0 0 0,1 0 0 0 0,-1 0 0 0 0,0-1 1 0 0,0 1-1 0 0,0 0 0 0 0,0 0 0 0 0,-1-1 0 0 0,1 1 1 0 0,0 0-1 0 0,-1-1 0 0 0,1-2 0 0 0,-1 4-47 0 0,-13-16-605 0 0,10 16 66 0 0,1-1 0 0 0,-1 1 0 0 0,0 0-1 0 0,0 0 1 0 0,0 0 0 0 0,0 1 0 0 0,-4-1 0 0 0,-12 3-7012 0 0,13-1 4994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0 134 476 0 0,'4'-8'969'0'0,"-1"0"0"0"0,1 0 0 0 0,0 0 0 0 0,1 1 0 0 0,0 0 0 0 0,0-1-1 0 0,1 2 1 0 0,0-1 0 0 0,0 1 0 0 0,0 0 0 0 0,1 0 0 0 0,-1 1 0 0 0,10-6 0 0 0,-10 7-418 0 0,1 0 0 0 0,-1 0 0 0 0,1 1 0 0 0,0-1 0 0 0,0 2 1 0 0,1-1-1 0 0,-1 1 0 0 0,0 0 0 0 0,1 1 0 0 0,-1-1 0 0 0,1 1 0 0 0,-1 1 0 0 0,1 0 1 0 0,0 0-1 0 0,10 1 0 0 0,-17 0-457 0 0,1-1 0 0 0,-1 0 0 0 0,1 1 0 0 0,-1-1 0 0 0,1 1 0 0 0,-1 0 0 0 0,0-1 0 0 0,1 1 0 0 0,-1 0 0 0 0,0 0 0 0 0,1 0 0 0 0,-1 0 0 0 0,0 0 0 0 0,0 0 0 0 0,0 0 0 0 0,0 0 1 0 0,0 1-1 0 0,0-1 0 0 0,0 0 0 0 0,-1 1 0 0 0,1-1 0 0 0,0 0 0 0 0,-1 1 0 0 0,1-1 0 0 0,-1 1 0 0 0,1-1 0 0 0,-1 1 0 0 0,0-1 0 0 0,0 1 0 0 0,1-1 0 0 0,-1 1 0 0 0,0-1 0 0 0,-1 1 0 0 0,1-1 0 0 0,0 1 0 0 0,0-1 0 0 0,0 1 0 0 0,-1-1 0 0 0,0 3 0 0 0,-3 8 110 0 0,1-1-1 0 0,-2 0 0 0 0,0 0 1 0 0,-6 10-1 0 0,9-16-121 0 0,-1-1-34 0 0,-6 13 112 0 0,1-1 1 0 0,0 1 0 0 0,1 0 0 0 0,1 1 0 0 0,-4 18-1 0 0,10-35-147 0 0,0 1 0 0 0,-1-1 0 0 0,1 0 0 0 0,0 1-1 0 0,0-1 1 0 0,0 0 0 0 0,1 1 0 0 0,-1-1 0 0 0,0 0-1 0 0,0 1 1 0 0,1-1 0 0 0,-1 0 0 0 0,1 1 0 0 0,-1-1-1 0 0,1 0 1 0 0,-1 0 0 0 0,1 0 0 0 0,0 1 0 0 0,0-1-1 0 0,-1 0 1 0 0,3 1 0 0 0,-1 0 9 0 0,0 0 0 0 0,0-1 0 0 0,1 1 0 0 0,-1-1 0 0 0,1 0-1 0 0,-1 1 1 0 0,1-1 0 0 0,-1-1 0 0 0,6 3 0 0 0,2-2-44 0 0,0 1 1 0 0,-1-2-1 0 0,1 1 0 0 0,18-2 0 0 0,69-16-6156 0 0,-54 8-2186 0 0,-27 7 5864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0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1 127 164 0 0,'6'-26'11595'0'0,"-2"24"-10367"0"0,0 0-1 0 0,0 0 1 0 0,0 0-1 0 0,0 0 1 0 0,1 1-1 0 0,-1-1 1 0 0,7 0 0 0 0,37-5 3194 0 0,-37 5-3936 0 0,60-11 2099 0 0,85-27 1 0 0,-93 22-4388 0 0,-39 13-2026 0 0,-23 5 3272 0 0,0 0 1 0 0,-1 0-1 0 0,1 0 1 0 0,0 0-1 0 0,0 0 1 0 0,-1 0-1 0 0,1 0 1 0 0,0 0-1 0 0,0 0 1 0 0,-1 1-1 0 0,1-1 0 0 0,0 0 1 0 0,-1 0-1 0 0,1 1 1 0 0,0-1-1 0 0,1 1 1 0 0,1 3-2289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31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0 348 0 0,'0'1'234'0'0,"-1"-1"0"0"0,1 0 0 0 0,-1 1 0 0 0,1-1 0 0 0,-1 1 0 0 0,1-1 0 0 0,-1 0 0 0 0,1 1 1 0 0,0-1-1 0 0,-1 1 0 0 0,1-1 0 0 0,0 1 0 0 0,-1 0 0 0 0,1-1 0 0 0,0 1 0 0 0,0-1 0 0 0,0 1 0 0 0,-1-1 0 0 0,1 1 0 0 0,0 0 0 0 0,0-1 0 0 0,0 1 0 0 0,0-1 0 0 0,0 1 0 0 0,0 0 0 0 0,0-1 0 0 0,0 1 1 0 0,0-1-1 0 0,1 1 0 0 0,-1-1 0 0 0,0 2 0 0 0,1-1 142 0 0,0 0 1 0 0,1-1 0 0 0,-1 1 0 0 0,0 0-1 0 0,0-1 1 0 0,0 1 0 0 0,1-1 0 0 0,-1 1-1 0 0,0-1 1 0 0,1 0 0 0 0,-1 1-1 0 0,0-1 1 0 0,1 0 0 0 0,2 0 0 0 0,18 1 2581 0 0,1-1 1 0 0,27-3 0 0 0,14-1-1073 0 0,-56 4-2422 0 0,10 3-7304 0 0,-16-2 6635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7:40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543 237 368 0 0,'-2'-14'1179'0'0,"0"0"0"0"0,0 1 0 0 0,-2-1 0 0 0,-6-17 0 0 0,8 25-803 0 0,-1 0-1 0 0,0 1 1 0 0,0-1-1 0 0,0 1 0 0 0,-1 0 1 0 0,0 0-1 0 0,0 0 1 0 0,0 1-1 0 0,0-1 0 0 0,-1 1 1 0 0,0 0-1 0 0,-6-4 1 0 0,-10-4 292 0 0,1 1-1 0 0,-1 2 1 0 0,-1 0 0 0 0,0 1 0 0 0,-44-10 0 0 0,36 12-19 0 0,0 2 0 0 0,0 0 0 0 0,-1 2 0 0 0,-32 3 0 0 0,54-1-353 0 0,0 1 0 0 0,-1 0-1 0 0,1 1 1 0 0,0 0-1 0 0,-15 6 1 0 0,21-7-186 0 0,1 0-1 0 0,-1 0 0 0 0,1 0 1 0 0,0 0-1 0 0,0 1 1 0 0,-1-1-1 0 0,1 1 0 0 0,0-1 1 0 0,0 1-1 0 0,0 0 1 0 0,1 0-1 0 0,-1 0 0 0 0,0 0 1 0 0,1 0-1 0 0,-1 1 1 0 0,1-1-1 0 0,0 0 1 0 0,0 1-1 0 0,0-1 0 0 0,0 1 1 0 0,0-1-1 0 0,0 1 1 0 0,1-1-1 0 0,-1 6 0 0 0,1 52 707 0 0,4-1-1 0 0,1 1 1 0 0,15 60 0 0 0,-11-65-536 0 0,73 405 1777 0 0,-43-252-1240 0 0,-33-171-668 0 0,46 276 853 0 0,-40-212-533 0 0,-1 111 0 0 0,-21 103 380 0 0,1-108-449 0 0,-11 193-293 0 0,9-283-107 0 0,-31 137 0 0 0,11-87 0 0 0,9-48 0 0 0,-5 26 0 0 0,-1-5 0 0 0,5-36 0 0 0,21-89 0 0 0,3 0 0 0 0,6 0 0 0 0,-5-14 0 0 0,-1 1 0 0 0,0-1 0 0 0,1 1 0 0 0,-1-1 0 0 0,1 0 0 0 0,0 0 0 0 0,-1 0 0 0 0,1 0 0 0 0,0 0 0 0 0,0 0 0 0 0,0 0 0 0 0,-1-1 0 0 0,1 1 0 0 0,0 0 0 0 0,3-1 0 0 0,33 4 0 0 0,-22-3 0 0 0,32 1 0 0 0,87-9 0 0 0,-74 3 0 0 0,123-13 0 0 0,-146 9 0 0 0,-33 6-128 0 0,0 1-902 0 0,-1 2-1116 0 0,25-11-9811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62 640 0 0,'-11'-5'21877'0'0,"39"10"-20600"0"0,0-2-1 0 0,0-1 0 0 0,0-1 0 0 0,55-5 0 0 0,115-30 918 0 0,-100 5-3311 0 0,-98 29 1018 0 0,1 0 0 0 0,-1 0-1 0 0,0 0 1 0 0,0 0 0 0 0,1-1 0 0 0,-1 1 0 0 0,0 0 0 0 0,0 0 0 0 0,1 0 0 0 0,-1 0 0 0 0,0 0 0 0 0,1 0 0 0 0,-1 0-1 0 0,0 0 1 0 0,0 0 0 0 0,1 0 0 0 0,-1 0 0 0 0,0 0 0 0 0,1 1 0 0 0,-1-1 0 0 0,0 0 0 0 0,0 0 0 0 0,1 0 0 0 0,-1 0-1 0 0,0 0 1 0 0,0 0 0 0 0,1 1 0 0 0,-1-1 0 0 0,0 0 0 0 0,0 0 0 0 0,0 0 0 0 0,1 1 0 0 0,-1-1 0 0 0,0 0 0 0 0,0 0-1 0 0,0 1 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4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75 384 0 0,'-7'6'8000'0'0,"6"-6"-7652"0"0,1 1 0 0 0,0-1-1 0 0,0 1 1 0 0,12 0 3482 0 0,37-9-2870 0 0,-31 5 919 0 0,140-30 2829 0 0,-51 9-1728 0 0,-88 20-2836 0 0,42-7 587 0 0,-42 10-3797 0 0,-3 3-3324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1 256 860 0 0,'0'-1'208'0'0,"1"0"0"0"0,-1 0 0 0 0,1 1 0 0 0,-1-1 1 0 0,1 1-1 0 0,-1-1 0 0 0,1 1 0 0 0,0-1 0 0 0,-1 1 0 0 0,1-1 0 0 0,0 1 0 0 0,0-1 0 0 0,-1 1 0 0 0,1 0 0 0 0,0-1 0 0 0,0 1 1 0 0,-1 0-1 0 0,1 0 0 0 0,0-1 0 0 0,0 1 0 0 0,0 0 0 0 0,-1 0 0 0 0,1 0 0 0 0,0 0 0 0 0,0 0 0 0 0,0 0 0 0 0,0 1 1 0 0,-1-1-1 0 0,1 0 0 0 0,0 0 0 0 0,0 0 0 0 0,0 1 0 0 0,-1-1 0 0 0,1 0 0 0 0,1 1 0 0 0,1 1 273 0 0,1 0 0 0 0,0 1 0 0 0,0-1 1 0 0,-1 1-1 0 0,6 5 0 0 0,23 27 1754 0 0,-1 2 0 0 0,-2 1 0 0 0,39 66 0 0 0,-36-52-35 0 0,58 72 0 0 0,-57-87-466 0 0,2-1 0 0 0,63 50-1 0 0,-97-85-1691 0 0,0 0 0 0 0,1 0 0 0 0,-1 0 0 0 0,0 0 0 0 0,1 0 0 0 0,-1-1 0 0 0,1 1 0 0 0,-1-1 0 0 0,1 1 0 0 0,0-1 0 0 0,-1 0 0 0 0,1 1 0 0 0,-1-1 0 0 0,1 0 0 0 0,0 0 0 0 0,-1 0 0 0 0,1 0 0 0 0,-1 0 0 0 0,1 0 0 0 0,0-1 0 0 0,-1 1-1 0 0,1-1 1 0 0,-1 1 0 0 0,1-1 0 0 0,-1 1 0 0 0,1-1 0 0 0,-1 0 0 0 0,1 0 0 0 0,-1 0 0 0 0,0 0 0 0 0,0 0 0 0 0,1 0 0 0 0,-1 0 0 0 0,0 0 0 0 0,0 0 0 0 0,0 0 0 0 0,0-1 0 0 0,1-2 0 0 0,4-3 183 0 0,-1-2 0 0 0,0 1 0 0 0,-1 0 1 0 0,0-1-1 0 0,3-11 0 0 0,7-25-225 0 0,-3 0 0 0 0,-1-1 0 0 0,5-70 0 0 0,-6-143 0 0 0,-8 196 0 0 0,2-107-2213 0 0,-3 168 1196 0 0,20 24-13327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5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1 396 0 0,'-4'0'583'0'0,"1"1"1"0"0,0 0-1 0 0,0 0 0 0 0,0 0 0 0 0,0 0 1 0 0,0 1-1 0 0,0-1 0 0 0,0 1 1 0 0,0 0-1 0 0,0-1 0 0 0,1 1 1 0 0,-1 1-1 0 0,-3 3 0 0 0,-1 0 498 0 0,1 1-1 0 0,1-1 1 0 0,-1 1 0 0 0,-4 8-1 0 0,6-8-437 0 0,1-1 1 0 0,0 1-1 0 0,0 0 0 0 0,0-1 0 0 0,1 1 0 0 0,0 1 0 0 0,1-1 0 0 0,-1 0 0 0 0,1 0 0 0 0,1 1 1 0 0,-1-1-1 0 0,1 0 0 0 0,0 1 0 0 0,1-1 0 0 0,0 0 0 0 0,3 14 0 0 0,4 5 596 0 0,-6-17-915 0 0,0 0 1 0 0,1-1-1 0 0,0 1 1 0 0,7 13-1 0 0,-8-19-472 0 0,0 0 0 0 0,1 0 0 0 0,-1 0 0 0 0,1-1 0 0 0,-1 1 0 0 0,1-1 0 0 0,0 1 0 0 0,0-1 0 0 0,0 0 0 0 0,0 0 0 0 0,1 0 0 0 0,-1 0 0 0 0,0-1 0 0 0,8 3 0 0 0,-4-2-1326 0 0,1-1 0 0 0,-1 1-1 0 0,1-1 1 0 0,0 0 0 0 0,11-1 0 0 0,4-1-1387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5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242 198 4 0 0,'-32'-11'1856'0'0,"2"0"1385"0"0,1-2 8340 0 0,33 11-10189 0 0,4-2-742 0 0,0 0 0 0 0,0 1 0 0 0,0 0 1 0 0,1 0-1 0 0,-1 1 0 0 0,16-2 0 0 0,-15 3-224 0 0,0-1 1 0 0,0 0-1 0 0,0 0 0 0 0,0-1 0 0 0,0 0 0 0 0,0-1 0 0 0,13-7 0 0 0,-21 10-383 0 0,1 0-1 0 0,-1 0 1 0 0,0 0-1 0 0,1 0 1 0 0,-1 0-1 0 0,0 0 1 0 0,0 0-1 0 0,1-1 1 0 0,-1 1-1 0 0,0 0 1 0 0,0-1-1 0 0,0 1 1 0 0,-1-1 0 0 0,1 1-1 0 0,0-1 1 0 0,0 1-1 0 0,-1-1 1 0 0,1 1-1 0 0,-1-1 1 0 0,0 0-1 0 0,1 1 1 0 0,-1-4-1 0 0,0 3-23 0 0,-1 0 1 0 0,1 1-1 0 0,-1-1 0 0 0,0 0 0 0 0,0 0 1 0 0,0 0-1 0 0,0 1 0 0 0,0-1 1 0 0,0 0-1 0 0,0 1 0 0 0,0-1 1 0 0,-1 1-1 0 0,1 0 0 0 0,0-1 0 0 0,-1 1 1 0 0,-1-2-1 0 0,-6-2 3 0 0,1 0 0 0 0,-1 0 0 0 0,0 0 0 0 0,0 1 0 0 0,0 1 0 0 0,-11-4 0 0 0,5 4-11 0 0,0-1 1 0 0,-1 2-1 0 0,1 0 0 0 0,-1 1 1 0 0,0 0-1 0 0,-20 3 0 0 0,29-1-355 0 0,0 0 0 0 0,0 1 0 0 0,0-1 0 0 0,0 2 0 0 0,0-1 0 0 0,-13 7 0 0 0,16-7-293 0 0,0 1-1 0 0,1-1 0 0 0,-1 1 0 0 0,1 0 1 0 0,-1 0-1 0 0,1 0 0 0 0,0 0 1 0 0,0 1-1 0 0,1-1 0 0 0,-1 1 0 0 0,1 0 1 0 0,-3 4-1 0 0,-2 9-2256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6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92 784 0 0,'-42'11'17927'0'0,"1298"-69"-3871"0"0,-979 35-14056 0 0,-101 7 0 0 0,-147 12 0 0 0,-22 3-157 0 0,-6 1-615 0 0,-16 17-11939 0 0,6-6 9433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2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1 299 572 0 0,'4'-10'1106'0'0,"0"0"-1"0"0,0 0 1 0 0,1 1-1 0 0,0 0 1 0 0,9-12 0 0 0,-13 20-900 0 0,0-1 1 0 0,0 1-1 0 0,0 0 1 0 0,0 0 0 0 0,0-1-1 0 0,0 1 1 0 0,1 0 0 0 0,-1 0-1 0 0,0 0 1 0 0,1 0-1 0 0,-1 1 1 0 0,1-1 0 0 0,-1 0-1 0 0,1 0 1 0 0,-1 1-1 0 0,1-1 1 0 0,0 1 0 0 0,-1 0-1 0 0,1-1 1 0 0,0 1 0 0 0,-1 0-1 0 0,1 0 1 0 0,0 0-1 0 0,-1 0 1 0 0,1 0 0 0 0,0 0-1 0 0,-1 1 1 0 0,1-1 0 0 0,0 1-1 0 0,-1-1 1 0 0,1 1-1 0 0,-1-1 1 0 0,1 1 0 0 0,-1 0-1 0 0,1 0 1 0 0,-1 0 0 0 0,0 0-1 0 0,1 0 1 0 0,-1 0-1 0 0,0 0 1 0 0,0 0 0 0 0,1 0-1 0 0,0 2 1 0 0,9 10 522 0 0,0 0 0 0 0,-1 0-1 0 0,0 1 1 0 0,-1 0 0 0 0,12 27 0 0 0,28 84 1777 0 0,-7-12-101 0 0,-23-71-1459 0 0,-1 0 327 0 0,24 38 0 0 0,-40-77-1131 0 0,0 0 1 0 0,0 0-1 0 0,0 0 1 0 0,0 0-1 0 0,1 0 1 0 0,-1 0-1 0 0,1-1 1 0 0,5 5-1 0 0,-7-7-119 0 0,0 0-1 0 0,-1 0 0 0 0,1 0 0 0 0,0 0 0 0 0,0 0 0 0 0,-1 0 1 0 0,1 0-1 0 0,0 0 0 0 0,0 0 0 0 0,-1 0 0 0 0,1-1 1 0 0,0 1-1 0 0,0 0 0 0 0,-1 0 0 0 0,1-1 0 0 0,0 1 0 0 0,-1 0 1 0 0,1-1-1 0 0,0 1 0 0 0,-1-1 0 0 0,1 1 0 0 0,-1-1 0 0 0,1 1 1 0 0,0-1-1 0 0,0 0 0 0 0,13-17 195 0 0,-3-1-132 0 0,-1-1 1 0 0,-2 1-1 0 0,12-37 1 0 0,11-69 55 0 0,-18 69-79 0 0,35-263 356 0 0,-44 283-360 0 0,4-12 21 0 0,-7 44-260 0 0,0 0 0 0 0,0 0 0 0 0,0 0 0 0 0,1 1 0 0 0,-1-1 0 0 0,1 0 0 0 0,0 0 0 0 0,0 1 0 0 0,4-5 0 0 0,-5 8-117 0 0,-1-1 1 0 0,1 1 0 0 0,0 0 0 0 0,0-1-1 0 0,0 1 1 0 0,0 0 0 0 0,0 0-1 0 0,0 0 1 0 0,0 0 0 0 0,0-1-1 0 0,0 1 1 0 0,0 0 0 0 0,0 1-1 0 0,0-1 1 0 0,0 0 0 0 0,-1 0 0 0 0,1 0-1 0 0,0 0 1 0 0,0 1 0 0 0,0-1-1 0 0,0 1 1 0 0,0-1 0 0 0,0 0-1 0 0,-1 1 1 0 0,1-1 0 0 0,0 1-1 0 0,1 1 1 0 0,0-1 179 0 0,11 8-3551 0 0,-3 1 527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6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1 152 0 0,'-5'3'17995'0'0,"2"4"-13652"0"0,-3 8-3152 0 0,-2 5-2220 0 0,2-8 3180 0 0,-20 27-968 0 0,-3-2 0 0 0,-1-1 1 0 0,-55 51-1 0 0,63-65-747 0 0,-14 13 92 0 0,15-16 38 0 0,2 0-1 0 0,0 1 0 0 0,-25 36 1 0 0,43-54-561 0 0,0-2-5 0 0,1 1 0 0 0,-1-1 0 0 0,1 1 0 0 0,-1 0 0 0 0,1-1 0 0 0,-1 1 0 0 0,1 0 0 0 0,-1-1 0 0 0,1 1 0 0 0,0 0 0 0 0,0-1 0 0 0,-1 1 0 0 0,1 0 0 0 0,0 0 0 0 0,0-1 0 0 0,0 1 0 0 0,0 0 0 0 0,0 0 0 0 0,0-1 0 0 0,0 1 0 0 0,0 0 0 0 0,0 0 0 0 0,0 0 0 0 0,0 0 0 0 0,4 16 0 0 0,-3-15 0 0 0,0 0 0 0 0,0-1 0 0 0,0 1 0 0 0,0 0 0 0 0,0-1 0 0 0,1 0 0 0 0,-1 1 0 0 0,1-1 0 0 0,-1 0 0 0 0,1 1 0 0 0,0-1 0 0 0,-1 0 0 0 0,1 0 0 0 0,0 0 0 0 0,0-1 0 0 0,0 1 0 0 0,-1 0 0 0 0,1-1 0 0 0,0 1 0 0 0,3 0 0 0 0,45 5 0 0 0,-34-5 0 0 0,10 0-736 0 0,0-1 0 0 0,0-1 1 0 0,0-1-1 0 0,0-1 0 0 0,-1-1 0 0 0,0-2 0 0 0,1 0 0 0 0,-2-2 1 0 0,1 0-1 0 0,-1-2 0 0 0,-1-1 0 0 0,0-1 0 0 0,42-28 0 0 0,-53 30-3011 0 0,0 0 538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7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4 356 0 0,'-4'-4'11969'0'0,"2"6"-11412"0"0,0 1 0 0 0,0-1 0 0 0,1 1-1 0 0,-1 0 1 0 0,1-1 0 0 0,-1 1 0 0 0,1 0 0 0 0,0 0 0 0 0,0 0 0 0 0,1 0-1 0 0,-2 3 1 0 0,-2 39 2175 0 0,2-18-1169 0 0,-6 38-395 0 0,-17 224 7129 0 0,24-276-8297 0 0,-1 3 0 0 0,1-5-119 0 0,1-9-609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1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0 397 372 0 0,'3'-20'8078'0'0,"-3"20"-7994"0"0,10 14 4556 0 0,-3 2-5176 0 0,15 49 3810 0 0,28 132 1 0 0,-7-17-464 0 0,-33-147-2039 0 0,2 0-1 0 0,1-1 0 0 0,24 43 0 0 0,-35-72-686 0 0,32 51 898 0 0,-31-49-826 0 0,1-1 1 0 0,-1 1 0 0 0,1-1-1 0 0,0 0 1 0 0,0 0 0 0 0,0-1-1 0 0,1 1 1 0 0,-1-1 0 0 0,6 3-1 0 0,-9-6-58 0 0,1 1-1 0 0,0 0 1 0 0,0-1-1 0 0,0 1 0 0 0,0-1 1 0 0,0 1-1 0 0,0-1 1 0 0,0 0-1 0 0,0 0 1 0 0,0 0-1 0 0,0 0 0 0 0,0 0 1 0 0,0-1-1 0 0,0 1 1 0 0,0-1-1 0 0,0 1 1 0 0,0-1-1 0 0,-1 0 0 0 0,4-1 1 0 0,-1 0 36 0 0,0-1 1 0 0,0 0 0 0 0,0 0-1 0 0,0 0 1 0 0,-1 0-1 0 0,1-1 1 0 0,4-6-1 0 0,3-5 194 0 0,-1-1-1 0 0,-1 1 0 0 0,8-20 0 0 0,-17 35-319 0 0,18-43 144 0 0,-2-1-1 0 0,17-74 0 0 0,8-95 54 0 0,-38 194-204 0 0,13-96-2 0 0,1-208 0 0 0,-11 208 0 0 0,-5 106 0 0 0,1 3-85 0 0,-2 4-349 0 0,1 6-202 0 0,10 25-4662 0 0,13 56 0 0 0,-18-63 3458 0 0,5 25-1447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2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58 340 412 0 0,'3'-8'12894'0'0,"-8"19"-8534"0"0,1-1-5564 0 0,-44 158 10040 0 0,45-147-7179 0 0,2-14 2273 0 0,15-56-3421 0 0,-2-2 0 0 0,7-67 0 0 0,-2 8-267 0 0,4-43-141 0 0,-13 87-89 0 0,-8 66-12 0 0,0 0 0 0 0,0 0 0 0 0,0 0 0 0 0,1 0 0 0 0,-1 0 0 0 0,0 0 0 0 0,0 0 0 0 0,0 0 0 0 0,0 0 0 0 0,0 0 0 0 0,0 0 0 0 0,0 0 0 0 0,0 0 0 0 0,0 0 0 0 0,0 1 0 0 0,0-1 0 0 0,0 0 0 0 0,1 0 0 0 0,-1 0 0 0 0,0 0 0 0 0,0 0 0 0 0,0 0 0 0 0,0 0 0 0 0,0 0 0 0 0,0 0 0 0 0,0 0 0 0 0,0 0 0 0 0,1 0 0 0 0,-1 0 0 0 0,0 0 0 0 0,0 0 0 0 0,0 0 0 0 0,0 0 0 0 0,0-1 0 0 0,0 1 0 0 0,0 0 0 0 0,0 0 0 0 0,0 0 0 0 0,0 0 0 0 0,1 0 0 0 0,-1 0 0 0 0,0 0 0 0 0,0 0 0 0 0,0 0 0 0 0,0 0 0 0 0,0 0 0 0 0,0 0 0 0 0,0 0 0 0 0,0 0 0 0 0,0-1 0 0 0,0 1 0 0 0,0 0 0 0 0,0 0 0 0 0,0 0 0 0 0,0 0 0 0 0,0 0 0 0 0,0 0 0 0 0,0 0 0 0 0,0 0 0 0 0,8 13 0 0 0,-1 1 0 0 0,0 0 0 0 0,-1 0 0 0 0,0 1 0 0 0,-2-1 0 0 0,5 22 0 0 0,14 39 0 0 0,-12-46 0 0 0,2 0 0 0 0,1-1 0 0 0,1-1 0 0 0,33 45 0 0 0,-39-61 0 0 0,0 0 0 0 0,1-1 0 0 0,1 0 0 0 0,-1 0 0 0 0,1-1 0 0 0,1-1 0 0 0,0 0 0 0 0,0 0 0 0 0,0-1 0 0 0,1-1 0 0 0,0 0 0 0 0,24 7 0 0 0,-36-13 0 0 0,0 1 0 0 0,1-1 0 0 0,-1 0 0 0 0,1 1 0 0 0,-1-1 0 0 0,1 0 0 0 0,0 1 0 0 0,-1-1 0 0 0,1 0 0 0 0,-1 0 0 0 0,1-1 0 0 0,-1 1 0 0 0,1 0 0 0 0,0 0 0 0 0,-1-1 0 0 0,1 1 0 0 0,-1-1 0 0 0,1 1 0 0 0,-1-1 0 0 0,0 0 0 0 0,1 1 0 0 0,-1-1 0 0 0,0 0 0 0 0,1 0 0 0 0,-1 0 0 0 0,2-2 0 0 0,2-5 0 0 0,-6-2 0 0 0,-2 4-1 0 0,0 1 0 0 0,-1-1 0 0 0,0 1 1 0 0,-1 0-1 0 0,1 0 0 0 0,-1 1 0 0 0,0-1 0 0 0,0 1 0 0 0,0 0 0 0 0,-1 1 0 0 0,1-1 1 0 0,-1 1-1 0 0,0 0 0 0 0,0 0 0 0 0,-7-1 0 0 0,-16-7-11 0 0,-58-12 0 0 0,70 19 9 0 0,4 2-27 0 0,0 0 1 0 0,0 0-1 0 0,0 1 0 0 0,0 1 0 0 0,-1 0 0 0 0,1 1 0 0 0,-21 4 0 0 0,27-4-103 0 0,1 0-1 0 0,1 1 0 0 0,-1 0 0 0 0,0 0 0 0 0,0 0 0 0 0,1 1 0 0 0,-1-1 1 0 0,1 2-1 0 0,0-1 0 0 0,0 0 0 0 0,0 1 0 0 0,0 0 0 0 0,0 0 0 0 0,1 1 1 0 0,0-1-1 0 0,0 1 0 0 0,0 0 0 0 0,-4 7 0 0 0,7-11-47 0 0,1 1 1 0 0,-1-1-1 0 0,1 1 0 0 0,-1-1 1 0 0,1 1-1 0 0,0-1 0 0 0,-1 1 0 0 0,1-1 1 0 0,0 1-1 0 0,0-1 0 0 0,0 1 1 0 0,0-1-1 0 0,0 1 0 0 0,0-1 1 0 0,1 1-1 0 0,-1 0 0 0 0,0-1 0 0 0,1 1 1 0 0,-1-1-1 0 0,1 0 0 0 0,0 1 1 0 0,-1-1-1 0 0,3 3 0 0 0,-1-2-531 0 0,-1 1-1 0 0,1-1 0 0 0,1 0 1 0 0,-1 0-1 0 0,0 0 0 0 0,0 0 1 0 0,1 0-1 0 0,-1-1 0 0 0,1 1 1 0 0,0-1-1 0 0,3 2 1 0 0,10 2-2211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2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1 224 0 0,'0'0'11326'0'0,"-1"3"-9375"0"0,-8 43 5908 0 0,8 6-3578 0 0,10 52-363 0 0,-7-91-3301 0 0,12 69 445 0 0,-14-80-1546 0 0,3 3-684 0 0,-3-5 1049 0 0,0 1 0 0 0,1-1 0 0 0,-1 1 0 0 0,0-1-1 0 0,0 1 1 0 0,0-1 0 0 0,1 1 0 0 0,-1-1 0 0 0,0 1-1 0 0,1-1 1 0 0,-1 1 0 0 0,0-1 0 0 0,1 1 0 0 0,-1-1-1 0 0,1 1 1 0 0,-1-1 0 0 0,0 0 0 0 0,1 1 0 0 0,0 0-1 0 0,10-1-8041 0 0,-8 0 7045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3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87 400 0 0,'0'-25'11095'0'0,"-1"30"-9440"0"0,-8 29 277 0 0,3 1 1 0 0,1 1-1 0 0,1-1 1 0 0,2 1-1 0 0,1 0 1 0 0,8 66-1 0 0,-4-78-1253 0 0,-3-18-437 0 0,0 1 0 0 0,1-1 0 0 0,0 1 0 0 0,0-1 0 0 0,1 1 1 0 0,0-1-1 0 0,0 0 0 0 0,4 8 0 0 0,-6-13-220 0 0,1-1 0 0 0,-1 1 0 0 0,1-1 0 0 0,-1 1 0 0 0,0-1 0 0 0,1 0 0 0 0,-1 1 0 0 0,1-1 0 0 0,-1 0 1 0 0,1 0-1 0 0,-1 1 0 0 0,1-1 0 0 0,-1 0 0 0 0,1 0 0 0 0,-1 0 0 0 0,1 1 0 0 0,0-1 0 0 0,-1 0 0 0 0,1 0 0 0 0,-1 0 0 0 0,1 0 1 0 0,-1 0-1 0 0,1 0 0 0 0,0 0 0 0 0,-1 0 0 0 0,1-1 0 0 0,-1 1 0 0 0,1 0 0 0 0,-1 0 0 0 0,1 0 0 0 0,-1 0 0 0 0,1-1 1 0 0,-1 1-1 0 0,1 0 0 0 0,-1-1 0 0 0,1 1 0 0 0,18-15 167 0 0,-18 15-181 0 0,43-44 182 0 0,-2-3 0 0 0,44-62 0 0 0,-45 56-103 0 0,28-29 10 0 0,24-33 5 0 0,-90 109-404 0 0,-5 5 107 0 0,-13 7 29 0 0,-20 17 17 0 0,-3 9 21 0 0,-89 79-180 0 0,109-93 255 0 0,1 1 1 0 0,1 1-1 0 0,1 0 0 0 0,-21 36 0 0 0,31-47 53 0 0,0 0 0 0 0,1 0 0 0 0,0 0 0 0 0,0 1 0 0 0,1 0-1 0 0,1 0 1 0 0,-3 16 0 0 0,4-21 15 0 0,1-1 0 0 0,0 0 0 0 0,1 0-1 0 0,-1 0 1 0 0,1 1 0 0 0,0-1 0 0 0,0 0 0 0 0,0 0 0 0 0,0 0 0 0 0,1 0-1 0 0,0 0 1 0 0,-1-1 0 0 0,1 1 0 0 0,1 0 0 0 0,-1-1 0 0 0,1 1 0 0 0,-1-1-1 0 0,1 0 1 0 0,0 0 0 0 0,0 0 0 0 0,5 3 0 0 0,0 0 14 0 0,0 0 0 0 0,1-2 0 0 0,-1 1 0 0 0,1-1 0 0 0,0 0 1 0 0,0 0-1 0 0,1-1 0 0 0,-1-1 0 0 0,1 0 0 0 0,-1 0 0 0 0,1 0 0 0 0,10-1 1 0 0,-4 0-581 0 0,0-2 0 0 0,1 0 1 0 0,-1 0-1 0 0,0-2 1 0 0,0 0-1 0 0,23-7 1 0 0,25-5-9488 0 0,-46 9 7173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3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84 0 0,'0'0'1251'0'0,"2"9"6271"0"0,4 30 471 0 0,-2 0-3427 0 0,-1-3-1696 0 0,-3 49 0 0 0,-7-14-614 0 0,0 34-1415 0 0,10-100-1414 0 0,7 0-4386 0 0,6-4-2231 0 0,-6-3 4184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4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43 788 0 0,'-31'-6'20399'0'0,"412"-17"-8819"0"0,-335 15-13078 0 0,-42 6 1007 0 0,0 1 0 0 0,0 0 0 0 0,1 1 0 0 0,-1-1 0 0 0,1 1 0 0 0,-1 0 0 0 0,7 0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4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0 276 0 0,'-1'1'336'0'0,"-22"18"2968"0"0,22-18-2954 0 0,0 0 0 0 0,1 0-1 0 0,-1 0 1 0 0,1 0 0 0 0,-1-1 0 0 0,0 1 0 0 0,1 0-1 0 0,0 0 1 0 0,-1 0 0 0 0,1 0 0 0 0,-1 0-1 0 0,1 1 1 0 0,0-1 0 0 0,1 4 3939 0 0,3-2-3698 0 0,-1 0 0 0 0,1-1 1 0 0,0 1-1 0 0,0-1 0 0 0,0 1 0 0 0,0-1 0 0 0,0-1 1 0 0,1 1-1 0 0,-1 0 0 0 0,0-1 0 0 0,1 0 1 0 0,5 1-1 0 0,63 5 3004 0 0,-57-6-2997 0 0,152 5 4945 0 0,-99-6-6824 0 0,-63-1-2393 0 0,7-2-5722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70 224 0 0,'-9'-7'14767'0'0,"22"4"-7816"0"0,0 1-7981 0 0,195-38 8964 0 0,-166 31-6756 0 0,-24 4-822 0 0,-16 4-452 0 0,1 1 0 0 0,-1-1 0 0 0,1 0 0 0 0,-1 1 0 0 0,1 0 0 0 0,0-1 0 0 0,-1 1 0 0 0,1 0 0 0 0,2 0 0 0 0,-3 1-773 0 0,0-1 1 0 0,-1 1-1 0 0,1 0 0 0 0,0-1 1 0 0,-1 1-1 0 0,1 0 0 0 0,-1 0 1 0 0,1 0-1 0 0,-1 0 0 0 0,2 2 0 0 0,4 1-2443 0 0,-2-2 473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2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7165 0 0,'-1'4'679'0'0,"1"0"0"0"0,0-1 1 0 0,0 1-1 0 0,1-1 1 0 0,-1 1-1 0 0,1-1 1 0 0,-1 0-1 0 0,1 1 0 0 0,0-1 1 0 0,1 0-1 0 0,-1 1 1 0 0,0-1-1 0 0,1 0 1 0 0,0 0-1 0 0,2 3 0 0 0,0-1-236 0 0,0-1 0 0 0,0 1 0 0 0,0-1 0 0 0,1 0 0 0 0,-1-1 0 0 0,1 1 0 0 0,0-1 0 0 0,7 4-1 0 0,1-1-83 0 0,-1-1 0 0 0,1 0 0 0 0,0-1 0 0 0,1-1 0 0 0,-1 0 0 0 0,1 0 0 0 0,15 0 0 0 0,-20-3-68 0 0,0 0-1 0 0,0 0 1 0 0,17-4-1 0 0,-23 4-218 0 0,1-1-1 0 0,-1 0 0 0 0,1 0 0 0 0,-1 0 0 0 0,0-1 0 0 0,1 1 0 0 0,-1-1 0 0 0,0 0 0 0 0,0 1 0 0 0,0-1 1 0 0,0-1-1 0 0,3-2 0 0 0,-6 5-75 0 0,1 0 0 0 0,-1-1 0 0 0,0 1 0 0 0,1-1 0 0 0,-1 1 0 0 0,0-1 0 0 0,1 0 0 0 0,-1 1 0 0 0,0-1 0 0 0,1 1 0 0 0,-1-1 0 0 0,0 0 0 0 0,0 1 1 0 0,0-1-1 0 0,1 0 0 0 0,-1 1 0 0 0,0-1 0 0 0,0 0 0 0 0,0 1 0 0 0,0-1 0 0 0,0 1 0 0 0,0-1 0 0 0,-1 0 0 0 0,1 1 0 0 0,0-1 0 0 0,0 0 0 0 0,0 1 0 0 0,-1-2 0 0 0,0 1-7 0 0,0-1 0 0 0,0 1-1 0 0,-1 0 1 0 0,1-1-1 0 0,0 1 1 0 0,-1 0-1 0 0,1 0 1 0 0,0 0-1 0 0,-1 0 1 0 0,-2-1 0 0 0,-2-1-23 0 0,0 0 0 0 0,0 1 1 0 0,-1 0-1 0 0,-10-3 1 0 0,8 5 73 0 0,-1 0 0 0 0,1 0 1 0 0,0 0-1 0 0,0 1 0 0 0,0 1 1 0 0,0 0-1 0 0,0 0 0 0 0,0 0 1 0 0,0 1-1 0 0,1 1 0 0 0,-1-1 1 0 0,1 1-1 0 0,0 1 0 0 0,-13 8 1 0 0,17-9 70 0 0,-1-1 0 0 0,1 1 1 0 0,0 0-1 0 0,0 0 0 0 0,0 1 0 0 0,0-1 1 0 0,1 1-1 0 0,0 0 0 0 0,0 0 0 0 0,-4 9 1 0 0,5-10 3 0 0,1 0-1 0 0,0 0 1 0 0,0 0 0 0 0,0 1 0 0 0,1-1 0 0 0,-1 0 0 0 0,1 0 0 0 0,0 1-1 0 0,1-1 1 0 0,-1 0 0 0 0,1 0 0 0 0,-1 0 0 0 0,1 0 0 0 0,0 1 0 0 0,1-1 0 0 0,1 4-1 0 0,1-1 2 0 0,0 0-1 0 0,0 1 1 0 0,1-1-1 0 0,-1-1 1 0 0,2 1-1 0 0,-1-1 1 0 0,1 0-1 0 0,0 0 1 0 0,0 0-1 0 0,1-1 1 0 0,-1 0-1 0 0,1 0 1 0 0,0-1-1 0 0,1 0 1 0 0,-1 0-1 0 0,1-1 1 0 0,-1 0-1 0 0,1 0 1 0 0,12 2-1 0 0,-8-2-591 0 0,0-1 1 0 0,0 0-1 0 0,0-1 0 0 0,0-1 0 0 0,0 1 0 0 0,0-2 0 0 0,0 0 0 0 0,0 0 1 0 0,0-1-1 0 0,-1-1 0 0 0,1 0 0 0 0,21-9 0 0 0,-22 7-1062 0 0,-1 0 0 0 0,1-1-1 0 0,-2 0 1 0 0,13-10 0 0 0,10-15-1683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8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1 152 568 0 0,'0'-1'142'0'0,"-1"0"0"0"0,1 1-1 0 0,0-1 1 0 0,0 0 0 0 0,0 0-1 0 0,0 1 1 0 0,0-1 0 0 0,0 0 0 0 0,0 1-1 0 0,0-1 1 0 0,1 0 0 0 0,-1 1 0 0 0,0-1-1 0 0,0 0 1 0 0,0 1 0 0 0,1-1 0 0 0,-1 1-1 0 0,0-1 1 0 0,1 0 0 0 0,-1 1 0 0 0,0-1-1 0 0,1 1 1 0 0,-1-1 0 0 0,1 1 0 0 0,-1-1-1 0 0,1 1 1 0 0,-1-1 0 0 0,1 1-1 0 0,-1 0 1 0 0,1-1 0 0 0,0 1 0 0 0,-1 0-1 0 0,1-1 1 0 0,-1 1 0 0 0,1 0 0 0 0,0 0-1 0 0,-1 0 1 0 0,1-1 0 0 0,0 1 0 0 0,-1 0-1 0 0,1 0 1 0 0,0 0 0 0 0,0 0 0 0 0,-1 0-1 0 0,1 0 1 0 0,0 0 0 0 0,-1 1 0 0 0,1-1-1 0 0,0 0 1 0 0,-1 0 0 0 0,1 0-1 0 0,1 1 1 0 0,3 1 312 0 0,0 1 0 0 0,-1-1 0 0 0,1 1-1 0 0,0 0 1 0 0,7 7 0 0 0,9 9 614 0 0,-1 1 1 0 0,-1 1-1 0 0,-1 0 0 0 0,24 39 1 0 0,52 105 2697 0 0,-26-40-1442 0 0,-51-97-1802 0 0,24 41 1729 0 0,67 87-1 0 0,-104-152-1957 0 0,0 1 1 0 0,0-1-1 0 0,0 0 0 0 0,1-1 1 0 0,6 5-1 0 0,-9-7 762 0 0,1-4-707 0 0,1-1-247 0 0,0 0 0 0 0,-1 0 0 0 0,0 0 0 0 0,0-1 0 0 0,0 1 1 0 0,0-1-1 0 0,-1 0 0 0 0,0 0 0 0 0,0 0 0 0 0,0 0 0 0 0,1-7 0 0 0,3-13 316 0 0,3-29 0 0 0,-3 15-282 0 0,3-23-72 0 0,3-107 1 0 0,-15-65-27 0 0,1 212-38 0 0,1 1-1 0 0,2 0 1 0 0,0-1 0 0 0,1 1-1 0 0,1-1 1 0 0,1 1 0 0 0,6-22-1 0 0,-9 42-131 0 0,-1 0 0 0 0,0-1 0 0 0,1 1 0 0 0,-1-1 0 0 0,1 1 0 0 0,-1 0 0 0 0,1 0 0 0 0,0-1 1 0 0,0 1-1 0 0,-1 0 0 0 0,1 0 0 0 0,0 0 0 0 0,0 0 0 0 0,0-1 0 0 0,0 2 0 0 0,0-1 0 0 0,1 0 0 0 0,-1 0 0 0 0,0 0 0 0 0,0 0 0 0 0,0 1 0 0 0,1-1 0 0 0,-1 0 0 0 0,0 1 0 0 0,1 0 0 0 0,-1-1 0 0 0,1 1 0 0 0,-1 0 0 0 0,0-1 0 0 0,1 1 0 0 0,-1 0 0 0 0,1 0 0 0 0,-1 0 0 0 0,1 0 0 0 0,-1 1 0 0 0,1-1 0 0 0,-1 0 0 0 0,0 0 0 0 0,3 2 0 0 0,1 0-953 0 0,0 1-1 0 0,0 0 1 0 0,0 0-1 0 0,-1 0 1 0 0,1 1-1 0 0,-1-1 1 0 0,0 1-1 0 0,6 6 1 0 0,4 8-1940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22 652 0 0,'0'0'9631'0'0,"-2"-4"-8342"0"0,1 2-919 0 0,0 1-212 0 0,0 0 0 0 0,0 0 0 0 0,1 0 0 0 0,-1 0 0 0 0,0 0 0 0 0,1 0 0 0 0,-1 0 0 0 0,1 0 0 0 0,-1 0 1 0 0,1 0-1 0 0,-1-4 3407 0 0,-4 11-2748 0 0,0 1 0 0 0,0-1 1 0 0,1 1-1 0 0,0 0 0 0 0,0 0 1 0 0,1 0-1 0 0,-5 15 0 0 0,2-2 606 0 0,-7 38 0 0 0,12-53-1322 0 0,1 0 1 0 0,-1 0-1 0 0,1 0 1 0 0,0 0-1 0 0,1 0 1 0 0,-1-1-1 0 0,1 1 0 0 0,0 0 1 0 0,0 0-1 0 0,1-1 1 0 0,-1 1-1 0 0,1-1 1 0 0,0 1-1 0 0,0-1 1 0 0,1 0-1 0 0,-1 1 1 0 0,1-1-1 0 0,0-1 0 0 0,0 1 1 0 0,0 0-1 0 0,0-1 1 0 0,1 1-1 0 0,0-1 1 0 0,-1 0-1 0 0,1 0 1 0 0,0-1-1 0 0,7 4 1 0 0,-2-1-561 0 0,0-1 1 0 0,1 0 0 0 0,-1 0-1 0 0,1-1 1 0 0,13 3 0 0 0,-11-4-2033 0 0,0 0 1 0 0,1-1-1 0 0,22-1 0 0 0,-16-2-382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19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28 208 892 0 0,'-5'-5'398'0'0,"3"3"453"0"0,0 0 1 0 0,0 0 0 0 0,0 0-1 0 0,0-1 1 0 0,0 1 0 0 0,1 0-1 0 0,-1-1 1 0 0,1 1 0 0 0,0-1-1 0 0,-1 0 1 0 0,1 1 0 0 0,0-1-1 0 0,1 0 1 0 0,-2-5 1406 0 0,16-4 1321 0 0,27-6-151 0 0,-31 15-2975 0 0,0-1 0 0 0,-1 0 0 0 0,1-1 0 0 0,-1 0 0 0 0,0-1 0 0 0,0 0 0 0 0,-1 0-1 0 0,1 0 1 0 0,11-13 0 0 0,-19 18-412 0 0,0 0-1 0 0,-1 0 0 0 0,1-1 1 0 0,0 1-1 0 0,0 0 0 0 0,0 0 1 0 0,-1 0-1 0 0,1-1 1 0 0,0 1-1 0 0,-1 0 0 0 0,1-1 1 0 0,-1 1-1 0 0,0 0 1 0 0,1-1-1 0 0,-1 1 0 0 0,0-1 1 0 0,0 1-1 0 0,0-1 0 0 0,0 1 1 0 0,0 0-1 0 0,0-1 1 0 0,0 1-1 0 0,-1-1 0 0 0,1 1 1 0 0,-1 0-1 0 0,1-1 0 0 0,-1 1 1 0 0,1 0-1 0 0,-1-1 1 0 0,1 1-1 0 0,-1 0 0 0 0,0 0 1 0 0,0 0-1 0 0,0-1 1 0 0,0 1-1 0 0,0 0 0 0 0,0 0 1 0 0,0 0-1 0 0,0 1 0 0 0,0-1 1 0 0,0 0-1 0 0,0 0 1 0 0,-1 1-1 0 0,-1-2 0 0 0,-1 0-6 0 0,1 0-1 0 0,-1 1 1 0 0,0-1-1 0 0,0 1 0 0 0,0 0 1 0 0,0 0-1 0 0,-1 0 1 0 0,1 1-1 0 0,0-1 0 0 0,0 1 1 0 0,0 0-1 0 0,0 0 0 0 0,-1 1 1 0 0,1-1-1 0 0,-4 2 1 0 0,6-2-26 0 0,1 1 1 0 0,-1-1 0 0 0,0 1-1 0 0,1-1 1 0 0,-1 1 0 0 0,1 0 0 0 0,-1 0-1 0 0,1 0 1 0 0,0 0 0 0 0,-1 0-1 0 0,1 0 1 0 0,0 0 0 0 0,-2 2-1 0 0,3-2-42 0 0,0 0-1 0 0,-1 0 1 0 0,1-1-1 0 0,0 1 1 0 0,0 0-1 0 0,0 0 0 0 0,0 0 1 0 0,0-1-1 0 0,0 1 1 0 0,0 0-1 0 0,0 0 1 0 0,0 0-1 0 0,0-1 0 0 0,1 1 1 0 0,-1 0-1 0 0,0 0 1 0 0,0 0-1 0 0,1-1 1 0 0,-1 1-1 0 0,1 0 1 0 0,-1-1-1 0 0,0 1 0 0 0,1 0 1 0 0,-1-1-1 0 0,1 1 1 0 0,0 0-1 0 0,-1-1 1 0 0,1 1-1 0 0,0-1 0 0 0,-1 1 1 0 0,1-1-1 0 0,0 1 1 0 0,0-1-1 0 0,35 26-3568 0 0,-11-10-4876 0 0,-19-11 5697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0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50 312 0 0,'-29'-19'12435'0'0,"35"19"-11535"0"0,464 3 4621 0 0,-427-2-5352 0 0,501 2 2304 0 0,10-34 1393 0 0,-534 28-3587 0 0,-12 2-106 0 0,1 0 0 0 0,0 0 0 0 0,0 0 0 0 0,-1 1 0 0 0,17 2 0 0 0,-24-2-446 0 0,-1 1 0 0 0,1-1 0 0 0,-1 0-1 0 0,1 1 1 0 0,0-1 0 0 0,-1 0 0 0 0,1 1 0 0 0,-1-1-1 0 0,1 1 1 0 0,-1-1 0 0 0,1 1 0 0 0,-1-1 0 0 0,1 1 0 0 0,-1-1-1 0 0,0 1 1 0 0,1 0 0 0 0,-1-1 0 0 0,0 1 0 0 0,1 0-1 0 0,-1-1 1 0 0,0 1 0 0 0,0 0 0 0 0,1-1 0 0 0,-1 1 0 0 0,0 0-1 0 0,0-1 1 0 0,0 1 0 0 0,0 0 0 0 0,0-1 0 0 0,0 1-1 0 0,0 0 1 0 0,0 0 0 0 0,-1-1 0 0 0,1 1 0 0 0,0 0 0 0 0,0-1-1 0 0,-1 1 1 0 0,1 0 0 0 0,0-1 0 0 0,0 1 0 0 0,-1 0-1 0 0,-4 10-2384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1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51 432 0 0,'6'-6'1800'0'0,"1"0"1"0"0,0 1-1 0 0,0 0 0 0 0,1 1 1 0 0,-1-1-1 0 0,17-5 1 0 0,-16 7-684 0 0,21-3 3391 0 0,-28 5-4421 0 0,0 1 0 0 0,0 0 0 0 0,0 0-1 0 0,0 0 1 0 0,0 0 0 0 0,0 1 0 0 0,-1-1 0 0 0,1 0 0 0 0,0 0 0 0 0,0 0 0 0 0,0 1 0 0 0,0-1 0 0 0,0 0 0 0 0,0 1 0 0 0,-1-1 0 0 0,1 1 0 0 0,0-1 0 0 0,0 1 0 0 0,-1-1 0 0 0,1 1 0 0 0,0 0 0 0 0,-1-1 0 0 0,1 1 0 0 0,0 0 0 0 0,0 1 0 0 0,-1-1 162 0 0,0 2-140 0 0,-1 1 1 0 0,1-1 0 0 0,-1 0-1 0 0,0 1 1 0 0,0-1-1 0 0,0 0 1 0 0,-1 1-1 0 0,1-1 1 0 0,-1 0-1 0 0,0 0 1 0 0,0 0 0 0 0,0 0-1 0 0,-3 3 1 0 0,-36 34 313 0 0,36-35-354 0 0,-142 107 698 0 0,33-27-172 0 0,113-85-569 0 0,1 0-1 0 0,-1 1 0 0 0,1-1 0 0 0,-1 1 1 0 0,1-1-1 0 0,-1 0 0 0 0,1 1 0 0 0,0-1 1 0 0,-1 1-1 0 0,1-1 0 0 0,-1 1 1 0 0,1-1-1 0 0,0 1 0 0 0,0-1 0 0 0,-1 1 1 0 0,1-1-1 0 0,0 1 0 0 0,0 0 1 0 0,0-1-1 0 0,-1 1 0 0 0,1-1 0 0 0,0 1 1 0 0,0 0-1 0 0,0-1 0 0 0,0 1 0 0 0,0 0 1 0 0,0-1-1 0 0,0 1 0 0 0,1 0 1 0 0,-1 0-3 0 0,1 0 0 0 0,0 0 0 0 0,0 0 0 0 0,-1 0 0 0 0,1 0 0 0 0,0 0 0 0 0,0 0 0 0 0,0-1 0 0 0,0 1 0 0 0,0 0 0 0 0,0-1 0 0 0,0 1 0 0 0,2 0 0 0 0,3 2 47 0 0,1-1-1 0 0,-1 0 0 0 0,1 0 0 0 0,7 1 0 0 0,19 1 169 0 0,1-2 0 0 0,49-3 0 0 0,69-14 67 0 0,-94 9-293 0 0,-26 1-747 0 0,1 0 0 0 0,-2-2 0 0 0,37-13 0 0 0,-16-1-3234 0 0,-3-3-3367 0 0,-39 18 5146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32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20 732 0 0,'10'-20'16943'0'0,"-5"47"-15207"0"0,-2 0 1 0 0,0 0 0 0 0,-2 0-1 0 0,-3 33 1 0 0,2-10-435 0 0,1-14-566 0 0,0-24-407 0 0,0 1 0 0 0,-1 0-1 0 0,-3 16 1 0 0,3-23-98 0 0,-1 0-1 0 0,1 1 0 0 0,0-1 0 0 0,2 10 0 0 0,0 11-2092 0 0,-2-26 1075 0 0,0 5-1591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52 380 0 0,'0'0'1234'0'0,"-10"-1"7358"0"0,37 0 2812 0 0,83-13-5704 0 0,-75 9-4654 0 0,14-2 856 0 0,61-16 1 0 0,-109 22-2672 0 0,13 1-3630 0 0,-3 0-3132 0 0,2 0 4194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1 405 484 0 0,'0'0'6440'0'0,"3"-1"-4620"0"0,21-10 2623 0 0,35-10 1 0 0,-34 14-2791 0 0,-1-2 0 0 0,26-13 0 0 0,-25 7-928 0 0,-1-2 1 0 0,0-1-1 0 0,-2 0 0 0 0,0-2 0 0 0,-1 0 1 0 0,-1-2-1 0 0,0 0 0 0 0,-2-1 0 0 0,29-49 1 0 0,16-14 1531 0 0,-63 85-2081 0 0,1 1-171 0 0,-1 1-1 0 0,0-1 0 0 0,1 0 0 0 0,-1 0 0 0 0,1 0 1 0 0,-1 1-1 0 0,0-1 0 0 0,1 0 0 0 0,-1 1 0 0 0,0-1 1 0 0,1 0-1 0 0,-1 1 0 0 0,0-1 0 0 0,1 1 1 0 0,-1-1-1 0 0,0 0 0 0 0,0 1 0 0 0,0-1 0 0 0,1 1 1 0 0,-1-1-1 0 0,0 0 0 0 0,0 1 0 0 0,0-1 0 0 0,0 1 1 0 0,0-1-1 0 0,0 2 0 0 0,3 22 161 0 0,-5 22 47 0 0,-4 249-212 0 0,8-156 0 0 0,-3-129 0 0 0,-1 0 0 0 0,0-5-102 0 0,1-4-464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5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48 464 0 0,'63'-25'4556'0'0,"-4"2"4479"0"0,-59 23-8963 0 0,-1 1 0 0 0,1-1 1 0 0,0 0-1 0 0,0 0 1 0 0,0 0-1 0 0,0 1 0 0 0,0-1 1 0 0,0 0-1 0 0,0 0 1 0 0,0 1-1 0 0,0-1 0 0 0,0 0 1 0 0,0 0-1 0 0,0 0 1 0 0,0 1-1 0 0,0-1 0 0 0,0 0 1 0 0,1 0-1 0 0,-1 1 1 0 0,0-1-1 0 0,0 0 0 0 0,0 0 1 0 0,0 0-1 0 0,0 1 1 0 0,0-1-1 0 0,0 0 1 0 0,1 0-1 0 0,-1 0 0 0 0,0 0 1 0 0,0 1-1 0 0,0-1 1 0 0,1 0-1 0 0,-1 0 0 0 0,0 0 1 0 0,0 0-1 0 0,0 0 1 0 0,1 0-1 0 0,-1 0 0 0 0,0 0 1 0 0,0 1-1 0 0,0-1 1 0 0,1 0-1 0 0,-1 0 0 0 0,0 0 1 0 0,0 0-1 0 0,1 0 1 0 0,-1 0-1 0 0,0 0 0 0 0,0 0 1 0 0,0 0-1 0 0,1-1 1 0 0,-1 1-1 0 0,0 0 0 0 0,0 0 1 0 0,1 0-1 0 0,-1 0 1 0 0,0 0-1 0 0,0 0 0 0 0,0 0 1 0 0,0 0-1 0 0,1-1 1 0 0,-1 1-1 0 0,0 0 0 0 0,0 0 1 0 0,0 0-1 0 0,0 0 1 0 0,1-1-1 0 0,-1 1 0 0 0,-11 17 1727 0 0,-33 16-722 0 0,-1-1 0 0 0,-64 34-1 0 0,-107 41 191 0 0,-14 8 335 0 0,227-114-1538 0 0,1 0 0 0 0,0 0 0 0 0,0 1 0 0 0,0-1-1 0 0,0 1 1 0 0,1-1 0 0 0,-1 1 0 0 0,0-1 0 0 0,1 1 0 0 0,-1 0 0 0 0,1 0 0 0 0,-3 3 0 0 0,4-4-28 0 0,0 0-1 0 0,0 0 1 0 0,-1 1 0 0 0,1-1 0 0 0,0 0-1 0 0,0 0 1 0 0,1 0 0 0 0,-1 0 0 0 0,0 0-1 0 0,0 0 1 0 0,0 0 0 0 0,1 0-1 0 0,-1 0 1 0 0,0 0 0 0 0,1 0 0 0 0,-1 0-1 0 0,1 0 1 0 0,0 0 0 0 0,-1 0 0 0 0,1-1-1 0 0,-1 1 1 0 0,1 0 0 0 0,0 0 0 0 0,0-1-1 0 0,0 1 1 0 0,-1 0 0 0 0,1-1-1 0 0,0 1 1 0 0,0-1 0 0 0,1 1 0 0 0,14 9 169 0 0,-1-2 0 0 0,2 0 0 0 0,-1 0 0 0 0,1-2 0 0 0,25 7 0 0 0,-7-2 11 0 0,72 21 393 0 0,2-4-1 0 0,1-5 1 0 0,169 13-1 0 0,-268-35-608 0 0,46 3-13913 0 0,-48-4 10680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6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557 279 240 0 0,'3'-8'772'0'0,"0"-1"-1"0"0,0 0 1 0 0,-1-1 0 0 0,0 1 0 0 0,-1 0-1 0 0,0 0 1 0 0,0-14 0 0 0,-1 18-363 0 0,-1 0 0 0 0,1 0 1 0 0,-1 0-1 0 0,0 0 0 0 0,0 1 0 0 0,0-1 1 0 0,-1 0-1 0 0,0 1 0 0 0,0-1 0 0 0,0 1 1 0 0,0-1-1 0 0,-1 1 0 0 0,0 0 0 0 0,0 0 1 0 0,-6-7-1 0 0,0 3 90 0 0,0 0 0 0 0,0 1 1 0 0,-1 0-1 0 0,1 1 0 0 0,-1 0 0 0 0,-1 1 1 0 0,1 0-1 0 0,-1 0 0 0 0,0 1 0 0 0,0 1 1 0 0,-1-1-1 0 0,1 2 0 0 0,-1 0 0 0 0,1 0 1 0 0,-21 0-1 0 0,16 3-199 0 0,1 0 1 0 0,0 1-1 0 0,0 1 1 0 0,-1 0-1 0 0,2 1 1 0 0,-1 0 0 0 0,0 1-1 0 0,1 1 1 0 0,0 1-1 0 0,0 0 1 0 0,-19 13-1 0 0,19-10-81 0 0,-1 1-1 0 0,1 0 1 0 0,1 1-1 0 0,0 1 1 0 0,1 0 0 0 0,0 1-1 0 0,1 0 1 0 0,-12 19-1 0 0,19-26-105 0 0,0 0 0 0 0,1 0 0 0 0,-1 0 0 0 0,2 1 0 0 0,-1-1-1 0 0,1 1 1 0 0,0 0 0 0 0,0 0 0 0 0,1-1 0 0 0,0 1 0 0 0,0 0 0 0 0,1 0-1 0 0,0 0 1 0 0,1 0 0 0 0,0 0 0 0 0,0 0 0 0 0,0 0 0 0 0,1-1 0 0 0,0 1-1 0 0,6 13 1 0 0,0-7 4 0 0,0 0 0 0 0,1 0 0 0 0,0-1-1 0 0,1 0 1 0 0,1-1 0 0 0,0 0 0 0 0,0-1 0 0 0,1 0-1 0 0,1-1 1 0 0,-1 0 0 0 0,2-1 0 0 0,0 0-1 0 0,0-1 1 0 0,0-1 0 0 0,1 0 0 0 0,22 7 0 0 0,-15-7-39 0 0,0-1-1 0 0,0-1 1 0 0,1-1 0 0 0,0-2 0 0 0,0 0 0 0 0,-1-1 0 0 0,1-1 0 0 0,0-1 0 0 0,0-1 0 0 0,0-1 0 0 0,26-7 0 0 0,-31 5-65 0 0,1-1 1 0 0,-1 0 0 0 0,0-2-1 0 0,-1 0 1 0 0,0-1 0 0 0,0 0-1 0 0,-1-2 1 0 0,0 0 0 0 0,24-22 0 0 0,-32 25-10 0 0,0-1 0 0 0,0 0 1 0 0,-1 0-1 0 0,0-1 1 0 0,-1 0-1 0 0,0 0 1 0 0,-1 0-1 0 0,1-1 0 0 0,-2 1 1 0 0,0-1-1 0 0,0-1 1 0 0,-1 1-1 0 0,-1 0 1 0 0,0-1-1 0 0,0 1 0 0 0,-1-1 1 0 0,0-16-1 0 0,-2 17-20 0 0,-1 0 0 0 0,0 0 0 0 0,0 0-1 0 0,-1 0 1 0 0,0 1 0 0 0,-1-1 0 0 0,0 1-1 0 0,-1 0 1 0 0,0 0 0 0 0,-1 0 0 0 0,0 1 0 0 0,0 0-1 0 0,-1 0 1 0 0,0 0 0 0 0,-1 1 0 0 0,0 0-1 0 0,0 0 1 0 0,-12-7 0 0 0,1 1-499 0 0,0 1-1 0 0,-1 0 1 0 0,-1 2 0 0 0,0 1-1 0 0,-1 0 1 0 0,1 2 0 0 0,-39-10-1 0 0,52 16-480 0 0,1 1 1 0 0,-1-1-1 0 0,-15 1 0 0 0,-8 7-6430 0 0,21-2 4649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39:17.0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78 124 0 0,'3'-12'200'0'0,"3"6"16"0"0,-3 0-12 0 0,1-1-28 0 0,3-3-48 0 0,2 2-92 0 0,-1-2-400 0 0,0 0 124 0 0,1 1 80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3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29 808 0 0,'-3'-28'14451'0'0,"16"58"-11362"0"0,12 44-1 0 0,15 97 581 0 0,-33-139-2972 0 0,20 87 401 0 0,-1-13 857 0 0,-5 2 1 0 0,6 115 0 0 0,-25-216-1956 0 0,-6 26 0 0 0,0-10 0 0 0,-3-9 0 0 0,5-10 0 0 0,1-3 0 0 0,1 0 0 0 0,-1 0 0 0 0,0 0 0 0 0,0 0 0 0 0,1 0 0 0 0,-1 0 0 0 0,0 0 0 0 0,0 0 0 0 0,0 0 0 0 0,0 0 0 0 0,0-1 0 0 0,0 1 0 0 0,0 0 0 0 0,-1-1 0 0 0,1 1 0 0 0,0-1 0 0 0,0 1 0 0 0,0-1 0 0 0,-1 1 0 0 0,1-1 0 0 0,0 0 0 0 0,-1 0 0 0 0,1 0 0 0 0,0 1 0 0 0,-1-1 0 0 0,-1-1 0 0 0,-4 1 0 0 0,-1 0 0 0 0,1-1 0 0 0,-1 0 0 0 0,1-1 0 0 0,-1 0 0 0 0,1 0 0 0 0,0 0 0 0 0,0-1 0 0 0,0 0 0 0 0,-12-7 0 0 0,15 7 0 0 0,0 1 0 0 0,0 0 0 0 0,0-1 0 0 0,1 0 0 0 0,-1 0 0 0 0,1 0 0 0 0,0 0 0 0 0,-1-1 0 0 0,2 1 0 0 0,-1-1 0 0 0,0 0 0 0 0,1 0 0 0 0,-1 0 0 0 0,1 0 0 0 0,0 0 0 0 0,1 0 0 0 0,-1-1 0 0 0,1 1 0 0 0,-2-8 0 0 0,3 10 0 0 0,0 1 0 0 0,-1-1 0 0 0,1 0 0 0 0,0 1 0 0 0,0-1 0 0 0,0 1 0 0 0,0-1 0 0 0,0 0 0 0 0,1 1 0 0 0,-1-1 0 0 0,0 1 0 0 0,1-1 0 0 0,-1 1 0 0 0,1-1 0 0 0,-1 1 0 0 0,1-1 0 0 0,1-1 0 0 0,0-1 0 0 0,0 0 0 0 0,0 1 0 0 0,0-1 0 0 0,1 1 0 0 0,-1 0 0 0 0,1 0 0 0 0,0 0 0 0 0,-1 0 0 0 0,1 0 0 0 0,1 0 0 0 0,4-3 0 0 0,38-21 0 0 0,-30 18 0 0 0,35-16-1162 0 0,55-21 0 0 0,-99 43 1084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6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4 6889 0 0,'1'-1'536'0'0,"0"1"0"0"0,0 0 0 0 0,0-1 1 0 0,0 1-1 0 0,0-1 0 0 0,-1 1 1 0 0,1 0-1 0 0,0 0 0 0 0,0 0 0 0 0,0-1 1 0 0,0 1-1 0 0,0 0 0 0 0,0 0 1 0 0,1 0-1 0 0,-1 1 0 0 0,0-1 0 0 0,0 0 1 0 0,-1 0-1 0 0,1 0 0 0 0,2 1 1 0 0,-2 0-370 0 0,-1 0 1 0 0,0-1-1 0 0,0 1 1 0 0,1-1-1 0 0,-1 1 1 0 0,0 0-1 0 0,0-1 1 0 0,0 1-1 0 0,1 0 1 0 0,-1-1-1 0 0,0 1 1 0 0,0 0-1 0 0,0-1 1 0 0,0 1-1 0 0,0 0 1 0 0,0-1-1 0 0,-1 1 1 0 0,1 0-1 0 0,0-1 1 0 0,0 1-1 0 0,0 0 1 0 0,-1 0-1 0 0,-3 8-68 0 0,0-1 0 0 0,0 1-1 0 0,-7 8 1 0 0,9-13 463 0 0,-23 29 29 0 0,-1 0 0 0 0,-1-2-1 0 0,-47 42 1 0 0,16-16 202 0 0,-16 11 205 0 0,5-3-3888 0 0,62-58 381 0 0,0 3-6013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1 422 40 0 0,'0'-5'288'0'0,"-1"-6"415"0"0,2 1 0 0 0,-1-1 0 0 0,2 1 0 0 0,2-16 0 0 0,-4 25-571 0 0,1-1 0 0 0,-1 1 0 0 0,0 0 0 0 0,1-1 0 0 0,-1 1 0 0 0,1-1 0 0 0,-1 1 0 0 0,1 0 0 0 0,0-1 0 0 0,0 1 0 0 0,0 0 0 0 0,-1 0 1 0 0,1 0-1 0 0,0 0 0 0 0,0-1 0 0 0,1 1 0 0 0,-1 1 0 0 0,0-1 0 0 0,0 0 0 0 0,0 0 0 0 0,1 0 0 0 0,-1 1 0 0 0,0-1 0 0 0,1 0 0 0 0,-1 1 0 0 0,0-1 1 0 0,1 1-1 0 0,-1 0 0 0 0,1-1 0 0 0,-1 1 0 0 0,1 0 0 0 0,-1 0 0 0 0,1 0 0 0 0,-1 0 0 0 0,1 0 0 0 0,-1 0 0 0 0,0 1 0 0 0,1-1 0 0 0,-1 0 0 0 0,1 1 0 0 0,1 0 1 0 0,10 5 391 0 0,0 1 0 0 0,-1 0 1 0 0,0 1-1 0 0,0 0 0 0 0,0 1 1 0 0,19 19-1 0 0,-16-14-105 0 0,12 12 256 0 0,0 1 1 0 0,-2 2 0 0 0,-2 0 0 0 0,24 38 0 0 0,71 137 1719 0 0,-89-150-1752 0 0,-7-9-93 0 0,-11-24-88 0 0,0 1 0 0 0,17 21 1 0 0,-28-42-431 0 0,0-1 1 0 0,0 1 0 0 0,1-1-1 0 0,-1 1 1 0 0,1-1 0 0 0,-1 0-1 0 0,1 1 1 0 0,-1-1 0 0 0,1 1-1 0 0,-1-1 1 0 0,1 0-1 0 0,-1 1 1 0 0,1-1 0 0 0,-1 0-1 0 0,1 1 1 0 0,-1-1 0 0 0,1 0-1 0 0,0 0 1 0 0,-1 0 0 0 0,1 0-1 0 0,-1 1 1 0 0,1-1 0 0 0,0 0-1 0 0,-1 0 1 0 0,1 0 0 0 0,0 0-1 0 0,-1 0 1 0 0,2-1 0 0 0,-1 1 18 0 0,1-1 1 0 0,-1 0-1 0 0,0 0 1 0 0,0 1 0 0 0,1-1-1 0 0,-1 0 1 0 0,0 0 0 0 0,0 0-1 0 0,0-1 1 0 0,0 1 0 0 0,1-2-1 0 0,20-36 624 0 0,-21 37-646 0 0,24-67 623 0 0,-2-1 1 0 0,22-118-1 0 0,-21 83-242 0 0,-9 40-185 0 0,44-226 689 0 0,-50 158-2447 0 0,-9 132 1405 0 0,0 1 0 0 0,0 0-1 0 0,0 0 1 0 0,0-1-1 0 0,0 1 1 0 0,0 0-1 0 0,0 0 1 0 0,0-1 0 0 0,0 1-1 0 0,0 0 1 0 0,0 0-1 0 0,0 0 1 0 0,0-1-1 0 0,0 1 1 0 0,0 0 0 0 0,0 0-1 0 0,0-1 1 0 0,1 1-1 0 0,-1 0 1 0 0,0 0-1 0 0,0 0 1 0 0,0-1 0 0 0,0 1-1 0 0,0 0 1 0 0,0 0-1 0 0,1 0 1 0 0,-1 0 0 0 0,0-1-1 0 0,0 1 1 0 0,0 0-1 0 0,1 0 1 0 0,-1 0-1 0 0,0 0 1 0 0,0 0 0 0 0,0 0-1 0 0,1-1 1 0 0,-1 1-1 0 0,0 0 1 0 0,0 0-1 0 0,0 0 1 0 0,1 0 0 0 0,-1 0-1 0 0,0 0 1 0 0,0 0-1 0 0,1 0 1 0 0,-1 0-1 0 0,0 0 1 0 0,0 0 0 0 0,1 0-1 0 0,-1 0 1 0 0,0 0-1 0 0,0 0 1 0 0,0 0 0 0 0,1 1-1 0 0,-1-1 1 0 0,0 0-1 0 0,0 0 1 0 0,1 0-1 0 0,6 5-4380 0 0,-4-2 5125 0 0,6 9-3121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9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170 307 120 0 0,'-1'0'206'0'0,"0"0"0"0"0,-1 1 0 0 0,1-1 0 0 0,0 0-1 0 0,0 0 1 0 0,-1 1 0 0 0,1-1 0 0 0,0 1 0 0 0,0-1 0 0 0,-1 1 0 0 0,1-1 0 0 0,0 1-1 0 0,0 0 1 0 0,0 0 0 0 0,0-1 0 0 0,0 1 0 0 0,0 0 0 0 0,0 0 0 0 0,0 0 0 0 0,1 0 0 0 0,-1 0-1 0 0,0 0 1 0 0,0 1 0 0 0,1-1 0 0 0,-1 0 0 0 0,1 0 0 0 0,-1 2 0 0 0,-17 43 2987 0 0,13-32-2211 0 0,-7 24 1490 0 0,1 0 0 0 0,-5 42 1 0 0,36-224 4394 0 0,2-239-3875 0 0,-22 383-2971 0 0,0-1 0 0 0,0 0 0 0 0,0 1-1 0 0,0-1 1 0 0,-1 0 0 0 0,1 0 0 0 0,0 1 0 0 0,0-1 0 0 0,0 0 0 0 0,1 1 0 0 0,-1-1 0 0 0,0 0 0 0 0,0 0-1 0 0,0 1 1 0 0,0-1 0 0 0,1 0 0 0 0,-1 1 0 0 0,0-1 0 0 0,1 0 0 0 0,-1 1 0 0 0,0-1 0 0 0,1 1-1 0 0,-1-1 1 0 0,1 0 0 0 0,9 14 211 0 0,7 33-111 0 0,-3-4-59 0 0,2-1 1 0 0,2 0-1 0 0,1-1 0 0 0,3-2 0 0 0,29 42 1 0 0,-37-60-126 0 0,2 0 1 0 0,1-1 0 0 0,0-1-1 0 0,1 0 1 0 0,1-2 0 0 0,0 0-1 0 0,1-1 1 0 0,1-1 0 0 0,1-1 0 0 0,40 19-1 0 0,-54-29-24 0 0,-1-1 1 0 0,1 1-1 0 0,0-1 0 0 0,-1 0 0 0 0,1-1 1 0 0,14 1-1 0 0,-20-2 29 0 0,-2 0-4 0 0,0-1 54 0 0,0 1-1 0 0,0 0 1 0 0,0-1 0 0 0,1 1 0 0 0,-1-1 0 0 0,0 1 0 0 0,0 0-1 0 0,0-1 1 0 0,0 1 0 0 0,0-1 0 0 0,0 1 0 0 0,0-1 0 0 0,0 1 0 0 0,0 0-1 0 0,0-1 1 0 0,0 1 0 0 0,0-1 0 0 0,-1 1 0 0 0,1 0 0 0 0,0-1 0 0 0,0 1-1 0 0,0-1 1 0 0,0 1 0 0 0,-1 0 0 0 0,1-1 0 0 0,-8-5 8 0 0,0 0 0 0 0,0 0 0 0 0,0 1 0 0 0,-1 0 0 0 0,0 0-1 0 0,0 1 1 0 0,0 0 0 0 0,0 1 0 0 0,-1 0 0 0 0,-14-2 0 0 0,-6-1 66 0 0,0 2-1 0 0,-39-1 0 0 0,9 3 30 0 0,0 2 0 0 0,-118 16 1 0 0,176-15-127 0 0,-35 7-728 0 0,35-7 567 0 0,0-1-1 0 0,0 1 1 0 0,0 0 0 0 0,-1 0 0 0 0,1-1 0 0 0,0 2-1 0 0,0-1 1 0 0,1 0 0 0 0,-1 0 0 0 0,0 0 0 0 0,0 1-1 0 0,-3 3 1 0 0,5-5-68 0 0,0 1-1 0 0,0 0 1 0 0,0-1-1 0 0,0 1 1 0 0,0-1-1 0 0,0 1 1 0 0,0 0-1 0 0,0-1 1 0 0,0 1-1 0 0,0 0 1 0 0,0-1-1 0 0,1 1 0 0 0,-1 0 1 0 0,0-1-1 0 0,0 1 1 0 0,1-1-1 0 0,-1 1 1 0 0,0-1-1 0 0,1 1 1 0 0,-1-1-1 0 0,0 1 1 0 0,1-1-1 0 0,-1 1 1 0 0,1-1-1 0 0,-1 1 1 0 0,1-1-1 0 0,-1 1 1 0 0,1-1-1 0 0,-1 0 1 0 0,1 1-1 0 0,0-1 1 0 0,-1 0-1 0 0,1 0 1 0 0,-1 1-1 0 0,2-1 1 0 0,-1 0 317 0 0,12 7-2599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48 0 0,'14'-9'1319'0'0,"-1"1"0"0"0,2 0 1 0 0,-1 1-1 0 0,1 1 0 0 0,0 1 0 0 0,0 0 0 0 0,1 0 0 0 0,-1 2 1 0 0,1 0-1 0 0,0 1 0 0 0,22-1 0 0 0,-31 3-732 0 0,0 0-1 0 0,1 1 0 0 0,-1 0 1 0 0,14 3-1 0 0,-19-3-447 0 0,0-1-1 0 0,-1 1 1 0 0,1-1 0 0 0,0 1-1 0 0,-1 0 1 0 0,1 0 0 0 0,0 0-1 0 0,-1 0 1 0 0,1 0 0 0 0,-1 0-1 0 0,1 1 1 0 0,-1-1-1 0 0,0 0 1 0 0,1 1 0 0 0,-1-1-1 0 0,0 1 1 0 0,0-1 0 0 0,0 1-1 0 0,0 0 1 0 0,0-1-1 0 0,-1 1 1 0 0,1 0 0 0 0,0 2-1 0 0,-1 0-26 0 0,-1-1-1 0 0,1 0 1 0 0,-1 1 0 0 0,0-1-1 0 0,0 0 1 0 0,0 1-1 0 0,0-1 1 0 0,-1 0-1 0 0,0 0 1 0 0,1 0-1 0 0,-1 0 1 0 0,-4 4 0 0 0,1 0 136 0 0,-54 75 925 0 0,-2 1-286 0 0,58-78-827 0 0,1-1 1 0 0,0 0-1 0 0,0 0 0 0 0,0 1 0 0 0,1-1 0 0 0,-1 1 0 0 0,1 0 0 0 0,-1 6 0 0 0,2-9-24 0 0,0 0 1 0 0,0 0-1 0 0,0 0 1 0 0,0 0-1 0 0,0 0 0 0 0,0 0 1 0 0,1 0-1 0 0,-1 0 1 0 0,1 0-1 0 0,-1 0 0 0 0,1 0 1 0 0,0 0-1 0 0,0 0 1 0 0,0 0-1 0 0,0-1 0 0 0,0 1 1 0 0,0 0-1 0 0,0 0 1 0 0,1-1-1 0 0,-1 1 0 0 0,2 1 1 0 0,3 1 27 0 0,0 0-1 0 0,1-1 1 0 0,-1 1 0 0 0,1-1 0 0 0,0-1-1 0 0,0 1 1 0 0,0-1 0 0 0,0 0 0 0 0,0-1-1 0 0,0 1 1 0 0,1-2 0 0 0,12 1 0 0 0,-5-1-515 0 0,-1 0 0 0 0,1-2 0 0 0,-1 0 0 0 0,0 0 0 0 0,24-8 1 0 0,-25 5-1150 0 0,-1 0-1 0 0,0 0 1 0 0,0-1 0 0 0,-1-1 0 0 0,15-11 0 0 0,-6 3-1100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49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8 728 0 0,'-8'-7'13903'0'0,"13"24"-13251"0"0,-2 8 713 0 0,-1 0-1 0 0,-1 0 1 0 0,-3 35-1 0 0,0 0 61 0 0,1-14-469 0 0,-1-23-83 0 0,4 38 0 0 0,-1-45-500 0 0,-1-11-189 0 0,1 1 0 0 0,-1 0 0 0 0,1-1 0 0 0,0 1 0 0 0,4 9-1 0 0,-5-14-146 0 0,1 1 0 0 0,-1-1 0 0 0,1 0 0 0 0,0 0 0 0 0,-1 0 0 0 0,1 0 0 0 0,0 0-1 0 0,0 0 1 0 0,0 0 0 0 0,0 0 0 0 0,0 0 0 0 0,0 0 0 0 0,0 0 0 0 0,0-1-1 0 0,1 1 1 0 0,-1 0 0 0 0,0-1 0 0 0,0 1 0 0 0,1-1 0 0 0,-1 0 0 0 0,0 1 0 0 0,1-1-1 0 0,-1 0 1 0 0,0 0 0 0 0,1 1 0 0 0,-1-1 0 0 0,0 0 0 0 0,1-1 0 0 0,1 1 0 0 0,5-1 18 0 0,1-1 0 0 0,-1 0 0 0 0,1-1 0 0 0,-1 0 1 0 0,0 0-1 0 0,-1 0 0 0 0,1-1 0 0 0,0 0 0 0 0,-1-1 1 0 0,12-9-1 0 0,7-7 38 0 0,31-33 1 0 0,-51 48-70 0 0,31-31 89 0 0,-2-1 0 0 0,-2-2 0 0 0,54-82 0 0 0,-86 121-109 0 0,-1 0-3 0 0,1 0 1 0 0,-1 0-1 0 0,1 0 0 0 0,-1 0 1 0 0,1 0-1 0 0,-1 0 0 0 0,1 0 1 0 0,-1 0-1 0 0,0 0 0 0 0,0 0 0 0 0,1 0 1 0 0,-1 0-1 0 0,0 0 0 0 0,0 0 1 0 0,0-1-1 0 0,-1 1-1 0 0,1 1 0 0 0,0-1-1 0 0,0 1 1 0 0,-1-1 0 0 0,1 1 0 0 0,0-1 0 0 0,-1 1 0 0 0,1-1-1 0 0,0 1 1 0 0,-1-1 0 0 0,1 1 0 0 0,-1 0 0 0 0,1-1 0 0 0,-1 1-1 0 0,1 0 1 0 0,-1-1 0 0 0,1 1 0 0 0,-1 0 0 0 0,1 0 0 0 0,-1-1-1 0 0,1 1 1 0 0,-1 0 0 0 0,0 0 0 0 0,1 0 0 0 0,-1 0 0 0 0,1 0-1 0 0,-1 0 1 0 0,0 0 0 0 0,1 0 0 0 0,-1 0 0 0 0,1 0 0 0 0,-1 0-1 0 0,0 0 1 0 0,1 0 0 0 0,-1 0 0 0 0,1 0 0 0 0,-1 1 0 0 0,1-1-1 0 0,-2 1 1 0 0,-14 6-8 0 0,2 0 6 0 0,0 2-1 0 0,0 0 0 0 0,1 0 0 0 0,0 2 1 0 0,1-1-1 0 0,0 1 0 0 0,1 1 1 0 0,0 0-1 0 0,1 1 0 0 0,0 0 0 0 0,-10 19 1 0 0,14-22 24 0 0,1 0 1 0 0,1 1-1 0 0,0 0 0 0 0,0 0 1 0 0,1 0-1 0 0,0 0 1 0 0,1 0-1 0 0,1 1 1 0 0,-1-1-1 0 0,2 13 1 0 0,0-18 19 0 0,0 0 0 0 0,1 0 0 0 0,0 0 1 0 0,0 0-1 0 0,0-1 0 0 0,1 1 0 0 0,0 0 0 0 0,0-1 1 0 0,1 1-1 0 0,-1-1 0 0 0,1 0 0 0 0,0 0 1 0 0,0 0-1 0 0,1 0 0 0 0,0 0 0 0 0,0-1 1 0 0,0 0-1 0 0,0 0 0 0 0,1 0 0 0 0,-1 0 0 0 0,6 3 1 0 0,-9-6-69 0 0,16 9 215 0 0,33 17 0 0 0,-14-17-3339 0 0,3-8-6972 0 0,-29-4 7216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88 752 0 0,'0'-4'1531'0'0,"0"1"-991"0"0,1-1 0 0 0,-1 1 0 0 0,1 0 1 0 0,0 0-1 0 0,0-1 0 0 0,0 1 0 0 0,0 0 0 0 0,0 0 1 0 0,1 0-1 0 0,0 0 0 0 0,-1 0 0 0 0,1 0 0 0 0,0 1 0 0 0,0-1 1 0 0,1 1-1 0 0,-1-1 0 0 0,4-2 0 0 0,-1 1 88 0 0,0 1 0 0 0,0 0 0 0 0,0 1 0 0 0,0-1 0 0 0,0 1 0 0 0,0 0 0 0 0,1 0 0 0 0,-1 1 0 0 0,12-2 0 0 0,-8 1-103 0 0,1 1 1 0 0,0 1-1 0 0,0 0 0 0 0,0 1 0 0 0,0-1 0 0 0,0 2 0 0 0,0-1 1 0 0,-1 2-1 0 0,1-1 0 0 0,-1 1 0 0 0,1 1 0 0 0,10 5 1 0 0,-18-8-426 0 0,0 0-1 0 0,1 1 1 0 0,-1-1 0 0 0,0 1 0 0 0,0 0 0 0 0,0 0 0 0 0,0-1 0 0 0,0 1 0 0 0,0 1 0 0 0,0-1 0 0 0,-1 0 0 0 0,1 0-1 0 0,-1 1 1 0 0,1-1 0 0 0,-1 1 0 0 0,0-1 0 0 0,0 1 0 0 0,0-1 0 0 0,-1 1 0 0 0,1 0 0 0 0,0 3 0 0 0,-1-2-13 0 0,0 0 1 0 0,-1 1 0 0 0,1-1-1 0 0,-1 0 1 0 0,0 0 0 0 0,0 1-1 0 0,-1-1 1 0 0,1 0 0 0 0,-1 0-1 0 0,0 0 1 0 0,0 0 0 0 0,-5 6-1 0 0,-50 65 545 0 0,37-51-359 0 0,-28 44 0 0 0,32-29-103 0 0,8-14-45 0 0,8-24-117 0 0,0 0 0 0 0,-1 0 0 0 0,1 0 1 0 0,0 0-1 0 0,0 0 0 0 0,0 0 0 0 0,1 1 0 0 0,-1-1 0 0 0,0 0 0 0 0,0 0 1 0 0,1 0-1 0 0,-1 0 0 0 0,0 0 0 0 0,1 0 0 0 0,-1 0 0 0 0,1 0 0 0 0,-1 0 0 0 0,1 0 1 0 0,0-1-1 0 0,-1 1 0 0 0,1 0 0 0 0,0 0 0 0 0,0 0 0 0 0,-1-1 0 0 0,1 1 1 0 0,0 0-1 0 0,1 0 0 0 0,25 15 194 0 0,-16-12-215 0 0,1 0 0 0 0,-1-1 1 0 0,1-1-1 0 0,0 0 0 0 0,-1 0 0 0 0,1-2 0 0 0,0 1 0 0 0,0-1 1 0 0,0-1-1 0 0,0 0 0 0 0,17-4 0 0 0,-16 2-984 0 0,0-1 1 0 0,0-1-1 0 0,19-9 0 0 0,11-8-6727 0 0,-36 18 5418 0 0,4-3-468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97 180 0 0,'-16'-16'13899'0'0,"16"15"-13598"0"0,12-5 7949 0 0,4 4-9671 0 0,44-3 4608 0 0,-20 2-1369 0 0,72-14 1 0 0,-80 10-1294 0 0,-13 2-220 0 0,-6 2-110 0 0,-1 0-7 0 0,-3 0-66 0 0,18-4 151 0 0,32-11-3297 0 0,-50 18-3573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1 244 0 0,'-6'4'1131'0'0,"0"1"-1"0"0,0 0 1 0 0,-8 10 0 0 0,12-12-301 0 0,0-1 1 0 0,1 0 0 0 0,-1 0 0 0 0,1 1 0 0 0,0-1 0 0 0,0 1 0 0 0,0 0 0 0 0,-1 2 0 0 0,2-5-639 0 0,0 1 0 0 0,1 0 0 0 0,-1-1 0 0 0,0 1 0 0 0,0-1 0 0 0,0 1 0 0 0,1-1 0 0 0,-1 1 0 0 0,0-1 0 0 0,1 1 0 0 0,-1-1 0 0 0,1 1 0 0 0,-1-1 0 0 0,0 1 0 0 0,1-1 0 0 0,-1 0 0 0 0,1 1 0 0 0,-1-1 0 0 0,1 0 0 0 0,-1 1 0 0 0,1-1 0 0 0,-1 0 0 0 0,2 1 0 0 0,13 5 2081 0 0,12 1-323 0 0,0-2 0 0 0,1-1 0 0 0,53 0 0 0 0,-28-1-61 0 0,8-4-77 0 0,-43 0-5202 0 0,0 1-5613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48 336 0 0,'-12'1'1504'0'0,"-10"-1"14988"0"0,64-10-14677 0 0,1 1 0 0 0,0 3 0 0 0,58-2 0 0 0,-22 1-357 0 0,-20 4-885 0 0,-24 2-3293 0 0,-3-2-6000 0 0,-23 2 5946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0 472 764 0 0,'0'-1'151'0'0,"0"0"0"0"0,0 0 0 0 0,1 1-1 0 0,-1-1 1 0 0,0 0 0 0 0,0 0 0 0 0,1 0 0 0 0,-1 0 0 0 0,0 0-1 0 0,1 1 1 0 0,-1-1 0 0 0,1 0 0 0 0,-1 0 0 0 0,1 1 0 0 0,-1-1-1 0 0,1 0 1 0 0,0 1 0 0 0,-1-1 0 0 0,1 1 0 0 0,0-1 0 0 0,-1 1-1 0 0,1-1 1 0 0,0 1 0 0 0,0-1 0 0 0,0 1 0 0 0,-1-1 0 0 0,1 1-1 0 0,0 0 1 0 0,0 0 0 0 0,0 0 0 0 0,0-1 0 0 0,0 1 0 0 0,0 0-1 0 0,-1 0 1 0 0,1 0 0 0 0,0 0 0 0 0,0 0 0 0 0,0 0 0 0 0,0 1-1 0 0,0-1 1 0 0,0 0 0 0 0,0 0 0 0 0,-1 1 0 0 0,1-1 0 0 0,0 0-1 0 0,0 1 1 0 0,0-1 0 0 0,-1 1 0 0 0,2 0 0 0 0,5 4 751 0 0,-1 0 1 0 0,1 0 0 0 0,-1 1 0 0 0,8 9-1 0 0,-10-11-754 0 0,27 34 1860 0 0,-1 2 1 0 0,-2 1-1 0 0,32 61 1 0 0,19 31 2418 0 0,-76-129-4111 0 0,0 1-1 0 0,1-1 1 0 0,-1 0 0 0 0,1 0 0 0 0,0 0 0 0 0,5 4 0 0 0,-8-8-228 0 0,0 1 1 0 0,0 0-1 0 0,0-1 1 0 0,0 1-1 0 0,0 0 0 0 0,0-1 1 0 0,0 0-1 0 0,0 1 1 0 0,0-1-1 0 0,1 0 0 0 0,-1 1 1 0 0,0-1-1 0 0,0 0 1 0 0,0 0-1 0 0,1 0 1 0 0,-1 0-1 0 0,0 0 0 0 0,0 0 1 0 0,0 0-1 0 0,1-1 1 0 0,-1 1-1 0 0,0 0 1 0 0,0-1-1 0 0,0 1 0 0 0,0-1 1 0 0,0 1-1 0 0,0-1 1 0 0,0 1-1 0 0,0-1 1 0 0,0 0-1 0 0,0 0 0 0 0,2-1 1 0 0,5-8 144 0 0,1 0 0 0 0,-1 0 0 0 0,-1-1 0 0 0,0-1-1 0 0,-1 1 1 0 0,0-1 0 0 0,6-18 0 0 0,-2 7-103 0 0,15-38-74 0 0,-2-2-1 0 0,20-91 1 0 0,5-137-6 0 0,-44 246-50 0 0,-4 29 0 0 0,2 0 0 0 0,-1 0 0 0 0,2 0 0 0 0,0 0 0 0 0,11-30 0 0 0,-14 45-42 0 0,1 0-1 0 0,-1 1 1 0 0,0-1 0 0 0,1 0 0 0 0,-1 1-1 0 0,1-1 1 0 0,-1 1 0 0 0,1-1 0 0 0,-1 1-1 0 0,1-1 1 0 0,-1 0 0 0 0,1 1 0 0 0,0 0-1 0 0,-1-1 1 0 0,1 1 0 0 0,0-1 0 0 0,-1 1-1 0 0,1 0 1 0 0,0 0 0 0 0,-1-1 0 0 0,1 1-1 0 0,0 0 1 0 0,0 0 0 0 0,-1 0 0 0 0,1 0-1 0 0,0 0 1 0 0,0 0 0 0 0,0 0 0 0 0,-1 0-1 0 0,1 0 1 0 0,0 0 0 0 0,0 0 0 0 0,-1 0-1 0 0,1 1 1 0 0,0-1 0 0 0,-1 0 0 0 0,1 0-1 0 0,0 1 1 0 0,1 0 0 0 0,21 16-2544 0 0,29 29-7369 0 0,-32-28 6780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0 320 0 0,'-7'1'1487'0'0,"-12"3"11149"0"0,45 1-11436 0 0,1-2 0 0 0,0 0 0 0 0,-1-2 0 0 0,45-4 0 0 0,6 1-138 0 0,95 5 680 0 0,1526 26 4008 0 0,-983-38-3968 0 0,-681 7-1610 0 0,-12 2 198 0 0,-1-1 0 0 0,1-1 1 0 0,31-7-1 0 0,-52 9-271 0 0,3 0-342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3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0 520 0 0,'-12'24'7462'0'0,"-14"48"-1"0"0,22-57-6255 0 0,0 0 0 0 0,2 1 0 0 0,0-1 0 0 0,0 1 0 0 0,1 0 0 0 0,1 0 0 0 0,4 26 0 0 0,-3-30-651 0 0,1 1 0 0 0,1-1 0 0 0,0 0 0 0 0,0-1 0 0 0,1 1 0 0 0,1-1 0 0 0,8 15 0 0 0,-11-22-695 0 0,1 0 1 0 0,0-1-1 0 0,0 1 0 0 0,0 0 0 0 0,0-1 0 0 0,0 0 0 0 0,1 0 0 0 0,0 0 0 0 0,5 4 1 0 0,-5-5-735 0 0,0-1 0 0 0,0 1 0 0 0,0 0 0 0 0,0-1 1 0 0,0 0-1 0 0,0 0 0 0 0,0 0 0 0 0,1-1 0 0 0,-1 1 1 0 0,0-1-1 0 0,9-1 0 0 0,-1 0-2152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150 290 972 0 0,'-3'-4'480'0'0,"-15"-18"3715"0"0,16 19-3187 0 0,0 1-1 0 0,1 0 1 0 0,-1-1-1 0 0,1 1 1 0 0,0-1 0 0 0,0 1-1 0 0,-1-5 1 0 0,2 6-797 0 0,0 0 0 0 0,1-1 0 0 0,0 1 0 0 0,-1 0 1 0 0,1 0-1 0 0,0-1 0 0 0,-1 1 0 0 0,1 0 0 0 0,0 0 0 0 0,0 0 0 0 0,0 0 0 0 0,0 0 1 0 0,0 0-1 0 0,0 0 0 0 0,0 1 0 0 0,1-1 0 0 0,-1 0 0 0 0,0 1 0 0 0,0-1 0 0 0,0 0 1 0 0,1 1-1 0 0,1-1 0 0 0,3-2 719 0 0,27-17 1206 0 0,-16 11-1108 0 0,-1-2 0 0 0,19-13 0 0 0,-31 20-825 0 0,0 1 1 0 0,-1 0-1 0 0,1-1 1 0 0,-1 0-1 0 0,0 1 1 0 0,0-1-1 0 0,0-1 1 0 0,-1 1-1 0 0,1 0 1 0 0,-1-1-1 0 0,0 1 1 0 0,0-1-1 0 0,1-7 1 0 0,-2 10-140 0 0,-1-1 0 0 0,0 1 0 0 0,0-1 0 0 0,0 1 0 0 0,0-1 0 0 0,-1 1 0 0 0,1-1 0 0 0,-1 1 0 0 0,1 0 0 0 0,-1-1 0 0 0,0 1 0 0 0,0 0 1 0 0,0 0-1 0 0,0-1 0 0 0,0 1 0 0 0,-1 0 0 0 0,1 0 0 0 0,-1 0 0 0 0,1 0 0 0 0,-1 1 0 0 0,0-1 0 0 0,0 0 0 0 0,1 1 0 0 0,-1-1 0 0 0,-3-1 1 0 0,-1-1 14 0 0,-1 0 0 0 0,1 1 1 0 0,-1 0-1 0 0,0 0 0 0 0,0 0 1 0 0,0 1-1 0 0,-10-3 0 0 0,11 4-185 0 0,-1 0-1 0 0,1 1 1 0 0,-1-1-1 0 0,1 1 1 0 0,-1 1-1 0 0,0-1 1 0 0,1 1-1 0 0,-1 0 1 0 0,1 0-1 0 0,-1 1 1 0 0,1 0-1 0 0,0 0 1 0 0,0 1-1 0 0,0-1 1 0 0,-9 7-1 0 0,8-4-553 0 0,0 0 1 0 0,0 0-1 0 0,1 0 1 0 0,-11 12-1 0 0,10-8-1291 0 0,1-1-1 0 0,0 1 1 0 0,-8 15 0 0 0,5-8-972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5577 0 0,'-157'54'19163'0'0,"161"-51"-18260"0"0,3 1-548 0 0,0 0-1 0 0,0-1 1 0 0,1 1-1 0 0,-1-1 1 0 0,1-1-1 0 0,0 0 1 0 0,14 3-1 0 0,67 5 1181 0 0,-62-7-1239 0 0,453 28 1090 0 0,-335-31-850 0 0,190-23-1 0 0,-306 19-535 0 0,-4 2 0 0 0,0-1 0 0 0,0-2 0 0 0,0 0 0 0 0,26-11 0 0 0,-44 13 0 0 0,-2 1-116 0 0,-4 2-479 0 0,-24 10-15336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1 584 0 0,'-24'8'12269'0'0,"11"16"-2263"0"0,3 4-6114 0 0,8-20-3478 0 0,0 0 0 0 0,-1-1 0 0 0,0 1 0 0 0,-5 9 0 0 0,-7 4 40 0 0,-1 0 0 0 0,0-2 0 0 0,-30 28 0 0 0,-62 44 312 0 0,-3 3 311 0 0,104-87-1026 0 0,3-4-32 0 0,0 0 1 0 0,1 0 0 0 0,-1 1-1 0 0,1-1 1 0 0,0 1 0 0 0,0 0-1 0 0,0 0 1 0 0,1 0 0 0 0,-1 0 0 0 0,1 1-1 0 0,-2 5 1 0 0,1 1-20 0 0,7-1 0 0 0,-1-7 0 0 0,1 0 0 0 0,-1 0 0 0 0,1 0 0 0 0,0-1 0 0 0,0 1 0 0 0,0-1 0 0 0,0 0 0 0 0,0-1 0 0 0,0 1 0 0 0,0 0 0 0 0,0-1 0 0 0,8 1 0 0 0,55 6 0 0 0,-63-8 0 0 0,26 2-1986 0 0,1-2-1 0 0,42-5 1 0 0,-58 3 1023 0 0,-1 0 1 0 0,1-1-1 0 0,-1-1 1 0 0,0 0-1 0 0,-1-1 0 0 0,1-1 1 0 0,14-8-1 0 0,-17 6-2311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5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15 224 0 0,'-13'-15'11826'0'0,"1"28"-8053"0"0,8-8-2636 0 0,1-1 0 0 0,0 1 0 0 0,0 0 0 0 0,1 0 0 0 0,-3 9 1 0 0,-1 3 1171 0 0,-4 29 1 0 0,3-11-151 0 0,6-31-1963 0 0,0-1 0 0 0,0 0 0 0 0,0 0 0 0 0,1 1 0 0 0,-1-1 0 0 0,1 0 1 0 0,0 4-1 0 0,0 7 247 0 0,-1-1 1 0 0,0 0-1 0 0,-7 27 1 0 0,2-16-439 0 0,6-23-12 0 0,0 7-14 0 0,-2-4 482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6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13 100 884 0 0,'-12'-14'11618'0'0,"18"11"-10951"0"0,0-1-1 0 0,0 2 1 0 0,1-1 0 0 0,-1 0-1 0 0,1 1 1 0 0,-1 1-1 0 0,1-1 1 0 0,10 0-1 0 0,64-5 1945 0 0,-49 5-1935 0 0,465-35 6035 0 0,-441 32-6075 0 0,33-2-3413 0 0,-72 1-7035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6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6 328 0 0,'-11'-5'11330'0'0,"10"5"-10733"0"0,0 0-372 0 0,1 0 0 0 0,0 0 0 0 0,-1 1 0 0 0,1-1 0 0 0,0 0 1 0 0,0 1-1 0 0,-1-1 0 0 0,1 0 0 0 0,0 0 0 0 0,0 1 1 0 0,0-1-1 0 0,0 1 0 0 0,-1-1 0 0 0,1 0 0 0 0,0 1 0 0 0,0-1 1 0 0,0 0-1 0 0,0 1 0 0 0,0-1 0 0 0,0 1 0 0 0,0-1 1 0 0,0 0-1 0 0,0 1 0 0 0,0-1 0 0 0,7 38 1702 0 0,-3-16-80 0 0,-3 29-105 0 0,-2 1 0 0 0,-3-1-1 0 0,-15 73 1 0 0,-4 55 135 0 0,23-175-2134 0 0,0 1-1 0 0,0-1 1 0 0,1 1 0 0 0,-1-1-1 0 0,1 0 1 0 0,0 1-1 0 0,0-1 1 0 0,0 0 0 0 0,1 0-1 0 0,-1 1 1 0 0,4 4-1 0 0,-1-3-818 0 0,-1-1 0 0 0,1 0 0 0 0,0-1 1 0 0,0 1-1 0 0,0-1 0 0 0,0 0 0 0 0,9 7 0 0 0,7 0-2149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6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0 570 11017 0 0,'7'-13'12064'0'0,"-5"10"-10967"0"0,17-10 3848 0 0,25-8-5522 0 0,-28 14 1922 0 0,35-15-1072 0 0,-17 7 255 0 0,-1 0-1 0 0,36-25 0 0 0,-58 33-425 0 0,-1-1 0 0 0,1-1 0 0 0,-1 0 0 0 0,-1 0 0 0 0,0-1 1 0 0,0 0-1 0 0,-1-1 0 0 0,0 0 0 0 0,10-19 0 0 0,-4 3-102 0 0,-1-1 0 0 0,-2 0 0 0 0,-1 0 0 0 0,-1-1 0 0 0,-1 0 0 0 0,-2-1 0 0 0,-1 0 0 0 0,2-39 0 0 0,-8 61 0 0 0,-11 57 0 0 0,7 39 0 0 0,6 113 0 0 0,-1-180 0 0 0,0-11 0 0 0,0 0 0 0 0,1 0 0 0 0,2 13 0 0 0,2-3-5365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 32 656 0 0,'12'-9'1329'0'0,"17"-9"2575"0"0,-9 13 2367 0 0,-19 5-6182 0 0,-1 0 1 0 0,0 0 0 0 0,1 1-1 0 0,-1-1 1 0 0,1 0 0 0 0,-1 0 0 0 0,1 0-1 0 0,-1 0 1 0 0,0 0 0 0 0,1 1-1 0 0,-1-1 1 0 0,1 0 0 0 0,-1 0-1 0 0,0 1 1 0 0,1-1 0 0 0,-1 0-1 0 0,0 0 1 0 0,0 1 0 0 0,1-1-1 0 0,-1 0 1 0 0,0 1 0 0 0,1-1-1 0 0,-1 0 1 0 0,0 1 0 0 0,0-1-1 0 0,0 1 1 0 0,0-1 0 0 0,1 0-1 0 0,-1 1 1 0 0,0-1 0 0 0,0 1 0 0 0,0-1-1 0 0,0 1 1 0 0,0-1 0 0 0,0 0-1 0 0,0 1 1 0 0,0-1 0 0 0,0 1-1 0 0,0-1 1 0 0,0 1 0 0 0,0-1-1 0 0,0 0 1 0 0,-1 1 0 0 0,1-1-1 0 0,0 1 1 0 0,0-1 0 0 0,0 0-1 0 0,-1 1 1 0 0,-10 22 1595 0 0,0-8-1196 0 0,0-1-1 0 0,-1-1 1 0 0,-1 0 0 0 0,0-1 0 0 0,-15 11-1 0 0,-77 51 862 0 0,103-73-1325 0 0,-64 37 1120 0 0,-1-3 1 0 0,-3-3-1 0 0,-120 40 1 0 0,186-71-1004 0 0,1 0 0 0 0,-1 0 0 0 0,1 1 0 0 0,0-1 0 0 0,0 1 0 0 0,0 0 0 0 0,0 0 0 0 0,-6 5 605 0 0,12-5-448 0 0,3 3-160 0 0,0-1 0 0 0,1 1 1 0 0,-1-1-1 0 0,1-1 0 0 0,0 1 0 0 0,12 3 1 0 0,53 15 415 0 0,-43-14-382 0 0,176 58 505 0 0,110 30 398 0 0,-314-96-1076 0 0,13 4-51 0 0,0-1-1 0 0,0-1 1 0 0,1 0 0 0 0,24-1-1 0 0,-37-1-329 0 0,0 0-1 0 0,0-1 0 0 0,0 1 1 0 0,0-1-1 0 0,0 0 1 0 0,-1 0-1 0 0,1 1 0 0 0,0-1 1 0 0,3-3-1 0 0,4-2-5219 0 0,2-1-1787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8:58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515 429 20 0 0,'-1'-33'1915'0'0,"0"27"-1552"0"0,0 1 1 0 0,-1 0-1 0 0,0 0 1 0 0,0-1-1 0 0,0 1 1 0 0,-5-7-1 0 0,3 5 111 0 0,-1 0 0 0 0,-1 0 0 0 0,1 1-1 0 0,-1 0 1 0 0,0 0 0 0 0,-1 0 0 0 0,-11-7 0 0 0,6 5 173 0 0,0 1-1 0 0,0 1 1 0 0,0 0 0 0 0,-1 0 0 0 0,0 2 0 0 0,0-1 0 0 0,-1 2 0 0 0,1 0 0 0 0,-26-3 0 0 0,25 6-218 0 0,0 1 1 0 0,1 1-1 0 0,-1 0 0 0 0,0 0 1 0 0,1 1-1 0 0,0 1 1 0 0,0 0-1 0 0,0 1 1 0 0,0 1-1 0 0,1 0 1 0 0,-1 0-1 0 0,2 1 0 0 0,-1 1 1 0 0,1 0-1 0 0,0 1 1 0 0,1 0-1 0 0,0 0 1 0 0,-11 13-1 0 0,17-17-229 0 0,-1 1 0 0 0,1-1 0 0 0,1 1 0 0 0,-1 0-1 0 0,1 0 1 0 0,0 0 0 0 0,0 1 0 0 0,0-1 0 0 0,1 1 0 0 0,0 0 0 0 0,0-1 0 0 0,1 1-1 0 0,0 0 1 0 0,0 0 0 0 0,1 0 0 0 0,0 0 0 0 0,0 0 0 0 0,0 0 0 0 0,1 0 0 0 0,0 0-1 0 0,1-1 1 0 0,-1 1 0 0 0,1 0 0 0 0,1-1 0 0 0,-1 1 0 0 0,7 11 0 0 0,2-2-52 0 0,1-1 1 0 0,1 0 0 0 0,0-1 0 0 0,1 0 0 0 0,1-1 0 0 0,0-1-1 0 0,0 0 1 0 0,1-1 0 0 0,0-1 0 0 0,1-1 0 0 0,1 0 0 0 0,-1-1-1 0 0,1-1 1 0 0,1 0 0 0 0,21 4 0 0 0,-25-7-45 0 0,1-1 1 0 0,-1-1-1 0 0,1 0 1 0 0,-1-2 0 0 0,1 1-1 0 0,0-2 1 0 0,-1 0-1 0 0,1 0 1 0 0,-1-2-1 0 0,1 0 1 0 0,-1-1 0 0 0,0 0-1 0 0,0-1 1 0 0,0-1-1 0 0,-1-1 1 0 0,0 1-1 0 0,0-2 1 0 0,-1 0-1 0 0,17-14 1 0 0,-15 9-105 0 0,0-1 0 0 0,-1-1 0 0 0,-1-1 0 0 0,-1 0 0 0 0,0 0 0 0 0,-1-1 0 0 0,0-1 0 0 0,-2 0 0 0 0,0 0 0 0 0,-1-1 0 0 0,-1 0 0 0 0,10-40 0 0 0,-16 51-2 0 0,0-1 0 0 0,0 1 0 0 0,-1-1 1 0 0,0 0-1 0 0,0 1 0 0 0,-1-1 0 0 0,0 1 0 0 0,0-1 0 0 0,-1 1 0 0 0,0 0 0 0 0,-6-15 1 0 0,2 11-10 0 0,0 1 0 0 0,0 0 1 0 0,-2 0-1 0 0,1 0 1 0 0,-1 1-1 0 0,0 0 1 0 0,-11-9-1 0 0,-7-4-80 0 0,-1 2-1 0 0,-1 0 0 0 0,0 2 1 0 0,-62-30-1 0 0,72 41-468 0 0,0 0-1 0 0,-1 1 0 0 0,0 1 1 0 0,-33-7-1 0 0,-6 6-5849 0 0,41 6 2577 0 0,4-2 550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4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59 402 5589 0 0,'-17'-35'17202'0'0,"19"42"-16507"0"0,-1 6-213 0 0,0 1 1 0 0,0-1-1 0 0,-3 24 0 0 0,-4 52 1339 0 0,4-53-840 0 0,-7 45-1 0 0,0-32 807 0 0,9-47-387 0 0,-2-7-1239 0 0,-3-12-142 0 0,1-1-1 0 0,1 0 1 0 0,1 1 0 0 0,0-1-1 0 0,1 0 1 0 0,1 0 0 0 0,4-29-1 0 0,2 1 19 0 0,23-84-1 0 0,-22 102-36 0 0,2 0 0 0 0,1 1 0 0 0,1 1 0 0 0,2-1 0 0 0,0 2 0 0 0,2 0 0 0 0,0 0 0 0 0,2 2 0 0 0,34-39 0 0 0,-44 56 0 0 0,0 0 0 0 0,1 0 0 0 0,-1 1 0 0 0,1 0 0 0 0,0 0 0 0 0,0 1 0 0 0,1 0 0 0 0,-1 0 0 0 0,1 1 0 0 0,0 0 0 0 0,0 1 0 0 0,0 0 0 0 0,14-2 0 0 0,-19 4 0 0 0,0 0 0 0 0,1 0 0 0 0,-1 0 0 0 0,0 0 0 0 0,-1 1 0 0 0,1-1 0 0 0,0 1 0 0 0,0 0 0 0 0,0 0 0 0 0,0 1 0 0 0,0-1 0 0 0,-1 1 0 0 0,1 0 0 0 0,-1 0 0 0 0,1 0 0 0 0,-1 0 0 0 0,0 1 0 0 0,0-1 0 0 0,0 1 0 0 0,0 0 0 0 0,0 0 0 0 0,-1 0 0 0 0,1 0 0 0 0,-1 0 0 0 0,0 1 0 0 0,0-1 0 0 0,0 1 0 0 0,0-1 0 0 0,-1 1 0 0 0,1 0 0 0 0,-1 0 0 0 0,2 7 0 0 0,-2-1 0 0 0,1 1 0 0 0,-2-1 0 0 0,1 0 0 0 0,-1 1 0 0 0,-1-1 0 0 0,0 0 0 0 0,0 1 0 0 0,-1-1 0 0 0,0 0 0 0 0,-1 0 0 0 0,-6 13 0 0 0,0-1 0 0 0,-1 0 0 0 0,-1-1 0 0 0,-26 37 0 0 0,19-36 0 0 0,0 0 0 0 0,-2-2 0 0 0,-29 24 0 0 0,9-8 0 0 0,39-35 0 0 0,1-1 0 0 0,0 0 0 0 0,-1 0 0 0 0,1 0 0 0 0,-1 1 0 0 0,1-1 0 0 0,0 0 0 0 0,-1 0 0 0 0,1 1 0 0 0,0-1 0 0 0,-1 0 0 0 0,1 1 0 0 0,0-1 0 0 0,0 0 0 0 0,0 1 0 0 0,-1-1 0 0 0,1 0 0 0 0,0 1 0 0 0,0-1 0 0 0,0 1 0 0 0,0-1 0 0 0,-1 0 0 0 0,1 1 0 0 0,0-1 0 0 0,0 1 0 0 0,0-1 0 0 0,0 1 0 0 0,0-1 0 0 0,0 0 0 0 0,0 1 0 0 0,0 0 0 0 0,0-1 0 0 0,-1 1 0 0 0,1 0 0 0 0,0-1 0 0 0,0 1 0 0 0,0-1 0 0 0,0 1 0 0 0,0 0 0 0 0,0-1 0 0 0,0 1 0 0 0,-1 0 0 0 0,2-1 0 0 0,-1 1 0 0 0,0-1 0 0 0,0 1 0 0 0,0 0 0 0 0,0-1 0 0 0,0 1 0 0 0,0-1 0 0 0,1 1 0 0 0,-1 0 0 0 0,0-1 0 0 0,1 1 0 0 0,-1-1 0 0 0,0 1 0 0 0,1-1 0 0 0,-1 1 0 0 0,0-1 0 0 0,1 1 0 0 0,-1-1 0 0 0,1 0 0 0 0,-1 1 0 0 0,1-1 0 0 0,-1 0 0 0 0,2 1 0 0 0,-2-1 0 0 0,34 30 0 0 0,1-1 0 0 0,1-3 0 0 0,43 25 0 0 0,-33-22 0 0 0,-41-26 0 0 0,142 85 0 0 0,-145-86 0 0 0,2 1 0 0 0,18-2 0 0 0,-19-1-656 0 0,0 0 0 0 0,0-1 1 0 0,0 1-1 0 0,-1-1 0 0 0,1 0 0 0 0,0 0 0 0 0,0 0 1 0 0,0-1-1 0 0,-1 1 0 0 0,1-1 0 0 0,-1 1 0 0 0,1-1 1 0 0,-1 0-1 0 0,0 0 0 0 0,0 0 0 0 0,1 0 0 0 0,-1 0 0 0 0,-1 0 1 0 0,1-1-1 0 0,2-3 0 0 0,2-3-2598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20 0 0,'8'-45'8035'0'0,"-8"45"-7909"0"0,0-1 1 0 0,0 1-1 0 0,0 0 1 0 0,0 0-1 0 0,0-1 1 0 0,1 1-1 0 0,-1 0 1 0 0,0-1 0 0 0,0 1-1 0 0,1 0 1 0 0,-1 0-1 0 0,0 0 1 0 0,0-1-1 0 0,1 1 1 0 0,-1 0-1 0 0,0 0 1 0 0,1 0-1 0 0,-1 0 1 0 0,0-1-1 0 0,1 1 1 0 0,-1 0 0 0 0,0 0-1 0 0,0 0 1 0 0,1 0-1 0 0,-1 0 1 0 0,0 0-1 0 0,1 0 1 0 0,-1 0-1 0 0,0 0 1 0 0,1 0-1 0 0,-1 0 1 0 0,0 0-1 0 0,1 0 1 0 0,-1 0-1 0 0,0 1 1 0 0,1-1 0 0 0,-1 0-1 0 0,0 0 1 0 0,1 0-1 0 0,-1 0 1 0 0,0 0-1 0 0,1 1 1 0 0,-1-1-1 0 0,10 7 1405 0 0,-5 0-1006 0 0,0 0 0 0 0,-1 1 0 0 0,1 0-1 0 0,-2-1 1 0 0,1 1 0 0 0,-1 0 0 0 0,0 1-1 0 0,-1-1 1 0 0,2 9 0 0 0,0-5-17 0 0,38 115 1483 0 0,-26-84-6081 0 0,-16-34-2447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11 152 152 0 0,'-2'-3'375'0'0,"1"0"0"0"0,-1 0-1 0 0,1 0 1 0 0,0 0 0 0 0,0 0 0 0 0,0-1-1 0 0,1 1 1 0 0,-1 0 0 0 0,1 0 0 0 0,0-1-1 0 0,0 1 1 0 0,0 0 0 0 0,0 0 0 0 0,0-1-1 0 0,1 1 1 0 0,-1 0 0 0 0,1 0 0 0 0,0-1-1 0 0,2-2 1 0 0,-1 1 81 0 0,1 1 1 0 0,-1 0-1 0 0,1 0 0 0 0,0 1 0 0 0,0-1 1 0 0,1 1-1 0 0,-1-1 0 0 0,1 1 1 0 0,0 0-1 0 0,0 0 0 0 0,0 1 0 0 0,7-5 1 0 0,1 1 139 0 0,1 1-1 0 0,-1 0 1 0 0,1 1 0 0 0,0 0 0 0 0,0 1 0 0 0,0 0 0 0 0,1 1 0 0 0,13-1 0 0 0,-6 3-25 0 0,-1 0 0 0 0,1 2 0 0 0,0 0 1 0 0,34 8-1 0 0,-18 1-79 0 0,-1 1 0 0 0,-1 1 0 0 0,0 2 0 0 0,-1 2 0 0 0,43 27 0 0 0,-43-22 110 0 0,41 35 1 0 0,-63-46-407 0 0,1 0 1 0 0,-2 1-1 0 0,0 1 1 0 0,0-1-1 0 0,-1 2 1 0 0,8 15 0 0 0,-16-26-158 0 0,0 0 1 0 0,-1 0 0 0 0,1 0 0 0 0,-1 0 0 0 0,0 0 0 0 0,0 0 0 0 0,0 0 0 0 0,-1 1 0 0 0,1-1 0 0 0,-1 0 0 0 0,1 1 0 0 0,-1-1 0 0 0,0 0 0 0 0,-1 1 0 0 0,1-1 0 0 0,0 0 0 0 0,-1 1 0 0 0,-1 4 0 0 0,0-4-12 0 0,0 0 0 0 0,0-1 1 0 0,-1 1-1 0 0,1 0 1 0 0,-1-1-1 0 0,0 1 1 0 0,0-1-1 0 0,0 0 1 0 0,0 0-1 0 0,0 0 1 0 0,-1 0-1 0 0,-5 2 1 0 0,-5 3-12 0 0,-1 0 1 0 0,0-2 0 0 0,0 0 0 0 0,-1 0-1 0 0,0-2 1 0 0,-19 4 0 0 0,1-2-96 0 0,-1-2-1 0 0,-68-1 1 0 0,-71-15-798 0 0,65 3-1130 0 0,83 7 601 0 0,-17 0-4178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8 400 0 0,'3'-1'686'0'0,"0"0"1"0"0,-1 0-1 0 0,1 0 0 0 0,0 0 0 0 0,0 0 1 0 0,-1 1-1 0 0,1-1 0 0 0,0 1 1 0 0,0 0-1 0 0,0 0 0 0 0,0 0 0 0 0,0 0 1 0 0,-1 1-1 0 0,1-1 0 0 0,0 1 1 0 0,0-1-1 0 0,0 1 0 0 0,-1 0 0 0 0,1 0 1 0 0,0 0-1 0 0,-1 0 0 0 0,3 2 1 0 0,-1 0-145 0 0,-1 0 1 0 0,0-1-1 0 0,0 1 1 0 0,0 0 0 0 0,4 6-1 0 0,7 12 1300 0 0,-1 1-1 0 0,-1 1 1 0 0,15 40-1 0 0,-15-33-1932 0 0,-9-24-454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291 176 236 0 0,'4'-7'970'0'0,"-1"-1"0"0"0,0 0-1 0 0,0 0 1 0 0,0 0 0 0 0,-1-1 0 0 0,0 1 0 0 0,-1-1-1 0 0,0 1 1 0 0,0-1 0 0 0,-1-8 0 0 0,0 14-748 0 0,0-1 1 0 0,-1 1 0 0 0,0 0-1 0 0,1 1 1 0 0,-1-1-1 0 0,0 0 1 0 0,-1 0 0 0 0,1 0-1 0 0,0 0 1 0 0,-1 1-1 0 0,1-1 1 0 0,-1 1 0 0 0,0-1-1 0 0,0 1 1 0 0,0 0-1 0 0,0-1 1 0 0,0 1 0 0 0,-6-3-1 0 0,5 2 10 0 0,-1 0-1 0 0,0 1 1 0 0,0 0 0 0 0,0 0-1 0 0,0 0 1 0 0,0 0-1 0 0,0 1 1 0 0,-1-1 0 0 0,1 1-1 0 0,-1 0 1 0 0,-6 0-1 0 0,1 1 13 0 0,-1 0 0 0 0,1 1 1 0 0,0 1-1 0 0,0-1 0 0 0,-1 2 0 0 0,1-1 0 0 0,1 2 0 0 0,-1-1 0 0 0,0 1 0 0 0,1 1 0 0 0,0-1 0 0 0,0 2 0 0 0,0-1 0 0 0,1 1 0 0 0,0 0 1 0 0,0 1-1 0 0,0 0 0 0 0,1 0 0 0 0,0 1 0 0 0,1 0 0 0 0,-1 0 0 0 0,1 1 0 0 0,1-1 0 0 0,-6 14 0 0 0,9-19-149 0 0,1 1 0 0 0,-1 0 0 0 0,1 0 0 0 0,0 0 0 0 0,1 0 0 0 0,-1 0 0 0 0,1 0 0 0 0,-1 0 0 0 0,1 0 0 0 0,1 0 0 0 0,-1 0 0 0 0,0 0 0 0 0,1 0 0 0 0,0 0 0 0 0,0-1 0 0 0,2 7 0 0 0,0-4-9 0 0,0-1 0 0 0,0 1 1 0 0,0-1-1 0 0,1 0 1 0 0,0 0-1 0 0,0-1 0 0 0,0 1 1 0 0,1-1-1 0 0,8 7 1 0 0,1-1 48 0 0,0-1 0 0 0,0-1 1 0 0,1 0-1 0 0,0-2 0 0 0,0 1 1 0 0,1-2-1 0 0,17 5 0 0 0,-18-7-52 0 0,-1 0-1 0 0,0-1 1 0 0,1-1 0 0 0,0 0-1 0 0,-1-1 1 0 0,1 0 0 0 0,0-2-1 0 0,-1 1 1 0 0,21-6-1 0 0,-30 6-91 0 0,0-1 0 0 0,0 1-1 0 0,0-1 1 0 0,-1 0 0 0 0,1-1-1 0 0,-1 1 1 0 0,1-1 0 0 0,-1 0-1 0 0,0 0 1 0 0,0 0-1 0 0,0 0 1 0 0,0-1 0 0 0,-1 1-1 0 0,1-1 1 0 0,-1 0 0 0 0,0 0-1 0 0,0-1 1 0 0,-1 1 0 0 0,1 0-1 0 0,-1-1 1 0 0,0 0-1 0 0,0 1 1 0 0,0-1 0 0 0,-1 0-1 0 0,0 0 1 0 0,0 0 0 0 0,0 0-1 0 0,0 0 1 0 0,-1-11 0 0 0,0 10-56 0 0,0 0 1 0 0,-1 0-1 0 0,0 0 1 0 0,0 0-1 0 0,-1 0 1 0 0,1 1 0 0 0,-1-1-1 0 0,-1 0 1 0 0,1 1-1 0 0,-1-1 1 0 0,0 1 0 0 0,0 0-1 0 0,0 0 1 0 0,-1 0-1 0 0,0 0 1 0 0,0 1-1 0 0,0 0 1 0 0,0-1 0 0 0,-10-6-1 0 0,5 5-355 0 0,0 1 0 0 0,0 0-1 0 0,-1 0 1 0 0,1 0 0 0 0,-1 2 0 0 0,0-1-1 0 0,0 1 1 0 0,0 0 0 0 0,0 1 0 0 0,-19-1-1 0 0,25 3-288 0 0,0 0-1 0 0,1 0 1 0 0,-1 0-1 0 0,1 0 1 0 0,-1 1-1 0 0,-4 1 1 0 0,-1 0-1913 0 0,0 0 114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11 556 0 0,'2'-1'415'0'0,"0"0"1"0"0,-1-1-1 0 0,1 1 0 0 0,0 0 1 0 0,0 0-1 0 0,0 1 0 0 0,0-1 1 0 0,0 0-1 0 0,0 1 0 0 0,0-1 1 0 0,0 1-1 0 0,0 0 0 0 0,1 0 1 0 0,-1-1-1 0 0,0 1 0 0 0,0 1 1 0 0,0-1-1 0 0,0 0 0 0 0,0 0 1 0 0,0 1-1 0 0,0-1 1 0 0,0 1-1 0 0,4 2 0 0 0,-2-1 95 0 0,-1 0-1 0 0,1 0 1 0 0,-1 1-1 0 0,0 0 1 0 0,0 0-1 0 0,0 0 1 0 0,0 0-1 0 0,0 0 1 0 0,-1 1-1 0 0,1-1 1 0 0,3 7-1 0 0,16 36 2270 0 0,-2 1 1 0 0,17 63-1 0 0,-10-32-645 0 0,-27-77-2184 0 0,1 0 0 0 0,-1 0 0 0 0,1 0 1 0 0,-1 0-1 0 0,1 0 0 0 0,-1-1 0 0 0,1 1 1 0 0,0 0-1 0 0,-1 0 0 0 0,1-1 0 0 0,0 1 0 0 0,0-1 1 0 0,-1 1-1 0 0,1 0 0 0 0,0-1 0 0 0,0 1 1 0 0,1-1-1 0 0,3 3-3564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77 168 352 0 0,'-24'-6'1752'0'0,"-3"-2"2083"0"0,2-6 5526 0 0,25 14-9265 0 0,0-1-1 0 0,0 1 1 0 0,0 0 0 0 0,0 0-1 0 0,0 0 1 0 0,-1-1 0 0 0,1 1-1 0 0,0 0 1 0 0,0 0 0 0 0,0-1-1 0 0,0 1 1 0 0,0 0 0 0 0,0 0-1 0 0,0-1 1 0 0,0 1 0 0 0,0 0-1 0 0,0 0 1 0 0,0-1 0 0 0,0 1-1 0 0,0 0 1 0 0,0 0 0 0 0,0-1-1 0 0,1 1 1 0 0,-1 0 0 0 0,0 0-1 0 0,0-1 1 0 0,0 1-1 0 0,0 0 1 0 0,0 0 0 0 0,1 0-1 0 0,-1-1 1 0 0,0 1 0 0 0,0 0-1 0 0,0 0 1 0 0,0 0 0 0 0,1-1-1 0 0,-1 1 1 0 0,0 0 0 0 0,0 0-1 0 0,1 0 1 0 0,-1 0 0 0 0,0 0-1 0 0,0 0 1 0 0,0 0 0 0 0,1 0-1 0 0,-1-1 1 0 0,11-5 1292 0 0,23-3 719 0 0,0 1 0 0 0,49-4 0 0 0,-31 5-971 0 0,17-3-311 0 0,15-1 258 0 0,1-5 0 0 0,96-29 1 0 0,-162 40-2401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0 464 0 0,'-28'14'2482'0'0,"27"-13"-2019"0"0,-1 0 0 0 0,1-1-1 0 0,0 1 1 0 0,0 0 0 0 0,-1 0-1 0 0,1 0 1 0 0,0 0 0 0 0,0 0 0 0 0,0 0-1 0 0,0 0 1 0 0,0 0 0 0 0,0 1-1 0 0,1-1 1 0 0,-1 0 0 0 0,0 1 0 0 0,0-1-1 0 0,1 0 1 0 0,-1 3 0 0 0,1-3-245 0 0,0 0 0 0 0,1 0 0 0 0,-1 0 1 0 0,1 0-1 0 0,-1-1 0 0 0,1 1 0 0 0,-1 0 1 0 0,1 0-1 0 0,0 0 0 0 0,-1-1 0 0 0,1 1 1 0 0,0 0-1 0 0,-1-1 0 0 0,1 1 0 0 0,0 0 1 0 0,0-1-1 0 0,0 1 0 0 0,0-1 0 0 0,0 0 0 0 0,0 1 1 0 0,-1-1-1 0 0,3 1 0 0 0,22 7 2245 0 0,-25-8-2441 0 0,34 5 1606 0 0,1-1 1 0 0,-1-1-1 0 0,1-2 0 0 0,45-5 1 0 0,43-7-4704 0 0,-43 0-4930 0 0,-54 7 5210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24 400 0 0,'0'0'1237'0'0,"0"-3"270"0"0,6-18 13803 0 0,2 31-14866 0 0,-2 3 1030 0 0,-1 0 0 0 0,0 1 0 0 0,6 27 1 0 0,-9-32-986 0 0,39 172 5227 0 0,-40-177-5810 0 0,0 1 230 0 0,0-1-297 0 0,0-2-182 0 0,-1 0-29 0 0,2 2-560 0 0,-1-1 413 0 0,0 1 214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66 244 668 0 0,'-25'-21'2473'0'0,"20"19"-1415"0"0,1-1 0 0 0,0-1 0 0 0,0 1 0 0 0,0 0-1 0 0,0-1 1 0 0,0 0 0 0 0,1 0 0 0 0,-4-6 0 0 0,6 9-776 0 0,1 1 0 0 0,0-1 0 0 0,0 0 0 0 0,0 1 1 0 0,-1-1-1 0 0,1 0 0 0 0,0 0 0 0 0,0 1 0 0 0,0-1 0 0 0,0 0 1 0 0,0 0-1 0 0,0 1 0 0 0,0-1 0 0 0,1 0 0 0 0,-1 0 0 0 0,0 1 1 0 0,0-1-1 0 0,1 0 0 0 0,-1 0 0 0 0,0 1 0 0 0,1-1 0 0 0,-1 1 1 0 0,0-1-1 0 0,2-1 0 0 0,18-12 2776 0 0,27-3-1112 0 0,-44 16-1538 0 0,293-80 6646 0 0,-237 61-6477 0 0,55-13-972 0 0,-112 33-310 0 0,2 5-1738 0 0,-19 20-9411 0 0,4-14 8877 0 0</inkml:trace>
  <inkml:trace contextRef="#ctx0" brushRef="#br0" timeOffset="1">244 270 220 0 0,'-29'28'3846'0'0,"28"-26"-2900"0"0,-1 0 0 0 0,1 0 0 0 0,0 1 1 0 0,0-1-1 0 0,0 0 0 0 0,0 1 0 0 0,-2 4 1 0 0,4-7-755 0 0,-1 1 1 0 0,1 0 0 0 0,-1 0-1 0 0,0 0 1 0 0,1-1 0 0 0,0 1-1 0 0,-1 0 1 0 0,1 0 0 0 0,-1-1-1 0 0,1 1 1 0 0,0 0-1 0 0,-1-1 1 0 0,1 1 0 0 0,0-1-1 0 0,0 1 1 0 0,-1-1 0 0 0,1 1-1 0 0,0-1 1 0 0,0 0 0 0 0,0 1-1 0 0,0-1 1 0 0,0 0 0 0 0,0 0-1 0 0,1 0 1 0 0,-1 1 304 0 0,11 2 639 0 0,0 0 1 0 0,0-1-1 0 0,0 0 0 0 0,0-1 1 0 0,0 0-1 0 0,15-2 1 0 0,-14 1-714 0 0,-1 0 0 0 0,1 0 0 0 0,0 1 0 0 0,-1 1 0 0 0,18 4 0 0 0,-23-3-5994 0 0,-2 0 3607 0 0,-1-1 501 0 0,2 2-1700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47 688 0 0,'0'-3'1445'0'0,"0"1"-1174"0"0,1-19 4046 0 0,5 1 5610 0 0,9 39-6348 0 0,-8 1-2626 0 0,0 0-1 0 0,-2 0 1 0 0,0 0-1 0 0,-1 1 0 0 0,-1 0 1 0 0,0 26-1 0 0,-1-23-431 0 0,6 58-485 0 0,-1-29-5854 0 0,-7-47 3706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9:55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7065 0 0,'20'-18'10894'0'0,"13"-2"-4043"0"0,-32 20-6770 0 0,0 0 0 0 0,-1 0 0 0 0,1 0 0 0 0,0-1 0 0 0,0 1 0 0 0,0 0 0 0 0,-1 0 0 0 0,1 0 0 0 0,0 0 0 0 0,0 0 0 0 0,0 0 0 0 0,-1 1-1 0 0,1-1 1 0 0,0 0 0 0 0,0 0 0 0 0,-1 1 0 0 0,1-1 0 0 0,0 0 0 0 0,0 1 0 0 0,-1-1 0 0 0,1 0 0 0 0,0 1 0 0 0,-1-1 0 0 0,1 1 0 0 0,-1-1 0 0 0,1 1 0 0 0,-1 0 0 0 0,1-1 0 0 0,-1 1-1 0 0,1 0 1 0 0,-1-1 0 0 0,1 1 0 0 0,-1 0 0 0 0,0-1 0 0 0,1 1 0 0 0,-1 0 0 0 0,0 0 0 0 0,0-1 0 0 0,1 2 0 0 0,6 31 1627 0 0,-7-32-1664 0 0,17 206 2923 0 0,-17-202-2967 0 0,1 1 0 0 0,0-1 0 0 0,1 1 0 0 0,-1-1 0 0 0,1 1 0 0 0,0-1 0 0 0,0 0 0 0 0,1 0 0 0 0,0 0 0 0 0,-1 0 0 0 0,2 0 0 0 0,-1 0 0 0 0,1-1 0 0 0,4 5 0 0 0,-2-3 0 0 0,0-1 0 0 0,1-1 0 0 0,0 1 0 0 0,0-1 0 0 0,0 0 0 0 0,0-1 0 0 0,0 0 0 0 0,1 0 0 0 0,7 2 0 0 0,14 1 0 0 0,1-1 0 0 0,-1-1 0 0 0,1-2 0 0 0,38-1 0 0 0,-63-1 0 0 0,9 0 0 0 0,5 0 0 0 0,35-5 0 0 0,-54 5-227 0 0,1 0-1 0 0,-1 0 1 0 0,1 0-1 0 0,-1 0 1 0 0,1 0 0 0 0,-1 0-1 0 0,1 0 1 0 0,-1 0-1 0 0,1 0 1 0 0,0 0 0 0 0,-1 0-1 0 0,1 0 1 0 0,-1-1-1 0 0,1 1 1 0 0,-1 0 0 0 0,1 0-1 0 0,-1-1 1 0 0,1 1-1 0 0,-1 0 1 0 0,1-1-1 0 0,-1 1 1 0 0,0 0 0 0 0,1-1-1 0 0,-1 1 1 0 0,0 0-1 0 0,1-1 1 0 0,-1 1 0 0 0,0-1-1 0 0,1 1 1 0 0,-1-1-1 0 0,0 1 1 0 0,0-1 0 0 0,1 1-1 0 0,-1-2 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27 145 196 0 0,'-1'-2'176'0'0,"-3"-1"425"0"0,1-1 0 0 0,0 0 1 0 0,0 0-1 0 0,0 0 0 0 0,-4-9 0 0 0,6 12-380 0 0,1-1 0 0 0,0 1 0 0 0,-1 0 0 0 0,1-1 0 0 0,0 1 0 0 0,-1-1 0 0 0,1 1 0 0 0,0-1 1 0 0,0 1-1 0 0,0 0 0 0 0,1-1 0 0 0,-1 1 0 0 0,0-1 0 0 0,0 1 0 0 0,1-1 0 0 0,-1 1 0 0 0,1 0 0 0 0,-1-1 0 0 0,1 1 0 0 0,0 0 0 0 0,-1 0 0 0 0,1-1 0 0 0,0 1 0 0 0,0 0 0 0 0,2-2 0 0 0,4-3 299 0 0,0 0-1 0 0,0 1 1 0 0,1-1 0 0 0,-1 2 0 0 0,1-1 0 0 0,1 1 0 0 0,-1 0 0 0 0,0 1 0 0 0,1 0 0 0 0,0 0 0 0 0,9-1 0 0 0,13-2 971 0 0,58-5 0 0 0,-47 8-344 0 0,0 3 0 0 0,-1 1 0 0 0,74 12 0 0 0,-97-10-760 0 0,1 1 0 0 0,-1 1-1 0 0,0 0 1 0 0,-1 2 0 0 0,1 0-1 0 0,-1 1 1 0 0,-1 0 0 0 0,0 2-1 0 0,0 0 1 0 0,26 21 0 0 0,-37-26-259 0 0,0 0 1 0 0,0 1-1 0 0,0 0 1 0 0,-1-1-1 0 0,0 2 1 0 0,0-1-1 0 0,-1 0 1 0 0,0 1-1 0 0,0-1 1 0 0,0 1 0 0 0,-1 0-1 0 0,0 0 1 0 0,0 0-1 0 0,-1 0 1 0 0,0 0-1 0 0,0 1 1 0 0,0-1-1 0 0,-1 0 1 0 0,0 0-1 0 0,-1 1 1 0 0,0-1-1 0 0,0 0 1 0 0,-4 13 0 0 0,2-9-73 0 0,-1 0 1 0 0,0 0-1 0 0,-1-1 1 0 0,0 1-1 0 0,-1-1 1 0 0,0-1-1 0 0,-1 1 1 0 0,0-1-1 0 0,0 0 1 0 0,-1 0-1 0 0,0-1 1 0 0,-1 0-1 0 0,1-1 1 0 0,-17 11 0 0 0,0-4-162 0 0,-1 0 1 0 0,0-2 0 0 0,-1-1 0 0 0,0-2 0 0 0,-1 0 0 0 0,-30 5 0 0 0,8-5-733 0 0,-1-2 1 0 0,-85 0 0 0 0,96-9 218 0 0,21 1-1713 0 0,-1 0-7331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0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8005 0 0,'50'-29'9069'0'0,"-1"2"-4701"0"0,-21 14-3578 0 0,0 0 0 0 0,0 2 0 0 0,44-11 0 0 0,-43 15-197 0 0,1 2 0 0 0,30-3 0 0 0,-50 7-424 0 0,0 1 1 0 0,-1 0 0 0 0,1 0-1 0 0,-1 1 1 0 0,1 1-1 0 0,-1-1 1 0 0,1 1 0 0 0,-1 1-1 0 0,0 0 1 0 0,12 5 0 0 0,-19-7-133 0 0,0 0 1 0 0,0 0 0 0 0,-1 0 0 0 0,1 1 0 0 0,0-1 0 0 0,-1 0-1 0 0,1 1 1 0 0,-1-1 0 0 0,1 1 0 0 0,-1-1 0 0 0,0 1 0 0 0,1 0-1 0 0,-1-1 1 0 0,0 1 0 0 0,0 0 0 0 0,0 0 0 0 0,-1 0 0 0 0,1 0-1 0 0,0 0 1 0 0,-1 0 0 0 0,1 2 0 0 0,-1 0 0 0 0,0 0 1 0 0,0 0-1 0 0,0 0 1 0 0,-1-1-1 0 0,1 1 1 0 0,-1 0-1 0 0,0-1 1 0 0,0 1-1 0 0,-1-1 1 0 0,1 1-1 0 0,-3 3 1 0 0,-5 8 52 0 0,-1 1 0 0 0,0-2 0 0 0,-24 26 1 0 0,29-34-62 0 0,-29 30 138 0 0,23-25-41 0 0,-1 0-1 0 0,1 2 0 0 0,1-1 1 0 0,1 1-1 0 0,0 1 0 0 0,-12 21 1 0 0,21-34-97 0 0,-2 5 34 0 0,1-1-7 0 0,1 0 70 0 0,2-1 22 0 0,-1-2-103 0 0,0 0 1 0 0,1 0-1 0 0,-1 0 0 0 0,1 0 0 0 0,-1 0 0 0 0,1 0 0 0 0,0 0 1 0 0,0-1-1 0 0,0 1 0 0 0,0-1 0 0 0,0 0 0 0 0,0 1 0 0 0,0-1 1 0 0,0 0-1 0 0,3 1 0 0 0,1 0 27 0 0,0-1 0 0 0,0 1 0 0 0,1-1 0 0 0,-1 0 0 0 0,11 0 0 0 0,0-2-45 0 0,0 0-1 0 0,0-1 0 0 0,30-7 1 0 0,-3-5-2015 0 0,-18 4-3631 0 0,-18 9-506 0 0,-5 1 4963 0 0,6-1-1891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564 226 108 0 0,'-2'-11'992'0'0,"0"0"1"0"0,-1 1-1 0 0,0-1 0 0 0,-1 1 1 0 0,0 0-1 0 0,-1 0 0 0 0,0 1 0 0 0,-1-1 1 0 0,1 1-1 0 0,-2 0 0 0 0,-7-9 1 0 0,7 11-461 0 0,-1 0 0 0 0,0 0 0 0 0,0 1 0 0 0,-1-1 0 0 0,1 2 0 0 0,-1 0 0 0 0,0 0 0 0 0,-1 0 0 0 0,1 1 0 0 0,-1 1 0 0 0,-18-5 0 0 0,9 4 97 0 0,0 1-1 0 0,0 1 0 0 0,0 0 0 0 0,-1 2 0 0 0,1 0 1 0 0,-32 5-1 0 0,35-3-274 0 0,1 2 0 0 0,-1-1-1 0 0,1 2 1 0 0,0 0 0 0 0,0 1 0 0 0,1 0 0 0 0,0 1 0 0 0,-21 14-1 0 0,30-17-180 0 0,0 0 0 0 0,0 0 0 0 0,0 0 0 0 0,0 1 0 0 0,1-1 0 0 0,0 1 0 0 0,0 0 0 0 0,0 1 0 0 0,1-1 0 0 0,-1 1 0 0 0,-2 8 0 0 0,4-11-98 0 0,1 1 1 0 0,1-1 0 0 0,-1 0 0 0 0,0 1 0 0 0,1-1 0 0 0,0 0 0 0 0,0 1-1 0 0,0-1 1 0 0,0 1 0 0 0,0-1 0 0 0,1 0 0 0 0,-1 1 0 0 0,1-1 0 0 0,0 0-1 0 0,0 1 1 0 0,0-1 0 0 0,0 0 0 0 0,1 0 0 0 0,0 0 0 0 0,-1 0 0 0 0,1 0-1 0 0,0 0 1 0 0,4 3 0 0 0,7 8 87 0 0,0-1-1 0 0,1 0 1 0 0,1-1-1 0 0,0-1 1 0 0,0 0-1 0 0,1-1 1 0 0,1-1 0 0 0,-1-1-1 0 0,2 0 1 0 0,-1-1-1 0 0,29 8 1 0 0,-31-11-132 0 0,1-1 0 0 0,-1 0 1 0 0,1-1-1 0 0,-1 0 0 0 0,1-1 0 0 0,0-1 0 0 0,-1-1 1 0 0,1 0-1 0 0,-1-1 0 0 0,1 0 0 0 0,-1-2 0 0 0,0 0 1 0 0,0 0-1 0 0,21-10 0 0 0,-31 11-58 0 0,0 1 0 0 0,0-1 1 0 0,0-1-1 0 0,0 1 0 0 0,-1-1 0 0 0,1 0 1 0 0,-1 0-1 0 0,0 0 0 0 0,0 0 0 0 0,-1-1 1 0 0,1 0-1 0 0,-1 0 0 0 0,0 0 0 0 0,0 0 0 0 0,-1 0 1 0 0,1 0-1 0 0,-1-1 0 0 0,0 1 0 0 0,-1-1 1 0 0,1 1-1 0 0,-1-1 0 0 0,0 0 0 0 0,0-8 1 0 0,-1 6-33 0 0,-1 1 0 0 0,0 0 1 0 0,0-1-1 0 0,0 1 1 0 0,-1 0-1 0 0,0 0 0 0 0,0 0 1 0 0,0 0-1 0 0,-1 1 1 0 0,-1-1-1 0 0,1 0 1 0 0,-1 1-1 0 0,0 0 0 0 0,0 0 1 0 0,-1 0-1 0 0,1 1 1 0 0,-1-1-1 0 0,-9-6 0 0 0,-2-1-262 0 0,0 1-1 0 0,-1 1 0 0 0,0 0 0 0 0,-22-10 0 0 0,27 16-735 0 0,-1 0 0 0 0,-24-5 1 0 0,28 8-814 0 0,-1 1 0 0 0,0 0 0 0 0,0 0 0 0 0,-15 1 0 0 0,11 2-941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13 440 0 0,'1'-1'479'0'0,"0"0"0"0"0,1 0 0 0 0,-1 0 0 0 0,1 0 0 0 0,-1 0 0 0 0,1 0 0 0 0,-1 0-1 0 0,1 0 1 0 0,0 1 0 0 0,-1-1 0 0 0,1 0 0 0 0,0 1 0 0 0,-1 0 0 0 0,1-1 0 0 0,0 1 0 0 0,0 0 0 0 0,-1 0 0 0 0,5 0 0 0 0,-4 1 4 0 0,1 0 0 0 0,-1 0 0 0 0,1 0 0 0 0,-1 1 0 0 0,1-1 0 0 0,-1 1 0 0 0,0-1 0 0 0,1 1 0 0 0,-1 0 1 0 0,0 0-1 0 0,2 2 0 0 0,6 7 573 0 0,-1 0 0 0 0,0 1 0 0 0,-1-1 0 0 0,0 2 0 0 0,-1-1 0 0 0,7 15 0 0 0,28 85 3026 0 0,-3-4-161 0 0,-38-107-4050 0 0,0 1 1 0 0,-1-1-1 0 0,1 0 0 0 0,0 1 0 0 0,0-1 0 0 0,0 0 1 0 0,0 1-1 0 0,0-1 0 0 0,0 0 0 0 0,0 0 1 0 0,0 0-1 0 0,2 1 0 0 0,-2-1-72 0 0,0-1 0 0 0,0 0 0 0 0,-1 0 0 0 0,1 1 0 0 0,0-1 0 0 0,-1 0 0 0 0,1 0 0 0 0,0 0 0 0 0,0 0 0 0 0,0 0 0 0 0,-1 0 0 0 0,1 0 0 0 0,0 0 0 0 0,0-1 0 0 0,-1 1 0 0 0,1 0 0 0 0,0 0 0 0 0,-1-1 0 0 0,1 1 0 0 0,0 0 0 0 0,-1-1 0 0 0,1 1 0 0 0,0-1 0 0 0,0 0 0 0 0,-1 1-8 0 0,1 0-1 0 0,-1 0 1 0 0,0 0 0 0 0,0-1 0 0 0,1 1-1 0 0,-1 0 1 0 0,1-1-419 0 0,-1 1 419 0 0,0 0 0 0 0,0 0-1 0 0,0-1 1 0 0,0 1 0 0 0,1 0 0 0 0,-1-1-1 0 0,0 1 1 0 0,0 0 0 0 0,0-1 0 0 0,0 1-1 0 0,0 0 1 0 0,0-1 0 0 0,0 1 0 0 0,0 0-1 0 0,0-1 1 0 0,0 1 0 0 0,0 0-1 0 0,0-1 1 0 0,0-11-4894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106 184 232 0 0,'-54'-26'4259'0'0,"17"11"3455"0"0,36 14-7282 0 0,0 1 1 0 0,1 0-1 0 0,-1 0 1 0 0,0-1-1 0 0,0 1 0 0 0,0-1 1 0 0,0 1-1 0 0,1 0 0 0 0,-1-1 1 0 0,0 0-1 0 0,1 1 0 0 0,-1-1 1 0 0,0 1-1 0 0,1-1 0 0 0,-1 0 1 0 0,1 1-1 0 0,-1-1 1 0 0,1 0-1 0 0,-1 0 0 0 0,0-1 1 0 0,1 2-238 0 0,0-1-1 0 0,0 1 1 0 0,0-1 0 0 0,1 0 0 0 0,-1 1 0 0 0,0-1 0 0 0,0 1 0 0 0,0-1 0 0 0,1 1 0 0 0,-1-1 0 0 0,0 1 0 0 0,1-1 0 0 0,-1 1 0 0 0,0-1 0 0 0,1 1-1 0 0,-1-1 1 0 0,1 1 0 0 0,-1 0 0 0 0,1-1 0 0 0,-1 1 0 0 0,1 0 0 0 0,0-1 0 0 0,4-2 391 0 0,0 0 1 0 0,0 1 0 0 0,1 0-1 0 0,10-3 1 0 0,174-30 1606 0 0,6-2-320 0 0,-79 6-2338 0 0,-116 31-339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1 480 0 0,'-40'22'4012'0'0,"15"-6"2134"0"0,25-16-6032 0 0,0 1 1 0 0,0-1 0 0 0,-1 0-1 0 0,1 0 1 0 0,0 1 0 0 0,0-1-1 0 0,0 0 1 0 0,0 1 0 0 0,-1-1-1 0 0,1 0 1 0 0,0 1 0 0 0,0-1-1 0 0,0 0 1 0 0,0 1 0 0 0,0-1-1 0 0,0 0 1 0 0,0 1 0 0 0,0-1-1 0 0,0 0 1 0 0,0 1 0 0 0,0-1-1 0 0,0 0 1 0 0,0 1 0 0 0,0-1 0 0 0,0 0-1 0 0,1 1 1 0 0,-1-1 0 0 0,0 0-1 0 0,0 0 1 0 0,0 1 0 0 0,0-1-1 0 0,1 0 1 0 0,-1 1 0 0 0,0-1-1 0 0,0 0 1 0 0,0 0 0 0 0,1 1-1 0 0,-1-1 1 0 0,0 0 0 0 0,1 0-1 0 0,-1 0 1 0 0,0 1 0 0 0,0-1-1 0 0,1 0 1 0 0,-1 0 0 0 0,0 0-1 0 0,1 0 1 0 0,-1 0 0 0 0,0 0-1 0 0,1 0 1 0 0,19 10 2324 0 0,-19-10-2200 0 0,22 7 1130 0 0,0-1 1 0 0,0-1 0 0 0,1-1-1 0 0,-1-1 1 0 0,34-1 0 0 0,-54-2-1245 0 0,44 1-296 0 0,67-7 0 0 0,-9-10-9488 0 0,-76 10 6658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22 632 0 0,'-1'-1'387'0'0,"1"0"0"0"0,0 0 1 0 0,0 0-1 0 0,0 0 0 0 0,0 0 0 0 0,0 0 0 0 0,0 0 0 0 0,0 0 0 0 0,0 0 1 0 0,1 0-1 0 0,-1 0 0 0 0,0 0 0 0 0,1 0 0 0 0,-1 0 0 0 0,0 0 0 0 0,1 0 1 0 0,-1 0-1 0 0,1 1 0 0 0,0-1 0 0 0,1-1 0 0 0,-2 1-73 0 0,1 2 0 0 0,-1-1 0 0 0,1 0 0 0 0,0 0 0 0 0,-1 0-1 0 0,1 0 1 0 0,0 0 0 0 0,-1 0 0 0 0,1 1 0 0 0,-1-1 0 0 0,1 0 0 0 0,-1 0 0 0 0,1 1-1 0 0,0-1 1 0 0,-1 1 0 0 0,1-1 0 0 0,-1 0 0 0 0,0 1 0 0 0,1-1 0 0 0,-1 1 0 0 0,1-1-1 0 0,-1 1 1 0 0,1 0 0 0 0,14 21 4927 0 0,-6-2-4084 0 0,3 26 1296 0 0,-2 0 0 0 0,-1 1 0 0 0,2 64-1 0 0,-10-99-2232 0 0,1 21-218 0 0,-2-32-243 0 0,-5-23-7301 0 0,-1-14-240 0 0,3 21 4842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88 187 100 0 0,'-30'-15'1813'0'0,"1"0"2427"0"0,0-2 10098 0 0,30 16-14132 0 0,-1 0 0 0 0,1 0 0 0 0,-1-1 0 0 0,1 1 0 0 0,0 0 1 0 0,-1 0-1 0 0,1 0 0 0 0,0 0 0 0 0,0 0 0 0 0,-1 0 0 0 0,1 0 0 0 0,0 0 0 0 0,0 0 0 0 0,0 0 0 0 0,0 0 0 0 0,1 1 0 0 0,-1-1 0 0 0,0 0 0 0 0,0 1 0 0 0,0-1 0 0 0,0 1 0 0 0,1-1 1 0 0,1 1-1 0 0,35-11 2274 0 0,-36 10-2362 0 0,169-30 1744 0 0,101-26 1008 0 0,-255 53-2850 0 0,-10 2-54 0 0,1 0 1 0 0,-1 0-1 0 0,12-6 0 0 0,-18 7-656 0 0</inkml:trace>
  <inkml:trace contextRef="#ctx0" brushRef="#br0" timeOffset="1">280 213 7413 0 0,'-7'5'1768'0'0,"0"0"-1"0"0,1 0 1 0 0,-1 0 0 0 0,1 1 0 0 0,0 0 0 0 0,1 0 0 0 0,-1 0 0 0 0,-4 9 1339 0 0,12-11-1932 0 0,1-1-980 0 0,0 0 0 0 0,0 0 0 0 0,1 0-1 0 0,-1 0 1 0 0,1 0 0 0 0,0-1 0 0 0,-1 1 0 0 0,1-1-1 0 0,0 0 1 0 0,0 0 0 0 0,0-1 0 0 0,1 1-1 0 0,-1-1 1 0 0,0 0 0 0 0,6 1 0 0 0,12 1 1574 0 0,41 2 1 0 0,-40-4-1497 0 0,-10 0-295 0 0,1 0-297 0 0,-1-1-1 0 0,27-1 1 0 0,-38 0-1089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35 396 0 0,'2'-21'4530'0'0,"0"8"5910"0"0,-2 13-10378 0 0,0 1 0 0 0,0 0 0 0 0,0 0-1 0 0,0 0 1 0 0,0-1 0 0 0,0 1 0 0 0,0 0 0 0 0,0 0 0 0 0,0 0-1 0 0,1 0 1 0 0,-1-1 0 0 0,0 1 0 0 0,1 0 0 0 0,-1 0 0 0 0,0-1-1 0 0,1 1 1 0 0,0 0 0 0 0,6 14 923 0 0,2 17 766 0 0,-2 0-1 0 0,6 51 1 0 0,-4-16-420 0 0,-5-39-841 0 0,6 31 975 0 0,-8-37-1225 0 0,-2-18-3916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1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38 256 0 0,'1'-12'113'0'0,"-2"-7"8590"0"0,-3 13-7685 0 0,2 5-336 0 0,0 3-55 0 0,-21 17 657 0 0,1 2 1 0 0,2 0-1 0 0,-34 43 1 0 0,19-21 426 0 0,-1 0 3111 0 0,36-43-4785 0 0,0 0 0 0 0,0-1 0 0 0,0 1-1 0 0,0 0 1 0 0,0 0 0 0 0,0 0 0 0 0,0 0 0 0 0,0 0-1 0 0,0 0 1 0 0,0-1 0 0 0,0 1 0 0 0,0 0 0 0 0,0 0 0 0 0,0 0-1 0 0,0 0 1 0 0,-1 0 0 0 0,1 0 0 0 0,0 0 0 0 0,0-1-1 0 0,0 1 1 0 0,0 0 0 0 0,0 0 0 0 0,0 0 0 0 0,0 0-1 0 0,0 0 1 0 0,0 0 0 0 0,0 0 0 0 0,-1 0 0 0 0,1 0 0 0 0,0 0-1 0 0,0 0 1 0 0,0-1 0 0 0,0 1 0 0 0,0 0 0 0 0,0 0-1 0 0,-1 0 1 0 0,1 0 0 0 0,0 0 0 0 0,0 0 0 0 0,0 0 0 0 0,0 0-1 0 0,0 0 1 0 0,0 0 0 0 0,-1 0 0 0 0,1 0 0 0 0,0 0-1 0 0,0 0 1 0 0,0 0 0 0 0,0 1 0 0 0,0-1 0 0 0,0 0 0 0 0,0 0-1 0 0,-1 0 1 0 0,1 0 0 0 0,0 0 0 0 0,0 0 0 0 0,0 0-1 0 0,0 0 1 0 0,0 0 0 0 0,0 0 0 0 0,0 0 0 0 0,0 1-1 0 0,-1-1 1 0 0,9-13 130 0 0,0 1 0 0 0,1 0-1 0 0,0 1 1 0 0,1 0 0 0 0,15-13-1 0 0,8-11 66 0 0,-19 20 2 0 0,0-1 1 0 0,1 2 0 0 0,19-15 0 0 0,-30 28-173 0 0,0 0 1 0 0,0 0 0 0 0,0 0 0 0 0,0 0-1 0 0,0 1 1 0 0,0 0 0 0 0,0 0 0 0 0,0 0-1 0 0,0 0 1 0 0,0 0 0 0 0,0 1 0 0 0,0 0 0 0 0,7 2-1 0 0,-5-1 44 0 0,1 0 0 0 0,-1 1-1 0 0,1 0 1 0 0,-1 1-1 0 0,0-1 1 0 0,0 1 0 0 0,0 0-1 0 0,-1 1 1 0 0,8 6 0 0 0,3 6 293 0 0,21 29 1 0 0,-25-30-140 0 0,1 0-1 0 0,19 17 1 0 0,-17-18 79 0 0,-7-8-76 0 0,0 1 1 0 0,1-2 0 0 0,-1 1-1 0 0,12 5 1 0 0,-19 11-16349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7:45.8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 8 44 0 0,'-6'-8'4008'0'0,"2"10"-3854"0"0,1-1 1 0 0,0 1 0 0 0,1 0-1 0 0,-1-1 1 0 0,0 1-1 0 0,0 1 1 0 0,1-1-1 0 0,-1 0 1 0 0,1 1 0 0 0,0-1-1 0 0,0 1 1 0 0,0 0-1 0 0,0-1 1 0 0,0 1 0 0 0,1 0-1 0 0,-1 0 1 0 0,1 0-1 0 0,-1 0 1 0 0,1 1 0 0 0,0-1-1 0 0,1 0 1 0 0,-1 1-1 0 0,0 3 1 0 0,-1 6 43 0 0,1-1 0 0 0,0 0 0 0 0,0 1 0 0 0,1-1 0 0 0,3 18 0 0 0,-3-28-153 0 0,0 0-1 0 0,0-1 1 0 0,1 1 0 0 0,-1 0-1 0 0,1 0 1 0 0,-1 0 0 0 0,1-1-1 0 0,-1 1 1 0 0,1 0 0 0 0,0-1-1 0 0,0 1 1 0 0,0 0-1 0 0,0-1 1 0 0,0 1 0 0 0,1-1-1 0 0,-1 0 1 0 0,0 1 0 0 0,1-1-1 0 0,-1 0 1 0 0,0 0 0 0 0,1 0-1 0 0,0 0 1 0 0,-1 0 0 0 0,1 0-1 0 0,0 0 1 0 0,-1-1-1 0 0,1 1 1 0 0,0 0 0 0 0,0-1-1 0 0,-1 1 1 0 0,1-1 0 0 0,0 0-1 0 0,0 0 1 0 0,0 0 0 0 0,0 0-1 0 0,0 0 1 0 0,-1 0 0 0 0,1 0-1 0 0,0-1 1 0 0,0 1-1 0 0,0-1 1 0 0,-1 1 0 0 0,1-1-1 0 0,2-1 1 0 0,0 0 39 0 0,-1 0 1 0 0,1-1-1 0 0,-1 0 1 0 0,0 1-1 0 0,0-1 1 0 0,0-1-1 0 0,0 1 1 0 0,0 0-1 0 0,-1-1 1 0 0,1 1-1 0 0,-1-1 1 0 0,0 0-1 0 0,2-5 1 0 0,3-5 406 0 0,-6 12-339 0 0,-5-9 398 0 0,4 10-514 0 0,-1 0 0 0 0,1 0-1 0 0,-1 0 1 0 0,1 0 0 0 0,-1 0 0 0 0,0 0-1 0 0,0 1 1 0 0,1-1 0 0 0,-1 0 0 0 0,0 0-1 0 0,0 1 1 0 0,0-1 0 0 0,0 0 0 0 0,1 1-1 0 0,-1-1 1 0 0,0 1 0 0 0,0 0 0 0 0,0-1-1 0 0,0 1 1 0 0,-2-1 0 0 0,2 1 119 0 0,-7 6-63 0 0,7-5-83 0 0,0-1 1 0 0,0 1-1 0 0,0-1 0 0 0,0 1 0 0 0,0 0 0 0 0,0 0 1 0 0,0-1-1 0 0,0 1 0 0 0,0 0 0 0 0,1 0 0 0 0,-1 0 0 0 0,-1 1 1 0 0,1 2 10 0 0,0 0-1 0 0,0-1 1 0 0,0 1 0 0 0,0 0 0 0 0,1-1 0 0 0,0 1 0 0 0,0 7 0 0 0,0-10-4 0 0,0 1 1 0 0,0 0-1 0 0,1-1 1 0 0,-1 1-1 0 0,0-1 1 0 0,1 1-1 0 0,0-1 1 0 0,-1 1-1 0 0,1-1 1 0 0,0 1-1 0 0,0-1 0 0 0,0 1 1 0 0,0-1-1 0 0,0 0 1 0 0,0 0-1 0 0,0 0 1 0 0,0 1-1 0 0,1-1 1 0 0,-1 0-1 0 0,0 0 1 0 0,2 0-1 0 0,-1 0 5 0 0,-1-1 0 0 0,1 1 1 0 0,0-1-1 0 0,-1 0 0 0 0,1 0 0 0 0,-1 0 0 0 0,1 0 1 0 0,0 0-1 0 0,-1 0 0 0 0,1 0 0 0 0,-1 0 0 0 0,1-1 0 0 0,-1 1 1 0 0,1-1-1 0 0,-1 1 0 0 0,1-1 0 0 0,-1 1 0 0 0,1-1 1 0 0,-1 0-1 0 0,0 0 0 0 0,1 0 0 0 0,-1 0 0 0 0,0 0 1 0 0,0 0-1 0 0,2-2 0 0 0,1 0 32 0 0,-1-1 0 0 0,1 1 1 0 0,-1-1-1 0 0,0 0 0 0 0,0 0 0 0 0,4-8 0 0 0,-3 4 114 0 0,-1 1 0 0 0,-1-1 0 0 0,1 0 0 0 0,-1 0 0 0 0,0 0 0 0 0,-1 0-1 0 0,0 0 1 0 0,0 0 0 0 0,-1 0 0 0 0,-1-16 0 0 0,1 24-155 0 0,0 0 1 0 0,0-1-1 0 0,0 1 0 0 0,0 0 1 0 0,0-1-1 0 0,0 1 0 0 0,-1-1 1 0 0,1 1-1 0 0,0 0 1 0 0,0-1-1 0 0,0 1 0 0 0,0 0 1 0 0,0-1-1 0 0,-1 1 0 0 0,1 0 1 0 0,0 0-1 0 0,0-1 0 0 0,-1 1 1 0 0,1 0-1 0 0,0-1 0 0 0,-1 1 1 0 0,1 0-1 0 0,0 0 0 0 0,0 0 1 0 0,-1-1-1 0 0,1 1 1 0 0,0 0-1 0 0,-1 0 0 0 0,1 0 1 0 0,-1 0-1 0 0,1 0 0 0 0,0 0 1 0 0,-1 0-1 0 0,1 0 0 0 0,0-1 1 0 0,-1 1-1 0 0,1 0 0 0 0,-1 1 1 0 0,1-1-1 0 0,0 0 1 0 0,-1 0-1 0 0,1 0 0 0 0,0 0 1 0 0,-1 0-1 0 0,1 0 0 0 0,0 0 1 0 0,-1 0-1 0 0,1 1 0 0 0,0-1 1 0 0,-1 0-1 0 0,1 0 0 0 0,-1 1 1 0 0,0 0 2 0 0,-1 0-1 0 0,1 0 1 0 0,0-1 0 0 0,-1 2 0 0 0,1-1-1 0 0,0 0 1 0 0,0 0 0 0 0,-1 0 0 0 0,1 1-1 0 0,0-1 1 0 0,-1 2 0 0 0,-3 11 63 0 0,-1 0 0 0 0,1 1 0 0 0,-2 16 0 0 0,6-27-69 0 0,0 0 1 0 0,1 0-1 0 0,0 0 0 0 0,0-1 1 0 0,0 1-1 0 0,0 0 0 0 0,1 0 1 0 0,0 0-1 0 0,0 0 0 0 0,1 6 0 0 0,-1-9-3 0 0,0 0-1 0 0,-1 1 0 0 0,1-1 0 0 0,0 0 0 0 0,0 1 1 0 0,0-1-1 0 0,-1 0 0 0 0,1 0 0 0 0,1 0 0 0 0,-1 0 0 0 0,0 0 1 0 0,0 0-1 0 0,0 0 0 0 0,0 0 0 0 0,1 0 0 0 0,-1 0 0 0 0,0-1 1 0 0,1 1-1 0 0,-1 0 0 0 0,1-1 0 0 0,-1 0 0 0 0,1 1 0 0 0,-1-1 1 0 0,1 0-1 0 0,-1 1 0 0 0,3-1 0 0 0,-2 0 103 0 0,-2 0-103 0 0,1 0 0 0 0,-1 0 0 0 0,0 0 0 0 0,0 0 0 0 0,0 0 0 0 0,0 0 0 0 0,1 0 0 0 0,-1 0-1 0 0,0 0 1 0 0,0 0 0 0 0,0 0 0 0 0,0 0 0 0 0,1 0 0 0 0,-1 0 0 0 0,0 0 0 0 0,0 0 0 0 0,0 0 0 0 0,0 0 0 0 0,0 0 0 0 0,1 1 0 0 0,-1-1 0 0 0,0 0 0 0 0,0 0 0 0 0,0 0-1 0 0,0 0 1 0 0,0 0 0 0 0,0 0 0 0 0,0 0 0 0 0,0 1 0 0 0,0-1 0 0 0,1 0 0 0 0,-1 0 0 0 0,0 0 0 0 0,0 0 0 0 0,0 1 0 0 0,0-1 0 0 0,0 0 0 0 0,0 0 0 0 0,0 0-1 0 0,0 0 1 0 0,0 0 0 0 0,0 1 0 0 0,0-1 0 0 0,0 0 0 0 0,-19 72 177 0 0,2-7-28 0 0,2 0-1 0 0,-10 100 1 0 0,23-128-91 0 0,-2 30 276 0 0,6 98 0 0 0,1-108-195 0 0,4 28 53 0 0,-5-73 95 0 0,1-10-109 0 0,-1-21-44 0 0,0-38-45 0 0,-10-118 70 0 0,7 130-41 0 0,1 44 16 0 0,0 6-120 0 0,11 296 106 0 0,-8-82-106 0 0,10 11 63 0 0,-2 50 18 0 0,-6-225-119 0 0,1 40 19 0 0,-22 157 207 0 0,2-63-85 0 0,11-49-108 0 0,-4 76 139 0 0,-2 92 88 0 0,-1-140 186 0 0,9-142-326 0 0,-2 1 1 0 0,-9 40-1 0 0,2-14 69 0 0,9-52-130 0 0,-4 24 974 0 0,-18 19-551 0 0,23-43-443 0 0,-11 29 20 0 0,10-29-3 0 0,1 1-33 0 0,-1 5 0 0 0,1-4 0 0 0,0 2 1 0 0,0-4 262 0 0,10-52-186 0 0,5-72 39 0 0,5-41-29 0 0,-13 29-60 0 0,11-109 18 0 0,2 103-95 0 0,21-100 105 0 0,-23 121-3 0 0,-12 91-141 0 0,10-29-1 0 0,-2 11-525 0 0,-1 11-4681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2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182 100 452 0 0,'0'0'758'0'0,"-2"-2"97"0"0,-1 2-591 0 0,1 0-1 0 0,-1 0 1 0 0,1 0 0 0 0,0 0 0 0 0,-1 0 0 0 0,1 0 0 0 0,0 1-1 0 0,-1-1 1 0 0,1 1 0 0 0,0-1 0 0 0,0 1 0 0 0,-1 0-1 0 0,1 0 1 0 0,0 0 0 0 0,0 0 0 0 0,0 0 0 0 0,0 1-1 0 0,0-1 1 0 0,-3 3 0 0 0,-44 36 2988 0 0,45-37-2807 0 0,-75 59 11239 0 0,82-70-11028 0 0,8-11-549 0 0,41-55 1226 0 0,-41 55-979 0 0,1 2 0 0 0,0-1 0 0 0,2 1 0 0 0,19-19 0 0 0,-31 35-298 0 0,1 0 1 0 0,-1 0-1 0 0,0-1 0 0 0,1 2 1 0 0,-1-1-1 0 0,1 0 0 0 0,0 0 1 0 0,-1 1-1 0 0,1-1 1 0 0,0 1-1 0 0,-1 0 0 0 0,1 0 1 0 0,0 0-1 0 0,-1 0 1 0 0,1 0-1 0 0,0 1 0 0 0,-1-1 1 0 0,1 1-1 0 0,-1-1 1 0 0,1 1-1 0 0,-1 0 0 0 0,1 0 1 0 0,4 3-1 0 0,5 2 185 0 0,0 1 0 0 0,0 0 0 0 0,13 11 0 0 0,4 6 189 0 0,-1 2 1 0 0,-1 1 0 0 0,-2 1-1 0 0,36 50 1 0 0,-23-31 314 0 0,-31-33-4114 0 0,-7-13 3119 0 0,0-1 1 0 0,0 0-1 0 0,0 1 1 0 0,0-1-1 0 0,0 0 1 0 0,0 1-1 0 0,0-1 1 0 0,0 0-1 0 0,0 1 0 0 0,0-1 1 0 0,0 0-1 0 0,0 1 1 0 0,0-1-1 0 0,0 0 1 0 0,0 1-1 0 0,-1-1 1 0 0,1 0-1 0 0,0 0 1 0 0,-8 4-6240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2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 96 0 0,'-16'-45'18188'0'0,"17"62"-16756"0"0,1 0-1 0 0,7 25 0 0 0,0 2-86 0 0,26 395 4071 0 0,-30-149-3269 0 0,-6-263-1670 0 0,-1-13-276 0 0,2 0 0 0 0,0 0 0 0 0,2 16 0 0 0,-1-23-363 0 0,-1-5-629 0 0,10-15-9687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25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83 252 0 0,'-10'-6'21368'0'0,"110"-1"-17834"0"0,261-31 1125 0 0,-343 34-4534 0 0,92-20-85 0 0,-107 23-1215 0 0,6-1 784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26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5 100 0 0,'-8'-1'470'0'0,"2"0"473"0"0,1 0-1 0 0,-1 0 1 0 0,0 1 0 0 0,1 0-1 0 0,-1 0 1 0 0,0 0-1 0 0,1 1 1 0 0,-1 0 0 0 0,-10 2-1 0 0,16-3-767 0 0,-1 1 0 0 0,1-1 1 0 0,-1 0-1 0 0,0 0 0 0 0,1 1 0 0 0,-1-1 0 0 0,1 0 0 0 0,-1 1 0 0 0,1-1 0 0 0,-1 1 0 0 0,1-1 0 0 0,-1 0 1 0 0,1 1-1 0 0,-1-1 0 0 0,1 1 0 0 0,0-1 0 0 0,-1 1 0 0 0,1 0 0 0 0,0-1 0 0 0,-1 1 0 0 0,1-1 0 0 0,0 1 1 0 0,0 0-1 0 0,0-1 0 0 0,0 1 0 0 0,-1-1 0 0 0,1 1 0 0 0,0 0 0 0 0,0 0 0 0 0,1 1 32 0 0,-1-1-1 0 0,1 1 1 0 0,-1-1 0 0 0,1 1-1 0 0,-1-1 1 0 0,1 1-1 0 0,0-1 1 0 0,0 0 0 0 0,0 1-1 0 0,0-1 1 0 0,1 2-1 0 0,31 25 1682 0 0,1-8-1047 0 0,1-2 0 0 0,0-2 0 0 0,2-1 0 0 0,51 14 0 0 0,-68-22-515 0 0,74 16 985 0 0,-67-17-686 0 0,0 0 0 0 0,50 20 0 0 0,-77-26-608 0 0,1 0 0 0 0,0 1 0 0 0,-1-1 0 0 0,1 0 0 0 0,0 1 1 0 0,-1-1-1 0 0,1 1 0 0 0,-1-1 0 0 0,1 1 0 0 0,-1 0 1 0 0,1-1-1 0 0,-1 1 0 0 0,1 0 0 0 0,-1-1 0 0 0,1 1 1 0 0,-1 0-1 0 0,0-1 0 0 0,1 1 0 0 0,-1 0 0 0 0,0 0 1 0 0,0-1-1 0 0,0 1 0 0 0,0 0 0 0 0,1 1 0 0 0,-1 1 8 0 0,-1-1-1 0 0,1 1 0 0 0,0 0 1 0 0,-1-1-1 0 0,0 1 0 0 0,1-1 0 0 0,-3 5 1 0 0,-2 5 11 0 0,-1-1-1 0 0,-10 14 1 0 0,14-22-22 0 0,-92 157 123 0 0,44-72 3 0 0,7-11 583 0 0,41-73 269 0 0,-3 8-3725 0 0,5-12 2516 0 0,0 1-1 0 0,0-1 0 0 0,0 0 0 0 0,0 0 0 0 0,0 1 0 0 0,0-1 0 0 0,0 0 1 0 0,0 1-1 0 0,0-1 0 0 0,0 0 0 0 0,0 1 0 0 0,0-1 0 0 0,0 0 1 0 0,1 0-1 0 0,-1 1 0 0 0,0-1 0 0 0,0 0 0 0 0,0 1 0 0 0,4 1-2613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2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0 215 240 0 0,'4'-16'1587'0'0,"-4"14"-1184"0"0,0 1 0 0 0,1-1 1 0 0,-1 0-1 0 0,0 0 0 0 0,1 0 0 0 0,0 1 1 0 0,-1-1-1 0 0,1 0 0 0 0,0 0 0 0 0,0 1 1 0 0,0-1-1 0 0,0 1 0 0 0,0-1 0 0 0,0 1 1 0 0,2-2-1 0 0,-2 2-229 0 0,0 1 0 0 0,0-1-1 0 0,0 1 1 0 0,0 0 0 0 0,0 0 0 0 0,0-1 0 0 0,0 1 0 0 0,0 0 0 0 0,0 0 0 0 0,0 0 0 0 0,0 0 0 0 0,0 0 0 0 0,0 1 0 0 0,0-1-1 0 0,0 0 1 0 0,0 0 0 0 0,0 1 0 0 0,0-1 0 0 0,0 0 0 0 0,0 1 0 0 0,1 0 0 0 0,20 11 1443 0 0,-22-11-1570 0 0,12 8 498 0 0,0 0 0 0 0,-1 1 0 0 0,-1 1 0 0 0,1 0 0 0 0,-2 0 0 0 0,0 1 0 0 0,9 14-1 0 0,50 98 1769 0 0,-50-89-1626 0 0,19 41 530 0 0,-7-14 438 0 0,42 65 1 0 0,-71-126-1610 0 0,-1 0 0 0 0,1 0 0 0 0,-1 0 0 0 0,0 0 0 0 0,1-1-1 0 0,-1 1 1 0 0,1 0 0 0 0,0 0 0 0 0,-1-1 0 0 0,1 1 0 0 0,0 0-1 0 0,-1-1 1 0 0,1 1 0 0 0,0-1 0 0 0,0 1 0 0 0,0 0 0 0 0,-1-1 0 0 0,1 0-1 0 0,0 1 1 0 0,0-1 0 0 0,0 0 0 0 0,0 1 0 0 0,0-1 0 0 0,0 0-1 0 0,0 0 1 0 0,0 0 0 0 0,0 0 0 0 0,0 0 0 0 0,0 0 0 0 0,-1 0 0 0 0,1 0-1 0 0,0 0 1 0 0,0 0 0 0 0,0 0 0 0 0,0-1 0 0 0,0 1 0 0 0,0 0-1 0 0,0-1 1 0 0,0 1 0 0 0,-1-1 0 0 0,1 1 0 0 0,0-1 0 0 0,0 1 0 0 0,0-1-1 0 0,-1 0 1 0 0,1 1 0 0 0,0-1 0 0 0,0-1 0 0 0,4-4 180 0 0,0 0 0 0 0,-1-1-1 0 0,0 0 1 0 0,6-12 0 0 0,-6 11-109 0 0,12-27 288 0 0,-2-1 0 0 0,14-55 1 0 0,-2 7-44 0 0,-9 33-159 0 0,14-35 381 0 0,28-130 0 0 0,-40 160-802 0 0,-19 56 156 0 0,0-1 1 0 0,0 1 0 0 0,0 0 0 0 0,1-1 0 0 0,-1 1 0 0 0,0 0 0 0 0,0 0 0 0 0,0-1 0 0 0,1 1 0 0 0,-1 0 0 0 0,0 0-1 0 0,0-1 1 0 0,1 1 0 0 0,-1 0 0 0 0,0 0 0 0 0,0 0 0 0 0,1-1 0 0 0,-1 1 0 0 0,0 0 0 0 0,1 0 0 0 0,-1 0-1 0 0,0 0 1 0 0,1 0 0 0 0,-1 0 0 0 0,0 0 0 0 0,1 0 0 0 0,-1 0 0 0 0,0 0 0 0 0,1 0 0 0 0,-1 0 0 0 0,0 0-1 0 0,1 0 1 0 0,-1 0 0 0 0,0 0 0 0 0,1 0 0 0 0,-1 0 0 0 0,0 0 0 0 0,1 1 0 0 0,-1-1 0 0 0,0 0 0 0 0,0 0-1 0 0,1 0 1 0 0,-1 1 0 0 0,0-1 0 0 0,1 0 0 0 0,9 9-1433 0 0,7 21-5154 0 0,-11-16 3915 0 0,5 7-388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0 604 0 0,'-6'16'9755'0'0,"-1"11"-3592"0"0,-11 53-641 0 0,12-60-4625 0 0,1 0 0 0 0,0 1 0 0 0,2-1 0 0 0,0 1 0 0 0,1 36 1 0 0,2-53-803 0 0,1 0 0 0 0,-1 0 1 0 0,1 0-1 0 0,0 0 1 0 0,0 0-1 0 0,1-1 0 0 0,-1 1 1 0 0,1 0-1 0 0,0-1 1 0 0,0 0-1 0 0,0 1 0 0 0,0-1 1 0 0,0 0-1 0 0,1 0 1 0 0,-1 0-1 0 0,6 4 0 0 0,-4-4-55 0 0,1 1-1 0 0,0-1 1 0 0,0 0-1 0 0,1 0 1 0 0,-1-1 0 0 0,1 0-1 0 0,-1 0 1 0 0,1 0-1 0 0,0-1 1 0 0,6 2-1 0 0,0-2-547 0 0,-1 0-1 0 0,1 0 1 0 0,0-1-1 0 0,19-3 1 0 0,-19 2-955 0 0,-1-1 1 0 0,0-1 0 0 0,1 0-1 0 0,10-5 1 0 0,-7 1-1811 0 0,-2-3 470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50 167 244 0 0,'-12'-8'1241'0'0,"-8"-5"2546"0"0,3-1 8212 0 0,24 10-9965 0 0,-7 4-1957 0 0,0-1 0 0 0,1 1 0 0 0,-1-1 1 0 0,0 1-1 0 0,1 0 0 0 0,-1-1 0 0 0,1 1 0 0 0,-1 0 0 0 0,0-1 1 0 0,1 1-1 0 0,-1 0 0 0 0,1 0 0 0 0,-1-1 0 0 0,1 1 1 0 0,-1 0-1 0 0,1 0 0 0 0,-1 0 0 0 0,1 0 0 0 0,-1 0 0 0 0,1 0 1 0 0,-1-1-1 0 0,2 1 0 0 0,10-1 884 0 0,11-1 515 0 0,-1-1 0 0 0,28-8 0 0 0,-45 10-1303 0 0,0-1 0 0 0,0 0 0 0 0,1 0 0 0 0,-2 0-1 0 0,1 0 1 0 0,0-1 0 0 0,0 0 0 0 0,-1 0-1 0 0,1 0 1 0 0,-1-1 0 0 0,0 1 0 0 0,0-1 0 0 0,-1 0-1 0 0,1 0 1 0 0,3-6 0 0 0,-6 9-139 0 0,0 0-1 0 0,-1 0 1 0 0,1 0 0 0 0,-1 0-1 0 0,1 0 1 0 0,-1 0 0 0 0,1 0-1 0 0,-1 0 1 0 0,0 0 0 0 0,1 0-1 0 0,-1 0 1 0 0,0-1 0 0 0,0 1-1 0 0,0 0 1 0 0,0 0 0 0 0,0 0-1 0 0,0 0 1 0 0,0-1 0 0 0,0 1-1 0 0,-1 0 1 0 0,1 0 0 0 0,0 0 0 0 0,-1 0-1 0 0,1 0 1 0 0,-1 0 0 0 0,0-2-1 0 0,-1 2-6 0 0,1-1-1 0 0,-1 1 0 0 0,0-1 1 0 0,0 1-1 0 0,1-1 0 0 0,-1 1 1 0 0,0 0-1 0 0,0 0 1 0 0,0 0-1 0 0,-1 0 0 0 0,1 1 1 0 0,-4-2-1 0 0,-3 0 10 0 0,0 0 0 0 0,0 1 0 0 0,0 0 0 0 0,0 1 0 0 0,-16 1 0 0 0,17 0-194 0 0,-1 0 0 0 0,1 0 0 0 0,-1 1 0 0 0,1 1 0 0 0,0-1 0 0 0,0 1 0 0 0,0 1 1 0 0,0-1-1 0 0,0 1 0 0 0,-9 7 0 0 0,17-11 84 0 0,0 0 1 0 0,0 1-1 0 0,0-1 1 0 0,-1 0-1 0 0,1 1 1 0 0,0-1-1 0 0,0 0 1 0 0,0 1-1 0 0,0-1 0 0 0,0 1 1 0 0,0-1-1 0 0,0 0 1 0 0,0 1-1 0 0,0-1 1 0 0,0 0-1 0 0,0 1 1 0 0,0-1-1 0 0,0 1 1 0 0,0-1-1 0 0,0 0 1 0 0,0 1-1 0 0,0-1 1 0 0,0 0-1 0 0,0 1 1 0 0,1-1-1 0 0,-1 0 1 0 0,0 1-1 0 0,0-1 1 0 0,0 0-1 0 0,1 1 1 0 0,-1-1-1 0 0,0 0 1 0 0,0 0-1 0 0,1 1 0 0 0,-1-1 1 0 0,11 10-1614 0 0,-11-10 1475 0 0,3 3-798 0 0,0-1 0 0 0,0 0 0 0 0,0 1 0 0 0,0-1 0 0 0,0-1 0 0 0,6 4 0 0 0,14 5-1966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4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21 800 0 0,'-14'-7'1486'0'0,"8"4"349"0"0,-1 0 0 0 0,1 0 0 0 0,0 0-1 0 0,-19 1 10660 0 0,31 7-12099 0 0,1 0 1 0 0,0 0-1 0 0,0-1 0 0 0,0 0 0 0 0,0 0 0 0 0,1-1 0 0 0,0 0 0 0 0,0-1 0 0 0,13 4 0 0 0,85 10 1363 0 0,-94-15-1549 0 0,94 8 1352 0 0,163-8 1 0 0,-240-3-1307 0 0,-18 1-134 0 0,0 0 1 0 0,0 0-1 0 0,13 2 1 0 0,-23-1-117 0 0,0 0 0 0 0,-1 0 0 0 0,1 0-1 0 0,-1 0 1 0 0,1 0 0 0 0,0 0 0 0 0,-1 0 0 0 0,1 0 0 0 0,-1 0 0 0 0,1 0 0 0 0,0 0-1 0 0,-1 1 1 0 0,1-1 0 0 0,-1 0 0 0 0,1 0 0 0 0,-1 1 0 0 0,1-1 0 0 0,-1 0 0 0 0,1 1-1 0 0,-1-1 1 0 0,1 0 0 0 0,-1 1 0 0 0,1-1 0 0 0,-1 1 0 0 0,1-1 0 0 0,-1 1 0 0 0,0-1-1 0 0,1 1 1 0 0,-1-1 0 0 0,0 1 0 0 0,0-1 0 0 0,1 1 0 0 0,-1-1 0 0 0,0 1 0 0 0,0 0-1 0 0,0-1 1 0 0,0 1 0 0 0,1-1 0 0 0,-1 1 0 0 0,0 0 0 0 0,0-1 0 0 0,0 1 0 0 0,0 0-1 0 0,-1-1 1 0 0,1 1 0 0 0,0-1 0 0 0,0 1 0 0 0,0 0 0 0 0,0-1 0 0 0,-1 1 0 0 0,1-1-1 0 0,0 1 1 0 0,0-1 0 0 0,-1 1 0 0 0,1-1 0 0 0,-1 2 0 0 0,-3 3-9 0 0,-1 1 0 0 0,1-1 0 0 0,-1 0 1 0 0,-6 5-1 0 0,8-7 11 0 0,-247 194-49 0 0,39-35 97 0 0,144-94 225 0 0,66-67-362 0 0,3 0-1473 0 0,0 0 1189 0 0,0 0 0 0 0,0 0 0 0 0,0 0 0 0 0,0 0 0 0 0,0-1 0 0 0,0 1 0 0 0,0-1 0 0 0,0 1-1 0 0,1-1 1 0 0,-1 0 0 0 0,0 0 0 0 0,0 0 0 0 0,0 0 0 0 0,0 0 0 0 0,0-1 0 0 0,4 0 0 0 0,27-5-6796 0 0,-14 2 4173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5 142 8721 0 0,'-1'-2'5092'0'0,"0"0"-4038"0"0,0-1 0 0 0,1 1 0 0 0,-1 0 0 0 0,1-1 1 0 0,-1 1-1 0 0,1-1 0 0 0,0 1 0 0 0,0-1 0 0 0,0-1 1 0 0,1 2-875 0 0,-1 0 1 0 0,1 1 0 0 0,-1-1 0 0 0,1 1-1 0 0,0-1 1 0 0,0 1 0 0 0,0 0 0 0 0,-1-1-1 0 0,1 1 1 0 0,1 0 0 0 0,-1-1 0 0 0,0 1-1 0 0,0 0 1 0 0,0 0 0 0 0,1 0 0 0 0,-1 0-1 0 0,0 0 1 0 0,1 0 0 0 0,-1 1 0 0 0,1-1-1 0 0,-1 0 1 0 0,1 1 0 0 0,2-1 0 0 0,20-7 349 0 0,1 2 1 0 0,0 0 0 0 0,35-2-1 0 0,-11 1-59 0 0,193-38 525 0 0,-236 44-1368 0 0,22-2-3821 0 0,-9 2-5298 0 0,-9 1 6366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5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62 520 0 0,'7'-25'5118'0'0,"-5"20"-3088"0"0,1 0 0 0 0,-1 1 0 0 0,1-1 1 0 0,0 1-1 0 0,5-6 0 0 0,-8 10-1931 0 0,0-1 0 0 0,0 1 0 0 0,1 0 1 0 0,-1 0-1 0 0,0-1 0 0 0,0 1 0 0 0,1 0 0 0 0,-1 0 0 0 0,0-1 0 0 0,0 1 1 0 0,1 0-1 0 0,-1 0 0 0 0,0 0 0 0 0,1 0 0 0 0,-1 0 0 0 0,0-1 0 0 0,1 1 1 0 0,-1 0-1 0 0,0 0 0 0 0,1 0 0 0 0,-1 0 0 0 0,0 0 0 0 0,1 0 0 0 0,-1 0 1 0 0,0 0-1 0 0,1 0 0 0 0,-1 0 0 0 0,0 0 0 0 0,1 0 0 0 0,-1 1 0 0 0,0-1 0 0 0,1 0 1 0 0,-1 0-1 0 0,0 0 0 0 0,1 0 0 0 0,-1 0 0 0 0,0 1 0 0 0,0-1 0 0 0,1 0 1 0 0,-1 0-1 0 0,0 1 0 0 0,0-1 0 0 0,1 0 0 0 0,-1 0 0 0 0,0 1 0 0 0,0-1 1 0 0,0 0-1 0 0,1 0 0 0 0,-1 1 0 0 0,0-1 0 0 0,0 1 0 0 0,1 0 151 0 0,-1 1-1 0 0,1-1 1 0 0,0 1-1 0 0,-1-1 1 0 0,1 1-1 0 0,-1-1 1 0 0,0 1-1 0 0,0-1 0 0 0,0 1 1 0 0,1 2-1 0 0,-3 2-27 0 0,1-1-1 0 0,-1 0 0 0 0,0 0 1 0 0,0 0-1 0 0,0 0 0 0 0,-1 0 1 0 0,0 0-1 0 0,-3 5 0 0 0,-30 35 820 0 0,35-43-989 0 0,-136 152 2700 0 0,129-146-2635 0 0,1 1 1 0 0,1 1-1 0 0,-1-1 1 0 0,1 1-1 0 0,-9 20 1 0 0,14-27-102 0 0,0-1 1 0 0,0 1-1 0 0,1 0 0 0 0,-1-1 1 0 0,0 1-1 0 0,1 0 0 0 0,-1-1 1 0 0,1 1-1 0 0,0 0 1 0 0,0 0-1 0 0,0-1 0 0 0,0 1 1 0 0,1 0-1 0 0,-1 0 0 0 0,1-1 1 0 0,0 1-1 0 0,-1 0 0 0 0,1-1 1 0 0,0 1-1 0 0,1-1 0 0 0,-1 1 1 0 0,0-1-1 0 0,1 0 1 0 0,-1 1-1 0 0,1-1 0 0 0,0 0 1 0 0,0 0-1 0 0,0 0 0 0 0,0 0 1 0 0,3 2-1 0 0,7 4-16 0 0,1-1 0 0 0,0 0 0 0 0,0-1 0 0 0,1-1 0 0 0,0 0 0 0 0,0 0 0 0 0,23 3 0 0 0,-9-3 0 0 0,0-2 0 0 0,1-1 0 0 0,29-1 0 0 0,-40-2-32 0 0,-1 0 0 0 0,1-2 0 0 0,-1 0 0 0 0,0 0 0 0 0,1-2 0 0 0,-2 0 0 0 0,1-1 0 0 0,-1-1 0 0 0,0 0 0 0 0,0-1 0 0 0,-1-1 0 0 0,0-1 0 0 0,16-13 0 0 0,-24 17-38 0 0,0-1 0 0 0,-1 0-1 0 0,7-9 1 0 0,3-4 194 0 0,-16 19 403 0 0,0 5-460 0 0,-1 21-60 0 0,-7 37 0 0 0,3-36-9 0 0,-1 44 1 0 0,3-6 1 0 0,2-57-21 0 0,1-2-56 0 0,0 1 1 0 0,-1-1-1 0 0,2 1 1 0 0,-1 0-1 0 0,1-1 0 0 0,0 1 1 0 0,0-1-1 0 0,0 0 1 0 0,1 1-1 0 0,3 8 1 0 0,-4-13-374 0 0,-1-1 0 0 0,1 1 0 0 0,0-1 0 0 0,-1 1 1 0 0,1-1-1 0 0,0 0 0 0 0,-1 1 0 0 0,1-1 0 0 0,0 0 1 0 0,0 0-1 0 0,-1 1 0 0 0,1-1 0 0 0,0 0 0 0 0,0 0 1 0 0,-1 0-1 0 0,1 0 0 0 0,0 0 0 0 0,0 0 0 0 0,-1 0 1 0 0,1 0-1 0 0,0 0 0 0 0,0 0 0 0 0,-1-1 0 0 0,1 1 1 0 0,1 0-1 0 0,-1-1-269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5:58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160 153 64 0 0,'0'0'791'0'0,"7"-26"5093"0"0,-6 24-5496 0 0,3-12 2473 0 0,-4 14-2751 0 0,1 0 0 0 0,-1 0 0 0 0,0 0 0 0 0,0 0 1 0 0,0 0-1 0 0,0-1 0 0 0,0 1 0 0 0,0 0 1 0 0,0 0-1 0 0,0 0 0 0 0,0 0 0 0 0,0-1 0 0 0,0 1 1 0 0,0 0-1 0 0,0 0 0 0 0,0 0 0 0 0,0 0 0 0 0,0 0 1 0 0,0-1-1 0 0,0 1 0 0 0,0 0 0 0 0,0 0 1 0 0,0 0-1 0 0,-1-2 1102 0 0,1 2-1102 0 0,0 0 1 0 0,-1 0-1 0 0,1 0 0 0 0,0 0 0 0 0,0 0 0 0 0,0 0 1 0 0,0 0-1 0 0,0 0 0 0 0,-1 0 0 0 0,1 0 1 0 0,0 0-1 0 0,0 0 0 0 0,0 0 0 0 0,0 0 0 0 0,-1 0 1 0 0,1 0-1 0 0,0 0 0 0 0,0 0 0 0 0,0 0 0 0 0,-5 2 27 0 0,0 1 0 0 0,0 0-1 0 0,1 1 1 0 0,-1-1-1 0 0,1 1 1 0 0,0 0 0 0 0,0 0-1 0 0,-6 9 1 0 0,-30 46 1059 0 0,11-14-397 0 0,-16 27 908 0 0,36-54-505 0 0,9-18-1166 0 0,0 0 1 0 0,0 0-1 0 0,0 0 0 0 0,0 0 1 0 0,0 0-1 0 0,0 0 0 0 0,0 0 0 0 0,0 0 1 0 0,1 0-1 0 0,-1 0 0 0 0,0 0 0 0 0,0 0 1 0 0,0 1 471 0 0,0-1-472 0 0,0 0 0 0 0,20-27 1338 0 0,-5 5-1277 0 0,5-8 155 0 0,-1-1 0 0 0,-1 0 0 0 0,-1-2 0 0 0,18-55 0 0 0,-4 14 350 0 0,-31 74-597 0 0,0-1 0 0 0,0 1 0 0 0,0 0 0 0 0,0 0 0 0 0,0 0 0 0 0,0 0-1 0 0,0-1 1 0 0,0 1 0 0 0,0 0 0 0 0,0 0 0 0 0,0 0 0 0 0,0 0 0 0 0,0-1 0 0 0,0 1-1 0 0,0 0 1 0 0,0 0 0 0 0,1 0 0 0 0,-1 0 0 0 0,0 0 0 0 0,0 0 0 0 0,0 0-1 0 0,0-1 1 0 0,0 1 0 0 0,1 0 0 0 0,-1 0 0 0 0,0 0 0 0 0,0 0 0 0 0,0 0 0 0 0,0 0-1 0 0,0 0 1 0 0,1 0 0 0 0,-1 0 0 0 0,0 0 0 0 0,0 0 0 0 0,0 0 0 0 0,0 0-1 0 0,1 0 1 0 0,-1 0 0 0 0,0 0 0 0 0,0 0 0 0 0,6 6 107 0 0,1 10 64 0 0,52 326 2226 0 0,-39-198-1838 0 0,-17-98-259 0 0,-3-45-250 0 0,-1 11 137 0 0,-2-10-176 0 0,0 0 1 0 0,0 0-1 0 0,0-1 0 0 0,0 1 1 0 0,0-1-1 0 0,-1 1 0 0 0,1-1 1 0 0,-1 0-1 0 0,1 0 0 0 0,-1-1 1 0 0,-4 1-1 0 0,-55 4 25 0 0,19-2-67 0 0,-1 5-110 0 0,43-8 855 0 0,34 8-195 0 0,76-10 351 0 0,-68 1-8874 0 0,-10 0-75 0 0,-22 1 5213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5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7713 0 0,'1'-2'770'0'0,"-1"1"1"0"0,1-1 0 0 0,-1 1-1 0 0,1-1 1 0 0,0 0-1 0 0,0 1 1 0 0,-1-1 0 0 0,1 1-1 0 0,0 0 1 0 0,0-1-1 0 0,2-1 1 0 0,6-11 4612 0 0,-9 14-5272 0 0,1-1 0 0 0,-1 1 1 0 0,1-1-1 0 0,-1 1 0 0 0,0-1 0 0 0,1 1 0 0 0,-1 0 0 0 0,1-1 0 0 0,-1 1 0 0 0,1 0 0 0 0,-1-1 0 0 0,1 1 0 0 0,-1 0 0 0 0,1 0 0 0 0,-1 0 0 0 0,1-1 0 0 0,0 1 0 0 0,-1 0 1 0 0,1 0-1 0 0,-1 0 0 0 0,1 0 0 0 0,0 0 0 0 0,-1 0 0 0 0,1 0 0 0 0,-1 0 0 0 0,1 0 0 0 0,0 0 0 0 0,-1 0 0 0 0,1 1 0 0 0,-1-1 0 0 0,1 0 0 0 0,-1 0 0 0 0,1 0 0 0 0,-1 1 0 0 0,1-1 1 0 0,-1 0-1 0 0,1 1 0 0 0,20 12 1696 0 0,81 113 539 0 0,-69-84-1321 0 0,41 45 0 0 0,84 53-1025 0 0,-152-136 0 0 0,-3-1 0 0 0,0-1 0 0 0,0 1 0 0 0,0-1 0 0 0,1 0 0 0 0,-1 0 0 0 0,1 0 0 0 0,0 0 0 0 0,-1-1 0 0 0,1 1 0 0 0,0-1 0 0 0,7 1 0 0 0,6-1 0 0 0,-13-3 0 0 0,1 1 0 0 0,0-1 0 0 0,-1 0 0 0 0,0 0 0 0 0,1-1 0 0 0,-1 1 0 0 0,0-1 0 0 0,0 0 0 0 0,0 0 0 0 0,0 0 0 0 0,-1 0 0 0 0,6-7 0 0 0,5-7 0 0 0,17-26 0 0 0,-24 32 0 0 0,79-111 0 0 0,94-149 0 0 0,-174 260 5 0 0,0 2-22 0 0,-1-1 1 0 0,0 1 0 0 0,-1-1-1 0 0,0 0 1 0 0,-1-1 0 0 0,0 1-1 0 0,2-16 1 0 0,-4 25-716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6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88 396 0 0,'0'-1'117'0'0,"-52"-34"5363"0"0,24 7 2382 0 0,28 28-7680 0 0,0 0 0 0 0,-1-1 0 0 0,1 1 0 0 0,0 0 0 0 0,0-1 0 0 0,0 1 0 0 0,-1 0 0 0 0,1-1 0 0 0,0 1 0 0 0,0 0 1 0 0,0-1-1 0 0,0 1 0 0 0,0 0 0 0 0,0-1 0 0 0,0 1 0 0 0,-1-1 0 0 0,1 1 0 0 0,0 0 0 0 0,0-1 0 0 0,0 1 0 0 0,1 0 0 0 0,-1-1 0 0 0,0 1 1 0 0,0-1-1 0 0,0 1 0 0 0,0 0 0 0 0,0-1 0 0 0,0 1 0 0 0,0 0 0 0 0,1-1 0 0 0,-1 1 0 0 0,1-1 0 0 0,12-5 1560 0 0,22 3-578 0 0,-35 3-1122 0 0,329 19 4625 0 0,2-1-2480 0 0,-255-17-1297 0 0,0-4 0 0 0,120-21 0 0 0,-177 18-1475 0 0,0 0-2062 0 0,-4 5-2851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78 108 6649 0 0,'-9'-7'1727'0'0,"0"0"1"0"0,1-1 0 0 0,0 0-1 0 0,0 0 1 0 0,0 0-1 0 0,1-1 1 0 0,1 0 0 0 0,-8-13-1 0 0,14 22-1647 0 0,0-1-1 0 0,0 1 1 0 0,-1-1-1 0 0,1 0 1 0 0,0 1-1 0 0,0-1 1 0 0,0 1-1 0 0,0-1 1 0 0,0 0-1 0 0,0 1 1 0 0,0-1-1 0 0,0 1 1 0 0,1-1-1 0 0,-1 1 1 0 0,0-1-1 0 0,0 0 0 0 0,0 1 1 0 0,1-1-1 0 0,-1 1 1 0 0,0-1-1 0 0,0 1 1 0 0,1-1-1 0 0,-1 1 1 0 0,0-1-1 0 0,1 1 1 0 0,-1 0-1 0 0,1-1 1 0 0,-1 1-1 0 0,1-1 1 0 0,-1 1-1 0 0,1 0 1 0 0,-1 0-1 0 0,1-1 1 0 0,-1 1-1 0 0,1 0 1 0 0,-1 0-1 0 0,1-1 0 0 0,-1 1 1 0 0,1 0-1 0 0,0 0 1 0 0,0 0-1 0 0,25-3 1336 0 0,1 5-903 0 0,-1 2-1 0 0,0 1 0 0 0,0 1 0 0 0,0 1 0 0 0,-1 1 0 0 0,39 18 0 0 0,-59-24-465 0 0,1 1 1 0 0,-1 0-1 0 0,0 1 1 0 0,0-1-1 0 0,0 1 0 0 0,0 0 1 0 0,0 0-1 0 0,-1 0 0 0 0,0 1 1 0 0,0 0-1 0 0,0 0 1 0 0,0 0-1 0 0,-1 0 0 0 0,0 0 1 0 0,0 1-1 0 0,-1-1 0 0 0,1 1 1 0 0,-1 0-1 0 0,0 0 0 0 0,-1 0 1 0 0,1 0-1 0 0,0 10 1 0 0,-1-4-11 0 0,-2 1 0 0 0,1-1 1 0 0,-1 0-1 0 0,-1 0 0 0 0,0 0 1 0 0,-1 0-1 0 0,0 0 0 0 0,-1 0 1 0 0,0-1-1 0 0,-8 16 0 0 0,-114 213 224 0 0,120-221-206 0 0,5-16-24 0 0,0 0 0 0 0,0 0 1 0 0,0 0-1 0 0,-1 0 0 0 0,1-1 1 0 0,-1 1-1 0 0,-1 3 0 0 0,2-5-44 0 0,0 0-1 0 0,1 0 0 0 0,-1 0 1 0 0,1 1-1 0 0,-1-1 0 0 0,1 0 1 0 0,0 1-1 0 0,-1-1 1 0 0,1 0-1 0 0,0 1 0 0 0,0-1 1 0 0,0 0-1 0 0,0 2 0 0 0,0-2-115 0 0,0-1-1 0 0,0 1 1 0 0,0 0-1 0 0,0-1 1 0 0,0 1-1 0 0,0-1 1 0 0,0 1-1 0 0,0 0 1 0 0,0-1-1 0 0,0 1 1 0 0,0-1-1 0 0,0 1 1 0 0,1-1-1 0 0,-1 1 1 0 0,0 0-1 0 0,1-1 1 0 0,-1 1-1 0 0,0-1 1 0 0,1 1-1 0 0,-1-1 1 0 0,0 1-1 0 0,1-1 1 0 0,-1 0-1 0 0,1 1 1 0 0,-1-1-1 0 0,1 1 1 0 0,38 2-9705 0 0,-21-4 6581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8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1 269 120 0 0,'0'-1'152'0'0,"0"0"0"0"0,0 0 0 0 0,1 0 1 0 0,-1 0-1 0 0,0 0 0 0 0,1 0 0 0 0,-1 0 0 0 0,1 0 0 0 0,-1 0 0 0 0,1 0 0 0 0,0 1 1 0 0,-1-1-1 0 0,1 0 0 0 0,0 0 0 0 0,-1 0 0 0 0,1 1 0 0 0,0-1 0 0 0,0 1 0 0 0,0-1 1 0 0,0 0-1 0 0,0 1 0 0 0,0-1 0 0 0,-1 1 0 0 0,1 0 0 0 0,0-1 0 0 0,0 1 1 0 0,0 0-1 0 0,1 0 0 0 0,-1-1 0 0 0,0 1 0 0 0,0 0 0 0 0,0 0 0 0 0,0 0 0 0 0,0 0 1 0 0,0 0-1 0 0,0 1 0 0 0,0-1 0 0 0,0 0 0 0 0,0 0 0 0 0,0 1 0 0 0,1 0 0 0 0,6 2 511 0 0,0 0 0 0 0,-1 1 0 0 0,0 0 0 0 0,10 8 0 0 0,-12-9-451 0 0,28 21 1348 0 0,-1 1 1 0 0,-1 2-1 0 0,50 57 0 0 0,68 106 2661 0 0,33 36 1251 0 0,-181-224-5341 0 0,1 0 0 0 0,0 0-1 0 0,0 0 1 0 0,0 0 0 0 0,0 0-1 0 0,0-1 1 0 0,0 1 0 0 0,1-1-1 0 0,-1 0 1 0 0,1 1-1 0 0,-1-1 1 0 0,1 0 0 0 0,-1 0-1 0 0,1-1 1 0 0,4 2 0 0 0,-4-2-31 0 0,-1-1 1 0 0,1 1-1 0 0,0-1 1 0 0,0 1 0 0 0,-1-1-1 0 0,1 0 1 0 0,0 0-1 0 0,-1 0 1 0 0,1-1 0 0 0,-1 1-1 0 0,1-1 1 0 0,-1 1-1 0 0,0-1 1 0 0,0 0-1 0 0,4-3 1 0 0,4-5 82 0 0,1-1 0 0 0,-2-1 0 0 0,1 1 0 0 0,-2-1 0 0 0,9-15-1 0 0,33-69 361 0 0,-45 84-473 0 0,96-223 1061 0 0,-58 132-896 0 0,2-10-210 0 0,25-56-29 0 0,-66 159-252 0 0,8-19-1269 0 0,-11 28 1481 0 0,-1 1-1 0 0,1-1 1 0 0,-1 0-1 0 0,1 1 1 0 0,-1-1-1 0 0,1 1 1 0 0,0-1-1 0 0,-1 1 1 0 0,1-1 0 0 0,0 1-1 0 0,0-1 1 0 0,-1 1-1 0 0,1 0 1 0 0,0-1-1 0 0,0 1 1 0 0,-1 0-1 0 0,1 0 1 0 0,0 0-1 0 0,0-1 1 0 0,0 1 0 0 0,0 0-1 0 0,-1 0 1 0 0,1 0-1 0 0,0 0 1 0 0,0 0-1 0 0,0 1 1 0 0,0-1-1 0 0,-1 0 1 0 0,1 0 0 0 0,0 0-1 0 0,0 1 1 0 0,0-1-1 0 0,1 1 1 0 0,13 8-3566 0 0,27 20 1 0 0,-21-14-252 0 0,-1 1 707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8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1 188 0 0,'-3'28'7157'0'0,"2"5"-2906"0"0,-3 0-1 0 0,-11 49 0 0 0,9-58-3109 0 0,2 0 0 0 0,0 1 0 0 0,1-1 0 0 0,1 1 0 0 0,2 0 0 0 0,3 39 0 0 0,-2-61-1116 0 0,0 1 0 0 0,1-1 0 0 0,-1 0 0 0 0,0 0 0 0 0,1 0 0 0 0,0 0 0 0 0,-1 0 0 0 0,1 0 0 0 0,1 0 0 0 0,-1-1 0 0 0,0 1 0 0 0,1-1 0 0 0,-1 1 0 0 0,1-1 0 0 0,0 0 0 0 0,-1 0 0 0 0,1 0 0 0 0,0-1 0 0 0,0 1 0 0 0,0 0 0 0 0,1-1 0 0 0,-1 0 0 0 0,0 0 0 0 0,6 1 0 0 0,-1 0-666 0 0,0-1 1 0 0,0 1-1 0 0,-1-2 0 0 0,12 1 0 0 0,-12-1-1007 0 0,0-1 1 0 0,0 1-1 0 0,0-2 0 0 0,9-1 0 0 0,0-3-1312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3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83 270 6693 0 0,'-27'-24'5015'0'0,"19"18"-3265"0"0,0 0-1 0 0,1-1 1 0 0,0 0 0 0 0,0 0-1 0 0,-11-17 1 0 0,18 24-1633 0 0,0-1-1 0 0,-1 0 1 0 0,1 0 0 0 0,0 0 0 0 0,0 0-1 0 0,0 1 1 0 0,0-1 0 0 0,0 0-1 0 0,0 0 1 0 0,0 0 0 0 0,0 0-1 0 0,1 1 1 0 0,-1-1 0 0 0,0 0 0 0 0,0 0-1 0 0,1 0 1 0 0,-1 1 0 0 0,0-1-1 0 0,1 0 1 0 0,-1 1 0 0 0,1-1-1 0 0,-1 0 1 0 0,1 1 0 0 0,-1-1 0 0 0,1 0-1 0 0,0 1 1 0 0,-1-1 0 0 0,1 1-1 0 0,0-1 1 0 0,-1 1 0 0 0,1-1-1 0 0,0 1 1 0 0,0 0 0 0 0,-1-1 0 0 0,3 1-1 0 0,31-15 861 0 0,-30 13-706 0 0,20-6 236 0 0,-4 2-47 0 0,0-2 0 0 0,20-10 0 0 0,-36 16-402 0 0,0 0 1 0 0,-1 0 0 0 0,1 0 0 0 0,-1-1-1 0 0,1 0 1 0 0,-1 1 0 0 0,0-1 0 0 0,0 0 0 0 0,0-1-1 0 0,0 1 1 0 0,-1 0 0 0 0,1-1 0 0 0,-1 1-1 0 0,0-1 1 0 0,0 0 0 0 0,2-6 0 0 0,-4 9-49 0 0,1 0 0 0 0,-1-1 0 0 0,0 1 0 0 0,1 0 0 0 0,-1-1 0 0 0,0 1 0 0 0,0 0 0 0 0,0-1-1 0 0,0 1 1 0 0,-1-1 0 0 0,1 1 0 0 0,0 0 0 0 0,0-1 0 0 0,-1 1 0 0 0,1 0 0 0 0,-1-1 0 0 0,1 1 0 0 0,-1 0 0 0 0,0 0 0 0 0,1 0 0 0 0,-1-1 0 0 0,-1 0 0 0 0,0 0-4 0 0,0 1 0 0 0,0-1 0 0 0,0 1 1 0 0,0-1-1 0 0,0 1 0 0 0,-1 0 0 0 0,1 0 0 0 0,0 0 0 0 0,-1 0 0 0 0,1 0 1 0 0,-4 0-1 0 0,-1-1-4 0 0,-1 1 0 0 0,1 0 1 0 0,0 1-1 0 0,-1 0 1 0 0,1 0-1 0 0,0 1 0 0 0,-13 2 1 0 0,18-3-53 0 0,-28 10 169 0 0,29-10-222 0 0,0 1-1 0 0,-1-1 1 0 0,1 1-1 0 0,0 0 1 0 0,-1 0-1 0 0,1-1 1 0 0,0 1-1 0 0,0 0 0 0 0,0 0 1 0 0,0 0-1 0 0,0 0 1 0 0,0 0-1 0 0,0 0 1 0 0,0 1-1 0 0,0-1 1 0 0,1 0-1 0 0,-2 3 1 0 0,2-3-123 0 0,0 0 0 0 0,1-1 0 0 0,-1 1-1 0 0,0 0 1 0 0,1 0 0 0 0,-1 0 0 0 0,1 0 0 0 0,-1 0 0 0 0,1-1 0 0 0,-1 1 0 0 0,1 0 0 0 0,0-1 0 0 0,-1 1 0 0 0,1 0 0 0 0,0-1 0 0 0,-1 1 0 0 0,1 0 0 0 0,1 0 0 0 0,14 10-5722 0 0,-5-5 2723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0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31 488 0 0,'32'-24'3609'0'0,"-30"23"-3092"0"0,0 0 0 0 0,0 0-1 0 0,0 0 1 0 0,1 0 0 0 0,-1 1 0 0 0,0-1 0 0 0,0 1 0 0 0,0-1 0 0 0,3 1 0 0 0,-5 0-425 0 0,1 0 0 0 0,-1 0 0 0 0,0 0 1 0 0,0 0-1 0 0,0 0 0 0 0,1 0 1 0 0,-1 0-1 0 0,0 0 0 0 0,0 0 0 0 0,0 0 1 0 0,1 0-1 0 0,-1 0 0 0 0,0 0 1 0 0,0 1-1 0 0,0-1 0 0 0,1 0 0 0 0,-1 0 1 0 0,0 0-1 0 0,0 0 0 0 0,0 0 1 0 0,0 0-1 0 0,1 1 0 0 0,-1-1 1 0 0,0 0-1 0 0,0 0 0 0 0,0 0 0 0 0,0 0 1 0 0,0 1-1 0 0,0-1 0 0 0,0 0 1 0 0,1 0-1 0 0,-1 0 0 0 0,0 1 0 0 0,0-1 1 0 0,0 0-1 0 0,0 0 0 0 0,0 1 1 0 0,0-1-1 0 0,0 0 0 0 0,0 0 1 0 0,-4 12 1653 0 0,-6 5-771 0 0,0-5-499 0 0,-1 0 1 0 0,-1-1 0 0 0,0 0 0 0 0,0 0-1 0 0,-1-2 1 0 0,-17 11 0 0 0,7-4-46 0 0,-190 112 2495 0 0,85-54-748 0 0,124-72-2028 0 0,1 0-1 0 0,-1 1 1 0 0,1-1 0 0 0,-1 1 0 0 0,1 0-1 0 0,0 0 1 0 0,0 0 0 0 0,0 1 0 0 0,-3 5-1 0 0,6-9-107 0 0,0 1-1 0 0,-1 0 0 0 0,1 0 0 0 0,0 0 0 0 0,0-1 1 0 0,0 1-1 0 0,0 0 0 0 0,1 0 0 0 0,-1 0 0 0 0,0-1 1 0 0,0 1-1 0 0,0 0 0 0 0,1 0 0 0 0,-1-1 0 0 0,0 1 0 0 0,1 0 1 0 0,-1 0-1 0 0,1-1 0 0 0,-1 1 0 0 0,1 0 0 0 0,-1-1 1 0 0,1 1-1 0 0,-1-1 0 0 0,1 1 0 0 0,0 0 0 0 0,19 12 445 0 0,-17-11-401 0 0,32 15 337 0 0,1-2 0 0 0,0-1 0 0 0,1-2 0 0 0,47 10 0 0 0,-1 0 55 0 0,119 30 1553 0 0,-127-34-1662 0 0,-53-15-519 0 0,-20-2-362 0 0,12-3-2813 0 0,-4 1-3906 0 0,1 0 3639 0 0,-3-1 514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1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199 126 380 0 0,'46'-64'6343'0'0,"10"3"12345"0"0,-54 68-17101 0 0,-3 11-954 0 0,-5-6-155 0 0,-1-1 0 0 0,0 0 1 0 0,-17 19-1 0 0,9-11-121 0 0,-70 88 710 0 0,-35 47 443 0 0,115-147-1491 0 0,1 0-1 0 0,-1 0 1 0 0,1 1 0 0 0,1-1 0 0 0,-1 1 0 0 0,1 0 0 0 0,1 0 0 0 0,-1 0-1 0 0,0 9 1 0 0,2-14-14 0 0,1 1-1 0 0,0-1 0 0 0,0 1 0 0 0,0 0 0 0 0,0-1 0 0 0,1 1 1 0 0,-1-1-1 0 0,1 1 0 0 0,0-1 0 0 0,0 1 0 0 0,0-1 1 0 0,0 0-1 0 0,1 1 0 0 0,0-1 0 0 0,-1 0 0 0 0,1 0 1 0 0,0 0-1 0 0,1 0 0 0 0,-1-1 0 0 0,0 1 0 0 0,1 0 1 0 0,-1-1-1 0 0,5 3 0 0 0,3 2-4 0 0,0-1 0 0 0,1 0 0 0 0,0-1 0 0 0,0 0 0 0 0,0-1 0 0 0,1 0 0 0 0,0-1 0 0 0,-1 0 0 0 0,1-1 0 0 0,23 2 0 0 0,-8-3 0 0 0,0-1 0 0 0,0-1 0 0 0,50-9 0 0 0,-62 7-132 0 0,1-2 0 0 0,0 1 0 0 0,-1-2 0 0 0,0 0 1 0 0,0-1-1 0 0,-1 0 0 0 0,0-2 0 0 0,23-15 0 0 0,-13 4-157 0 0,-1-1-1 0 0,-1 0 1 0 0,31-40-1 0 0,-53 61 320 0 0,0 0-1 0 0,0 0 1 0 0,0-1 0 0 0,0 1-1 0 0,0 0 1 0 0,1 0-1 0 0,-1-1 1 0 0,0 1 0 0 0,0 0-1 0 0,0 0 1 0 0,0 0 0 0 0,0 0-1 0 0,1-1 1 0 0,-1 1-1 0 0,0 0 1 0 0,0 0 0 0 0,0 0-1 0 0,1 0 1 0 0,-1 0 0 0 0,0 0-1 0 0,0-1 1 0 0,1 1-1 0 0,-1 0 1 0 0,0 0 0 0 0,0 0-1 0 0,0 0 1 0 0,1 0-1 0 0,-1 0 1 0 0,0 0 0 0 0,0 0-1 0 0,1 0 1 0 0,-1 0 0 0 0,0 0-1 0 0,0 0 1 0 0,1 0-1 0 0,-1 0 1 0 0,0 0 0 0 0,0 1-1 0 0,1-1 1 0 0,-1 0 0 0 0,0 0-1 0 0,0 0 1 0 0,0 0-1 0 0,1 1 1 0 0,3 12 600 0 0,-3 19-259 0 0,-7 46-360 0 0,2-45-11 0 0,1 0 0 0 0,2 0 0 0 0,1 1 0 0 0,7 48 0 0 0,-3-44 0 0 0,-3-26 0 0 0,0 0 0 0 0,1 0 0 0 0,5 22 0 0 0,-4-26 0 0 0,1 7-4507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2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 8873 0 0,'22'-32'10635'0'0,"-19"29"-9736"0"0,1-1 0 0 0,-1 1 0 0 0,1-1 0 0 0,0 1 1 0 0,5-3-1 0 0,-6 4-708 0 0,-1 1 0 0 0,1 0 1 0 0,0-1-1 0 0,0 1 1 0 0,0 0-1 0 0,1 0 1 0 0,-1 1-1 0 0,0-1 1 0 0,0 1-1 0 0,0-1 1 0 0,0 1-1 0 0,1 0 1 0 0,-1 0-1 0 0,0 1 0 0 0,0-1 1 0 0,1 1-1 0 0,-1-1 1 0 0,0 1-1 0 0,0 0 1 0 0,0 0-1 0 0,3 2 1 0 0,5 2 10 0 0,-1 1 0 0 0,0 0 1 0 0,0 1-1 0 0,0 0 1 0 0,-1 0-1 0 0,0 1 0 0 0,16 17 1 0 0,-1 5 724 0 0,23 37 0 0 0,-25-35-748 0 0,10 13-179 0 0,41 82 0 0 0,-71-124 0 0 0,-1 0 0 0 0,0 0 0 0 0,0 0 0 0 0,0-1 0 0 0,1 1 0 0 0,-1-1 0 0 0,1 1 0 0 0,0-1 0 0 0,0 1 0 0 0,0-1 0 0 0,0 0 0 0 0,0 0 0 0 0,0 0 0 0 0,0 0 0 0 0,1 0 0 0 0,4 2 0 0 0,-6-4 0 0 0,0 1 0 0 0,0-1 0 0 0,0 0 0 0 0,0 0 0 0 0,0 0 0 0 0,0 0 0 0 0,0 0 0 0 0,0 0 0 0 0,0 0 0 0 0,0 0 0 0 0,0-1 0 0 0,0 1 0 0 0,0 0 0 0 0,0 0 0 0 0,0-1 0 0 0,-1 1 0 0 0,1-1 0 0 0,0 1 0 0 0,0-1 0 0 0,0 1 0 0 0,0-1 0 0 0,-1 0 0 0 0,1 1 0 0 0,0-1 0 0 0,-1 0 0 0 0,1 1 0 0 0,0-1 0 0 0,-1 0 0 0 0,1-1 0 0 0,1 0 0 0 0,28-34 0 0 0,43-67 0 0 0,15-23 0 0 0,-37 65 0 0 0,4-5 0 0 0,70-109 0 0 0,-114 158 0 0 0,-2 3 0 0 0,-2 3 0 0 0,-1-4 0 0 0,-1 3 0 0 0,-3 4-1274 0 0,-14 14-8518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5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609 209 128 0 0,'14'-14'1210'0'0,"0"-1"-1"0"0,17-25 1 0 0,-28 36-725 0 0,1-1 1 0 0,-2 0 0 0 0,1 0 0 0 0,0 0-1 0 0,-1 0 1 0 0,0-1 0 0 0,0 1 0 0 0,-1-1-1 0 0,1 1 1 0 0,-1-1 0 0 0,0 0 0 0 0,-1 1-1 0 0,1-10 1 0 0,-2 12-326 0 0,0 1 1 0 0,0 0-1 0 0,0-1 1 0 0,0 1-1 0 0,0 0 1 0 0,0-1-1 0 0,-1 1 1 0 0,1 0-1 0 0,-1 0 0 0 0,1 0 1 0 0,-1 0-1 0 0,0 0 1 0 0,0 1-1 0 0,0-1 1 0 0,0 1-1 0 0,0-1 1 0 0,0 1-1 0 0,0-1 0 0 0,0 1 1 0 0,-1 0-1 0 0,1 0 1 0 0,-1 0-1 0 0,1 1 1 0 0,-4-2-1 0 0,-7-1 227 0 0,1 0-1 0 0,-1 1 1 0 0,-19-2 0 0 0,7 4-2 0 0,-1 0-1 0 0,1 2 1 0 0,-1 1 0 0 0,-32 7 0 0 0,-97 35 1004 0 0,120-34-954 0 0,0 2-1 0 0,0 1 1 0 0,2 2 0 0 0,-46 29 0 0 0,74-42-332 0 0,1 1 1 0 0,-1 0-1 0 0,1-1 0 0 0,0 2 0 0 0,0-1 1 0 0,0 0-1 0 0,-5 9 0 0 0,8-12-64 0 0,1 1 0 0 0,-1-1-1 0 0,0 1 1 0 0,0-1 0 0 0,1 1 0 0 0,-1 0-1 0 0,1-1 1 0 0,-1 1 0 0 0,1 0 0 0 0,0 0-1 0 0,0-1 1 0 0,0 1 0 0 0,0 0 0 0 0,0-1 0 0 0,0 1-1 0 0,0 0 1 0 0,0 0 0 0 0,1-1 0 0 0,-1 1-1 0 0,1 0 1 0 0,-1-1 0 0 0,1 1 0 0 0,0-1-1 0 0,-1 1 1 0 0,1-1 0 0 0,0 1 0 0 0,0-1-1 0 0,0 1 1 0 0,2 1 0 0 0,9 7 107 0 0,1-1 0 0 0,0 0 0 0 0,0 0 0 0 0,0-2 0 0 0,1 0 0 0 0,0 0 0 0 0,17 4 0 0 0,-15-4-36 0 0,91 36 571 0 0,117 53 556 0 0,-199-83-1086 0 0,-2 1 1 0 0,1 1-1 0 0,-2 1 1 0 0,0 1 0 0 0,-1 1-1 0 0,32 36 1 0 0,-48-48-103 0 0,0 0 0 0 0,-1 0 1 0 0,0 0-1 0 0,0 1 0 0 0,0-1 1 0 0,-1 1-1 0 0,0 0 0 0 0,0 0 0 0 0,-1 0 1 0 0,0 0-1 0 0,0 1 0 0 0,1 12 0 0 0,-3-16-12 0 0,0 0 0 0 0,0 1-1 0 0,0-1 1 0 0,-1 0-1 0 0,0 1 1 0 0,0-1 0 0 0,0 0-1 0 0,0 0 1 0 0,-1 0-1 0 0,0 0 1 0 0,1 0 0 0 0,-1 0-1 0 0,-1 0 1 0 0,1-1-1 0 0,-1 1 1 0 0,1-1-1 0 0,-1 1 1 0 0,0-1 0 0 0,0 0-1 0 0,0 0 1 0 0,-1 0-1 0 0,-6 4 1 0 0,0-2 28 0 0,0 1 0 0 0,-1-1 1 0 0,1-1-1 0 0,-1 0 0 0 0,0-1 0 0 0,0 0 1 0 0,-1 0-1 0 0,1-1 0 0 0,0-1 0 0 0,-1 0 0 0 0,-20-1 1 0 0,12-1 10 0 0,-1 0 1 0 0,0-2 0 0 0,1-1 0 0 0,0-1 0 0 0,-33-11-1 0 0,47 14-54 0 0,1 0-1 0 0,0-1 0 0 0,0 0 1 0 0,0 0-1 0 0,0 0 0 0 0,0 0 0 0 0,-7-9 1 0 0,10 11-18 0 0,1 0 1 0 0,0 0 0 0 0,0-1-1 0 0,0 1 1 0 0,0 0-1 0 0,0-1 1 0 0,0 1-1 0 0,0-1 1 0 0,1 1 0 0 0,-1-1-1 0 0,1 0 1 0 0,-1 1-1 0 0,1-1 1 0 0,-1 0 0 0 0,1 1-1 0 0,0-1 1 0 0,0 0-1 0 0,0 1 1 0 0,0-1 0 0 0,0 0-1 0 0,0 1 1 0 0,0-1-1 0 0,1 0 1 0 0,-1 1 0 0 0,0-1-1 0 0,1 0 1 0 0,0 1-1 0 0,-1-1 1 0 0,1 1 0 0 0,0-1-1 0 0,2-2 1 0 0,5-6 12 0 0,0 0 0 0 0,1 0 0 0 0,1 1 0 0 0,0 1-1 0 0,0 0 1 0 0,0 0 0 0 0,1 1 0 0 0,0 0 0 0 0,1 0 0 0 0,17-6 0 0 0,1 1 84 0 0,0 1 0 0 0,1 2-1 0 0,35-7 1 0 0,-40 12-2 0 0,-1 1 0 0 0,1 1 0 0 0,0 1 0 0 0,-1 2 0 0 0,1 0 0 0 0,0 2 0 0 0,-1 0 0 0 0,1 2 0 0 0,-1 1 0 0 0,0 1 0 0 0,-1 1 0 0 0,25 12 0 0 0,10 5-570 0 0,-57-25-228 0 0,0 0-1 0 0,0 0 1 0 0,0 0-1 0 0,0 0 1 0 0,0 0-1 0 0,0 0 1 0 0,0 0 0 0 0,0 0-1 0 0,0-1 1 0 0,0 1-1 0 0,0-1 1 0 0,-1 0-1 0 0,1 1 1 0 0,0-1-1 0 0,0 0 1 0 0,0 0-1 0 0,-1 0 1 0 0,4-3-1 0 0,4-5-2557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5:58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2 124 16 0 0,'-1'-2'1806'0'0,"1"1"-903"0"0,0-1-1 0 0,0 1 1 0 0,0 0 0 0 0,0 0 0 0 0,0 0 0 0 0,0 0 0 0 0,0 0 0 0 0,0 0 0 0 0,0 0-1 0 0,1-2 1807 0 0,0 1-1806 0 0,-1 2-715 0 0,1 0 0 0 0,-1 0 1 0 0,0 0-1 0 0,1 0 0 0 0,-1 0 0 0 0,1 0 0 0 0,-1 0 1 0 0,0 1-1 0 0,1-1 0 0 0,-1 0 0 0 0,0 0 1 0 0,1 1-1 0 0,-1-1 0 0 0,0 0 0 0 0,1 0 0 0 0,-1 1 1 0 0,0-1-1 0 0,1 0 0 0 0,-1 1 0 0 0,0-1 0 0 0,0 0 1 0 0,1 1-1 0 0,-1-1 0 0 0,0 1 0 0 0,21 36 1411 0 0,-18-33-61 0 0,9 21 136 0 0,-2-4-285 0 0,1-1 0 0 0,1 0 0 0 0,21 26 0 0 0,-33-45-1348 0 0,1 0-1 0 0,0 0 1 0 0,0 0-1 0 0,0-1 1 0 0,-1 1-1 0 0,1 0 1 0 0,0-1-1 0 0,0 1 1 0 0,0-1-1 0 0,0 1 1 0 0,0-1-1 0 0,0 1 1 0 0,0-1-1 0 0,0 0 1 0 0,0 1-1 0 0,0-1 1 0 0,0 0-1 0 0,0 0 1 0 0,0 0-1 0 0,0 0 1 0 0,0 0-1 0 0,0 0 1 0 0,1 0-1 0 0,-1 0 1 0 0,0-1-1 0 0,0 1 1 0 0,0 0-1 0 0,0 0 1 0 0,0-1-1 0 0,0 1 1 0 0,0-1-1 0 0,0 1 1 0 0,0-1-1 0 0,-1 1 1 0 0,1-1-1 0 0,0 0 1 0 0,0 1-1 0 0,0-1 1 0 0,-1 0-1 0 0,1 0 1 0 0,0 0-1 0 0,-1 1 1 0 0,2-3-1 0 0,4-5 56 0 0,0 0-1 0 0,-1-1 1 0 0,9-16-1 0 0,-8 13 39 0 0,0-1 16 0 0,0 0 1 0 0,-1 0 0 0 0,-1-1-1 0 0,5-23 1 0 0,9-62-138 0 0,-18 97-283 0 0,1 1 0 0 0,-1-1 1 0 0,0 0-1 0 0,1 0 1 0 0,-1 1-1 0 0,1-1 0 0 0,-1 1 1 0 0,1-1-1 0 0,0 0 1 0 0,0 1-1 0 0,0-1 0 0 0,0 1 1 0 0,0 0-1 0 0,0-1 1 0 0,0 1-1 0 0,1-1 0 0 0,10-2-5447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5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86 355 232 0 0,'-47'-133'4850'0'0,"20"62"1481"0"0,24 63-5301 0 0,1 1-1 0 0,0-1 1 0 0,0 0 0 0 0,1 0-1 0 0,0 0 1 0 0,0-1 0 0 0,1 1 0 0 0,0 0-1 0 0,1 0 1 0 0,2-13 0 0 0,-3 18-808 0 0,1 1 1 0 0,0-1 0 0 0,0 0-1 0 0,0 0 1 0 0,1 1 0 0 0,-1-1 0 0 0,0 1-1 0 0,1-1 1 0 0,0 1 0 0 0,0 0 0 0 0,-1-1-1 0 0,1 1 1 0 0,5-3 0 0 0,-5 3-344 0 0,1 0 0 0 0,0 1 0 0 0,-1 0 0 0 0,1 0 0 0 0,0 0-1 0 0,0 0 1 0 0,0 0 0 0 0,0 0 0 0 0,0 1 0 0 0,0-1 0 0 0,0 1 0 0 0,0 0 0 0 0,0 0 0 0 0,0 0 0 0 0,6 1 0 0 0,53 12-6732 0 0,-13-4 3926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6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581 46 264 0 0,'18'-19'2091'0'0,"4"-8"7983"0"0,-27 29-9118 0 0,-42 13 429 0 0,2 2 1 0 0,0 3 0 0 0,-55 31 0 0 0,30-14-388 0 0,29-17-455 0 0,-87 48 1020 0 0,110-58-1088 0 0,1 2-1 0 0,0 0 1 0 0,1 1 0 0 0,-26 27 0 0 0,39-37-351 0 0,0 1-1 0 0,0-1 0 0 0,1 0 0 0 0,-1 1 1 0 0,1 0-1 0 0,0-1 0 0 0,0 1 1 0 0,0 0-1 0 0,0 0 0 0 0,1 0 1 0 0,0 0-1 0 0,0 1 0 0 0,-1 5 1 0 0,2-7-46 0 0,0 0 0 0 0,0 0 0 0 0,1 0 1 0 0,0 0-1 0 0,-1 1 0 0 0,1-2 0 0 0,0 1 1 0 0,0 0-1 0 0,1 0 0 0 0,-1 0 0 0 0,1 0 1 0 0,-1-1-1 0 0,1 1 0 0 0,0-1 1 0 0,0 1-1 0 0,0-1 0 0 0,0 0 0 0 0,0 0 1 0 0,4 3-1 0 0,14 11 206 0 0,0-2-1 0 0,1 0 1 0 0,0-1 0 0 0,1-1 0 0 0,41 16 0 0 0,122 31 1122 0 0,-172-56-1297 0 0,127 32 761 0 0,31 9 111 0 0,-169-44-2576 0 0,1 1 1 0 0,-1 0-1 0 0,0-1 1 0 0,0 1-1 0 0,1 1 1 0 0,-1-1-1 0 0,0 0 1 0 0,2 2-1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1 350 248 0 0,'4'-9'10404'0'0,"-4"9"-10137"0"0,11 8 3567 0 0,16 28-2611 0 0,-22-29 472 0 0,100 164 5360 0 0,-36-54-3144 0 0,-55-94-3148 0 0,-6-9 79 0 0,1 0-1 0 0,0 0 1 0 0,19 19 0 0 0,-28-32-842 0 0,1 0 0 0 0,0-1 0 0 0,-1 1 0 0 0,1-1 0 0 0,0 1 0 0 0,-1-1 0 0 0,1 1 0 0 0,0-1 0 0 0,0 0 0 0 0,0 1 0 0 0,-1-1 0 0 0,1 0 0 0 0,0 0 0 0 0,0 0 0 0 0,0 1 0 0 0,0-1 0 0 0,-1 0 0 0 0,1 0 0 0 0,0 0 0 0 0,0 0 0 0 0,0 0 0 0 0,0-1 0 0 0,0 1 0 0 0,-1 0 0 0 0,1 0 0 0 0,0 0 0 0 0,0-1 0 0 0,0 1 0 0 0,1-1 0 0 0,15-14 0 0 0,-10 3 0 0 0,0 1 0 0 0,-1-1 0 0 0,0 0 0 0 0,6-21 0 0 0,-2 6 0 0 0,35-90 0 0 0,-5-2 0 0 0,33-166 0 0 0,-67 252 0 0 0,-2 10 0 0 0,11-36 0 0 0,-15 58-190 0 0,0-1 0 0 0,1 1-1 0 0,-1 0 1 0 0,1 0 0 0 0,-1 0 0 0 0,1-1 0 0 0,-1 1 0 0 0,1 0-1 0 0,0 0 1 0 0,0 0 0 0 0,-1 0 0 0 0,1 0 0 0 0,0 0 0 0 0,0 1-1 0 0,0-1 1 0 0,0 0 0 0 0,0 0 0 0 0,0 1 0 0 0,1-1 0 0 0,-1 0-1 0 0,0 1 1 0 0,0-1 0 0 0,0 1 0 0 0,1-1 0 0 0,-1 1 0 0 0,0 0-1 0 0,0 0 1 0 0,3-1 0 0 0,-1 2-543 0 0,0-1 0 0 0,1 1-1 0 0,-1-1 1 0 0,0 1 0 0 0,0 0 0 0 0,0 0-1 0 0,0 0 1 0 0,0 1 0 0 0,3 1 0 0 0,7 5-2681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0 412 0 0,'-2'6'1472'0'0,"1"0"0"0"0,0-1-1 0 0,0 1 1 0 0,1 0 0 0 0,0 0-1 0 0,0 0 1 0 0,0 0 0 0 0,1 0 0 0 0,0 0-1 0 0,2 9 1 0 0,-1-7-182 0 0,-1 1 1 0 0,0-1-1 0 0,0 16 0 0 0,-10 34 1917 0 0,6-49-2813 0 0,1 1-1 0 0,1 0 1 0 0,-1 0-1 0 0,1 0 0 0 0,1 0 1 0 0,0 0-1 0 0,0 0 1 0 0,1 0-1 0 0,4 17 0 0 0,-4-24-462 0 0,0-1 0 0 0,0 1 0 0 0,1-1-1 0 0,-1 1 1 0 0,1-1 0 0 0,0 0-1 0 0,-1 1 1 0 0,1-1 0 0 0,0 0 0 0 0,0 0-1 0 0,1-1 1 0 0,-1 1 0 0 0,0 0 0 0 0,1-1-1 0 0,-1 1 1 0 0,1-1 0 0 0,-1 0 0 0 0,1 0-1 0 0,0 0 1 0 0,3 1 0 0 0,1 0-1381 0 0,-1-1-1 0 0,1 0 1 0 0,0 0 0 0 0,0 0 0 0 0,0-1 0 0 0,14-2 0 0 0,-3-1-1515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176 355 6877 0 0,'-25'-13'8012'0'0,"-27"-19"0"0"0,51 32-7925 0 0,1-1 0 0 0,0 1 0 0 0,0-1 1 0 0,-1 1-1 0 0,1-1 0 0 0,0 1 0 0 0,0-1 1 0 0,0 0-1 0 0,0 1 0 0 0,0-1 0 0 0,0 1 1 0 0,0-1-1 0 0,0 1 0 0 0,0-1 0 0 0,0 0 1 0 0,0 1-1 0 0,0-1 0 0 0,0 1 0 0 0,0-1 1 0 0,0 1-1 0 0,1-1 0 0 0,-1 0 0 0 0,0 1 1 0 0,0-1-1 0 0,1 1 0 0 0,-1-1 0 0 0,0 1 1 0 0,1 0-1 0 0,-1-1 0 0 0,1 0 0 0 0,13-18 930 0 0,-12 16-805 0 0,8-9 318 0 0,-2-1-1 0 0,1 0 1 0 0,-2 0 0 0 0,0-1 0 0 0,8-20-1 0 0,-14 29-465 0 0,0 0 0 0 0,1 1 0 0 0,-1-1 0 0 0,-1 0 0 0 0,1 1 0 0 0,-1-1-1 0 0,0 0 1 0 0,0 0 0 0 0,0 0 0 0 0,-1 1 0 0 0,1-1 0 0 0,-1 0 0 0 0,0 0 0 0 0,-1 1-1 0 0,1-1 1 0 0,-1 1 0 0 0,0-1 0 0 0,0 1 0 0 0,0 0 0 0 0,-1 0 0 0 0,-4-6 0 0 0,2 4-59 0 0,-1 0 0 0 0,0 0 0 0 0,0 0 0 0 0,0 1 0 0 0,-1 0 0 0 0,0 0 0 0 0,0 1 0 0 0,-9-5 0 0 0,11 7-268 0 0,0 0 0 0 0,1 0 0 0 0,-1 0 0 0 0,0 1 1 0 0,0 0-1 0 0,0 0 0 0 0,0 0 0 0 0,-1 0 0 0 0,1 1 0 0 0,0 0 0 0 0,0 0 0 0 0,0 0 1 0 0,0 1-1 0 0,-6 1 0 0 0,10-2-667 0 0,-2 5-1198 0 0,-1 5 263 0 0,8-1-4180 0 0,8 6 3206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4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640 14 64 0 0,'25'-14'19764'0'0,"-36"27"-18880"0"0,-1-1 0 0 0,0 0 0 0 0,-1-1 0 0 0,-14 10 0 0 0,-61 38 1099 0 0,87-58-1952 0 0,-129 81 2089 0 0,-166 109 1985 0 0,250-154-3895 0 0,43-34-205 0 0,0 0 1 0 0,1 0-1 0 0,-1-1 1 0 0,1 1-1 0 0,0 1 0 0 0,0-1 1 0 0,0 0-1 0 0,0 1 0 0 0,0-1 1 0 0,1 1-1 0 0,0-1 1 0 0,-2 8-1 0 0,3-9-5 0 0,0 0 0 0 0,0 0 0 0 0,1 0 0 0 0,-1 0 0 0 0,1 0 0 0 0,-1 0 0 0 0,1 0 0 0 0,0-1 0 0 0,-1 1 0 0 0,1 0 0 0 0,0 0 0 0 0,0-1 0 0 0,0 1 0 0 0,1 0 0 0 0,-1-1 0 0 0,0 1 0 0 0,1-1 0 0 0,-1 0 0 0 0,1 1 0 0 0,-1-1 0 0 0,1 0 0 0 0,-1 0 0 0 0,1 0 0 0 0,2 1 0 0 0,5 3 0 0 0,0 0 0 0 0,0-1 0 0 0,12 3 0 0 0,32 8 0 0 0,0-3 0 0 0,77 7 0 0 0,-97-15 0 0 0,75 0-12178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5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89 123 740 0 0,'16'-28'2749'0'0,"-5"9"1574"0"0,0 0 0 0 0,33-38 10232 0 0,-50 74-14045 0 0,-1-2 0 0 0,0 1-1 0 0,-2-1 1 0 0,-14 21-1 0 0,9-14 161 0 0,-18 36 1 0 0,31-54-660 0 0,-52 133 1185 0 0,48-121-1056 0 0,1 0 0 0 0,0 1 0 0 0,1 0 0 0 0,1-1 1 0 0,1 1-1 0 0,1 29 0 0 0,1-38-140 0 0,0 0 0 0 0,1 0 0 0 0,0 0 0 0 0,0 0 0 0 0,1-1 0 0 0,0 1 0 0 0,0-1 0 0 0,1 1 0 0 0,-1-1 0 0 0,2 0 0 0 0,-1 0 0 0 0,7 7 0 0 0,-3-6 0 0 0,0 0 0 0 0,0 0 0 0 0,1 0 0 0 0,0-1 0 0 0,0-1 0 0 0,1 0 0 0 0,0 0 0 0 0,12 5 0 0 0,-8-5 0 0 0,1 0 0 0 0,0-1 0 0 0,1-1 0 0 0,-1 0 0 0 0,1-1 0 0 0,0-1 0 0 0,0 0 0 0 0,0-1 0 0 0,0-1 0 0 0,0 0 0 0 0,-1-1 0 0 0,28-6 0 0 0,-29 3-160 0 0,0-1-1 0 0,0-1 1 0 0,0 0 0 0 0,-1-1 0 0 0,0 0-1 0 0,0-1 1 0 0,0-1 0 0 0,16-15 0 0 0,5-7-577 0 0,43-52 0 0 0,-67 74 870 0 0,-6 11 558 0 0,-5 17 577 0 0,0-10-1481 0 0,-17 95 785 0 0,12-74-417 0 0,1-1 0 0 0,-2 34 0 0 0,-13 184-155 0 0,19-242-971 0 0,1-1 0 0 0,-1 1-1 0 0,1 0 1 0 0,0 0 0 0 0,1 7 0 0 0,-1-12 748 0 0,0 1-1 0 0,0-1 1 0 0,0 1 0 0 0,1-1-1 0 0,-1 1 1 0 0,0-1 0 0 0,0 0 0 0 0,0 1-1 0 0,1-1 1 0 0,-1 1 0 0 0,0-1 0 0 0,1 0-1 0 0,-1 1 1 0 0,0-1 0 0 0,1 0-1 0 0,-1 1 1 0 0,0-1 0 0 0,1 0 0 0 0,-1 1-1 0 0,1-1 1 0 0,-1 0 0 0 0,0 0-1 0 0,1 0 1 0 0,-1 1 0 0 0,1-1 0 0 0,-1 0-1 0 0,1 0 1 0 0,-1 0 0 0 0,1 0 0 0 0,-1 0-1 0 0,1 0 1 0 0,-1 0 0 0 0,2 0-1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51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38 472 0 0,'3'-4'673'0'0,"0"1"1"0"0,0-1-1 0 0,0 1 1 0 0,0 0-1 0 0,0 0 1 0 0,1 0-1 0 0,-1 0 1 0 0,1 0-1 0 0,0 1 0 0 0,4-3 1 0 0,-6 5-395 0 0,0-1 1 0 0,-1 1 0 0 0,1 0-1 0 0,0-1 1 0 0,-1 1-1 0 0,1 0 1 0 0,0 0 0 0 0,0 0-1 0 0,-1 1 1 0 0,1-1 0 0 0,0 0-1 0 0,-1 0 1 0 0,1 1-1 0 0,0-1 1 0 0,-1 1 0 0 0,1 0-1 0 0,-1-1 1 0 0,1 1-1 0 0,-1 0 1 0 0,1 0 0 0 0,-1 0-1 0 0,0 0 1 0 0,1 0-1 0 0,-1 0 1 0 0,0 1 0 0 0,0-1-1 0 0,0 0 1 0 0,0 1 0 0 0,2 2-1 0 0,15 23 1662 0 0,-1 1 1 0 0,-2 0-1 0 0,24 61 0 0 0,-7-14 162 0 0,-23-55-1515 0 0,-7-12-200 0 0,1-1 0 0 0,1 0 0 0 0,0 1 0 0 0,0-1 0 0 0,0 0 0 0 0,1-1 1 0 0,-1 1-1 0 0,8 6 0 0 0,-10-12-339 0 0,-1 0 1 0 0,1 0-1 0 0,-1-1 0 0 0,1 1 1 0 0,-1-1-1 0 0,1 1 0 0 0,-1-1 1 0 0,1 0-1 0 0,-1 0 1 0 0,1 1-1 0 0,0-1 0 0 0,-1 0 1 0 0,1 0-1 0 0,0-1 0 0 0,-1 1 1 0 0,1 0-1 0 0,-1 0 1 0 0,1-1-1 0 0,-1 1 0 0 0,1-1 1 0 0,-1 1-1 0 0,1-1 1 0 0,-1 0-1 0 0,1 0 0 0 0,-1 0 1 0 0,2-1-1 0 0,35-28 1159 0 0,-36 29-1199 0 0,41-43-9 0 0,-2-2 0 0 0,50-73 0 0 0,-64 83 0 0 0,-23 28-2333 0 0,-3 6 1180 0 0,0 0 0 0 0,0 0 0 0 0,0 0 1 0 0,1 0-1 0 0,-1 1 0 0 0,0-1 0 0 0,1 0 0 0 0,-1 0 1 0 0,4-2-1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9:59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49 68 0 0,'-34'-24'22324'0'0,"108"29"-17790"0"0,-53-3-3882 0 0,0 0 1 0 0,1-1 0 0 0,-1-1 0 0 0,26-4 0 0 0,49-15 1036 0 0,-57 8-3879 0 0,-37 10 1437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0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180 153 128 0 0,'9'-22'1383'0'0,"-4"10"220"0"0,1-1 0 0 0,0 1 1 0 0,1 0-1 0 0,0 1 0 0 0,13-16 0 0 0,-13 19 1021 0 0,0 0 0 0 0,1 1 0 0 0,17-14 1690 0 0,-22 27-3554 0 0,-3-5-723 0 0,1-1-1 0 0,-1 1 1 0 0,0-1-1 0 0,1 0 1 0 0,-1 1-1 0 0,0-1 0 0 0,1 1 1 0 0,-1-1-1 0 0,0 1 1 0 0,0-1-1 0 0,0 1 1 0 0,0-1-1 0 0,1 1 1 0 0,-1-1-1 0 0,0 1 1 0 0,0 0-1 0 0,0-1 1 0 0,0 1-1 0 0,0-1 1 0 0,0 1-1 0 0,0-1 1 0 0,0 1-1 0 0,0-1 1 0 0,0 1-1 0 0,-1-1 1 0 0,1 1-1 0 0,0-1 1 0 0,0 1-1 0 0,0-1 1 0 0,-1 1-1 0 0,1-1 1 0 0,0 1-1 0 0,-1-1 1 0 0,1 1-1 0 0,-21 30 421 0 0,-2-2 0 0 0,0 0 1 0 0,-38 35-1 0 0,37-41-309 0 0,1 1 0 0 0,1 1 0 0 0,1 1 1 0 0,1 0-1 0 0,-19 36 0 0 0,37-58-104 0 0,0 1 0 0 0,0-1 1 0 0,1 1-1 0 0,-1 0 0 0 0,1-1 0 0 0,0 1 0 0 0,0 0 0 0 0,0 0 0 0 0,1 0 0 0 0,0 0 0 0 0,0 0 1 0 0,0 0-1 0 0,1 8 0 0 0,0-10-10 0 0,0 0-1 0 0,1 0 1 0 0,-1 0 0 0 0,0 0 0 0 0,1 0 0 0 0,-1 0 0 0 0,1-1 0 0 0,0 1-1 0 0,0 0 1 0 0,0-1 0 0 0,1 0 0 0 0,-1 1 0 0 0,0-1 0 0 0,1 0-1 0 0,-1 0 1 0 0,1 0 0 0 0,0 0 0 0 0,0-1 0 0 0,0 1 0 0 0,0-1 0 0 0,5 2-1 0 0,11 3 25 0 0,0-1 0 0 0,0-1 0 0 0,0 0 0 0 0,1-1-1 0 0,0-2 1 0 0,-1 0 0 0 0,1-1 0 0 0,31-3 0 0 0,-37 1-131 0 0,1 0 0 0 0,0-1 1 0 0,-1-1-1 0 0,1 0 1 0 0,-1-1-1 0 0,0-1 1 0 0,-1 0-1 0 0,1 0 1 0 0,-1-2-1 0 0,0 1 1 0 0,-1-2-1 0 0,12-9 1 0 0,-14 9-42 0 0,-7 6 26 0 0,1 0 1 0 0,0-1-1 0 0,-1 0 0 0 0,0 1 0 0 0,6-8 1 0 0,-9 10 495 0 0,0 5-254 0 0,-6 27 432 0 0,3 0-1 0 0,0 1 1 0 0,2-1-1 0 0,2 1 1 0 0,7 55-1 0 0,-4-67-1172 0 0,-3-9 847 0 0,1-1 0 0 0,1 1 0 0 0,0-1-1 0 0,0 0 1 0 0,6 12 0 0 0,-7-19-641 0 0,0 0 0 0 0,0 0 0 0 0,0-1 1 0 0,0 1-1 0 0,0-1 0 0 0,1 1 0 0 0,-1-1 0 0 0,5 3 0 0 0,-4-3-745 0 0,0 0-1 0 0,1 0 0 0 0,-1 0 1 0 0,0-1-1 0 0,1 0 1 0 0,0 0-1 0 0,-1 0 1 0 0,1 0-1 0 0,3 0 0 0 0,1 0-2084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69 185 460 0 0,'0'0'13813'0'0,"4"-2"-12887"0"0,3-3-349 0 0,0 1 1 0 0,0-1-1 0 0,-1-1 1 0 0,0 1 0 0 0,0-1-1 0 0,0 0 1 0 0,-1 0-1 0 0,0-1 1 0 0,0 0-1 0 0,5-9 1 0 0,-5 6-166 0 0,0 0-1 0 0,-1 0 1 0 0,-1 0-1 0 0,1-1 1 0 0,-2 1 0 0 0,0-1-1 0 0,0 0 1 0 0,1-14-1 0 0,-3 24 357 0 0,-1 5-563 0 0,0 22 280 0 0,1 1 0 0 0,1-1 0 0 0,2 1 0 0 0,0-1 0 0 0,2 0 0 0 0,11 38 0 0 0,-4-25 54 0 0,22 48-1 0 0,-33-86-545 0 0,-1 0 0 0 0,1 0-1 0 0,-1 0 1 0 0,0 0 0 0 0,1 0-1 0 0,-1 0 1 0 0,0 0-1 0 0,1 0 1 0 0,-1 0 0 0 0,0 0-1 0 0,0 0 1 0 0,0 0-1 0 0,0 1 1 0 0,0-1 0 0 0,0 0-1 0 0,0 0 1 0 0,0 0-1 0 0,-1 0 1 0 0,1 0 0 0 0,0 0-1 0 0,-1 0 1 0 0,1 0-1 0 0,-1 0 1 0 0,1 0 0 0 0,-1 0-1 0 0,1 0 1 0 0,-1 0-1 0 0,0 0 1 0 0,0 0 0 0 0,1 0-1 0 0,-1 0 1 0 0,0-1 0 0 0,0 1-1 0 0,0 0 1 0 0,0-1-1 0 0,0 1 1 0 0,0-1 0 0 0,0 1-1 0 0,0-1 1 0 0,0 1-1 0 0,0-1 1 0 0,0 1 0 0 0,-1-1-1 0 0,-8 3-98 0 0,0-1-1 0 0,0 0 0 0 0,0-1 1 0 0,-12 1-1 0 0,3 0 53 0 0,-106 18-366 0 0,124-20 438 0 0,0 0 0 0 0,0 0 1 0 0,0 0-1 0 0,0 0 1 0 0,0 0 0 0 0,0 0-1 0 0,0 0 1 0 0,0 1-1 0 0,0-1 1 0 0,0 0-1 0 0,0 1 1 0 0,0-1-1 0 0,0 1 1 0 0,0-1-1 0 0,0 1 1 0 0,0-1-1 0 0,0 1 1 0 0,0 0-1 0 0,0-1 1 0 0,-1 2-1 0 0,19 2 214 0 0,1-1 30 0 0,0-1 0 0 0,0-1 0 0 0,0-1-1 0 0,22-2 1 0 0,11 0-587 0 0,-19 0-3026 0 0,-12-1-7577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1 195 204 0 0,'1'-2'1225'0'0,"0"1"-884"0"0,-1 0-1 0 0,1 0 0 0 0,0 0 0 0 0,0 0 0 0 0,-1 0 0 0 0,1 0 0 0 0,0 0 0 0 0,0 0 0 0 0,0 0 0 0 0,0 0 1 0 0,0 1-1 0 0,1-1 0 0 0,-1 0 0 0 0,0 1 0 0 0,0-1 0 0 0,0 1 0 0 0,0-1 0 0 0,1 1 0 0 0,-1 0 0 0 0,0 0 0 0 0,1-1 1 0 0,0 1-1 0 0,1 0 64 0 0,-1 0 0 0 0,0 1 0 0 0,0-1 0 0 0,0 1 0 0 0,0-1 0 0 0,0 1 0 0 0,0 0 0 0 0,0 0 0 0 0,0 0 0 0 0,0 0 0 0 0,0 0 0 0 0,0 0 1 0 0,0 1-1 0 0,-1-1 0 0 0,3 2 0 0 0,13 14 1439 0 0,-2 1 0 0 0,0 1 0 0 0,14 22 0 0 0,10 13 518 0 0,-29-42-1869 0 0,1 3 420 0 0,1-1 0 0 0,23 22 0 0 0,-31-33-680 0 0,0 0 1 0 0,0 0 0 0 0,0 0-1 0 0,1 0 1 0 0,-1-1-1 0 0,1 1 1 0 0,-1-1 0 0 0,1-1-1 0 0,0 1 1 0 0,0 0-1 0 0,0-1 1 0 0,0 0 0 0 0,0-1-1 0 0,7 1 1 0 0,-9-1-204 0 0,0 0 0 0 0,-1-1 0 0 0,1 0 0 0 0,0 0-1 0 0,-1 0 1 0 0,1 0 0 0 0,0 0 0 0 0,-1 0 0 0 0,1-1 0 0 0,-1 1 0 0 0,0-1 0 0 0,4-3 0 0 0,28-28 183 0 0,-27 26-200 0 0,18-21-12 0 0,0-1 0 0 0,-2 0 0 0 0,-2-2 0 0 0,-1-1 0 0 0,-1 0 0 0 0,27-63 0 0 0,-42 85 0 0 0,7-34 0 0 0,-9 24 0 0 0,-3 1 0 0 0,-4-1-73 0 0,2 18-266 0 0,2 2-19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1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45 236 0 0,'-31'-30'20118'0'0,"37"31"-18909"0"0,55 10 1901 0 0,102 4-1 0 0,73-12-467 0 0,-200-3-2079 0 0,65-2 327 0 0,102-14 0 0 0,-146 8-7100 0 0,-53 6 4891 0 0,1 1 0 0 0,-1-1 1 0 0,1 1-1 0 0,-1-1 1 0 0,5-3-1 0 0,1-1-1877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2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92 6193 0 0,'-20'-48'12015'0'0,"19"45"-10785"0"0,2 0-146 0 0,-1 1-903 0 0,1 1 1 0 0,0-1 0 0 0,0 0-1 0 0,0 1 1 0 0,0-1-1 0 0,0 1 1 0 0,0-1 0 0 0,0 1-1 0 0,0-1 1 0 0,1 1-1 0 0,-1 0 1 0 0,1-1-1 0 0,-1 1 1 0 0,1 0 0 0 0,-1 0-1 0 0,1 0 1 0 0,2-1-1 0 0,2 0 154 0 0,-1 0 0 0 0,1 0 0 0 0,-1 1 1 0 0,1 0-1 0 0,9-1 0 0 0,6 0 418 0 0,0 2 0 0 0,26 3 0 0 0,75 13 1261 0 0,-104-13-1758 0 0,-1 2 0 0 0,0 0-1 0 0,0 0 1 0 0,29 15 0 0 0,-43-18-234 0 0,0-1 0 0 0,0 1 0 0 0,0 0 0 0 0,0 0 0 0 0,-1 0 0 0 0,1 0 1 0 0,-1 1-1 0 0,1-1 0 0 0,-1 1 0 0 0,0-1 0 0 0,0 1 0 0 0,0 0 0 0 0,0 0 0 0 0,-1 0 0 0 0,1 0 0 0 0,-1 0 1 0 0,0 0-1 0 0,1 0 0 0 0,-2 0 0 0 0,1 1 0 0 0,0-1 0 0 0,-1 0 0 0 0,1 1 0 0 0,-1-1 0 0 0,0 0 0 0 0,0 1 0 0 0,0-1 1 0 0,0 0-1 0 0,-1 1 0 0 0,0-1 0 0 0,1 0 0 0 0,-3 4 0 0 0,-3 10 24 0 0,0 0-1 0 0,-2-1 1 0 0,0 0 0 0 0,-19 28 0 0 0,15-25-35 0 0,-11 15 101 0 0,-2-2 0 0 0,-51 53 0 0 0,12-17-3 0 0,58-62-109 0 0,-2 3 0 0 0,2 0 0 0 0,-2-2 0 0 0,4-3-135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4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5 231 788 0 0,'-2'-8'864'0'0,"1"0"1"0"0,0 0-1 0 0,1 0 0 0 0,-1 0 1 0 0,2 0-1 0 0,0-9 0 0 0,0 15-587 0 0,-1 0 0 0 0,1 0-1 0 0,-1 0 1 0 0,1 0 0 0 0,0 0 0 0 0,0 0 0 0 0,0 0-1 0 0,0 1 1 0 0,0-1 0 0 0,0 0 0 0 0,0 1 0 0 0,1-1-1 0 0,-1 1 1 0 0,1-1 0 0 0,-1 1 0 0 0,1 0 0 0 0,0-1-1 0 0,-1 1 1 0 0,1 0 0 0 0,0 0 0 0 0,0 0 0 0 0,0 0-1 0 0,-1 1 1 0 0,1-1 0 0 0,0 0 0 0 0,0 1 0 0 0,0-1-1 0 0,0 1 1 0 0,3 0 0 0 0,18-2 907 0 0,0 2-1 0 0,1 1 1 0 0,-1 1-1 0 0,42 9 1 0 0,-22-4-447 0 0,-33-5-588 0 0,180 23 2343 0 0,-147-21-1721 0 0,0-3 0 0 0,61-4 1 0 0,-98 2-706 0 0,-1 0 0 0 0,1 1-1 0 0,0-2 1 0 0,-1 1 0 0 0,0 0 0 0 0,1-1 0 0 0,-1 0 0 0 0,0-1 0 0 0,0 1 0 0 0,0-1-1 0 0,0 0 1 0 0,0 0 0 0 0,-1 0 0 0 0,1-1 0 0 0,-1 0 0 0 0,0 0 0 0 0,0 0 0 0 0,-1 0-1 0 0,1 0 1 0 0,-1-1 0 0 0,0 0 0 0 0,0 0 0 0 0,0 1 0 0 0,-1-2 0 0 0,4-8 0 0 0,-5 12-48 0 0,3-7 44 0 0,0 1 1 0 0,0-1-1 0 0,-1 0 1 0 0,-1 0 0 0 0,1-1-1 0 0,1-17 1 0 0,-4 26 129 0 0,-3 4-95 0 0,-3 6-38 0 0,1 0 0 0 0,0 0 0 0 0,1 0 0 0 0,-1 1 0 0 0,2 0 1 0 0,0 0-1 0 0,0 0 0 0 0,1 0 0 0 0,-2 11 0 0 0,-3 11 49 0 0,-3 12 99 0 0,2 0 0 0 0,1 0 0 0 0,3 1 1 0 0,1-1-1 0 0,3 1 0 0 0,1 0 0 0 0,2 0 0 0 0,17 79 1 0 0,48 118 785 0 0,-65-231-999 0 0,-2-10 1 0 0,0 1 0 0 0,0 0 0 0 0,-1 0-1 0 0,1 0 1 0 0,-1 0 0 0 0,0 0 0 0 0,1 0-1 0 0,-1 0 1 0 0,0 0 0 0 0,0 0 0 0 0,0 0-1 0 0,0 0 1 0 0,-1 0 0 0 0,1 0 0 0 0,0 0-1 0 0,-1 0 1 0 0,0 1 0 0 0,0-1-25 0 0,-1-2 0 0 0,1 1-1 0 0,0 0 1 0 0,-1 0 0 0 0,1 0 0 0 0,-1-1-1 0 0,1 1 1 0 0,-1-1 0 0 0,1 1 0 0 0,-1-1 0 0 0,1 1-1 0 0,-1-1 1 0 0,1 0 0 0 0,-1 0 0 0 0,1 0 0 0 0,-1 0-1 0 0,0 0 1 0 0,-2 0 0 0 0,2 0 33 0 0,-118-2-394 0 0,31-1 250 0 0,57 3 117 0 0,-38-1-41 0 0,1 3-1 0 0,-108 17 1 0 0,176-19 86 0 0,-1 0-1 0 0,1 1 0 0 0,-1-1 0 0 0,1 0 1 0 0,-1 1-1 0 0,1-1 0 0 0,-1 0 1 0 0,1 1-1 0 0,0 0 0 0 0,-1-1 1 0 0,1 1-1 0 0,0 0 0 0 0,-1 0 1 0 0,0 0-1 0 0,2 0 7 0 0,1 0 0 0 0,0-1 1 0 0,-1 1-1 0 0,1-1 0 0 0,0 0 1 0 0,0 1-1 0 0,-1-1 0 0 0,1 0 1 0 0,0 1-1 0 0,0-1 0 0 0,0 0 1 0 0,-1 0-1 0 0,1 0 0 0 0,0 1 0 0 0,0-1 1 0 0,0 0-1 0 0,1 0 0 0 0,54 3 519 0 0,-55-3-557 0 0,224-1 125 0 0,-66-2-325 0 0,-121 8-3793 0 0,-11 1-4828 0 0,-22-5 6601 0 0,2 1-771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5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438 123 504 0 0,'1'-2'451'0'0,"1"0"1"0"0,-1 0-1 0 0,0-1 0 0 0,1 1 0 0 0,-1-1 1 0 0,0 1-1 0 0,0-1 0 0 0,-1 1 0 0 0,1-1 1 0 0,0 1-1 0 0,-1-1 0 0 0,0 0 1 0 0,1 1-1 0 0,-1-1 0 0 0,0 0 0 0 0,0 1 1 0 0,-1-1-1 0 0,1 0 0 0 0,-1 1 0 0 0,1-1 1 0 0,-1 0-1 0 0,0 1 0 0 0,0-1 1 0 0,-1-2-1 0 0,0 2-186 0 0,0 0-1 0 0,-1 0 1 0 0,1 0 0 0 0,-1 0 0 0 0,0 1-1 0 0,1-1 1 0 0,-5-2 0 0 0,0 1 134 0 0,-1 0 1 0 0,1 0 0 0 0,-2 0-1 0 0,1 1 1 0 0,0 0-1 0 0,0 1 1 0 0,-1-1-1 0 0,1 2 1 0 0,-1-1-1 0 0,0 1 1 0 0,0 1-1 0 0,1 0 1 0 0,-1 0 0 0 0,0 0-1 0 0,1 1 1 0 0,-10 2-1 0 0,-14 4 595 0 0,1 0 1 0 0,-57 23-1 0 0,72-24-405 0 0,0 1 1 0 0,-24 14-1 0 0,37-19-441 0 0,-1 0 0 0 0,1 0 0 0 0,0 1 0 0 0,0-1 0 0 0,0 0-1 0 0,0 1 1 0 0,0 0 0 0 0,1 0 0 0 0,-1 0 0 0 0,1 0 0 0 0,0 0-1 0 0,0 0 1 0 0,0 1 0 0 0,0-1 0 0 0,1 1 0 0 0,-1-1 0 0 0,-1 6 0 0 0,3-7-77 0 0,1 0 1 0 0,-1 1 0 0 0,0-1 0 0 0,0 0-1 0 0,1 1 1 0 0,-1-1 0 0 0,1 0 0 0 0,0 0-1 0 0,0 0 1 0 0,0 1 0 0 0,0-1 0 0 0,0 0-1 0 0,0 0 1 0 0,1 0 0 0 0,-1-1 0 0 0,1 1-1 0 0,-1 0 1 0 0,1 0 0 0 0,0-1 0 0 0,-1 1-1 0 0,1-1 1 0 0,3 2 0 0 0,2 2 75 0 0,0-1 0 0 0,0 1 0 0 0,1-2 0 0 0,13 6-1 0 0,2-2-77 0 0,0 0 0 0 0,0-2-1 0 0,0 0 1 0 0,0-2-1 0 0,1-1 1 0 0,0-1-1 0 0,-1 0 1 0 0,1-2-1 0 0,0-1 1 0 0,23-5 0 0 0,-42 6-107 0 0,0 0 1 0 0,0-1 0 0 0,0 0 0 0 0,0 0-1 0 0,-1 0 1 0 0,1-1 0 0 0,-1 1 0 0 0,0-1 0 0 0,0 0-1 0 0,1 0 1 0 0,-2-1 0 0 0,1 1 0 0 0,0-1 0 0 0,-1 0-1 0 0,0 0 1 0 0,0 0 0 0 0,0 0 0 0 0,0-1 0 0 0,-1 1-1 0 0,4-7 1 0 0,-5 7-20 0 0,0 0-1 0 0,0 1 1 0 0,0-1-1 0 0,0 0 1 0 0,0 0-1 0 0,-1 1 1 0 0,0-1-1 0 0,0 0 1 0 0,0 0-1 0 0,0 0 1 0 0,0 1-1 0 0,-1-1 1 0 0,0 0-1 0 0,1 0 1 0 0,-1 1-1 0 0,-1-1 1 0 0,1 0-1 0 0,-1 1 1 0 0,1 0-1 0 0,-1-1 1 0 0,0 1-1 0 0,0 0 1 0 0,0 0-1 0 0,-1 0 1 0 0,1 0-1 0 0,-1 0 1 0 0,-4-3-1 0 0,3 2-268 0 0,-1 1 1 0 0,1-1-1 0 0,-1 1 1 0 0,0 0-1 0 0,0 1 1 0 0,-1-1-1 0 0,-6-1 1 0 0,-5 0-3085 0 0,1 5-3350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5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51 268 0 0,'1'-1'529'0'0,"-1"0"0"0"0,0 0 0 0 0,1-1 0 0 0,-1 1 0 0 0,1 0 0 0 0,0 0 0 0 0,-1-1 0 0 0,1 1 0 0 0,0 0 0 0 0,0 0 0 0 0,-1 0 0 0 0,1 0 0 0 0,0 0 0 0 0,0 0 0 0 0,0 0 0 0 0,0 0 0 0 0,0 1 0 0 0,1-1 0 0 0,-1 0 0 0 0,0 1 0 0 0,0-1 0 0 0,0 0 0 0 0,1 1 0 0 0,-1-1 0 0 0,3 1 0 0 0,38-5 4964 0 0,-31 4-4645 0 0,169-6 7488 0 0,11 0-5065 0 0,-153 1-3545 0 0,-36 5-122 0 0,2 1-209 0 0,0 0 274 0 0,15 1-346 0 0,-5 0-2676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6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80 0 0,'-28'12'2498'0'0,"12"2"5257"0"0,18-12-7190 0 0,0-1 0 0 0,1 0 0 0 0,-1 1 0 0 0,0-1 0 0 0,0 0 0 0 0,1 0 0 0 0,-1 0 0 0 0,0 0 0 0 0,5 0 0 0 0,8 1 781 0 0,1 0 0 0 0,0-2 0 0 0,-1 0 0 0 0,32-4-1 0 0,1 1 232 0 0,58-3 1279 0 0,53-1-2644 0 0,-153 7-70 0 0,3 1-4104 0 0,4 0-2153 0 0,-6-1 3126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6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0 237 676 0 0,'0'-1'240'0'0,"0"0"0"0"0,1 1-1 0 0,-1-1 1 0 0,0 0 0 0 0,0 0-1 0 0,1 0 1 0 0,-1 0 0 0 0,0 1 0 0 0,1-1-1 0 0,-1 0 1 0 0,1 0 0 0 0,-1 1 0 0 0,1-1-1 0 0,-1 0 1 0 0,1 1 0 0 0,-1-1 0 0 0,1 0-1 0 0,0 1 1 0 0,-1-1 0 0 0,1 1 0 0 0,0-1-1 0 0,0 1 1 0 0,-1 0 0 0 0,1-1 0 0 0,0 1-1 0 0,0 0 1 0 0,0-1 0 0 0,1 1-1 0 0,-1 0 55 0 0,1 1-1 0 0,-1 0 0 0 0,1 0 0 0 0,0-1 1 0 0,-1 1-1 0 0,1 0 0 0 0,-1 0 0 0 0,0 0 1 0 0,1 1-1 0 0,-1-1 0 0 0,0 0 0 0 0,0 0 1 0 0,0 1-1 0 0,0-1 0 0 0,1 2 0 0 0,30 43 2734 0 0,-3 0 0 0 0,35 74 0 0 0,22 39 820 0 0,-66-129-2893 0 0,1 0 0 0 0,1-2 0 0 0,1 0 0 0 0,1-2 0 0 0,55 46 0 0 0,-78-71-933 0 0,0 0-1 0 0,0 0 0 0 0,0 0 1 0 0,0 0-1 0 0,0 0 1 0 0,1-1-1 0 0,-1 1 1 0 0,0 0-1 0 0,0-1 1 0 0,0 1-1 0 0,1-1 0 0 0,-1 0 1 0 0,0 1-1 0 0,1-1 1 0 0,-1 0-1 0 0,0 0 1 0 0,0 0-1 0 0,1 1 1 0 0,-1-1-1 0 0,0-1 0 0 0,1 1 1 0 0,-1 0-1 0 0,0 0 1 0 0,1 0-1 0 0,-1-1 1 0 0,0 1-1 0 0,1-1 0 0 0,-1 1 1 0 0,0-1-1 0 0,0 1 1 0 0,0-1-1 0 0,0 0 1 0 0,0 0-1 0 0,1 1 1 0 0,-1-1-1 0 0,-1 0 0 0 0,1 0 1 0 0,0 0-1 0 0,0 0 1 0 0,1-2-1 0 0,3-4 128 0 0,-1-1 0 0 0,0 0 0 0 0,-1 0 0 0 0,0 0 0 0 0,3-11 0 0 0,-1 4-79 0 0,51-159-69 0 0,16-44 0 0 0,-33 112 0 0 0,42-102 0 0 0,-70 170-62 0 0,-11 37-270 0 0,6 8-5229 0 0,-5-5 5119 0 0,0-1 0 0 0,-1 0 0 0 0,1 1 0 0 0,0-1-1 0 0,0 2 1 0 0,0 0-506 0 0,6 12-2923 0 0,0 0 556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6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1 240 0 0,'0'0'2452'0'0,"-6"22"6016"0"0,1 0-4154 0 0,-11 30 0 0 0,10-36-3148 0 0,1 0 0 0 0,1 1 0 0 0,0 0 0 0 0,-1 21 1 0 0,4-33-955 0 0,1 1-1 0 0,1 0 1 0 0,-1-1 0 0 0,1 1 0 0 0,0-1 0 0 0,0 1 0 0 0,0-1 0 0 0,1 1 0 0 0,0-1 0 0 0,0 0 0 0 0,1 0 0 0 0,-1 0 0 0 0,1 0 0 0 0,0 0 0 0 0,0 0-1 0 0,1-1 1 0 0,4 6 0 0 0,-1-4-220 0 0,-1-1-1 0 0,1 1 1 0 0,0-1-1 0 0,0 0 1 0 0,1-1-1 0 0,0 0 1 0 0,-1 0-1 0 0,2-1 1 0 0,-1 0-1 0 0,9 3 1 0 0,18 1-3355 0 0,-1-6-4090 0 0,-18-3 4278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7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204 290 7833 0 0,'-42'-25'7373'0'0,"-15"-10"1499"0"0,57 35-8773 0 0,0 0-1 0 0,-1 0 1 0 0,1 0-1 0 0,0-1 1 0 0,0 1-1 0 0,-1 0 1 0 0,1 0-1 0 0,0 0 1 0 0,0-1-1 0 0,-1 1 1 0 0,1 0-1 0 0,0-1 1 0 0,0 1-1 0 0,0 0 1 0 0,-1 0-1 0 0,1-1 1 0 0,0 1-1 0 0,0 0 1 0 0,0-1-1 0 0,0 1 1 0 0,0 0-1 0 0,0-1 1 0 0,0 1-1 0 0,0 0 1 0 0,0-1-1 0 0,0 1 1 0 0,0 0-1 0 0,0-1 1 0 0,0 1-1 0 0,0 0 1 0 0,0-1-1 0 0,0 1 1 0 0,0 0-1 0 0,0-1 1 0 0,0 1-1 0 0,0 0 1 0 0,1-1-1 0 0,-1 1 1 0 0,0 0-1 0 0,0 0 1 0 0,1-1-1 0 0,17-10 1019 0 0,25-2-380 0 0,-32 10-596 0 0,-1 1 1 0 0,0-1 0 0 0,0-1-1 0 0,0 0 1 0 0,0 0-1 0 0,17-11 1 0 0,-25 13-113 0 0,1 0 0 0 0,-1 0 0 0 0,0 0-1 0 0,0 0 1 0 0,1 0 0 0 0,-1-1 0 0 0,0 1 0 0 0,-1-1 0 0 0,1 1 0 0 0,0-1 0 0 0,-1 0-1 0 0,0 0 1 0 0,1 0 0 0 0,-1 0 0 0 0,0 0 0 0 0,-1 0 0 0 0,1 0 0 0 0,0 0-1 0 0,-1 0 1 0 0,0 0 0 0 0,0 0 0 0 0,0-1 0 0 0,0 1 0 0 0,0 0 0 0 0,-1 0 0 0 0,1 0-1 0 0,-2-3 1 0 0,1 1-58 0 0,0 1 0 0 0,-1 0-1 0 0,1 0 1 0 0,-1 0-1 0 0,0 0 1 0 0,0 0 0 0 0,0 1-1 0 0,-1-1 1 0 0,1 1 0 0 0,-1-1-1 0 0,0 1 1 0 0,0 0-1 0 0,0 0 1 0 0,0 0 0 0 0,-1 0-1 0 0,1 1 1 0 0,-1 0 0 0 0,0-1-1 0 0,0 1 1 0 0,1 0 0 0 0,-1 1-1 0 0,-1-1 1 0 0,1 1-1 0 0,0 0 1 0 0,0 0 0 0 0,0 0-1 0 0,-9 0 1 0 0,7 0-38 0 0,-1 1 0 0 0,1 0-1 0 0,-1 0 1 0 0,1 1 0 0 0,-1 0 0 0 0,1 0 0 0 0,-1 0 0 0 0,1 1-1 0 0,0 0 1 0 0,-1 0 0 0 0,1 1 0 0 0,0-1 0 0 0,1 2-1 0 0,-1-1 1 0 0,0 0 0 0 0,1 1 0 0 0,-9 8 0 0 0,9-7-282 0 0,0 1 1 0 0,1 0-1 0 0,-1 1 0 0 0,1-1 1 0 0,1 1-1 0 0,-1-1 1 0 0,1 1-1 0 0,-3 10 1 0 0,-1 5-3209 0 0,-4 32 0 0 0,8-37 1441 0 0,-4 18-881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1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0 240 136 0 0,'4'-10'1097'0'0,"-3"8"323"0"0,4-13 6893 0 0,-5 15-8349 0 0,0-1 214 0 0,0 1 1 0 0,0-1 0 0 0,1 1-1 0 0,-1-1 1 0 0,0 1 0 0 0,0-1 0 0 0,1 1-1 0 0,-1-1 1 0 0,0 1 0 0 0,1-1-1 0 0,-1 1 1 0 0,1 0 0 0 0,-1-1 0 0 0,0 1-1 0 0,1 0 1 0 0,-1-1 0 0 0,1 1-1 0 0,-1 0 1 0 0,1-1 0 0 0,-1 1 0 0 0,1 0-1 0 0,-1 0 1 0 0,1 0 0 0 0,2-1 1365 0 0,10 15 2184 0 0,25 53 2434 0 0,3 2-2892 0 0,-17-31-781 0 0,-23-37-2262 0 0,1 0-116 0 0,8 1-94 0 0,-8-3-17 0 0,0 0 0 0 0,0 0 0 0 0,-1-1 0 0 0,1 1 0 0 0,0 0 0 0 0,-1-1 0 0 0,1 1 0 0 0,0-1 0 0 0,-1 0 0 0 0,0 0 0 0 0,1 1 0 0 0,-1-1 0 0 0,0 0 0 0 0,0 0 0 0 0,1-4 0 0 0,15-38 0 0 0,-13 34 0 0 0,89-249 0 0 0,-73 212-105 0 0,-20 46-417 0 0,6-4-705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7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51 520 0 0,'-6'1'439'0'0,"-48"7"2622"0"0,20 3 4897 0 0,38-10-6287 0 0,16 3-651 0 0,1-1 0 0 0,0-1 1 0 0,0-1-1 0 0,26-2 0 0 0,1 1-13 0 0,447-5 3367 0 0,-252 1-2899 0 0,498-8 1796 0 0,750-40 619 0 0,-1384 44-3890 0 0,-102 9-97 0 0,-4 0-454 0 0,-6 1-2683 0 0,-31 14-5123 0 0,20-12 4839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8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0 708 0 0,'0'0'11864'0'0,"2"5"-10219"0"0,6 19 499 0 0,-2-1 0 0 0,0 1 0 0 0,3 37 0 0 0,1 5 268 0 0,8 80 1911 0 0,-15-128-5713 0 0,0 2-1517 0 0,2-6-3096 0 0,3-11 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302 142 80 0 0,'5'-4'1605'0'0,"1"0"0"0"0,-1-1 1 0 0,0 0-1 0 0,-1 0 0 0 0,1-1 0 0 0,6-10 1 0 0,-10 14-1381 0 0,0 1 0 0 0,-1-1 0 0 0,1 1 1 0 0,-1-1-1 0 0,1 0 0 0 0,-1 1 0 0 0,0-1 1 0 0,0 1-1 0 0,0-1 0 0 0,0 0 0 0 0,0 0 1 0 0,0 1-1 0 0,0-1 0 0 0,-1 1 0 0 0,1-1 1 0 0,0 0-1 0 0,-1 1 0 0 0,1-1 0 0 0,-1 1 1 0 0,0-1-1 0 0,0 1 0 0 0,1-1 0 0 0,-1 1 1 0 0,0-1-1 0 0,0 1 0 0 0,0 0 0 0 0,-1 0 1 0 0,1-1-1 0 0,0 1 0 0 0,0 0 0 0 0,-1 0 1 0 0,1 0-1 0 0,0 0 0 0 0,-3 0 0 0 0,-4-4 162 0 0,1 1 0 0 0,-1 0 0 0 0,0 0 0 0 0,-1 1 0 0 0,1 0 0 0 0,0 1 0 0 0,-1 0 0 0 0,0 0 0 0 0,1 1 0 0 0,-1 0 0 0 0,0 0-1 0 0,0 1 1 0 0,0 1 0 0 0,1-1 0 0 0,-1 1 0 0 0,0 1 0 0 0,-13 3 0 0 0,12-3-189 0 0,0 1 0 0 0,1 0-1 0 0,-1 1 1 0 0,1 0 0 0 0,-1 1 0 0 0,1-1 0 0 0,0 2-1 0 0,1-1 1 0 0,0 1 0 0 0,0 1 0 0 0,0 0 0 0 0,0 0-1 0 0,1 0 1 0 0,-11 16 0 0 0,15-20-122 0 0,1 1 1 0 0,0-1-1 0 0,0 1 0 0 0,1 0 1 0 0,-1-1-1 0 0,1 1 0 0 0,0 0 1 0 0,0 0-1 0 0,0 0 0 0 0,0 0 1 0 0,1 0-1 0 0,-1 0 1 0 0,1 1-1 0 0,0-1 0 0 0,0 0 1 0 0,1 0-1 0 0,1 6 0 0 0,-1-5 6 0 0,1 0 0 0 0,0 0 1 0 0,1 0-1 0 0,-1 0 0 0 0,1 0 0 0 0,0-1 0 0 0,0 1 0 0 0,1-1 0 0 0,-1 0 0 0 0,1 0 0 0 0,7 6 0 0 0,1-1 30 0 0,1 1-1 0 0,0-2 0 0 0,1 0 0 0 0,0-1 0 0 0,0 0 1 0 0,1-1-1 0 0,-1 0 0 0 0,18 3 0 0 0,-17-6-172 0 0,0 0 1 0 0,1-1-1 0 0,-1 0 0 0 0,1-1 0 0 0,-1-1 0 0 0,1-1 1 0 0,-1 0-1 0 0,1-1 0 0 0,-1-1 0 0 0,22-6 0 0 0,-30 7 29 0 0,1-1 0 0 0,-1 0 0 0 0,1 0 0 0 0,-1 0 0 0 0,0-1 0 0 0,-1-1 0 0 0,1 1 0 0 0,-1-1 0 0 0,1 0 0 0 0,-2 0 0 0 0,1-1 0 0 0,0 0 0 0 0,-1 0 0 0 0,0 0 0 0 0,-1-1 0 0 0,1 1 0 0 0,-1-1-1 0 0,0 0 1 0 0,-1 0 0 0 0,0-1 0 0 0,0 1 0 0 0,2-9 0 0 0,-5 12 4 0 0,1 0-1 0 0,-1-1 0 0 0,1 1 0 0 0,-1-1 1 0 0,0 1-1 0 0,-1-1 0 0 0,1 1 1 0 0,-1-1-1 0 0,0 1 0 0 0,0 0 1 0 0,-1 0-1 0 0,1-1 0 0 0,-1 1 1 0 0,0 0-1 0 0,0 0 0 0 0,0 0 1 0 0,0 0-1 0 0,-1 1 0 0 0,0-1 1 0 0,1 1-1 0 0,-1 0 0 0 0,-1-1 1 0 0,1 1-1 0 0,-7-5 0 0 0,-3-2-235 0 0,-1 1 1 0 0,0 0-1 0 0,-1 1 0 0 0,0 0 0 0 0,-21-7 0 0 0,21 10-296 0 0,0 0 0 0 0,0 1 0 0 0,-31-5 1 0 0,0 10-2393 0 0,40 0 1666 0 0,-1 0 1 0 0,1 0-1 0 0,0 1 1 0 0,-1 0-1 0 0,-5 3 0 0 0,0 1-1434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9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66 848 0 0,'3'-12'4281'0'0,"-3"10"-3853"0"0,-1 0 0 0 0,1 0 1 0 0,-1 0-1 0 0,0 0 0 0 0,1 1 0 0 0,-1-1 0 0 0,0 0 0 0 0,0 0 0 0 0,0 1 1 0 0,-1-1-1 0 0,1 0 0 0 0,0 1 0 0 0,-1-1 0 0 0,1 1 0 0 0,-1 0 0 0 0,1 0 1 0 0,-1-1-1 0 0,-2-1 0 0 0,0 2 77 0 0,-1-1 0 0 0,1 0 0 0 0,0 1-1 0 0,0-1 1 0 0,-1 1 0 0 0,1 1 0 0 0,-1-1 0 0 0,-4 0 0 0 0,-5 1 403 0 0,0 0 0 0 0,0 1 0 0 0,0 1-1 0 0,-23 5 1 0 0,22-2-364 0 0,1-1-1 0 0,-1 2 0 0 0,1 0 1 0 0,0 1-1 0 0,0 0 0 0 0,1 1 1 0 0,-13 10-1 0 0,21-14-320 0 0,0 0-1 0 0,0 1 1 0 0,0 0 0 0 0,1 0 0 0 0,0 0 0 0 0,0 0-1 0 0,0 1 1 0 0,-4 7 0 0 0,6-9-93 0 0,1 0 0 0 0,-1 0 1 0 0,1-1-1 0 0,0 1 0 0 0,0 0 1 0 0,1 0-1 0 0,-1 0 0 0 0,1 0 1 0 0,0 0-1 0 0,0 0 0 0 0,0 0 1 0 0,0 0-1 0 0,1 0 0 0 0,0 0 1 0 0,1 4-1 0 0,0-2-45 0 0,1 0-1 0 0,0 0 1 0 0,0-1-1 0 0,0 1 1 0 0,1 0 0 0 0,0-1-1 0 0,0 0 1 0 0,0 0-1 0 0,1 0 1 0 0,-1-1-1 0 0,1 1 1 0 0,9 5 0 0 0,-4-3 62 0 0,1 0 0 0 0,0 0 0 0 0,1-1 1 0 0,-1-1-1 0 0,18 6 0 0 0,-21-9-147 0 0,0 1 0 0 0,0-2 0 0 0,0 1 0 0 0,1-1 0 0 0,-1-1 0 0 0,13 0 0 0 0,7-4 0 0 0,-10-2 0 0 0,-13 4-27 0 0,-1-1 0 0 0,1 1 0 0 0,-1-1 0 0 0,0 0 0 0 0,0 0-1 0 0,0 0 1 0 0,0-1 0 0 0,-1 0 0 0 0,1 0 0 0 0,-1 0 0 0 0,0 0 0 0 0,0 0 0 0 0,0 0 0 0 0,0-1 0 0 0,-1 1 0 0 0,3-10-1 0 0,-2 9-8 0 0,-2-1 0 0 0,1 0 0 0 0,-1 0 0 0 0,1 0 0 0 0,-2-1 0 0 0,1 1 0 0 0,-1 0 0 0 0,0 0-1 0 0,0 0 1 0 0,0-1 0 0 0,-1 1 0 0 0,0 0 0 0 0,-3-11 0 0 0,0 8-57 0 0,-1 0-1 0 0,0 0 1 0 0,0 0 0 0 0,-1 0-1 0 0,0 1 1 0 0,-1 0-1 0 0,0 0 1 0 0,0 1 0 0 0,0-1-1 0 0,-1 2 1 0 0,0-1 0 0 0,-1 1-1 0 0,-13-8 1 0 0,13 9-508 0 0,-1 0 0 0 0,0 1 0 0 0,0 0 0 0 0,-1 0-1 0 0,-17-3 1 0 0,21 5-569 0 0,0 1-1 0 0,0 1 0 0 0,0-1 1 0 0,0 1-1 0 0,0 0 0 0 0,-1 1 1 0 0,1 0-1 0 0,-14 3 0 0 0,13 0-1631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09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434 195 80 0 0,'0'0'837'0'0,"-1"-2"257"0"0,-1-1-552 0 0,0 0 0 0 0,1 0 0 0 0,-1 1 0 0 0,0-1 0 0 0,-1 1 0 0 0,1-1 0 0 0,0 1 0 0 0,-1 0 0 0 0,1 0 0 0 0,-1 0 0 0 0,0 0 0 0 0,1 1 0 0 0,-1-1 0 0 0,0 1 0 0 0,-5-2 0 0 0,2 1 93 0 0,0 0-1 0 0,0 1 1 0 0,0 0-1 0 0,0 1 1 0 0,0-1-1 0 0,0 1 1 0 0,-11 1-1 0 0,-1 2 480 0 0,0 1-1 0 0,1 0 1 0 0,0 1-1 0 0,-32 13 1 0 0,40-13-656 0 0,0 0 1 0 0,0 0-1 0 0,0 0 1 0 0,0 1-1 0 0,1 0 1 0 0,0 1 0 0 0,0 0-1 0 0,1 0 1 0 0,0 1-1 0 0,-12 16 1 0 0,17-20-310 0 0,-1-1 0 0 0,1 1 1 0 0,0 0-1 0 0,1 0 0 0 0,-1 0 0 0 0,1-1 0 0 0,-1 1 0 0 0,1 1 1 0 0,1-1-1 0 0,-1 0 0 0 0,0 0 0 0 0,1 0 0 0 0,0 0 1 0 0,0 0-1 0 0,0 1 0 0 0,1-1 0 0 0,-1 0 0 0 0,1 0 1 0 0,0 0-1 0 0,0 0 0 0 0,0 0 0 0 0,1 0 0 0 0,-1 0 1 0 0,1 0-1 0 0,0-1 0 0 0,0 1 0 0 0,0 0 0 0 0,1-1 1 0 0,3 5-1 0 0,3 0-51 0 0,0 1 1 0 0,1-1-1 0 0,-1 0 1 0 0,2-1 0 0 0,-1 0-1 0 0,1-1 1 0 0,0 0-1 0 0,0 0 1 0 0,1-2-1 0 0,20 7 1 0 0,-15-6 20 0 0,1-1 1 0 0,-1 0-1 0 0,1-2 1 0 0,0 0-1 0 0,-1-1 1 0 0,36-2-1 0 0,-44 0-119 0 0,0-1 0 0 0,0 0 0 0 0,0 0 0 0 0,-1-1 0 0 0,1 0 0 0 0,-1-1 0 0 0,0 0 0 0 0,0 0 0 0 0,0 0 0 0 0,-1-1 0 0 0,0 0 0 0 0,1-1 0 0 0,-2 0 0 0 0,1 0 0 0 0,9-11 0 0 0,-12 12 0 0 0,-1 0 0 0 0,1 0 0 0 0,-1-1 0 0 0,0 1 0 0 0,0-1 0 0 0,0 0 0 0 0,-1 0 0 0 0,0 0 0 0 0,0 0 0 0 0,-1 0 0 0 0,1 0 0 0 0,-1-1 0 0 0,-1 1 0 0 0,1 0 0 0 0,-1-1 0 0 0,0 1 0 0 0,-1 0 0 0 0,1-1 0 0 0,-1 1 0 0 0,-1 0 0 0 0,1 0 0 0 0,-1 0 0 0 0,-3-7 0 0 0,-2-4-15 0 0,-2 1-1 0 0,0 0 1 0 0,-1 0-1 0 0,-1 1 1 0 0,0 1-1 0 0,-1 0 1 0 0,0 0-1 0 0,-1 1 1 0 0,-25-19-1 0 0,22 20-35 0 0,-1 0 0 0 0,0 1 1 0 0,0 1-1 0 0,-2 0 0 0 0,1 2 0 0 0,-1 0 0 0 0,0 1 0 0 0,-33-7 0 0 0,39 12-557 0 0,-1 0-1 0 0,1 1 1 0 0,-1 0-1 0 0,0 1 0 0 0,-15 3 1 0 0,-70 16-9267 0 0,53-9 6680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4.5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14007 757 116 0 0,'3'-3'103'0'0,"13"-10"355"0"0,-1 0-1 0 0,16-18 1 0 0,-28 27-280 0 0,0 0 0 0 0,0 0 0 0 0,0 0 0 0 0,0 0 1 0 0,-1-1-1 0 0,0 1 0 0 0,0-1 0 0 0,0 1 0 0 0,0-1 0 0 0,0 0 0 0 0,-1 0 0 0 0,0 0 0 0 0,0 1 1 0 0,0-7-1 0 0,-2 10-107 0 0,1-1 1 0 0,0 1 0 0 0,-1-1 0 0 0,1 1-1 0 0,-1 0 1 0 0,0-1 0 0 0,1 1-1 0 0,-1 0 1 0 0,0-1 0 0 0,0 1 0 0 0,0 0-1 0 0,0 0 1 0 0,0 0 0 0 0,0 0-1 0 0,0 0 1 0 0,0 0 0 0 0,0 0-1 0 0,-1 0 1 0 0,1 0 0 0 0,0 1 0 0 0,-1-1-1 0 0,1 0 1 0 0,-2 0 0 0 0,-2-1 171 0 0,-1 0 1 0 0,1 0 0 0 0,0 0 0 0 0,-11-1-1 0 0,5 3-12 0 0,-1 0 0 0 0,1 0 0 0 0,-1 1-1 0 0,0 0 1 0 0,1 1 0 0 0,0 0-1 0 0,0 1 1 0 0,-1 1 0 0 0,2-1 0 0 0,-22 11-1 0 0,15-4 28 0 0,-1 0 0 0 0,1 0 0 0 0,1 2 0 0 0,0 0 0 0 0,-21 21 0 0 0,32-27-136 0 0,0-1-1 0 0,0 0 1 0 0,1 1-1 0 0,0 0 0 0 0,0 0 1 0 0,0 0-1 0 0,1 1 1 0 0,0-1-1 0 0,0 1 1 0 0,0 0-1 0 0,1 0 1 0 0,0 0-1 0 0,-1 8 1 0 0,3-11-65 0 0,0 0 0 0 0,0 0 1 0 0,0-1-1 0 0,0 1 0 0 0,1 0 0 0 0,-1 0 0 0 0,1-1 1 0 0,0 1-1 0 0,0 0 0 0 0,0-1 0 0 0,1 1 0 0 0,-1-1 1 0 0,1 1-1 0 0,0-1 0 0 0,0 0 0 0 0,0 0 1 0 0,1 0-1 0 0,-1 0 0 0 0,1 0 0 0 0,-1 0 0 0 0,1-1 1 0 0,0 1-1 0 0,0-1 0 0 0,0 0 0 0 0,0 0 0 0 0,5 3 1 0 0,3 0 3 0 0,0 0 1 0 0,0 0-1 0 0,1-1 1 0 0,0-1 0 0 0,-1 0-1 0 0,1 0 1 0 0,0-1-1 0 0,1-1 1 0 0,-1 0-1 0 0,0-1 1 0 0,0 0-1 0 0,0-1 1 0 0,0 0 0 0 0,1-1-1 0 0,22-6 1 0 0,-27 6-45 0 0,0-1 0 0 0,-1 0 0 0 0,1 0 0 0 0,-1 0 0 0 0,1-1 1 0 0,-1 0-1 0 0,-1-1 0 0 0,1 1 0 0 0,0-1 0 0 0,-1-1 0 0 0,0 1 0 0 0,0-1 1 0 0,-1 0-1 0 0,0-1 0 0 0,0 1 0 0 0,0-1 0 0 0,0 0 0 0 0,-1 0 0 0 0,-1 0 0 0 0,1-1 1 0 0,-1 1-1 0 0,0-1 0 0 0,-1 0 0 0 0,2-9 0 0 0,-3 7-8 0 0,0 1 1 0 0,0-1-1 0 0,-1 0 1 0 0,-1 1-1 0 0,0-1 0 0 0,0 0 1 0 0,-1 1-1 0 0,0-1 0 0 0,0 1 1 0 0,-1-1-1 0 0,-1 1 0 0 0,1 0 1 0 0,-2 0-1 0 0,1 1 0 0 0,-1-1 1 0 0,0 1-1 0 0,-1 0 0 0 0,0 0 1 0 0,-7-7-1 0 0,1 3 23 0 0,0 1 0 0 0,-1-1 0 0 0,-1 2 0 0 0,1 0 0 0 0,-2 1 0 0 0,1 0 0 0 0,-1 1-1 0 0,0 0 1 0 0,-1 2 0 0 0,-19-7 0 0 0,-6 2 163 0 0,-77-13-1 0 0,93 21-59 0 0,0 2 0 0 0,0 0 0 0 0,0 1 0 0 0,-39 6 0 0 0,57-5-76 0 0,0 1 0 0 0,0 0-1 0 0,0 0 1 0 0,0 1 0 0 0,0 0-1 0 0,0 0 1 0 0,1 0 0 0 0,-1 1-1 0 0,1 0 1 0 0,0 0 0 0 0,0 1 0 0 0,-6 6-1 0 0,10-9-33 0 0,0 0 0 0 0,1 0 0 0 0,-1 0 0 0 0,0 0 0 0 0,1 1 0 0 0,0-1 0 0 0,-1 0 0 0 0,1 1 0 0 0,0-1 0 0 0,0 1 0 0 0,1 0 0 0 0,-1-1 1 0 0,0 1-1 0 0,1-1 0 0 0,-1 1 0 0 0,1 0 0 0 0,0 0 0 0 0,0-1 0 0 0,0 1 0 0 0,1 0 0 0 0,-1-1 0 0 0,0 1 0 0 0,1 0 0 0 0,0-1 0 0 0,0 1 0 0 0,-1-1 0 0 0,2 1 0 0 0,-1-1 0 0 0,0 1 0 0 0,0-1 0 0 0,1 0 0 0 0,-1 0 0 0 0,1 1 0 0 0,0-1 0 0 0,0 0 0 0 0,2 2 0 0 0,3 2-3 0 0,0 0 0 0 0,-1-1-1 0 0,2 0 1 0 0,-1 0 0 0 0,1 0-1 0 0,-1-1 1 0 0,1 0 0 0 0,0-1 0 0 0,0 0-1 0 0,14 3 1 0 0,-12-3-43 0 0,1-1 0 0 0,-1 0-1 0 0,1-1 1 0 0,0 0 0 0 0,0-1-1 0 0,-1 0 1 0 0,1 0 0 0 0,14-3-1 0 0,-22 2 15 0 0,0 1-1 0 0,0-1 0 0 0,0 0 0 0 0,0 0 0 0 0,0 0 0 0 0,-1 0 0 0 0,1 0 1 0 0,0-1-1 0 0,0 1 0 0 0,-1-1 0 0 0,1 0 0 0 0,-1 0 0 0 0,1 0 0 0 0,-1 0 1 0 0,0 0-1 0 0,0 0 0 0 0,0-1 0 0 0,0 1 0 0 0,0-1 0 0 0,-1 1 0 0 0,1-1 1 0 0,-1 0-1 0 0,1 1 0 0 0,-1-1 0 0 0,0 0 0 0 0,0 0 0 0 0,0 0 0 0 0,-1 0 1 0 0,1 0-1 0 0,-1 0 0 0 0,0 0 0 0 0,1 0 0 0 0,-1 0 0 0 0,-1-1 0 0 0,1 1 1 0 0,-1-6-1 0 0,-2-3-2 0 0,0 0 1 0 0,0 0-1 0 0,-1 0 1 0 0,-1 0-1 0 0,0 1 1 0 0,-1 0-1 0 0,-11-18 1 0 0,9 17 50 0 0,-1 0 0 0 0,0 1 1 0 0,0 0-1 0 0,-1 1 0 0 0,-1 0 1 0 0,0 0-1 0 0,0 1 0 0 0,0 0 1 0 0,-1 1-1 0 0,-1 1 0 0 0,1 0 0 0 0,-1 1 1 0 0,-1 0-1 0 0,1 1 0 0 0,-1 0 1 0 0,0 1-1 0 0,0 0 0 0 0,0 2 1 0 0,0-1-1 0 0,0 2 0 0 0,-1 0 1 0 0,1 1-1 0 0,-1 0 0 0 0,1 1 1 0 0,0 0-1 0 0,-27 7 0 0 0,35-6 30 0 0,0 0-1 0 0,0 0 1 0 0,1 0-1 0 0,-1 1 1 0 0,1 0-1 0 0,-1 0 1 0 0,-9 8-1 0 0,14-11-52 0 0,0 1 1 0 0,0 0-1 0 0,0 0 0 0 0,1 0 1 0 0,-1 0-1 0 0,0 1 0 0 0,0-1 1 0 0,0 0-1 0 0,1 0 0 0 0,-1 0 0 0 0,1 0 1 0 0,-1 1-1 0 0,1-1 0 0 0,-1 0 1 0 0,1 1-1 0 0,0-1 0 0 0,0 0 1 0 0,-1 1-1 0 0,1-1 0 0 0,0 0 1 0 0,0 1-1 0 0,0-1 0 0 0,1 1 1 0 0,-1-1-1 0 0,0 0 0 0 0,0 1 1 0 0,1-1-1 0 0,-1 0 0 0 0,1 0 0 0 0,-1 1 1 0 0,1-1-1 0 0,-1 0 0 0 0,1 0 1 0 0,0 0-1 0 0,0 1 0 0 0,0-1 1 0 0,0 0-1 0 0,-1 0 0 0 0,1 0 1 0 0,0-1-1 0 0,1 1 0 0 0,1 1 1 0 0,6 6 25 0 0,1-1 0 0 0,0 0 0 0 0,0-1 0 0 0,0 0 1 0 0,1-1-1 0 0,0 0 0 0 0,22 6 0 0 0,85 17 30 0 0,-81-21-97 0 0,1-2 0 0 0,-1-2 0 0 0,1-1 1 0 0,0-2-1 0 0,0-1 0 0 0,48-8 0 0 0,-79 7 16 0 0,1 0 0 0 0,-1 0 0 0 0,0 0 0 0 0,1-1 0 0 0,-1 0 0 0 0,-1 0 0 0 0,1-1 0 0 0,0 0 0 0 0,-1 0 0 0 0,7-6 0 0 0,-11 9 6 0 0,0-1 0 0 0,0 0 0 0 0,0 0 0 0 0,-1 0 0 0 0,1 0 1 0 0,-1 0-1 0 0,1 0 0 0 0,-1-1 0 0 0,0 1 0 0 0,0 0 1 0 0,0-1-1 0 0,0 1 0 0 0,-1 0 0 0 0,1-1 0 0 0,0 1 0 0 0,-1-1 1 0 0,0 1-1 0 0,1-1 0 0 0,-1 0 0 0 0,0 1 0 0 0,-1-1 0 0 0,1 1 1 0 0,0-1-1 0 0,-1 1 0 0 0,1-1 0 0 0,-1 1 0 0 0,0-1 0 0 0,0 1 1 0 0,0 0-1 0 0,0-1 0 0 0,0 1 0 0 0,-3-4 0 0 0,0 0 15 0 0,0 1-1 0 0,-1 0 1 0 0,1 0-1 0 0,-1 0 1 0 0,0 1-1 0 0,0 0 1 0 0,-1-1 0 0 0,-9-4-1 0 0,0 0 49 0 0,-1 1 1 0 0,-18-6-1 0 0,10 5 36 0 0,-1 2 0 0 0,0 1-1 0 0,-1 1 1 0 0,1 0 0 0 0,-1 2 0 0 0,0 2 0 0 0,0 0-1 0 0,1 1 1 0 0,-1 2 0 0 0,0 0 0 0 0,-50 13-1 0 0,70-13-53 0 0,-1 0 0 0 0,1 0 0 0 0,0 1 0 0 0,1-1 0 0 0,-1 1 0 0 0,0 1 0 0 0,1-1 0 0 0,0 1-1 0 0,-1 0 1 0 0,-6 7 0 0 0,11-10-26 0 0,0 1 0 0 0,0-1 0 0 0,0 1 0 0 0,0-1 0 0 0,0 1 0 0 0,0 0 0 0 0,0-1 0 0 0,0 1 0 0 0,1 0 0 0 0,-1 0 0 0 0,1-1 0 0 0,-1 1 0 0 0,1 0 0 0 0,0 0 0 0 0,0 0 0 0 0,0 3-1 0 0,0-2-1 0 0,1-1-1 0 0,0 1 0 0 0,0-1 0 0 0,0 0 1 0 0,0 1-1 0 0,0-1 0 0 0,0 1 0 0 0,1-1 1 0 0,-1 0-1 0 0,1 0 0 0 0,-1 0 1 0 0,1 0-1 0 0,0 0 0 0 0,0 0 0 0 0,2 1 1 0 0,13 10 23 0 0,0-1 1 0 0,1-1 0 0 0,0-1 0 0 0,0 0 0 0 0,1-2-1 0 0,20 7 1 0 0,119 32 79 0 0,-148-45-112 0 0,304 57 134 0 0,-67-38-64 0 0,-184-19-43 0 0,115-13 0 0 0,-167 10-32 0 0,40-8 19 0 0,-49 8-20 0 0,1 1 0 0 0,-1-1 1 0 0,0 0-1 0 0,0 1 0 0 0,0-1 1 0 0,0 0-1 0 0,0-1 0 0 0,0 1 1 0 0,0 0-1 0 0,0 0 0 0 0,-1-1 0 0 0,1 1 1 0 0,0-1-1 0 0,-1 0 0 0 0,1 1 1 0 0,-1-1-1 0 0,1 0 0 0 0,0-3 1 0 0,-1 4-2 0 0,-1-1 1 0 0,0 1 0 0 0,0-1-1 0 0,0 1 1 0 0,0-1 0 0 0,-1 1-1 0 0,1-1 1 0 0,0 0 0 0 0,-1 1-1 0 0,1-1 1 0 0,0 1-1 0 0,-1 0 1 0 0,0-1 0 0 0,1 1-1 0 0,-1-1 1 0 0,0 1 0 0 0,0 0-1 0 0,0-1 1 0 0,0 1 0 0 0,0 0-1 0 0,0 0 1 0 0,0 0 0 0 0,0 0-1 0 0,-3-2 1 0 0,-3-2 3 0 0,0-1 0 0 0,0 1 1 0 0,-11-5-1 0 0,-17-8 22 0 0,-1 2-1 0 0,-1 2 1 0 0,-1 1-1 0 0,0 2 1 0 0,-1 2 0 0 0,0 1-1 0 0,0 2 1 0 0,0 2 0 0 0,-1 1-1 0 0,-59 4 1 0 0,86 0-5 0 0,0 0 1 0 0,-16 5-1 0 0,25-6-15 0 0,1 1 1 0 0,0 0-1 0 0,0 0 0 0 0,-1 1 1 0 0,1-1-1 0 0,0 1 0 0 0,0-1 1 0 0,1 1-1 0 0,-1 0 0 0 0,0 0 1 0 0,0 0-1 0 0,1 0 0 0 0,-5 6 1 0 0,6-7 9 0 0,6 4 0 0 0,5 4-9 0 0,0 0-1 0 0,0-1 1 0 0,0-1-1 0 0,1 0 1 0 0,1 0-1 0 0,-1-1 1 0 0,15 5-1 0 0,5 1 5 0 0,1-2-1 0 0,34 7 0 0 0,47 7-1 0 0,121 9-1 0 0,-159-27 0 0 0,0-3 0 0 0,138-13 0 0 0,-201 9-7 0 0,6-1 5 0 0,28-7 1 0 0,-42 8-4 0 0,-1 0 0 0 0,1 0 0 0 0,-1 0 0 0 0,1 0 0 0 0,-1-1 0 0 0,1 0 0 0 0,-1 0 0 0 0,0 0 0 0 0,0 0 0 0 0,0 0 0 0 0,0-1 0 0 0,0 1 0 0 0,4-6 0 0 0,-6 6-3 0 0,-1 1 1 0 0,1-1 0 0 0,0 0 0 0 0,-1 1-1 0 0,0-1 1 0 0,1 1 0 0 0,-1-1 0 0 0,0 0-1 0 0,0 1 1 0 0,0-1 0 0 0,0 0 0 0 0,0 1-1 0 0,-1-1 1 0 0,1 1 0 0 0,0-1 0 0 0,-1 0-1 0 0,1 1 1 0 0,-1-1 0 0 0,1 1 0 0 0,-1-1-1 0 0,0 1 1 0 0,0-1 0 0 0,1 1 0 0 0,-1 0-1 0 0,0-1 1 0 0,-1 1 0 0 0,1 0 0 0 0,-1-2-1 0 0,-6-5 3 0 0,0 0-1 0 0,-17-13 0 0 0,19 17-1 0 0,-21-16 3 0 0,0 1 0 0 0,-2 2 1 0 0,0 0-1 0 0,-61-23 0 0 0,49 25 5 0 0,0 2 0 0 0,-1 2 1 0 0,-59-7-1 0 0,76 14 24 0 0,0 2 0 0 0,-43 1-1 0 0,62 1-21 0 0,1 0 0 0 0,-1 0-1 0 0,0 1 1 0 0,1 0 0 0 0,0 0-1 0 0,-1 1 1 0 0,1 0 0 0 0,0 0-1 0 0,-1 0 1 0 0,1 0 0 0 0,0 1-1 0 0,1 0 1 0 0,-1 0-1 0 0,0 0 1 0 0,1 0 0 0 0,0 1-1 0 0,0 0 1 0 0,-7 7 0 0 0,10-8-5 0 0,-1-1 1 0 0,1 1 0 0 0,0 0-1 0 0,0 0 1 0 0,0 0 0 0 0,0 0-1 0 0,0 0 1 0 0,1 0 0 0 0,-1 0-1 0 0,1 0 1 0 0,0 0 0 0 0,0 0-1 0 0,0 0 1 0 0,0 0 0 0 0,1 0-1 0 0,-1 0 1 0 0,1 0 0 0 0,0 0 0 0 0,0 0-1 0 0,0 0 1 0 0,0 0 0 0 0,0-1-1 0 0,1 1 1 0 0,-1 0 0 0 0,3 3-1 0 0,3 4 8 0 0,1 0-1 0 0,0-1 1 0 0,0 0-1 0 0,19 16 0 0 0,-10-11 3 0 0,0-1 0 0 0,2-1-1 0 0,32 16 1 0 0,6 0 10 0 0,2-3-1 0 0,0-3 1 0 0,1-2-1 0 0,94 18 1 0 0,-1-17 13 0 0,-125-18-31 0 0,0-2 1 0 0,0-1 0 0 0,43-6-1 0 0,-68 5-5 0 0,1 1-1 0 0,-1-1 0 0 0,1 0 0 0 0,-1 0 0 0 0,0 0 0 0 0,1 0 0 0 0,-1 0 0 0 0,0-1 0 0 0,0 0 0 0 0,0 1 1 0 0,0-1-1 0 0,0-1 0 0 0,0 1 0 0 0,0 0 0 0 0,4-5 0 0 0,-6 5-1 0 0,0 0 0 0 0,0 0 0 0 0,0-1 0 0 0,0 1 0 0 0,0 0-1 0 0,-1 0 1 0 0,1 0 0 0 0,-1-1 0 0 0,0 1 0 0 0,1 0 0 0 0,-1-1 0 0 0,0 1 0 0 0,0 0 0 0 0,-1-1-1 0 0,1 1 1 0 0,0 0 0 0 0,-1-1 0 0 0,1 1 0 0 0,-1 0 0 0 0,0 0 0 0 0,0 0 0 0 0,0-1 0 0 0,0 1 0 0 0,-3-3-1 0 0,-4-8 3 0 0,0 0 0 0 0,-1 1 0 0 0,-1 1 0 0 0,0-1 0 0 0,0 2 0 0 0,-1-1 0 0 0,-17-11 0 0 0,6 6 1 0 0,-1 1 0 0 0,-1 1 0 0 0,-30-13 0 0 0,27 16 9 0 0,0 1-1 0 0,-1 1 1 0 0,0 2-1 0 0,-1 1 1 0 0,1 1 0 0 0,-1 1-1 0 0,0 2 1 0 0,-44 2-1 0 0,64 0 7 0 0,-1 2 0 0 0,0-1 0 0 0,1 1-1 0 0,-1 0 1 0 0,1 1 0 0 0,0 0 0 0 0,0 1 0 0 0,0 0-1 0 0,0 0 1 0 0,0 1 0 0 0,1 0 0 0 0,-12 10 0 0 0,16-12-7 0 0,0 0 1 0 0,1 1-1 0 0,0-1 1 0 0,-1 1-1 0 0,2 0 1 0 0,-1 0-1 0 0,0 0 1 0 0,1 0-1 0 0,-1 0 1 0 0,1 1 0 0 0,1-1-1 0 0,-1 1 1 0 0,0 0-1 0 0,1-1 1 0 0,0 1-1 0 0,0 0 1 0 0,1 0-1 0 0,-1 0 1 0 0,1-1-1 0 0,0 1 1 0 0,0 0-1 0 0,1 0 1 0 0,-1 0-1 0 0,1 0 1 0 0,0-1-1 0 0,1 1 1 0 0,1 5-1 0 0,2 2 8 0 0,2 1 1 0 0,-1-1-1 0 0,1 0 0 0 0,1 0 0 0 0,0-1 0 0 0,1 0 0 0 0,0-1 0 0 0,0 1 0 0 0,1-2 0 0 0,1 0 0 0 0,19 14 0 0 0,4 0 17 0 0,2-1 0 0 0,56 25 0 0 0,-54-30-40 0 0,1-1 0 0 0,1-3 0 0 0,1-1 0 0 0,-1-1-1 0 0,2-3 1 0 0,-1-1 0 0 0,47 1 0 0 0,-77-7-7 0 0,0-1 0 0 0,0-1 0 0 0,0 0 0 0 0,0 0 0 0 0,0-1 0 0 0,11-3 0 0 0,-20 4 5 0 0,0 0 1 0 0,0 1 0 0 0,0-1 0 0 0,0 0 0 0 0,0 0-1 0 0,0 0 1 0 0,0-1 0 0 0,0 1 0 0 0,0 0-1 0 0,-1-1 1 0 0,1 1 0 0 0,0-1 0 0 0,-1 0-1 0 0,1 1 1 0 0,-1-1 0 0 0,0 0 0 0 0,0 0-1 0 0,0 0 1 0 0,1 0 0 0 0,-2 0 0 0 0,1 0-1 0 0,0 0 1 0 0,0 0 0 0 0,-1-1 0 0 0,1 1-1 0 0,-1 0 1 0 0,0 0 0 0 0,1 0 0 0 0,-1-1 0 0 0,0 1-1 0 0,0 0 1 0 0,-1 0 0 0 0,1-1 0 0 0,0 1-1 0 0,-1 0 1 0 0,0-3 0 0 0,-3-5-10 0 0,1 1 0 0 0,-1-1 0 0 0,-1 1 0 0 0,0 0 0 0 0,0 0 0 0 0,-1 0 0 0 0,0 1 0 0 0,0-1 0 0 0,-1 2 0 0 0,-10-10 0 0 0,-7-6-21 0 0,-49-34 0 0 0,46 39 19 0 0,-1 1 0 0 0,0 1-1 0 0,-1 1 1 0 0,-1 2 0 0 0,0 1-1 0 0,-1 1 1 0 0,0 2-1 0 0,0 1 1 0 0,-1 1 0 0 0,0 2-1 0 0,-53-2 1 0 0,7 6 3 0 0,1 2 1 0 0,0 4-1 0 0,0 4 0 0 0,-111 26 1 0 0,130-20 29 0 0,0 2 1 0 0,2 3 0 0 0,0 2 0 0 0,2 3 0 0 0,0 2 0 0 0,-76 52 0 0 0,108-63 20 0 0,1 1 0 0 0,1 0 0 0 0,-35 39 0 0 0,47-46-24 0 0,0 0 1 0 0,1 0 0 0 0,0 1 0 0 0,1 0 0 0 0,0 0 0 0 0,0 1 0 0 0,2-1 0 0 0,-1 1-1 0 0,1 0 1 0 0,-2 15 0 0 0,5-20-7 0 0,1 0 1 0 0,-1 0-1 0 0,1 0 0 0 0,1 0 1 0 0,0 0-1 0 0,0 0 0 0 0,0 0 0 0 0,0 0 1 0 0,1-1-1 0 0,1 1 0 0 0,-1-1 0 0 0,1 1 1 0 0,0-1-1 0 0,0 0 0 0 0,1 0 0 0 0,0 0 1 0 0,5 7-1 0 0,0-3-2 0 0,1 0 1 0 0,0 0-1 0 0,0-1 1 0 0,0 0-1 0 0,1-1 1 0 0,1 0-1 0 0,19 10 1 0 0,-6-6-21 0 0,0-2 1 0 0,1 0-1 0 0,0-2 1 0 0,1 0-1 0 0,28 3 1 0 0,-12-5-43 0 0,-1-2 0 0 0,66-2-1 0 0,-90-3 42 0 0,-1 0 0 0 0,1-2 0 0 0,-1 1 0 0 0,0-2 0 0 0,0 0 0 0 0,0-2 0 0 0,-1 1 0 0 0,1-2 0 0 0,24-14 0 0 0,-34 17 11 0 0,-1 0 0 0 0,0 0 0 0 0,0-1 1 0 0,0 0-1 0 0,0 0 0 0 0,-1-1 0 0 0,0 0 1 0 0,0 0-1 0 0,0 0 0 0 0,-1 0 0 0 0,0-1 0 0 0,0 1 1 0 0,0-1-1 0 0,-1 0 0 0 0,0-1 0 0 0,-1 1 1 0 0,1 0-1 0 0,-2-1 0 0 0,1 1 0 0 0,-1-1 0 0 0,0 1 1 0 0,0-1-1 0 0,-1-15 0 0 0,-1 14 13 0 0,0 0 1 0 0,-1 0-1 0 0,0 0 0 0 0,0 0 1 0 0,0 0-1 0 0,-1 1 0 0 0,-1-1 1 0 0,0 1-1 0 0,0-1 0 0 0,0 1 1 0 0,-1 0-1 0 0,0 1 0 0 0,-1-1 0 0 0,1 1 1 0 0,-2 0-1 0 0,1 1 0 0 0,-1-1 1 0 0,-8-5-1 0 0,5 5 10 0 0,1 1 1 0 0,-1 0-1 0 0,0 1 0 0 0,0 0 1 0 0,0 1-1 0 0,-1 0 0 0 0,0 1 1 0 0,0 0-1 0 0,0 0 0 0 0,0 1 1 0 0,0 1-1 0 0,0 0 0 0 0,-1 0 1 0 0,-20 3-1 0 0,8 1 20 0 0,0 1 1 0 0,0 1-1 0 0,1 1 0 0 0,0 1 1 0 0,0 1-1 0 0,-25 13 0 0 0,33-14-7 0 0,1 0 0 0 0,1 1 0 0 0,-1 1 0 0 0,1 0-1 0 0,1 1 1 0 0,0 1 0 0 0,0 0 0 0 0,1 0 0 0 0,0 1-1 0 0,-13 20 1 0 0,22-29-22 0 0,0 0-1 0 0,0 1 0 0 0,0 0 1 0 0,0-1-1 0 0,1 1 1 0 0,0 0-1 0 0,0 0 1 0 0,0 0-1 0 0,0 0 0 0 0,0 0 1 0 0,1 0-1 0 0,0 0 1 0 0,0 0-1 0 0,0 0 0 0 0,0 0 1 0 0,1 5-1 0 0,1-4-1 0 0,0 0-1 0 0,-1 0 1 0 0,2 0-1 0 0,-1 0 1 0 0,0 0-1 0 0,1-1 1 0 0,0 1-1 0 0,0-1 1 0 0,1 0-1 0 0,-1 0 1 0 0,5 4-1 0 0,4 2 0 0 0,0 0 0 0 0,1 0-1 0 0,0-2 1 0 0,1 1 0 0 0,0-2 0 0 0,1 0-1 0 0,18 6 1 0 0,5 0-22 0 0,1-2-1 0 0,0-1 0 0 0,1-2 0 0 0,0-2 0 0 0,71 1 1 0 0,-75-7-6 0 0,-1-2 0 0 0,0-1 0 0 0,1-2 0 0 0,-1-1 0 0 0,-1-2 0 0 0,63-22 0 0 0,-83 24 16 0 0,0-1-1 0 0,-1-1 1 0 0,1 1-1 0 0,-1-2 1 0 0,-1 0 0 0 0,0-1-1 0 0,0 0 1 0 0,15-17 0 0 0,-22 22 3 0 0,-1 0 1 0 0,0 0 0 0 0,0 0 0 0 0,0-1 0 0 0,-1 0-1 0 0,0 1 1 0 0,0-1 0 0 0,0 0 0 0 0,-1-1-1 0 0,1 1 1 0 0,-2 0 0 0 0,1-1 0 0 0,-1 1-1 0 0,0-1 1 0 0,0 1 0 0 0,-1-1 0 0 0,1 1-1 0 0,-2-1 1 0 0,1 0 0 0 0,-1 1 0 0 0,0-1-1 0 0,-2-9 1 0 0,1 12 5 0 0,0-1 0 0 0,0 1 0 0 0,0-1-1 0 0,0 1 1 0 0,-1 0 0 0 0,1 0 0 0 0,-1 0 0 0 0,0 0 0 0 0,-1 0-1 0 0,1 1 1 0 0,0-1 0 0 0,-1 1 0 0 0,0 0 0 0 0,-5-3-1 0 0,3 3 6 0 0,0-1-1 0 0,-1 1 1 0 0,1 1 0 0 0,-1 0-1 0 0,0-1 1 0 0,1 2-1 0 0,-1-1 1 0 0,-14 0-1 0 0,2 1 10 0 0,0 2-1 0 0,0 0 1 0 0,0 1-1 0 0,0 1 0 0 0,1 1 1 0 0,-26 8-1 0 0,21-5 22 0 0,-39 18 0 0 0,56-22-30 0 0,0 1 0 0 0,-1-1 0 0 0,1 1 0 0 0,0 0-1 0 0,1 1 1 0 0,-1 0 0 0 0,1-1 0 0 0,0 2 0 0 0,0-1 0 0 0,-6 10 0 0 0,10-13-7 0 0,0-1 0 0 0,0 1 0 0 0,0 0 0 0 0,0 0 0 0 0,1 0 0 0 0,-1 0 0 0 0,1 0 0 0 0,-1 0 0 0 0,1 0 0 0 0,0 0 0 0 0,0 0 0 0 0,0 0 0 0 0,0 0 0 0 0,0 0 0 0 0,0 0 0 0 0,0 0 0 0 0,1 0 1 0 0,-1 0-1 0 0,1 0 0 0 0,0 0 0 0 0,-1 0 0 0 0,1 0 0 0 0,0 0 0 0 0,0 0 0 0 0,0-1 0 0 0,0 1 0 0 0,1 0 0 0 0,-1-1 0 0 0,0 1 0 0 0,1-1 0 0 0,1 2 0 0 0,4 3-1 0 0,0 0-1 0 0,0-1 0 0 0,0 1 1 0 0,1-2-1 0 0,15 8 1 0 0,-1-3-15 0 0,1-1 1 0 0,0-1 0 0 0,1-1 0 0 0,-1 0 0 0 0,1-2 0 0 0,27 1-1 0 0,8-3-61 0 0,78-5 0 0 0,-87-1-1 0 0,89-17 1 0 0,-124 18 64 0 0,1-2-1 0 0,0 0 1 0 0,-1 0-1 0 0,0-2 1 0 0,0 0 0 0 0,-1 0-1 0 0,0-1 1 0 0,0-1 0 0 0,19-16-1 0 0,-27 19 8 0 0,0 0 0 0 0,0 0 0 0 0,-1-1 0 0 0,1 0 0 0 0,-2 0 0 0 0,1 0 0 0 0,-1 0 0 0 0,0-1 0 0 0,0 1 0 0 0,-1-1 0 0 0,0 0 0 0 0,3-17 0 0 0,-4 14 0 0 0,-1 0-1 0 0,0 0 0 0 0,-1-1 0 0 0,0 1 1 0 0,-1 0-1 0 0,0 0 0 0 0,-1 0 1 0 0,-6-21-1 0 0,1 10 4 0 0,-2 1 0 0 0,0 1 0 0 0,-1 0 0 0 0,-1 0 0 0 0,-1 1 0 0 0,-1 0 0 0 0,0 1 0 0 0,-1 0 0 0 0,-21-18 0 0 0,21 22 16 0 0,-2 1 0 0 0,0 1 0 0 0,-34-21-1 0 0,41 28 2 0 0,1 0 0 0 0,-1 1-1 0 0,0 1 1 0 0,-1-1 0 0 0,1 1-1 0 0,-1 1 1 0 0,1 0 0 0 0,-1 0-1 0 0,0 1 1 0 0,-12-1 0 0 0,18 3-10 0 0,0-1 1 0 0,0 1-1 0 0,0 0 1 0 0,0 0-1 0 0,0 0 1 0 0,0 1-1 0 0,0-1 1 0 0,1 1-1 0 0,-1 0 1 0 0,0 0-1 0 0,1 0 1 0 0,-1 0-1 0 0,1 1 1 0 0,0 0-1 0 0,0-1 1 0 0,0 1-1 0 0,0 0 1 0 0,0 0-1 0 0,1 1 1 0 0,-1-1-1 0 0,1 1 1 0 0,0-1-1 0 0,0 1 1 0 0,0 0-1 0 0,1-1 1 0 0,-1 1-1 0 0,1 0 1 0 0,0 0-1 0 0,0 0 1 0 0,0 0-1 0 0,1 1 1 0 0,-1-1-1 0 0,1 0 1 0 0,0 0-1 0 0,0 0 1 0 0,0 0 0 0 0,1 0-1 0 0,0 0 1 0 0,0 0-1 0 0,0 0 1 0 0,0 0-1 0 0,3 6 1 0 0,2 2-1 0 0,1 0 1 0 0,1 0 0 0 0,0-1-1 0 0,1 0 1 0 0,0 0-1 0 0,0-1 1 0 0,1 0 0 0 0,1-1-1 0 0,19 14 1 0 0,11 4 1 0 0,56 28 0 0 0,-62-36-29 0 0,2-2-1 0 0,0-2 0 0 0,0-1 0 0 0,2-2 1 0 0,-1-2-1 0 0,2-1 0 0 0,-1-2 0 0 0,1-2 1 0 0,0-2-1 0 0,0-1 0 0 0,53-5 1 0 0,-87 3 17 0 0,0-1 0 0 0,-1 0 0 0 0,1 0 0 0 0,-1 0 1 0 0,1-1-1 0 0,-1 0 0 0 0,0 0 0 0 0,0 0 0 0 0,0-1 1 0 0,0 1-1 0 0,0-1 0 0 0,0-1 0 0 0,-1 1 0 0 0,1-1 1 0 0,5-6-1 0 0,-7 7 3 0 0,-1-1-1 0 0,0 1 1 0 0,0-1 0 0 0,0 0 0 0 0,0 0-1 0 0,-1 0 1 0 0,1 0 0 0 0,-1-1 0 0 0,0 1-1 0 0,0 0 1 0 0,0 0 0 0 0,-1-1 0 0 0,0 1 0 0 0,0-1-1 0 0,0 1 1 0 0,0 0 0 0 0,-1-1 0 0 0,1 1-1 0 0,-1 0 1 0 0,0 0 0 0 0,-2-5 0 0 0,-3-9-2 0 0,-1 0 0 0 0,0 1 0 0 0,-1 0 0 0 0,-13-18 0 0 0,-4-8-3 0 0,-3 2 1 0 0,-1 1-1 0 0,-2 2 0 0 0,-49-48 1 0 0,59 67 12 0 0,-1 1 1 0 0,0 1 0 0 0,-44-25 0 0 0,49 33 10 0 0,1 1 1 0 0,-2 0-1 0 0,1 2 1 0 0,-1 0 0 0 0,0 1-1 0 0,-29-4 1 0 0,40 8-11 0 0,-1 0 0 0 0,0 1-1 0 0,0 0 1 0 0,0 1 0 0 0,1-1 0 0 0,-1 2 0 0 0,0-1 0 0 0,1 1 0 0 0,-1 0 0 0 0,1 0 0 0 0,-1 1 0 0 0,1 0 0 0 0,0 1 0 0 0,0 0 0 0 0,1 0 0 0 0,-1 0 0 0 0,1 0 0 0 0,0 1 0 0 0,0 0 0 0 0,0 1 0 0 0,1-1 0 0 0,0 1 0 0 0,0 0 0 0 0,0 1 0 0 0,1-1 0 0 0,0 1 0 0 0,0 0 0 0 0,0 0 0 0 0,1 0 0 0 0,0 0 0 0 0,1 0 0 0 0,0 1 0 0 0,0-1 0 0 0,0 1-1 0 0,1 0 1 0 0,0-1 0 0 0,1 1 0 0 0,-1 0 0 0 0,2 0 0 0 0,1 15 0 0 0,1-9-6 0 0,0 0-1 0 0,1 0 1 0 0,1-1-1 0 0,0 1 0 0 0,1-1 1 0 0,1 0-1 0 0,0 0 1 0 0,0-1-1 0 0,1 0 1 0 0,1 0-1 0 0,0-1 0 0 0,0 0 1 0 0,16 13-1 0 0,2 0-25 0 0,0-1 1 0 0,2-1-1 0 0,0-2 0 0 0,2-1 0 0 0,0-1 0 0 0,1-1 0 0 0,0-2 1 0 0,1-2-1 0 0,1-1 0 0 0,0-1 0 0 0,49 8 0 0 0,-61-15-23 0 0,1-2 0 0 0,-1 0-1 0 0,38-3 1 0 0,-54 1 36 0 0,0-1-1 0 0,0 0 1 0 0,0-1 0 0 0,0 1 0 0 0,0-1 0 0 0,-1 0-1 0 0,1-1 1 0 0,7-4 0 0 0,-10 6 6 0 0,-1-1-1 0 0,1 0 1 0 0,-1 0-1 0 0,0 0 1 0 0,0-1-1 0 0,1 1 1 0 0,-2 0 0 0 0,1-1-1 0 0,0 1 1 0 0,0-1-1 0 0,-1 0 1 0 0,1 0-1 0 0,-1 1 1 0 0,0-1 0 0 0,0 0-1 0 0,0 0 1 0 0,1-5-1 0 0,-2 1 0 0 0,1 0-1 0 0,-1 0 0 0 0,0 0 0 0 0,0 0 1 0 0,-1 0-1 0 0,0 0 0 0 0,0 0 1 0 0,-5-13-1 0 0,2 7-7 0 0,-1 0 1 0 0,-1 1-1 0 0,-12-21 1 0 0,10 21 5 0 0,0 1 1 0 0,0-1 0 0 0,-1 2 0 0 0,0-1 0 0 0,-1 1 0 0 0,-19-15 0 0 0,7 9 5 0 0,-1 0 1 0 0,0 2 0 0 0,-1 1 0 0 0,0 0 0 0 0,-1 2 0 0 0,-1 1 0 0 0,0 1-1 0 0,0 1 1 0 0,-52-8 0 0 0,51 13 6 0 0,0 2-1 0 0,0 1 1 0 0,0 1-1 0 0,-30 5 1 0 0,-17 5 7 0 0,0 4 0 0 0,1 2 0 0 0,-122 47 1 0 0,53-1 18 0 0,-140 84 0 0 0,93-25 36 0 0,150-92-11 0 0,1 1 1 0 0,-47 52-1 0 0,75-73-37 0 0,1 1 1 0 0,0 1-1 0 0,0-1 0 0 0,1 2 0 0 0,1-1 1 0 0,0 1-1 0 0,1 0 0 0 0,0 0 0 0 0,-4 16 1 0 0,8-21-24 0 0,1-1 1 0 0,-1 1-1 0 0,1 0 1 0 0,1 0-1 0 0,0 0 1 0 0,0-1-1 0 0,0 1 1 0 0,1 0-1 0 0,0 0 1 0 0,1 0 0 0 0,-1-1-1 0 0,2 1 1 0 0,-1-1-1 0 0,1 1 1 0 0,0-1-1 0 0,0 0 1 0 0,1 0-1 0 0,5 7 1 0 0,-6-10-33 0 0,0 0 0 0 0,1 0 1 0 0,-1-1-1 0 0,1 1 0 0 0,0-1 0 0 0,0 0 1 0 0,5 3-1 0 0,-7-5-7 0 0,-2-3-12 0 0,-1 0 48 0 0,1 0-1 0 0,-1 1 0 0 0,0-1 1 0 0,1 0-1 0 0,-1 0 0 0 0,0 1 1 0 0,0-1-1 0 0,0 0 0 0 0,0 1 1 0 0,0-1-1 0 0,-2-2 0 0 0,-1 0-8 0 0,-5-6-5 0 0,0 0 1 0 0,0 1-1 0 0,-1 0 1 0 0,-1 0-1 0 0,-13-8 1 0 0,16 11 11 0 0,-61-42-50 0 0,-2 3-1 0 0,-2 3 1 0 0,-90-37-1 0 0,69 41 3 0 0,-1 4 0 0 0,-140-30 0 0 0,54 30-28 0 0,-241-15 1 0 0,-190 31-36 0 0,-297 52-28 0 0,1 47 40 0 0,476-30 68 0 0,251-29 19 0 0,-583 62-26 0 0,647-78 48 0 0,96-6-17 0 0,-1-1 0 0 0,0-1 0 0 0,-30-7-1 0 0,50 9 7 0 0,-1 0 0 0 0,1-1 0 0 0,0 1 0 0 0,0-1-1 0 0,0 1 1 0 0,0-1 0 0 0,0 1 0 0 0,0-1 0 0 0,0 0-1 0 0,0 0 1 0 0,0 0 0 0 0,0 0 0 0 0,1-1 0 0 0,-1 1-1 0 0,0 0 1 0 0,1-1 0 0 0,-1 1 0 0 0,1-1 0 0 0,-1 0-1 0 0,1 1 1 0 0,0-1 0 0 0,0 0 0 0 0,0 0 0 0 0,0 0 0 0 0,0 0-1 0 0,0 0 1 0 0,0 0 0 0 0,1 0 0 0 0,-1 0 0 0 0,1 0-1 0 0,-1 0 1 0 0,1 0 0 0 0,0-4 0 0 0,-4-23-36 0 0,-2 1 0 0 0,-1 0 0 0 0,0 0 0 0 0,-3 0 0 0 0,0 1 0 0 0,-25-46 0 0 0,24 54 46 0 0,-1 1-1 0 0,-1 1 0 0 0,-1 0 0 0 0,0 1 1 0 0,-2 0-1 0 0,1 2 0 0 0,-2-1 0 0 0,-27-17 1 0 0,19 16 6 0 0,-2 1 0 0 0,1 2 0 0 0,-2 1 0 0 0,0 0 0 0 0,-45-11 0 0 0,19 12 18 0 0,0 2 0 0 0,-1 2 0 0 0,1 2 0 0 0,-1 3-1 0 0,0 2 1 0 0,-72 10 0 0 0,124-9-23 0 0,-26 2 38 0 0,-36 10-1 0 0,58-12-28 0 0,0 1-1 0 0,0 0 0 0 0,1 1 1 0 0,-1 0-1 0 0,1 0 0 0 0,-1 0 0 0 0,1 1 1 0 0,0 0-1 0 0,1 0 0 0 0,-11 9 1 0 0,15-11-8 0 0,0-1 1 0 0,0 0 0 0 0,0 0-1 0 0,0 0 1 0 0,0 0-1 0 0,1 1 1 0 0,-1-1 0 0 0,0 0-1 0 0,1 1 1 0 0,-1-1 0 0 0,1 0-1 0 0,-1 1 1 0 0,1-1-1 0 0,0 1 1 0 0,0-1 0 0 0,0 1-1 0 0,-1-1 1 0 0,2 1 0 0 0,-1-1-1 0 0,0 0 1 0 0,0 1 0 0 0,0-1-1 0 0,0 1 1 0 0,1-1-1 0 0,-1 1 1 0 0,1-1 0 0 0,-1 0-1 0 0,1 1 1 0 0,0-1 0 0 0,-1 0-1 0 0,1 0 1 0 0,0 1-1 0 0,0-1 1 0 0,0 0 0 0 0,0 0-1 0 0,2 2 1 0 0,3 2 8 0 0,-1 0 0 0 0,1-1 0 0 0,0 1 0 0 0,1-1 0 0 0,-1 0 0 0 0,9 3 0 0 0,11 4 5 0 0,0-1 0 0 0,1-2 1 0 0,0 0-1 0 0,1-2 0 0 0,35 4 1 0 0,-12-6-24 0 0,0-1 0 0 0,55-5 0 0 0,-90 1 3 0 0,-1-1 0 0 0,1 0-1 0 0,18-5 1 0 0,-30 6 2 0 0,0-1 0 0 0,0 1 1 0 0,0-1-1 0 0,0 0 0 0 0,0 0 0 0 0,-1-1 1 0 0,5-2-1 0 0,-6 3 1 0 0,-1 1-1 0 0,1 0 1 0 0,-1-1 0 0 0,0 1-1 0 0,0-1 1 0 0,0 1 0 0 0,1-1-1 0 0,-1 0 1 0 0,-1 1 0 0 0,1-1 0 0 0,0 0-1 0 0,0 0 1 0 0,-1 0 0 0 0,1 0-1 0 0,-1 0 1 0 0,1-3 0 0 0,-1 2-1 0 0,0 0 1 0 0,-1 0 0 0 0,1 0-1 0 0,-1 1 1 0 0,1-1 0 0 0,-1 0-1 0 0,0 0 1 0 0,0 0 0 0 0,0 1-1 0 0,0-1 1 0 0,-1 0 0 0 0,1 1-1 0 0,-1-1 1 0 0,1 1 0 0 0,-1 0-1 0 0,0 0 1 0 0,-4-4 0 0 0,-3-2-4 0 0,0 0 0 0 0,-20-12-1 0 0,10 8 7 0 0,0 1-1 0 0,-1 1 0 0 0,-39-13 1 0 0,-7 0 14 0 0,-2 3 0 0 0,0 3 0 0 0,-1 3 0 0 0,-89-7 0 0 0,-105 21 95 0 0,218 3-69 0 0,-1 3 0 0 0,1 1 0 0 0,-75 23 1 0 0,111-27-33 0 0,-1 1 0 0 0,1 0 0 0 0,-1 0-1 0 0,-11 9 1 0 0,20-12-7 0 0,-1 0 0 0 0,1 0 0 0 0,-1 1 0 0 0,1-1 0 0 0,-1 0 0 0 0,1 1 0 0 0,0-1 0 0 0,0 1 0 0 0,0-1 0 0 0,0 1 0 0 0,0-1 0 0 0,0 1 0 0 0,-1 3 0 0 0,2-4-1 0 0,0 0 1 0 0,0 0-1 0 0,0 1 0 0 0,0-1 1 0 0,0 0-1 0 0,0 0 1 0 0,0 0-1 0 0,1 0 0 0 0,-1 0 1 0 0,0 0-1 0 0,1 0 1 0 0,-1 0-1 0 0,1 0 0 0 0,-1 0 1 0 0,1 0-1 0 0,-1 0 1 0 0,1 0-1 0 0,0 0 1 0 0,0 0-1 0 0,-1 0 0 0 0,1 0 1 0 0,0-1-1 0 0,0 1 1 0 0,0 0-1 0 0,1 0 0 0 0,6 4 4 0 0,-1 0-1 0 0,1-1 0 0 0,0 0 0 0 0,0-1 0 0 0,0 1 1 0 0,12 2-1 0 0,55 10 10 0 0,-70-15-13 0 0,45 8 4 0 0,0-3 1 0 0,1-2-1 0 0,0-2 0 0 0,0-2 0 0 0,0-2 1 0 0,96-18-1 0 0,-139 18-2 0 0,0 0 0 0 0,-1 0-1 0 0,1-1 1 0 0,-1 0 0 0 0,1 0 0 0 0,-1-1 0 0 0,10-6 0 0 0,-16 9-3 0 0,0 0 1 0 0,0 0 0 0 0,0 0 0 0 0,1 0 0 0 0,-1 0-1 0 0,0 0 1 0 0,0-1 0 0 0,-1 1 0 0 0,1 0 0 0 0,0-1-1 0 0,0 1 1 0 0,-1-1 0 0 0,1 1 0 0 0,-1-1 0 0 0,1 1-1 0 0,-1-1 1 0 0,1-2 0 0 0,-1 2-1 0 0,0 0 0 0 0,-1-1 1 0 0,1 1-1 0 0,-1 0 0 0 0,1 0 0 0 0,-1 0 0 0 0,0 0 1 0 0,0 0-1 0 0,0 0 0 0 0,0 0 0 0 0,0 0 0 0 0,0 0 1 0 0,0 0-1 0 0,-1 0 0 0 0,1 0 0 0 0,-3-1 0 0 0,-5-6-5 0 0,0 1 0 0 0,-1 0 0 0 0,0 0 0 0 0,0 1 0 0 0,-1 0 0 0 0,0 1 0 0 0,-14-6 0 0 0,-7-2 2 0 0,-46-12 0 0 0,32 14 0 0 0,0 1 1 0 0,-1 3-1 0 0,0 2 1 0 0,-1 2-1 0 0,1 2 1 0 0,-74 6-1 0 0,115-3 7 0 0,-43 7 28 0 0,46-8-26 0 0,1 1 0 0 0,0 0 0 0 0,-1 0 0 0 0,1 0 0 0 0,0 0 0 0 0,0 0 0 0 0,-1 0 0 0 0,1 0 0 0 0,0 1 0 0 0,0-1 0 0 0,0 1 0 0 0,0-1 0 0 0,1 1 0 0 0,-1 0 0 0 0,0 0 0 0 0,-2 4 0 0 0,6-2 35 0 0,4 1-27 0 0,-1 0 0 0 0,1-1 0 0 0,0 0 0 0 0,0 0 0 0 0,0 0 0 0 0,0 0 0 0 0,1-1-1 0 0,10 4 1 0 0,62 16 53 0 0,-73-22-62 0 0,116 24 76 0 0,1-5 1 0 0,1-5-1 0 0,228-3 1 0 0,3-29 62 0 0,-293 11-97 0 0,0-1 0 0 0,-1-4 0 0 0,72-22 0 0 0,-125 30-33 0 0,0 0 1 0 0,0 0-1 0 0,-1-1 0 0 0,0 0 1 0 0,1 0-1 0 0,-1-1 1 0 0,10-9-1 0 0,-15 13-11 0 0,-1 0 1 0 0,0-1-1 0 0,0 1 0 0 0,1 0 0 0 0,-1-1 0 0 0,0 1 1 0 0,0-1-1 0 0,0 0 0 0 0,0 1 0 0 0,-1-1 1 0 0,1 0-1 0 0,0 1 0 0 0,-1-1 0 0 0,1 0 1 0 0,-1 0-1 0 0,0 0 0 0 0,0 1 0 0 0,1-1 1 0 0,-1 0-1 0 0,0 0 0 0 0,0 0 0 0 0,-1 0 1 0 0,1 1-1 0 0,0-1 0 0 0,-1 0 0 0 0,1 0 1 0 0,-1 0-1 0 0,1 1 0 0 0,-1-1 0 0 0,0 0 1 0 0,0 1-1 0 0,0-1 0 0 0,0 1 0 0 0,0-1 1 0 0,0 1-1 0 0,0-1 0 0 0,0 1 0 0 0,-1 0 1 0 0,1-1-1 0 0,-1 1 0 0 0,-1-1 0 0 0,-9-7 1 0 0,0 0 1 0 0,0 1-1 0 0,-1 1 0 0 0,0 0 0 0 0,0 1 0 0 0,-1 0 0 0 0,1 1 0 0 0,-1 0 0 0 0,-28-4 1 0 0,-10 0 0 0 0,-74-3 1 0 0,65 8 1 0 0,0 3 1 0 0,0 3-1 0 0,1 3 1 0 0,-1 2-1 0 0,-114 29 1 0 0,166-34-4 0 0,0 2 1 0 0,0-1 0 0 0,0 1-1 0 0,0 1 1 0 0,0 0 0 0 0,1 0-1 0 0,-12 10 1 0 0,18-14-1 0 0,0 1 0 0 0,1-1-1 0 0,-1 1 1 0 0,1 0 0 0 0,-1 0-1 0 0,1 0 1 0 0,0 0 0 0 0,-1 0 0 0 0,1 0-1 0 0,0 0 1 0 0,1 0 0 0 0,-1 0-1 0 0,0 1 1 0 0,1-1 0 0 0,-2 4 0 0 0,3-3 1 0 0,-1-1 0 0 0,0 1 0 0 0,1-1 0 0 0,-1 1 1 0 0,1-1-1 0 0,0 1 0 0 0,0-1 0 0 0,0 0 0 0 0,0 1 1 0 0,0-1-1 0 0,0 0 0 0 0,1 0 0 0 0,-1 0 1 0 0,1 0-1 0 0,-1 0 0 0 0,1 0 0 0 0,0 0 0 0 0,2 1 1 0 0,6 6 8 0 0,0-1 0 0 0,1 0 0 0 0,0 0 1 0 0,0-1-1 0 0,1-1 0 0 0,18 8 1 0 0,45 16 20 0 0,0-4 1 0 0,2-3 0 0 0,0-4-1 0 0,87 11 1 0 0,334 7 93 0 0,-139-39-47 0 0,-243-5-39 0 0,126-24 0 0 0,-228 28-39 0 0,64-14 15 0 0,-72 16-16 0 0,1-1 0 0 0,-1-1 1 0 0,0 1-1 0 0,0-1 1 0 0,0 0-1 0 0,-1-1 0 0 0,1 1 1 0 0,-1-1-1 0 0,7-6 1 0 0,-11 9-3 0 0,0 0-1 0 0,0 0 1 0 0,0 0 0 0 0,0 0 0 0 0,0-1 0 0 0,0 1 0 0 0,-1 0 0 0 0,1 0-1 0 0,-1-1 1 0 0,1 1 0 0 0,-1 0 0 0 0,1-1 0 0 0,-1 1 0 0 0,0 0 0 0 0,1-1 0 0 0,-1 1-1 0 0,0-1 1 0 0,0 1 0 0 0,0-1 0 0 0,0 1 0 0 0,0 0 0 0 0,0-1 0 0 0,-1 1 0 0 0,1-1-1 0 0,0 1 1 0 0,-1 0 0 0 0,1-1 0 0 0,-1 1 0 0 0,0 0 0 0 0,1 0 0 0 0,-1-1 0 0 0,0 1-1 0 0,0 0 1 0 0,1 0 0 0 0,-1 0 0 0 0,0 0 0 0 0,0 0 0 0 0,0 0 0 0 0,-1 0 0 0 0,0-1-1 0 0,-5-3 2 0 0,0-1-1 0 0,0 1 0 0 0,-1 1 0 0 0,0 0 1 0 0,-8-4-1 0 0,-6-1-1 0 0,0 1 0 0 0,-1 0 0 0 0,-36-6 1 0 0,-25 0-6 0 0,-1 4 0 0 0,-161 0 1 0 0,-122 27-30 0 0,293-10 31 0 0,2 4 0 0 0,-1 3 0 0 0,-79 26 0 0 0,144-37 0 0 0,-56 22-23 0 0,60-23 23 0 0,0 1 0 0 0,0 0 0 0 0,0 0 0 0 0,1 0-1 0 0,-1 1 1 0 0,1-1 0 0 0,0 1 0 0 0,0 0 0 0 0,1 0 0 0 0,-4 5-1 0 0,6-8 4 0 0,0 1-1 0 0,0-1 0 0 0,0 0 1 0 0,1 1-1 0 0,-1-1 0 0 0,0 1 1 0 0,1-1-1 0 0,0 1 0 0 0,-1-1 1 0 0,1 1-1 0 0,0 0 0 0 0,0-1 1 0 0,0 1-1 0 0,0-1 0 0 0,0 1 1 0 0,0 0-1 0 0,0-1 0 0 0,0 1 1 0 0,1-1-1 0 0,-1 1 0 0 0,1-1 1 0 0,-1 1-1 0 0,1-1 0 0 0,-1 1 1 0 0,1-1-1 0 0,0 1 0 0 0,0-1 1 0 0,0 0-1 0 0,0 1 0 0 0,0-1 1 0 0,0 0-1 0 0,0 0 0 0 0,0 0 1 0 0,2 1-1 0 0,4 4 1 0 0,-1-2 1 0 0,1 1-1 0 0,0-1 1 0 0,0 0-1 0 0,11 3 1 0 0,13 5 5 0 0,1-2 1 0 0,0-1 0 0 0,58 8 0 0 0,95 1 9 0 0,-169-17-15 0 0,65 5-2 0 0,-1-5 0 0 0,0-2 0 0 0,1-5 1 0 0,-1-3-1 0 0,80-19 0 0 0,-147 25-3 0 0,6-1 1 0 0,-1-1-1 0 0,28-11 1 0 0,-41 14 1 0 0,-1 0 0 0 0,0 0 0 0 0,0 0 0 0 0,0-1 0 0 0,0 1 0 0 0,-1-1 0 0 0,1 0 0 0 0,-1 0 0 0 0,1 0 0 0 0,-1 0 0 0 0,0-1-1 0 0,0 0 1 0 0,-1 1 0 0 0,1-1 0 0 0,-1 0 0 0 0,3-6 0 0 0,-4 7 0 0 0,-1-1-1 0 0,1 1 0 0 0,-1-1 1 0 0,0 0-1 0 0,0 1 0 0 0,0-1 1 0 0,0 0-1 0 0,-1 0 0 0 0,1 1 1 0 0,-1-1-1 0 0,0 1 0 0 0,0-1 1 0 0,0 1-1 0 0,-1-1 0 0 0,1 1 1 0 0,-1 0-1 0 0,0-1 0 0 0,0 1 1 0 0,0 0-1 0 0,-5-5 0 0 0,-2-4-15 0 0,-2 1-1 0 0,1 0 0 0 0,-20-15 1 0 0,9 11 0 0 0,0 1 1 0 0,-1 1-1 0 0,0 1 1 0 0,-1 1-1 0 0,0 1 1 0 0,-1 1-1 0 0,-31-8 1 0 0,3 5-16 0 0,0 2 0 0 0,-77-5 0 0 0,93 13 22 0 0,0 1 0 0 0,0 2 1 0 0,0 2-1 0 0,-47 9 0 0 0,67-9 9 0 0,1 1 0 0 0,0 0 0 0 0,0 1 0 0 0,1 0 0 0 0,0 2 0 0 0,0-1 0 0 0,0 2 0 0 0,0 0 0 0 0,1 0 0 0 0,1 2-1 0 0,0-1 1 0 0,-16 17 0 0 0,24-22 4 0 0,1 0-1 0 0,-1 0 1 0 0,1 1-1 0 0,0-1 1 0 0,1 1-1 0 0,-1 0 1 0 0,1 0-1 0 0,0 0 1 0 0,0 0-1 0 0,1 0 0 0 0,-1 0 1 0 0,1 1-1 0 0,0-1 1 0 0,0 9-1 0 0,1-7 4 0 0,1 0-1 0 0,0 0 1 0 0,0 0-1 0 0,0 0 1 0 0,1 0-1 0 0,0 0 1 0 0,0 0-1 0 0,1 0 0 0 0,6 11 1 0 0,0-3 5 0 0,1 0 1 0 0,0-1-1 0 0,1-1 0 0 0,1 1 0 0 0,0-2 1 0 0,1 0-1 0 0,0 0 0 0 0,17 10 1 0 0,2-1-38 0 0,1-2 0 0 0,1-2 1 0 0,0-1-1 0 0,1-1 1 0 0,1-2-1 0 0,0-1 0 0 0,1-3 1 0 0,0 0-1 0 0,0-3 0 0 0,1-1 1 0 0,48 1-1 0 0,-85-6 24 0 0,7 0-31 0 0,0-1 0 0 0,0 1 0 0 0,-1-1-1 0 0,11-2 1 0 0,-17 3 28 0 0,-1-1-1 0 0,1 1 1 0 0,0 0-1 0 0,0 0 1 0 0,0 0 0 0 0,-1-1-1 0 0,1 1 1 0 0,0 0-1 0 0,0-1 1 0 0,-1 1-1 0 0,1-1 1 0 0,0 1-1 0 0,-1-1 1 0 0,1 1 0 0 0,0-1-1 0 0,-1 1 1 0 0,1-1-1 0 0,-1 1 1 0 0,1-1-1 0 0,-1 0 1 0 0,1 0-1 0 0,-1 1 1 0 0,1-1 0 0 0,-1 0-1 0 0,0 0 1 0 0,1 1-1 0 0,-1-1 1 0 0,0 0-1 0 0,0 0 1 0 0,0 0-1 0 0,0 1 1 0 0,0-1-1 0 0,0 0 1 0 0,0 0 0 0 0,0 0-1 0 0,0 1 1 0 0,0-1-1 0 0,0 0 1 0 0,0 0-1 0 0,0 0 1 0 0,-1 0-1 0 0,1 1 1 0 0,0-1 0 0 0,-1 0-1 0 0,1 0 1 0 0,0 1-1 0 0,-1-1 1 0 0,1 0-1 0 0,-1 1 1 0 0,1-1-1 0 0,-1 0 1 0 0,1 1-1 0 0,-1-1 1 0 0,-1 0 0 0 0,-2-4-17 0 0,0 1 0 0 0,-1-1 0 0 0,1 1 0 0 0,-1 0 1 0 0,-1 0-1 0 0,1 1 0 0 0,0 0 0 0 0,-1 0 0 0 0,0 0 1 0 0,-7-3-1 0 0,-10-2-28 0 0,-31-7 1 0 0,15 7-20 0 0,-76-7 0 0 0,-5 8-15 0 0,-159 11-1 0 0,190 4 89 0 0,0 4-1 0 0,1 4 1 0 0,-103 32-1 0 0,150-34 81 0 0,-78 37 0 0 0,103-43-31 0 0,0 2 0 0 0,0 0-1 0 0,1 0 1 0 0,1 2 0 0 0,-1 0 0 0 0,-23 27 0 0 0,35-36-33 0 0,0 1 0 0 0,0-1 0 0 0,1 1 0 0 0,0 0 0 0 0,-1 0 1 0 0,1 0-1 0 0,1 0 0 0 0,-1 0 0 0 0,1 1 0 0 0,-1-1 1 0 0,1 0-1 0 0,0 8 0 0 0,1-8-4 0 0,0 0 1 0 0,0-1-1 0 0,0 1 1 0 0,1-1-1 0 0,0 1 1 0 0,0-1-1 0 0,0 1 1 0 0,0-1-1 0 0,0 0 1 0 0,1 1-1 0 0,-1-1 1 0 0,1 0-1 0 0,0 0 1 0 0,0 0-1 0 0,0 0 1 0 0,5 5-1 0 0,1-1 6 0 0,0 1 1 0 0,1-1-1 0 0,0 0 0 0 0,0-1 0 0 0,0 0 0 0 0,1-1 0 0 0,11 5 0 0 0,-1-1 19 0 0,1-2 0 0 0,42 10 0 0 0,-2-7 22 0 0,87 4 0 0 0,-126-13-54 0 0,64 3 35 0 0,0-3 0 0 0,122-16 0 0 0,-180 12-37 0 0,138-21 8 0 0,-143 19-10 0 0,0-1-1 0 0,0-1 1 0 0,-1 0-1 0 0,0-2 1 0 0,29-16 0 0 0,-47 23-2 0 0,0-1 0 0 0,0 1 1 0 0,-1-1-1 0 0,1 0 1 0 0,-1-1-1 0 0,1 1 0 0 0,-1 0 1 0 0,0-1-1 0 0,0 0 0 0 0,-1 0 1 0 0,1 0-1 0 0,-1 0 1 0 0,1 0-1 0 0,-1 0 0 0 0,1-7 1 0 0,-2 9-2 0 0,-1-1 0 0 0,1 0 0 0 0,-1 0 0 0 0,0 0 0 0 0,0 1-1 0 0,0-1 1 0 0,0 0 0 0 0,0 0 0 0 0,-1 0 0 0 0,1 1 0 0 0,-1-1 0 0 0,0 0 0 0 0,0 1 0 0 0,0-1 0 0 0,0 0 0 0 0,0 1 0 0 0,-1-1 0 0 0,1 1 0 0 0,-1 0 0 0 0,0-1 0 0 0,1 1 0 0 0,-1 0 0 0 0,0 0 0 0 0,0 0-1 0 0,0 0 1 0 0,-1 1 0 0 0,-3-3 0 0 0,-6-4 0 0 0,-1 0 0 0 0,0 2-1 0 0,-1 0 1 0 0,0 0 0 0 0,0 1-1 0 0,0 1 1 0 0,0 0 0 0 0,-1 1-1 0 0,-25-2 1 0 0,-10 2-1 0 0,-80 5 1 0 0,35 5 2 0 0,-101 20 0 0 0,178-23-1 0 0,-33 5 22 0 0,-62 19-1 0 0,87-19 2 0 0,2 0 1 0 0,-1 1-1 0 0,1 2 1 0 0,-27 17-1 0 0,46-25-17 0 0,0-1-1 0 0,0 1 0 0 0,1 0 0 0 0,-1 0 1 0 0,1 0-1 0 0,0 1 0 0 0,-3 4 1 0 0,6-7-6 0 0,0-1 0 0 0,0 0 0 0 0,0 0 0 0 0,1 1 0 0 0,-1-1 0 0 0,1 0 0 0 0,-1 1 0 0 0,1-1 0 0 0,-1 1 0 0 0,1-1 1 0 0,-1 0-1 0 0,1 1 0 0 0,0-1 0 0 0,0 1 0 0 0,0-1 0 0 0,0 1 0 0 0,0-1 0 0 0,0 1 0 0 0,0-1 0 0 0,1 1 1 0 0,-1-1-1 0 0,1 0 0 0 0,-1 1 0 0 0,1-1 0 0 0,-1 1 0 0 0,1-1 0 0 0,0 0 0 0 0,-1 0 0 0 0,1 1 0 0 0,0-1 0 0 0,0 0 1 0 0,0 0-1 0 0,2 2 0 0 0,3 2 2 0 0,1 0 0 0 0,-1-1 0 0 0,1 0 0 0 0,0 0 0 0 0,0 0 0 0 0,0-1 0 0 0,13 4 0 0 0,4 0 5 0 0,29 4 1 0 0,-9-5-4 0 0,1-1 1 0 0,47-1-1 0 0,105-15-47 0 0,-184 9 39 0 0,194-26-86 0 0,-186 24 70 0 0,0-1 0 0 0,-1-1 0 0 0,1-1 0 0 0,-1-1 0 0 0,-1 0 0 0 0,1-2 0 0 0,-1 0 0 0 0,21-15 0 0 0,-36 21 13 0 0,0 1-1 0 0,1-1 1 0 0,-1 0 0 0 0,-1-1-1 0 0,1 1 1 0 0,0 0 0 0 0,-1-1-1 0 0,0 0 1 0 0,4-8 0 0 0,-6 10 2 0 0,-1 1 1 0 0,1-1 0 0 0,0 1-1 0 0,-1-1 1 0 0,1 0-1 0 0,-1 1 1 0 0,0-1-1 0 0,0 1 1 0 0,0-1-1 0 0,0 0 1 0 0,0 1 0 0 0,-1-1-1 0 0,1 0 1 0 0,-1 1-1 0 0,0-1 1 0 0,0 1-1 0 0,0-1 1 0 0,0 1-1 0 0,0-1 1 0 0,0 1 0 0 0,-1 0-1 0 0,-3-5 1 0 0,-4-4-4 0 0,-1 0 0 0 0,-1 1 0 0 0,0 0 0 0 0,-1 1 0 0 0,0 0 1 0 0,0 1-1 0 0,0 0 0 0 0,-1 1 0 0 0,-23-10 0 0 0,-5 2-5 0 0,-79-20 0 0 0,54 22 3 0 0,0 3-1 0 0,-1 3 1 0 0,-72 1 0 0 0,34 8 17 0 0,-135 18 1 0 0,215-17-7 0 0,-243 40 32 0 0,221-35-26 0 0,-12 3-1 0 0,-156 33 17 0 0,190-39-148 0 0,42-14-93 0 0,12-7 161 0 0,-12 6 17 0 0,-1-1 0 0 0,-1 0 0 0 0,0-1 1 0 0,-1-1-1 0 0,0 0 0 0 0,-1-1 0 0 0,0-1 0 0 0,20-30 1 0 0,-26 34 23 0 0,-1-1 0 0 0,-1 1 1 0 0,0-1-1 0 0,0 0 1 0 0,-2 0-1 0 0,1 0 1 0 0,-1 0-1 0 0,-1-1 1 0 0,0 1-1 0 0,-1-1 1 0 0,0 0-1 0 0,-1 1 1 0 0,-1-1-1 0 0,-2-20 1 0 0,-1 11 0 0 0,-1 1 1 0 0,-1-1 0 0 0,0 1 0 0 0,-2 0-1 0 0,-18-37 1 0 0,22 50 12 0 0,-1 1 0 0 0,1 0 0 0 0,-1 0 0 0 0,-1 0 0 0 0,1 0-1 0 0,-1 1 1 0 0,0 0 0 0 0,0 0 0 0 0,-1 0 0 0 0,0 1 0 0 0,0 0 0 0 0,0 0 0 0 0,-1 1 0 0 0,1 0 0 0 0,-1 1 0 0 0,0-1-1 0 0,0 1 1 0 0,-12-2 0 0 0,18 4 3 0 0,-1 0 0 0 0,1 1 1 0 0,-1 0-1 0 0,1-1 0 0 0,-1 1 0 0 0,1 0 0 0 0,-1 0 0 0 0,1 0 0 0 0,-1 1 0 0 0,1-1 1 0 0,-1 1-1 0 0,1-1 0 0 0,-1 1 0 0 0,1 0 0 0 0,0 0 0 0 0,-1 0 0 0 0,1 0 0 0 0,0 0 1 0 0,0 0-1 0 0,0 1 0 0 0,0-1 0 0 0,0 1 0 0 0,0 0 0 0 0,0-1 0 0 0,0 1 0 0 0,1 0 1 0 0,-1 0-1 0 0,1 0 0 0 0,-1 0 0 0 0,1 0 0 0 0,0 1 0 0 0,-2 3 0 0 0,1-1 0 0 0,1-1 0 0 0,0 1 0 0 0,1 0 0 0 0,-1-1 0 0 0,1 1 0 0 0,-1 0 0 0 0,1-1 0 0 0,1 1 0 0 0,-1 0 0 0 0,1-1 0 0 0,0 1 0 0 0,0 0 0 0 0,0-1 0 0 0,0 1 0 0 0,1-1 0 0 0,3 7 0 0 0,2 1-12 0 0,0-1 0 0 0,1 0 0 0 0,0-1 0 0 0,1 0 0 0 0,0 0-1 0 0,1-1 1 0 0,0 0 0 0 0,0 0 0 0 0,1-1 0 0 0,0-1 0 0 0,0 0 0 0 0,1 0 0 0 0,0-1 0 0 0,0 0-1 0 0,1-1 1 0 0,-1-1 0 0 0,1 0 0 0 0,0-1 0 0 0,0 0 0 0 0,0-1 0 0 0,16 1 0 0 0,-27-3 1 0 0,1 0 1 0 0,-1 0-1 0 0,1 0 1 0 0,-1 0-1 0 0,1-1 1 0 0,-1 1-1 0 0,1 0 1 0 0,-1-1 0 0 0,0 0-1 0 0,1 0 1 0 0,-1 0-1 0 0,0 0 1 0 0,0 0-1 0 0,0 0 1 0 0,1 0-1 0 0,-1-1 1 0 0,0 1 0 0 0,-1-1-1 0 0,1 1 1 0 0,0-1-1 0 0,3-4 1 0 0,-4 4 2 0 0,0 0 1 0 0,0-1-1 0 0,-1 1 1 0 0,1-1 0 0 0,-1 1-1 0 0,1-1 1 0 0,-1 1-1 0 0,0-1 1 0 0,0 1-1 0 0,0-1 1 0 0,0 0-1 0 0,0 1 1 0 0,0-1-1 0 0,-1 1 1 0 0,1-1-1 0 0,-1 1 1 0 0,0-1 0 0 0,0 1-1 0 0,0 0 1 0 0,-2-4-1 0 0,-7-12 1 0 0,0 0-1 0 0,-1 1 0 0 0,-1 0 1 0 0,-1 1-1 0 0,0 1 0 0 0,-25-23 1 0 0,13 16 20 0 0,-2 1-1 0 0,0 1 1 0 0,-36-20 0 0 0,55 35-13 0 0,-2-1 15 0 0,1 1 0 0 0,-1 0 0 0 0,0 1 0 0 0,-1 0-1 0 0,-10-3 1 0 0,19 6-14 0 0,0 1 0 0 0,1 0 0 0 0,-1-1 0 0 0,0 1 0 0 0,0 0 0 0 0,1 0 0 0 0,-1 0 0 0 0,0 0 0 0 0,0 0 0 0 0,1 1 0 0 0,-1-1 0 0 0,0 0 0 0 0,1 1 0 0 0,-1-1 0 0 0,0 1 0 0 0,1 0 0 0 0,-1-1 0 0 0,1 1 0 0 0,-1 0 0 0 0,1 0 0 0 0,0 0 0 0 0,-1 0 0 0 0,1 0 0 0 0,0 1 0 0 0,-1-1 0 0 0,1 0 0 0 0,0 0 0 0 0,0 1 0 0 0,0-1 0 0 0,0 1 0 0 0,1-1 0 0 0,-1 1 0 0 0,0-1 0 0 0,0 1 0 0 0,1 0 0 0 0,-1-1 0 0 0,1 1 0 0 0,0 0 0 0 0,-1 2 0 0 0,0 5 10 0 0,0 0 0 0 0,1 0 0 0 0,0 0 0 0 0,0 0 0 0 0,1 1 0 0 0,0-1 0 0 0,0 0 0 0 0,1 0 1 0 0,0-1-1 0 0,4 10 0 0 0,3 5 11 0 0,1-1 0 0 0,18 33 0 0 0,-12-30-11 0 0,1-1 0 0 0,0-1 0 0 0,2 0 0 0 0,1-1 0 0 0,1-2 1 0 0,0 0-1 0 0,2-1 0 0 0,0-1 0 0 0,32 19 0 0 0,-25-20-37 0 0,0-1 0 0 0,1-1 0 0 0,1-1 0 0 0,0-2 0 0 0,1-2 0 0 0,0-1 0 0 0,54 8 0 0 0,-75-15-13 0 0,0-1 0 0 0,0-1 0 0 0,-1 0 0 0 0,15-2 0 0 0,-24 2 30 0 0,1 0 0 0 0,0-1 1 0 0,-1 1-1 0 0,1-1 0 0 0,-1 1 0 0 0,1-1 0 0 0,-1 0 0 0 0,0 0 1 0 0,1 0-1 0 0,-1 0 0 0 0,0 0 0 0 0,0-1 0 0 0,0 1 0 0 0,1-1 0 0 0,-1 1 1 0 0,-1-1-1 0 0,1 0 0 0 0,0 0 0 0 0,0 0 0 0 0,-1 0 0 0 0,1 0 1 0 0,-1 0-1 0 0,0 0 0 0 0,1 0 0 0 0,0-4 0 0 0,-2 5 17 0 0,0 1-1 0 0,1-1 1 0 0,-1 0-1 0 0,0 0 0 0 0,0 0 1 0 0,0 0-1 0 0,0 0 1 0 0,0 0-1 0 0,0 0 1 0 0,0 0-1 0 0,0 0 0 0 0,-1 0 1 0 0,1 0-1 0 0,0 0 1 0 0,-1 1-1 0 0,1-1 1 0 0,0 0-1 0 0,-1 0 1 0 0,1 0-1 0 0,-1 0 0 0 0,1 1 1 0 0,-1-1-1 0 0,0 0 1 0 0,1 0-1 0 0,-2 0 1 0 0,0 0 75 0 0,-1 3-4 0 0,-2 2-55 0 0,-1 1 0 0 0,1 0-1 0 0,0 0 1 0 0,0 0-1 0 0,1 0 1 0 0,0 1 0 0 0,0 0-1 0 0,0 0 1 0 0,1 0 0 0 0,-1 0-1 0 0,1 1 1 0 0,1-1 0 0 0,-1 1-1 0 0,1-1 1 0 0,1 1 0 0 0,-1 0-1 0 0,1 0 1 0 0,0 8-1 0 0,-1 1 15 0 0,1 0-1 0 0,1 0 0 0 0,1 0 0 0 0,0 0 0 0 0,1 0 0 0 0,0 0 0 0 0,7 18 0 0 0,14 25 59 0 0,-17-46-63 0 0,0 1 1 0 0,0 0-1 0 0,4 24 1 0 0,-9-37-34 0 0,-1 1 0 0 0,0-1-1 0 0,0 0 1 0 0,0 1 0 0 0,0-1 0 0 0,0 1 0 0 0,0-1 0 0 0,0 1 0 0 0,-1-1 0 0 0,1 1 0 0 0,-1-1 0 0 0,1 0 0 0 0,-1 1 0 0 0,1-1 0 0 0,-1 0 0 0 0,0 1 0 0 0,1-1-1 0 0,-1 0 1 0 0,0 0 0 0 0,0 0 0 0 0,0 0 0 0 0,0 1 0 0 0,0-1 0 0 0,0-1 0 0 0,0 1 0 0 0,-1 0 0 0 0,1 0 0 0 0,0 0 0 0 0,0-1 0 0 0,-1 1 0 0 0,1 0 0 0 0,0-1-1 0 0,-1 1 1 0 0,1-1 0 0 0,-1 0 0 0 0,1 1 0 0 0,0-1 0 0 0,-3 0 0 0 0,-8 1-17 0 0,1 0 0 0 0,-1 0-1 0 0,-22-3 1 0 0,33 2 13 0 0,-654-97-373 0 0,623 91 358 0 0,-443-85-227 0 0,434 82 214 0 0,-546-119-406 0 0,83 28-101 0 0,348 82 335 0 0,-1 7 1 0 0,-201 10-1 0 0,-313 58-212 0 0,-9 71 77 0 0,19 56 93 0 0,390-101 159 0 0,237-73 59 0 0,-102 25-146 0 0,135-35 145 0 0,-8 1 28 0 0,9-1-8 0 0,-1 1 1 0 0,1-1-1 0 0,0 0 1 0 0,0 0-1 0 0,0 0 1 0 0,0 0-1 0 0,0 0 1 0 0,-1 0-1 0 0,1 0 1 0 0,0 0-1 0 0,0 0 1 0 0,0-1-1 0 0,0 1 1 0 0,0 0 0 0 0,-1 0-1 0 0,1 0 1 0 0,0 0-1 0 0,0 0 1 0 0,0 0-1 0 0,0 0 1 0 0,0 0-1 0 0,-1 0 1 0 0,1 0-1 0 0,0 0 1 0 0,0-1-1 0 0,0 1 1 0 0,0 0-1 0 0,0 0 1 0 0,0 0-1 0 0,0 0 1 0 0,0 0 0 0 0,0 0-1 0 0,-1-1 1 0 0,1 1-1 0 0,0 0 1 0 0,0 0-1 0 0,0 0 1 0 0,0 0-1 0 0,0 0 1 0 0,0-1-1 0 0,0 1 1 0 0,0 0-1 0 0,0 0 1 0 0,0 0-1 0 0,0 0 1 0 0,0 0 0 0 0,0-1-1 0 0,0 1 1 0 0,0 0-1 0 0,0 0 1 0 0,0 0-1 0 0,1 0 1 0 0,-1-1-1 0 0,0 1 1 0 0,0 0-1 0 0,0 0 1 0 0,0 0-1 0 0,0 0 1 0 0,0 0-1 0 0,0 0 1 0 0,0 0-1 0 0,1-1 1 0 0,22-36-178 0 0,-13 21 33 0 0,0 0 0 0 0,-1-1 1 0 0,8-19-1 0 0,-14 29 114 0 0,-1-1 0 0 0,0 1 0 0 0,0-1 0 0 0,-1 0 0 0 0,0 1 0 0 0,-1-1 0 0 0,1 0 0 0 0,-1 0-1 0 0,-1 1 1 0 0,1-1 0 0 0,-4-12 0 0 0,1 6 18 0 0,-1 0-1 0 0,-1 1 0 0 0,0-1 1 0 0,-1 1-1 0 0,0 0 1 0 0,-1 1-1 0 0,-1-1 0 0 0,0 1 1 0 0,0 1-1 0 0,-1 0 1 0 0,-1 0-1 0 0,0 0 0 0 0,0 2 1 0 0,-1-1-1 0 0,0 1 1 0 0,-1 1-1 0 0,-18-11 1 0 0,-20-8 10 0 0,-2 3 1 0 0,-1 2-1 0 0,-84-24 1 0 0,16 22 98 0 0,-149-10 0 0 0,157 24 108 0 0,-175 9 0 0 0,222 5-15 0 0,0 4 0 0 0,1 2 1 0 0,-126 37-1 0 0,168-39-118 0 0,1 0 1 0 0,0 2-1 0 0,1 0 0 0 0,0 2 0 0 0,0 0 1 0 0,-20 16-1 0 0,40-26-57 0 0,-1-1 1 0 0,0 0-1 0 0,0 0 0 0 0,1 1 0 0 0,-1-1 1 0 0,1 1-1 0 0,0-1 0 0 0,-1 1 1 0 0,1 0-1 0 0,0-1 0 0 0,0 1 1 0 0,0 0-1 0 0,0 0 0 0 0,0 0 0 0 0,0 0 1 0 0,1 0-1 0 0,-1 0 0 0 0,1 0 1 0 0,-1 0-1 0 0,1 0 0 0 0,0 0 0 0 0,0 4 1 0 0,0-4-6 0 0,1 0 1 0 0,0-1-1 0 0,0 1 1 0 0,0 0-1 0 0,0 0 1 0 0,1 0-1 0 0,-1-1 1 0 0,0 1 0 0 0,1 0-1 0 0,-1-1 1 0 0,1 1-1 0 0,0-1 1 0 0,-1 0-1 0 0,1 0 1 0 0,0 1-1 0 0,0-1 1 0 0,0 0-1 0 0,0-1 1 0 0,0 1-1 0 0,0 0 1 0 0,2 0-1 0 0,11 4-14 0 0,1-1-1 0 0,-1-1 0 0 0,1 0 1 0 0,28 1-1 0 0,66-5-102 0 0,88-17-57 0 0,-183 17 157 0 0,199-32-226 0 0,-181 25 174 0 0,0-1-1 0 0,0-1 1 0 0,-1-2-1 0 0,34-18 1 0 0,-58 26 49 0 0,0 0 0 0 0,0-1 1 0 0,-1 0-1 0 0,1-1 0 0 0,-1 0 0 0 0,0 0 0 0 0,-1 0 1 0 0,6-8-1 0 0,-9 11 8 0 0,-1 0 0 0 0,0-1 0 0 0,0 1 0 0 0,0-1-1 0 0,-1 1 1 0 0,1-1 0 0 0,-1 1 0 0 0,0-1 0 0 0,0 0 0 0 0,0 0 0 0 0,0 0 0 0 0,-1 1 0 0 0,0-1 0 0 0,1 0 0 0 0,-1 0-1 0 0,-1 0 1 0 0,1 0 0 0 0,-1 0 0 0 0,1 1 0 0 0,-1-1 0 0 0,-2-5 0 0 0,-1 0 2 0 0,0 0 1 0 0,-1 0-1 0 0,0 0 0 0 0,0 1 0 0 0,-1 0 1 0 0,0 0-1 0 0,-1 0 0 0 0,1 1 0 0 0,-2 0 1 0 0,1 0-1 0 0,-1 0 0 0 0,0 1 1 0 0,0 1-1 0 0,-1-1 0 0 0,1 1 0 0 0,-15-5 1 0 0,0 0 22 0 0,0 1-1 0 0,-1 1 1 0 0,0 2 0 0 0,0 0 0 0 0,-38-3 0 0 0,31 6 36 0 0,-1 1 0 0 0,1 2 1 0 0,-1 1-1 0 0,1 2 0 0 0,0 1 0 0 0,0 1 1 0 0,-35 11-1 0 0,57-13-41 0 0,-47 12 140 0 0,-69 29 0 0 0,110-38-92 0 0,1 1 1 0 0,-1 0-1 0 0,1 1 0 0 0,1 0 1 0 0,-1 1-1 0 0,2 1 0 0 0,-1 0 1 0 0,1 1-1 0 0,1 0 1 0 0,-15 18-1 0 0,24-26-39 0 0,0 0 0 0 0,0 0-1 0 0,0 0 1 0 0,0 0 0 0 0,1 1 0 0 0,0-1 0 0 0,0 0 0 0 0,0 1-1 0 0,0-1 1 0 0,0 1 0 0 0,0-1 0 0 0,1 1 0 0 0,0-1-1 0 0,0 1 1 0 0,0-1 0 0 0,0 1 0 0 0,1 4 0 0 0,0-3-1 0 0,1-1-1 0 0,0 1 1 0 0,-1-1 0 0 0,2 0 0 0 0,-1 0 0 0 0,0 0 0 0 0,1 0 0 0 0,0 0 0 0 0,-1-1 0 0 0,2 1 0 0 0,5 5 0 0 0,2 0 6 0 0,1 0-1 0 0,1-1 1 0 0,0 0 0 0 0,0-1-1 0 0,0 0 1 0 0,1-1 0 0 0,17 5-1 0 0,4-1-12 0 0,0-2-1 0 0,0-2 1 0 0,1-1-1 0 0,52 0 1 0 0,138-14-55 0 0,31-20-60 0 0,-212 20 45 0 0,1-1-1 0 0,-2-2 1 0 0,70-30-1 0 0,-97 35 27 0 0,-1-1 0 0 0,0-1 1 0 0,-1 0-1 0 0,0-2 0 0 0,0 1 0 0 0,17-17 0 0 0,-28 22 15 0 0,1 0-1 0 0,-1 0 1 0 0,1 0 0 0 0,-1 0-1 0 0,-1 0 1 0 0,1-1-1 0 0,-1 0 1 0 0,0 1 0 0 0,0-1-1 0 0,-1-1 1 0 0,0 1-1 0 0,0 0 1 0 0,0 0-1 0 0,-1-1 1 0 0,0 1 0 0 0,0-1-1 0 0,-1 1 1 0 0,1-1-1 0 0,-1 0 1 0 0,-2-12-1 0 0,-1 8-2 0 0,1 0-1 0 0,-2 0 1 0 0,0 0-1 0 0,0 1 1 0 0,-1-1-1 0 0,0 1 1 0 0,0 0-1 0 0,-1 0 1 0 0,-1 1-1 0 0,0 0 1 0 0,0 0-1 0 0,-1 1 1 0 0,0-1-1 0 0,0 2 1 0 0,-1-1-1 0 0,0 1 1 0 0,0 0-1 0 0,-1 1 1 0 0,0 0-1 0 0,-19-8 1 0 0,10 7 18 0 0,0 0-1 0 0,-1 1 1 0 0,1 1-1 0 0,-1 1 1 0 0,0 0 0 0 0,0 2-1 0 0,-1 1 1 0 0,1 0-1 0 0,0 1 1 0 0,0 1 0 0 0,-25 5-1 0 0,20-1 51 0 0,-1 1-1 0 0,1 1 0 0 0,0 1 1 0 0,1 1-1 0 0,0 1 0 0 0,-40 24 0 0 0,48-24 14 0 0,1 0-1 0 0,1 1 1 0 0,0 1-1 0 0,0 0 1 0 0,1 1-1 0 0,1 0 1 0 0,0 1-1 0 0,1 0 1 0 0,0 1-1 0 0,-13 24 0 0 0,22-35-44 0 0,1 0-1 0 0,-1 0 1 0 0,0 0-1 0 0,1 0 0 0 0,0 0 1 0 0,0 1-1 0 0,0-1 0 0 0,1 0 1 0 0,-1 0-1 0 0,1 1 1 0 0,0-1-1 0 0,1 0 0 0 0,-1 1 1 0 0,0-1-1 0 0,1 0 0 0 0,0 0 1 0 0,0 1-1 0 0,1-1 1 0 0,-1 0-1 0 0,1 0 0 0 0,0 0 1 0 0,0-1-1 0 0,0 1 0 0 0,0 0 1 0 0,1-1-1 0 0,-1 1 1 0 0,1-1-1 0 0,0 0 0 0 0,0 0 1 0 0,0 0-1 0 0,4 3 0 0 0,6 3 6 0 0,-1 0-1 0 0,1 0 1 0 0,0-2-1 0 0,1 0 1 0 0,0 0-1 0 0,0-1 0 0 0,22 6 1 0 0,-2-3-10 0 0,0-2 1 0 0,0-2-1 0 0,0-1 1 0 0,46 0 0 0 0,-18-5-63 0 0,94-15 1 0 0,34-25-57 0 0,-159 33 78 0 0,-2-1 0 0 0,34-16 0 0 0,-56 22 19 0 0,0 0 0 0 0,0-1 0 0 0,-1 0 0 0 0,1 0 0 0 0,-1 0 0 0 0,0-1-1 0 0,0 0 1 0 0,-1-1 0 0 0,1 1 0 0 0,-1-1 0 0 0,0 0 0 0 0,0 0 0 0 0,5-11-1 0 0,-8 12-2 0 0,0-1 0 0 0,0 0 0 0 0,-1 0 0 0 0,0 0 0 0 0,0 0-1 0 0,0-1 1 0 0,-1 1 0 0 0,0 0 0 0 0,0 0 0 0 0,0 0-1 0 0,-1 0 1 0 0,0 0 0 0 0,0 0 0 0 0,-1 0 0 0 0,0 0 0 0 0,0 0-1 0 0,0 0 1 0 0,0 1 0 0 0,-1-1 0 0 0,0 1 0 0 0,-5-7-1 0 0,1 1 3 0 0,-1 0-1 0 0,-1 0 0 0 0,0 1 0 0 0,0 0 0 0 0,-1 1 1 0 0,0 0-1 0 0,0 0 0 0 0,-21-11 0 0 0,21 14 18 0 0,-1 1 1 0 0,-1 1-1 0 0,1 0 0 0 0,-1 1 0 0 0,1 0 0 0 0,-1 0 1 0 0,0 1-1 0 0,0 1 0 0 0,0 0 0 0 0,0 1 0 0 0,0 0 1 0 0,0 1-1 0 0,0 0 0 0 0,0 1 0 0 0,0 0 0 0 0,-19 7 1 0 0,20-6 13 0 0,1 0 1 0 0,0 1-1 0 0,0 1 1 0 0,1 0-1 0 0,-1 0 1 0 0,1 1-1 0 0,0 0 1 0 0,1 0-1 0 0,-1 1 1 0 0,1 1-1 0 0,1-1 1 0 0,-1 1-1 0 0,1 0 1 0 0,1 1-1 0 0,-1-1 1 0 0,2 2-1 0 0,-1-1 1 0 0,-8 19-1 0 0,13-22-6 0 0,-1 0 0 0 0,1 1-1 0 0,-1-1 1 0 0,2 0 0 0 0,-1 1-1 0 0,1-1 1 0 0,0 0 0 0 0,0 1-1 0 0,1-1 1 0 0,0 1 0 0 0,0-1-1 0 0,0 0 1 0 0,1 0 0 0 0,0 0-1 0 0,0 0 1 0 0,0 0 0 0 0,1 0-1 0 0,0 0 1 0 0,7 9 0 0 0,-2-4 0 0 0,0-1 1 0 0,1 1-1 0 0,0-1 1 0 0,1-1-1 0 0,0 0 1 0 0,0 0-1 0 0,1-1 1 0 0,15 8-1 0 0,-1-2 4 0 0,0-2 0 0 0,1-1 0 0 0,53 16 0 0 0,-67-24-15 0 0,38 9 10 0 0,0-2-1 0 0,0-2 1 0 0,1-2 0 0 0,64-1-1 0 0,-29-7-39 0 0,163-24 0 0 0,-211 21-20 0 0,-1-2 1 0 0,0-2-1 0 0,-1-2 1 0 0,0-1-1 0 0,61-29 1 0 0,-90 38 37 0 0,-1-1 0 0 0,0 0 0 0 0,0-1 0 0 0,0 0-1 0 0,0 1 1 0 0,-1-2 0 0 0,0 1 0 0 0,0-1 0 0 0,0 1 0 0 0,0-1 0 0 0,-1-1 0 0 0,6-11 0 0 0,-8 13 3 0 0,0 0 0 0 0,-1 0 1 0 0,0 0-1 0 0,0 0 0 0 0,0-1 0 0 0,0 1 1 0 0,-1 0-1 0 0,0 0 0 0 0,0 0 0 0 0,0 0 1 0 0,-1-1-1 0 0,1 1 0 0 0,-1 0 0 0 0,-1 0 1 0 0,1 0-1 0 0,-1 0 0 0 0,0 0 0 0 0,0 1 1 0 0,-4-8-1 0 0,0 2 1 0 0,-1-1 0 0 0,-1 1 1 0 0,0 1-1 0 0,0-1 0 0 0,-1 1 1 0 0,0 1-1 0 0,-1 0 0 0 0,0 0 0 0 0,0 1 1 0 0,0 0-1 0 0,-1 0 0 0 0,0 1 1 0 0,0 1-1 0 0,-1 0 0 0 0,-12-3 0 0 0,-1 0 13 0 0,-1 1-1 0 0,1 2 1 0 0,-2 0-1 0 0,1 2 0 0 0,0 1 1 0 0,-31 2-1 0 0,9 3 15 0 0,0 2 1 0 0,-63 15-1 0 0,102-18-20 0 0,-46 10 35 0 0,0 2 1 0 0,1 3-1 0 0,-59 25 0 0 0,94-33-12 0 0,0 0-1 0 0,0 1 0 0 0,1 1 0 0 0,1 1 0 0 0,0 0 0 0 0,0 2 0 0 0,1-1 0 0 0,1 2 0 0 0,0 0 0 0 0,1 1 0 0 0,-19 29 1 0 0,28-38-11 0 0,1 1 0 0 0,0-1 0 0 0,1 1 0 0 0,0 0 0 0 0,0 0 0 0 0,1 0 0 0 0,0 0 0 0 0,0 0 0 0 0,1 1 0 0 0,-1 16 0 0 0,2-18-2 0 0,1-1 1 0 0,0 1-1 0 0,0 0 0 0 0,1 0 1 0 0,0-1-1 0 0,0 1 0 0 0,0-1 1 0 0,1 0-1 0 0,0 1 0 0 0,0-1 1 0 0,1 0-1 0 0,-1-1 0 0 0,9 10 1 0 0,0-2 4 0 0,0-1 0 0 0,1-1 0 0 0,0 0 0 0 0,1 0 0 0 0,0-2 0 0 0,1 0 0 0 0,0 0 0 0 0,1-2 0 0 0,-1 0 0 0 0,1 0 0 0 0,1-2 0 0 0,-1 0 0 0 0,20 3 1 0 0,10 1 5 0 0,1-3 1 0 0,1-2 0 0 0,72-3 0 0 0,-55-5-50 0 0,77-14 0 0 0,-109 13-9 0 0,0-1-1 0 0,-1-2 1 0 0,0-1-1 0 0,42-18 1 0 0,-65 22 19 0 0,0 1 0 0 0,-1-1-1 0 0,1-1 1 0 0,-1 0 0 0 0,0 0 0 0 0,-1 0-1 0 0,0-1 1 0 0,8-9 0 0 0,-11 11 0 0 0,-1 0 1 0 0,1 0-1 0 0,-1-1 0 0 0,0 1 1 0 0,0-1-1 0 0,-1 0 1 0 0,0 0-1 0 0,0 0 0 0 0,0 0 1 0 0,-1 0-1 0 0,0 0 0 0 0,0 0 1 0 0,0-13-1 0 0,-2 9-6 0 0,0 1-1 0 0,-1-1 1 0 0,0 1-1 0 0,0 0 1 0 0,-1 0-1 0 0,0-1 1 0 0,-1 2-1 0 0,0-1 1 0 0,0 0-1 0 0,-1 1 1 0 0,0 0-1 0 0,-1 0 1 0 0,1 0-1 0 0,-11-10 0 0 0,-1 0-8 0 0,-1 1 0 0 0,0 1 0 0 0,-1 1-1 0 0,-27-16 1 0 0,27 19 13 0 0,-1 1-1 0 0,0 2 0 0 0,-1 0 1 0 0,0 1-1 0 0,0 1 0 0 0,-1 1 1 0 0,1 0-1 0 0,-1 2 0 0 0,-1 1 1 0 0,1 1-1 0 0,0 0 0 0 0,-1 2 1 0 0,1 1-1 0 0,-39 6 0 0 0,10-1 22 0 0,0 4-1 0 0,1 1 0 0 0,0 2 1 0 0,-80 34-1 0 0,90-28 24 0 0,2 0 1 0 0,-70 50-1 0 0,89-55-7 0 0,0 1 0 0 0,1 1-1 0 0,1 1 1 0 0,0 0 0 0 0,1 2 0 0 0,1 0-1 0 0,-14 24 1 0 0,19-27-9 0 0,2 0 0 0 0,0 0 0 0 0,1 1 0 0 0,1 0 0 0 0,0 0 0 0 0,2 1-1 0 0,0 0 1 0 0,1 0 0 0 0,-2 35 0 0 0,5-41-7 0 0,0 1-1 0 0,2 0 1 0 0,-1 0-1 0 0,2-1 1 0 0,0 1-1 0 0,0-1 1 0 0,1 0-1 0 0,0 0 1 0 0,1 0-1 0 0,1 0 1 0 0,0-1-1 0 0,0 0 1 0 0,1 0-1 0 0,15 17 1 0 0,-8-13-1 0 0,0-1 0 0 0,1 0 0 0 0,1-1 0 0 0,0-1 0 0 0,1 0 0 0 0,0-2 1 0 0,0 0-1 0 0,1 0 0 0 0,1-2 0 0 0,0 0 0 0 0,28 7 0 0 0,-16-7-18 0 0,0-2 0 0 0,0-1 0 0 0,0-2 0 0 0,0 0-1 0 0,1-3 1 0 0,52-4 0 0 0,-69 2-6 0 0,-1 0 0 0 0,0-1 0 0 0,1 0 0 0 0,-1-1 0 0 0,0-1 1 0 0,-1 0-1 0 0,1-1 0 0 0,14-9 0 0 0,-24 13 14 0 0,0 0 0 0 0,-1-1 0 0 0,1 1 0 0 0,-1-1 0 0 0,1 0 0 0 0,-1 0 0 0 0,0-1 0 0 0,0 1 0 0 0,-1-1 0 0 0,1 1 0 0 0,-1-1 0 0 0,0 0 0 0 0,0 0 1 0 0,0 0-1 0 0,0 0 0 0 0,0 0 0 0 0,-1 0 0 0 0,0 0 0 0 0,0-1 0 0 0,0 1 0 0 0,-1 0 0 0 0,1-1 0 0 0,-1 1 0 0 0,0-1 0 0 0,0 1 0 0 0,-1 0 0 0 0,1-1 0 0 0,-1 1 0 0 0,0 0 0 0 0,0-1 0 0 0,-3-6 0 0 0,-1-3-6 0 0,-1 0-1 0 0,-1 1 1 0 0,0 0 0 0 0,-1 0-1 0 0,0 0 1 0 0,-1 1 0 0 0,0 0-1 0 0,-1 1 1 0 0,0 0-1 0 0,-1 0 1 0 0,0 1 0 0 0,-1 1-1 0 0,0 0 1 0 0,0 0 0 0 0,-28-12-1 0 0,22 12 17 0 0,0 2-1 0 0,-1 0 1 0 0,0 1-1 0 0,0 1 1 0 0,-1 1-1 0 0,1 1 1 0 0,-1 0-1 0 0,0 2 1 0 0,0 0-1 0 0,0 1 1 0 0,-36 5-1 0 0,24 0 27 0 0,-1 2-1 0 0,1 1 1 0 0,-51 21 0 0 0,68-23-15 0 0,-1 1 0 0 0,1 1 0 0 0,1 0 1 0 0,-1 1-1 0 0,2 1 0 0 0,-1 0 0 0 0,1 1 0 0 0,1 1 1 0 0,-12 13-1 0 0,21-22-11 0 0,0 1 1 0 0,0 0-1 0 0,1-1 0 0 0,-1 2 1 0 0,1-1-1 0 0,0 0 0 0 0,0 0 1 0 0,0 1-1 0 0,1-1 1 0 0,0 1-1 0 0,0-1 0 0 0,0 1 1 0 0,-1 8-1 0 0,3-10-1 0 0,-1 1 0 0 0,0-1 1 0 0,1 1-1 0 0,0-1 0 0 0,0 1 0 0 0,0-1 0 0 0,0 0 0 0 0,1 0 1 0 0,-1 1-1 0 0,1-1 0 0 0,0 0 0 0 0,0 0 0 0 0,0-1 0 0 0,0 1 1 0 0,0 0-1 0 0,1-1 0 0 0,-1 1 0 0 0,1-1 0 0 0,4 4 0 0 0,7 3 1 0 0,1 0-1 0 0,0-1 0 0 0,0-1 1 0 0,0 0-1 0 0,1-1 0 0 0,0 0 1 0 0,0-2-1 0 0,1 0 0 0 0,25 3 0 0 0,-4-3 3 0 0,0-2-1 0 0,-1-1 0 0 0,49-5 0 0 0,-44-1-44 0 0,74-16-1 0 0,-103 18 33 0 0,-1-1 0 0 0,0 0 0 0 0,0-1 0 0 0,0 0 0 0 0,-1 0-1 0 0,1-2 1 0 0,-1 1 0 0 0,-1-1 0 0 0,1-1 0 0 0,11-11 0 0 0,-19 16 6 0 0,-1 0-1 0 0,1 1 1 0 0,-1-1 0 0 0,0 0-1 0 0,0 0 1 0 0,0-1 0 0 0,0 1-1 0 0,0 0 1 0 0,-1-1 0 0 0,0 1 0 0 0,0 0-1 0 0,0-1 1 0 0,0 0 0 0 0,0 1-1 0 0,-1-1 1 0 0,1 0 0 0 0,-1-5-1 0 0,-1 3 1 0 0,0 1-1 0 0,0 0 1 0 0,0-1-1 0 0,-1 1 1 0 0,0 0-1 0 0,0 0 1 0 0,-1 0-1 0 0,1 0 1 0 0,-1 0-1 0 0,-6-8 0 0 0,-2 1 1 0 0,0-1-1 0 0,0 2 0 0 0,-1 0 0 0 0,-1 0 0 0 0,0 1 0 0 0,0 0 0 0 0,-1 1 0 0 0,0 1 0 0 0,-1 1 0 0 0,0 0 1 0 0,0 0-1 0 0,-26-6 0 0 0,2 2 2 0 0,-1 2 0 0 0,-1 2 0 0 0,-77-4 0 0 0,56 10 39 0 0,-73 7 0 0 0,100-3 10 0 0,1 3 0 0 0,0 0 0 0 0,-55 20-1 0 0,78-23-30 0 0,1 2 0 0 0,0-1-1 0 0,0 2 1 0 0,0-1-1 0 0,1 1 1 0 0,-13 10-1 0 0,20-14-11 0 0,0-1-1 0 0,1 1 0 0 0,-1-1 0 0 0,0 1 1 0 0,1 0-1 0 0,-1 0 0 0 0,1 0 0 0 0,-1 0 1 0 0,1 0-1 0 0,0 0 0 0 0,0 0 0 0 0,0 0 1 0 0,0 0-1 0 0,0 0 0 0 0,1 1 0 0 0,-1-1 1 0 0,1 0-1 0 0,-1 1 0 0 0,1-1 0 0 0,0 0 1 0 0,0 1-1 0 0,0-1 0 0 0,0 0 1 0 0,0 1-1 0 0,0-1 0 0 0,1 0 0 0 0,-1 1 1 0 0,1-1-1 0 0,0 0 0 0 0,-1 1 0 0 0,1-1 1 0 0,0 0-1 0 0,1 0 0 0 0,-1 0 0 0 0,0 0 1 0 0,3 4-1 0 0,3 1 5 0 0,0 0-1 0 0,0-1 1 0 0,0 0 0 0 0,0 0-1 0 0,1 0 1 0 0,0-1 0 0 0,0 0-1 0 0,12 5 1 0 0,6 1 12 0 0,41 12 1 0 0,-23-11-5 0 0,0-3 1 0 0,53 6 0 0 0,-85-14-15 0 0,65 7 22 0 0,0-4 0 0 0,1-4 1 0 0,-1-2-1 0 0,0-4 0 0 0,104-22 1 0 0,-91 7-11 0 0,-81 18-12 0 0,-1 0 0 0 0,0-1 1 0 0,1 0-1 0 0,-1 0 0 0 0,-1 0 0 0 0,1-1 1 0 0,-1 0-1 0 0,8-7 0 0 0,-13 10-1 0 0,-1 0-1 0 0,1 1 0 0 0,-1-1 0 0 0,1 0 1 0 0,-1 0-1 0 0,0-1 0 0 0,1 1 1 0 0,-1 0-1 0 0,0 0 0 0 0,-1-1 1 0 0,1 1-1 0 0,0 0 0 0 0,-1-1 1 0 0,1 1-1 0 0,-1-1 0 0 0,1 1 0 0 0,-1-1 1 0 0,0 1-1 0 0,0-1 0 0 0,-1 1 1 0 0,1-1-1 0 0,0 1 0 0 0,-1-1 1 0 0,1 1-1 0 0,-1 0 0 0 0,0-1 0 0 0,0 1 1 0 0,0 0-1 0 0,0 0 0 0 0,0-1 1 0 0,-1 1-1 0 0,1 0 0 0 0,-3-3 1 0 0,-3-3-9 0 0,0-1 0 0 0,0 2 0 0 0,-1-1 0 0 0,0 1 1 0 0,0 0-1 0 0,-13-8 0 0 0,4 5-9 0 0,0 0 0 0 0,0 2 0 0 0,-1 0 0 0 0,-1 1 1 0 0,-32-9-1 0 0,19 9-14 0 0,0 2 0 0 0,-59-3 1 0 0,12 9-15 0 0,-143 20-1 0 0,167-13 24 0 0,-73 20 1 0 0,106-22 8 0 0,2 1 1 0 0,-1 1-1 0 0,1 1 0 0 0,1 1 1 0 0,-1 0-1 0 0,-22 18 1 0 0,39-26 5 0 0,1 0 0 0 0,-1 0 0 0 0,1 0 0 0 0,-1 0 0 0 0,1 1 0 0 0,0 0 0 0 0,0-1 0 0 0,0 1 1 0 0,0 0-1 0 0,0 0 0 0 0,1 0 0 0 0,-1 0 0 0 0,-1 4 0 0 0,3-5 3 0 0,0-1 0 0 0,0 1-1 0 0,0-1 1 0 0,0 1 0 0 0,0-1-1 0 0,0 1 1 0 0,0-1 0 0 0,1 0 0 0 0,-1 1-1 0 0,1-1 1 0 0,-1 1 0 0 0,1-1 0 0 0,-1 0-1 0 0,1 1 1 0 0,0-1 0 0 0,-1 0 0 0 0,1 1-1 0 0,0-1 1 0 0,0 0 0 0 0,0 0 0 0 0,0 0-1 0 0,0 0 1 0 0,0 0 0 0 0,0 0 0 0 0,1 0-1 0 0,-1 0 1 0 0,0-1 0 0 0,0 1 0 0 0,1 0-1 0 0,-1-1 1 0 0,1 1 0 0 0,1 0 0 0 0,7 3-4 0 0,0-1 1 0 0,1 0 0 0 0,-1 0-1 0 0,1-1 1 0 0,0-1 0 0 0,13 1 0 0 0,70-4-29 0 0,-41-2-28 0 0,0-3-1 0 0,0-2 0 0 0,-1-2 1 0 0,0-2-1 0 0,78-33 0 0 0,-113 39 32 0 0,-1-1-1 0 0,0 0 0 0 0,0-2 1 0 0,20-15-1 0 0,-32 22 25 0 0,0 0 0 0 0,0 0 0 0 0,-1 0 1 0 0,0-1-1 0 0,1 1 0 0 0,-1-1 0 0 0,0 0 0 0 0,-1 0 0 0 0,1 0 0 0 0,-1 0 1 0 0,0 0-1 0 0,0-1 0 0 0,0 1 0 0 0,0-1 0 0 0,-1 1 0 0 0,0-1 1 0 0,0 0-1 0 0,0 0 0 0 0,0 1 0 0 0,-1-1 0 0 0,0 0 0 0 0,0-5 0 0 0,-2-1-2 0 0,-1 1 0 0 0,0-1-1 0 0,-1 1 1 0 0,0-1-1 0 0,0 1 1 0 0,-1 0 0 0 0,-1 1-1 0 0,-11-18 1 0 0,-4 0-26 0 0,-34-34 1 0 0,19 27-6 0 0,-2 1 0 0 0,0 2 0 0 0,-2 2-1 0 0,-46-26 1 0 0,44 31 13 0 0,0 3-1 0 0,-1 1 0 0 0,-2 2 0 0 0,1 2 0 0 0,-2 2 0 0 0,0 2 0 0 0,-1 2 0 0 0,0 2 1 0 0,-92-4-1 0 0,128 12 43 0 0,-1 1 0 0 0,1 0 0 0 0,0 1 1 0 0,0 0-1 0 0,-21 6 0 0 0,29-7-10 0 0,-1 1 1 0 0,1-1-1 0 0,-1 0 1 0 0,1 1-1 0 0,0 0 0 0 0,0 0 1 0 0,0 0-1 0 0,0 0 1 0 0,0 0-1 0 0,0 1 0 0 0,1-1 1 0 0,-1 1-1 0 0,1 0 1 0 0,0 0-1 0 0,-1 0 0 0 0,1 0 1 0 0,1 0-1 0 0,-1 0 1 0 0,0 0-1 0 0,1 1 0 0 0,-2 4 1 0 0,3-5-5 0 0,0-1 1 0 0,-1 1 0 0 0,2 0 0 0 0,-1-1-1 0 0,0 1 1 0 0,1-1 0 0 0,-1 1-1 0 0,1-1 1 0 0,-1 1 0 0 0,1-1 0 0 0,0 0-1 0 0,0 1 1 0 0,1-1 0 0 0,-1 0 0 0 0,0 0-1 0 0,1 0 1 0 0,-1 0 0 0 0,1 0-1 0 0,-1 0 1 0 0,1 0 0 0 0,0 0 0 0 0,4 2-1 0 0,2 3-3 0 0,1 0 0 0 0,1-1 0 0 0,19 10 0 0 0,-12-9-4 0 0,1 0 1 0 0,0 0-1 0 0,0-2 1 0 0,0 0-1 0 0,0-2 1 0 0,27 3-1 0 0,-34-5-6 0 0,1 0 0 0 0,0-1-1 0 0,0-1 1 0 0,-1 0 0 0 0,1 0-1 0 0,0-1 1 0 0,-1-1 0 0 0,1 0-1 0 0,-1-1 1 0 0,0 0 0 0 0,16-8-1 0 0,-24 10 12 0 0,0 1 0 0 0,0-1 0 0 0,0 0 0 0 0,0-1 0 0 0,-1 1 0 0 0,1 0 0 0 0,-1-1 0 0 0,1 1 0 0 0,-1-1 0 0 0,0 0 0 0 0,0 0 0 0 0,0 0 0 0 0,-1 0 0 0 0,1 0 0 0 0,-1 0 0 0 0,1-1 0 0 0,-1 1 0 0 0,0 0 0 0 0,0-4 0 0 0,0 1 0 0 0,-1 1 0 0 0,0-1-1 0 0,0 1 1 0 0,0-1-1 0 0,-1 1 1 0 0,0-1-1 0 0,0 1 1 0 0,0-1 0 0 0,-1 1-1 0 0,0 0 1 0 0,-3-7-1 0 0,1 3 20 0 0,-1 0 0 0 0,0 0 0 0 0,-1 0 0 0 0,0 1 0 0 0,0-1 0 0 0,-1 1 0 0 0,0 1 0 0 0,0 0-1 0 0,-1 0 1 0 0,0 0 0 0 0,0 1 0 0 0,-16-9 0 0 0,18 12 10 0 0,-1 0 0 0 0,0 0 0 0 0,1 1 0 0 0,-1 0 0 0 0,0 0 0 0 0,-1 1 1 0 0,1 0-1 0 0,0 0 0 0 0,0 1 0 0 0,0 0 0 0 0,-1 0 0 0 0,1 1 0 0 0,0 0 0 0 0,0 0 0 0 0,-8 2 0 0 0,9-1-8 0 0,1 0 0 0 0,0 1 0 0 0,-1 0 0 0 0,1-1 0 0 0,0 2 0 0 0,1-1 1 0 0,-1 0-1 0 0,1 1 0 0 0,-1 0 0 0 0,1 0 0 0 0,0 0 0 0 0,0 1 0 0 0,1-1 0 0 0,-1 1 0 0 0,1 0 0 0 0,0 0 0 0 0,1 0 0 0 0,-1 0 0 0 0,-2 7 0 0 0,5-10-17 0 0,-1-1-1 0 0,0 1 1 0 0,1 0-1 0 0,-1 0 1 0 0,1 0-1 0 0,-1-1 1 0 0,1 1-1 0 0,0 0 1 0 0,0 0-1 0 0,0 0 1 0 0,0 0-1 0 0,0 0 1 0 0,0-1-1 0 0,0 1 1 0 0,1 0-1 0 0,-1 0 1 0 0,1 0-1 0 0,-1-1 1 0 0,1 1-1 0 0,0 0 1 0 0,0-1-1 0 0,0 1 1 0 0,0 0-1 0 0,0-1 1 0 0,0 1-1 0 0,0-1 1 0 0,0 1-1 0 0,0-1 1 0 0,1 0-1 0 0,-1 0 1 0 0,1 1-1 0 0,-1-1 1 0 0,1 0-1 0 0,-1 0 1 0 0,4 1-1 0 0,0 0-16 0 0,0 0 1 0 0,0-1-1 0 0,0 1 0 0 0,0-1 1 0 0,0 0-1 0 0,0 0 0 0 0,1-1 1 0 0,-1 1-1 0 0,0-1 0 0 0,1 0 1 0 0,7-2-1 0 0,-3 1-22 0 0,-1-1 0 0 0,1-1 0 0 0,0 0 0 0 0,-1 0-1 0 0,1-1 1 0 0,-1 0 0 0 0,0 0 0 0 0,0-1 0 0 0,-1 0 0 0 0,1-1 0 0 0,-1 0 0 0 0,9-9 0 0 0,-13 11 25 0 0,-1 1 0 0 0,0-1 1 0 0,0 0-1 0 0,0 0 1 0 0,-1 0-1 0 0,1-1 1 0 0,-1 1-1 0 0,0-1 1 0 0,0 1-1 0 0,-1-1 1 0 0,1 0-1 0 0,-1 1 1 0 0,0-1-1 0 0,-1 0 1 0 0,1 0-1 0 0,-1 0 1 0 0,0 0-1 0 0,0 0 0 0 0,0 0 1 0 0,0 1-1 0 0,-1-1 1 0 0,0 0-1 0 0,0 0 1 0 0,-1 0-1 0 0,1 1 1 0 0,-1-1-1 0 0,-4-7 1 0 0,-1-1 6 0 0,0 1 0 0 0,-1 0 0 0 0,-1 0 0 0 0,1 1 0 0 0,-2 0 0 0 0,0 1 1 0 0,0 0-1 0 0,0 0 0 0 0,-2 1 0 0 0,1 1 0 0 0,-1 0 0 0 0,0 0 0 0 0,0 1 0 0 0,-1 1 1 0 0,0 0-1 0 0,0 1 0 0 0,-26-7 0 0 0,18 7 31 0 0,0 0 0 0 0,-1 2 0 0 0,1 0 0 0 0,-1 2 0 0 0,0 0 0 0 0,0 2 0 0 0,0 0 0 0 0,1 1 0 0 0,-1 2 0 0 0,1 0 0 0 0,-24 8 0 0 0,20-4 38 0 0,0 2-1 0 0,1 1 1 0 0,0 0-1 0 0,-43 30 1 0 0,56-33-32 0 0,0 1 0 0 0,0 0-1 0 0,1 0 1 0 0,0 1 0 0 0,1 0 0 0 0,0 1-1 0 0,1 0 1 0 0,0 0 0 0 0,0 1 0 0 0,1 0-1 0 0,-6 16 1 0 0,12-25-24 0 0,0 0 1 0 0,0 1-1 0 0,0-1 1 0 0,0 1-1 0 0,1-1 0 0 0,-1 1 1 0 0,1-1-1 0 0,0 1 0 0 0,0 0 1 0 0,0-1-1 0 0,0 1 0 0 0,1-1 1 0 0,0 1-1 0 0,0-1 1 0 0,2 7-1 0 0,-1-5-3 0 0,0-1 0 0 0,1 1 0 0 0,0-1 0 0 0,0 1 0 0 0,0-1 0 0 0,1 0 1 0 0,-1 0-1 0 0,1 0 0 0 0,7 5 0 0 0,1 0-6 0 0,0-1 0 0 0,1-1 0 0 0,0 0 0 0 0,0-1 0 0 0,1 0 0 0 0,26 7-1 0 0,3-3-19 0 0,0-2-1 0 0,1-2 0 0 0,0-1 0 0 0,0-3 1 0 0,0-1-1 0 0,0-3 0 0 0,-1-1 0 0 0,1-2 1 0 0,-1-2-1 0 0,72-22 0 0 0,-101 24 12 0 0,0 0 0 0 0,0-1 0 0 0,0 0 0 0 0,24-17 0 0 0,-35 21 11 0 0,0 1 0 0 0,0-2 0 0 0,0 1-1 0 0,-1 0 1 0 0,1 0 0 0 0,-1-1 0 0 0,1 0-1 0 0,-1 1 1 0 0,0-1 0 0 0,0 0 0 0 0,0 0-1 0 0,0 0 1 0 0,0 0 0 0 0,-1-1 0 0 0,0 1 0 0 0,1 0-1 0 0,-1-1 1 0 0,0 1 0 0 0,-1-1 0 0 0,1 1-1 0 0,-1-1 1 0 0,1 1 0 0 0,-1-1 0 0 0,0 1-1 0 0,0-1 1 0 0,-2-5 0 0 0,2 7 1 0 0,-1 1 1 0 0,1-1 0 0 0,-1 0 0 0 0,0 0-1 0 0,1 0 1 0 0,-1 1 0 0 0,0-1-1 0 0,0 0 1 0 0,-1 1 0 0 0,1-1 0 0 0,0 1-1 0 0,0-1 1 0 0,-1 1 0 0 0,1 0-1 0 0,-1-1 1 0 0,1 1 0 0 0,-1 0 0 0 0,-3-2-1 0 0,2 2 5 0 0,-1 0 0 0 0,1 0-1 0 0,-1 0 1 0 0,0 0 0 0 0,1 0 0 0 0,-1 1-1 0 0,0-1 1 0 0,0 1 0 0 0,-4 0-1 0 0,-6 2 17 0 0,0 0 0 0 0,0 1 0 0 0,-25 7 0 0 0,39-9-23 0 0,-23 6 27 0 0,1 2 1 0 0,0 1 0 0 0,1 0-1 0 0,0 2 1 0 0,0 1-1 0 0,1 0 1 0 0,-24 21 0 0 0,20-12 3 0 0,1 1 1 0 0,1 1-1 0 0,1 1 0 0 0,-32 51 1 0 0,43-60-25 0 0,0 1 0 0 0,2 1-1 0 0,0-1 1 0 0,1 1 0 0 0,1 1 0 0 0,1-1 0 0 0,0 1 0 0 0,1 0 0 0 0,1 0 0 0 0,1 0 0 0 0,1 1-1 0 0,1 22 1 0 0,1-28-5 0 0,1 0 1 0 0,0 0-1 0 0,1 0 0 0 0,0 0 0 0 0,1 0 0 0 0,1-1 0 0 0,0 1 0 0 0,1-1 0 0 0,0-1 0 0 0,1 1 0 0 0,1-1 1 0 0,-1 0-1 0 0,2-1 0 0 0,0 0 0 0 0,0 0 0 0 0,1-1 0 0 0,12 10 0 0 0,-5-7-1 0 0,1 0-1 0 0,1-1 0 0 0,39 18 1 0 0,-24-13-4 0 0,1-3 1 0 0,1-1-1 0 0,0-1 1 0 0,0-3-1 0 0,1 0 1 0 0,64 5-1 0 0,-53-12-62 0 0,72-6 0 0 0,-104 2 39 0 0,1 0-1 0 0,-1-1 0 0 0,0-1 0 0 0,0 0 1 0 0,0-1-1 0 0,-1-1 0 0 0,1 0 0 0 0,14-10 0 0 0,-26 14 17 0 0,1-1-1 0 0,-1 0 1 0 0,0 0-1 0 0,0 0 0 0 0,-1-1 1 0 0,1 1-1 0 0,-1-1 1 0 0,0 0-1 0 0,1 0 0 0 0,-2 0 1 0 0,1 0-1 0 0,0-1 1 0 0,-1 1-1 0 0,0-1 0 0 0,0 1 1 0 0,0-1-1 0 0,-1 0 1 0 0,0 0-1 0 0,1 0 0 0 0,-2 0 1 0 0,1 0-1 0 0,-1 0 0 0 0,1 0 1 0 0,-1 0-1 0 0,-1 0 1 0 0,1 0-1 0 0,-1 0 0 0 0,0 0 1 0 0,0 0-1 0 0,0 0 1 0 0,-1 0-1 0 0,1 0 0 0 0,-5-7 1 0 0,1 3-2 0 0,1-1 0 0 0,-2 1 0 0 0,1 1 1 0 0,-1-1-1 0 0,-1 1 0 0 0,1 0 0 0 0,-1 0 0 0 0,-1 1 1 0 0,1 0-1 0 0,-1 0 0 0 0,-1 1 0 0 0,-8-6 0 0 0,2 4-3 0 0,0 0-1 0 0,-1 1 0 0 0,1 1 0 0 0,-1 0 0 0 0,-1 2 1 0 0,-28-6-1 0 0,4 5-1 0 0,-1 2 0 0 0,0 1 0 0 0,1 3-1 0 0,-81 11 1 0 0,78-6 21 0 0,1 1-1 0 0,0 3 0 0 0,1 1 1 0 0,0 3-1 0 0,-41 18 0 0 0,42-13 18 0 0,-66 41 0 0 0,95-53-16 0 0,0 2-1 0 0,1-1 1 0 0,0 1 0 0 0,0 1 0 0 0,1 0-1 0 0,1 1 1 0 0,-1-1 0 0 0,2 2-1 0 0,-1-1 1 0 0,-8 18 0 0 0,15-24-4 0 0,-1 1 1 0 0,1 0 0 0 0,0 0-1 0 0,1 0 1 0 0,-1 0 0 0 0,1 0-1 0 0,1 0 1 0 0,-1 0-1 0 0,1 0 1 0 0,0 0 0 0 0,0 0-1 0 0,0 1 1 0 0,3 10 0 0 0,0-10 0 0 0,-1 1 1 0 0,1 0-1 0 0,1-1 1 0 0,-1 0 0 0 0,1 0-1 0 0,0 0 1 0 0,1 0 0 0 0,0-1-1 0 0,7 8 1 0 0,4 2 1 0 0,1 0 1 0 0,1-2-1 0 0,0 0 1 0 0,1-2-1 0 0,0 0 0 0 0,23 10 1 0 0,2-2 0 0 0,0-2 0 0 0,1-1-1 0 0,1-3 1 0 0,1-2 0 0 0,51 6 0 0 0,3-5 0 0 0,137 0-1 0 0,-54-19 13 0 0,288-47 0 0 0,-248 12-36 0 0,-182 31-13 0 0,0-3 0 0 0,75-32 0 0 0,-106 40 22 0 0,-1 0 1 0 0,1-1-1 0 0,-1 0 0 0 0,0-1 1 0 0,-1 0-1 0 0,1 0 0 0 0,-1-1 1 0 0,-1-1-1 0 0,0 1 0 0 0,0-1 1 0 0,0-1-1 0 0,7-11 0 0 0,-12 14 2 0 0,0 0 0 0 0,-1 0 1 0 0,1 0-1 0 0,-1 0 0 0 0,-1 0 0 0 0,1 0 0 0 0,-1 0 0 0 0,0-1 0 0 0,-1 1 0 0 0,0 0 0 0 0,0-1 0 0 0,0 1 0 0 0,-1 0 0 0 0,0-1 1 0 0,-1 1-1 0 0,0 0 0 0 0,0 0 0 0 0,0 0 0 0 0,-1 0 0 0 0,0 0 0 0 0,-8-12 0 0 0,-4-6-34 0 0,-2 1 0 0 0,0 0-1 0 0,-2 2 1 0 0,-37-37 0 0 0,18 24-76 0 0,-79-55 0 0 0,86 71 54 0 0,0 2-1 0 0,-2 0 1 0 0,0 3-1 0 0,0 0 0 0 0,-1 2 1 0 0,-1 2-1 0 0,-70-12 1 0 0,22 13-91 0 0,0 2 0 0 0,-103 7 0 0 0,75 5 84 0 0,0 4 1 0 0,0 6-1 0 0,2 4 0 0 0,0 5 1 0 0,-138 49-1 0 0,217-63 54 0 0,0 2 0 0 0,1 1 1 0 0,0 1-1 0 0,1 1 0 0 0,1 2 0 0 0,-29 22 1 0 0,54-37 17 0 0,0 0 0 0 0,-1 0 0 0 0,1 0 0 0 0,1 0 0 0 0,-1 0 0 0 0,0 0 0 0 0,0 1 0 0 0,1-1 0 0 0,-1 1 0 0 0,1-1 0 0 0,0 1 0 0 0,0-1 0 0 0,0 1 0 0 0,0 0-1 0 0,0-1 1 0 0,1 1 0 0 0,-1 0 0 0 0,1 0 0 0 0,0 0 0 0 0,0 5 0 0 0,0-6 4 0 0,1 1 0 0 0,0 0-1 0 0,0 0 1 0 0,0 0 0 0 0,1-1-1 0 0,-1 1 1 0 0,0-1 0 0 0,1 1-1 0 0,0-1 1 0 0,0 1 0 0 0,0-1-1 0 0,0 0 1 0 0,0 0 0 0 0,0 0-1 0 0,0 0 1 0 0,1 0 0 0 0,-1-1-1 0 0,1 1 1 0 0,-1-1 0 0 0,1 1-1 0 0,4 1 1 0 0,12 4 14 0 0,0 0 0 0 0,1-1-1 0 0,0-1 1 0 0,29 3 0 0 0,38 3 12 0 0,1-5 0 0 0,139-6 0 0 0,151-45-31 0 0,-214 13-176 0 0,181-62 1 0 0,-203 43-28 0 0,-117 39 143 0 0,1 0 0 0 0,-2-2 1 0 0,24-17-1 0 0,-40 25 32 0 0,0 0 0 0 0,-1 0 0 0 0,1-1 1 0 0,-2 0-1 0 0,1 0 0 0 0,-1-1 0 0 0,0 1 0 0 0,0-1 1 0 0,-1-1-1 0 0,7-13 0 0 0,-11 18 23 0 0,1 1 1 0 0,-1-1-1 0 0,0 0 1 0 0,-1 1-1 0 0,1-1 0 0 0,0 0 1 0 0,-1 0-1 0 0,0 1 0 0 0,0-1 1 0 0,0 0-1 0 0,0 0 1 0 0,-1 1-1 0 0,0-1 0 0 0,1 0 1 0 0,-1 1-1 0 0,-1-1 0 0 0,1 0 1 0 0,0 1-1 0 0,-1 0 0 0 0,0-1 1 0 0,0 1-1 0 0,0 0 1 0 0,0 0-1 0 0,0 0 0 0 0,-1 0 1 0 0,1 0-1 0 0,-1 0 0 0 0,0 1 1 0 0,-4-4-1 0 0,2 2 12 0 0,-1 0 1 0 0,0 0-1 0 0,0 0 0 0 0,0 1 0 0 0,-1 0 1 0 0,1 0-1 0 0,-1 1 0 0 0,0 0 0 0 0,-13-3 0 0 0,4 3 13 0 0,-1 0 0 0 0,1 2 0 0 0,-1 0 0 0 0,-16 2 0 0 0,-42 8 52 0 0,1 3-1 0 0,1 4 1 0 0,0 3-1 0 0,-118 49 1 0 0,103-30 84 0 0,-103 63 0 0 0,-4 25 142 0 0,159-98-182 0 0,1 1 1 0 0,-55 60 0 0 0,79-78-76 0 0,1 1 0 0 0,1 0 0 0 0,-1 0 0 0 0,-6 16 0 0 0,13-24-37 0 0,1-1 0 0 0,0 1-1 0 0,0 0 1 0 0,1 0 0 0 0,-1 0 0 0 0,1 0 0 0 0,0 0 0 0 0,1 0 0 0 0,-1 0 0 0 0,1 0 0 0 0,0 1-1 0 0,0-1 1 0 0,1 0 0 0 0,-1 0 0 0 0,1 0 0 0 0,3 9 0 0 0,-1-6-43 0 0,1 0-1 0 0,0 0 1 0 0,0-1 0 0 0,0 1 0 0 0,1-1 0 0 0,0 0-1 0 0,1 0 1 0 0,0-1 0 0 0,0 0 0 0 0,0 0-1 0 0,1 0 1 0 0,-1 0 0 0 0,9 4 0 0 0,9 7-109 0 0,0 0 1 0 0,1-1 0 0 0,1-2-1 0 0,0-1 1 0 0,1-1-1 0 0,1-1 1 0 0,0-1 0 0 0,30 6-1 0 0,13-1-420 0 0,1-3-1 0 0,0-3 0 0 0,81 0 0 0 0,397-27-5464 0 0,-256-15 3487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7.2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269 183 20 0 0,'6'-7'1139'0'0,"0"0"-1"0"0,0 0 1 0 0,-1-1-1 0 0,0 0 1 0 0,4-9-1 0 0,-9 17-1088 0 0,1-1-1 0 0,-1 1 1 0 0,0-1-1 0 0,0 1 0 0 0,0-1 1 0 0,1 1-1 0 0,-1-1 1 0 0,0 1-1 0 0,0-1 1 0 0,0 0-1 0 0,0 1 0 0 0,0-1 1 0 0,0 1-1 0 0,0-1 1 0 0,0 1-1 0 0,0-1 1 0 0,0 0-1 0 0,0 1 0 0 0,0-1 1 0 0,-1 1-1 0 0,1-1 1 0 0,0 1-1 0 0,0-1 1 0 0,-1 1-1 0 0,1-1 0 0 0,0 1 1 0 0,-1-1-1 0 0,1 1 1 0 0,0 0-1 0 0,-1-1 1 0 0,1 1-1 0 0,-1-1 0 0 0,1 1 1 0 0,0 0-1 0 0,-1-1 1 0 0,1 1-1 0 0,-1 0 1 0 0,1 0-1 0 0,-1-1 0 0 0,1 1 1 0 0,-1 0-1 0 0,1 0 1 0 0,-1 0-1 0 0,0-1 1 0 0,1 1-1 0 0,-1 0 0 0 0,1 0 1 0 0,-1 0-1 0 0,1 0 1 0 0,-1 0-1 0 0,0 0 1 0 0,-3 0 63 0 0,0 0 0 0 0,1 0 1 0 0,-1 0-1 0 0,0 0 1 0 0,0 1-1 0 0,-5 0 1 0 0,2 1 107 0 0,1 1 0 0 0,0-1 0 0 0,-1 1 0 0 0,-10 6 0 0 0,14-7-135 0 0,1-1 0 0 0,0 1 0 0 0,0 0 0 0 0,0 0 1 0 0,0 0-1 0 0,1 0 0 0 0,-1 0 0 0 0,1 0 0 0 0,-1 0 0 0 0,1 0 0 0 0,-1 1 0 0 0,1-1 0 0 0,0 0 0 0 0,0 1 0 0 0,-1 3 1 0 0,2-5-59 0 0,0 0 1 0 0,0 0-1 0 0,0 0 1 0 0,0 0-1 0 0,1 0 1 0 0,-1 0 0 0 0,0 0-1 0 0,0 0 1 0 0,1 0-1 0 0,-1 0 1 0 0,0-1 0 0 0,1 1-1 0 0,-1 0 1 0 0,1 0-1 0 0,-1 0 1 0 0,1 0 0 0 0,-1-1-1 0 0,1 1 1 0 0,0 0-1 0 0,-1 0 1 0 0,1-1 0 0 0,0 1-1 0 0,-1-1 1 0 0,1 1-1 0 0,0-1 1 0 0,0 1 0 0 0,0-1-1 0 0,0 1 1 0 0,0-1-1 0 0,-1 0 1 0 0,1 1 0 0 0,0-1-1 0 0,1 0 1 0 0,30 7 265 0 0,-21-6-254 0 0,0-1 0 0 0,0 0 0 0 0,0 0 0 0 0,0-1 0 0 0,0 0 0 0 0,0-1 0 0 0,0-1 0 0 0,0 0 0 0 0,-1 0 0 0 0,1-1 0 0 0,-1 0 0 0 0,17-10 0 0 0,-25 13-32 0 0,0 0-1 0 0,0 0 0 0 0,0 0 0 0 0,-1 0 1 0 0,1-1-1 0 0,-1 1 0 0 0,1 0 0 0 0,-1-1 1 0 0,1 1-1 0 0,-1-1 0 0 0,0 0 0 0 0,0 1 1 0 0,0-1-1 0 0,0 0 0 0 0,0 0 0 0 0,0 0 1 0 0,0 1-1 0 0,0-1 0 0 0,-1 0 1 0 0,1 0-1 0 0,-1 0 0 0 0,0 0 0 0 0,1 0 1 0 0,-1 0-1 0 0,0-1 0 0 0,0 1 0 0 0,0 0 1 0 0,0 0-1 0 0,-1 0 0 0 0,1 0 0 0 0,-1 0 1 0 0,1 0-1 0 0,-2-2 0 0 0,0 1 31 0 0,1 0-1 0 0,-1 0 1 0 0,-1 0 0 0 0,1 1-1 0 0,0-1 1 0 0,-1 1-1 0 0,1-1 1 0 0,-1 1 0 0 0,0 0-1 0 0,1 0 1 0 0,-1 0-1 0 0,0 0 1 0 0,0 1 0 0 0,-1-1-1 0 0,1 1 1 0 0,0 0-1 0 0,0 0 1 0 0,-1 0-1 0 0,-3-1 1 0 0,-3 1 133 0 0,0 0 1 0 0,-1 1-1 0 0,1 0 0 0 0,0 1 1 0 0,0 0-1 0 0,0 0 0 0 0,-15 5 1 0 0,20-5-105 0 0,0 0 1 0 0,1 0 0 0 0,-1 1-1 0 0,1 0 1 0 0,-1 0-1 0 0,1 0 1 0 0,0 0 0 0 0,0 1-1 0 0,0 0 1 0 0,0 0-1 0 0,0 0 1 0 0,1 0 0 0 0,-1 0-1 0 0,1 1 1 0 0,0 0-1 0 0,0-1 1 0 0,-5 10 0 0 0,8-13-53 0 0,-1 1 1 0 0,1 0 0 0 0,0 0-1 0 0,-1 0 1 0 0,1 0 0 0 0,0 0-1 0 0,0 0 1 0 0,0 0 0 0 0,0 0 0 0 0,-1 0-1 0 0,1 0 1 0 0,1 0 0 0 0,-1 0-1 0 0,0-1 1 0 0,0 1 0 0 0,0 0-1 0 0,0 0 1 0 0,1 0 0 0 0,-1 0-1 0 0,0 0 1 0 0,1 0 0 0 0,-1 0-1 0 0,1 0 1 0 0,-1-1 0 0 0,2 3 0 0 0,-1-2-13 0 0,1 1 0 0 0,0-1 0 0 0,0 0 0 0 0,0 1 1 0 0,0-1-1 0 0,0 0 0 0 0,0 0 0 0 0,0 0 0 0 0,0-1 0 0 0,4 2 1 0 0,2 0-64 0 0,1 0 0 0 0,0-1 0 0 0,-1 0 0 0 0,17-1 1 0 0,-20 0 33 0 0,0-1-1 0 0,0 0 1 0 0,0 0 0 0 0,0 0 0 0 0,0-1 0 0 0,0 1 0 0 0,0-1 0 0 0,0 0-1 0 0,-1-1 1 0 0,5-2 0 0 0,-7 4 20 0 0,-1 0 0 0 0,1 0 0 0 0,-1 0 0 0 0,1-1 0 0 0,-1 1 0 0 0,0 0 0 0 0,1-1 0 0 0,-1 1 0 0 0,0-1 0 0 0,0 0 0 0 0,0 1 0 0 0,0-1 0 0 0,0 0 0 0 0,-1 1 0 0 0,1-1 0 0 0,-1 0 0 0 0,1 0 0 0 0,-1 0 0 0 0,1 0 0 0 0,-1 1 0 0 0,0-1 0 0 0,0 0 0 0 0,0 0 0 0 0,0 0 0 0 0,0 0 0 0 0,0 0 0 0 0,-1 0 0 0 0,1 0 0 0 0,-2-2 0 0 0,1 0 11 0 0,-1 0 0 0 0,1 0 0 0 0,-1 0 0 0 0,0 0 0 0 0,-1 1 0 0 0,1-1 0 0 0,-1 1 0 0 0,1 0 0 0 0,-1-1 0 0 0,0 1 0 0 0,0 0 0 0 0,0 1 0 0 0,-8-6 0 0 0,4 4 42 0 0,0 0 0 0 0,0 1 0 0 0,-1 0 0 0 0,0 0 0 0 0,1 0 0 0 0,-16-2 0 0 0,3 2 131 0 0,-1 2-1 0 0,1-1 1 0 0,0 2-1 0 0,-1 1 1 0 0,-20 3-1 0 0,40-4-173 0 0,-54 11 474 0 0,52-10-426 0 0,-1 0 0 0 0,1 0 1 0 0,-1 0-1 0 0,1 0 0 0 0,0 1 0 0 0,-1-1 0 0 0,1 1 1 0 0,0 0-1 0 0,0 0 0 0 0,0 0 0 0 0,1 1 0 0 0,-6 4 1 0 0,8-6-40 0 0,-1-1 1 0 0,1 1 0 0 0,0 0-1 0 0,-1-1 1 0 0,1 1 0 0 0,0 0-1 0 0,0-1 1 0 0,-1 1 0 0 0,1 0-1 0 0,0-1 1 0 0,0 1 0 0 0,0 0-1 0 0,0-1 1 0 0,0 1 0 0 0,0 0-1 0 0,0 0 1 0 0,0-1 0 0 0,0 1-1 0 0,1 0 1 0 0,-1-1 0 0 0,0 1-1 0 0,0 0 1 0 0,1-1 0 0 0,-1 1-1 0 0,0 0 1 0 0,1-1 0 0 0,-1 1-1 0 0,0-1 1 0 0,1 1 0 0 0,-1-1-1 0 0,1 1 1 0 0,-1-1 0 0 0,1 1-1 0 0,-1-1 1 0 0,1 1 0 0 0,-1-1-1 0 0,1 0 1 0 0,0 1 0 0 0,-1-1-1 0 0,1 0 1 0 0,0 1 0 0 0,-1-1-1 0 0,2 0 1 0 0,32 11 142 0 0,-4-7-140 0 0,1 0 1 0 0,0-2-1 0 0,-1-1 1 0 0,1-1-1 0 0,0-2 0 0 0,0-1 1 0 0,52-13-1 0 0,-76 14-23 0 0,-1 0-1 0 0,0 0 0 0 0,0-1 0 0 0,7-4 1 0 0,-12 7 4 0 0,0-1 1 0 0,0 1-1 0 0,0-1 1 0 0,0 0 0 0 0,0 0-1 0 0,0 1 1 0 0,0-1-1 0 0,0 0 1 0 0,0 0 0 0 0,0 0-1 0 0,-1 0 1 0 0,1 0-1 0 0,0 0 1 0 0,0-1 0 0 0,-1 1-1 0 0,1 0 1 0 0,-1 0-1 0 0,1 0 1 0 0,-1-1 0 0 0,0 1-1 0 0,1 0 1 0 0,-1 0 0 0 0,0-1-1 0 0,0 1 1 0 0,0 0-1 0 0,0-2 1 0 0,-1 1 5 0 0,0 0 0 0 0,0 1 1 0 0,0-1-1 0 0,0 0 0 0 0,0 1 0 0 0,0-1 0 0 0,-1 1 1 0 0,1-1-1 0 0,-1 1 0 0 0,1-1 0 0 0,-1 1 0 0 0,1 0 1 0 0,-1 0-1 0 0,0 0 0 0 0,0 0 0 0 0,1 0 1 0 0,-1 0-1 0 0,0 0 0 0 0,0 1 0 0 0,0-1 0 0 0,-3 0 1 0 0,-38-7 220 0 0,27 8-88 0 0,1 1 1 0 0,-1 0-1 0 0,0 1 0 0 0,1 1 0 0 0,-1 0 0 0 0,1 1 1 0 0,0 1-1 0 0,0 0 0 0 0,1 1 0 0 0,0 1 0 0 0,-27 16 0 0 0,37-20-106 0 0,1-1 0 0 0,-1 0 1 0 0,1 1-1 0 0,0 0 0 0 0,0 0 0 0 0,0 0 0 0 0,0 0 0 0 0,0 1 0 0 0,1-1 0 0 0,-1 1 0 0 0,1-1 0 0 0,0 1 0 0 0,0 0 0 0 0,0 0 0 0 0,1 0 0 0 0,-3 8 0 0 0,4-9-236 0 0,0 0 0 0 0,-1 0 0 0 0,1 0 0 0 0,0 0 0 0 0,1 0 1 0 0,-1 0-1 0 0,1 0 0 0 0,-1 0 0 0 0,3 6 0 0 0,-2-5-573 0 0,1 0 0 0 0,0 0 1 0 0,0 0-1 0 0,1-1 0 0 0,10 14-2336 0 0,-1-7 626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40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152 1452 36 0 0,'40'-11'10599'0'0,"8"10"-8452"0"0,37 7 516 0 0,-47-2-2108 0 0,45-2 1 0 0,-33-4-331 0 0,252-17 512 0 0,-124 7 159 0 0,64 23 485 0 0,-1 0-528 0 0,406-13 691 0 0,-435 10-1290 0 0,83-3 126 0 0,103-11 20 0 0,-372 6-393 0 0,198-1 24 0 0,-78-1 412 0 0,-115 0-85 0 0,0-1 0 0 0,0-2 0 0 0,55-16 0 0 0,4 0-291 0 0,-55 14-62 0 0,134-20-161 0 0,-164 27 108 0 0,1-1 0 0 0,-1 1-1 0 0,0 0 1 0 0,1 1 0 0 0,6 0 0 0 0,-12 0 44 0 0,0-1 0 0 0,1 0 0 0 0,-1 0 0 0 0,0 0 0 0 0,1 0 1 0 0,-1 0-1 0 0,0 1 0 0 0,0-1 0 0 0,1 0 0 0 0,-1 0 0 0 0,0 1 1 0 0,1-1-1 0 0,-1 0 0 0 0,0 0 0 0 0,0 1 0 0 0,0-1 0 0 0,1 0 1 0 0,-1 1-1 0 0,0-1 0 0 0,0 0 0 0 0,0 1 0 0 0,0-1 0 0 0,0 0 1 0 0,1 1-1 0 0,-1-1 0 0 0,0 0 0 0 0,0 1 0 0 0,0-1 0 0 0,0 0 1 0 0,0 1-1 0 0,0-1 0 0 0,0 0 0 0 0,0 1 0 0 0,0-1 0 0 0,-1 1 1 0 0,1-1-1 0 0,0 0 0 0 0,0 1 0 0 0,0-1 0 0 0,0 0 0 0 0,0 1 1 0 0,-1-1-1 0 0,-10 21 6 0 0,10-20 1 0 0,1 0 3 0 0,-1 1 0 0 0,1-1 0 0 0,0 0 1 0 0,0 0-1 0 0,-1 0 0 0 0,1 0 0 0 0,-1 0 0 0 0,1 1 0 0 0,-1-1 0 0 0,0 0 0 0 0,1 0 0 0 0,-1-1 0 0 0,0 1 0 0 0,0 0 0 0 0,-1 2 1 0 0,-2 2 387 0 0,23-1-248 0 0,12 2 36 0 0,14-6-89 0 0,36 1-89 0 0,-1-4-1 0 0,82-13 1 0 0,-154 15-21 0 0,-1-1 0 0 0,0 0 0 0 0,0 0-1 0 0,1-1 1 0 0,-1 1 0 0 0,0-2 0 0 0,-1 1-1 0 0,1-1 1 0 0,-1 0 0 0 0,8-7 0 0 0,-12 9-7 0 0,1 0 1 0 0,-1 0 0 0 0,0 0 0 0 0,-1 0 0 0 0,1-1 0 0 0,0 1 0 0 0,-1-1 0 0 0,1 1 0 0 0,-1-1 0 0 0,1 1 0 0 0,-1-1 0 0 0,0 0 0 0 0,-1 0-1 0 0,1 0 1 0 0,0 0 0 0 0,-1 0 0 0 0,1 0 0 0 0,-1 1 0 0 0,0-1 0 0 0,0 0 0 0 0,0 0 0 0 0,-1 0 0 0 0,1 0 0 0 0,0 0 0 0 0,-1 0 0 0 0,0 0 0 0 0,0 0-1 0 0,0 1 1 0 0,-2-5 0 0 0,-7-12-101 0 0,0 2 0 0 0,-2-1 0 0 0,1 1 0 0 0,-2 1 0 0 0,-1 0-1 0 0,0 1 1 0 0,-31-26 0 0 0,3 8-212 0 0,-87-51 0 0 0,98 67 200 0 0,-2 1-1 0 0,0 2 0 0 0,-1 2 0 0 0,0 0 0 0 0,0 3 0 0 0,-1 1 0 0 0,-49-6 0 0 0,-251 1-595 0 0,282 13 644 0 0,-23 2-176 0 0,-106 17-1 0 0,143-12 155 0 0,38-6 108 0 0,6-1 4 0 0,45-2 10 0 0,-1-2-1 0 0,0-2 0 0 0,0-3 1 0 0,61-17-1 0 0,-51 7 51 0 0,0-2-1 0 0,-1-2 1 0 0,58-34 0 0 0,-18-4 152 0 0,-86 52-152 0 0,0 0 0 0 0,0-2-1 0 0,-1 1 1 0 0,0-1-1 0 0,12-18 1 0 0,-21 27-46 0 0,0-1 0 0 0,-1 1-1 0 0,1-1 1 0 0,-1 1 0 0 0,0-1 0 0 0,1 0 0 0 0,-1 1 0 0 0,-1-1 0 0 0,1 0 0 0 0,0 0 0 0 0,-1 0 0 0 0,1 0 0 0 0,-1 0 0 0 0,0 1 0 0 0,0-1 0 0 0,0 0 0 0 0,0 0 0 0 0,-2-5 0 0 0,1 4-5 0 0,0 1 1 0 0,-1 0-1 0 0,1 0 1 0 0,-1 0 0 0 0,0 0-1 0 0,0 1 1 0 0,0-1-1 0 0,0 0 1 0 0,-1 1 0 0 0,1 0-1 0 0,-1-1 1 0 0,1 1-1 0 0,-1 0 1 0 0,0 0-1 0 0,0 0 1 0 0,-6-2 0 0 0,-20-10 19 0 0,-1 2 1 0 0,0 2 0 0 0,-1 0-1 0 0,-1 2 1 0 0,-48-6 0 0 0,15 7 11 0 0,-117 2 0 0 0,109 9-64 0 0,-114 19 1 0 0,140-13 36 0 0,0 1 1 0 0,1 3 0 0 0,-63 27 0 0 0,104-38 11 0 0,0-1 0 0 0,0 2 0 0 0,0-1 0 0 0,0 0 1 0 0,0 1-1 0 0,1 0 0 0 0,0 0 0 0 0,0 1 0 0 0,0-1 1 0 0,0 1-1 0 0,-5 8 0 0 0,7-9 23 0 0,1-3 68 0 0,1 1-103 0 0,1-1 1 0 0,-1 1-1 0 0,1-1 0 0 0,0 0 1 0 0,0 1-1 0 0,0-1 1 0 0,0 0-1 0 0,0 1 0 0 0,0-1 1 0 0,0 0-1 0 0,0 0 1 0 0,3 2-1 0 0,-3-1 13 0 0,4 1-2 0 0,-1-1 1 0 0,1 1-1 0 0,0-1 0 0 0,-1 1 1 0 0,1-1-1 0 0,0-1 1 0 0,0 1-1 0 0,0-1 1 0 0,1 1-1 0 0,-1-2 0 0 0,0 1 1 0 0,11 0-1 0 0,-2 0 16 0 0,18 1 9 0 0,0-1 1 0 0,0-1-1 0 0,0-2 0 0 0,0-2 0 0 0,-1-1 0 0 0,45-12 1 0 0,-60 13-39 0 0,-1-1 0 0 0,1 0 0 0 0,-1-2 1 0 0,-1 1-1 0 0,20-13 0 0 0,-28 15-33 0 0,-1 1 0 0 0,0-1 0 0 0,0-1 0 0 0,-1 1 0 0 0,1 0 0 0 0,-1-1 0 0 0,0 0-1 0 0,0 0 1 0 0,0-1 0 0 0,-1 1 0 0 0,0-1 0 0 0,0 1 0 0 0,0-1 0 0 0,-1 0-1 0 0,0 0 1 0 0,2-10 0 0 0,-3 12-2 0 0,-1-1 0 0 0,0 0 1 0 0,0 1-1 0 0,0-1 0 0 0,-1 1 0 0 0,1-1 0 0 0,-1 1 0 0 0,0-1 0 0 0,-1 1 0 0 0,1 0 0 0 0,-1-1 1 0 0,0 1-1 0 0,0 0 0 0 0,0 0 0 0 0,0 0 0 0 0,-1 0 0 0 0,1 1 0 0 0,-1-1 0 0 0,0 1 1 0 0,0 0-1 0 0,-1-1 0 0 0,-3-2 0 0 0,-4-3-10 0 0,0 1-1 0 0,0 0 1 0 0,0 1-1 0 0,-1 0 1 0 0,0 1-1 0 0,-17-6 1 0 0,11 6 7 0 0,-1 0-1 0 0,0 2 0 0 0,0 0 1 0 0,-1 1-1 0 0,1 1 1 0 0,-1 0-1 0 0,1 2 1 0 0,-1 0-1 0 0,1 1 1 0 0,-1 1-1 0 0,1 1 1 0 0,-30 9-1 0 0,25-5 30 0 0,0 2 0 0 0,1 0 1 0 0,1 2-1 0 0,0 1 0 0 0,0 0 0 0 0,1 2 0 0 0,0 0 0 0 0,2 1 1 0 0,-33 32-1 0 0,13-8 46 0 0,2 2 1 0 0,-43 61 0 0 0,68-83-23 0 0,1 0-1 0 0,0 1 1 0 0,-13 34 0 0 0,20-41-12 0 0,0 0 0 0 0,1 0-1 0 0,0 0 1 0 0,1 0 0 0 0,1 0-1 0 0,0 0 1 0 0,1 18 0 0 0,1-22-8 0 0,0 1 1 0 0,1-1-1 0 0,0 0 1 0 0,1 0-1 0 0,0 0 0 0 0,0 0 1 0 0,1 0-1 0 0,0 0 1 0 0,1-1-1 0 0,0 0 1 0 0,0 0-1 0 0,0 0 1 0 0,1 0-1 0 0,0-1 0 0 0,1 0 1 0 0,0-1-1 0 0,0 1 1 0 0,0-1-1 0 0,1 0 1 0 0,0-1-1 0 0,0 0 1 0 0,0 0-1 0 0,1-1 1 0 0,0 0-1 0 0,-1-1 0 0 0,1 1 1 0 0,1-2-1 0 0,-1 1 1 0 0,0-1-1 0 0,1-1 1 0 0,-1 0-1 0 0,1 0 1 0 0,-1-1-1 0 0,19-1 0 0 0,-22 0-30 0 0,0-1 0 0 0,0 0 0 0 0,0 1-1 0 0,0-2 1 0 0,-1 1 0 0 0,1-1 0 0 0,-1 0-1 0 0,1 0 1 0 0,-1 0 0 0 0,0-1-1 0 0,0 1 1 0 0,-1-1 0 0 0,1-1 0 0 0,-1 1-1 0 0,0-1 1 0 0,0 1 0 0 0,0-1 0 0 0,-1 0-1 0 0,0 0 1 0 0,0-1 0 0 0,0 1-1 0 0,0-1 1 0 0,-1 0 0 0 0,0 1 0 0 0,0-1-1 0 0,-1 0 1 0 0,1 0 0 0 0,-1 0 0 0 0,-1 0-1 0 0,1-1 1 0 0,-1-9 0 0 0,0 13 5 0 0,-1 1 1 0 0,1-1 0 0 0,-1 0-1 0 0,1 1 1 0 0,-1-1 0 0 0,0 0 0 0 0,0 1-1 0 0,0-1 1 0 0,0 1 0 0 0,-1-1-1 0 0,1 1 1 0 0,-1 0 0 0 0,1 0-1 0 0,-1 0 1 0 0,0-1 0 0 0,0 2-1 0 0,-2-4 1 0 0,0 3 2 0 0,1 0-1 0 0,-1 0 1 0 0,1 0-1 0 0,-1 0 1 0 0,0 1-1 0 0,0-1 1 0 0,0 1-1 0 0,0 0 1 0 0,0 0-1 0 0,-6 0 1 0 0,-4 0 1 0 0,0 1-1 0 0,0 1 1 0 0,0 0-1 0 0,0 1 1 0 0,-19 5 0 0 0,-3 3 47 0 0,1 3 1 0 0,1 1 0 0 0,0 1 0 0 0,1 2 0 0 0,-56 38-1 0 0,52-30 123 0 0,-64 56-1 0 0,88-69-67 0 0,1 0 0 0 0,1 1-1 0 0,0 0 1 0 0,1 1-1 0 0,0 0 1 0 0,1 0 0 0 0,-12 29-1 0 0,20-42-69 0 0,0 1-1 0 0,1-1 1 0 0,-1 1-1 0 0,0-1 1 0 0,1 1 0 0 0,-1 0-1 0 0,1-1 1 0 0,0 1-1 0 0,0 0 1 0 0,0-1-1 0 0,0 1 1 0 0,0 0-1 0 0,0-1 1 0 0,0 1-1 0 0,0 0 1 0 0,0-1-1 0 0,1 1 1 0 0,-1 0-1 0 0,1-1 1 0 0,-1 1-1 0 0,2 2 1 0 0,0-3-4 0 0,-1 0 0 0 0,0 1 0 0 0,1-1 0 0 0,-1 0 0 0 0,1 0 0 0 0,-1 0 0 0 0,1 0 0 0 0,0 0 1 0 0,-1 0-1 0 0,1-1 0 0 0,0 1 0 0 0,0 0 0 0 0,0-1 0 0 0,-1 1 0 0 0,1-1 0 0 0,2 0 0 0 0,8 1 11 0 0,0-1-1 0 0,1 0 1 0 0,-1-1-1 0 0,18-4 1 0 0,-29 5-30 0 0,179-41-9 0 0,-110 18-15 0 0,-1-3 1 0 0,94-48-1 0 0,-150 67 25 0 0,71-35-29 0 0,-2-5 0 0 0,-2-2 1 0 0,-3-5-1 0 0,-2-2 1 0 0,-2-4-1 0 0,-3-3 0 0 0,91-106 1 0 0,-131 134 33 0 0,7-7 1 0 0,-2-1 1 0 0,40-66-1 0 0,-73 107 0 0 0,-1 0 0 0 0,0 0 0 0 0,0 0 0 0 0,0 0 0 0 0,0-1 0 0 0,0 1 0 0 0,-1-1 0 0 0,1 1 0 0 0,-1 0 0 0 0,1-1 0 0 0,-1 1 0 0 0,0-1 0 0 0,0-3 0 0 0,0 5-1 0 0,0 1-1 0 0,0-1 0 0 0,-1 0 0 0 0,1 1 0 0 0,0-1 1 0 0,-1 1-1 0 0,1-1 0 0 0,0 1 0 0 0,-1-1 0 0 0,1 1 1 0 0,-1-1-1 0 0,1 1 0 0 0,0-1 0 0 0,-1 1 0 0 0,1-1 1 0 0,-1 1-1 0 0,0-1 0 0 0,1 1 0 0 0,-1 0 0 0 0,0-1 1 0 0,-1 1 2 0 0,0-1-1 0 0,0 1 1 0 0,0-1 0 0 0,0 1 0 0 0,0 0 0 0 0,1 0 0 0 0,-1 0-1 0 0,0 0 1 0 0,0 0 0 0 0,-3 1 0 0 0,-12 2 55 0 0,-1 1-1 0 0,1 1 1 0 0,0 0-1 0 0,-30 15 1 0 0,37-15 5 0 0,1 0 0 0 0,0 0 0 0 0,0 1 0 0 0,1 0 0 0 0,0 0 0 0 0,0 1 0 0 0,0 0 1 0 0,1 1-1 0 0,-11 14 0 0 0,16-20-35 0 0,0 1 1 0 0,1-1-1 0 0,-1 1 1 0 0,1-1-1 0 0,0 1 0 0 0,0 0 1 0 0,0 0-1 0 0,0-1 1 0 0,0 1-1 0 0,1 0 1 0 0,-1 0-1 0 0,1 0 1 0 0,0 0-1 0 0,-1 0 1 0 0,2-1-1 0 0,-1 1 1 0 0,0 3-1 0 0,1-3-6 0 0,0 0 0 0 0,1-1 0 0 0,-1 1 1 0 0,0 0-1 0 0,1-1 0 0 0,0 1 0 0 0,-1-1 0 0 0,1 0 0 0 0,0 0 0 0 0,0 0 0 0 0,0 0 0 0 0,1 0 0 0 0,-1 0 0 0 0,0 0 0 0 0,1-1 0 0 0,-1 1 1 0 0,1-1-1 0 0,2 2 0 0 0,16 6 13 0 0,1 0 1 0 0,0-2-1 0 0,0 0 0 0 0,1-1 1 0 0,-1-2-1 0 0,27 3 1 0 0,142 0-140 0 0,45-24-90 0 0,-126 5 46 0 0,164-40 0 0 0,-143 16 85 0 0,220-91-1 0 0,-344 124 97 0 0,-4 2-9 0 0,-1 0 0 0 0,1 0 0 0 0,0 0 0 0 0,-1-1 0 0 0,1 1 0 0 0,0-1 1 0 0,-1 0-1 0 0,0 1 0 0 0,1-1 0 0 0,-1 0 0 0 0,0 0 0 0 0,2-4 0 0 0,-3 6 55 0 0,-6-1-6 0 0,-9 1-20 0 0,0 1 0 0 0,1 0 0 0 0,-1 1 0 0 0,1 1 0 0 0,-1 0 0 0 0,-18 6 0 0 0,4 1 72 0 0,1 1 0 0 0,-29 16-1 0 0,50-23-77 0 0,-1 0 0 0 0,1 0 0 0 0,0 0-1 0 0,1 1 1 0 0,-1 0 0 0 0,-5 7 0 0 0,10-11-37 0 0,0 0-1 0 0,0 0 1 0 0,0 0 0 0 0,1-1 0 0 0,-1 1 0 0 0,1 0 0 0 0,-1 0 0 0 0,0 0 0 0 0,1 0 0 0 0,0 0-1 0 0,-1 0 1 0 0,1 0 0 0 0,0 0 0 0 0,-1 0 0 0 0,1 0 0 0 0,0 0 0 0 0,0 0 0 0 0,0 0 0 0 0,0 0-1 0 0,0 1 1 0 0,0-1 0 0 0,0 0 0 0 0,0 0 0 0 0,0 0 0 0 0,1 0 0 0 0,-1 0 0 0 0,0 0 0 0 0,1 0-1 0 0,-1 0 1 0 0,1 0 0 0 0,-1 0 0 0 0,1 0 0 0 0,-1 0 0 0 0,1 0 0 0 0,0-1 0 0 0,-1 1 0 0 0,1 0-1 0 0,0 0 1 0 0,0-1 0 0 0,-1 1 0 0 0,1 0 0 0 0,0-1 0 0 0,0 1 0 0 0,0-1 0 0 0,0 1 0 0 0,0-1-1 0 0,0 1 1 0 0,0-1 0 0 0,0 0 0 0 0,0 1 0 0 0,2-1 0 0 0,24 9 60 0 0,0-1 0 0 0,0-2 1 0 0,1-1-1 0 0,0-1 0 0 0,51 1 1 0 0,140-16 40 0 0,-218 11-113 0 0,205-25 23 0 0,-181 20-28 0 0,-1-1-1 0 0,0-1 1 0 0,-1-1-1 0 0,1-1 1 0 0,-1 0-1 0 0,27-17 1 0 0,-47 23-3 0 0,1 1 1 0 0,0 0-1 0 0,-1-1 0 0 0,0 0 1 0 0,0 0-1 0 0,0 0 0 0 0,0 0 1 0 0,0 0-1 0 0,3-5 0 0 0,-5 7 5 0 0,-1 0-1 0 0,0 0 1 0 0,1 0-1 0 0,-1 0 0 0 0,0 0 1 0 0,0 0-1 0 0,1 1 1 0 0,-1-1-1 0 0,0 0 1 0 0,0 0-1 0 0,0 0 0 0 0,0 0 1 0 0,0 0-1 0 0,0 0 1 0 0,0 0-1 0 0,-1 0 1 0 0,1 0-1 0 0,-1-1 0 0 0,1 1 2 0 0,-1-1-1 0 0,0 1 0 0 0,0-1 0 0 0,0 1 1 0 0,-1 0-1 0 0,1 0 0 0 0,0-1 0 0 0,0 1 0 0 0,-1 0 1 0 0,1 0-1 0 0,0 0 0 0 0,-1 1 0 0 0,-2-2 1 0 0,-10-4-4 0 0,-1 2 0 0 0,0 0 1 0 0,1 1-1 0 0,-1 0 1 0 0,0 1-1 0 0,-1 1 0 0 0,-24 1 1 0 0,32-1 3 0 0,-22 1 16 0 0,1 0 0 0 0,0 2 0 0 0,0 1 0 0 0,0 1-1 0 0,1 1 1 0 0,-1 2 0 0 0,-44 17 0 0 0,69-22-1 0 0,0 0 0 0 0,0 0 0 0 0,0 0 0 0 0,0 1 0 0 0,1-1 0 0 0,-6 6 0 0 0,8-8-10 0 0,1 1 1 0 0,-1-1-1 0 0,1 1 1 0 0,-1-1-1 0 0,1 1 0 0 0,-1 0 1 0 0,1-1-1 0 0,-1 1 1 0 0,1 0-1 0 0,0-1 0 0 0,0 1 1 0 0,-1 0-1 0 0,1 0 1 0 0,0-1-1 0 0,0 1 1 0 0,0 0-1 0 0,0 0 0 0 0,-1-1 1 0 0,1 1-1 0 0,0 0 1 0 0,0 0-1 0 0,1 0 1 0 0,-1-1-1 0 0,0 1 0 0 0,0 0 1 0 0,0 0-1 0 0,0-1 1 0 0,1 1-1 0 0,-1 0 0 0 0,0-1 1 0 0,1 1-1 0 0,-1 0 1 0 0,1-1-1 0 0,-1 1 1 0 0,1 0-1 0 0,-1-1 0 0 0,1 1 1 0 0,-1-1-1 0 0,1 1 1 0 0,-1-1-1 0 0,1 1 0 0 0,0-1 1 0 0,-1 1-1 0 0,1-1 1 0 0,0 0-1 0 0,0 1 1 0 0,8 3-6 0 0,0 1 1 0 0,0-2 0 0 0,1 1 0 0 0,-1-1 0 0 0,1-1 0 0 0,17 3 0 0 0,-14-3-10 0 0,38 7-35 0 0,-1-3-1 0 0,1-3 1 0 0,0-1 0 0 0,0-3-1 0 0,0-2 1 0 0,55-10 0 0 0,-93 11 36 0 0,0-1 0 0 0,0-1 1 0 0,18-7-1 0 0,-26 10 8 0 0,-1-1 0 0 0,0 0 1 0 0,0-1-1 0 0,0 1 0 0 0,0-1 0 0 0,0 0 0 0 0,0 0 0 0 0,-1 0 1 0 0,1-1-1 0 0,-1 1 0 0 0,0-1 0 0 0,5-7 0 0 0,-7 9 1 0 0,0 0 0 0 0,-1 1 0 0 0,1-1 0 0 0,-1 0 0 0 0,1 0 0 0 0,-1 0 0 0 0,0 0 0 0 0,1 0 0 0 0,-1 0 0 0 0,0 0 1 0 0,0 0-1 0 0,-1 1 0 0 0,1-1 0 0 0,0 0 0 0 0,0 0 0 0 0,-1 0 0 0 0,0 0 0 0 0,1 0 0 0 0,-1 0 0 0 0,0 1 0 0 0,0-1 0 0 0,0 0 0 0 0,0 1 0 0 0,0-1 0 0 0,0 1 0 0 0,0-1 0 0 0,0 1 0 0 0,-1-1 0 0 0,1 1 0 0 0,-1 0 0 0 0,-1-2 0 0 0,-5-4 0 0 0,-1 1-1 0 0,0 0 1 0 0,0 1-1 0 0,-12-6 1 0 0,-8-1-1 0 0,1 1 0 0 0,-2 1 0 0 0,-36-7 0 0 0,-85-10 2 0 0,150 27 0 0 0,-88-11 7 0 0,-136 0 0 0 0,-82 23 36 0 0,258-10-29 0 0,36-1-8 0 0,1 0 0 0 0,-1 0 0 0 0,0 1 0 0 0,1 1-1 0 0,0 0 1 0 0,-14 5 0 0 0,18-1 17 0 0,12-1 5 0 0,17 2-23 0 0,7-2-36 0 0,0-1 0 0 0,1-1 1 0 0,0-1-1 0 0,40-2 1 0 0,-47-1 10 0 0,160-3-137 0 0,-159 1 143 0 0,-1-1-1 0 0,0-1 1 0 0,0-1-1 0 0,-1 0 0 0 0,0-2 1 0 0,24-11-1 0 0,-41 17 14 0 0,-1-1-1 0 0,0 0 0 0 0,0 0 1 0 0,1 0-1 0 0,-1 0 1 0 0,0-1-1 0 0,-1 1 0 0 0,1-1 1 0 0,0 0-1 0 0,-1 0 0 0 0,1 0 1 0 0,-1 0-1 0 0,0 0 1 0 0,0 0-1 0 0,3-7 0 0 0,-5 7 2 0 0,1 1-1 0 0,-1 0 0 0 0,0 0 1 0 0,0 0-1 0 0,1-1 1 0 0,-1 1-1 0 0,-1 0 0 0 0,1 0 1 0 0,0 0-1 0 0,0 0 0 0 0,-1-1 1 0 0,0 1-1 0 0,1 0 1 0 0,-1 0-1 0 0,0 0 0 0 0,0 0 1 0 0,0 0-1 0 0,0 0 0 0 0,0 0 1 0 0,0 0-1 0 0,-1 1 1 0 0,1-1-1 0 0,-1 0 0 0 0,1 1 1 0 0,-1-1-1 0 0,1 1 0 0 0,-1 0 1 0 0,0-1-1 0 0,-2 0 1 0 0,-11-8 2 0 0,-1 2 0 0 0,0-1 0 0 0,-1 2 0 0 0,0 0 0 0 0,0 1 0 0 0,0 1 0 0 0,-1 0 0 0 0,0 2 1 0 0,-23-3-1 0 0,-11 2 6 0 0,-1 2 1 0 0,-52 5 0 0 0,48 1-2 0 0,-1 2 0 0 0,-68 18 0 0 0,97-17-5 0 0,1 1 0 0 0,0 2 0 0 0,0 1 1 0 0,1 1-1 0 0,1 1 0 0 0,-31 20 1 0 0,51-29-2 0 0,0 0 0 0 0,0 1 0 0 0,1 0 0 0 0,-1 0 0 0 0,1 0 0 0 0,0 1 0 0 0,1-1 0 0 0,-8 12 0 0 0,11-15-1 0 0,0 0 1 0 0,1 0-1 0 0,-1 0 0 0 0,0 0 0 0 0,1 0 0 0 0,-1 0 1 0 0,1 0-1 0 0,0 0 0 0 0,0 0 0 0 0,0 0 1 0 0,0 1-1 0 0,0-1 0 0 0,0 0 0 0 0,0 0 1 0 0,1 0-1 0 0,-1 0 0 0 0,1 0 0 0 0,-1 0 1 0 0,1 0-1 0 0,0 0 0 0 0,0 0 0 0 0,0 0 0 0 0,0-1 1 0 0,0 1-1 0 0,0 0 0 0 0,1 0 0 0 0,-1-1 1 0 0,0 1-1 0 0,1-1 0 0 0,0 1 0 0 0,-1-1 1 0 0,1 0-1 0 0,0 0 0 0 0,-1 0 0 0 0,3 2 1 0 0,11 5-19 0 0,-1 0 0 0 0,1-1 1 0 0,0-1-1 0 0,0 0 0 0 0,1 0 1 0 0,0-2-1 0 0,23 4 1 0 0,-1-2-81 0 0,0-2 0 0 0,41-1 0 0 0,-56-4 28 0 0,-1 0 0 0 0,0-1 0 0 0,36-8 0 0 0,-50 8 55 0 0,0 0 0 0 0,0-1 0 0 0,0 0-1 0 0,-1 0 1 0 0,0 0 0 0 0,1-1 0 0 0,-1 0 0 0 0,-1 0 0 0 0,1-1-1 0 0,0 0 1 0 0,-1 0 0 0 0,0-1 0 0 0,6-6 0 0 0,-11 10 8 0 0,0 1-1 0 0,1-1 1 0 0,-1 1 0 0 0,0-1 0 0 0,0 0 0 0 0,0 0 0 0 0,0 0 0 0 0,0 1-1 0 0,0-1 1 0 0,-1 0 0 0 0,1 0 0 0 0,-1 0 0 0 0,1 0 0 0 0,-1 0 0 0 0,0 0-1 0 0,1 0 1 0 0,-1 0 0 0 0,0 0 0 0 0,-1 0 0 0 0,1 0 0 0 0,-1-4 0 0 0,0 4 0 0 0,0 0 0 0 0,0 0 1 0 0,-1 0-1 0 0,1 1 0 0 0,0-1 0 0 0,-1 0 1 0 0,0 1-1 0 0,1-1 0 0 0,-1 1 1 0 0,0-1-1 0 0,0 1 0 0 0,1 0 1 0 0,-1 0-1 0 0,0 0 0 0 0,0 0 1 0 0,-3-1-1 0 0,-8-2-5 0 0,0 0-1 0 0,0 2 0 0 0,-1-1 1 0 0,-25 0-1 0 0,5 2 18 0 0,1 3-1 0 0,0 0 0 0 0,-59 14 0 0 0,-84 33 50 0 0,145-39-30 0 0,1 1-1 0 0,1 2 1 0 0,0 1-1 0 0,0 1 1 0 0,2 1-1 0 0,0 2 1 0 0,-28 23-1 0 0,15-7 28 0 0,-50 55 1 0 0,76-74-30 0 0,1 0 1 0 0,1 1 0 0 0,0 1-1 0 0,1 0 1 0 0,1 0-1 0 0,1 1 1 0 0,-12 30-1 0 0,19-38-10 0 0,0 0-1 0 0,0 0 1 0 0,1 0-1 0 0,0 0 1 0 0,1 0-1 0 0,0 0 1 0 0,0 0-1 0 0,1 0 1 0 0,1 0-1 0 0,-1 0 1 0 0,2 0-1 0 0,-1 0 1 0 0,2 0-1 0 0,-1-1 1 0 0,1 1-1 0 0,1-1 1 0 0,-1 0-1 0 0,1 0 1 0 0,1-1-1 0 0,9 12 1 0 0,-4-8-9 0 0,0 1 1 0 0,0-2-1 0 0,1 1 1 0 0,1-2 0 0 0,0 0-1 0 0,0 0 1 0 0,1-1-1 0 0,1-1 1 0 0,-1 0-1 0 0,1-1 1 0 0,29 9-1 0 0,-38-14-23 0 0,0 0-1 0 0,0-1 1 0 0,0 1-1 0 0,0-2 0 0 0,1 1 1 0 0,-1 0-1 0 0,0-1 1 0 0,0 0-1 0 0,0-1 0 0 0,1 0 1 0 0,-1 0-1 0 0,9-2 0 0 0,-14 3 18 0 0,-1 0 0 0 0,0-1 0 0 0,0 1-1 0 0,0 0 1 0 0,0 0 0 0 0,0 0 0 0 0,1 0-1 0 0,-1 0 1 0 0,0-1 0 0 0,0 1 0 0 0,0 0-1 0 0,0 0 1 0 0,0 0 0 0 0,0-1-1 0 0,0 1 1 0 0,0 0 0 0 0,0 0 0 0 0,0 0-1 0 0,0 0 1 0 0,0-1 0 0 0,0 1 0 0 0,0 0-1 0 0,0 0 1 0 0,0 0 0 0 0,0-1 0 0 0,0 1-1 0 0,0 0 1 0 0,0 0 0 0 0,0 0 0 0 0,0-1-1 0 0,0 1 1 0 0,0 0 0 0 0,0 0-1 0 0,0 0 1 0 0,0-1 0 0 0,-1 1 0 0 0,1 0-1 0 0,0 0 1 0 0,0 0 0 0 0,0 0 0 0 0,0 0-1 0 0,0-1 1 0 0,0 1 0 0 0,-1 0 0 0 0,1 0-1 0 0,0 0 1 0 0,0 0 0 0 0,0 0-1 0 0,-1 0 1 0 0,1 0 0 0 0,0 0 0 0 0,0 0-1 0 0,0 0 1 0 0,-1 0 0 0 0,1-1 0 0 0,-11-5-13 0 0,0 3 4 0 0,1 1 0 0 0,-1 0 0 0 0,0 0 0 0 0,0 1 0 0 0,0 0 0 0 0,-14 1 0 0 0,-1 0 7 0 0,-55-2-2 0 0,-134 15 0 0 0,-75 34 9 0 0,27 27 37 0 0,260-73-38 0 0,-198 75 64 0 0,180-66-56 0 0,1 0 0 0 0,1 2-1 0 0,0 0 1 0 0,0 1 0 0 0,2 1-1 0 0,-1 0 1 0 0,-17 21 0 0 0,18-16-8 0 0,11-11 14 0 0,0-1 1 0 0,0 0-1 0 0,-13 9 0 0 0,16-13-15 0 0,-1-1-1 0 0,1 0 1 0 0,-1 0-1 0 0,0 0 1 0 0,0-1 0 0 0,1 1-1 0 0,-1-1 1 0 0,0 0-1 0 0,0 0 1 0 0,-1-1 0 0 0,-6 1-1 0 0,-361-11-252 0 0,322 6 23 0 0,-15-3-77 0 0,0-3 0 0 0,1-3 0 0 0,0-2-1 0 0,1-4 1 0 0,-69-30 0 0 0,89 30 236 0 0,30 12 26 0 0,0 1 0 0 0,0 1 0 0 0,-1 0 0 0 0,1 1 0 0 0,-26-5 0 0 0,-31 4-19 0 0,-81 5 0 0 0,65 1 230 0 0,89-5-176 0 0,7-10 31 0 0,-2 4 23 0 0,-1 0 0 0 0,9-19 0 0 0,-14 27-36 0 0,-1-1 1 0 0,0 0 0 0 0,0 1 0 0 0,0-1 0 0 0,0 0 0 0 0,-1 0 0 0 0,1 0 0 0 0,-1 0-1 0 0,1 0 1 0 0,-1 0 0 0 0,0 0 0 0 0,0 0 0 0 0,-1 0 0 0 0,1 0 0 0 0,-1 1 0 0 0,1-1-1 0 0,-2-3 1 0 0,1 3-4 0 0,-1 0-1 0 0,0 0 1 0 0,0 0-1 0 0,0 1 0 0 0,0-1 1 0 0,-1 0-1 0 0,1 1 1 0 0,-1 0-1 0 0,1 0 0 0 0,-1 0 1 0 0,0 0-1 0 0,0 0 1 0 0,0 0-1 0 0,-6-2 1 0 0,-5-2 11 0 0,-29-7 1 0 0,31 10-17 0 0,-9-3 11 0 0,0 1 1 0 0,0 1 0 0 0,-1 0 0 0 0,1 2 0 0 0,-1 1 0 0 0,0 1 0 0 0,1 0 0 0 0,-1 2 0 0 0,1 0-1 0 0,-1 2 1 0 0,-20 6 0 0 0,37-9-1 0 0,1 0-1 0 0,0 1 0 0 0,0 0 1 0 0,0 0-1 0 0,0 0 1 0 0,0 1-1 0 0,1-1 0 0 0,-1 1 1 0 0,1 0-1 0 0,0 0 1 0 0,-1 0-1 0 0,1 0 0 0 0,1 1 1 0 0,-1-1-1 0 0,0 1 1 0 0,1 0-1 0 0,0 0 0 0 0,0 0 1 0 0,0 0-1 0 0,0 0 1 0 0,-1 5-1 0 0,3-8 4 0 0,0 1 0 0 0,0-1 0 0 0,0 1 0 0 0,0 0-1 0 0,1-1 1 0 0,-1 1 0 0 0,0-1 0 0 0,1 1 0 0 0,-1-1 0 0 0,1 1 0 0 0,-1-1 0 0 0,1 1 0 0 0,0-1 0 0 0,0 1 0 0 0,0-1-1 0 0,0 0 1 0 0,0 1 0 0 0,0-1 0 0 0,0 0 0 0 0,2 2 0 0 0,-2-2-2 0 0,23 0-300 0 0,-1-12-29 0 0,36-20 0 0 0,-164 133 932 0 0,73-69-463 0 0,-4 1 231 0 0,2 2 0 0 0,-33 46-1 0 0,23-4 224 0 0,38-56-710 0 0,5-21 82 0 0,1 1 0 0 0,0-1 0 0 0,0 0-1 0 0,0 0 1 0 0,0 0 0 0 0,-1 0 0 0 0,1 1 0 0 0,0-1 0 0 0,-1 0 0 0 0,1 0 0 0 0,-1 0 0 0 0,0 0 0 0 0,1 0 0 0 0,-1 0 0 0 0,0 0 0 0 0,0 0-1 0 0,1 0 1 0 0,-1 0 0 0 0,0-1 0 0 0,0 1 0 0 0,0 0 0 0 0,0 0 0 0 0,0-1 0 0 0,0 1 0 0 0,0-1 0 0 0,-2 2 0 0 0,-16 8-53 0 0,1 0-1 0 0,0 2 1 0 0,1 0 0 0 0,0 1 0 0 0,1 0 0 0 0,-24 27 0 0 0,15-15 29 0 0,9-10-31 0 0,-21 28 0 0 0,13-18 26 0 0,19-18 32 0 0,0-1 0 0 0,-1 0 0 0 0,0 0 0 0 0,0-1 0 0 0,0 1-1 0 0,-1-1 1 0 0,0-1 0 0 0,0 1 0 0 0,-7 3 0 0 0,-16 10-196 0 0,-27 22-744 0 0,45-32 671 0 0,7-4 241 0 0,-1 0 0 0 0,1 0 0 0 0,-1-1 0 0 0,0 0 0 0 0,0 0 0 0 0,0-1 0 0 0,-7 3 0 0 0,0-2-12 0 0,-29 9-165 0 0,42-11 245 0 0,-3-1-9 0 0,1 0 0 0 0,0 0 0 0 0,-1 0 0 0 0,1-1 0 0 0,0 1 0 0 0,0-1 0 0 0,-1 1 0 0 0,1-1 0 0 0,0 0 0 0 0,0 1 0 0 0,-4-3 0 0 0,-8-21 249 0 0,12 21-238 0 0,1 0 0 0 0,0 0 0 0 0,-1 1 0 0 0,1-1 0 0 0,-1 0 0 0 0,0 1 0 0 0,0-1 0 0 0,0 1 0 0 0,0 0 0 0 0,0 0 0 0 0,0 0 0 0 0,-1 0 0 0 0,-4-3 1 0 0,4 3-13 0 0,-1 0 1 0 0,1-1 0 0 0,0 1 0 0 0,0-1 0 0 0,0 1 0 0 0,-4-6 0 0 0,-10-8 11 0 0,13 13-12 0 0,-9-18-73 0 0,-11-25 141 0 0,24 45-65 0 0,-3-10 42 0 0,-4-16 58 0 0,6 26-96 0 0,-7-26 150 0 0,-13-49 93 0 0,20 74-259 0 0,0 0-2 0 0,0 0-1 0 0,0 0 1 0 0,0-1-1 0 0,0 1 1 0 0,0 0 0 0 0,1 0-1 0 0,-1-1 1 0 0,1 1 0 0 0,0 0-1 0 0,0-1 1 0 0,0 1 0 0 0,0-5-1 0 0,0 2 21 0 0,3-33 13 0 0,-3 37-22 0 0,9-17-1 0 0,-7 13-9 0 0,-1 0 1 0 0,-2 5-1 0 0,17-24-5 0 0,-1 0 152 0 0,-15 23-112 0 0,3-2-11 0 0,-1 0 0 0 0,0 0 1 0 0,0 0-1 0 0,-1 0 0 0 0,1-1 1 0 0,2-6-1 0 0,-4 9-22 0 0,42-93 405 0 0,-12 4-149 0 0,-22 74-339 0 0,0-2-1289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46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612 439 56 0 0,'-12'-14'489'0'0,"0"0"0"0"0,-1 0 0 0 0,-1 1 0 0 0,0 1 1 0 0,-1 0-1 0 0,0 1 0 0 0,0 1 0 0 0,-1 0 0 0 0,-1 1 0 0 0,0 1 0 0 0,-24-8 0 0 0,26 10-162 0 0,0 2 1 0 0,-1 0-1 0 0,0 1 0 0 0,1 0 0 0 0,-1 1 0 0 0,0 1 0 0 0,0 0 0 0 0,0 2 0 0 0,0 0 0 0 0,0 0 0 0 0,0 1 0 0 0,1 1 0 0 0,-25 8 0 0 0,34-9-188 0 0,0 1-1 0 0,1-1 1 0 0,0 1 0 0 0,0 0-1 0 0,0 0 1 0 0,0 1-1 0 0,0-1 1 0 0,0 1-1 0 0,1 0 1 0 0,0 0 0 0 0,0 1-1 0 0,-6 7 1 0 0,9-9-66 0 0,-1-1 1 0 0,1 1-1 0 0,-1 0 0 0 0,1-1 1 0 0,0 1-1 0 0,0 0 1 0 0,1 0-1 0 0,-1 0 0 0 0,1 0 1 0 0,-1 0-1 0 0,1 0 1 0 0,0-1-1 0 0,0 1 1 0 0,0 0-1 0 0,0 0 0 0 0,1 0 1 0 0,-1 0-1 0 0,1 0 1 0 0,0 0-1 0 0,-1 0 0 0 0,2 0 1 0 0,-1-1-1 0 0,0 1 1 0 0,0 0-1 0 0,1-1 1 0 0,2 5-1 0 0,3 1 40 0 0,1 1-1 0 0,-1-1 1 0 0,1-1-1 0 0,1 1 1 0 0,-1-1-1 0 0,1-1 1 0 0,1 0-1 0 0,-1 0 1 0 0,1-1 0 0 0,19 8-1 0 0,-3-3 65 0 0,0-2 0 0 0,0-1 0 0 0,35 5 0 0 0,-29-7-16 0 0,0-2 0 0 0,-1-2 0 0 0,46-2 0 0 0,-61-1-95 0 0,0 1 0 0 0,0-2 1 0 0,0 0-1 0 0,0-1 0 0 0,-1-1 0 0 0,0-1 1 0 0,0 0-1 0 0,23-12 0 0 0,-34 15-52 0 0,1 0-1 0 0,-1 0 1 0 0,0 0-1 0 0,0-1 0 0 0,0 1 1 0 0,0-1-1 0 0,-1 0 1 0 0,1 0-1 0 0,-1 0 1 0 0,0-1-1 0 0,-1 1 0 0 0,1-1 1 0 0,-1 0-1 0 0,0 1 1 0 0,0-1-1 0 0,0 0 1 0 0,0 0-1 0 0,-1 0 0 0 0,0-1 1 0 0,1-8-1 0 0,-2 6-10 0 0,-1-1 0 0 0,1 1 0 0 0,-1-1 0 0 0,-1 1 0 0 0,0 0 0 0 0,0 0-1 0 0,0 0 1 0 0,-1 0 0 0 0,0 0 0 0 0,-1 0 0 0 0,0 0 0 0 0,-5-8 0 0 0,-3 0 11 0 0,0 1 0 0 0,-1 0 0 0 0,0 0 0 0 0,-1 2 0 0 0,-1-1 0 0 0,0 2 0 0 0,-1 0 0 0 0,0 1 0 0 0,-1 0 0 0 0,0 1 0 0 0,-1 2 0 0 0,0-1 0 0 0,0 2 0 0 0,-28-8 0 0 0,12 6 51 0 0,0 2 1 0 0,0 1 0 0 0,-1 1-1 0 0,1 3 1 0 0,-1 0 0 0 0,0 2-1 0 0,-46 6 1 0 0,68-4-13 0 0,0 0-1 0 0,1 1 1 0 0,-1 0 0 0 0,-17 8-1 0 0,26-10-25 0 0,1 0 0 0 0,0 1-1 0 0,0-1 1 0 0,0 1 0 0 0,0 0-1 0 0,0 0 1 0 0,0 0 0 0 0,1 0-1 0 0,-1 1 1 0 0,0-1 0 0 0,1 1-1 0 0,0-1 1 0 0,0 1 0 0 0,0 0-1 0 0,0 0 1 0 0,0 0 0 0 0,0 0-1 0 0,1 0 1 0 0,0 0 0 0 0,-1 0-1 0 0,0 6 1 0 0,2-6 2 0 0,0 1 0 0 0,0-1 0 0 0,1 1-1 0 0,-1 0 1 0 0,1-1 0 0 0,0 1 0 0 0,0-1 0 0 0,0 1-1 0 0,1-1 1 0 0,-1 0 0 0 0,1 1 0 0 0,0-1 0 0 0,-1 0-1 0 0,2 0 1 0 0,-1 0 0 0 0,0 0 0 0 0,0-1 0 0 0,1 1-1 0 0,0 0 1 0 0,-1-1 0 0 0,5 3 0 0 0,7 6 61 0 0,1-1 0 0 0,30 16 0 0 0,-11-10 9 0 0,0-1 0 0 0,69 20-1 0 0,-30-17 21 0 0,2-4 1 0 0,0-3-1 0 0,105 2 0 0 0,-75-12 28 0 0,206-26 1 0 0,-138-11-26 0 0,-142 27-112 0 0,0-1 0 0 0,-1-1 0 0 0,36-21 0 0 0,-54 25-8 0 0,-1 0-1 0 0,0 0 1 0 0,0-2 0 0 0,-1 1-1 0 0,0-1 1 0 0,0-1-1 0 0,8-11 1 0 0,-14 17-13 0 0,-1 0-1 0 0,0 0 1 0 0,0-1 0 0 0,0 0 0 0 0,-1 1 0 0 0,1-1 0 0 0,-1 0 0 0 0,0 0-1 0 0,0-1 1 0 0,-1 1 0 0 0,0 0 0 0 0,0 0 0 0 0,0-1 0 0 0,0 1-1 0 0,-1-1 1 0 0,0 1 0 0 0,0 0 0 0 0,-1-1 0 0 0,-1-9 0 0 0,0 10 0 0 0,0 0 0 0 0,0 1 1 0 0,-1-1-1 0 0,1 1 0 0 0,-1-1 1 0 0,0 1-1 0 0,-1 0 0 0 0,1 0 1 0 0,-1 0-1 0 0,1 0 0 0 0,-1 1 1 0 0,0 0-1 0 0,-1-1 0 0 0,1 1 1 0 0,0 1-1 0 0,-1-1 0 0 0,0 1 1 0 0,1 0-1 0 0,-1 0 0 0 0,-8-2 0 0 0,-1-1 0 0 0,-1 2 0 0 0,0 0 0 0 0,0 0 0 0 0,-1 2 0 0 0,-28 0 0 0 0,28 1 8 0 0,-1 2 1 0 0,1 0-1 0 0,-1 1 0 0 0,1 0 1 0 0,0 2-1 0 0,0 0 1 0 0,1 0-1 0 0,-1 2 0 0 0,1 0 1 0 0,0 0-1 0 0,1 2 0 0 0,0 0 1 0 0,-21 17-1 0 0,32-24 14 0 0,1 1 1 0 0,-1-1-1 0 0,1 0 0 0 0,-1 1 0 0 0,1 0 0 0 0,0 0 0 0 0,0-1 0 0 0,1 1 0 0 0,-1 1 1 0 0,0-1-1 0 0,1 0 0 0 0,0 0 0 0 0,0 0 0 0 0,0 1 0 0 0,0-1 0 0 0,0 0 1 0 0,1 1-1 0 0,-1-1 0 0 0,1 1 0 0 0,0-1 0 0 0,0 1 0 0 0,0-1 0 0 0,1 1 1 0 0,-1-1-1 0 0,1 0 0 0 0,0 1 0 0 0,0-1 0 0 0,0 0 0 0 0,0 1 0 0 0,1-1 0 0 0,-1 0 1 0 0,1 0-1 0 0,0 0 0 0 0,0 0 0 0 0,0-1 0 0 0,4 6 0 0 0,6 4 34 0 0,1-1 0 0 0,0 0 0 0 0,0-1-1 0 0,1-1 1 0 0,1 0 0 0 0,19 9 0 0 0,6 0 33 0 0,45 13 1 0 0,-25-12 1 0 0,0-3 0 0 0,1-3 0 0 0,81 8-1 0 0,41-9 100 0 0,-27-12-41 0 0,274-37 0 0 0,-393 31-130 0 0,-1-2 0 0 0,45-16-1 0 0,-71 21-7 0 0,0-1 0 0 0,0 0 0 0 0,-1-1-1 0 0,1 0 1 0 0,-1-1 0 0 0,0 0 0 0 0,0 0-1 0 0,-1-1 1 0 0,0 0 0 0 0,0 0 0 0 0,-1-1-1 0 0,9-11 1 0 0,-14 16 3 0 0,0 0-1 0 0,0 0 1 0 0,-1 0-1 0 0,1 0 1 0 0,-1-1 0 0 0,0 1-1 0 0,1 0 1 0 0,-1-1-1 0 0,-1 1 1 0 0,1-1 0 0 0,-1 1-1 0 0,1-1 1 0 0,-1 1-1 0 0,0-1 1 0 0,0 1 0 0 0,0-1-1 0 0,-2-3 1 0 0,1 2-3 0 0,0 1 1 0 0,-1-1-1 0 0,0 1 1 0 0,0 0-1 0 0,0 0 1 0 0,-1 0 0 0 0,1 0-1 0 0,-1 0 1 0 0,0 1-1 0 0,0-1 1 0 0,-6-4-1 0 0,-2-1-2 0 0,0 1-1 0 0,-1 0 1 0 0,0 0 0 0 0,-1 1-1 0 0,1 1 1 0 0,-1 0-1 0 0,-20-5 1 0 0,1 2 0 0 0,-1 2 0 0 0,0 1 0 0 0,-1 2 0 0 0,-63 0 0 0 0,24 6 7 0 0,-79 14 0 0 0,79-5-16 0 0,-122 34 1 0 0,169-37 20 0 0,1 0 1 0 0,0 2 0 0 0,1 1 0 0 0,0 1 0 0 0,1 1 0 0 0,1 1 0 0 0,0 1 0 0 0,-28 23 0 0 0,43-31 2 0 0,0 0 0 0 0,1 1 0 0 0,-1 0 0 0 0,1 0 0 0 0,1 0 0 0 0,-6 10 0 0 0,10-15-3 0 0,-1 1 0 0 0,0-1 0 0 0,1 1 0 0 0,0 0 0 0 0,0 0 1 0 0,0-1-1 0 0,1 1 0 0 0,-1 0 0 0 0,1 0 0 0 0,0 0 0 0 0,0 0 0 0 0,0 0 0 0 0,0 0 0 0 0,1 0 1 0 0,-1-1-1 0 0,1 1 0 0 0,0 0 0 0 0,1 0 0 0 0,1 4 0 0 0,1 0 13 0 0,1 0 0 0 0,1 0 0 0 0,-1-1 0 0 0,1 0 0 0 0,0 0 0 0 0,1 0 0 0 0,0-1 0 0 0,0 0 1 0 0,0 0-1 0 0,1 0 0 0 0,-1-1 0 0 0,11 5 0 0 0,5 1 33 0 0,1 0 0 0 0,0-1 0 0 0,43 10 0 0 0,5-3 27 0 0,0-3-1 0 0,1-3 1 0 0,90 2-1 0 0,39-17-52 0 0,-169 1-59 0 0,0-1-1 0 0,0-2 1 0 0,0-1-1 0 0,31-11 1 0 0,-57 15 6 0 0,0 1 1 0 0,-1-1 0 0 0,1-1-1 0 0,-1 1 1 0 0,0-1 0 0 0,7-5-1 0 0,-11 8 13 0 0,-1 0-1 0 0,0 0 1 0 0,0 0-1 0 0,0 0 1 0 0,0 0-1 0 0,0 0 0 0 0,0 0 1 0 0,-1 0-1 0 0,1 0 1 0 0,0-1-1 0 0,-1 1 1 0 0,1 0-1 0 0,-1-1 1 0 0,1 1-1 0 0,-1 0 1 0 0,1-1-1 0 0,-1 1 0 0 0,0 0 1 0 0,0-1-1 0 0,0 1 1 0 0,0-1-1 0 0,0 1 1 0 0,0-1-1 0 0,0 1 1 0 0,0 0-1 0 0,0-1 0 0 0,-1 1 1 0 0,1 0-1 0 0,0-1 1 0 0,-1 1-1 0 0,0 0 1 0 0,1-1-1 0 0,-1 1 1 0 0,0 0-1 0 0,1 0 1 0 0,-1-1-1 0 0,-2-1 0 0 0,0-1-15 0 0,-1 0 0 0 0,0 0 0 0 0,-1 0 0 0 0,1 0 0 0 0,-1 0 0 0 0,0 1 0 0 0,1 0 0 0 0,-2 0 0 0 0,1 0 0 0 0,-5-1 0 0 0,-10-3-61 0 0,-38-9 0 0 0,-18 2-61 0 0,-1 4 0 0 0,-147-1 0 0 0,87 16 20 0 0,0 6-1 0 0,-165 34 0 0 0,188-20 74 0 0,1 6 0 0 0,-207 83-1 0 0,285-98 77 0 0,0 2 1 0 0,-61 40-1 0 0,83-49-7 0 0,1 1 0 0 0,-1 1 1 0 0,2 0-1 0 0,-1 0 0 0 0,2 1 0 0 0,0 0 1 0 0,0 1-1 0 0,1 0 0 0 0,-10 21 0 0 0,16-29-3 0 0,1 0 0 0 0,0 1 0 0 0,0-1 0 0 0,1 1 0 0 0,-1-1 0 0 0,1 1 0 0 0,0 0 0 0 0,1-1 0 0 0,0 1 0 0 0,0 0 0 0 0,0 0 0 0 0,0-1 0 0 0,1 1 0 0 0,2 9 0 0 0,0-6 3 0 0,0-1 0 0 0,0 0 1 0 0,1 0-1 0 0,1 0 0 0 0,-1 0 1 0 0,1 0-1 0 0,0-1 0 0 0,10 10 0 0 0,7 5 18 0 0,1-1-1 0 0,1-2 0 0 0,0 0 0 0 0,32 17 0 0 0,-52-33-28 0 0,59 34 74 0 0,1-2-1 0 0,2-4 0 0 0,116 40 0 0 0,219 33-596 0 0,-383-101 193 0 0,1 0-1 0 0,23 1 1 0 0,-45-11-432 0 0,1 5 724 0 0,1 0 0 0 0,-1 0 0 0 0,0 1 1 0 0,0-1-1 0 0,0 0 0 0 0,0 1 0 0 0,-1 0 0 0 0,1-1 1 0 0,0 1-1 0 0,-5-2 0 0 0,-38-10-190 0 0,37 11 194 0 0,-46-11-90 0 0,-1 3 0 0 0,-97-6 0 0 0,113 14 121 0 0,0 3 1 0 0,1 1-1 0 0,-1 2 1 0 0,-71 16-1 0 0,101-18 26 0 0,1 1 0 0 0,-1 0 0 0 0,0 0 1 0 0,-10 6-1 0 0,18-8-1 0 0,-1 0-1 0 0,0 1 1 0 0,0-1 0 0 0,0 0 0 0 0,1 1 0 0 0,-1-1 0 0 0,1 1 0 0 0,-1-1 0 0 0,1 1-1 0 0,-1 0 1 0 0,1-1 0 0 0,0 1 0 0 0,0 0 0 0 0,0 0 0 0 0,0 0 0 0 0,0 0 0 0 0,1 0-1 0 0,-1 0 1 0 0,0 0 0 0 0,1 0 0 0 0,0 0 0 0 0,-1 4 0 0 0,5 2 178 0 0,4 1-138 0 0,1 0-1 0 0,-1 0 0 0 0,2-1 1 0 0,-1 0-1 0 0,1 0 1 0 0,0-1-1 0 0,1-1 1 0 0,0 0-1 0 0,0 0 0 0 0,14 4 1 0 0,10 3 80 0 0,0-1 0 0 0,50 9 0 0 0,-9-6 71 0 0,143 10 0 0 0,-29-21 98 0 0,-167-5-298 0 0,1-1 0 0 0,-1-1-1 0 0,0-1 1 0 0,0-2 0 0 0,41-14-1 0 0,-61 19-20 0 0,1 0-1 0 0,-1-1 0 0 0,0 1 0 0 0,0-1 0 0 0,0 0 0 0 0,0 0 0 0 0,0 0 1 0 0,-1 0-1 0 0,1-1 0 0 0,-1 1 0 0 0,1-1 0 0 0,-1 1 0 0 0,0-1 1 0 0,0 0-1 0 0,0 0 0 0 0,2-3 0 0 0,-4 4-6 0 0,1-1 0 0 0,-1 1 0 0 0,1 0 0 0 0,-1 0 0 0 0,0 0 0 0 0,0-1 0 0 0,0 1 0 0 0,0 0 0 0 0,0 0 0 0 0,0-1 0 0 0,-1 1 0 0 0,1 0 0 0 0,-1 0 0 0 0,1 0 0 0 0,-1 0 0 0 0,0-1 0 0 0,0 1 0 0 0,0 0 0 0 0,0 0 0 0 0,0 1-1 0 0,-1-1 1 0 0,1 0 0 0 0,0 0 0 0 0,-4-3 0 0 0,-6-5-19 0 0,0 0 0 0 0,-1 1-1 0 0,0 0 1 0 0,-1 0 0 0 0,1 2-1 0 0,-2-1 1 0 0,1 2-1 0 0,-1 0 1 0 0,-20-6 0 0 0,-11-2-41 0 0,-77-11 0 0 0,87 19 89 0 0,1 1 1 0 0,-1 2-1 0 0,0 1 1 0 0,-38 3-1 0 0,72-1-2 0 0,-1 1 0 0 0,1-1-1 0 0,-1 0 1 0 0,1 0-1 0 0,-1 1 1 0 0,1-1 0 0 0,-1 1-1 0 0,1-1 1 0 0,-1 1 0 0 0,1 0-1 0 0,0-1 1 0 0,-1 1-1 0 0,1 0 1 0 0,-2 1 0 0 0,3-1-2 0 0,0-1 0 0 0,-1 0 1 0 0,1 1-1 0 0,0-1 0 0 0,0 1 1 0 0,-1 0-1 0 0,1-1 0 0 0,0 1 1 0 0,0-1-1 0 0,0 1 0 0 0,0-1 1 0 0,-1 1-1 0 0,1-1 0 0 0,0 1 1 0 0,0-1-1 0 0,0 1 0 0 0,0 0 0 0 0,1-1 1 0 0,-1 1-1 0 0,0-1 0 0 0,0 1 1 0 0,0-1-1 0 0,0 1 0 0 0,0-1 1 0 0,1 1-1 0 0,-1 0 0 0 0,2 2 15 0 0,0-1 0 0 0,0 1-1 0 0,0-1 1 0 0,1 1 0 0 0,-1-1 0 0 0,1 0-1 0 0,-1 0 1 0 0,1 0 0 0 0,0 0-1 0 0,-1 0 1 0 0,1-1 0 0 0,0 1-1 0 0,4 0 1 0 0,35 12 97 0 0,2-1 1 0 0,-1-3-1 0 0,1-1 0 0 0,88 4 1 0 0,170-12 130 0 0,-10-27-185 0 0,-248 18-122 0 0,0-1 0 0 0,-1-2 0 0 0,0-2 0 0 0,56-26 0 0 0,-91 35 38 0 0,1 0 1 0 0,-1-1 0 0 0,0 0 0 0 0,-1 0-1 0 0,1-1 1 0 0,-1 0 0 0 0,0 0-1 0 0,-1-1 1 0 0,0 0 0 0 0,0 0-1 0 0,0-1 1 0 0,-1 1 0 0 0,6-10-1 0 0,-8 9-14 0 0,0 1-1 0 0,0-1 0 0 0,0 0 1 0 0,-1 1-1 0 0,0-1 1 0 0,-1 0-1 0 0,0 0 1 0 0,0 0-1 0 0,0-1 0 0 0,-1 1 1 0 0,0 0-1 0 0,-1 0 1 0 0,0 0-1 0 0,0 0 0 0 0,-4-11 1 0 0,3 12 1 0 0,0 1 0 0 0,-1-1-1 0 0,1 0 1 0 0,-2 1 0 0 0,1-1 0 0 0,-1 1 0 0 0,0 0 0 0 0,0 0 0 0 0,0 0 0 0 0,-1 1 0 0 0,0 0 0 0 0,0 0-1 0 0,0 0 1 0 0,-8-5 0 0 0,5 5 5 0 0,-1 0-1 0 0,1 1 0 0 0,-1 0 1 0 0,0 0-1 0 0,0 1 0 0 0,0 0 1 0 0,0 1-1 0 0,0 0 0 0 0,-19-2 1 0 0,14 3 29 0 0,-1 1 0 0 0,1 0 0 0 0,0 1 0 0 0,0 1 0 0 0,-1 0-1 0 0,1 1 1 0 0,0 1 0 0 0,1 0 0 0 0,-1 0 0 0 0,1 2 0 0 0,0 0 0 0 0,0 0 0 0 0,1 1 0 0 0,-15 10 0 0 0,23-13 16 0 0,-1-1 0 0 0,1 1 0 0 0,0 0 0 0 0,0 1 0 0 0,1-1 0 0 0,-1 1 0 0 0,1-1 0 0 0,0 1 0 0 0,0 0 0 0 0,0 0 0 0 0,1 0 0 0 0,0 1 0 0 0,-3 9 0 0 0,4-11-1 0 0,1-1 0 0 0,-1 1 0 0 0,1 0 0 0 0,0 0 0 0 0,0 0 0 0 0,1 0 0 0 0,-1 0-1 0 0,1-1 1 0 0,0 1 0 0 0,-1 0 0 0 0,2 0 0 0 0,-1-1 0 0 0,0 1 0 0 0,1-1 0 0 0,0 1 0 0 0,0-1 0 0 0,0 0-1 0 0,0 1 1 0 0,0-1 0 0 0,1 0 0 0 0,3 4 0 0 0,5 2 12 0 0,0 0-1 0 0,0-1 1 0 0,0-1-1 0 0,1 1 1 0 0,0-2 0 0 0,1 0-1 0 0,-1 0 1 0 0,1-1-1 0 0,0-1 1 0 0,1 0-1 0 0,17 3 1 0 0,2-1-22 0 0,0-2 1 0 0,0-2-1 0 0,55-1 0 0 0,-58-3-116 0 0,-1-2 0 0 0,1 0 0 0 0,37-12 0 0 0,-50 11 19 0 0,0-1-1 0 0,-1 0 1 0 0,0-1-1 0 0,0-1 1 0 0,-1 0-1 0 0,26-19 1 0 0,-37 23 51 0 0,0 1 0 0 0,0-1 0 0 0,-1 0-1 0 0,1 0 1 0 0,-1 0 0 0 0,0 0 0 0 0,0-1 0 0 0,0 1 0 0 0,-1-1 0 0 0,0 1 0 0 0,0-1 0 0 0,0 0 0 0 0,0 0 0 0 0,-1 0 0 0 0,0 0 0 0 0,0-1 0 0 0,0 1-1 0 0,0 0 1 0 0,-1 0 0 0 0,0-1 0 0 0,0 1 0 0 0,-1 0 0 0 0,-1-7 0 0 0,-1-5-46 0 0,-2-1 1 0 0,0 1-1 0 0,-1 0 1 0 0,-1 0-1 0 0,-11-21 0 0 0,-2 4 43 0 0,-2 1-1 0 0,-1 0 1 0 0,-43-46-1 0 0,40 50 59 0 0,-1 2 1 0 0,-2 1-1 0 0,0 2 0 0 0,-1 1 0 0 0,-39-23 1 0 0,67 45-7 0 0,1 0 1 0 0,-1 0-1 0 0,0 0 1 0 0,0 1 0 0 0,0-1-1 0 0,1 0 1 0 0,-1 1 0 0 0,0-1-1 0 0,0 1 1 0 0,0 0-1 0 0,0-1 1 0 0,0 1 0 0 0,0 0-1 0 0,-3 1 1 0 0,5-1-6 0 0,-1 0 0 0 0,1 0 0 0 0,0 0 0 0 0,-1 0 0 0 0,1 0-1 0 0,0 1 1 0 0,-1-1 0 0 0,1 0 0 0 0,-1 0 0 0 0,1 1 0 0 0,0-1 0 0 0,-1 0 0 0 0,1 0 0 0 0,0 1 0 0 0,0-1 0 0 0,-1 0 0 0 0,1 1 0 0 0,0-1 0 0 0,0 1 0 0 0,-1-1 0 0 0,1 0 0 0 0,0 1-1 0 0,0-1 1 0 0,0 0 0 0 0,0 1 0 0 0,0 1 9 0 0,0-1-1 0 0,0 0 1 0 0,0 1-1 0 0,0-1 1 0 0,0 0-1 0 0,0 0 1 0 0,1 1-1 0 0,-1-1 1 0 0,0 0-1 0 0,1 1 1 0 0,-1-1-1 0 0,2 1 1 0 0,2 6 56 0 0,0-1 1 0 0,1 0-1 0 0,0 0 0 0 0,0 0 1 0 0,1-1-1 0 0,-1 0 1 0 0,8 6-1 0 0,49 35 270 0 0,-23-22-139 0 0,60 28-1 0 0,-88-47-178 0 0,53 23 150 0 0,2-3 0 0 0,76 19 0 0 0,68 10 216 0 0,-172-48-338 0 0,0-1 0 0 0,0-2 0 0 0,54-1 0 0 0,-85-3-78 0 0,33-4-77 0 0,-39 4 83 0 0,0 0 0 0 0,0 0 1 0 0,0 0-1 0 0,0-1 0 0 0,0 1 0 0 0,0 0 1 0 0,0-1-1 0 0,0 1 0 0 0,0 0 0 0 0,0-1 1 0 0,0 1-1 0 0,0-1 0 0 0,-1 0 1 0 0,1 1-1 0 0,0-1 0 0 0,0 0 0 0 0,0 1 1 0 0,-1-1-1 0 0,1 0 0 0 0,-1 0 0 0 0,1 0 1 0 0,0 0-1 0 0,-1 1 0 0 0,1-1 0 0 0,-1 0 1 0 0,0 0-1 0 0,1 0 0 0 0,-1 0 0 0 0,0 0 1 0 0,1-1-1 0 0,-5-5-195 0 0,-5-3 118 0 0,-1 1-1 0 0,0-1 1 0 0,-1 2 0 0 0,0-1-1 0 0,-18-9 1 0 0,-67-34-204 0 0,70 40 230 0 0,0 2 1 0 0,-1 0 0 0 0,0 2-1 0 0,-1 0 1 0 0,0 2 0 0 0,-28-2-1 0 0,43 6 63 0 0,1 1-1 0 0,-1 1 1 0 0,0 0-1 0 0,1 1 1 0 0,-1 0-1 0 0,1 1 1 0 0,-1 0-1 0 0,1 1 1 0 0,0 1-1 0 0,0 0 1 0 0,0 0-1 0 0,0 1 1 0 0,1 1-1 0 0,0-1 1 0 0,-19 15-1 0 0,26-17 29 0 0,-1 1 0 0 0,1 0 0 0 0,0 1 0 0 0,0-1 0 0 0,0 1 0 0 0,1-1 0 0 0,0 1 0 0 0,0 0 0 0 0,0 1 0 0 0,0-1 0 0 0,1 0 0 0 0,0 1 0 0 0,0-1 0 0 0,-1 8 0 0 0,2-5 22 0 0,0 0 0 0 0,0 0-1 0 0,1 0 1 0 0,1 0 0 0 0,-1 0 0 0 0,1 0 0 0 0,0 0 0 0 0,1 0 0 0 0,4 11 0 0 0,0-2 39 0 0,1 0 1 0 0,1 0 0 0 0,1-1 0 0 0,1 0 0 0 0,0-1-1 0 0,1 0 1 0 0,0 0 0 0 0,18 16 0 0 0,-6-8 12 0 0,2-1 0 0 0,1-1 0 0 0,0-1 0 0 0,2-2 0 0 0,0 0 0 0 0,1-2-1 0 0,0-1 1 0 0,2-2 0 0 0,47 16 0 0 0,-47-26-362 0 0,-31-3 246 0 0,1 0 1 0 0,0 0 0 0 0,0 0-1 0 0,-1 0 1 0 0,1 0 0 0 0,0 0-1 0 0,0-1 1 0 0,-1 1 0 0 0,1 0 0 0 0,0 0-1 0 0,-1-1 1 0 0,1 1 0 0 0,0 0-1 0 0,-1-1 1 0 0,1 1 0 0 0,0 0 0 0 0,-1-1-1 0 0,1 1 1 0 0,-1-1 0 0 0,1 1-1 0 0,-1-1 1 0 0,1 1 0 0 0,-1-1-1 0 0,1 0 1 0 0,-1 1 0 0 0,1-1 0 0 0,-1 0-1 0 0,0 1 1 0 0,1-1 0 0 0,-1 0-1 0 0,0 1 1 0 0,0-1 0 0 0,0 0-1 0 0,1 0 1 0 0,-1 0 0 0 0,-2-4-36 0 0,1-1 1 0 0,-1 1 0 0 0,0 0-1 0 0,0 0 1 0 0,0 0 0 0 0,-1 1-1 0 0,0-1 1 0 0,-5-7-1 0 0,4 6 14 0 0,-5-6 5 0 0,0-1 0 0 0,0 2 0 0 0,-2-1 0 0 0,1 1 0 0 0,-1 1-1 0 0,-1 0 1 0 0,0 0 0 0 0,0 1 0 0 0,-16-8 0 0 0,19 12 34 0 0,0 1 1 0 0,-1-1-1 0 0,0 2 0 0 0,0-1 0 0 0,0 1 1 0 0,0 1-1 0 0,0 0 0 0 0,-1 0 1 0 0,1 1-1 0 0,-1 1 0 0 0,1 0 1 0 0,-1 0-1 0 0,1 1 0 0 0,-16 2 0 0 0,2 3 72 0 0,0 2-1 0 0,1 0 1 0 0,-1 1-1 0 0,2 1 0 0 0,-1 1 1 0 0,2 1-1 0 0,0 1 0 0 0,0 1 1 0 0,1 1-1 0 0,1 1 1 0 0,0 1-1 0 0,1 0 0 0 0,1 1 1 0 0,1 1-1 0 0,0 0 0 0 0,2 2 1 0 0,0-1-1 0 0,-18 38 1 0 0,28-49-26 0 0,0 1 0 0 0,1 0 0 0 0,-1 0 0 0 0,2 0 1 0 0,-1 0-1 0 0,2 0 0 0 0,-1 0 0 0 0,1 1 0 0 0,1-1 1 0 0,0 1-1 0 0,0-1 0 0 0,1 0 0 0 0,5 21 0 0 0,-4-25-48 0 0,0 0 1 0 0,0 1-1 0 0,1-1 0 0 0,-1-1 0 0 0,2 1 0 0 0,-1 0 0 0 0,0-1 0 0 0,1 1 0 0 0,0-1 0 0 0,1 0 0 0 0,-1 0 0 0 0,1-1 0 0 0,0 0 0 0 0,0 1 1 0 0,0-2-1 0 0,1 1 0 0 0,-1 0 0 0 0,1-1 0 0 0,0 0 0 0 0,0-1 0 0 0,0 1 0 0 0,0-1 0 0 0,7 2 0 0 0,-1-2-107 0 0,0 1-1 0 0,0-2 0 0 0,0 0 0 0 0,1 0 0 0 0,-1-1 1 0 0,0 0-1 0 0,0-1 0 0 0,0-1 0 0 0,0 0 1 0 0,0 0-1 0 0,0-1 0 0 0,-1-1 0 0 0,1 0 1 0 0,-1 0-1 0 0,0-1 0 0 0,0-1 0 0 0,17-11 0 0 0,-19 10 33 0 0,0 1-1 0 0,-1-2 1 0 0,0 1-1 0 0,0-1 1 0 0,-1 0-1 0 0,0-1 1 0 0,0 0-1 0 0,-1 0 0 0 0,0 0 1 0 0,-1-1-1 0 0,0 0 1 0 0,0 0-1 0 0,-1 0 1 0 0,0 0-1 0 0,-1-1 1 0 0,0 0-1 0 0,-1 0 0 0 0,0 1 1 0 0,0-20-1 0 0,-2 23 63 0 0,0 1 0 0 0,0-1-1 0 0,-1 1 1 0 0,0-1 0 0 0,0 1 0 0 0,0-1-1 0 0,-1 1 1 0 0,0-1 0 0 0,0 1-1 0 0,-1 0 1 0 0,0 0 0 0 0,0 0 0 0 0,0 1-1 0 0,-1-1 1 0 0,0 1 0 0 0,0 0-1 0 0,0 0 1 0 0,-1 0 0 0 0,1 0-1 0 0,-1 1 1 0 0,0 0 0 0 0,-1 0 0 0 0,1 0-1 0 0,-1 0 1 0 0,0 1 0 0 0,1 0-1 0 0,-1 1 1 0 0,-1-1 0 0 0,1 1 0 0 0,0 0-1 0 0,-11-2 1 0 0,-4 0 67 0 0,-1 1 0 0 0,0 1 0 0 0,0 1 0 0 0,0 1 0 0 0,0 0 0 0 0,1 2-1 0 0,-1 1 1 0 0,0 0 0 0 0,1 2 0 0 0,-30 9 0 0 0,27-5 64 0 0,1 0-1 0 0,0 1 1 0 0,0 2-1 0 0,1 0 1 0 0,1 1-1 0 0,0 1 1 0 0,1 1-1 0 0,-32 31 1 0 0,46-40-62 0 0,1 0-1 0 0,0 0 1 0 0,1 0 0 0 0,-1 1 0 0 0,1-1 0 0 0,0 1 0 0 0,1 0-1 0 0,-5 11 1 0 0,7-16-32 0 0,1 1 1 0 0,-1 0-1 0 0,0 0 0 0 0,1-1 1 0 0,-1 1-1 0 0,1 0 0 0 0,0 0 0 0 0,0 0 1 0 0,0 0-1 0 0,0 0 0 0 0,1-1 0 0 0,-1 1 1 0 0,1 0-1 0 0,0 0 0 0 0,-1 0 1 0 0,1-1-1 0 0,0 1 0 0 0,1-1 0 0 0,-1 1 1 0 0,0-1-1 0 0,1 1 0 0 0,0-1 0 0 0,-1 0 1 0 0,1 1-1 0 0,4 3 0 0 0,0-2 11 0 0,1 1-1 0 0,-1-1 1 0 0,1 0-1 0 0,0 0 1 0 0,0-1-1 0 0,0 1 1 0 0,15 3-1 0 0,2-1 2 0 0,28 4 0 0 0,-16-6-130 0 0,0 0 0 0 0,0-2 0 0 0,0-2 0 0 0,0-2 0 0 0,0-1 1 0 0,0-1-1 0 0,47-13 0 0 0,-61 11-31 0 0,0-2 0 0 0,0 0 0 0 0,-1-1 0 0 0,0-1 0 0 0,24-16 0 0 0,-31 16 43 0 0,-1 1 1 0 0,0-2 0 0 0,-1 0-1 0 0,0 0 1 0 0,-1-1-1 0 0,0 0 1 0 0,-1-1-1 0 0,10-16 1 0 0,-15 21 65 0 0,-1-1-1 0 0,0 0 1 0 0,0 0 0 0 0,0 0-1 0 0,-1 0 1 0 0,-1-1-1 0 0,0 1 1 0 0,0-1 0 0 0,-1 1-1 0 0,0-1 1 0 0,0 0 0 0 0,-1 0-1 0 0,0 0 1 0 0,-1 1-1 0 0,0-1 1 0 0,-1 0 0 0 0,0 1-1 0 0,-1-1 1 0 0,0 1 0 0 0,0 0-1 0 0,-1 0 1 0 0,0 0-1 0 0,0 0 1 0 0,-1 0 0 0 0,0 1-1 0 0,-1 0 1 0 0,0 0 0 0 0,0 1-1 0 0,0 0 1 0 0,-1 0-1 0 0,0 0 1 0 0,-1 1 0 0 0,-13-10-1 0 0,4 6 70 0 0,-1 0 0 0 0,0 2 0 0 0,-1-1-1 0 0,0 2 1 0 0,0 1 0 0 0,-1 0 0 0 0,1 2 0 0 0,-1 0-1 0 0,0 1 1 0 0,-1 1 0 0 0,-37 1 0 0 0,31 2 76 0 0,1 1-1 0 0,-1 1 1 0 0,1 2 0 0 0,0 1 0 0 0,1 0-1 0 0,-1 2 1 0 0,1 1 0 0 0,-39 21-1 0 0,59-28-79 0 0,1 0-1 0 0,-1 1 0 0 0,1 0 0 0 0,0 0 0 0 0,0 0 0 0 0,0 1 0 0 0,0-1 0 0 0,1 1 0 0 0,-1 0 0 0 0,1 0 1 0 0,0 0-1 0 0,0 0 0 0 0,0 0 0 0 0,1 1 0 0 0,-4 8 0 0 0,5-9-17 0 0,1-1-1 0 0,-1 1 1 0 0,1 0-1 0 0,0-1 1 0 0,0 1 0 0 0,0 0-1 0 0,0-1 1 0 0,1 1-1 0 0,-1 0 1 0 0,1-1 0 0 0,0 1-1 0 0,0-1 1 0 0,1 1 0 0 0,-1-1-1 0 0,1 0 1 0 0,-1 1-1 0 0,1-1 1 0 0,0 0 0 0 0,0 0-1 0 0,0 0 1 0 0,1 0-1 0 0,-1-1 1 0 0,4 4 0 0 0,10 8 42 0 0,0 0 1 0 0,1-1 0 0 0,0-1 0 0 0,1-1 0 0 0,38 18-1 0 0,96 31 108 0 0,-90-41-214 0 0,0-2 0 0 0,1-4 0 0 0,1-2 1 0 0,0-3-1 0 0,0-3 0 0 0,124-6 0 0 0,-150-1-130 0 0,-1-3 0 0 0,61-13 0 0 0,-86 15 132 0 0,0 0 0 0 0,-1-1-1 0 0,0-1 1 0 0,0 0 0 0 0,0 0 0 0 0,0-1 0 0 0,-1 0-1 0 0,0-1 1 0 0,0 0 0 0 0,0 0 0 0 0,-1-1-1 0 0,12-14 1 0 0,-18 18 43 0 0,0 0 0 0 0,-1-1-1 0 0,1 1 1 0 0,-1-1 0 0 0,0 0-1 0 0,0 0 1 0 0,0 0 0 0 0,2-9 0 0 0,-4 12 64 0 0,-10-13-6 0 0,8 12-14 0 0,-1 3 9 0 0,-10 2 5 0 0,9-2 83 0 0,1 4-75 0 0,-2 1-51 0 0,3-3-15 0 0,0 0 1 0 0,0 0-1 0 0,0-1 1 0 0,1 2-1 0 0,-1-1 1 0 0,1 0-1 0 0,-1 0 1 0 0,1 0-1 0 0,0 1 1 0 0,-1 2-1 0 0,1-1 12 0 0,1 0 1 0 0,0-1-1 0 0,0 1 0 0 0,0 0 0 0 0,0-1 1 0 0,1 1-1 0 0,0 0 0 0 0,-1-1 0 0 0,1 1 0 0 0,0 0 1 0 0,1-1-1 0 0,-1 1 0 0 0,1-1 0 0 0,0 0 0 0 0,3 6 1 0 0,1-1 11 0 0,0 0 0 0 0,1-1 0 0 0,0 1 0 0 0,0-1 0 0 0,1-1 0 0 0,0 1 0 0 0,0-2 0 0 0,1 1 0 0 0,-1-1 0 0 0,14 6 0 0 0,-11-6-31 0 0,1 0-1 0 0,0-1 1 0 0,0 0-1 0 0,0-1 1 0 0,0 0 0 0 0,1-1-1 0 0,22 1 1 0 0,-30-3-8 0 0,18-8 3 0 0,-18 3-14 0 0,-3 1 2 0 0,-1 2 7 0 0,0 1 0 0 0,0-1 1 0 0,-1 0-1 0 0,1 0 0 0 0,0 0 0 0 0,-1 1 1 0 0,0-1-1 0 0,1 0 0 0 0,-1 0 1 0 0,0 0-1 0 0,0 0 0 0 0,0 0 0 0 0,-1-3 1 0 0,1 4 2 0 0,0-3-31 0 0,-4-10-137 0 0,4 14 166 0 0,0-1-1 0 0,0 1 1 0 0,-1 0-1 0 0,1-1 1 0 0,0 1 0 0 0,0 0-1 0 0,0-1 1 0 0,0 1 0 0 0,0 0-1 0 0,0-1 1 0 0,0 1 0 0 0,0 0-1 0 0,0-1 1 0 0,0 1 0 0 0,0 0-1 0 0,1-1 1 0 0,-1 1-1 0 0,0 0 1 0 0,0-1 0 0 0,0 1-1 0 0,0 0 1 0 0,0-1 0 0 0,1 1-1 0 0,-1 0 1 0 0,0 0 0 0 0,0-1-1 0 0,0 1 1 0 0,1 0 0 0 0,-1 0-1 0 0,0-1 1 0 0,0 1 0 0 0,1 0-1 0 0,-1 0 1 0 0,0 0-1 0 0,1-1 1 0 0,-1 1 0 0 0,0 0-1 0 0,1 0 1 0 0,-1 0 0 0 0,0 0-1 0 0,1 0 1 0 0,-1 0 0 0 0,0 0-1 0 0,1 0 1 0 0,-1 0 0 0 0,1 0-1 0 0,179 45-277 0 0,-154-37 37 0 0,-24-7 177 0 0,49 13-578 0 0,-40-11 514 0 0,-1 0 1 0 0,-1 1 0 0 0,16 7-1 0 0,-15-6 87 0 0,-9-5-23 0 0,42 13 48 0 0,-29-10-15 0 0,18 1-36 0 0,26-2-197 0 0,-36-1 124 0 0,-12 0 128 0 0,-1-1-1 0 0,1 0 0 0 0,11-2 0 0 0,-8 1 45 0 0,17-4-325 0 0,-29 5 298 0 0,31-3-131 0 0,4-14 1302 0 0,-37 12-1145 0 0,0 0 1 0 0,0 0-1 0 0,1 0 1 0 0,0 0 0 0 0,0-8-1 0 0,-9-28 74 0 0,5 34-76 0 0,1 0 1 0 0,-1 0 0 0 0,0 0-1 0 0,0 1 1 0 0,-1-1 0 0 0,0 1-1 0 0,0 0 1 0 0,-1 1 0 0 0,-9-9 0 0 0,-10-6-1 0 0,-28-16 1 0 0,41 28-18 0 0,-88-51-29 0 0,-113-49 0 0 0,65 36-22 0 0,-76-37-116 0 0,-251-84 0 0 0,210 111-25 0 0,80 26 174 0 0,154 48 147 0 0,24 7-95 0 0,-1-1 0 0 0,1 1 0 0 0,0-2-1 0 0,0 1 1 0 0,0-1 0 0 0,0 0 0 0 0,-11-7-1 0 0,17 9-15 0 0,-5-17 0 0 0,4 5-31 0 0,0 5 8 0 0,1-1 0 0 0,-1 1 0 0 0,0 0 0 0 0,0 1 0 0 0,-1-1 1 0 0,0 0-1 0 0,-6-9 0 0 0,6 13-3 0 0,0 0 0 0 0,0 0 1 0 0,0 0-1 0 0,-1 1 1 0 0,1 0-1 0 0,-1 0 0 0 0,0 0 1 0 0,0 0-1 0 0,0 0 1 0 0,0 1-1 0 0,-1 0 0 0 0,1 0 1 0 0,-10-3-1 0 0,-5-1-8 0 0,-1 1 1 0 0,-1 1-1 0 0,1 1 0 0 0,0 1 0 0 0,-1 0 1 0 0,-27 2-1 0 0,-6 4-1 0 0,-62 12 0 0 0,37 0-377 0 0,1 4 0 0 0,1 3 0 0 0,1 3 0 0 0,-106 52 0 0 0,151-61-1990 0 0,0 1 0 0 0,-42 34 0 0 0,33-21-53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51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656 143 180 0 0,'-7'-6'284'0'0,"1"-1"-1"0"0,-1 1 1 0 0,0 0-1 0 0,-1 1 1 0 0,1 0-1 0 0,-1 0 1 0 0,0 1-1 0 0,-1-1 1 0 0,1 2-1 0 0,-1-1 1 0 0,-13-3-1 0 0,8 5 7 0 0,1 0 0 0 0,-1 0 1 0 0,1 1-1 0 0,-1 0 0 0 0,1 2 0 0 0,-1-1 1 0 0,-16 4-1 0 0,5 2 60 0 0,0 0 1 0 0,0 1-1 0 0,1 2 1 0 0,0 0 0 0 0,0 2-1 0 0,1 0 1 0 0,-38 27-1 0 0,46-28-148 0 0,1 1 0 0 0,1 1 0 0 0,0 0-1 0 0,1 1 1 0 0,0 0 0 0 0,0 1 0 0 0,-8 15 0 0 0,16-24-97 0 0,0 1-1 0 0,1 0 1 0 0,-1 1 0 0 0,1-1-1 0 0,1 0 1 0 0,-1 1 0 0 0,1 0-1 0 0,1-1 1 0 0,-1 1 0 0 0,1 0-1 0 0,0 0 1 0 0,0 0 0 0 0,1 0-1 0 0,0 0 1 0 0,0 0 0 0 0,1 0-1 0 0,0 0 1 0 0,0 0 0 0 0,1 0-1 0 0,4 13 1 0 0,0-9 34 0 0,0-1 0 0 0,1 1 0 0 0,0-1-1 0 0,0 0 1 0 0,1-1 0 0 0,0 0 0 0 0,1 0 0 0 0,18 14-1 0 0,-6-8 72 0 0,2 0-1 0 0,45 23 1 0 0,-42-26-51 0 0,1-2 1 0 0,1 0 0 0 0,42 8-1 0 0,76 4 267 0 0,-60-17-196 0 0,-1-3-1 0 0,1-4 1 0 0,144-22 0 0 0,-152 11-161 0 0,0-3-1 0 0,-1-4 0 0 0,77-30 1 0 0,-137 43-84 0 0,0 0 1 0 0,0-1-1 0 0,-1-1 1 0 0,0 0-1 0 0,0-1 1 0 0,-1-1-1 0 0,22-20 1 0 0,-32 27 2 0 0,0-1 0 0 0,-1 0 1 0 0,1 0-1 0 0,-1 0 0 0 0,-1-1 1 0 0,1 1-1 0 0,-1-1 0 0 0,1 0 1 0 0,-2 0-1 0 0,1 0 1 0 0,-1-1-1 0 0,0 1 0 0 0,0-1 1 0 0,0 1-1 0 0,-1-1 0 0 0,0 1 1 0 0,-1-1-1 0 0,0 0 1 0 0,0 1-1 0 0,0-1 0 0 0,0 0 1 0 0,-1 1-1 0 0,0-1 0 0 0,-3-7 1 0 0,0 4-3 0 0,0-1 0 0 0,-1 1 0 0 0,0 0 1 0 0,-1 0-1 0 0,0 1 0 0 0,-1 0 0 0 0,0 0 0 0 0,0 0 0 0 0,-16-14 1 0 0,4 7-4 0 0,-1 0 1 0 0,0 2-1 0 0,-28-16 1 0 0,23 17 25 0 0,0 2 0 0 0,-1 1 0 0 0,0 1-1 0 0,-1 1 1 0 0,0 1 0 0 0,0 1 0 0 0,0 2 0 0 0,-1 1 0 0 0,-30 0 0 0 0,1 3 53 0 0,0 3 0 0 0,1 2 0 0 0,-64 15 0 0 0,89-14-21 0 0,1 2 1 0 0,0 0 0 0 0,0 3 0 0 0,-51 24 0 0 0,68-28-18 0 0,-1 1-1 0 0,2 1 1 0 0,-1 0-1 0 0,1 0 1 0 0,0 2-1 0 0,1-1 1 0 0,0 1-1 0 0,1 1 0 0 0,0 0 1 0 0,1 0-1 0 0,-9 17 1 0 0,15-25-8 0 0,1 0 1 0 0,0 1-1 0 0,1-1 0 0 0,-1 1 1 0 0,1-1-1 0 0,0 1 1 0 0,0-1-1 0 0,0 1 0 0 0,0 0 1 0 0,1-1-1 0 0,0 1 1 0 0,0 0-1 0 0,0-1 0 0 0,1 1 1 0 0,-1 0-1 0 0,1-1 1 0 0,0 1-1 0 0,0-1 0 0 0,1 1 1 0 0,0-1-1 0 0,-1 1 1 0 0,1-1-1 0 0,1 0 0 0 0,-1 0 1 0 0,1 0-1 0 0,-1 0 1 0 0,1-1-1 0 0,4 5 0 0 0,3 3 25 0 0,1-1 0 0 0,1 0-1 0 0,0-1 1 0 0,0 0 0 0 0,1-1-1 0 0,0 0 1 0 0,22 10 0 0 0,-12-9 15 0 0,0 0 1 0 0,1-1-1 0 0,44 8 1 0 0,1-4 38 0 0,0-3 0 0 0,0-3 1 0 0,112-4-1 0 0,-83-9-77 0 0,121-24 1 0 0,-175 23-180 0 0,46-16 0 0 0,-77 20 86 0 0,-1-1 0 0 0,1 0 1 0 0,-1-1-1 0 0,0-1 0 0 0,0 0 1 0 0,-1 0-1 0 0,18-15 0 0 0,-26 19 38 0 0,1 0 0 0 0,-2 0-1 0 0,1-1 1 0 0,0 1 0 0 0,-1-1-1 0 0,1 1 1 0 0,-1-1-1 0 0,0 0 1 0 0,0 1 0 0 0,-1-1-1 0 0,1 0 1 0 0,-1 0 0 0 0,0-1-1 0 0,0 1 1 0 0,0 0 0 0 0,-1 0-1 0 0,1-6 1 0 0,-1 3-12 0 0,-1 0 1 0 0,0 1-1 0 0,0-1 1 0 0,-1 0-1 0 0,0 1 1 0 0,0-1-1 0 0,0 1 0 0 0,-1-1 1 0 0,-6-10-1 0 0,-3-1-36 0 0,-1 0 0 0 0,-1 1 1 0 0,0 0-1 0 0,-1 1 0 0 0,-24-20 0 0 0,16 17 18 0 0,0 1 1 0 0,-1 2-1 0 0,-1 0 0 0 0,-1 2 1 0 0,0 0-1 0 0,0 2 1 0 0,-40-13-1 0 0,30 16 14 0 0,0 0 0 0 0,0 3 0 0 0,-1 0 0 0 0,0 3-1 0 0,-68 2 1 0 0,-141 18 30 0 0,186-9 53 0 0,1 3 0 0 0,-77 23 0 0 0,113-27 21 0 0,1 2 0 0 0,0 0 0 0 0,0 2 0 0 0,0 1-1 0 0,-22 16 1 0 0,37-23 3 0 0,-1 0 0 0 0,1 1 0 0 0,0 0 1 0 0,0 1-1 0 0,1 0 0 0 0,0 0 0 0 0,0 0 0 0 0,0 1 0 0 0,1-1 0 0 0,1 1 0 0 0,-1 1 0 0 0,1-1 0 0 0,0 1 0 0 0,1-1 0 0 0,-4 19 0 0 0,6-24-20 0 0,1 1-1 0 0,0 0 1 0 0,0-1 0 0 0,1 1-1 0 0,-1-1 1 0 0,1 1-1 0 0,0-1 1 0 0,0 1 0 0 0,0-1-1 0 0,0 1 1 0 0,1-1 0 0 0,-1 0-1 0 0,1 0 1 0 0,0 1-1 0 0,0-1 1 0 0,0 0 0 0 0,0-1-1 0 0,0 1 1 0 0,6 5-1 0 0,2 0 33 0 0,0 0-1 0 0,0 0 1 0 0,0-1-1 0 0,1 0 0 0 0,14 7 1 0 0,24 6 73 0 0,0-1-1 0 0,1-3 1 0 0,0-2 0 0 0,66 10-1 0 0,-32-13 39 0 0,0-5-1 0 0,127-5 0 0 0,13-13 97 0 0,229-42 0 0 0,-261 16-453 0 0,-166 31 39 0 0,-2 0 1 0 0,1-2-1 0 0,-1-1 0 0 0,-1-1 1 0 0,31-19-1 0 0,-49 27 77 0 0,-1 0 0 0 0,1-1 0 0 0,-1 1 0 0 0,1-1 0 0 0,-1 0 0 0 0,0-1 0 0 0,-1 1 0 0 0,1-1 0 0 0,-1 0 0 0 0,0 1 0 0 0,0-1-1 0 0,3-7 1 0 0,-5 9 20 0 0,0 0 0 0 0,-1 0-1 0 0,1 0 1 0 0,0 0-1 0 0,-1 0 1 0 0,0 0-1 0 0,0 0 1 0 0,0-1 0 0 0,0 1-1 0 0,0 0 1 0 0,-1 0-1 0 0,1 0 1 0 0,-1 0-1 0 0,0 0 1 0 0,0 0 0 0 0,0 0-1 0 0,0 0 1 0 0,-1 0-1 0 0,1 0 1 0 0,-1 0-1 0 0,1 1 1 0 0,-1-1 0 0 0,-4-4-1 0 0,-2-1-5 0 0,-1 0 0 0 0,0 0 0 0 0,0 1 1 0 0,0 0-1 0 0,-1 1 0 0 0,0 0 0 0 0,-1 1 0 0 0,1 0 0 0 0,-1 0 0 0 0,0 1 0 0 0,0 0 0 0 0,-21-3 0 0 0,5 2 23 0 0,-1 1 0 0 0,1 2 1 0 0,-1 1-1 0 0,-38 3 0 0 0,9 3 35 0 0,-92 23-1 0 0,143-27-6 0 0,-60 14 62 0 0,-86 32-1 0 0,124-36 28 0 0,1 1 0 0 0,0 1 0 0 0,0 1 0 0 0,1 2 0 0 0,-37 29 0 0 0,53-37-13 0 0,1 0 0 0 0,1 1 0 0 0,-1 0 0 0 0,1 0 1 0 0,-11 19-1 0 0,16-24-36 0 0,1 0 1 0 0,0 0-1 0 0,0 1 1 0 0,0-1-1 0 0,0 1 1 0 0,1 0 0 0 0,0-1-1 0 0,-1 1 1 0 0,2 0-1 0 0,-1 0 1 0 0,1-1-1 0 0,-1 1 1 0 0,1 0-1 0 0,1 0 1 0 0,-1 0 0 0 0,1 0-1 0 0,0-1 1 0 0,1 7-1 0 0,2-3 12 0 0,0 0 0 0 0,0 0-1 0 0,1 0 1 0 0,0-1-1 0 0,0 0 1 0 0,0 0 0 0 0,1 0-1 0 0,0 0 1 0 0,1-1 0 0 0,0 0-1 0 0,0 0 1 0 0,14 8 0 0 0,3 0 57 0 0,-1-1-1 0 0,48 18 1 0 0,-17-12 9 0 0,1-3-1 0 0,1-3 1 0 0,0-2 0 0 0,77 5-1 0 0,-55-9 38 0 0,107-6-1 0 0,68-20 53 0 0,-200 14-168 0 0,102-11-23 0 0,287-68-1 0 0,-398 72-216 0 0,77-32-1 0 0,-107 38 144 0 0,-1-1 1 0 0,0 0-1 0 0,0-1 0 0 0,0 0 0 0 0,-1-1 1 0 0,-1 0-1 0 0,0-1 0 0 0,0 0 0 0 0,12-15 0 0 0,-20 21 28 0 0,-1 0 0 0 0,1 0-1 0 0,-1 0 1 0 0,0 0 0 0 0,0 0-1 0 0,0-1 1 0 0,0 1 0 0 0,-1 0-1 0 0,0-1 1 0 0,0 1 0 0 0,0-1-1 0 0,0 0 1 0 0,-1 1 0 0 0,1-1-1 0 0,-1 0 1 0 0,-1 1 0 0 0,1-1-1 0 0,-1 0 1 0 0,1 1 0 0 0,-1-1-1 0 0,-1 1 1 0 0,1-1 0 0 0,-1 1-1 0 0,1 0 1 0 0,-1-1 0 0 0,0 1-1 0 0,-1 0 1 0 0,-3-5 0 0 0,-1-1-10 0 0,-1 0 0 0 0,0 1 0 0 0,-1 0 0 0 0,0 0 0 0 0,-1 1 0 0 0,0 0 1 0 0,0 1-1 0 0,0 0 0 0 0,-18-8 0 0 0,9 6 22 0 0,1 2 1 0 0,-1 0 0 0 0,0 1-1 0 0,0 1 1 0 0,-28-4-1 0 0,-7 0 16 0 0,0 2 0 0 0,0 3 0 0 0,0 2-1 0 0,-65 6 1 0 0,54 2 60 0 0,0 2-1 0 0,0 4 0 0 0,-96 31 1 0 0,117-28 71 0 0,0 1 0 0 0,1 3 1 0 0,-64 39-1 0 0,91-47-36 0 0,0 0-1 0 0,1 1 1 0 0,0 1 0 0 0,-24 28-1 0 0,31-32-41 0 0,1 0-1 0 0,1 1 1 0 0,0 0-1 0 0,0 0 1 0 0,1 1-1 0 0,0-1 1 0 0,1 1-1 0 0,0 0 1 0 0,-2 14-1 0 0,4-18-20 0 0,1 0 0 0 0,1 0 1 0 0,-1 0-1 0 0,1 0 0 0 0,1 0 0 0 0,-1 0 0 0 0,1 0 0 0 0,1 0 0 0 0,-1 0 0 0 0,1 0 0 0 0,0 0 0 0 0,0-1 0 0 0,1 1 0 0 0,0-1 0 0 0,0 0 0 0 0,1 0 0 0 0,0 0 0 0 0,0 0 0 0 0,0 0 0 0 0,1-1 0 0 0,-1 0 0 0 0,10 7 1 0 0,3 3 14 0 0,1-2 1 0 0,0 0-1 0 0,1-1 1 0 0,0-1-1 0 0,30 12 1 0 0,-5-6 12 0 0,1-2 0 0 0,1-2 0 0 0,0-2 0 0 0,76 8 0 0 0,-19-10-67 0 0,0-5 1 0 0,198-18-1 0 0,51-34-281 0 0,-302 37 162 0 0,-1-2-1 0 0,0-3 1 0 0,-1-1-1 0 0,87-46 1 0 0,-114 51 76 0 0,-1 0-1 0 0,-1-2 1 0 0,0-1 0 0 0,20-20 0 0 0,-31 27 28 0 0,0-1 1 0 0,0 0 0 0 0,-1 0-1 0 0,0 0 1 0 0,-1-1 0 0 0,0 0-1 0 0,-1 0 1 0 0,0-1-1 0 0,0 0 1 0 0,4-16 0 0 0,-8 23 13 0 0,-1 1 1 0 0,1-1-1 0 0,-1 0 1 0 0,1 0-1 0 0,-1 1 1 0 0,0-1-1 0 0,0 0 1 0 0,-1 0-1 0 0,1 0 1 0 0,-1 1-1 0 0,0-1 1 0 0,0 0-1 0 0,0 1 0 0 0,0-1 1 0 0,-1 1-1 0 0,1-1 1 0 0,-1 1-1 0 0,0 0 1 0 0,0-1-1 0 0,0 1 1 0 0,-1 0-1 0 0,1 0 1 0 0,-1 1-1 0 0,1-1 1 0 0,-1 0-1 0 0,0 1 1 0 0,0 0-1 0 0,0 0 1 0 0,0 0-1 0 0,-4-2 1 0 0,-6-2-5 0 0,1 0 1 0 0,-1 1-1 0 0,0 1 0 0 0,0 0 1 0 0,0 1-1 0 0,0 1 1 0 0,-16-2-1 0 0,-5 1 39 0 0,0 2 0 0 0,-1 2-1 0 0,1 1 1 0 0,0 1 0 0 0,0 2 0 0 0,1 2 0 0 0,-1 0-1 0 0,1 3 1 0 0,1 0 0 0 0,0 3 0 0 0,0 0 0 0 0,-47 29-1 0 0,62-31 47 0 0,1 0 0 0 0,1 1 0 0 0,-25 24 0 0 0,36-32-40 0 0,0 0 1 0 0,1 0-1 0 0,-1 1 1 0 0,1-1-1 0 0,0 1 1 0 0,0 0-1 0 0,0 0 1 0 0,1 0 0 0 0,-1 0-1 0 0,1 0 1 0 0,1 1-1 0 0,-1-1 1 0 0,1 1-1 0 0,0-1 1 0 0,0 1-1 0 0,0-1 1 0 0,1 9-1 0 0,0-11-10 0 0,1 1 0 0 0,0-1-1 0 0,0 0 1 0 0,1 1 0 0 0,-1-1-1 0 0,1 0 1 0 0,-1 0 0 0 0,1 1 0 0 0,0-1-1 0 0,0-1 1 0 0,0 1 0 0 0,1 0-1 0 0,-1 0 1 0 0,1-1 0 0 0,-1 1-1 0 0,1-1 1 0 0,3 2 0 0 0,4 3 29 0 0,1-1-1 0 0,-1 0 1 0 0,21 8 0 0 0,-3-4 14 0 0,1-1 0 0 0,-1-1 0 0 0,59 7 0 0 0,92-4-9 0 0,63-17-141 0 0,-156-1-68 0 0,-1-3 1 0 0,111-27-1 0 0,-146 24-14 0 0,-1-3-1 0 0,-1-1 1 0 0,0-3 0 0 0,-1-1 0 0 0,50-32-1 0 0,-84 44 123 0 0,0 0-1 0 0,-1-1 1 0 0,0 0-1 0 0,13-14 1 0 0,-21 19 28 0 0,1 0 0 0 0,-1 0 0 0 0,0 0 0 0 0,-1-1 0 0 0,1 1 0 0 0,-1-1 0 0 0,0 0 0 0 0,-1 0 0 0 0,1 0 0 0 0,-1-1 0 0 0,-1 1 0 0 0,3-11 0 0 0,-4 15 15 0 0,0 1 1 0 0,0-1 0 0 0,0 0 0 0 0,0 0 0 0 0,0 1-1 0 0,-1-1 1 0 0,1 0 0 0 0,-1 0 0 0 0,1 1 0 0 0,-1-1-1 0 0,1 0 1 0 0,-1 1 0 0 0,0-1 0 0 0,0 1-1 0 0,0-1 1 0 0,0 1 0 0 0,0-1 0 0 0,0 1 0 0 0,0 0-1 0 0,-1-1 1 0 0,1 1 0 0 0,0 0 0 0 0,-1 0-1 0 0,1 0 1 0 0,-1 0 0 0 0,1 0 0 0 0,-1 0 0 0 0,1 1-1 0 0,-1-1 1 0 0,0 0 0 0 0,1 1 0 0 0,-1-1 0 0 0,0 1-1 0 0,0 0 1 0 0,1-1 0 0 0,-1 1 0 0 0,0 0-1 0 0,-2 0 1 0 0,-2 0 12 0 0,0 0 1 0 0,0 0-1 0 0,0 1 0 0 0,0-1 0 0 0,0 1 1 0 0,1 0-1 0 0,-1 1 0 0 0,0 0 0 0 0,1 0 0 0 0,-10 4 1 0 0,12-4 21 0 0,-1 1 0 0 0,1 0 0 0 0,-1 0 0 0 0,1 0 0 0 0,0 0 0 0 0,0 1 0 0 0,0-1 0 0 0,1 1 0 0 0,-1 0 0 0 0,1 0 0 0 0,0 0 0 0 0,0 0 0 0 0,0 0 0 0 0,0 0 0 0 0,1 0 0 0 0,0 1 0 0 0,0-1 0 0 0,0 0-1 0 0,0 1 1 0 0,1-1 0 0 0,-1 1 0 0 0,2 5 0 0 0,1 0 143 0 0,2-2-127 0 0,-1 0 0 0 0,1 0 0 0 0,0 0 0 0 0,1 0 0 0 0,0-1 0 0 0,0 1 0 0 0,1-1 0 0 0,8 8-1 0 0,-1-4 1 0 0,-1-1 0 0 0,1-1 0 0 0,1 0-1 0 0,0-1 1 0 0,0 0 0 0 0,0-1-1 0 0,1-1 1 0 0,22 7 0 0 0,-16-8-37 0 0,1 0-1 0 0,0-2 1 0 0,0 0 0 0 0,0-1 0 0 0,36-3 0 0 0,-22-2-81 0 0,-1-2 0 0 0,1-1 0 0 0,-1-2 0 0 0,0-1 1 0 0,-1-2-1 0 0,0-1 0 0 0,47-25 0 0 0,-65 28 15 0 0,0 0 1 0 0,-1-1-1 0 0,0 0 0 0 0,19-18 1 0 0,-27 22 17 0 0,-1-1 0 0 0,1 0 0 0 0,-1 0 1 0 0,-1-1-1 0 0,1 0 0 0 0,-1 0 0 0 0,-1 0 0 0 0,0 0 1 0 0,0-1-1 0 0,3-10 0 0 0,-5-3-155 0 0,-2 21 188 0 0,0 0 0 0 0,0 1 0 0 0,0-1 0 0 0,0 0 0 0 0,0 1 0 0 0,0-1 0 0 0,0 0 0 0 0,0 1 1 0 0,0-1-1 0 0,-1 1 0 0 0,1-1 0 0 0,0 0 0 0 0,0 1 0 0 0,-1-1 0 0 0,1 1 0 0 0,0-1 0 0 0,-1 0 0 0 0,1 1 0 0 0,-1-1 0 0 0,1 1 0 0 0,-1 0 0 0 0,1-1 0 0 0,-1 1 0 0 0,1-1 0 0 0,-1 1 0 0 0,1 0 0 0 0,-1-1 0 0 0,1 1 0 0 0,-1 0 1 0 0,0-1-1 0 0,1 1 0 0 0,-1 0 0 0 0,0 0 0 0 0,-3 0 18 0 0,0 0-1 0 0,1 1 1 0 0,-1 0 0 0 0,0 0 0 0 0,1 0-1 0 0,-1 0 1 0 0,1 1 0 0 0,0-1 0 0 0,-1 1-1 0 0,1 0 1 0 0,0 0 0 0 0,0 0 0 0 0,0 0 0 0 0,0 0-1 0 0,0 1 1 0 0,1-1 0 0 0,-1 1 0 0 0,1 0-1 0 0,0 0 1 0 0,-1 0 0 0 0,1 0 0 0 0,1 0-1 0 0,-1 0 1 0 0,0 1 0 0 0,-1 4 0 0 0,1-4 22 0 0,1 1 0 0 0,-1-1 0 0 0,1 0 1 0 0,0 1-1 0 0,0-1 0 0 0,1 1 0 0 0,-1-1 0 0 0,1 1 1 0 0,0-1-1 0 0,0 1 0 0 0,1-1 0 0 0,-1 1 0 0 0,1-1 1 0 0,0 0-1 0 0,0 1 0 0 0,0-1 0 0 0,1 0 1 0 0,-1 1-1 0 0,1-1 0 0 0,5 7 0 0 0,-2-5-12 0 0,0-1 1 0 0,1 1-1 0 0,0-1 0 0 0,0-1 0 0 0,1 1 0 0 0,-1-1 0 0 0,1 0 1 0 0,0 0-1 0 0,0-1 0 0 0,0 0 0 0 0,0 0 0 0 0,1-1 1 0 0,-1 0-1 0 0,1 0 0 0 0,0-1 0 0 0,-1 0 0 0 0,11 0 1 0 0,5 1-80 0 0,1-2 1 0 0,-1-1 0 0 0,1-1-1 0 0,32-7 1 0 0,-35 5-35 0 0,0-1 0 0 0,0-1 0 0 0,-1-1 1 0 0,32-15-1 0 0,-47 20 57 0 0,0-1 0 0 0,0 0 0 0 0,-1 0 0 0 0,1 0 0 0 0,0 0 0 0 0,-1-1 0 0 0,0 0 0 0 0,0 0 0 0 0,0 0 0 0 0,0 0 0 0 0,-1-1 0 0 0,0 0 0 0 0,1 1 0 0 0,-2-1 0 0 0,1 0 0 0 0,-1-1 0 0 0,1 1 0 0 0,-1 0 0 0 0,-1-1 0 0 0,1 1 0 0 0,-1-1 0 0 0,1-7 0 0 0,-2 8 2 0 0,0 0 0 0 0,0 0 0 0 0,0 1 0 0 0,-1-1-1 0 0,0 0 1 0 0,0 1 0 0 0,0-1 0 0 0,0 0 0 0 0,-1 1 0 0 0,0 0 0 0 0,0-1 0 0 0,0 1 0 0 0,-5-7 0 0 0,2 5 3 0 0,0 0 1 0 0,0 1-1 0 0,0-1 1 0 0,-1 1-1 0 0,0 1 0 0 0,0-1 1 0 0,-13-7-1 0 0,3 4 8 0 0,-1 0 0 0 0,0 1 0 0 0,-1 1 0 0 0,1 1 0 0 0,-1 1 0 0 0,-24-4 0 0 0,5 5 66 0 0,0 1 0 0 0,-1 1 1 0 0,1 3-1 0 0,0 0 0 0 0,0 3 1 0 0,0 1-1 0 0,-47 14 0 0 0,67-15-15 0 0,-156 47 321 0 0,153-44-205 0 0,0 0-1 0 0,1 1 0 0 0,0 1 0 0 0,0 1 0 0 0,1 1 0 0 0,-29 25 1 0 0,42-33-52 0 0,4-3-59 0 0,-1 0 1 0 0,0 0-1 0 0,1 0 1 0 0,-1 1-1 0 0,1-1 1 0 0,-1 1-1 0 0,1-1 1 0 0,0 1-1 0 0,-1-1 1 0 0,1 1-1 0 0,0 0 1 0 0,0 0-1 0 0,0 0 1 0 0,1-1-1 0 0,-1 1 0 0 0,0 0 1 0 0,1 0-1 0 0,-1 0 1 0 0,1 0-1 0 0,-1 0 1 0 0,1 0-1 0 0,0 0 1 0 0,0 0-1 0 0,0 1 1 0 0,0-1-1 0 0,0 0 1 0 0,1 0-1 0 0,-1 0 0 0 0,1 2 1 0 0,3 2 23 0 0,0 0-1 0 0,0 0 1 0 0,0 0-1 0 0,1-1 1 0 0,-1 1 0 0 0,1-1-1 0 0,1-1 1 0 0,-1 1-1 0 0,1-1 1 0 0,-1 0 0 0 0,1 0-1 0 0,11 5 1 0 0,3 0 29 0 0,0-2 1 0 0,1 0-1 0 0,0-1 1 0 0,0-1 0 0 0,32 4-1 0 0,109 1 151 0 0,38-16-176 0 0,-177 4-69 0 0,296-34-376 0 0,-275 27 199 0 0,0-2 0 0 0,0-1 0 0 0,-2-3 0 0 0,76-36 0 0 0,-108 46 107 0 0,29-18-146 0 0,-37 22 198 0 0,0-1 1 0 0,0 1-1 0 0,0-1 0 0 0,0 1 1 0 0,-1-1-1 0 0,1 0 1 0 0,-1 1-1 0 0,1-1 0 0 0,-1 0 1 0 0,1 0-1 0 0,-1 0 0 0 0,0 0 1 0 0,0 0-1 0 0,1-4 1 0 0,-3 5 15 0 0,1 0 0 0 0,-1 0 0 0 0,0 0 0 0 0,1 0 0 0 0,-1 0 0 0 0,0 0-1 0 0,0 1 1 0 0,0-1 0 0 0,0 0 0 0 0,0 0 0 0 0,0 1 0 0 0,0-1 0 0 0,0 0 0 0 0,0 1 0 0 0,0-1 0 0 0,0 1 0 0 0,0 0 0 0 0,0-1 0 0 0,0 1 0 0 0,-3-1 0 0 0,-12 0 26 0 0,0 1 0 0 0,0 0 0 0 0,0 1 0 0 0,0 1 1 0 0,1 0-1 0 0,-28 8 0 0 0,9 1 114 0 0,-64 28 0 0 0,89-35-85 0 0,1 0-1 0 0,0 1 0 0 0,1 0 1 0 0,-1 0-1 0 0,1 1 1 0 0,0 0-1 0 0,0 0 0 0 0,1 0 1 0 0,-9 12-1 0 0,13-16-24 0 0,1 1 0 0 0,-1-1-1 0 0,1 1 1 0 0,0-1 0 0 0,0 1 0 0 0,0-1-1 0 0,0 1 1 0 0,0 0 0 0 0,1-1 0 0 0,-1 1 0 0 0,1 0-1 0 0,0-1 1 0 0,-1 1 0 0 0,2 5 0 0 0,-1-5-4 0 0,1 0 1 0 0,0 0 0 0 0,0 0-1 0 0,1 0 1 0 0,-1 0 0 0 0,0-1-1 0 0,1 1 1 0 0,0 0-1 0 0,-1-1 1 0 0,1 1 0 0 0,0-1-1 0 0,1 0 1 0 0,-1 0 0 0 0,0 1-1 0 0,0-1 1 0 0,4 1 0 0 0,3 3 7 0 0,0 0 1 0 0,0-1-1 0 0,1 0 1 0 0,0-1-1 0 0,0 0 1 0 0,0-1-1 0 0,1 0 1 0 0,14 2-1 0 0,1-1-20 0 0,1-1-1 0 0,32 0 1 0 0,-45-4-36 0 0,1 1 1 0 0,-1-2-1 0 0,0 0 1 0 0,20-5-1 0 0,-28 5 11 0 0,1 0 0 0 0,0-1 0 0 0,-1 0 1 0 0,1 0-1 0 0,-1 0 0 0 0,0-1 0 0 0,0 1 0 0 0,0-2 0 0 0,-1 1 1 0 0,10-9-1 0 0,35-41-252 0 0,-49 53 258 0 0,1 1 8 0 0,0 0-1 0 0,0 0 0 0 0,0 0 1 0 0,0 0-1 0 0,0 1 0 0 0,0-1 1 0 0,0 1-1 0 0,0-1 1 0 0,0 1-1 0 0,0 0 0 0 0,0 0 1 0 0,0 0-1 0 0,0 0 0 0 0,-1 0 1 0 0,4 3-1 0 0,0-1 17 0 0,3 2 39 0 0,0 0 0 0 0,0 0 1 0 0,9 8-1 0 0,12 8 154 0 0,-27-20-141 0 0,40 5 239 0 0,-27-6-287 0 0,0-1 0 0 0,0-1-1 0 0,0-1 1 0 0,-1 0 0 0 0,1-1-1 0 0,-1 0 1 0 0,1-1 0 0 0,-2-1 0 0 0,1 0-1 0 0,0-1 1 0 0,13-9 0 0 0,6-18 69 0 0,-31 33-94 0 0,15-22-70 0 0,8-12 147 0 0,-24 33-79 0 0,1 0-45 0 0,-2 2 53 0 0,0 0-1 0 0,0 0 1 0 0,0 0 0 0 0,0 0-1 0 0,0-1 1 0 0,0 1-1 0 0,0 0 1 0 0,0 0-1 0 0,0 0 1 0 0,0 0-1 0 0,0 0 1 0 0,0-1-1 0 0,0 1 1 0 0,0 0-1 0 0,0 0 1 0 0,0 0-1 0 0,0 0 1 0 0,1 0-1 0 0,-1 0 1 0 0,0-1-1 0 0,0 1 1 0 0,0 0-1 0 0,0 0 1 0 0,0 0 0 0 0,0 0-1 0 0,0 0 1 0 0,1 0-1 0 0,-1 0 1 0 0,0 0-1 0 0,0 0 1 0 0,0 0-1 0 0,0 0 1 0 0,0 0-1 0 0,1 0 1 0 0,-1 0-1 0 0,0 0 1 0 0,0 0-1 0 0,0 0 1 0 0,0 0-1 0 0,0 0 1 0 0,1 0-1 0 0,-1 0 1 0 0,0 0 0 0 0,0 0-1 0 0,0 0 1 0 0,0 0-1 0 0,0 0 1 0 0,0 0-1 0 0,1 0 1 0 0,-1 0-1 0 0,0 0 1 0 0,0 0-1 0 0,0 0 1 0 0,0 0-1 0 0,0 0 1 0 0,0 1-1 0 0,1-1 1 0 0,-1 0-1 0 0,0 0 1 0 0,0 0-1 0 0,0 0 1 0 0,0 0 0 0 0,0 0-1 0 0,0 0 1 0 0,0 1-1 0 0,4 18 1 0 0,-3-14 18 0 0,0-2-6 0 0,5 25-29 0 0,-6-26 12 0 0,0 1 2 0 0,1 10 4 0 0,0-10 4 0 0,-1 0 3 0 0,5 26 17 0 0,-5-27-20 0 0,1 1-1 0 0,-1 8-1 0 0,1-8 14 0 0,-1 0-2 0 0,1-2-7 0 0,0 1 0 0 0,-1 0-1 0 0,1 0 1 0 0,0-1-1 0 0,0 1 1 0 0,0 0-1 0 0,0-1 1 0 0,0 1-1 0 0,0-1 1 0 0,3 3-1 0 0,-2-3 119 0 0,3-4-106 0 0,9-6-7 0 0,0 0 0 0 0,-1-1 0 0 0,19-18 0 0 0,-30 26 0 0 0,16-3 703 0 0,-18 5-704 0 0,-8 10 115 0 0,6-7-124 0 0,-1 0 0 0 0,1-1 1 0 0,-1 0-1 0 0,0 0 0 0 0,1 0 0 0 0,-1 0 0 0 0,0 0 1 0 0,-1 0-1 0 0,-4 1 0 0 0,-22 5 40 0 0,0-2 1 0 0,0-2-1 0 0,-51 3 1 0 0,-96-11-68 0 0,104 1-19 0 0,-212-18-236 0 0,201 13 177 0 0,-776-60-804 0 0,674 58 662 0 0,-591-8-432 0 0,457 30 564 0 0,-267 49-145 0 0,517-50 229 0 0,-26 2 129 0 0,-179 50 1 0 0,246-51-45 0 0,27-11 11 0 0,8-1-55 0 0,36 0-54 0 0,-1-3 0 0 0,1-1 0 0 0,-1-2 0 0 0,41-12 0 0 0,-7 2-27 0 0,331-79-122 0 0,-281 59 89 0 0,206-70-229 0 0,-316 101 338 0 0,-8 2 8 0 0,0 1 0 0 0,-1-1 0 0 0,1 0 0 0 0,-1 0 0 0 0,1-1 0 0 0,9-7 0 0 0,-16 10-12 0 0,0 1-1 0 0,0 0 1 0 0,-1 0-1 0 0,1-1 1 0 0,0 1-1 0 0,0 0 1 0 0,0 0 0 0 0,0 0-1 0 0,-1-1 1 0 0,1 1-1 0 0,0 0 1 0 0,0 0-1 0 0,-1 0 1 0 0,1 0-1 0 0,0 0 1 0 0,0-1-1 0 0,0 1 1 0 0,-1 0-1 0 0,1 0 1 0 0,0 0-1 0 0,0 0 1 0 0,-1 0 0 0 0,1 0-1 0 0,0 0 1 0 0,-1 0-1 0 0,1 0 1 0 0,0 0-1 0 0,0 0 1 0 0,-1 0-1 0 0,1 0 1 0 0,0 0-1 0 0,0 0 1 0 0,-1 0-1 0 0,1 1 1 0 0,0-1-1 0 0,0 0 1 0 0,-1 0 0 0 0,-14 1 10 0 0,-62 19 101 0 0,-129 51 0 0 0,138-43 169 0 0,-101 57 0 0 0,164-83-248 0 0,1 1 0 0 0,-1-1-1 0 0,1 1 1 0 0,0 1-1 0 0,0-1 1 0 0,0 0-1 0 0,0 1 1 0 0,0 0-1 0 0,1 0 1 0 0,-1 0 0 0 0,-4 9-1 0 0,7-12 40 0 0,5 3-21 0 0,-3-4-51 0 0,2 3 1 0 0,0 0-1 0 0,1-1 1 0 0,0 1 0 0 0,-1-1 0 0 0,1 0 0 0 0,0 0 0 0 0,0-1 0 0 0,0 1 0 0 0,0-1 0 0 0,0 0 0 0 0,7 2-1 0 0,39 2-127 0 0,99-3 0 0 0,47-14-58 0 0,-186 11 178 0 0,491-67-463 0 0,-483 64 451 0 0,27-5-48 0 0,0-2 0 0 0,77-29 0 0 0,-107 31 149 0 0,-15 8-78 0 0,-1 1-1 0 0,1 0 1 0 0,0 0 0 0 0,0-1 0 0 0,0 1 0 0 0,-1 0 0 0 0,1 0 0 0 0,0-1 0 0 0,0 1 0 0 0,-1 0 0 0 0,1 0 0 0 0,0 0 0 0 0,0 0 0 0 0,-1-1 0 0 0,1 1 0 0 0,0 0 0 0 0,-1 0 0 0 0,1 0 0 0 0,0 0 0 0 0,0 0 0 0 0,-1 0 0 0 0,1 0 0 0 0,0 0 0 0 0,-1 0 0 0 0,1 0 0 0 0,0 0 0 0 0,-1 0 0 0 0,1 0 0 0 0,-1 0 0 0 0,-35 1 135 0 0,-36 10 7 0 0,25-2-56 0 0,-49 8 149 0 0,-136 43 0 0 0,-90 54 628 0 0,304-107-762 0 0,-1 1 0 0 0,1 0 1 0 0,1 1-1 0 0,0 1 1 0 0,0 1-1 0 0,-17 15 1 0 0,32-25-94 0 0,1 0 0 0 0,0 0 0 0 0,0 0 0 0 0,0 0 0 0 0,0 0 0 0 0,0 0 0 0 0,0 0 1 0 0,0 0-1 0 0,0 1 0 0 0,1-1 0 0 0,-1 0 0 0 0,0 1 0 0 0,1-1 0 0 0,-1 0 0 0 0,1 1 0 0 0,-1-1 1 0 0,1 1-1 0 0,0-1 0 0 0,0 1 0 0 0,-1 2 0 0 0,2-3-4 0 0,-1 0-1 0 0,1 0 0 0 0,-1 1 1 0 0,1-1-1 0 0,0 0 1 0 0,-1 0-1 0 0,1 0 1 0 0,0 0-1 0 0,0 0 1 0 0,0 0-1 0 0,0 0 1 0 0,-1 0-1 0 0,1-1 1 0 0,1 1-1 0 0,-1 0 1 0 0,0 0-1 0 0,0-1 1 0 0,2 2-1 0 0,7 2 15 0 0,1-1-1 0 0,-1 0 1 0 0,1 0-1 0 0,14 1 1 0 0,-20-3-24 0 0,51 6-12 0 0,109-1 1 0 0,44-17-136 0 0,-158 8 101 0 0,88-10-136 0 0,-112 9 87 0 0,0-1-1 0 0,49-16 1 0 0,-74 20 84 0 0,0 1 0 0 0,0-1 0 0 0,0 0 1 0 0,0 1-1 0 0,-1-1 0 0 0,1 0 1 0 0,0 0-1 0 0,-1 0 0 0 0,1-1 0 0 0,0 1 1 0 0,-1 0-1 0 0,0 0 0 0 0,1-1 1 0 0,-1 1-1 0 0,0-1 0 0 0,1 1 0 0 0,-1-1 1 0 0,0 0-1 0 0,0 1 0 0 0,-1-1 1 0 0,1 0-1 0 0,1-3 0 0 0,-2 3 2 0 0,0 0 0 0 0,-1 0 0 0 0,1 0 0 0 0,0 0 0 0 0,-1 1 0 0 0,1-1 0 0 0,-1 0 0 0 0,0 0 0 0 0,1 0 0 0 0,-1 1 0 0 0,0-1 1 0 0,0 0-1 0 0,0 1 0 0 0,-1-1 0 0 0,1 1 0 0 0,0-1 0 0 0,-1 1 0 0 0,1 0 0 0 0,0 0 0 0 0,-1-1 0 0 0,0 1 0 0 0,1 0 0 0 0,-1 0 0 0 0,-2-1 0 0 0,-16-9-14 0 0,0 0 0 0 0,-1 2 1 0 0,-1 0-1 0 0,-42-11 0 0 0,45 14 14 0 0,-88-20-39 0 0,-131-17 0 0 0,233 43 48 0 0,-228-28-28 0 0,-321 4 0 0 0,-60 58 22 0 0,375-6 43 0 0,-252 65 0 0 0,480-90-33 0 0,-129 33 75 0 0,116-28-54 0 0,1 1 1 0 0,0 0 0 0 0,-34 21 0 0 0,51-27-19 0 0,1 0 0 0 0,0 1 0 0 0,1 0 0 0 0,-9 7 0 0 0,13-10-4 0 0,-1-1-1 0 0,0 1 1 0 0,1-1 0 0 0,-1 1-1 0 0,1 0 1 0 0,-1-1 0 0 0,1 1-1 0 0,-1 0 1 0 0,1-1 0 0 0,0 1 0 0 0,-1 0-1 0 0,1 0 1 0 0,0-1 0 0 0,-1 1-1 0 0,1 0 1 0 0,0 0 0 0 0,0 0-1 0 0,0-1 1 0 0,0 1 0 0 0,0 0-1 0 0,0 0 1 0 0,0 0 0 0 0,0 0 0 0 0,0-1-1 0 0,0 1 1 0 0,0 0 0 0 0,0 0-1 0 0,1 0 1 0 0,-1-1 0 0 0,0 1-1 0 0,1 0 1 0 0,-1 0 0 0 0,1-1 0 0 0,-1 1-1 0 0,0 0 1 0 0,1-1 0 0 0,-1 1-1 0 0,1 0 1 0 0,0-1 0 0 0,-1 1-1 0 0,1-1 1 0 0,0 1 0 0 0,-1-1-1 0 0,1 1 1 0 0,0-1 0 0 0,0 1 0 0 0,9 3 8 0 0,0 0 0 0 0,0-1 1 0 0,0 0-1 0 0,0-1 0 0 0,1 0 1 0 0,-1 0-1 0 0,16 0 1 0 0,-5 0-1 0 0,147 6 57 0 0,497-43-161 0 0,-478 11-300 0 0,289-76 0 0 0,-351 61-1 0 0,-108 32 287 0 0,-1 0-1 0 0,1-1 1 0 0,-2 0 0 0 0,28-21 0 0 0,-40 27 86 0 0,-1 0-1 0 0,1 0 1 0 0,-1 0 0 0 0,0 0 0 0 0,0 0 0 0 0,1-1 0 0 0,-1 1-1 0 0,-1-1 1 0 0,1 0 0 0 0,0 1 0 0 0,-1-1 0 0 0,1 0 0 0 0,-1 0-1 0 0,0 0 1 0 0,0 0 0 0 0,0 0 0 0 0,0-1 0 0 0,-1 1 0 0 0,1 0-1 0 0,-1-6 1 0 0,-1 4 4 0 0,1 1 0 0 0,-1 0 0 0 0,-1 0 0 0 0,1 0 0 0 0,0 0 0 0 0,-1 0 0 0 0,0 0 0 0 0,0 0 0 0 0,0 0 0 0 0,-1 1 0 0 0,1-1 0 0 0,-1 1 0 0 0,0-1 0 0 0,-5-4 0 0 0,-6-4 0 0 0,0 1 0 0 0,0 0 0 0 0,-1 1 0 0 0,0 1 0 0 0,-1 1 0 0 0,-24-10 0 0 0,26 11 10 0 0,-28-11-1 0 0,-1 3 0 0 0,-1 1 0 0 0,0 1-1 0 0,-62-7 1 0 0,-185-3-7 0 0,-111 35 35 0 0,-174 65 67 0 0,422-48 6 0 0,2 7-1 0 0,-168 62 1 0 0,280-83-6 0 0,-43 23 1 0 0,72-32-58 0 0,0 0 1 0 0,1 1 0 0 0,-1 0-1 0 0,2 1 1 0 0,-1 0 0 0 0,1 0-1 0 0,0 1 1 0 0,-11 15 0 0 0,18-22-22 0 0,1 0-1 0 0,-1 1 1 0 0,1-1 0 0 0,0 0 0 0 0,0 0 0 0 0,0 1-1 0 0,0-1 1 0 0,0 1 0 0 0,0-1 0 0 0,1 1 0 0 0,-1-1-1 0 0,1 1 1 0 0,0 0 0 0 0,0-1 0 0 0,0 1-1 0 0,0-1 1 0 0,0 1 0 0 0,0 0 0 0 0,1-1 0 0 0,-1 1-1 0 0,1-1 1 0 0,0 1 0 0 0,0-1 0 0 0,0 0 0 0 0,0 1-1 0 0,0-1 1 0 0,0 0 0 0 0,1 1 0 0 0,-1-1 0 0 0,3 3-1 0 0,3 1 14 0 0,-1 0 0 0 0,1 0-1 0 0,0 0 1 0 0,0-1 0 0 0,0 0-1 0 0,1 0 1 0 0,14 6 0 0 0,4 0 9 0 0,1-1 0 0 0,0-1 0 0 0,0-1 1 0 0,37 5-1 0 0,-34-7-14 0 0,110 15 61 0 0,243 7 1 0 0,69-43-126 0 0,-390 11 8 0 0,533-66-540 0 0,-486 46 332 0 0,-96 20 199 0 0,-1 0 1 0 0,0-1 0 0 0,1 0 0 0 0,-1-1 0 0 0,21-13 0 0 0,-31 17 37 0 0,0 1 0 0 0,0 0-1 0 0,-1-1 1 0 0,1 1 0 0 0,0-1 0 0 0,-1 0-1 0 0,0 1 1 0 0,1-1 0 0 0,-1 0 0 0 0,0 0-1 0 0,1 0 1 0 0,-1 0 0 0 0,0 0 0 0 0,-1 0-1 0 0,2-3 1 0 0,-2 3 4 0 0,0 0-1 0 0,1 1 1 0 0,-2-1 0 0 0,1 1-1 0 0,0-1 1 0 0,0 0 0 0 0,0 1-1 0 0,-1-1 1 0 0,1 1 0 0 0,-1-1-1 0 0,1 1 1 0 0,-1-1 0 0 0,0 1-1 0 0,1 0 1 0 0,-1-1-1 0 0,0 1 1 0 0,-2-2 0 0 0,-3-3-5 0 0,0 0-1 0 0,0 1 1 0 0,0 0 0 0 0,-1 1 0 0 0,0 0 0 0 0,0-1 0 0 0,0 2-1 0 0,-11-5 1 0 0,-30-9-13 0 0,0 2 0 0 0,0 2 0 0 0,-1 2 0 0 0,-66-6 0 0 0,-212 2-54 0 0,-253 57-4 0 0,10 59 95 0 0,410-63 51 0 0,2 7 0 0 0,-162 70-1 0 0,270-95 0 0 0,0 2-1 0 0,-88 56 1 0 0,129-72-42 0 0,1 1-1 0 0,0-1 1 0 0,0 2 0 0 0,0-1 0 0 0,1 1 0 0 0,-12 16 0 0 0,17-21-10 0 0,0 0 0 0 0,0 1-1 0 0,1-1 1 0 0,-1 0 0 0 0,1 1 0 0 0,-1 0 0 0 0,1-1 0 0 0,0 1 0 0 0,1 0 0 0 0,-1-1 0 0 0,0 1 0 0 0,1 0 0 0 0,0 0 0 0 0,0-1 0 0 0,0 1 0 0 0,1 0-1 0 0,-1 0 1 0 0,1 0 0 0 0,0-1 0 0 0,0 1 0 0 0,0-1 0 0 0,3 7 0 0 0,0-3 4 0 0,0 0 1 0 0,0 0-1 0 0,1-1 0 0 0,1 1 0 0 0,-1-1 1 0 0,1 0-1 0 0,0 0 0 0 0,0-1 1 0 0,0 0-1 0 0,1 0 0 0 0,10 6 0 0 0,16 7 29 0 0,0-1-1 0 0,2-1 1 0 0,67 20-1 0 0,107 15 80 0 0,-97-33-36 0 0,133 4 1 0 0,-224-21-80 0 0,382 7 113 0 0,-380-9-118 0 0,1278-72-1906 0 0,-1203 61 1637 0 0,405-56-7219 0 0,-371 43 5187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7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47 188 0 0,'0'-41'5060'0'0,"0"39"-4200"0"0,7-1 4269 0 0,-3 11-4620 0 0,0 0 0 0 0,-1 0 0 0 0,0 1 0 0 0,-1-1 1 0 0,4 15-1 0 0,4 50 1302 0 0,-10-69-1751 0 0,16 149 2061 0 0,8 70-2549 0 0,-22-214-324 0 0,-1 0 0 0 0,0 0 0 0 0,-1 0-1 0 0,0 0 1 0 0,0-1 0 0 0,-3 14-1 0 0,3-21 628 0 0,-1 0-1 0 0,1 0 1 0 0,-1 0-1 0 0,1 0 1 0 0,-1-1-1 0 0,0 1 1 0 0,0 0-1 0 0,1 0 0 0 0,-1-1 1 0 0,0 1-1 0 0,0 0 1 0 0,0-1-1 0 0,0 1 1 0 0,0-1-1 0 0,0 1 1 0 0,0-1-1 0 0,0 1 0 0 0,0-1 1 0 0,0 0-1 0 0,0 1 1 0 0,0-1-1 0 0,0 0 1 0 0,0 0-1 0 0,0 0 1 0 0,0 0-1 0 0,0 0 0 0 0,0 0 1 0 0,-2 0-1 0 0,-30-5-178 0 0,28 4 818 0 0,-1 0 0 0 0,1-1 0 0 0,0 0 0 0 0,0-1 0 0 0,-1 1 0 0 0,-5-5 1940 0 0,11 6-2373 0 0,0 0-1 0 0,1 1 1 0 0,-1-1-1 0 0,0 0 1 0 0,1 0-1 0 0,-1 1 1 0 0,1-1-1 0 0,-1 0 1 0 0,1 1-1 0 0,0-1 1 0 0,-1 0-1 0 0,1 1 1 0 0,0-1-1 0 0,-1 1 1 0 0,1-1-1 0 0,0 1 1 0 0,0 0-1 0 0,-1-1 1 0 0,1 1-1 0 0,0 0 1 0 0,0-1-1 0 0,0 1 1 0 0,1 0-1 0 0,27-8 1233 0 0,-19 6-970 0 0,0-1-98 0 0,24-7 473 0 0,-1-1-1 0 0,0-2 0 0 0,38-21 0 0 0,-62 29-630 0 0,0-1 0 0 0,0 0-1 0 0,-1 0 1 0 0,0 0 0 0 0,0-1 0 0 0,-1-1-1 0 0,0 1 1 0 0,0-1 0 0 0,-1-1-1 0 0,0 1 1 0 0,0-1 0 0 0,-1 0 0 0 0,0 0-1 0 0,-1-1 1 0 0,6-14 0 0 0,-6 10-40 0 0,0 1 1 0 0,0-1-1 0 0,-2 0 1 0 0,0 0-1 0 0,0 0 1 0 0,-1 0-1 0 0,-1 0 1 0 0,0 0 0 0 0,-4-24-1 0 0,3 36-33 0 0,1 0 0 0 0,0 1 0 0 0,-1-1 0 0 0,1 1 0 0 0,-1-1 0 0 0,0 1 0 0 0,1 0 0 0 0,-1-1 0 0 0,0 1 0 0 0,0-1 0 0 0,0 1 0 0 0,-1-2 0 0 0,1 3 8 0 0,1-1 1 0 0,-1 1 0 0 0,1 0 0 0 0,0 0 0 0 0,-1-1 0 0 0,0 1-1 0 0,1 0 1 0 0,-1 0 0 0 0,1 0 0 0 0,-1-1 0 0 0,1 1 0 0 0,-1 0 0 0 0,1 0-1 0 0,-1 0 1 0 0,1 0 0 0 0,-1 0 0 0 0,0 0 0 0 0,1 0 0 0 0,-1 0-1 0 0,1 0 1 0 0,-1 0 0 0 0,1 1 0 0 0,-1-1 0 0 0,-1 1 43 0 0,0 0 0 0 0,1 0 0 0 0,-1 0-1 0 0,1 0 1 0 0,-1 0 0 0 0,1 0 0 0 0,-1 1 0 0 0,1-1 0 0 0,0 1 0 0 0,0-1 0 0 0,0 1 0 0 0,0-1 0 0 0,0 1 0 0 0,0 0-1 0 0,0-1 1 0 0,-1 4 0 0 0,-2 10 265 0 0,0 1-1 0 0,0 0 0 0 0,2 0 1 0 0,0 0-1 0 0,1 0 0 0 0,0 0 1 0 0,1 1-1 0 0,5 28 0 0 0,0-14 36 0 0,2-1-1 0 0,1 0 0 0 0,19 48 1 0 0,-26-74-464 0 0,1-1 1 0 0,0 1-1 0 0,0 0 0 0 0,0 0 1 0 0,1-1-1 0 0,-1 1 1 0 0,1-1-1 0 0,0 0 0 0 0,0 0 1 0 0,5 4-1 0 0,-6-5-345 0 0,0-1 0 0 0,0 0-1 0 0,0 0 1 0 0,0 0-1 0 0,0 0 1 0 0,0 0-1 0 0,1 0 1 0 0,3 0 0 0 0,-4-1-316 0 0,0 0 1 0 0,0 1 0 0 0,0-1 0 0 0,0-1 0 0 0,0 1-1 0 0,0 0 1 0 0,0 0 0 0 0,0-1 0 0 0,0 1-1 0 0,3-2 1 0 0,1-2-1921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55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7636 109 352 0 0,'-6'-1'632'0'0,"-17"-2"67"0"0,0 1 0 0 0,-1 1-1 0 0,1 1 1 0 0,0 1 0 0 0,-1 1-1 0 0,1 1 1 0 0,0 1 0 0 0,0 2 0 0 0,0 0-1 0 0,1 1 1 0 0,0 1 0 0 0,0 1 0 0 0,1 1-1 0 0,-36 23 1 0 0,54-31-540 0 0,-1 1-1 0 0,1 0 1 0 0,0 0-1 0 0,-1 0 1 0 0,1 0 0 0 0,1 1-1 0 0,-1-1 1 0 0,0 1-1 0 0,1 0 1 0 0,0-1 0 0 0,0 1-1 0 0,0 0 1 0 0,-2 5 0 0 0,4-6-61 0 0,-1 0 0 0 0,0 0 0 0 0,1-1 0 0 0,0 1 0 0 0,-1 1 0 0 0,1-1 0 0 0,0 0 0 0 0,1 0 0 0 0,-1 0 0 0 0,0 0 0 0 0,1-1 0 0 0,0 1 0 0 0,0 0 0 0 0,0 0 0 0 0,0 0 0 0 0,0 0 0 0 0,0-1 0 0 0,1 1 0 0 0,-1 0 0 0 0,4 3 0 0 0,5 5 76 0 0,0 0-1 0 0,0-1 1 0 0,1-1 0 0 0,0 0-1 0 0,1 0 1 0 0,0-1-1 0 0,20 10 1 0 0,3 0 118 0 0,51 17 0 0 0,113 20 371 0 0,-171-48-596 0 0,102 19 154 0 0,1-5-1 0 0,1-6 1 0 0,0-6 0 0 0,200-11-1 0 0,-290 0-355 0 0,-1-2-1 0 0,76-18 0 0 0,-104 19 93 0 0,0-1 0 0 0,0 0 0 0 0,0-1 0 0 0,-1 0-1 0 0,0-1 1 0 0,0-1 0 0 0,0 0 0 0 0,-1 0 0 0 0,0-1 0 0 0,-1-1 0 0 0,0 0-1 0 0,16-18 1 0 0,-23 24 21 0 0,0-1 0 0 0,-1 1-1 0 0,0-1 1 0 0,1 0-1 0 0,-1 0 1 0 0,-1 0-1 0 0,1 0 1 0 0,-1 0 0 0 0,1 0-1 0 0,-1 0 1 0 0,0-1-1 0 0,-1 1 1 0 0,1 0-1 0 0,-1-1 1 0 0,1 1 0 0 0,-2-8-1 0 0,0 6 3 0 0,-1 1 0 0 0,1 0 0 0 0,-1-1 0 0 0,0 1 0 0 0,0 0 0 0 0,-1 0 0 0 0,1 0 0 0 0,-1 1 0 0 0,0-1 0 0 0,-1 1 1 0 0,-5-8-1 0 0,-4 0 4 0 0,0 1 1 0 0,-1 0-1 0 0,0 0 1 0 0,-1 2 0 0 0,0 0-1 0 0,0 0 1 0 0,-20-7-1 0 0,0 3 49 0 0,0 2-1 0 0,-1 1 0 0 0,0 2 0 0 0,0 1 1 0 0,-1 2-1 0 0,1 1 0 0 0,-1 2 0 0 0,0 2 1 0 0,0 1-1 0 0,-50 9 0 0 0,71-8 3 0 0,1 1 1 0 0,-1 1-1 0 0,1 1 1 0 0,0 0-1 0 0,-24 13 0 0 0,35-16-15 0 0,1 0-1 0 0,-1 0 0 0 0,1 1 0 0 0,-1 0 0 0 0,1-1 1 0 0,0 1-1 0 0,0 1 0 0 0,0-1 0 0 0,0 0 0 0 0,1 1 1 0 0,-4 5-1 0 0,5-6 1 0 0,0-1 0 0 0,0 1 0 0 0,0 0 0 0 0,0 0 0 0 0,1 0 0 0 0,-1 0 1 0 0,1 0-1 0 0,0 0 0 0 0,0 0 0 0 0,0 0 0 0 0,0 0 0 0 0,0 0 0 0 0,1 0 0 0 0,0 0 0 0 0,-1-1 0 0 0,1 1 1 0 0,0 0-1 0 0,3 5 0 0 0,1 1 15 0 0,1 0 1 0 0,0 0-1 0 0,0 0 1 0 0,1-1-1 0 0,0 0 1 0 0,0 0-1 0 0,1-1 1 0 0,0 0 0 0 0,1 0-1 0 0,17 10 1 0 0,8 3 48 0 0,58 25 1 0 0,-9-13 36 0 0,139 34 1 0 0,-79-35 28 0 0,194 19 0 0 0,-322-49-143 0 0,534 35 218 0 0,-122-41-327 0 0,-354-1-38 0 0,84-16 0 0 0,-134 17 96 0 0,1-1 0 0 0,-1-1 0 0 0,0-1 0 0 0,-1-1 0 0 0,0-1 0 0 0,0-1 0 0 0,25-17 0 0 0,-38 22 20 0 0,-1 0 1 0 0,-1-1-1 0 0,1 0 1 0 0,-1 0-1 0 0,0 0 0 0 0,-1-1 1 0 0,8-12-1 0 0,-12 17 10 0 0,0 1 0 0 0,0-2 0 0 0,-1 1 0 0 0,0 0-1 0 0,1 0 1 0 0,-1 0 0 0 0,0-1 0 0 0,-1 1 0 0 0,1 0 0 0 0,0-1 0 0 0,-1 1 0 0 0,0-1 0 0 0,0 1 0 0 0,0-1 0 0 0,0 1 0 0 0,-1 0 0 0 0,1-1-1 0 0,-1 1 1 0 0,0-1 0 0 0,0 1 0 0 0,0 0 0 0 0,0 0 0 0 0,-1-1 0 0 0,1 1 0 0 0,-1 0 0 0 0,-2-4 0 0 0,-3-2-14 0 0,0 1 0 0 0,-1-1 0 0 0,0 1-1 0 0,0 1 1 0 0,-1-1 0 0 0,0 1 0 0 0,0 1 0 0 0,-14-8 0 0 0,-29-12 5 0 0,-1 1 1 0 0,-1 4-1 0 0,-1 1 0 0 0,-1 3 0 0 0,-110-19 0 0 0,38 19 96 0 0,-214-3 0 0 0,23 33 285 0 0,285-10-303 0 0,-3-1 115 0 0,-1 1 0 0 0,1 2 1 0 0,0 2-1 0 0,-48 15 0 0 0,80-20-104 0 0,0 1 1 0 0,0-1 0 0 0,0 1-1 0 0,0-1 1 0 0,-7 6-1 0 0,11-7-42 0 0,0 0 0 0 0,0 0 0 0 0,0 0 0 0 0,0 0-1 0 0,0 0 1 0 0,1 0 0 0 0,-1 0 0 0 0,0 0-1 0 0,0 0 1 0 0,1 0 0 0 0,-1 0 0 0 0,0 0 0 0 0,1 1-1 0 0,0-1 1 0 0,-1 0 0 0 0,1 0 0 0 0,-1 1-1 0 0,1-1 1 0 0,0 0 0 0 0,0 1 0 0 0,0-1 0 0 0,0 0-1 0 0,0 1 1 0 0,0 1 0 0 0,8 6 200 0 0,0-1-184 0 0,1-1 0 0 0,0 0 0 0 0,0-1 0 0 0,1 0 0 0 0,-1 0 0 0 0,2-1 0 0 0,-1 0 0 0 0,12 4 0 0 0,106 31 185 0 0,179 34-1 0 0,-213-56-147 0 0,34 6 45 0 0,163 11 1 0 0,-248-32-101 0 0,546 16 97 0 0,-581-19-120 0 0,290-21-147 0 0,-261 17 125 0 0,0-3-1 0 0,-1-1 0 0 0,0-1 0 0 0,-1-3 1 0 0,0 0-1 0 0,37-20 0 0 0,-61 26 10 0 0,0 0-1 0 0,-1-1 0 0 0,-1 0 0 0 0,1-1 0 0 0,-1 0 0 0 0,0 0 1 0 0,12-16-1 0 0,-19 22 8 0 0,0-1 1 0 0,-1 1-1 0 0,1 0 1 0 0,0-1-1 0 0,-1 0 1 0 0,0 1-1 0 0,0-1 1 0 0,0 0-1 0 0,0 0 1 0 0,0 0-1 0 0,0 1 1 0 0,-1-1-1 0 0,1 0 1 0 0,-1 0-1 0 0,0 0 1 0 0,0 0-1 0 0,0 0 1 0 0,0 0-1 0 0,-1 0 0 0 0,1 0 1 0 0,-1 0-1 0 0,1 0 1 0 0,-1 0-1 0 0,0 1 1 0 0,0-1-1 0 0,-1 0 1 0 0,1 1-1 0 0,-1-1 1 0 0,1 0-1 0 0,-1 1 1 0 0,0 0-1 0 0,1-1 1 0 0,-1 1-1 0 0,-1 0 1 0 0,1 0-1 0 0,0 0 1 0 0,-4-3-1 0 0,-12-7 4 0 0,-1 0 0 0 0,0 1 0 0 0,0 1 0 0 0,-1 0 0 0 0,-1 2 0 0 0,1 0 0 0 0,-1 1 0 0 0,-41-7 0 0 0,-17 1 65 0 0,-83-2 1 0 0,159 15-61 0 0,-9-1 16 0 0,-81-2 71 0 0,80 3-34 0 0,0 1-1 0 0,1 0 1 0 0,-1 1 0 0 0,0 1-1 0 0,-13 4 1 0 0,25-7 17 0 0,7 4 0 0 0,4 2-47 0 0,1 0-1 0 0,1 0 1 0 0,-1-1-1 0 0,1-1 1 0 0,15 4-1 0 0,78 14 62 0 0,-76-17-70 0 0,340 46 40 0 0,-25-27-160 0 0,-276-23 44 0 0,0-4 0 0 0,133-21 0 0 0,-196 23 58 0 0,56-14-5 0 0,-58 14 1 0 0,1-1-1 0 0,-1 1 0 0 0,0 0 0 0 0,1-1 0 0 0,-1 0 0 0 0,0 0 0 0 0,0 0 0 0 0,0 0 1 0 0,0 0-1 0 0,-1 0 0 0 0,1-1 0 0 0,-1 0 0 0 0,1 1 0 0 0,2-5 0 0 0,-5 6 5 0 0,1 1 0 0 0,-1-1 0 0 0,0 0 0 0 0,0 1 0 0 0,0-1 0 0 0,1 0-1 0 0,-1 1 1 0 0,0-1 0 0 0,0 0 0 0 0,0 1 0 0 0,0-1 0 0 0,0 0 0 0 0,0 1-1 0 0,-1-1 1 0 0,1 0 0 0 0,0 1 0 0 0,0-1 0 0 0,0 0 0 0 0,-1 1-1 0 0,1-1 1 0 0,0 0 0 0 0,0 1 0 0 0,-1-1 0 0 0,1 1 0 0 0,-1-1 0 0 0,1 1-1 0 0,-1-1 1 0 0,1 1 0 0 0,0-1 0 0 0,-1 1 0 0 0,0-1 0 0 0,1 1 0 0 0,-1 0-1 0 0,1-1 1 0 0,-1 1 0 0 0,1 0 0 0 0,-1-1 0 0 0,0 1 0 0 0,1 0 0 0 0,-1 0-1 0 0,0-1 1 0 0,-34-7-24 0 0,32 7 29 0 0,-23-2 10 0 0,1 2-1 0 0,0 0 0 0 0,0 1 1 0 0,-1 2-1 0 0,1 0 1 0 0,0 2-1 0 0,0 1 1 0 0,1 1-1 0 0,-28 10 1 0 0,46-14 4 0 0,0 1 1 0 0,0-1 0 0 0,0 1-1 0 0,1 1 1 0 0,-1-1 0 0 0,1 1 0 0 0,0 0-1 0 0,0 0 1 0 0,-5 5 0 0 0,9-8-8 0 0,-1 1 1 0 0,1-1-1 0 0,0 1 1 0 0,0-1-1 0 0,0 1 1 0 0,0-1-1 0 0,0 1 1 0 0,0-1-1 0 0,1 1 1 0 0,-1 0-1 0 0,0 0 1 0 0,1-1-1 0 0,0 1 1 0 0,-1 0-1 0 0,1 0 1 0 0,0-1-1 0 0,0 1 1 0 0,0 0-1 0 0,0 0 1 0 0,0 0-1 0 0,0-1 1 0 0,0 1-1 0 0,1 0 1 0 0,-1 0-1 0 0,1 0 1 0 0,-1-1-1 0 0,1 1 1 0 0,0 0-1 0 0,0-1 1 0 0,0 1 0 0 0,0-1-1 0 0,0 1 1 0 0,0-1-1 0 0,0 1 1 0 0,2 1-1 0 0,4 4 19 0 0,1 0 0 0 0,0-1 0 0 0,0 0 0 0 0,0 0 0 0 0,0-1 0 0 0,15 7 0 0 0,59 21 81 0 0,-69-29-92 0 0,92 26 72 0 0,-71-22-76 0 0,131 29-21 0 0,-131-32-36 0 0,1-1 0 0 0,-1-1 0 0 0,44-3 0 0 0,-73 0 28 0 0,0 0 0 0 0,0-1-1 0 0,0 0 1 0 0,0 0 0 0 0,-1 0 0 0 0,1 0-1 0 0,0-1 1 0 0,-1 0 0 0 0,1 0 0 0 0,-1 0-1 0 0,8-6 1 0 0,-11 7 2 0 0,1 0 0 0 0,-1-1 0 0 0,0 1 0 0 0,0-1 0 0 0,0 1 0 0 0,0-1 0 0 0,0 0 0 0 0,0 1 0 0 0,0-1 0 0 0,-1 0 0 0 0,1 0 0 0 0,0 0 0 0 0,-1 1 1 0 0,0-1-1 0 0,1 0 0 0 0,-1 0 0 0 0,0 0 0 0 0,0 0 0 0 0,0 0 0 0 0,0 0 0 0 0,0 1 0 0 0,-1-1 0 0 0,1 0 0 0 0,-1 0 0 0 0,1 0 0 0 0,-1 0 0 0 0,1 1 0 0 0,-1-1 0 0 0,0 0 0 0 0,0 1 0 0 0,0-1 0 0 0,0 0 0 0 0,-2-1 0 0 0,-5-8-22 0 0,-1 0-1 0 0,0 0 1 0 0,0 1 0 0 0,-1 1-1 0 0,0-1 1 0 0,-1 2 0 0 0,0-1-1 0 0,0 2 1 0 0,-1-1 0 0 0,-13-5-1 0 0,-19-8-43 0 0,-62-21-1 0 0,33 16 26 0 0,-2 4-1 0 0,0 3 1 0 0,-93-12-1 0 0,113 25 87 0 0,-105 0-1 0 0,131 7-6 0 0,0 1 1 0 0,-1 2-1 0 0,1 1 0 0 0,0 1 0 0 0,-32 12 0 0 0,54-15-8 0 0,0-1-1 0 0,0 1 1 0 0,1 1 0 0 0,-1-1-1 0 0,1 1 1 0 0,-6 5-1 0 0,11-8-10 0 0,0-1 0 0 0,0 1 0 0 0,0 0 0 0 0,0 0 0 0 0,0 0 0 0 0,0 0 0 0 0,0 0 0 0 0,0 1 0 0 0,1-1 0 0 0,-1 0-1 0 0,0 0 1 0 0,1 1 0 0 0,-1-1 0 0 0,1 0 0 0 0,0 0 0 0 0,-1 1 0 0 0,1-1 0 0 0,0 0 0 0 0,0 1 0 0 0,0-1 0 0 0,0 1-1 0 0,0-1 1 0 0,0 0 0 0 0,0 1 0 0 0,0-1 0 0 0,0 0 0 0 0,1 1 0 0 0,-1-1 0 0 0,1 0 0 0 0,-1 1 0 0 0,1-1 0 0 0,-1 0-1 0 0,1 0 1 0 0,0 0 0 0 0,-1 1 0 0 0,1-1 0 0 0,0 0 0 0 0,0 0 0 0 0,0 0 0 0 0,1 1 0 0 0,7 7 14 0 0,1 0 1 0 0,1 0-1 0 0,-1-1 1 0 0,1-1-1 0 0,0 1 0 0 0,1-2 1 0 0,17 8-1 0 0,91 30-22 0 0,-114-42-3 0 0,52 16-80 0 0,2-3 0 0 0,0-2-1 0 0,1-3 1 0 0,83 3 0 0 0,-132-13 44 0 0,-1 0 1 0 0,1-1-1 0 0,0-1 1 0 0,-1 1-1 0 0,1-2 1 0 0,16-5 0 0 0,-26 7 25 0 0,1 0 0 0 0,0 0 0 0 0,-1-1 0 0 0,1 1 0 0 0,-1-1 1 0 0,1 1-1 0 0,-1-1 0 0 0,0 0 0 0 0,1 0 0 0 0,-1 0 0 0 0,0 0 1 0 0,0-1-1 0 0,2-2 0 0 0,-3 2 1 0 0,-1 1 0 0 0,1 0 1 0 0,0 0-1 0 0,-1 0 0 0 0,1 0 0 0 0,-1-1 1 0 0,1 1-1 0 0,-1 0 0 0 0,0 0 0 0 0,0-1 0 0 0,0 1 1 0 0,-1 0-1 0 0,1 0 0 0 0,0-1 0 0 0,-1 1 1 0 0,1 0-1 0 0,-1 0 0 0 0,0 0 0 0 0,-2-4 1 0 0,-2-4-9 0 0,0 0 0 0 0,-1 1 1 0 0,-1 0-1 0 0,1 0 0 0 0,-1 1 0 0 0,-1 0 1 0 0,1 0-1 0 0,-2 1 0 0 0,-14-12 1 0 0,-3 2-10 0 0,0 1 0 0 0,-38-17 0 0 0,-1 5-4 0 0,-2 2 1 0 0,-1 4 0 0 0,-1 2-1 0 0,0 4 1 0 0,-139-15 0 0 0,42 17 41 0 0,-209 9 0 0 0,-242 50 180 0 0,195 2 57 0 0,-397 77 975 0 0,394-33 307 0 0,408-87-1417 0 0,-18 6 113 0 0,34-9-246 0 0,0-1-19 0 0,1 0 0 0 0,-1 0 0 0 0,1 0 1 0 0,-1 0-1 0 0,1 0 0 0 0,-1 0 0 0 0,1 0 0 0 0,-1 0 0 0 0,1 0 0 0 0,-1 0 0 0 0,1 0 0 0 0,-1 0 0 0 0,1 0 0 0 0,-1 0 0 0 0,1 0 0 0 0,-1-1 1 0 0,1 1-1 0 0,0 0 0 0 0,-1 0 0 0 0,0-1 0 0 0,0-6-56 0 0,0 0 0 0 0,0 0 0 0 0,0 0 0 0 0,-1 1 0 0 0,0-1 1 0 0,-1 1-1 0 0,1-1 0 0 0,-1 1 0 0 0,0 0 0 0 0,-1 0 0 0 0,0 0 0 0 0,0 0 1 0 0,0 0-1 0 0,0 1 0 0 0,-1 0 0 0 0,0 0 0 0 0,-9-7 0 0 0,-2 0 45 0 0,0 0 0 0 0,0 1-1 0 0,-1 1 1 0 0,-1 0 0 0 0,-19-7-1 0 0,2 4 26 0 0,-1 1 0 0 0,-63-12 0 0 0,82 21 24 0 0,-70-14 38 0 0,-173-9 0 0 0,160 25 101 0 0,-119 13 1 0 0,-12 16 246 0 0,185-20-113 0 0,1 2-1 0 0,-81 29 0 0 0,95-23-42 0 0,30-15-205 0 0,0-1 0 0 0,-1 1 0 0 0,1 0 0 0 0,0 0 1 0 0,0 0-1 0 0,0 0 0 0 0,0 0 0 0 0,0 0 0 0 0,0 0 0 0 0,0 0 0 0 0,1 0 1 0 0,-1 1-1 0 0,0-1 0 0 0,1 0 0 0 0,-1 0 0 0 0,0 1 0 0 0,1-1 1 0 0,0 0-1 0 0,-1 2 0 0 0,4 1 118 0 0,3 0-102 0 0,0 0 0 0 0,0 0 0 0 0,1-1 0 0 0,-1 0 1 0 0,1 0-1 0 0,0-1 0 0 0,0 0 0 0 0,7 1 0 0 0,60 9 53 0 0,-69-11-88 0 0,38 4-79 0 0,1-2 0 0 0,45-3 1 0 0,-70-1-18 0 0,1-1 0 0 0,-1-1 1 0 0,1 0-1 0 0,-1-2 0 0 0,0 0 1 0 0,32-14-1 0 0,-47 17 74 0 0,-1 0 0 0 0,1 0 0 0 0,-1 0 1 0 0,0 0-1 0 0,0 0 0 0 0,0-1 0 0 0,0 1 0 0 0,0-1 0 0 0,-1 0 0 0 0,1 0 0 0 0,-1 0 0 0 0,3-4 1 0 0,-5 5 11 0 0,1 1 1 0 0,-1 0-1 0 0,1 0 1 0 0,-1-1-1 0 0,1 1 1 0 0,-1 0-1 0 0,0-1 1 0 0,0 1 0 0 0,0-1-1 0 0,0 1 1 0 0,0 0-1 0 0,0-1 1 0 0,0 1-1 0 0,0 0 1 0 0,0-1-1 0 0,0 1 1 0 0,-1-1 0 0 0,1 1-1 0 0,-1 0 1 0 0,1 0-1 0 0,-1-1 1 0 0,0 1-1 0 0,1 0 1 0 0,-1 0-1 0 0,0 0 1 0 0,0-1 0 0 0,0 1-1 0 0,1 0 1 0 0,-1 0-1 0 0,0 0 1 0 0,-1 1-1 0 0,1-1 1 0 0,0 0-1 0 0,0 0 1 0 0,0 0 0 0 0,-2 0-1 0 0,-7-4 6 0 0,-1 0 0 0 0,1 0-1 0 0,-1 1 1 0 0,0 0 0 0 0,-1 1-1 0 0,1 1 1 0 0,0-1 0 0 0,-18 0 0 0 0,-9 1 52 0 0,-48 4 0 0 0,42 0 42 0 0,1 2 1 0 0,0 3-1 0 0,0 1 1 0 0,0 1-1 0 0,1 3 1 0 0,-65 27-1 0 0,100-36-59 0 0,1 0-1 0 0,0 0 1 0 0,0 0-1 0 0,0 1 0 0 0,1 0 1 0 0,-1 0-1 0 0,1 1 1 0 0,0-1-1 0 0,0 1 0 0 0,0 0 1 0 0,1 1-1 0 0,0-1 0 0 0,-5 8 1 0 0,8-11 59 0 0,4 3-3 0 0,1 2-71 0 0,0-1 0 0 0,0-1 0 0 0,1 1 0 0 0,0-1 0 0 0,0 1 0 0 0,0-2 1 0 0,0 1-1 0 0,1 0 0 0 0,10 6 0 0 0,-2-4-12 0 0,0 0-1 0 0,0 0 1 0 0,0-1 0 0 0,17 4-1 0 0,9 0-75 0 0,1-2-1 0 0,64 5 1 0 0,-79-11-42 0 0,0-1 1 0 0,38-3-1 0 0,-57 1 78 0 0,0 0-1 0 0,1 0 1 0 0,-1 0 0 0 0,0-1-1 0 0,0 0 1 0 0,0-1-1 0 0,0 0 1 0 0,0 0 0 0 0,0 0-1 0 0,-1-1 1 0 0,0 0 0 0 0,0 0-1 0 0,8-7 1 0 0,-13 10 28 0 0,1 0-1 0 0,-1-1 1 0 0,0 1 0 0 0,0-1 0 0 0,0 1 0 0 0,0-1-1 0 0,0 1 1 0 0,0-1 0 0 0,0 0 0 0 0,0 1 0 0 0,-1-1-1 0 0,1 0 1 0 0,0 0 0 0 0,-1 0 0 0 0,0 1-1 0 0,1-1 1 0 0,-1 0 0 0 0,0 0 0 0 0,0 0 0 0 0,0 0-1 0 0,0 0 1 0 0,-1 1 0 0 0,1-1 0 0 0,0 0 0 0 0,-1 0-1 0 0,1 0 1 0 0,-1 1 0 0 0,0-1 0 0 0,0 0 0 0 0,1 0-1 0 0,-1 1 1 0 0,0-1 0 0 0,0 1 0 0 0,-1-1 0 0 0,1 1-1 0 0,0-1 1 0 0,0 1 0 0 0,-3-2 0 0 0,-3-4 3 0 0,0 1 0 0 0,-1 1 0 0 0,1-1 1 0 0,-1 1-1 0 0,0 0 0 0 0,-12-4 0 0 0,-7-2 31 0 0,-1 1 0 0 0,0 2 0 0 0,0 1 0 0 0,-1 1 0 0 0,-55-4 0 0 0,19 7 100 0 0,-101 10 0 0 0,138-4-32 0 0,-44 9 0 0 0,63-10-66 0 0,0 1-1 0 0,0 0 0 0 0,0 0 1 0 0,0 1-1 0 0,0 0 1 0 0,1 0-1 0 0,0 1 0 0 0,-10 7 1 0 0,17-11-20 0 0,-1 1 0 0 0,1-1 1 0 0,-1 1-1 0 0,1-1 1 0 0,-1 1-1 0 0,1-1 0 0 0,0 1 1 0 0,0 0-1 0 0,0 0 0 0 0,0-1 1 0 0,0 1-1 0 0,0 0 0 0 0,1 0 1 0 0,-2 2-1 0 0,2-2 39 0 0,1 2 1 0 0,1-1-43 0 0,-1 0 0 0 0,0 0-1 0 0,1 0 1 0 0,-1 0 0 0 0,1-1-1 0 0,0 1 1 0 0,0-1 0 0 0,0 1 0 0 0,0-1-1 0 0,0 0 1 0 0,1 0 0 0 0,-1 0-1 0 0,1 0 1 0 0,-1 0 0 0 0,1 0-1 0 0,0-1 1 0 0,5 3 0 0 0,7 2-24 0 0,1 0 0 0 0,-1 0-1 0 0,1-2 1 0 0,0 0 0 0 0,30 3 0 0 0,-35-5-39 0 0,1-2 0 0 0,0 1-1 0 0,0-2 1 0 0,0 0 0 0 0,-1 0 0 0 0,1-1-1 0 0,0 0 1 0 0,21-8 0 0 0,-30 9 35 0 0,-1 0 0 0 0,1 0 0 0 0,-1 0 0 0 0,1-1 1 0 0,-1 1-1 0 0,0-1 0 0 0,1 0 0 0 0,-1 1 0 0 0,0-1 1 0 0,0 0-1 0 0,0 0 0 0 0,0 0 0 0 0,-1 0 0 0 0,1-1 0 0 0,-1 1 1 0 0,1 0-1 0 0,-1-1 0 0 0,0 1 0 0 0,0-1 0 0 0,0 0 1 0 0,0 1-1 0 0,1-4 0 0 0,-2 4 8 0 0,0 0 0 0 0,0 0-1 0 0,-1 0 1 0 0,1 0 0 0 0,-1 0 0 0 0,1 0 0 0 0,-1 0-1 0 0,1 0 1 0 0,-1 0 0 0 0,0 0 0 0 0,0 0 0 0 0,0 1-1 0 0,0-1 1 0 0,0 0 0 0 0,0 0 0 0 0,-1 1 0 0 0,1-1-1 0 0,0 1 1 0 0,-1 0 0 0 0,1-1 0 0 0,-1 1 0 0 0,0 0-1 0 0,1 0 1 0 0,-1 0 0 0 0,0 0 0 0 0,0 0 0 0 0,0 0-1 0 0,0 0 1 0 0,0 1 0 0 0,-3-2 0 0 0,-8-1 12 0 0,0 0 0 0 0,0 1 0 0 0,-1 0 0 0 0,1 0 0 0 0,0 2 0 0 0,-1 0 0 0 0,1 0 0 0 0,-14 3 0 0 0,17-2 16 0 0,-1 1 1 0 0,1 0 0 0 0,0 1 0 0 0,0 0 0 0 0,1 0 0 0 0,-1 1-1 0 0,1 1 1 0 0,-1-1 0 0 0,1 1 0 0 0,1 1 0 0 0,-9 6 0 0 0,16-11-1 0 0,0 0 1 0 0,0-1 0 0 0,0 1-1 0 0,0 0 1 0 0,0 0 0 0 0,0 0-1 0 0,0 0 1 0 0,0 1 0 0 0,0-1-1 0 0,1 0 1 0 0,-1 0 0 0 0,0 0-1 0 0,1 0 1 0 0,-1 1 0 0 0,1-1-1 0 0,-1 0 1 0 0,1 1 0 0 0,0-1-1 0 0,-1 0 1 0 0,1 1 0 0 0,0 2-1 0 0,1-3-2 0 0,-1 0-1 0 0,1 0 0 0 0,-1 1 0 0 0,1-1 1 0 0,0 0-1 0 0,-1 0 0 0 0,1 0 0 0 0,0 0 1 0 0,0 0-1 0 0,0 0 0 0 0,0 0 0 0 0,0 0 1 0 0,0 0-1 0 0,0-1 0 0 0,0 1 0 0 0,0 0 1 0 0,0 0-1 0 0,2 0 0 0 0,6 2-1 0 0,0 1 0 0 0,0-1-1 0 0,0-1 1 0 0,19 4 0 0 0,-14-4-116 0 0,1-1 1 0 0,26 0-1 0 0,-37-1 58 0 0,0 0 0 0 0,0-1 0 0 0,0 1 1 0 0,0-1-1 0 0,0 0 0 0 0,0 0 0 0 0,0 0 0 0 0,0-1 0 0 0,0 1 0 0 0,0-1 0 0 0,-1 0 0 0 0,1 0 0 0 0,-1 0 1 0 0,6-4-1 0 0,-8 5-56 0 0,-3-1-3 0 0,1 0 96 0 0,-1 0 0 0 0,0 0 0 0 0,0 1 0 0 0,0-1 0 0 0,1 1 1 0 0,-2-1-1 0 0,1 1 0 0 0,0 0 0 0 0,0 0 0 0 0,0 0 0 0 0,-4-2 0 0 0,-8 0 43 0 0,0 0 1 0 0,1 0 0 0 0,-1 1-1 0 0,0 1 1 0 0,0 1 0 0 0,0 0-1 0 0,0 0 1 0 0,0 1 0 0 0,1 1-1 0 0,-1 1 1 0 0,0 0 0 0 0,1 0-1 0 0,-16 7 1 0 0,23-7 30 0 0,0 0 0 0 0,-1 0 0 0 0,-10 9 0 0 0,2-2 76 0 0,14-9-95 0 0,-9 5 112 0 0,8-4-117 0 0,0 0-1 0 0,0 0 1 0 0,0-1 0 0 0,-1 1 0 0 0,1-1 0 0 0,0 0-1 0 0,-1 1 1 0 0,-2 0 0 0 0,-30 1 86 0 0,32-3-37 0 0,1-1-82 0 0,-39-17-84 0 0,5-4 82 0 0,-14-2 3 0 0,48 23 2 0 0,1 1-10 0 0,0-1 0 0 0,0 1 0 0 0,0 0 1 0 0,0-1-1 0 0,0 1 0 0 0,0-1 0 0 0,0 1 0 0 0,0-1 0 0 0,0 0 1 0 0,0 1-1 0 0,1-1 0 0 0,-1 0 0 0 0,0 0 0 0 0,0 0 1 0 0,0 1-1 0 0,1-1 0 0 0,-1 0 0 0 0,1 0 0 0 0,-1 0 0 0 0,0-2 1 0 0,-10-23 22 0 0,10 25-12 0 0,1-1 17 0 0,1-17 19 0 0,0 16-47 0 0,1-1-13 0 0,-1 4 11 0 0,0-1 1 0 0,0 1-1 0 0,-1-1 0 0 0,1 1 1 0 0,0-1-1 0 0,0 1 0 0 0,0 0 1 0 0,0-1-1 0 0,0 1 0 0 0,0 0 1 0 0,0 0-1 0 0,0 0 0 0 0,0-1 1 0 0,0 1-1 0 0,0 0 0 0 0,0 0 1 0 0,0 1-1 0 0,0-1 0 0 0,0 0 0 0 0,0 0 1 0 0,2 1-1 0 0,19 5-14 0 0,-21-6 23 0 0,50 20 12 0 0,-8-3-8 0 0,39 6 26 0 0,134 20-1 0 0,90-10-19 0 0,359-14 36 0 0,-599-20-56 0 0,53 1-55 0 0,48 22 90 0 0,-44-4-26 0 0,8-1 7 0 0,136 12-38 0 0,-144-19 95 0 0,-90-10 153 0 0,-29 0 201 0 0,-12 1-402 0 0,-58 10 33 0 0,-27 3 44 0 0,-173 49 1 0 0,262-61-89 0 0,-29 11 34 0 0,32-13-37 0 0,0 1 0 0 0,-1-1 0 0 0,1 1 0 0 0,0-1 0 0 0,0 1 0 0 0,0 0 0 0 0,0 0 0 0 0,0-1 0 0 0,0 1 0 0 0,0 0 0 0 0,0 0 0 0 0,0 0 0 0 0,0 0 0 0 0,1 0 0 0 0,-1 0-1 0 0,0 0 1 0 0,1 0 0 0 0,-1 1 0 0 0,0-1 0 0 0,0 2 0 0 0,2-2-1 0 0,0 0-1 0 0,0 0 0 0 0,0 0 1 0 0,0 0-1 0 0,0-1 0 0 0,0 1 1 0 0,0 0-1 0 0,0-1 0 0 0,0 1 1 0 0,0 0-1 0 0,0-1 0 0 0,0 0 1 0 0,2 1-1 0 0,-2-1 2 0 0,13 5-11 0 0,0-1 1 0 0,0-1 0 0 0,0 0 0 0 0,1-2 0 0 0,-1 1 0 0 0,24-2 0 0 0,5 2-1 0 0,359-4-63 0 0,-207-3 48 0 0,-13 9 5 0 0,-155-2 7 0 0,-1 2-1 0 0,1 0 1 0 0,-1 2 0 0 0,44 16 0 0 0,-64-20 6 0 0,1 1 1 0 0,-1 0-1 0 0,0 0 0 0 0,-1 0 0 0 0,1 1 0 0 0,0 0 0 0 0,-1 0 0 0 0,0 0 1 0 0,0 1-1 0 0,0-1 0 0 0,-1 1 0 0 0,1 0 0 0 0,-1 1 0 0 0,4 6 0 0 0,-4-3 2 0 0,0 0 0 0 0,-1 0 0 0 0,0 1 0 0 0,-1-1 0 0 0,0 0 0 0 0,0 1 0 0 0,-1 0 0 0 0,0-1 0 0 0,-1 16 0 0 0,-3 24 15 0 0,-2 0 0 0 0,-19 84 0 0 0,-33 86 11 0 0,-84 215-18 0 0,-30-17 34 0 0,86-271 2 0 0,79-137-42 0 0,-15 26-21 0 0,-3 0 1 0 0,0-2 0 0 0,-3-1-1 0 0,-44 43 1 0 0,-163 107-165 0 0,150-130 34 0 0,-1-5-1 0 0,-3-3 1 0 0,-179 62 0 0 0,-319 43-391 0 0,162-73 245 0 0,328-60 249 0 0,-602 93-118 0 0,220-46 132 0 0,-88-5 0 0 0,9-9-454 0 0,-56 1-1090 0 0,168-21-4 0 0,38-1-237 0 0,-398 4-745 0 0,0-44-332 0 0,205-41 991 0 0,469 36 980 0 0,-234-61-1 0 0,311 64 465 0 0,2-3 0 0 0,0-2 0 0 0,1-3 0 0 0,1-1 0 0 0,1-3 0 0 0,-52-36 0 0 0,49 22-377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0:56.3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1974 388 268 0 0,'1'-5'419'0'0,"1"-1"1"0"0,-1 0-1 0 0,0 0 0 0 0,-1 0 1 0 0,1 1-1 0 0,-1-1 0 0 0,0 0 0 0 0,-1 0 1 0 0,1 0-1 0 0,-3-6 0 0 0,2 8-201 0 0,0 1-1 0 0,-1 0 0 0 0,1-1 0 0 0,-1 1 1 0 0,0 0-1 0 0,0 0 0 0 0,0 0 1 0 0,-1 0-1 0 0,1 0 0 0 0,-1 0 0 0 0,1 1 1 0 0,-1-1-1 0 0,0 1 0 0 0,0 0 1 0 0,0 0-1 0 0,-6-3 0 0 0,-39-16 1510 0 0,39 19-1327 0 0,0-2 1 0 0,0 0-1 0 0,1 0 1 0 0,-1 0-1 0 0,1-1 0 0 0,-11-8 1 0 0,18 12-341 0 0,0 0 0 0 0,0 0 0 0 0,0-1 0 0 0,0 1 0 0 0,0 0 0 0 0,1-1 0 0 0,-1 1 0 0 0,0-1 0 0 0,1 1 0 0 0,-1 0 0 0 0,1-1 0 0 0,-1 0 0 0 0,1 1 0 0 0,0-1 0 0 0,-1 1 0 0 0,1-1 0 0 0,0 1 0 0 0,0-1 0 0 0,0 0 0 0 0,1 1 0 0 0,-1-1 0 0 0,0 1 0 0 0,0-1 0 0 0,1 1 0 0 0,-1-1 0 0 0,1 1 0 0 0,0-1 0 0 0,-1 1 0 0 0,3-3 0 0 0,0-3 51 0 0,1 1 0 0 0,0 0 0 0 0,0 0 0 0 0,1 1 0 0 0,6-7 0 0 0,69-75 1266 0 0,-80 87-1362 0 0,0 0-1 0 0,1 0 1 0 0,-1-1 0 0 0,0 1 0 0 0,0 0-1 0 0,0 0 1 0 0,0-1 0 0 0,0 1 0 0 0,0 0-1 0 0,1 0 1 0 0,-1-1 0 0 0,0 1 0 0 0,0 0-1 0 0,0 0 1 0 0,0-1 0 0 0,0 1 0 0 0,0 0-1 0 0,0 0 1 0 0,0-1 0 0 0,0 1 0 0 0,0 0-1 0 0,0 0 1 0 0,0-1 0 0 0,0 1 0 0 0,0 0-1 0 0,-1 0 1 0 0,1-1 0 0 0,0 1 0 0 0,0 0-1 0 0,0 0 1 0 0,0-1 0 0 0,0 1 0 0 0,0 0-1 0 0,-1 0 1 0 0,1 0 0 0 0,0-1 0 0 0,0 1-1 0 0,0 0 1 0 0,-1 0 0 0 0,1 0 0 0 0,0 0-1 0 0,0 0 1 0 0,0-1 0 0 0,-1 1 0 0 0,1 0-1 0 0,-11-5 278 0 0,11 5-306 0 0,-7-1 148 0 0,0 0-1 0 0,-1 0 1 0 0,1 0 0 0 0,0 1-1 0 0,-1 0 1 0 0,-14 2 0 0 0,-1 0 164 0 0,-135 4 1622 0 0,143-8-816 0 0,25-4-789 0 0,37-7-509 0 0,-36 10 313 0 0,-32 1 91 0 0,-20 3-162 0 0,-488 60 354 0 0,202-15-281 0 0,38 1-820 0 0,99-11-1114 0 0,-6 9-4754 0 0,77-16 4149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07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515 2583 164 0 0,'-24'-26'6055'0'0,"17"23"-5457"0"0,7 3-543 0 0,-1-1 1 0 0,0 1-1 0 0,0 0 0 0 0,-1-1 0 0 0,1 1 0 0 0,0 0 1 0 0,0 0-1 0 0,0 0 0 0 0,0-1 0 0 0,0 1 0 0 0,0 0 1 0 0,0 1-1 0 0,0-1 0 0 0,0 0 0 0 0,0 0 0 0 0,0 0 0 0 0,0 0 1 0 0,0 1-1 0 0,-2 0 0 0 0,0 0 65 0 0,0 0-1 0 0,0 0 1 0 0,0 0 0 0 0,1 1 0 0 0,-1-1-1 0 0,0 1 1 0 0,-3 3 0 0 0,3-3-51 0 0,1-1-4 0 0,0 1 0 0 0,1-1-1 0 0,-1 1 1 0 0,0 0 0 0 0,1-1-1 0 0,-1 1 1 0 0,1 0 0 0 0,-1 0-1 0 0,1 0 1 0 0,0 0 0 0 0,0 0-1 0 0,0 0 1 0 0,0 0 0 0 0,0 0-1 0 0,0 0 1 0 0,0 4 0 0 0,1-5 85 0 0,2 3 86 0 0,-2-3-212 0 0,0 0 1 0 0,0 0 0 0 0,1-1-1 0 0,-1 1 1 0 0,0 0-1 0 0,1 0 1 0 0,-1 0 0 0 0,0-1-1 0 0,1 1 1 0 0,-1 0-1 0 0,1-1 1 0 0,-1 1 0 0 0,1 0-1 0 0,-1-1 1 0 0,1 1-1 0 0,0-1 1 0 0,-1 1 0 0 0,1-1-1 0 0,0 1 1 0 0,1 0-1 0 0,5 0 83 0 0,0 0 0 0 0,1-1 0 0 0,-1 1 1 0 0,0-2-1 0 0,0 1 0 0 0,12-3 0 0 0,-15 3-83 0 0,-1-1 1 0 0,0 0-1 0 0,0 0 0 0 0,0 0 1 0 0,0 0-1 0 0,0-1 1 0 0,0 1-1 0 0,0-1 1 0 0,0 0-1 0 0,0 0 0 0 0,-1 0 1 0 0,1 0-1 0 0,-1 0 1 0 0,1-1-1 0 0,-1 1 1 0 0,4-6-1 0 0,-6 7-11 0 0,1 0 0 0 0,-1 0-1 0 0,1 0 1 0 0,-1 0 0 0 0,0 0-1 0 0,1 0 1 0 0,-1 0 0 0 0,0 0 0 0 0,0 0-1 0 0,0 0 1 0 0,0 0 0 0 0,0-1-1 0 0,0 1 1 0 0,0 0 0 0 0,0 0 0 0 0,0 0-1 0 0,0 0 1 0 0,-1 0 0 0 0,1 0-1 0 0,0 0 1 0 0,-1 0 0 0 0,1 0 0 0 0,-1 0-1 0 0,1 0 1 0 0,-1 0 0 0 0,0 0 0 0 0,1 0-1 0 0,-1 0 1 0 0,0 0 0 0 0,0 1-1 0 0,0-1 1 0 0,1 0 0 0 0,-1 0 0 0 0,0 1-1 0 0,0-1 1 0 0,0 1 0 0 0,-1-1-1 0 0,-4-3 27 0 0,0 2 0 0 0,1-1 0 0 0,-1 0 0 0 0,-11-2 0 0 0,6 3-15 0 0,1 0 0 0 0,0 1 0 0 0,-1 0 0 0 0,1 1 0 0 0,-1 0 0 0 0,1 0 1 0 0,0 1-1 0 0,-1 1 0 0 0,1 0 0 0 0,0 0 0 0 0,-13 5 0 0 0,16-5-17 0 0,0 1 0 0 0,0 0 0 0 0,1 0 0 0 0,-1 0-1 0 0,1 1 1 0 0,0 0 0 0 0,0 0 0 0 0,0 0 0 0 0,1 1 0 0 0,0 0 0 0 0,-1 0 0 0 0,2 0 0 0 0,-1 1 0 0 0,1 0 0 0 0,-1-1 0 0 0,2 2 0 0 0,-5 6 0 0 0,8-12 2 0 0,-1 1 0 0 0,0 0 0 0 0,0-1 0 0 0,1 1 0 0 0,-1 0 0 0 0,0 0 0 0 0,1-1 0 0 0,0 1 0 0 0,-1 0 0 0 0,1 0 0 0 0,0 0 0 0 0,0 0 0 0 0,0 0 0 0 0,0-1 0 0 0,1 1 0 0 0,-1 0 0 0 0,0 0 0 0 0,1 0 0 0 0,0 0 0 0 0,-1-1 0 0 0,1 1 0 0 0,0 0 0 0 0,0-1 0 0 0,-1 1 0 0 0,1 0 0 0 0,1-1 1 0 0,-1 1-1 0 0,0-1 0 0 0,0 0 0 0 0,0 1 0 0 0,1-1 0 0 0,-1 0 0 0 0,1 0 0 0 0,-1 0 0 0 0,3 2 0 0 0,0-2 11 0 0,-1 1-1 0 0,1-1 1 0 0,-1 0 0 0 0,1 0 0 0 0,-1-1-1 0 0,1 1 1 0 0,0-1 0 0 0,-1 1 0 0 0,1-1 0 0 0,0 0-1 0 0,0-1 1 0 0,-1 1 0 0 0,1-1 0 0 0,0 1-1 0 0,-1-1 1 0 0,8-3 0 0 0,-9 4 20 0 0,1-1-1 0 0,-1 0 1 0 0,1 0 0 0 0,-1 0-1 0 0,1-1 1 0 0,-1 1 0 0 0,0-1-1 0 0,1 1 1 0 0,-1-1-1 0 0,0 0 1 0 0,0 0 0 0 0,0 1-1 0 0,-1-1 1 0 0,1-1 0 0 0,0 1-1 0 0,-1 0 1 0 0,1 0 0 0 0,-1-1-1 0 0,0 1 1 0 0,0-1 0 0 0,0 1-1 0 0,0-1 1 0 0,0 1 0 0 0,0-1-1 0 0,-1 0 1 0 0,1 1 0 0 0,-1-1-1 0 0,0 0 1 0 0,0 1 0 0 0,0-1-1 0 0,0 0 1 0 0,0 1-1 0 0,0-1 1 0 0,-1 0 0 0 0,-1-3-1 0 0,2 5-23 0 0,0 0 0 0 0,0-1 0 0 0,0 1-1 0 0,-1 0 1 0 0,1 0 0 0 0,-1 0-1 0 0,1 0 1 0 0,0 0 0 0 0,-1 0 0 0 0,0 1-1 0 0,1-1 1 0 0,-1 0 0 0 0,0 0-1 0 0,1 0 1 0 0,-1 0 0 0 0,0 1-1 0 0,0-1 1 0 0,1 0 0 0 0,-1 1 0 0 0,0-1-1 0 0,0 0 1 0 0,0 1 0 0 0,0-1-1 0 0,0 1 1 0 0,0 0 0 0 0,0-1 0 0 0,0 1-1 0 0,0 0 1 0 0,0-1 0 0 0,0 1-1 0 0,-1 0 1 0 0,0 0 0 0 0,1 0-5 0 0,-1 1 0 0 0,0-1 0 0 0,1 1-1 0 0,-1-1 1 0 0,1 1 0 0 0,0 0 0 0 0,-1 0 0 0 0,1-1 0 0 0,-1 1 0 0 0,1 0 0 0 0,0 0 0 0 0,0 0-1 0 0,-1 0 1 0 0,1 1 0 0 0,0-1 0 0 0,0 0 0 0 0,0 0 0 0 0,-1 3 0 0 0,1-1 0 0 0,-1-1 0 0 0,1 1 0 0 0,0 0 0 0 0,0-1 0 0 0,0 1 1 0 0,0 0-1 0 0,0 0 0 0 0,1-1 0 0 0,-1 1 0 0 0,1 0 0 0 0,0 0 0 0 0,0 0 1 0 0,0 0-1 0 0,0 0 0 0 0,1 0 0 0 0,-1-1 0 0 0,1 1 0 0 0,-1 0 0 0 0,1 0 0 0 0,0 0 1 0 0,0-1-1 0 0,0 1 0 0 0,3 4 0 0 0,-2-4 10 0 0,0 0 0 0 0,1 0 0 0 0,-1-1 0 0 0,1 1 0 0 0,0 0 0 0 0,0-1 0 0 0,0 0 0 0 0,0 0 0 0 0,0 0 0 0 0,0 0 0 0 0,0 0 0 0 0,1 0 0 0 0,-1-1 0 0 0,1 0 0 0 0,-1 1 0 0 0,1-1 0 0 0,6 0 0 0 0,-9 0 9 0 0,-1-1-24 0 0,1 1 1 0 0,-1 0-1 0 0,0 0 1 0 0,0 0-1 0 0,1 0 1 0 0,-1-1-1 0 0,0 1 1 0 0,0 0-1 0 0,0 0 1 0 0,0 0-1 0 0,0 0 1 0 0,-1 0-1 0 0,1 0 1 0 0,0-1-1 0 0,0 1 1 0 0,0 0 0 0 0,-1 0-1 0 0,0 1 1 0 0,-8 21 78 0 0,6-15-53 0 0,-24 57 117 0 0,12-32-68 0 0,2 0 0 0 0,1 1 0 0 0,-8 39 0 0 0,17-56-20 0 0,0 1 0 0 0,2-1 0 0 0,0 21 0 0 0,1-30-21 0 0,1-1 0 0 0,0 1 0 0 0,0 0 0 0 0,1 0 0 0 0,-1 0 0 0 0,2-1 1 0 0,-1 1-1 0 0,1-1 0 0 0,6 10 0 0 0,-9-15-3 0 0,2-1-1 0 0,-1 1 1 0 0,0-1 0 0 0,0 0-1 0 0,0 1 1 0 0,1-1 0 0 0,-1 0-1 0 0,0 0 1 0 0,1 0 0 0 0,-1 0-1 0 0,1 0 1 0 0,0 0 0 0 0,2 1-1 0 0,-2-1 110 0 0,4-7 109 0 0,-6 6-239 0 0,1 0 1 0 0,-1-1 0 0 0,1 1 0 0 0,0 0 0 0 0,-1-1 0 0 0,1 1-1 0 0,-1 0 1 0 0,1-1 0 0 0,-1 1 0 0 0,1-1 0 0 0,-1 1 0 0 0,1-1-1 0 0,-1 1 1 0 0,0-1 0 0 0,1 1 0 0 0,-1-1 0 0 0,0 0 0 0 0,1 0-1 0 0,5-22 232 0 0,-2 9-73 0 0,0-1-1 0 0,1 1 0 0 0,10-20 1 0 0,-14 33-139 0 0,-1-1 1 0 0,1 0-1 0 0,0 0 1 0 0,-1 0-1 0 0,1 1 1 0 0,-1-1 0 0 0,1 0-1 0 0,-1 0 1 0 0,0 0-1 0 0,0 0 1 0 0,0 0-1 0 0,0 0 1 0 0,0 0-1 0 0,0 0 1 0 0,-1 0-1 0 0,1 0 1 0 0,-1-2-1 0 0,-1-6 256 0 0,1 8-254 0 0,5-24 126 0 0,16-103 35 0 0,-8 60-146 0 0,-6 30-4 0 0,-1 0 0 0 0,-2-1 0 0 0,-2 0 0 0 0,-5-43 0 0 0,2 68-27 0 0,1-6 9 0 0,-2 2 0 0 0,-1-1 0 0 0,-7-25 0 0 0,9 13-136 0 0,2 30 94 0 0,5-5-49 0 0,-1 5 55 0 0,1 0 0 0 0,-1 1 0 0 0,1-1-1 0 0,0 1 1 0 0,-1 0 0 0 0,1 1 0 0 0,0-1 0 0 0,0 1 0 0 0,0 0 0 0 0,0 0-1 0 0,-1 0 1 0 0,1 1 0 0 0,0 0 0 0 0,9 2 0 0 0,5 1-45 0 0,176 18 83 0 0,-92-6 15 0 0,-55-9 77 0 0,-47-7-139 0 0,-15 9-366 0 0,6-6 304 0 0,1 0 0 0 0,-1 0 0 0 0,1 0 1 0 0,-1-1-1 0 0,-13 2 0 0 0,-13 4-77 0 0,19-3 101 0 0,1-1-43 0 0,1 0 0 0 0,-1 1 0 0 0,1 1-1 0 0,-24 14 1 0 0,36-19 92 0 0,1-1 0 0 0,-1 0 0 0 0,1 1-1 0 0,-1-1 1 0 0,1 0 0 0 0,-1 1 0 0 0,1-1 0 0 0,-1 1-1 0 0,1-1 1 0 0,0 1 0 0 0,-1-1 0 0 0,1 1 0 0 0,0-1-1 0 0,-1 1 1 0 0,1 0 0 0 0,0-1 0 0 0,0 1 0 0 0,-1-1-1 0 0,1 1 1 0 0,0 0 0 0 0,0-1 0 0 0,0 1 0 0 0,0 0-1 0 0,0-1 1 0 0,0 1 0 0 0,0 0 0 0 0,0 0 0 0 0,0 1 0 0 0,1-1 1 0 0,0 0 0 0 0,-1 0 0 0 0,1 0 0 0 0,0 1 0 0 0,0-1-1 0 0,-1 0 1 0 0,1 0 0 0 0,0 0 0 0 0,0 0 0 0 0,0 0 0 0 0,2 1-1 0 0,1 1-2 0 0,1-1 0 0 0,-1 1 0 0 0,0-1 0 0 0,1 0 0 0 0,0 0-1 0 0,8 2 1 0 0,29 1-15 0 0,0-2 1 0 0,55-3-1 0 0,-43-1 26 0 0,-26-1 3 0 0,-27 2 28 0 0,3 0-3 0 0,94-2 618 0 0,-96 3-650 0 0,15-3 67 0 0,16 0 34 0 0,-31 4-93 0 0,4 4-7 0 0,-5-5-19 0 0,-3 2 0 0 0,-9 10 13 0 0,-135 167-661 0 0,-28 32-82 0 0,-28 25 520 0 0,107-107 166 0 0,47-48-7 0 0,48-81 82 0 0,-3 4 271 0 0,23-32-16 0 0,29-49 0 0 0,-41 61-232 0 0,0 0 0 0 0,-1-1 0 0 0,-1 0 0 0 0,0 0 0 0 0,5-23 0 0 0,-11 38-36 0 0,0 0 0 0 0,0 0-1 0 0,1 0 1 0 0,-1 0 0 0 0,0 0 0 0 0,0 0 0 0 0,0 0 0 0 0,0 0-1 0 0,0 0 1 0 0,0 0 0 0 0,-1 0 0 0 0,1 0 0 0 0,0 0 0 0 0,0 0 0 0 0,-1 0-1 0 0,1 0 1 0 0,-1-1 0 0 0,0 1-1 0 0,1 1-1 0 0,-1 0 1 0 0,1-1-1 0 0,0 1 1 0 0,-1 0-1 0 0,1 0 1 0 0,-1 0-1 0 0,1 0 1 0 0,-1-1 0 0 0,1 1-1 0 0,-1 0 1 0 0,1 0-1 0 0,-1 0 1 0 0,1 0-1 0 0,-1 0 1 0 0,1 0-1 0 0,-1 0 1 0 0,1 0 0 0 0,-1 1-1 0 0,1-1 1 0 0,-1 0-1 0 0,1 0 1 0 0,-1 0-1 0 0,0 1 1 0 0,-5 2-2 0 0,0 0 0 0 0,1 1 0 0 0,-1-1 1 0 0,-5 6-1 0 0,5-4-2 0 0,-7 6-8 0 0,1 0 1 0 0,0 2-1 0 0,1 0 1 0 0,0 0-1 0 0,-13 21 1 0 0,11-14 28 0 0,12-18 45 0 0,1-2-61 0 0,-1 0 0 0 0,1 1 1 0 0,0-1-1 0 0,0 0 0 0 0,0 1 1 0 0,0-1-1 0 0,0 1 0 0 0,0-1 0 0 0,0 0 1 0 0,1 1-1 0 0,-1-1 0 0 0,0 0 1 0 0,0 1-1 0 0,0-1 0 0 0,0 0 1 0 0,0 1-1 0 0,0-1 0 0 0,1 0 0 0 0,-1 0 1 0 0,0 1-1 0 0,0-1 0 0 0,0 0 1 0 0,1 1-1 0 0,-1-1 0 0 0,0 0 0 0 0,0 0 1 0 0,1 0-1 0 0,-1 1 0 0 0,0-1 1 0 0,1 0-1 0 0,-1 0 0 0 0,0 0 0 0 0,1 0 1 0 0,-1 1-1 0 0,0-1 0 0 0,1 0 1 0 0,-1 0-1 0 0,0 0 0 0 0,1 0 1 0 0,-1 0-1 0 0,0 0 0 0 0,1 0 0 0 0,-1 0 1 0 0,0 0-1 0 0,1 0 0 0 0,-1 0 1 0 0,0 0-1 0 0,1 0 0 0 0,-1-1 0 0 0,0 1 1 0 0,1 0-1 0 0,-1 0 0 0 0,0 0 1 0 0,1 0-1 0 0,-1-1 0 0 0,0 1 0 0 0,1 0 1 0 0,-1 0-1 0 0,0 0 0 0 0,1-1 1 0 0,20-13 132 0 0,-15 9-113 0 0,-1-1-1 0 0,1-1 1 0 0,-1 1-1 0 0,-1-1 1 0 0,1 0 0 0 0,-1 0-1 0 0,6-14 1 0 0,0-5 98 0 0,8-27 0 0 0,-18 51-110 0 0,1 0 1 0 0,0 0-1 0 0,-1 0 1 0 0,0 0-1 0 0,1 0 1 0 0,-1 0-1 0 0,0 0 1 0 0,0 0-1 0 0,0 0 1 0 0,0-1-1 0 0,0 1 1 0 0,-1 0-1 0 0,1 0 1 0 0,-1 0-1 0 0,1 0 1 0 0,-1 0-1 0 0,0 1 1 0 0,0-1-1 0 0,0 0 1 0 0,0 0-1 0 0,0 0 1 0 0,0 1-1 0 0,0-1 1 0 0,0 0-1 0 0,-1 1 1 0 0,1-1-1 0 0,-1 1 1 0 0,1 0-1 0 0,-1-1 1 0 0,0 1-1 0 0,1 0 1 0 0,-1 0-1 0 0,0 0 1 0 0,0 0-1 0 0,0 0 1 0 0,-2 0-1 0 0,-1-1 3 0 0,0 1-1 0 0,0 0 0 0 0,0 0 0 0 0,0 0 0 0 0,-1 0 1 0 0,1 1-1 0 0,0 0 0 0 0,0 0 0 0 0,-1 1 1 0 0,1-1-1 0 0,0 1 0 0 0,0 0 0 0 0,-7 2 0 0 0,2 1-5 0 0,1 0-1 0 0,-1 0 1 0 0,1 0 0 0 0,0 1-1 0 0,0 1 1 0 0,-17 12-1 0 0,23-14-3 0 0,-4 1-21 0 0,0 0 0 0 0,0 1 0 0 0,1 0-1 0 0,0 1 1 0 0,0 0 0 0 0,1 0 0 0 0,-1 0-1 0 0,2 0 1 0 0,-6 10 0 0 0,10-16 13 0 0,0 0-1 0 0,0-1 1 0 0,0 1-1 0 0,-1 0 1 0 0,1 0-1 0 0,0 0 1 0 0,0-1 0 0 0,1 1-1 0 0,-1 0 1 0 0,0 0-1 0 0,0 0 1 0 0,0-1 0 0 0,0 1-1 0 0,1 0 1 0 0,-1 0-1 0 0,0-1 1 0 0,1 1 0 0 0,-1 0-1 0 0,0-1 1 0 0,1 1-1 0 0,-1 0 1 0 0,1-1-1 0 0,-1 1 1 0 0,1-1 0 0 0,0 1-1 0 0,-1 0 1 0 0,1-1-1 0 0,-1 0 1 0 0,1 1 0 0 0,0-1-1 0 0,0 1 1 0 0,-1-1-1 0 0,1 0 1 0 0,0 1-1 0 0,-1-1 1 0 0,1 0 0 0 0,0 0-1 0 0,0 0 1 0 0,0 0-1 0 0,-1 1 1 0 0,2-1 0 0 0,0 0-10 0 0,14-3-28 0 0,-43 30 26 0 0,5-4-27 0 0,-32 38 1 0 0,51-57 52 0 0,-1 0 0 0 0,1 1 1 0 0,0-1-1 0 0,1 0 0 0 0,-1 1 1 0 0,1 0-1 0 0,0-1 0 0 0,0 1 1 0 0,0 0-1 0 0,1 0 0 0 0,-1 0 1 0 0,1 1-1 0 0,1-1 0 0 0,-1 8 1 0 0,1-13-7 0 0,0 1 1 0 0,0 0-1 0 0,1 0 0 0 0,-1-1 1 0 0,1 1-1 0 0,-1-1 1 0 0,0 1-1 0 0,1 0 1 0 0,-1-1-1 0 0,1 1 1 0 0,-1-1-1 0 0,1 1 1 0 0,0-1-1 0 0,-1 1 0 0 0,1-1 1 0 0,-1 1-1 0 0,1-1 1 0 0,0 0-1 0 0,-1 1 1 0 0,1-1-1 0 0,0 0 1 0 0,-1 0-1 0 0,1 0 1 0 0,0 1-1 0 0,0-1 0 0 0,-1 0 1 0 0,1 0-1 0 0,0 0 1 0 0,0 0-1 0 0,-1 0 1 0 0,1 0-1 0 0,0 0 1 0 0,0 0-1 0 0,0-1 1 0 0,23-4 51 0 0,-18 1-49 0 0,-1 0 0 0 0,1 0 0 0 0,-1 0 0 0 0,1-1 0 0 0,-1 0 0 0 0,0 0 0 0 0,-1 0 0 0 0,1-1 0 0 0,-1 1 0 0 0,0-1 0 0 0,-1 0 0 0 0,1 0 0 0 0,-1 0 0 0 0,4-13 0 0 0,-7 18-4 0 0,0 0-1 0 0,0 0 1 0 0,0 1-1 0 0,0-1 1 0 0,0 0-1 0 0,0 0 0 0 0,0 0 1 0 0,0 1-1 0 0,0-1 1 0 0,0 0-1 0 0,-1 0 1 0 0,1 1-1 0 0,0-1 0 0 0,0 0 1 0 0,-1 1-1 0 0,1-1 1 0 0,-1 0-1 0 0,1 1 1 0 0,-1-1-1 0 0,1 1 1 0 0,-1-1-1 0 0,1 1 0 0 0,-1-1 1 0 0,1 1-1 0 0,-1-1 1 0 0,0 1-1 0 0,1-1 1 0 0,-1 1-1 0 0,0 0 0 0 0,1-1 1 0 0,-1 1-1 0 0,0 0 1 0 0,0 0-1 0 0,1-1 1 0 0,-1 1-1 0 0,0 0 1 0 0,-1 0-1 0 0,-32-3 27 0 0,31 3-24 0 0,-15 1 25 0 0,0 2 0 0 0,0-1 1 0 0,0 2-1 0 0,1 0 0 0 0,-34 14 0 0 0,-9 2 42 0 0,59-20 69 0 0,4-3-127 0 0,4-7-4 0 0,1 1 0 0 0,-2-2 0 0 0,1 1 1 0 0,-2 0-1 0 0,1-1 0 0 0,5-18 0 0 0,-2 0-30 0 0,0-1-1 0 0,2 2 0 0 0,21-43 0 0 0,23-20-2 0 0,58-109 36 0 0,-102 175-1 0 0,0 0 0 0 0,-1-1 0 0 0,-2 0 1 0 0,-1-1-1 0 0,-1 0 0 0 0,4-32 0 0 0,-8 30 6 0 0,11-168 31 0 0,-12 143-74 0 0,-9-88 0 0 0,5 124 30 0 0,1 0 0 0 0,0-1 0 0 0,1 1 0 0 0,2-1 0 0 0,-1 1 1 0 0,2 0-1 0 0,1-1 0 0 0,7-28 0 0 0,4 3 7 0 0,15-72 0 0 0,-18 20 55 0 0,-7 59-65 0 0,13-63 1 0 0,-10 68 41 0 0,2-35 0 0 0,-2 16 15 0 0,-7 42-30 0 0,1 0 0 0 0,-2 0 0 0 0,1 0 0 0 0,-3-9 0 0 0,0-6-12 0 0,4-121 234 0 0,1 59-131 0 0,-6-86 55 0 0,10 67-178 0 0,-3 72 56 0 0,-1 1 0 0 0,-4-63 0 0 0,-5-22 41 0 0,4 73 0 0 0,2 0-1 0 0,7-69 1 0 0,11-54 16 0 0,-9 123-8 0 0,-1-9-76 0 0,1 9 65 0 0,-5 29 89 0 0,0-1 0 0 0,0 0 0 0 0,0-30 0 0 0,1 16 165 0 0,-2 18 91 0 0,-4 18-209 0 0,-5 24-174 0 0,-1 63-14 0 0,-17 158-2 0 0,-27 144-3 0 0,33-181-14 0 0,13-115-6 0 0,-28 145 0 0 0,-21-63-66 0 0,39-135-149 0 0,1 1 0 0 0,2 0 0 0 0,2 0-1 0 0,-4 55 1 0 0,13-68-781 0 0,3 1-1 0 0,6 55 1 0 0,14 14-6871 0 0,-14-77 5456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11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32 450 48 0 0,'3'-352'5391'0'0,"-6"255"258"0"0,3 105-5451 0 0,-8 432 698 0 0,8-433-891 0 0,-13 402 110 0 0,22 13 167 0 0,-8-392-222 0 0,1 8 176 0 0,2 0 1 0 0,10 51 0 0 0,-6-67-13 0 0,-7-21-202 0 0,-1 0-1 0 0,0 0 1 0 0,1 0 0 0 0,-1-1 0 0 0,1 1-1 0 0,-1 0 1 0 0,1 0 0 0 0,-1-1 0 0 0,1 1-1 0 0,0 0 1 0 0,-1-1 0 0 0,1 1 0 0 0,0-1-1 0 0,0 1 1 0 0,-1-1 0 0 0,1 1 0 0 0,0-1-1 0 0,0 1 1 0 0,0-1 0 0 0,0 0 0 0 0,-1 1-1 0 0,1-1 1 0 0,1 0 0 0 0,1-3 77 0 0,1-4-67 0 0,1 0-1 0 0,-1 0 1 0 0,-1 0-1 0 0,1-1 1 0 0,-1 0-1 0 0,-1 1 1 0 0,1-1 0 0 0,-1 0-1 0 0,1-14 1 0 0,5-79 84 0 0,-8 94-107 0 0,-23-478 272 0 0,6 254-193 0 0,16 214-81 0 0,-5-151 72 0 0,5 158-7 0 0,0 21-52 0 0,0 29 2 0 0,16 526 182 0 0,-15-204-123 0 0,5 219 318 0 0,-3-489-291 0 0,1 29 97 0 0,-3-136 78 0 0,1-17-281 0 0,-1 7 29 0 0,-68-624 240 0 0,51 557-208 0 0,17 91-65 0 0,1 639-68 0 0,3-387 26 0 0,-2-140 140 0 0,5 0 1 0 0,5-1 0 0 0,4 0-1 0 0,62 210 1 0 0,-78-316-100 0 0,2-1 1 0 0,-1 1-1 0 0,0-1 0 0 0,1 1 1 0 0,-1-1-1 0 0,1 0 0 0 0,0 1 1 0 0,0-1-1 0 0,0 0 0 0 0,1 0 1 0 0,4 4-1 0 0,-7-7 14 0 0,12-14 21 0 0,-9 12-25 0 0,2-5-1 0 0,-1-1 1 0 0,0 1 0 0 0,0-1-1 0 0,-1 0 1 0 0,0 0-1 0 0,0 0 1 0 0,-1-1-1 0 0,0 1 1 0 0,1-12 0 0 0,-1 6 0 0 0,10-44 36 0 0,-2 0 0 0 0,-3 0-1 0 0,-1-79 1 0 0,-14 108 5 0 0,5 32-44 0 0,-3 1-4 0 0,1 2 1 0 0,0-1-1 0 0,0 0 0 0 0,1 1 1 0 0,0 0-1 0 0,0 0 0 0 0,0 0 0 0 0,-3 9 1 0 0,-23 59 9 0 0,19-43-2 0 0,-16 44 32 0 0,-21 95-1 0 0,38-120-27 0 0,1 0 0 0 0,3 1 1 0 0,1 53-1 0 0,5-102-9 0 0,3 50 9 0 0,-3-50 1 0 0,0 0 0 0 0,1 0 0 0 0,-1 0 1 0 0,0 0-1 0 0,1 0 0 0 0,0-1 0 0 0,-1 1 0 0 0,1 0 0 0 0,0 0 0 0 0,0-1 0 0 0,0 1 1 0 0,0 0-1 0 0,0-1 0 0 0,0 1 0 0 0,0-1 0 0 0,1 1 0 0 0,-1-1 0 0 0,0 0 0 0 0,1 1 1 0 0,0-1-1 0 0,-1 0 0 0 0,4 2 0 0 0,-3-4 5 0 0,0 1 0 0 0,1 0 1 0 0,-1 0-1 0 0,0-1 0 0 0,0 1 0 0 0,1-1 1 0 0,-1 0-1 0 0,0 0 0 0 0,0 0 0 0 0,0 0 1 0 0,0 0-1 0 0,0 0 0 0 0,0-1 0 0 0,0 1 1 0 0,-1 0-1 0 0,1-1 0 0 0,0 0 0 0 0,2-3 1 0 0,1-1 15 0 0,-1 0 1 0 0,1-1-1 0 0,-1 1 1 0 0,0-1 0 0 0,-1 0-1 0 0,0-1 1 0 0,0 1-1 0 0,-1 0 1 0 0,1-1-1 0 0,-2 1 1 0 0,1-1 0 0 0,-1 0-1 0 0,0-9 1 0 0,-1 16 32 0 0,-1-5 18 0 0,1 6-82 0 0,0 0 0 0 0,0 0 1 0 0,0 0-1 0 0,0 0 0 0 0,0 0 0 0 0,0 1 0 0 0,0-1 1 0 0,0 0-1 0 0,0 0 0 0 0,0 0 0 0 0,0 0 0 0 0,0 0 1 0 0,0 0-1 0 0,0 0 0 0 0,0 1 0 0 0,0-1 0 0 0,0 0 1 0 0,0 0-1 0 0,0 0 0 0 0,0 0 0 0 0,0 0 1 0 0,-1 0-1 0 0,1 0 0 0 0,0 0 0 0 0,0 0 0 0 0,0 0 1 0 0,0 1-1 0 0,0-1 0 0 0,0 0 0 0 0,0 0 0 0 0,0 0 1 0 0,-1 0-1 0 0,1 0 0 0 0,0 0 0 0 0,0 0 0 0 0,0 0 1 0 0,0 0-1 0 0,0 0 0 0 0,0 0 0 0 0,-1 0 1 0 0,1 0-1 0 0,0 0 0 0 0,0 0 0 0 0,0 0 0 0 0,0 0 1 0 0,0 0-1 0 0,0 0 0 0 0,0 0 0 0 0,-1 0 0 0 0,1 0 1 0 0,0-1-1 0 0,0 1 0 0 0,0 0 0 0 0,0 0 0 0 0,0 0 1 0 0,0 0-1 0 0,0 0 0 0 0,0 0 0 0 0,0 0 1 0 0,-1 0-1 0 0,1 0 0 0 0,0 0 0 0 0,0-1 0 0 0,0 1 1 0 0,0 0-1 0 0,-7 15 18 0 0,1 1-1 0 0,1 0 1 0 0,0 0 0 0 0,-3 24 0 0 0,-1 24 185 0 0,1 76 0 0 0,10-111 369 0 0,-3-34-527 0 0,-4-14 9 0 0,4 14 4 0 0,1 5-49 0 0,-1 0 1 0 0,0 0 0 0 0,1-1 0 0 0,-1 1 0 0 0,0 0 0 0 0,1 0 0 0 0,-1 0 0 0 0,1 0 0 0 0,-1 0 0 0 0,0 0 0 0 0,1 0 0 0 0,-1 0 0 0 0,0 0 0 0 0,1 0 0 0 0,-1 0 0 0 0,0 0-1 0 0,1 1 1 0 0,-1-1 0 0 0,0 0 0 0 0,-6 11 21 0 0,0 0-1 0 0,0 0 1 0 0,1 0 0 0 0,1 1-1 0 0,0 0 1 0 0,-4 15 0 0 0,-8 18 118 0 0,12-34 69 0 0,7-19 68 0 0,2-5-287 0 0,1-8-684 0 0,3-42 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30.8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61 248 0 0,'0'-7'1190'0'0,"-13"-47"10594"0"0,13 59-11221 0 0,0 2-332 0 0,0 75 1584 0 0,3 1 0 0 0,15 91 0 0 0,-13-154-2257 0 0,1 0 0 0 0,1 0-1 0 0,1 0 1 0 0,16 29 0 0 0,-12-29-1379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31.1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 96 436 0 0,'-32'-5'17025'0'0,"88"-3"-15213"0"0,-1-3 0 0 0,0-2 0 0 0,84-32 1 0 0,-111 32-2223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36.4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954 440 396 0 0,'-14'-29'7076'0'0,"11"25"-6541"0"0,0-1 0 0 0,0 1 0 0 0,0 0 0 0 0,0 0 0 0 0,-1 1 0 0 0,1-1-1 0 0,-1 1 1 0 0,0-1 0 0 0,0 1 0 0 0,-1 0 0 0 0,1 1 0 0 0,-6-3 0 0 0,2 1-115 0 0,0 1 1 0 0,-1 0-1 0 0,1 1 1 0 0,-1 0-1 0 0,0 0 1 0 0,-12 0-1 0 0,-7 1 54 0 0,0 2 1 0 0,0 1-1 0 0,-37 7 0 0 0,53-7-315 0 0,-49 10 503 0 0,57-11-602 0 0,0 0 0 0 0,0 0 0 0 0,0 1 0 0 0,1-1 0 0 0,-1 1 0 0 0,1 0 0 0 0,-1 0 0 0 0,1 1 0 0 0,0-1 0 0 0,0 0 0 0 0,0 1 0 0 0,-4 4 0 0 0,7-7-40 0 0,0 0-1 0 0,0 1 0 0 0,-1-1 1 0 0,1 0-1 0 0,0 1 1 0 0,0-1-1 0 0,-1 1 0 0 0,1-1 1 0 0,0 0-1 0 0,0 1 0 0 0,0-1 1 0 0,0 1-1 0 0,0-1 0 0 0,0 1 1 0 0,0-1-1 0 0,0 0 1 0 0,0 1-1 0 0,0-1 0 0 0,0 1 1 0 0,0-1-1 0 0,0 1 0 0 0,0-1 1 0 0,0 1-1 0 0,0-1 1 0 0,0 0-1 0 0,0 1 0 0 0,1-1 1 0 0,-1 1-1 0 0,0-1 0 0 0,0 0 1 0 0,1 1-1 0 0,-1-1 1 0 0,1 1-1 0 0,16 9 330 0 0,20-2 12 0 0,-13-7-234 0 0,-1-1 1 0 0,1-1-1 0 0,-1-1 1 0 0,1-1-1 0 0,-1-1 0 0 0,0-1 1 0 0,0-1-1 0 0,0-1 1 0 0,-1-1-1 0 0,0-1 0 0 0,40-23 1 0 0,-61 32-122 0 0,0 0-1 0 0,0-1 1 0 0,0 1 0 0 0,0-1 0 0 0,0 1 0 0 0,0-1-1 0 0,-1 0 1 0 0,1 1 0 0 0,0-1 0 0 0,0 0 0 0 0,0 1-1 0 0,-1-1 1 0 0,1 0 0 0 0,-1 0 0 0 0,1 0 0 0 0,0 0-1 0 0,-1 1 1 0 0,1-1 0 0 0,-1 0 0 0 0,0 0 0 0 0,1 0-1 0 0,-1 0 1 0 0,0 0 0 0 0,0 0 0 0 0,1 0 0 0 0,-1 0-1 0 0,0 0 1 0 0,0 0 0 0 0,0-2 0 0 0,-1 1-3 0 0,0 1-1 0 0,-1-1 1 0 0,1 1 0 0 0,0 0 0 0 0,0-1-1 0 0,-1 1 1 0 0,1 0 0 0 0,0 0 0 0 0,-1 0 0 0 0,1 0-1 0 0,-1 0 1 0 0,0 0 0 0 0,1 1 0 0 0,-1-1-1 0 0,-2 0 1 0 0,-9-4-6 0 0,0 2 0 0 0,-1 0 0 0 0,-14-2 1 0 0,-8 2-1 0 0,0 1 1 0 0,0 2-1 0 0,-45 6 1 0 0,-105 24-71 0 0,153-24 64 0 0,18-4-7 0 0,-1 1 1 0 0,1 0-1 0 0,0 1 0 0 0,0 1 1 0 0,0 0-1 0 0,-18 10 0 0 0,33-15 21 0 0,0 0 0 0 0,-1 0-1 0 0,1 0 1 0 0,0 0 0 0 0,-1 0 0 0 0,1 0-1 0 0,0 1 1 0 0,0-1 0 0 0,-1 0 0 0 0,1 0-1 0 0,0 0 1 0 0,-1 1 0 0 0,1-1 0 0 0,0 0-1 0 0,0 0 1 0 0,0 1 0 0 0,-1-1 0 0 0,1 0-1 0 0,0 1 1 0 0,0-1 0 0 0,0 0 0 0 0,0 1-1 0 0,-1-1 1 0 0,1 0 0 0 0,0 1 0 0 0,0-1-1 0 0,0 0 1 0 0,0 1 0 0 0,0-1 0 0 0,0 0-1 0 0,0 1 1 0 0,0-1 0 0 0,0 0 0 0 0,0 1-1 0 0,0-1 1 0 0,0 1 0 0 0,13 5 74 0 0,20-1 12 0 0,44-5 5 0 0,-1-2 1 0 0,1-4 0 0 0,79-17 0 0 0,-156 23-97 0 0,7-1-38 0 0,1 0 1 0 0,-1 0 0 0 0,0-1-1 0 0,0 0 1 0 0,0 0-1 0 0,-1-1 1 0 0,1 0 0 0 0,-1 0-1 0 0,12-7 1 0 0,-18 10 27 0 0,0-1 0 0 0,0 1 1 0 0,0-1-1 0 0,0 1 0 0 0,0 0 0 0 0,0-1 0 0 0,0 1 1 0 0,0-1-1 0 0,0 1 0 0 0,0 0 0 0 0,0-1 0 0 0,0 1 1 0 0,-1-1-1 0 0,1 1 0 0 0,0 0 0 0 0,0-1 1 0 0,0 1-1 0 0,-1-1 0 0 0,1 1 0 0 0,0 0 0 0 0,0-1 1 0 0,-1 1-1 0 0,1 0 0 0 0,0 0 0 0 0,0-1 0 0 0,-1 1 1 0 0,1 0-1 0 0,-1 0 0 0 0,1-1 0 0 0,0 1 1 0 0,-1 0-1 0 0,-10-8-71 0 0,-1 3 40 0 0,0 1 0 0 0,0 0 0 0 0,0 0 1 0 0,0 1-1 0 0,-1 1 0 0 0,-13-1 0 0 0,6 0 1 0 0,-38-6 14 0 0,0 3-1 0 0,-1 2 0 0 0,0 3 0 0 0,-80 9 0 0 0,130-7 74 0 0,-1 1-1 0 0,1 1 0 0 0,-16 5 423 0 0,29-6-300 0 0,3 0-91 0 0,0-1 1 0 0,1 1 0 0 0,-1-1 0 0 0,1-1 0 0 0,-1 1 0 0 0,1-1 0 0 0,-1 0 0 0 0,11-2 0 0 0,68-13 252 0 0,-68 11-262 0 0,1 0 0 0 0,26-5 179 0 0,43-15 1 0 0,-86 24-251 0 0,0-1-1 0 0,-1 1 1 0 0,1-1 0 0 0,0 1 0 0 0,-1-1 0 0 0,1 0 0 0 0,-1 0 0 0 0,1 1 0 0 0,-1-1 0 0 0,1 0-1 0 0,-1-1 1 0 0,0 1 0 0 0,0 0 0 0 0,1 0 0 0 0,-1 0 0 0 0,0-1 0 0 0,2-2 0 0 0,-3 3-54 0 0,-3-1-1 0 0,-8-4 11 0 0,0 1 1 0 0,0 1-1 0 0,0-1 1 0 0,0 2-1 0 0,-1 0 1 0 0,-17-3-1 0 0,-79-6-81 0 0,72 10 91 0 0,-250-5 48 0 0,200 7 727 0 0,89-3-667 0 0,8-5-35 0 0,1 1-1 0 0,1 0 0 0 0,-1 0 0 0 0,1 1 0 0 0,0 1 0 0 0,22-6 0 0 0,16-8 56 0 0,57-32-163 0 0,-107 50 5 0 0,-2 1-114 0 0,0 0 178 0 0,1 0 0 0 0,0 0 0 0 0,-1 0 0 0 0,1 0 0 0 0,0 0 1 0 0,-1 0-1 0 0,1 0 0 0 0,0 0 0 0 0,-1-1 0 0 0,1 1 0 0 0,0 0 0 0 0,-1 0 1 0 0,1 0-1 0 0,0 0 0 0 0,-1-1 0 0 0,1 1 0 0 0,0 0 0 0 0,0 0 1 0 0,-1-1-1 0 0,1 1 0 0 0,0 0 0 0 0,-1-1 0 0 0,1 1 0 0 0,0-1-1 0 0,-1 1 0 0 0,1-1 1 0 0,-1 1-1 0 0,1-1 0 0 0,-1 1 1 0 0,1-1-1 0 0,-1 1 0 0 0,1 0 0 0 0,-1-1 1 0 0,1 1-1 0 0,-1 0 0 0 0,1 0 1 0 0,-1-1-1 0 0,0 1 0 0 0,1 0 1 0 0,-1 0-1 0 0,1 0 0 0 0,-1 0 1 0 0,0 0-1 0 0,0 0 0 0 0,-28-2-71 0 0,0 2 1 0 0,0 2-1 0 0,1 0 0 0 0,-32 8 0 0 0,58-10 397 0 0,15 8-90 0 0,-8-5-181 0 0,2 0 29 0 0,-1-1 0 0 0,1 0 0 0 0,0-1 0 0 0,1 0 0 0 0,12 1 0 0 0,3 0 44 0 0,35 4 208 0 0,0-1-1 0 0,79-6 0 0 0,116-20 10 0 0,-231 19-346 0 0,-18 2 1 0 0,34-4-277 0 0,-1 0 0 0 0,0-3 0 0 0,44-13 0 0 0,-80 20 252 0 0,-1-1 1 0 0,0 1 0 0 0,1 0-1 0 0,-1 0 1 0 0,1 0 0 0 0,-1 0 0 0 0,0-1-1 0 0,1 1 1 0 0,-1 0 0 0 0,1 0-1 0 0,-1 0 1 0 0,1 0 0 0 0,-1 0-1 0 0,0 0 1 0 0,1 0 0 0 0,-1 0-1 0 0,1 0 1 0 0,-1 0 0 0 0,1 1-1 0 0,-1-1 1 0 0,0 0 0 0 0,1 0-1 0 0,-1 0 1 0 0,1 1 0 0 0,-2 7-186 0 0,-12 10 171 0 0,13-17-2 0 0,-3 2 38 0 0,1 0-1 0 0,0 0 0 0 0,0 0 0 0 0,0 0 0 0 0,0 1 1 0 0,0-1-1 0 0,1 1 0 0 0,0-1 0 0 0,-1 1 1 0 0,1-1-1 0 0,0 1 0 0 0,1 0 0 0 0,-1 0 0 0 0,1 4 1 0 0,0-6 16 0 0,0 0 0 0 0,1 0 0 0 0,0 0 1 0 0,-1 0-1 0 0,1 0 0 0 0,0 0 1 0 0,0 0-1 0 0,0 0 0 0 0,0 0 0 0 0,1 0 1 0 0,-1 0-1 0 0,0-1 0 0 0,1 1 0 0 0,-1 0 1 0 0,1-1-1 0 0,-1 1 0 0 0,1-1 1 0 0,0 0-1 0 0,0 0 0 0 0,0 1 0 0 0,0-1 1 0 0,0 0-1 0 0,0-1 0 0 0,0 1 0 0 0,3 1 1 0 0,6 1 27 0 0,1 1 0 0 0,0-2 0 0 0,1 0 0 0 0,-1 0 0 0 0,0-1 1 0 0,1-1-1 0 0,14 0 0 0 0,87-14 135 0 0,-108 14-167 0 0,131-29 132 0 0,-115 23-140 0 0,-1-1 1 0 0,0-1 0 0 0,0-1-1 0 0,24-14 1 0 0,-44 23-1 0 0,1-1-15 0 0,1-1 1 0 0,-1 1-1 0 0,1-1 1 0 0,-1 1-1 0 0,0-1 0 0 0,1 0 1 0 0,-1 0-1 0 0,0 0 1 0 0,0 0-1 0 0,-1-1 0 0 0,4-3 1 0 0,-5 5-38 0 0,-2-1 42 0 0,-1 0 0 0 0,0 0 0 0 0,0 0 1 0 0,0 1-1 0 0,0-1 0 0 0,-1 1 0 0 0,1 0 0 0 0,0 0 1 0 0,-1 0-1 0 0,1 0 0 0 0,0 0 0 0 0,-1 1 0 0 0,1 0 1 0 0,-1-1-1 0 0,1 1 0 0 0,-1 0 0 0 0,1 1 0 0 0,-4 0 1 0 0,-12 2 11 0 0,0 0 1 0 0,-20 8 0 0 0,25-7-3 0 0,-15 4 19 0 0,1 2 0 0 0,-1 0 1 0 0,-46 26-1 0 0,66-31 19 0 0,0 1 0 0 0,0-1 0 0 0,1 1 0 0 0,-1 1 0 0 0,1 0 0 0 0,1 0 0 0 0,0 0 0 0 0,0 1 0 0 0,0 0 0 0 0,1 1 0 0 0,0-1 0 0 0,1 1 0 0 0,-1 0 0 0 0,-6 19 0 0 0,11-26-13 0 0,1-1 0 0 0,-1 1 0 0 0,1 0 0 0 0,0 0 0 0 0,-1 0-1 0 0,1 0 1 0 0,0-1 0 0 0,0 1 0 0 0,0 0 0 0 0,0 0 0 0 0,1 0 0 0 0,-1 0 0 0 0,0 0 0 0 0,1-1-1 0 0,-1 1 1 0 0,1 0 0 0 0,0 0 0 0 0,0-1 0 0 0,0 1 0 0 0,-1 0 0 0 0,2-1 0 0 0,-1 1-1 0 0,0-1 1 0 0,0 1 0 0 0,0-1 0 0 0,1 0 0 0 0,-1 1 0 0 0,0-1 0 0 0,1 0 0 0 0,-1 0 0 0 0,1 0-1 0 0,0 0 1 0 0,-1 0 0 0 0,1-1 0 0 0,0 1 0 0 0,0 0 0 0 0,-1-1 0 0 0,1 1 0 0 0,2 0 0 0 0,7 1 66 0 0,1 1 0 0 0,-1-1 1 0 0,1-1-1 0 0,23 0 0 0 0,-9-1-97 0 0,-1-2 0 0 0,41-7-1 0 0,-54 7-108 0 0,1-1 1 0 0,-1-1-1 0 0,1 0 0 0 0,-1-1 0 0 0,0 0 0 0 0,-1-1 0 0 0,15-9 0 0 0,-25 14 91 0 0,0 1 1 0 0,0-1-1 0 0,0 0 0 0 0,0 0 1 0 0,0 0-1 0 0,0 0 0 0 0,-1 0 0 0 0,1 0 1 0 0,0 0-1 0 0,0 0 0 0 0,-1 0 1 0 0,1 0-1 0 0,0-2 0 0 0,-1 3 7 0 0,1-1 1 0 0,-1 1-1 0 0,0-1 0 0 0,0 0 0 0 0,0 1 0 0 0,0-1 0 0 0,0 1 0 0 0,0-1 1 0 0,-1 1-1 0 0,1-1 0 0 0,0 1 0 0 0,0-1 0 0 0,0 1 0 0 0,0-1 0 0 0,-1 1 1 0 0,1-1-1 0 0,0 1 0 0 0,0 0 0 0 0,-1-1 0 0 0,1 1 0 0 0,0-1 0 0 0,-1 1 1 0 0,1-1-1 0 0,-2 0-10 0 0,0 0 1 0 0,0-1-1 0 0,0 1 1 0 0,0 0-1 0 0,0 0 1 0 0,0 0-1 0 0,0 1 1 0 0,-1-1-1 0 0,1 1 1 0 0,0-1-1 0 0,0 1 1 0 0,0-1-1 0 0,-1 1 1 0 0,-2 0-1 0 0,-8 1 11 0 0,0 1 0 0 0,1 0 0 0 0,-1 0 0 0 0,0 1 0 0 0,1 1 1 0 0,0 0-1 0 0,0 1 0 0 0,0 0 0 0 0,-17 10 0 0 0,13-5 98 0 0,0 1 0 0 0,0 0-1 0 0,1 1 1 0 0,0 0 0 0 0,-22 27 0 0 0,30-32 25 0 0,2 1 1 0 0,-1 0-1 0 0,1 0 0 0 0,-6 13 1 0 0,9-18-44 0 0,1 0 1 0 0,0 0 0 0 0,0 0 0 0 0,0 0 0 0 0,0 0-1 0 0,0 0 1 0 0,1 0 0 0 0,0 0 0 0 0,-1 0 0 0 0,1 0-1 0 0,0 0 1 0 0,1 0 0 0 0,-1 0 0 0 0,0 0-1 0 0,1 0 1 0 0,0 1 0 0 0,2 4 0 0 0,-2-6-29 0 0,0-1 1 0 0,1 1 0 0 0,0 0-1 0 0,-1-1 1 0 0,1 0-1 0 0,0 0 1 0 0,-1 1 0 0 0,1-1-1 0 0,0 0 1 0 0,0 0-1 0 0,0 0 1 0 0,0-1-1 0 0,0 1 1 0 0,0-1 0 0 0,1 1-1 0 0,-1-1 1 0 0,0 1-1 0 0,0-1 1 0 0,0 0 0 0 0,0 0-1 0 0,1 0 1 0 0,2-1-1 0 0,7 0 13 0 0,1 0-1 0 0,16-4 1 0 0,-12 1-195 0 0,0-1 1 0 0,0-1 0 0 0,0 0-1 0 0,28-16 1 0 0,-38 19 18 0 0,-1-1 1 0 0,0 0-1 0 0,0 0 1 0 0,-1 0 0 0 0,1-1-1 0 0,-1 0 1 0 0,0 0-1 0 0,0 0 1 0 0,-1-1-1 0 0,1 0 1 0 0,-1 0-1 0 0,-1 0 1 0 0,1 0 0 0 0,4-11-1 0 0,-7 15 69 0 0,-1 0-1 0 0,1 1 1 0 0,-1-1 0 0 0,0 0-1 0 0,1 1 1 0 0,-1-1 0 0 0,0 0-1 0 0,0 1 1 0 0,0-1 0 0 0,0 0-1 0 0,-1 0 1 0 0,1 1 0 0 0,0-1-1 0 0,-1 0 1 0 0,1 1 0 0 0,-1-1-1 0 0,1 1 1 0 0,-1-1 0 0 0,0 1-1 0 0,-1-4 1 0 0,0 3 1 0 0,0 0-1 0 0,0 0 1 0 0,-1 0 0 0 0,1 0-1 0 0,0 1 1 0 0,-1-1 0 0 0,1 0-1 0 0,-1 1 1 0 0,1 0 0 0 0,-1 0-1 0 0,-3-2 1 0 0,-6 0-23 0 0,0 0 1 0 0,0 1-1 0 0,0 0 0 0 0,-20 0 1 0 0,10 2 207 0 0,1 2 0 0 0,-1 0 0 0 0,0 1 0 0 0,0 1 0 0 0,1 1 0 0 0,0 1 0 0 0,0 1 0 0 0,0 0 1 0 0,1 2-1 0 0,0 0 0 0 0,1 2 0 0 0,-30 20 0 0 0,47-29-35 0 0,-1-1 1 0 0,1 1-1 0 0,1 0 0 0 0,-1-1 1 0 0,0 1-1 0 0,0 0 0 0 0,1 0 1 0 0,-1 0-1 0 0,1 0 0 0 0,-1 0 1 0 0,1 1-1 0 0,0-1 0 0 0,0 0 1 0 0,0 1-1 0 0,0-1 0 0 0,0 0 1 0 0,1 1-1 0 0,-1 2 0 0 0,1-5-65 0 0,0 1-1 0 0,0-1 0 0 0,1 1 0 0 0,-1-1 1 0 0,0 0-1 0 0,1 1 0 0 0,-1-1 0 0 0,0 1 1 0 0,1-1-1 0 0,-1 0 0 0 0,1 1 0 0 0,-1-1 1 0 0,1 0-1 0 0,-1 0 0 0 0,0 1 0 0 0,1-1 0 0 0,-1 0 1 0 0,1 0-1 0 0,-1 0 0 0 0,1 0 0 0 0,-1 0 1 0 0,1 0-1 0 0,-1 1 0 0 0,1-1 0 0 0,-1 0 1 0 0,1 0-1 0 0,15 0 308 0 0,-2-1-234 0 0,1-2 0 0 0,0 0 0 0 0,-1-1 0 0 0,0 0 0 0 0,0-1 0 0 0,15-7 0 0 0,-21 8-160 0 0,-1 0 0 0 0,1 0 0 0 0,-1 0-1 0 0,0-1 1 0 0,0 0 0 0 0,-1 0 0 0 0,0-1 0 0 0,1 0 0 0 0,-2 0 0 0 0,1 0 0 0 0,-1-1-1 0 0,6-9 1 0 0,-9 13 10 0 0,-1 0 0 0 0,1 0 0 0 0,-1 0-1 0 0,0 0 1 0 0,0 0 0 0 0,0 0 0 0 0,-1 0 0 0 0,1 0 0 0 0,-1 0-1 0 0,0 0 1 0 0,0 0 0 0 0,0-1 0 0 0,0 1 0 0 0,0 0-1 0 0,0 0 1 0 0,-1 0 0 0 0,0 0 0 0 0,0 0 0 0 0,-1-4-1 0 0,0 3 6 0 0,0 0-1 0 0,-1 1 0 0 0,1-1 1 0 0,-1 0-1 0 0,0 1 0 0 0,0 0 0 0 0,0 0 1 0 0,-1 0-1 0 0,1 0 0 0 0,-1 0 1 0 0,-7-4-1 0 0,-3 0-5 0 0,0 1 0 0 0,0 0 0 0 0,0 1 0 0 0,0 1 0 0 0,-1 0-1 0 0,-26-3 1 0 0,32 5 114 0 0,-1 1 0 0 0,0 1 0 0 0,0 0-1 0 0,1 0 1 0 0,-1 0 0 0 0,0 2 0 0 0,1-1-1 0 0,-1 1 1 0 0,1 0 0 0 0,-1 1 0 0 0,1 0-1 0 0,0 1 1 0 0,0 0 0 0 0,-14 9-1 0 0,23-13-43 0 0,0 0 0 0 0,-1 0 0 0 0,1 0-1 0 0,0 0 1 0 0,0 0 0 0 0,0 1-1 0 0,-1-1 1 0 0,1 0 0 0 0,0 0 0 0 0,0 0-1 0 0,0 1 1 0 0,0-1 0 0 0,-1 0-1 0 0,1 0 1 0 0,0 1 0 0 0,0-1 0 0 0,0 0-1 0 0,0 0 1 0 0,0 1 0 0 0,0-1-1 0 0,0 0 1 0 0,0 0 0 0 0,0 1 0 0 0,0-1-1 0 0,0 0 1 0 0,0 0 0 0 0,0 1-1 0 0,0-1 1 0 0,0 0 0 0 0,0 0 0 0 0,0 1-1 0 0,0-1 1 0 0,0 0 0 0 0,0 0-1 0 0,0 1 1 0 0,1-1 0 0 0,-1 0-1 0 0,0 0 1 0 0,0 1 0 0 0,0-1 0 0 0,0 0-1 0 0,1 0 1 0 0,-1 0 0 0 0,0 1-1 0 0,0-1 1 0 0,0 0 0 0 0,1 0 0 0 0,-1 0-1 0 0,0 0 1 0 0,0 0 0 0 0,1 1-1 0 0,0-1 43 0 0,0 1 0 0 0,1 0-1 0 0,-1-1 1 0 0,1 1 0 0 0,-1 0-1 0 0,0-1 1 0 0,1 0 0 0 0,-1 1-1 0 0,1-1 1 0 0,-1 0 0 0 0,3 0-1 0 0,11-1 90 0 0,1 0-1 0 0,0-1 1 0 0,-1-1-1 0 0,1-1 1 0 0,-1 0-1 0 0,28-12 1 0 0,-32 11-133 0 0,0 0 0 0 0,0-1 0 0 0,-1 0 0 0 0,1-1 0 0 0,-1 0 0 0 0,-1 0 0 0 0,1-1 0 0 0,-1-1 0 0 0,14-15 0 0 0,-22 22-35 0 0,1 0-1 0 0,-1 0 1 0 0,0 0-1 0 0,1 0 1 0 0,-1 0-1 0 0,0 0 1 0 0,0 0-1 0 0,0 0 1 0 0,-1 0-1 0 0,1 0 1 0 0,0-1-1 0 0,-1 1 1 0 0,0 0-1 0 0,1-1 1 0 0,-1 1-1 0 0,0 0 1 0 0,0-1-1 0 0,0 1 1 0 0,-1-4-1 0 0,0 4 6 0 0,0 0 0 0 0,0 0 0 0 0,0 0 0 0 0,0 1 0 0 0,0-1 0 0 0,0 1 0 0 0,-1-1 0 0 0,1 1 0 0 0,0-1 0 0 0,-1 1 0 0 0,0-1 0 0 0,1 1 0 0 0,-1 0 0 0 0,0 0 0 0 0,1 0 0 0 0,-1 0 0 0 0,0 0 0 0 0,-2 0 0 0 0,-2-1 4 0 0,1 0-1 0 0,-1 1 0 0 0,0-1 0 0 0,0 1 0 0 0,0 1 1 0 0,-1-1-1 0 0,1 1 0 0 0,0 0 0 0 0,0 0 0 0 0,0 1 0 0 0,0 0 1 0 0,0 0-1 0 0,-8 3 0 0 0,9-2 41 0 0,0 0 0 0 0,0 0 0 0 0,0 1 0 0 0,0 0 0 0 0,1 0 0 0 0,-1 0 0 0 0,1 1 0 0 0,0-1 0 0 0,0 1 0 0 0,0 0 0 0 0,1 0 0 0 0,-1 0 0 0 0,-5 9 0 0 0,8-9 19 0 0,-1-1-1 0 0,1 0 1 0 0,0 1 0 0 0,0-1-1 0 0,0 1 1 0 0,0-1-1 0 0,1 1 1 0 0,0-1-1 0 0,-1 1 1 0 0,1 0 0 0 0,0-1-1 0 0,1 1 1 0 0,-1-1-1 0 0,1 1 1 0 0,-1-1-1 0 0,1 1 1 0 0,0-1 0 0 0,0 1-1 0 0,1-1 1 0 0,-1 0-1 0 0,1 1 1 0 0,2 3-1 0 0,0-1 19 0 0,1 0-1 0 0,0 1 1 0 0,0-2-1 0 0,1 1 0 0 0,-1-1 1 0 0,1 1-1 0 0,0-2 0 0 0,1 1 1 0 0,-1-1-1 0 0,1 0 1 0 0,0 0-1 0 0,0 0 0 0 0,0-1 1 0 0,0-1-1 0 0,1 1 0 0 0,9 1 1 0 0,7 1 41 0 0,0-1-1 0 0,0-1 1 0 0,0-1 0 0 0,29-2 0 0 0,17-3-81 0 0,77-12 0 0 0,-113 10-212 0 0,0-2-1 0 0,0-2 1 0 0,-1-1-1 0 0,44-19 1 0 0,-44 11-196 0 0,-31 16 333 0 0,-1 1 0 0 0,1 0 1 0 0,0 0-1 0 0,-1-1 1 0 0,1 1-1 0 0,0-1 1 0 0,-1 1-1 0 0,0-1 0 0 0,1 0 1 0 0,-1 0-1 0 0,0 1 1 0 0,0-1-1 0 0,0 0 0 0 0,1-2 1 0 0,-2 3-101 0 0,0 1 143 0 0,0 0-1 0 0,-1 0 0 0 0,1 0 0 0 0,0 0 0 0 0,0 0 0 0 0,-1 0 0 0 0,1 0 0 0 0,0-1 0 0 0,0 1 0 0 0,0 0 1 0 0,-1 0-1 0 0,1 0 0 0 0,0 0 0 0 0,0 0 0 0 0,-1 0 0 0 0,1-1 0 0 0,0 1 0 0 0,0 0 0 0 0,0 0 0 0 0,0 0 0 0 0,-1-1 1 0 0,1 1-1 0 0,0 0 0 0 0,0 0 0 0 0,0 0 0 0 0,0-1 0 0 0,0 1 0 0 0,0 0 0 0 0,-1 0 0 0 0,1-1 0 0 0,0 1 1 0 0,0-1 1 0 0,0 1 0 0 0,0 0 0 0 0,0-1 0 0 0,0 1 0 0 0,-1-1 0 0 0,1 1 0 0 0,0 0 1 0 0,0-1-1 0 0,-1 1 0 0 0,1 0 0 0 0,0-1 0 0 0,-1 1 0 0 0,1 0 0 0 0,0-1 0 0 0,-1 1 1 0 0,1 0-1 0 0,0 0 0 0 0,-1-1 0 0 0,1 1 0 0 0,0 0 0 0 0,-1 0 0 0 0,1 0 0 0 0,-1-1 1 0 0,1 1-1 0 0,-1 0 0 0 0,1 0 0 0 0,-1 0 0 0 0,-8-1-4 0 0,0 1 0 0 0,1 0 0 0 0,-1 0 0 0 0,1 1 0 0 0,-1 0 0 0 0,1 1 0 0 0,-1-1 0 0 0,-11 5 1 0 0,16-4 49 0 0,0-1 1 0 0,0 1 0 0 0,0 0 0 0 0,0 0 0 0 0,1 0 0 0 0,-1 0 0 0 0,1 0 0 0 0,-1 1 0 0 0,1 0 0 0 0,0 0 0 0 0,0 0-1 0 0,0 0 1 0 0,0 0 0 0 0,1 0 0 0 0,-1 1 0 0 0,1 0 0 0 0,0-1 0 0 0,0 1 0 0 0,-2 5 0 0 0,3-8-18 0 0,1 0 1 0 0,0 0-1 0 0,-1 0 0 0 0,1 0 1 0 0,0 0-1 0 0,0 0 1 0 0,0 1-1 0 0,0-1 0 0 0,0 0 1 0 0,0 0-1 0 0,0 0 0 0 0,0 0 1 0 0,0 0-1 0 0,1 1 1 0 0,-1-1-1 0 0,0 0 0 0 0,1 0 1 0 0,-1 0-1 0 0,0 0 1 0 0,1 0-1 0 0,0 0 0 0 0,-1 0 1 0 0,1 0-1 0 0,0 0 1 0 0,0 1-1 0 0,1-1 6 0 0,0 1 1 0 0,0-1-1 0 0,0 0 1 0 0,0 0-1 0 0,0 0 0 0 0,1 0 1 0 0,-1 0-1 0 0,0 0 0 0 0,0-1 1 0 0,1 1-1 0 0,3 0 1 0 0,2 0-22 0 0,0-1 0 0 0,0 1 0 0 0,0-2 0 0 0,0 1 1 0 0,0-1-1 0 0,10-2 0 0 0,-10 1-83 0 0,-1-1 0 0 0,0 0 0 0 0,0 0 0 0 0,0 0 0 0 0,9-7 0 0 0,-14 9 32 0 0,0 0 0 0 0,0-1 0 0 0,0 1 0 0 0,0-1 0 0 0,-1 1 0 0 0,1-1 0 0 0,0 0 0 0 0,-1 0 0 0 0,1 0 0 0 0,-1 0 1 0 0,0 0-1 0 0,1 0 0 0 0,-1 0 0 0 0,0 0 0 0 0,0 0 0 0 0,-1-1 0 0 0,1 1 0 0 0,0 0 0 0 0,-1-1 0 0 0,1-2 0 0 0,-1 3 7 0 0,0 0 0 0 0,0-1 0 0 0,-1 1 0 0 0,1 0-1 0 0,0 0 1 0 0,-1 0 0 0 0,0-1 0 0 0,1 1-1 0 0,-1 0 1 0 0,0 0 0 0 0,0 0 0 0 0,0 0-1 0 0,-1 0 1 0 0,1 0 0 0 0,0 1 0 0 0,-1-1 0 0 0,-1-2-1 0 0,-1 1 14 0 0,1 1 0 0 0,0 0 0 0 0,-1-1 1 0 0,1 1-1 0 0,-1 0 0 0 0,0 1 0 0 0,0-1 0 0 0,-7-1 0 0 0,-1 0 50 0 0,0 1 0 0 0,0 0-1 0 0,-1 1 1 0 0,1 0 0 0 0,-16 2 0 0 0,22-1 47 0 0,0 1 0 0 0,0 0 0 0 0,0 0 0 0 0,0 0 0 0 0,0 1 0 0 0,0 0 0 0 0,0 0 0 0 0,0 0 0 0 0,1 1 0 0 0,-1 0 0 0 0,1 0 0 0 0,-1 0 0 0 0,1 1 0 0 0,0 0 0 0 0,1 0 0 0 0,-1 0 0 0 0,1 0 0 0 0,0 1 0 0 0,0 0 0 0 0,0 0 0 0 0,0 0 0 0 0,-4 9 0 0 0,7-13 92 0 0,3 2 62 0 0,-1-1-213 0 0,0 0-1 0 0,0 0 1 0 0,1-1 0 0 0,-1 1 0 0 0,1 0 0 0 0,-1-1 0 0 0,1 1 0 0 0,0-1 0 0 0,0 0 0 0 0,-1 0 0 0 0,1 1 0 0 0,0-1-1 0 0,0 0 1 0 0,0-1 0 0 0,0 1 0 0 0,0 0 0 0 0,1 0 0 0 0,-1-1 0 0 0,0 0 0 0 0,0 1 0 0 0,0-1 0 0 0,0 0 0 0 0,1 0 0 0 0,2 0-1 0 0,10-1-199 0 0,0 0 0 0 0,24-5-1 0 0,-20 3-308 0 0,-10 0-219 0 0,-17 1-179 0 0,-16 0 419 0 0,0 5 369 0 0,1 2-1 0 0,-1 0 1 0 0,1 2-1 0 0,1 0 1 0 0,-1 1 0 0 0,-36 20-1 0 0,55-26 95 0 0,-36 19 49 0 0,2 0 0 0 0,1 3 0 0 0,-61 48 0 0 0,42-23 348 0 0,-69 79 0 0 0,119-122-347 0 0,-23 27 274 0 0,-33 46 0 0 0,55-69-206 0 0,1 0 0 0 0,0 1 0 0 0,0 0 0 0 0,1 0 0 0 0,0 1 0 0 0,1-1 0 0 0,1 1 0 0 0,-1 0 1 0 0,-1 18-1 0 0,5-26-95 0 0,-1-1 1 0 0,1 0-1 0 0,0 0 1 0 0,0 1 0 0 0,1-1-1 0 0,-1 0 1 0 0,1 0 0 0 0,-1 0-1 0 0,1 1 1 0 0,0-1 0 0 0,0 0-1 0 0,1 0 1 0 0,-1 0 0 0 0,1-1-1 0 0,-1 1 1 0 0,1 0 0 0 0,0 0-1 0 0,4 4 1 0 0,-3-4 21 0 0,1 0 0 0 0,0-1 1 0 0,0 1-1 0 0,0-1 0 0 0,0 0 0 0 0,0 0 0 0 0,0 0 1 0 0,0 0-1 0 0,1-1 0 0 0,-1 0 0 0 0,1 0 1 0 0,4 1-1 0 0,2-1 28 0 0,1 0 0 0 0,0-1 0 0 0,-1 0 0 0 0,1-1 0 0 0,-1 0 0 0 0,1-1 0 0 0,-1 0 0 0 0,0 0 0 0 0,20-9 0 0 0,-22 7-135 0 0,1-1 0 0 0,-1 0-1 0 0,-1-1 1 0 0,1 0 0 0 0,-1 0 0 0 0,0-1 0 0 0,0 0 0 0 0,9-12-1 0 0,-13 14 22 0 0,1 0-1 0 0,-2-1 1 0 0,1 0-1 0 0,0 0 0 0 0,-1 0 1 0 0,0 0-1 0 0,0 0 1 0 0,-1-1-1 0 0,0 1 0 0 0,0-1 1 0 0,-1 1-1 0 0,1-1 0 0 0,0-12 1 0 0,-2 17 34 0 0,0 0-1 0 0,0 0 1 0 0,-1 0 0 0 0,1 0-1 0 0,0 0 1 0 0,-1 0 0 0 0,1 0 0 0 0,-1 0-1 0 0,0 1 1 0 0,1-1 0 0 0,-1 0-1 0 0,0 0 1 0 0,0 0 0 0 0,0 1 0 0 0,0-1-1 0 0,-1 1 1 0 0,1-1 0 0 0,0 1-1 0 0,-1-1 1 0 0,-1-1 0 0 0,0 1 14 0 0,0 1-1 0 0,0-1 1 0 0,0 1 0 0 0,0-1 0 0 0,-1 1-1 0 0,1 0 1 0 0,0 0 0 0 0,-1 0-1 0 0,1 1 1 0 0,-7-1 0 0 0,0 1 42 0 0,1 0 1 0 0,-1 0-1 0 0,1 1 1 0 0,-1 1-1 0 0,1 0 1 0 0,0 0-1 0 0,-16 6 1 0 0,14-3 44 0 0,2 0 0 0 0,-1 0 0 0 0,1 1 0 0 0,0 0 1 0 0,0 1-1 0 0,0 0 0 0 0,-8 9 0 0 0,13-12-46 0 0,0 0 0 0 0,1 1 0 0 0,-1-1 0 0 0,1 1 0 0 0,0 0 0 0 0,0 0 0 0 0,0 0 0 0 0,1 0 0 0 0,0 1 0 0 0,0-1 0 0 0,0 1 0 0 0,0-1 0 0 0,1 1 0 0 0,0 0 0 0 0,0 8 0 0 0,1-7-40 0 0,0 1 0 0 0,0 0 0 0 0,1-1 0 0 0,1 1 0 0 0,-1 0 0 0 0,1-1 0 0 0,5 15 0 0 0,-6-20 0 0 0,1 0 0 0 0,-1 1 0 0 0,0-1 0 0 0,1 0 0 0 0,-1 0 0 0 0,1 0 0 0 0,0 0 0 0 0,-1-1 0 0 0,1 1 0 0 0,0 0 0 0 0,0-1 0 0 0,0 1 0 0 0,0-1 0 0 0,1 0 0 0 0,-1 1 0 0 0,0-1 0 0 0,0 0 0 0 0,1 0 0 0 0,-1-1 0 0 0,1 1 0 0 0,-1 0 0 0 0,1-1 0 0 0,-1 0 0 0 0,1 1 0 0 0,-1-1 0 0 0,1 0 0 0 0,-1 0 0 0 0,5-1 0 0 0,-4 0-27 0 0,0 1 1 0 0,1-1-1 0 0,-1 0 0 0 0,0 0 0 0 0,0-1 1 0 0,1 1-1 0 0,-1-1 0 0 0,0 1 0 0 0,-1-1 1 0 0,1 0-1 0 0,0 0 0 0 0,0 0 1 0 0,-1-1-1 0 0,1 1 0 0 0,-1-1 0 0 0,0 1 1 0 0,0-1-1 0 0,0 0 0 0 0,0 0 1 0 0,0 0-1 0 0,0 0 0 0 0,-1 0 0 0 0,3-6 1 0 0,-2 4-21 0 0,-1 0 0 0 0,1 0 0 0 0,-1 0 1 0 0,0-1-1 0 0,-1 1 0 0 0,1 0 0 0 0,-1-1 1 0 0,0 1-1 0 0,0 0 0 0 0,0-1 0 0 0,-1 1 0 0 0,0 0 1 0 0,0-1-1 0 0,-4-9 0 0 0,4 13 42 0 0,0 0 0 0 0,0 0 0 0 0,0 0-1 0 0,0 0 1 0 0,0 0 0 0 0,-1 1 0 0 0,1-1-1 0 0,-1 0 1 0 0,0 1 0 0 0,1-1 0 0 0,-1 1 0 0 0,0-1-1 0 0,0 1 1 0 0,0 0 0 0 0,0 0 0 0 0,0 0-1 0 0,0 0 1 0 0,0 0 0 0 0,0 0 0 0 0,0 0 0 0 0,0 1-1 0 0,0-1 1 0 0,-1 1 0 0 0,1 0 0 0 0,0 0-1 0 0,0 0 1 0 0,-1 0 0 0 0,1 0 0 0 0,0 0-1 0 0,0 0 1 0 0,-1 1 0 0 0,1-1 0 0 0,0 1 0 0 0,-3 0-1 0 0,-2 2 52 0 0,1-1-1 0 0,-1 1 0 0 0,1 0 0 0 0,0 0 1 0 0,0 1-1 0 0,0-1 0 0 0,0 1 0 0 0,1 1 0 0 0,-1-1 1 0 0,-4 6-1 0 0,1 0 50 0 0,1 1 0 0 0,1 0 0 0 0,0 0 1 0 0,0 0-1 0 0,-8 21 0 0 0,11-24-49 0 0,1 1-1 0 0,1-1 1 0 0,-1 1 0 0 0,1 0-1 0 0,1 0 1 0 0,-1 0 0 0 0,2 0 0 0 0,-1 0-1 0 0,2 12 1 0 0,-1-19-46 0 0,0 1 0 0 0,1 0 0 0 0,-1 0 0 0 0,1-1 0 0 0,0 1 0 0 0,0-1 0 0 0,0 1 0 0 0,0 0 0 0 0,0-1 0 0 0,1 0 0 0 0,-1 1 0 0 0,1-1 0 0 0,-1 0 0 0 0,1 0 0 0 0,0 0 0 0 0,0 0 0 0 0,0 0 0 0 0,0 0 0 0 0,5 3 0 0 0,-4-3 0 0 0,1-1 0 0 0,0 1 0 0 0,0-1 0 0 0,0 1 0 0 0,0-1 0 0 0,1 0 0 0 0,-1-1 0 0 0,0 1 0 0 0,0-1 0 0 0,1 0 0 0 0,-1 0 0 0 0,4 0 0 0 0,0-1 0 0 0,0 0 0 0 0,0-1 0 0 0,0 1 0 0 0,-1-1 0 0 0,1-1 0 0 0,-1 0 0 0 0,0 0 0 0 0,1 0 0 0 0,-1-1 0 0 0,-1 0 0 0 0,1 0 0 0 0,-1-1 0 0 0,12-10 0 0 0,-11 7 0 0 0,1-1 0 0 0,-2-1 0 0 0,1 1 0 0 0,-1-1 0 0 0,5-12 0 0 0,-9 18 0 0 0,-1 1 0 0 0,1 0 0 0 0,-1-1 0 0 0,0 0 0 0 0,0 1 0 0 0,-1-1 0 0 0,1 1 0 0 0,-1-1 0 0 0,0 0 0 0 0,1 0 0 0 0,-2 1 0 0 0,1-1 0 0 0,0 0 0 0 0,-1 1 0 0 0,0-1 0 0 0,1 0 0 0 0,-1 1 0 0 0,-1-1 0 0 0,-2-5 0 0 0,3 8 0 0 0,0 0 0 0 0,0 1 0 0 0,0-1 0 0 0,0 0 0 0 0,0 0 0 0 0,0 1 0 0 0,-1-1 0 0 0,1 1 0 0 0,0-1 0 0 0,-1 1 0 0 0,1-1 0 0 0,0 1 0 0 0,-1 0 0 0 0,1 0 0 0 0,0 0 0 0 0,-1 0 0 0 0,1 0 0 0 0,-1 0 0 0 0,-1 0 0 0 0,-2 1-36 0 0,1 0 0 0 0,-1 0-1 0 0,1 0 1 0 0,-1 1 0 0 0,1 0 0 0 0,0 0 0 0 0,0 0-1 0 0,0 0 1 0 0,0 1 0 0 0,0-1 0 0 0,1 1 0 0 0,-1 0 0 0 0,1 0-1 0 0,-1 0 1 0 0,-3 6 0 0 0,5-7-3 0 0,1 0 0 0 0,0 0 0 0 0,-1 0 0 0 0,1 0 0 0 0,0 0 0 0 0,0 0-1 0 0,1 0 1 0 0,-1 0 0 0 0,0 1 0 0 0,1-1 0 0 0,-1 0 0 0 0,1 0 0 0 0,0 1 0 0 0,0-1 0 0 0,0 0 0 0 0,0 0 0 0 0,0 1 0 0 0,0-1 0 0 0,0 0 0 0 0,1 0 0 0 0,-1 1 0 0 0,1-1-1 0 0,0 0 1 0 0,0 0 0 0 0,0 0 0 0 0,0 0 0 0 0,0 0 0 0 0,0 0 0 0 0,0 0 0 0 0,1 0 0 0 0,-1 0 0 0 0,3 2 0 0 0,-1-1-581 0 0,0 0-1 0 0,0 0 1 0 0,1 0 0 0 0,-1-1 0 0 0,1 1-1 0 0,0-1 1 0 0,0 0 0 0 0,0 0 0 0 0,0 0-1 0 0,0 0 1 0 0,1-1 0 0 0,-1 0 0 0 0,0 0-1 0 0,1 0 1 0 0,-1 0 0 0 0,9 0 0 0 0,18-3-2869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60 0 0,'-9'-18'8908'0'0,"9"18"-8837"0"0,0 0 0 0 0,0 0 0 0 0,0 0 0 0 0,0 0 1 0 0,-1 0-1 0 0,1 0 0 0 0,0 0 0 0 0,0 0 0 0 0,0 0 0 0 0,0 0 1 0 0,-1 0-1 0 0,1 0 0 0 0,0 0 0 0 0,0 0 0 0 0,0 0 0 0 0,0 0 0 0 0,0 1 1 0 0,-1-1-1 0 0,1 0 0 0 0,0 0 0 0 0,0 0 0 0 0,0 0 0 0 0,0 0 1 0 0,0 0-1 0 0,0 0 0 0 0,-1 1 0 0 0,1-1 0 0 0,0 0 0 0 0,0 0 0 0 0,0 0 1 0 0,0 0-1 0 0,0 1 0 0 0,0-1 0 0 0,0 0 0 0 0,0 0 0 0 0,0 0 1 0 0,0 0-1 0 0,0 1 0 0 0,0-1 0 0 0,0 0 0 0 0,0 0 0 0 0,0 0 0 0 0,0 0 1 0 0,0 1-1 0 0,0-1 0 0 0,0 0 0 0 0,0 0 0 0 0,0 0 0 0 0,-1 46-198 0 0,0-22 1667 0 0,-9 191 1964 0 0,11-172-2788 0 0,1 0 1 0 0,17 84-1 0 0,-17-116-981 0 0,16 59-329 0 0,0-29-8051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33 293 472 0 0,'-32'-4'12158'0'0,"68"-8"-10284"0"0,1 1 0 0 0,48-7-1 0 0,33-9-53 0 0,-94 21-1473 0 0,9-4 622 0 0,58-23 1 0 0,-82 29-889 0 0,0-1 1 0 0,-1 0-1 0 0,1 0 0 0 0,-1-1 1 0 0,0 0-1 0 0,0 0 0 0 0,-1-1 0 0 0,0 0 1 0 0,0 0-1 0 0,10-15 0 0 0,-5-8-2201 0 0,-6 13-673 0 0,-1 6 269 0 0,-5 9 2367 0 0,0 1 0 0 0,1-1 1 0 0,-1 1-1 0 0,1 0 0 0 0,-1-1 0 0 0,1 1 0 0 0,0 0 0 0 0,0-1 0 0 0,0 1 0 0 0,-1 0 1 0 0,1 0-1 0 0,0 0 0 0 0,1 0 0 0 0,-1 0 0 0 0,0 0 0 0 0,0 0 0 0 0,2-1 1 0 0,1-9 7421 0 0,-13 28-6467 0 0,1 1-1 0 0,1 0 1 0 0,1 0-1 0 0,0 1 1 0 0,2 0 0 0 0,0-1-1 0 0,-2 22 1 0 0,6-15-158 0 0,0-1 1 0 0,6 44-1 0 0,-3-55-426 0 0,-1 0-1 0 0,1 0 1 0 0,1-1 0 0 0,1 1 0 0 0,0-1-1 0 0,11 21 1 0 0,-14-29-291 0 0,0-1-1 0 0,1 0 1 0 0,-1 0 0 0 0,1 0-1 0 0,0 0 1 0 0,0 0-1 0 0,0-1 1 0 0,0 1 0 0 0,0-1-1 0 0,1 0 1 0 0,-1 1-1 0 0,0-2 1 0 0,1 1 0 0 0,0 0-1 0 0,0-1 1 0 0,-1 0 0 0 0,1 1-1 0 0,0-2 1 0 0,0 1-1 0 0,0 0 1 0 0,0-1 0 0 0,0 0-1 0 0,8 0 1 0 0,-4-1-832 0 0,0 0 0 0 0,-1 0 0 0 0,1-1 0 0 0,12-3 0 0 0,27-17-6963 0 0,-26 9 5165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29 216 0 0,'-2'-29'17600'0'0,"1"37"-16593"0"0,-1 19-7 0 0,1 1 0 0 0,1-1 0 0 0,1 1 0 0 0,2-1 0 0 0,1 0 0 0 0,10 38 0 0 0,-13-61-1261 0 0,0 0 1 0 0,0 0-1 0 0,1-1 0 0 0,0 1 1 0 0,0-1-1 0 0,0 0 0 0 0,0 1 1 0 0,4 3-1 0 0,-4-5-688 0 0,-1 0 0 0 0,1-1 0 0 0,0 1 0 0 0,0-1 0 0 0,0 1 0 0 0,0-1 0 0 0,0 0 0 0 0,3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39:21.4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429 201 160 0 0,'-4'-55'7761'0'0,"4"53"-7609"0"0,0 1 0 0 0,0 0-1 0 0,0 0 1 0 0,0 0-1 0 0,0-1 1 0 0,0 1-1 0 0,-1 0 1 0 0,1 0-1 0 0,0 0 1 0 0,-1 0 0 0 0,1 0-1 0 0,-1 0 1 0 0,1 0-1 0 0,-1 0 1 0 0,0 0-1 0 0,1 0 1 0 0,-1 0 0 0 0,0 0-1 0 0,0 0 1 0 0,0 0-1 0 0,0 0 1 0 0,0 1-1 0 0,1-1 1 0 0,-1 0-1 0 0,-1 1 1 0 0,1-1 0 0 0,0 1-1 0 0,0-1 1 0 0,0 1-1 0 0,0-1 1 0 0,0 1-1 0 0,0 0 1 0 0,0 0 0 0 0,-1-1-1 0 0,1 1 1 0 0,0 0-1 0 0,0 0 1 0 0,0 0-1 0 0,0 0 1 0 0,-1 1-1 0 0,1-1 1 0 0,-1 0 0 0 0,-7 2 159 0 0,0-1 0 0 0,0 1 0 0 0,0 1 1 0 0,-10 4-1 0 0,12-5 132 0 0,-4 2-63 0 0,0 1 0 0 0,1-1 0 0 0,-1 2 0 0 0,-13 8-1 0 0,20-11-232 0 0,1-1 0 0 0,-1 1 0 0 0,1 0 0 0 0,0 0 0 0 0,0 0 0 0 0,0 0 0 0 0,0 1 0 0 0,1-1 0 0 0,-1 1 0 0 0,1-1 0 0 0,0 1 0 0 0,0 0 0 0 0,0 0 0 0 0,-2 8 0 0 0,4-11 51 0 0,-1 0-158 0 0,1 1 0 0 0,0-1 0 0 0,0 1 0 0 0,0-1-1 0 0,0 0 1 0 0,1 1 0 0 0,-1-1 0 0 0,0 1 0 0 0,0-1 0 0 0,1 0 0 0 0,-1 1 0 0 0,1-1 0 0 0,-1 0 0 0 0,1 1 0 0 0,0-1 0 0 0,-1 0-1 0 0,1 0 1 0 0,0 0 0 0 0,0 1 0 0 0,0-1 0 0 0,0 0 0 0 0,0 0 0 0 0,0 0 0 0 0,0-1 0 0 0,0 1 0 0 0,0 0 0 0 0,1 0 0 0 0,-1 0-1 0 0,2 0 1 0 0,1 0 3 0 0,-1-1 0 0 0,0 0 0 0 0,0 0-1 0 0,0 0 1 0 0,0 0 0 0 0,1 0 0 0 0,-1-1 0 0 0,0 1-1 0 0,0-1 1 0 0,0 0 0 0 0,0 0 0 0 0,5-2-1 0 0,-4 1 20 0 0,0 0-1 0 0,0 0 0 0 0,-1 0 1 0 0,1 0-1 0 0,-1-1 0 0 0,1 0 1 0 0,-1 1-1 0 0,0-1 0 0 0,0 0 1 0 0,0-1-1 0 0,-1 1 0 0 0,1 0 1 0 0,-1-1-1 0 0,0 0 0 0 0,0 1 0 0 0,0-1 1 0 0,0 0-1 0 0,-1 0 0 0 0,1 0 1 0 0,-1 0-1 0 0,0 0 0 0 0,0-1 1 0 0,-1 1-1 0 0,1 0 0 0 0,-1 0 1 0 0,0-1-1 0 0,0 1 0 0 0,-2-8 1 0 0,2 5 21 0 0,-1 0-1 0 0,-1 1 1 0 0,1-1 0 0 0,-1 0 0 0 0,0 1 0 0 0,-1 0 0 0 0,1-1 0 0 0,-1 1 0 0 0,-1 0 0 0 0,1 0 0 0 0,-1 1 0 0 0,0-1 0 0 0,0 1 0 0 0,0 0 0 0 0,-1 0 0 0 0,0 0-1 0 0,-7-5 1 0 0,4 5 2 0 0,-1 0-1 0 0,0 1 1 0 0,-1-1-1 0 0,1 2 1 0 0,-1 0-1 0 0,0 0 1 0 0,1 0-1 0 0,-1 1 0 0 0,-1 1 1 0 0,1 0-1 0 0,0 0 1 0 0,0 1-1 0 0,0 0 1 0 0,0 1-1 0 0,-12 2 1 0 0,16-2-64 0 0,1 0-1 0 0,-1 0 1 0 0,0 1 0 0 0,1 0 0 0 0,0 0 0 0 0,-1 0 0 0 0,1 1 0 0 0,0 0 0 0 0,0 0 0 0 0,0 0 0 0 0,1 1 0 0 0,-1-1-1 0 0,1 1 1 0 0,0 0 0 0 0,0 1 0 0 0,0-1 0 0 0,0 1 0 0 0,1-1 0 0 0,0 1 0 0 0,0 0 0 0 0,0 0 0 0 0,0 1 0 0 0,1-1 0 0 0,0 0-1 0 0,0 1 1 0 0,1 0 0 0 0,-2 8 0 0 0,2-7-11 0 0,1 0 0 0 0,0 0 0 0 0,0-1 0 0 0,0 1-1 0 0,1 0 1 0 0,0-1 0 0 0,1 1 0 0 0,0-1 0 0 0,0 1-1 0 0,0-1 1 0 0,0 0 0 0 0,1 0 0 0 0,0 0 0 0 0,0 0 0 0 0,1 0-1 0 0,7 8 1 0 0,-4-5 1 0 0,0-1-1 0 0,1 0 0 0 0,1 0 0 0 0,-1 0 0 0 0,1-1 1 0 0,0-1-1 0 0,1 1 0 0 0,0-1 0 0 0,10 4 1 0 0,-11-6-3 0 0,1-1 1 0 0,0-1-1 0 0,0 1 1 0 0,0-1 0 0 0,0-1-1 0 0,0 0 1 0 0,1 0 0 0 0,-1-1-1 0 0,0 0 1 0 0,0-1-1 0 0,17-4 1 0 0,-18 4-2 0 0,-1-1 0 0 0,1 0 0 0 0,-1-1 0 0 0,0 0 0 0 0,0 0 0 0 0,0-1 0 0 0,-1 0-1 0 0,1-1 1 0 0,-1 1 0 0 0,0-1 0 0 0,0-1 0 0 0,0 1 0 0 0,-1-1 0 0 0,7-8 0 0 0,-11 10 5 0 0,1 0 1 0 0,-1 0-1 0 0,0 0 1 0 0,0-1-1 0 0,2-8 1 0 0,-1 5 24 0 0,-3 8-35 0 0,0-1 0 0 0,0 0 1 0 0,0 0-1 0 0,0 1 0 0 0,0-1 0 0 0,-1 0 0 0 0,1 0 1 0 0,0 1-1 0 0,0-1 0 0 0,-1 0 0 0 0,1 0 0 0 0,0 1 1 0 0,-1-1-1 0 0,1 0 0 0 0,-1 1 0 0 0,1-1 0 0 0,-1 1 1 0 0,1-1-1 0 0,-1 1 0 0 0,0-1 0 0 0,1 1 0 0 0,-1-1 1 0 0,1 1-1 0 0,-1-1 0 0 0,0 1 0 0 0,1 0 0 0 0,-1-1 1 0 0,0 1-1 0 0,0 0 0 0 0,1 0 0 0 0,-1 0 0 0 0,0-1 1 0 0,0 1-1 0 0,0 0 0 0 0,-28-5 18 0 0,12 5-17 0 0,-1 1 0 0 0,0 0 0 0 0,0 2 0 0 0,1 0 0 0 0,-1 1 0 0 0,1 1 0 0 0,0 0 0 0 0,0 1 0 0 0,1 1 0 0 0,0 1 0 0 0,0 0 0 0 0,1 1 0 0 0,0 1 0 0 0,0 0 0 0 0,-19 19 0 0 0,32-27-2 0 0,0 0 0 0 0,-1 1 1 0 0,1 0-1 0 0,0-1 0 0 0,0 1 1 0 0,1 0-1 0 0,-1 0 0 0 0,1 0 0 0 0,-1 0 1 0 0,1 1-1 0 0,0-1 0 0 0,0 0 1 0 0,0 4-1 0 0,1-5 3 0 0,-1-1 0 0 0,1 1 0 0 0,1-1 1 0 0,-1 1-1 0 0,0-1 0 0 0,0 1 0 0 0,1-1 0 0 0,-1 1 0 0 0,0-1 0 0 0,1 0 0 0 0,0 1 0 0 0,-1-1 1 0 0,1 1-1 0 0,0-1 0 0 0,-1 0 0 0 0,1 0 0 0 0,0 1 0 0 0,0-1 0 0 0,0 0 0 0 0,0 0 0 0 0,1 0 1 0 0,-1 0-1 0 0,0 0 0 0 0,0 0 0 0 0,0-1 0 0 0,1 1 0 0 0,-1 0 0 0 0,1-1 0 0 0,-1 1 1 0 0,2 0-1 0 0,8 3 18 0 0,0-2 1 0 0,0 1 0 0 0,0-1-1 0 0,1-1 1 0 0,-1 0 0 0 0,1 0-1 0 0,-1-1 1 0 0,0-1 0 0 0,17-2-1 0 0,-7 0 6 0 0,0-2 0 0 0,-1 0-1 0 0,0-1 1 0 0,24-11 0 0 0,-36 13-21 0 0,1 0 1 0 0,-1 0-1 0 0,0-1 0 0 0,-1 0 1 0 0,1-1-1 0 0,-1 1 0 0 0,0-1 1 0 0,8-10-1 0 0,-14 14-4 0 0,1 0-1 0 0,0 0 1 0 0,-1 0-1 0 0,1 0 1 0 0,-1-1 0 0 0,0 1-1 0 0,0-1 1 0 0,0 1-1 0 0,0-1 1 0 0,0 1 0 0 0,0-1-1 0 0,-1 1 1 0 0,0-1-1 0 0,1 0 1 0 0,-1 1-1 0 0,0-1 1 0 0,0 0 0 0 0,0 1-1 0 0,0-1 1 0 0,-1 0-1 0 0,1 1 1 0 0,-1-1 0 0 0,0 0-1 0 0,1 1 1 0 0,-1-1-1 0 0,0 1 1 0 0,-1 0-1 0 0,1-1 1 0 0,0 1 0 0 0,-1 0-1 0 0,1-1 1 0 0,-1 1-1 0 0,-2-2 1 0 0,-2-2 17 0 0,0 1 1 0 0,-1-1-1 0 0,1 1 0 0 0,-1 0 0 0 0,0 1 1 0 0,-1 0-1 0 0,1 0 0 0 0,-1 0 0 0 0,0 1 1 0 0,1 0-1 0 0,-1 1 0 0 0,-1 0 0 0 0,1 0 1 0 0,0 1-1 0 0,0 0 0 0 0,-17 0 0 0 0,11 0 32 0 0,-1 2 0 0 0,1 0 0 0 0,0 0 1 0 0,0 2-1 0 0,-1-1 0 0 0,1 2 0 0 0,1 0 0 0 0,-1 1 0 0 0,-15 7 0 0 0,23-9-30 0 0,0 1-1 0 0,0-1 1 0 0,1 1 0 0 0,-1 0 0 0 0,1 0 0 0 0,0 1 0 0 0,1 0 0 0 0,-1-1-1 0 0,1 2 1 0 0,0-1 0 0 0,-5 8 0 0 0,8-11-13 0 0,-1 1 0 0 0,1 0-1 0 0,0 0 1 0 0,0 0 0 0 0,0 0 0 0 0,0 0 0 0 0,1 0 0 0 0,-1 0 0 0 0,1 0 0 0 0,0 0-1 0 0,0 0 1 0 0,0 0 0 0 0,0 0 0 0 0,0 0 0 0 0,1 0 0 0 0,-1 0 0 0 0,1 0-1 0 0,0 0 1 0 0,0 0 0 0 0,0 0 0 0 0,0 0 0 0 0,0-1 0 0 0,1 1 0 0 0,-1 0-1 0 0,1-1 1 0 0,3 4 0 0 0,2 2 2 0 0,1 0 0 0 0,-1-1 0 0 0,1-1 0 0 0,1 1 0 0 0,-1-1 0 0 0,1-1 0 0 0,0 1 0 0 0,0-2 0 0 0,16 7 0 0 0,2-1 9 0 0,1-1 1 0 0,33 5 0 0 0,-18-5-90 0 0,1-3-1 0 0,0-1 0 0 0,0-2 1 0 0,1-3-1 0 0,65-6 1 0 0,-108 6 47 0 0,0 0-1 0 0,0 0 1 0 0,0 0 0 0 0,0-1 0 0 0,0 1-1 0 0,-1 0 1 0 0,1-1 0 0 0,0 1 0 0 0,0-1-1 0 0,0 0 1 0 0,0 0 0 0 0,-1 1 0 0 0,1-1 0 0 0,0 0-1 0 0,-1-1 1 0 0,1 1 0 0 0,-1 0 0 0 0,1 0-1 0 0,-1-1 1 0 0,1 1 0 0 0,-1-1 0 0 0,2-2-1 0 0,-3 3 10 0 0,0 0 1 0 0,-1 0-1 0 0,1 0 0 0 0,-1 0 0 0 0,1 0 0 0 0,-1 0 0 0 0,0 0 0 0 0,1 0 0 0 0,-1 0 0 0 0,0 0 0 0 0,1 1 1 0 0,-1-1-1 0 0,0 0 0 0 0,-1 0 0 0 0,1 0-10 0 0,-3-2 4 0 0,1 0-1 0 0,-1 0 0 0 0,0 1 0 0 0,-1-1 0 0 0,1 1 1 0 0,0 0-1 0 0,-1 0 0 0 0,1 1 0 0 0,-8-2 0 0 0,-46-9-36 0 0,44 10 48 0 0,-23-3 27 0 0,0 1-1 0 0,-1 2 1 0 0,-54 3 0 0 0,65 1 37 0 0,0 2 0 0 0,1 0 0 0 0,-1 2 1 0 0,1 1-1 0 0,-38 16 0 0 0,57-21-24 0 0,1 2 0 0 0,-1-1 0 0 0,1 1 0 0 0,0 0-1 0 0,0 0 1 0 0,-9 9 0 0 0,14-11-17 0 0,-1-1-1 0 0,1 0 1 0 0,0 0-1 0 0,0 1 1 0 0,0-1 0 0 0,0 1-1 0 0,0-1 1 0 0,0 1 0 0 0,0-1-1 0 0,0 1 1 0 0,1 0-1 0 0,-1-1 1 0 0,1 1 0 0 0,-1 0-1 0 0,1-1 1 0 0,0 1-1 0 0,-1 0 1 0 0,1 0 0 0 0,0-1-1 0 0,0 1 1 0 0,0 0-1 0 0,1 0 1 0 0,-1-1 0 0 0,0 1-1 0 0,1 0 1 0 0,-1 0-1 0 0,1-1 1 0 0,-1 1 0 0 0,1 0-1 0 0,0-1 1 0 0,0 1 0 0 0,1 2-1 0 0,3 1 27 0 0,-1 0 1 0 0,1 0-1 0 0,1 0 0 0 0,-1-1 0 0 0,1 1 1 0 0,-1-1-1 0 0,1-1 0 0 0,1 1 1 0 0,-1-1-1 0 0,9 3 0 0 0,11 4 82 0 0,31 8-1 0 0,-54-17-111 0 0,25 7 109 0 0,1-1 0 0 0,0-1 0 0 0,0-2 0 0 0,0-1 1 0 0,1-1-1 0 0,56-4 0 0 0,-84 2-108 0 0,0 0 0 0 0,-1 0 0 0 0,1 0 0 0 0,-1 0 0 0 0,1-1-1 0 0,-1 1 1 0 0,1 0 0 0 0,-1-1 0 0 0,1 0 0 0 0,-1 1 0 0 0,0-1 0 0 0,1 0 0 0 0,-1 0 0 0 0,0 1 0 0 0,1-1 0 0 0,-1 0 0 0 0,0 0 0 0 0,0-1-1 0 0,0 1 1 0 0,0 0 0 0 0,0 0 0 0 0,0 0 0 0 0,0-1 0 0 0,1-2 0 0 0,-2 3 19 0 0,-2-2-1 0 0,0 0-29 0 0,0 1 1 0 0,0-1-1 0 0,-1 0 0 0 0,1 1 1 0 0,-1 0-1 0 0,0-1 1 0 0,0 1-1 0 0,0 0 1 0 0,0 0-1 0 0,0 1 0 0 0,0-1 1 0 0,0 1-1 0 0,-1 0 1 0 0,-4-2-1 0 0,2 2 3 0 0,-1-1 0 0 0,0 1-1 0 0,0 0 1 0 0,0 1 0 0 0,0 0-1 0 0,0 0 1 0 0,-9 2 0 0 0,8-1-2 0 0,1 0 0 0 0,-1 0 1 0 0,1 1-1 0 0,-1 0 0 0 0,1 1 1 0 0,0 0-1 0 0,0 0 0 0 0,1 0 0 0 0,-1 1 1 0 0,0 0-1 0 0,1 0 0 0 0,0 1 1 0 0,0 0-1 0 0,0 0 0 0 0,-5 6 1 0 0,10-9 3 0 0,0 0 0 0 0,0 0 0 0 0,0 0 0 0 0,0 0 0 0 0,0 1 0 0 0,0-1 0 0 0,0 0 0 0 0,1 0 0 0 0,-1 1 0 0 0,1-1 0 0 0,0 0 0 0 0,0 1 0 0 0,0-1 0 0 0,0 0 0 0 0,0 1 0 0 0,0-1 0 0 0,0 1 1 0 0,1-1-1 0 0,-1 0 0 0 0,1 0 0 0 0,0 1 0 0 0,0-1 0 0 0,-1 0 0 0 0,2 0 0 0 0,-1 0 0 0 0,0 0 0 0 0,0 0 0 0 0,1 0 0 0 0,-1 0 0 0 0,1 0 0 0 0,-1-1 0 0 0,1 1 0 0 0,3 3 0 0 0,-1-2 7 0 0,1 0-1 0 0,-1 1 1 0 0,1-1-1 0 0,0-1 1 0 0,-1 1-1 0 0,1-1 0 0 0,0 1 1 0 0,0-2-1 0 0,1 1 1 0 0,-1 0-1 0 0,0-1 1 0 0,1 0-1 0 0,-1 0 1 0 0,1-1-1 0 0,-1 0 1 0 0,10 0-1 0 0,-6-2-8 0 0,-8 2-4 0 0,-1 0 0 0 0,0 0 0 0 0,0 0 0 0 0,0 0 0 0 0,1 0 0 0 0,-1-1 0 0 0,0 1 0 0 0,0 0 0 0 0,0 0 0 0 0,1 0 0 0 0,-1 0 0 0 0,0-1 0 0 0,0 1 0 0 0,0 0 0 0 0,0 0 0 0 0,0 0 0 0 0,0-1 0 0 0,1 1 0 0 0,-1 0 0 0 0,0 0 0 0 0,0-1 0 0 0,0 1 0 0 0,0 0 0 0 0,0 0 0 0 0,0-1 0 0 0,0 1 0 0 0,0 0 0 0 0,0 0 0 0 0,0-1 0 0 0,0 1 0 0 0,0 0 0 0 0,0 0 0 0 0,0 0 0 0 0,0-1 0 0 0,-1 1 0 0 0,-9-10 0 0 0,-4 7 0 0 0,-6 7 0 0 0,4 3 0 0 0,7 0 0 0 0,4-4 0 0 0,4-2 0 0 0,0-1 0 0 0,0 1 0 0 0,-1 0 0 0 0,1-1 0 0 0,0 1 0 0 0,0 0 0 0 0,0 0 0 0 0,0 0 0 0 0,0 0 0 0 0,0 0 0 0 0,0 1 0 0 0,0-1 0 0 0,1 0 0 0 0,-1 0 0 0 0,0 0 0 0 0,1 1 0 0 0,-1 1 0 0 0,-6 14 0 0 0,-17 35 0 0 0,21-47 0 0 0,0-2 0 0 0,-5 26 0 0 0,5-14 0 0 0,0-1 0 0 0,0 0 0 0 0,0 1 0 0 0,0 4 0 0 0,3-5 0 0 0,-2-1 0 0 0,0 0 0 0 0,-5 17 0 0 0,4-14 0 0 0,-2 9 0 0 0,-19 124 0 0 0,18-78 0 0 0,2-25 0 0 0,3 80 0 0 0,5-49 0 0 0,5 126 0 0 0,-13-157 0 0 0,2-32 0 0 0,0 0 0 0 0,2 1 0 0 0,1 23 0 0 0,10 104 0 0 0,-10-132 0 0 0,-1-1 0 0 0,1-2 0 0 0,0 1 0 0 0,-1 0 0 0 0,-1 2 0 0 0,0 1 0 0 0,-1-1 0 0 0,1 0 0 0 0,-1 0 0 0 0,-1 0 0 0 0,1-3 0 0 0,0-1 0 0 0,0 1 0 0 0,1-1 0 0 0,-1 10 0 0 0,1-7 0 0 0,-8 41 0 0 0,8-38 0 0 0,0-3 0 0 0,1-9 0 0 0,0 0 0 0 0,-1 0 0 0 0,1 0 0 0 0,0 0 0 0 0,0 0 0 0 0,0 0 0 0 0,-1 0 0 0 0,1 0 0 0 0,0 0 0 0 0,0 0 0 0 0,0 0 0 0 0,0 0 0 0 0,-1 0 0 0 0,1 0 0 0 0,0 0 0 0 0,0-1 0 0 0,0 1 0 0 0,-1 0 0 0 0,1 0 0 0 0,0 0 0 0 0,0 0 0 0 0,0 0 0 0 0,0 0 0 0 0,0-1 0 0 0,0 1 0 0 0,-1 0 0 0 0,1 0 0 0 0,0 0 0 0 0,0 0 0 0 0,0-1 0 0 0,0 1 0 0 0,0 0 0 0 0,0 0 0 0 0,0 0 0 0 0,0 0 0 0 0,0-1 0 0 0,0 1 0 0 0,0 0 0 0 0,0 0 0 0 0,0 0 0 0 0,0-1 0 0 0,0 1 0 0 0,0 0 0 0 0,0-1 0 0 0,-5-10 0 0 0,-1-8 0 0 0,2 0 0 0 0,0 0 0 0 0,-1-20 0 0 0,0-3 0 0 0,-11-67 0 0 0,4-1 0 0 0,3-156 0 0 0,-7-327 0 0 0,7 436 0 0 0,6 110 0 0 0,-3-119 0 0 0,6 151 0 0 0,0 0 0 0 0,13 110 0 0 0,61 345 0 0 0,-67-409 0 0 0,55 377 0 0 0,-48-294 0 0 0,6 66 0 0 0,-15-113 0 0 0,2 69 0 0 0,-21 157 0 0 0,7-192 0 0 0,-7 43 0 0 0,13-125 0 0 0,0 1 0 0 0,4 33 0 0 0,-1-27 0 0 0,1 10 0 0 0,-1 8 0 0 0,3 0 0 0 0,2 0 0 0 0,17 60 0 0 0,-13-67 0 0 0,-3-3 0 0 0,7 61 0 0 0,1 23 0 0 0,-9-43 0 0 0,2 53 0 0 0,-1 95 0 0 0,-7-201 0 0 0,3 121 0 0 0,-17 171 0 0 0,-10-87 0 0 0,21-198 0 0 0,-39 450 0 0 0,39-238 0 0 0,-6 85 0 0 0,-27-56 0 0 0,19-178 0 0 0,1-12 0 0 0,4 1 0 0 0,-2 90 0 0 0,9-86 0 0 0,2-55 0 0 0,0 2 0 0 0,2 1 0 0 0,1-1 0 0 0,1 0 0 0 0,12 55 0 0 0,-14-86 0 0 0,0 2 0 0 0,1 1 0 0 0,0-1 0 0 0,-1 0 0 0 0,1 0 0 0 0,0 0 0 0 0,1 0 0 0 0,-1-1 0 0 0,0 1 0 0 0,1 0 0 0 0,0 0 0 0 0,0-1 0 0 0,2 4 0 0 0,-1-4 0 0 0,0 0 0 0 0,0 0 0 0 0,0-1 0 0 0,0 1 0 0 0,0-1 0 0 0,1 1 0 0 0,-1-1 0 0 0,0 0 0 0 0,1 0 0 0 0,-1 0 0 0 0,1-1 0 0 0,0 1 0 0 0,-1-1 0 0 0,1 0 0 0 0,-1 0 0 0 0,1 0 0 0 0,-1-1 0 0 0,1 1 0 0 0,5-2 0 0 0,55-10 0 0 0,84-25 0 0 0,-136 34 0 0 0,-4 0 0 0 0,-28 9 0 0 0,0-1 0 0 0,-1 0 0 0 0,-29 1 0 0 0,49-6 0 0 0,0 1 0 0 0,0-1 0 0 0,-1 0 0 0 0,1 0 0 0 0,0 0 0 0 0,0 0 0 0 0,0-1 0 0 0,0 1 0 0 0,-1 0 0 0 0,1 0 0 0 0,0-1 0 0 0,0 1 0 0 0,0 0 0 0 0,0-1 0 0 0,0 1 0 0 0,0-1 0 0 0,0 0 0 0 0,0 1 0 0 0,0-1 0 0 0,-2-1 0 0 0,1-1 0 0 0,1 2-16 0 0,0 1-1 0 0,1-1 1 0 0,-1 1 0 0 0,1-1 0 0 0,-1 0-1 0 0,1 1 1 0 0,0-1 0 0 0,-1 0-1 0 0,1 1 1 0 0,-1-1 0 0 0,1 0-1 0 0,0 1 1 0 0,0-1 0 0 0,-1 0 0 0 0,1 0-1 0 0,0 1 1 0 0,0-1 0 0 0,0 0-1 0 0,0 0 1 0 0,0 0 0 0 0,0 1 0 0 0,0-1-1 0 0,0 0 1 0 0,0 0 0 0 0,1 1-1 0 0,-1-1 1 0 0,0 0 0 0 0,1-1-1 0 0,-1 1-240 0 0,2-9-1467 0 0,0 0-1 0 0,1 0 1 0 0,0 0-1 0 0,5-9 1 0 0,-2 3-239 0 0,11-27-1715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7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4 256 0 0,'2'-4'15093'0'0,"-11"59"-11144"0"0,-4 44 358 0 0,12-84-3851 0 0,0 0 1 0 0,1 0-1 0 0,1 0 0 0 0,4 23 0 0 0,-4-35-570 0 0,0 0-1 0 0,0 0 0 0 0,0-1 1 0 0,0 1-1 0 0,1 0 0 0 0,-1-1 0 0 0,1 1 1 0 0,0-1-1 0 0,3 4 0 0 0,9 5-2797 0 0,-13-11 2284 0 0,1 1-1 0 0,-1-1 1 0 0,0 1 0 0 0,0-1 0 0 0,1 0 0 0 0,-1 0 0 0 0,0 0-1 0 0,1 1 1 0 0,-1-1 0 0 0,0 0 0 0 0,3-1 0 0 0,5-1-1820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168 373 208 0 0,'-18'-8'1182'0'0,"-12"-6"2634"0"0,5-4 4178 0 0,24 17-7760 0 0,1-1 0 0 0,0 1 0 0 0,0 0 0 0 0,0 0 0 0 0,0 0 0 0 0,0-1 0 0 0,0 1 0 0 0,0 0-1 0 0,1 0 1 0 0,-1 0 0 0 0,0 0 0 0 0,1-1 0 0 0,-1 1 0 0 0,1 0 0 0 0,-1 0 0 0 0,1 0 0 0 0,-1 0 0 0 0,1 0 0 0 0,0 0 0 0 0,-1 0 0 0 0,3-1 0 0 0,-3 1-205 0 0,43-43 3088 0 0,-30 32-2188 0 0,19-24-1 0 0,-28 32-764 0 0,-1 0-1 0 0,-1-1 0 0 0,1 1 1 0 0,-1-1-1 0 0,1 0 1 0 0,-1 1-1 0 0,-1-1 0 0 0,1 0 1 0 0,-1 0-1 0 0,2-7 1 0 0,-3 7-87 0 0,0 1 0 0 0,-1 0 0 0 0,1-1 1 0 0,-1 1-1 0 0,0 0 0 0 0,0 0 0 0 0,0 0 1 0 0,-1 0-1 0 0,1 0 0 0 0,-1 0 0 0 0,0 0 1 0 0,0 0-1 0 0,0 0 0 0 0,-1 1 0 0 0,1-1 1 0 0,-1 1-1 0 0,0 0 0 0 0,0 0 0 0 0,0 0 1 0 0,-6-5-1 0 0,-4-2 42 0 0,0 1 1 0 0,-1 0 0 0 0,0 1-1 0 0,-17-7 1 0 0,25 12-138 0 0,0 0 1 0 0,0 0-1 0 0,0 1 1 0 0,0 0-1 0 0,0 0 0 0 0,-1 1 1 0 0,1-1-1 0 0,-1 2 1 0 0,1-1-1 0 0,-1 0 1 0 0,-8 2-1 0 0,15-1-19 0 0,0 0 0 0 0,0 0-1 0 0,-1 0 1 0 0,1 0 0 0 0,0 0-1 0 0,0 0 1 0 0,-1 0 0 0 0,1 0-1 0 0,0 0 1 0 0,0 0 0 0 0,-1 1-1 0 0,1-1 1 0 0,0 0 0 0 0,0 0-1 0 0,0 0 1 0 0,-1 0 0 0 0,1 1-1 0 0,0-1 1 0 0,0 0 0 0 0,0 0-1 0 0,0 0 1 0 0,-1 1 0 0 0,1-1-1 0 0,0 0 1 0 0,0 0 0 0 0,0 1-1 0 0,0-1 1 0 0,0 0 0 0 0,0 0-1 0 0,0 1 1 0 0,0-1 0 0 0,0 0-1 0 0,0 0 1 0 0,0 1 0 0 0,0-1 0 0 0,0 0-1 0 0,0 0 1 0 0,0 1 0 0 0,0-1-1 0 0,0 0 1 0 0,0 0 0 0 0,0 1-1 0 0,0-1 1 0 0,0 0 0 0 0,0 0-1 0 0,0 1 1 0 0,1-1 0 0 0,-1 0-1 0 0,19 20-1690 0 0,1-2 1 0 0,1 0-1 0 0,0-2 0 0 0,1 0 0 0 0,26 14 0 0 0,-38-24 878 0 0,22 13-1568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1 748 0 0,'0'0'7985'0'0,"2"3"-6598"0"0,5 9-313 0 0,0 0 1 0 0,-1 0 0 0 0,0 1 0 0 0,-1 0 0 0 0,0 0 0 0 0,5 25 0 0 0,6 16 919 0 0,86 228 4980 0 0,-100-279-7076 0 0,-1 1-1 0 0,0-1 1 0 0,1 0-1 0 0,0 0 0 0 0,-1 0 1 0 0,1 0-1 0 0,0 0 0 0 0,1-1 1 0 0,-1 1-1 0 0,0 0 0 0 0,1-1 1 0 0,0 0-1 0 0,-1 0 1 0 0,1 0-1 0 0,6 4 0 0 0,0-6-2074 0 0,-2-7-3168 0 0,-6 2 1634 0 0,-4-5 1355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104 274 272 0 0,'-25'-23'970'0'0,"11"10"252"0"0,0 0-1 0 0,-13-18 1 0 0,24 28-831 0 0,1 0 0 0 0,0 0 0 0 0,-1-1-1 0 0,1 1 1 0 0,1-1 0 0 0,-1 1 0 0 0,0-1 0 0 0,1 0 0 0 0,0 1 0 0 0,0-1-1 0 0,0 0 1 0 0,0 0 0 0 0,1 0 0 0 0,-1 0 0 0 0,1 0 0 0 0,0-4 0 0 0,1 4-106 0 0,0 0-1 0 0,1 1 1 0 0,-1-1 0 0 0,1 0 0 0 0,0 1 0 0 0,0 0-1 0 0,0-1 1 0 0,0 1 0 0 0,0 0 0 0 0,1 0 0 0 0,0 0-1 0 0,-1 0 1 0 0,1 0 0 0 0,0 1 0 0 0,0-1 0 0 0,1 1-1 0 0,-1 0 1 0 0,0 0 0 0 0,5-2 0 0 0,8-4 414 0 0,1 1 0 0 0,28-9 0 0 0,-42 15-632 0 0,24-7 514 0 0,1 0 0 0 0,0 2 0 0 0,1 2 0 0 0,-1 0 0 0 0,31 1 0 0 0,-44 3-353 0 0,0 0-1 0 0,0 2 1 0 0,0 0 0 0 0,0 0-1 0 0,0 1 1 0 0,0 1 0 0 0,-1 0 0 0 0,1 1-1 0 0,-1 1 1 0 0,0 0 0 0 0,15 11-1 0 0,-26-16-179 0 0,-1 0-1 0 0,0 0 0 0 0,0 1 1 0 0,0-1-1 0 0,0 1 0 0 0,0 0 0 0 0,0 0 1 0 0,-1 0-1 0 0,1-1 0 0 0,-1 2 1 0 0,1-1-1 0 0,-1 0 0 0 0,0 0 1 0 0,1 0-1 0 0,-1 1 0 0 0,0-1 0 0 0,-1 0 1 0 0,1 1-1 0 0,0-1 0 0 0,-1 1 1 0 0,1-1-1 0 0,-1 1 0 0 0,0-1 1 0 0,0 1-1 0 0,0 3 0 0 0,-1-2-12 0 0,0-1 0 0 0,0 0 1 0 0,0 0-1 0 0,-1 0 0 0 0,1 0 0 0 0,-1 0 0 0 0,0 0 1 0 0,0 0-1 0 0,0-1 0 0 0,0 1 0 0 0,0-1 0 0 0,-1 1 0 0 0,1-1 1 0 0,-1 0-1 0 0,0 0 0 0 0,1 0 0 0 0,-1 0 0 0 0,-6 2 1 0 0,-25 14-182 0 0,-89 42-3876 0 0,116-55 3525 0 0,7-4 110 0 0,-1-1 0 0 0,1 1 0 0 0,-1-1 0 0 0,1 1 0 0 0,0 0 0 0 0,0-1 0 0 0,-1 1 0 0 0,1-1-1 0 0,0 1 1 0 0,0 0 0 0 0,0-1 0 0 0,0 1 0 0 0,0-1 0 0 0,0 1 0 0 0,0 0 0 0 0,0-1 0 0 0,0 1 0 0 0,0 0 0 0 0,0-1-1 0 0,0 2 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1 740 0 0,'0'0'1458'0'0,"-1"2"237"0"0,-3 9 1926 0 0,2-6-1934 0 0,0 0 0 0 0,1 0 0 0 0,-1 0 0 0 0,1 1 0 0 0,0-1-1 0 0,-1 8 1 0 0,2-11-1444 0 0,1 0-1 0 0,-1 0 0 0 0,0 0 0 0 0,1-1 1 0 0,-1 1-1 0 0,1 0 0 0 0,-1 0 0 0 0,1-1 0 0 0,0 1 1 0 0,-1 0-1 0 0,1-1 0 0 0,0 1 0 0 0,0-1 1 0 0,0 1-1 0 0,1-1 0 0 0,-1 0 0 0 0,0 1 1 0 0,0-1-1 0 0,1 0 0 0 0,-1 0 0 0 0,1 0 0 0 0,-1 0 1 0 0,1 0-1 0 0,-1 0 0 0 0,3 1 0 0 0,-2-1-102 0 0,-1-1 0 0 0,1 1 0 0 0,-1-1 0 0 0,1 1-1 0 0,-1-1 1 0 0,1 1 0 0 0,-1-1 0 0 0,1 0 0 0 0,0 0-1 0 0,-1 0 1 0 0,1 0 0 0 0,-1 0 0 0 0,1 0 0 0 0,-1 0 0 0 0,1 0-1 0 0,-1-1 1 0 0,1 1 0 0 0,0-1 0 0 0,1 0 0 0 0,-1 0 46 0 0,-4-2-163 0 0,-2 0-92 0 0,1 0 0 0 0,-1 0 0 0 0,1 1 1 0 0,-1-1-1 0 0,0 1 0 0 0,0 0 0 0 0,0 0 0 0 0,0 0 0 0 0,-1 0 0 0 0,-6-1 1 0 0,8 2-196 0 0,1 1 1 0 0,-1 0-1 0 0,0 0 1 0 0,1-1-1 0 0,-1 1 1 0 0,1 1-1 0 0,-1-1 1 0 0,1 0-1 0 0,-1 1 1 0 0,1-1 0 0 0,-1 1-1 0 0,1 0 1 0 0,-5 2-1 0 0,8 6-5268 0 0,8 1-707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1 270 104 0 0,'0'-15'1476'0'0,"0"0"0"0"0,1 0 0 0 0,1 1 0 0 0,1-1 0 0 0,0 0 1 0 0,9-26-1 0 0,-8 33-851 0 0,0 0 1 0 0,0 0-1 0 0,1 0 0 0 0,0 1 1 0 0,0-1-1 0 0,0 1 1 0 0,1 0-1 0 0,1 1 1 0 0,-1 0-1 0 0,1 0 1 0 0,0 0-1 0 0,12-7 1 0 0,-8 6-156 0 0,0 2 1 0 0,0 0-1 0 0,0 0 1 0 0,1 1 0 0 0,-1 0-1 0 0,1 1 1 0 0,0 0-1 0 0,0 1 1 0 0,1 0 0 0 0,-1 1-1 0 0,0 1 1 0 0,15 0-1 0 0,-18 1-234 0 0,1 0 0 0 0,0 1 0 0 0,-1-1 0 0 0,1 2 0 0 0,-1-1 0 0 0,0 2 0 0 0,0-1 0 0 0,0 1 0 0 0,0 0 0 0 0,0 1 0 0 0,-1 0 0 0 0,0 0 0 0 0,0 1 0 0 0,0 0 0 0 0,11 13 0 0 0,-16-17-159 0 0,0 1 0 0 0,-1 0 0 0 0,0 1 0 0 0,1-1 0 0 0,-1 0 0 0 0,0 1-1 0 0,-1-1 1 0 0,1 1 0 0 0,-1-1 0 0 0,1 1 0 0 0,-1 0 0 0 0,0 0 0 0 0,0-1-1 0 0,-1 1 1 0 0,1 0 0 0 0,-1 0 0 0 0,0 0 0 0 0,0 4 0 0 0,-1-2 2 0 0,-1-1 1 0 0,1 0 0 0 0,-1 0-1 0 0,0 0 1 0 0,0 0-1 0 0,0-1 1 0 0,-1 1-1 0 0,1 0 1 0 0,-1-1-1 0 0,0 0 1 0 0,-7 8 0 0 0,-4 1 28 0 0,0-1 1 0 0,0 0 0 0 0,-1-1 0 0 0,0-1 0 0 0,-1-1-1 0 0,-24 12 1 0 0,8-7-201 0 0,48-17 76 0 0,0 1 1 0 0,0 1-1 0 0,0 0 0 0 0,0 1 1 0 0,1 1-1 0 0,17 3 1 0 0,-11 0-10 0 0,0 1 0 0 0,-1 1-1 0 0,41 16 1 0 0,-55-19 39 0 0,0 1-1 0 0,0 0 1 0 0,-1 1-1 0 0,1 0 0 0 0,-1 0 1 0 0,0 0-1 0 0,-1 1 1 0 0,1 0-1 0 0,-1 0 1 0 0,6 9-1 0 0,-9-11-5 0 0,0 0 0 0 0,-1 0 0 0 0,0 0 0 0 0,0 0 0 0 0,0 0 0 0 0,0 0 0 0 0,-1 1 0 0 0,0-1 0 0 0,0 1 0 0 0,0-1 0 0 0,0 1 0 0 0,-1-1 0 0 0,1 1 0 0 0,-1 0 0 0 0,-1-1 0 0 0,1 1 0 0 0,0-1 0 0 0,-1 1 0 0 0,0-1 0 0 0,-3 9 0 0 0,0-3 7 0 0,-1 0 0 0 0,0-1 0 0 0,-1 0 0 0 0,0 0-1 0 0,0 0 1 0 0,-1-1 0 0 0,0 1 0 0 0,0-2 0 0 0,-1 1-1 0 0,0-1 1 0 0,-1 0 0 0 0,1-1 0 0 0,-1 0 0 0 0,0-1 0 0 0,-1 1-1 0 0,-10 3 1 0 0,-13 5-546 0 0,0-2-1 0 0,-1-1 1 0 0,-54 11 0 0 0,66-18-675 0 0,-1-1 0 0 0,-23 0 0 0 0,-14-5-7392 0 0,41 0 5588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74 356 0 0,'-5'-22'7405'0'0,"5"21"-7013"0"0,0 0 0 0 0,0 0-1 0 0,0 1 1 0 0,0-1 0 0 0,0 0-1 0 0,0 1 1 0 0,0-1 0 0 0,0 0 0 0 0,-1 0-1 0 0,1 1 1 0 0,0-1 0 0 0,0 0-1 0 0,-1 1 1 0 0,1-1 0 0 0,-1 0-1 0 0,1 1 1 0 0,0-1 0 0 0,-1 1-1 0 0,1-1 1 0 0,-1 1 0 0 0,0-1-1 0 0,1 1 1 0 0,-1-1 0 0 0,0 0-1 0 0,-8 3 4641 0 0,4 4-4594 0 0,3-4 288 0 0,9 12 1885 0 0,-7-13-2552 0 0,0-1-1 0 0,0 1 1 0 0,0 0-1 0 0,1 0 1 0 0,-1-1-1 0 0,0 1 1 0 0,1 0-1 0 0,-1 0 1 0 0,0-1-1 0 0,1 1 1 0 0,-1 0-1 0 0,1-1 1 0 0,-1 1-1 0 0,1-1 1 0 0,-1 1-1 0 0,1 0 1 0 0,0-1-1 0 0,-1 1 0 0 0,1-1 1 0 0,0 0-1 0 0,-1 1 1 0 0,1-1-1 0 0,0 1 1 0 0,0-1-1 0 0,-1 0 1 0 0,1 0-1 0 0,0 1 1 0 0,0-1-1 0 0,0 0 1 0 0,-1 0-1 0 0,1 0 1 0 0,0 0-1 0 0,0 0 1 0 0,0 0-1 0 0,-1 0 1 0 0,1 0-1 0 0,0 0 1 0 0,0 0-1 0 0,0-1 0 0 0,1 1 1 0 0,2-2 67 0 0,-1 1 0 0 0,1 0-1 0 0,0-1 1 0 0,0 1 0 0 0,-1-1 0 0 0,1 0-1 0 0,-1 0 1 0 0,1-1 0 0 0,2-2 0 0 0,-4 4-100 0 0,0-1 1 0 0,0 0 0 0 0,-1 1-1 0 0,1-1 1 0 0,0 0 0 0 0,-1 0 0 0 0,1 0-1 0 0,-1 0 1 0 0,0 0 0 0 0,0 0-1 0 0,1 0 1 0 0,-2-1 0 0 0,1 1-1 0 0,0 0 1 0 0,0-1 0 0 0,-1 1-1 0 0,1-4 1 0 0,6-6-1101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1 364 0 0,'-20'47'4172'0'0,"18"-41"-2968"0"0,0 0 1 0 0,1-1 0 0 0,-1 1-1 0 0,2 0 1 0 0,-1 0-1 0 0,1 0 1 0 0,-1 0-1 0 0,2 0 1 0 0,-1 0 0 0 0,3 11-1 0 0,-3-15-970 0 0,0-1-1 0 0,1 1 1 0 0,-1-1-1 0 0,1 1 0 0 0,-1-1 1 0 0,1 1-1 0 0,0-1 1 0 0,0 1-1 0 0,0-1 0 0 0,0 1 1 0 0,0-1-1 0 0,0 0 1 0 0,0 0-1 0 0,0 1 0 0 0,0-1 1 0 0,0 0-1 0 0,1 0 1 0 0,-1 0-1 0 0,1 0 0 0 0,-1 0 1 0 0,0-1-1 0 0,1 1 1 0 0,-1 0-1 0 0,1-1 0 0 0,0 1 1 0 0,-1-1-1 0 0,1 0 1 0 0,-1 1-1 0 0,1-1 0 0 0,0 0 1 0 0,-1 0-1 0 0,1 0 1 0 0,0 0-1 0 0,-1 0 0 0 0,1 0 1 0 0,0-1-1 0 0,-1 1 1 0 0,1 0-1 0 0,-1-1 0 0 0,1 1 1 0 0,0-1-1 0 0,-1 0 1 0 0,1 1-1 0 0,-1-1 0 0 0,0 0 1 0 0,1 0-1 0 0,-1 0 1 0 0,0 0-1 0 0,1 0 0 0 0,-1-1 1 0 0,0 1-1 0 0,0 0 1 0 0,0 0-1 0 0,1-2 0 0 0,-2 2-199 0 0,0 1-1 0 0,1-1 1 0 0,-1 1-1 0 0,0-1 0 0 0,0 0 1 0 0,0 1-1 0 0,0-1 0 0 0,0 1 1 0 0,0-1-1 0 0,0 0 0 0 0,0 1 1 0 0,0-1-1 0 0,0 1 1 0 0,0-1-1 0 0,0 0 0 0 0,0 1 1 0 0,0-1-1 0 0,-1 1 0 0 0,1-1 1 0 0,0 1-1 0 0,0-1 0 0 0,-1 1 1 0 0,1-1-1 0 0,0 1 1 0 0,-1-1-1 0 0,1 1 0 0 0,0-1 1 0 0,-1 1-1 0 0,0-1 0 0 0,-15-11-468 0 0,12 10 164 0 0,2 1 117 0 0,1 0 1 0 0,0 0-1 0 0,-1 1 0 0 0,1-1 0 0 0,-1 1 1 0 0,1-1-1 0 0,0 1 0 0 0,-1 0 0 0 0,1 0 1 0 0,-1-1-1 0 0,0 1 0 0 0,-1 0 0 0 0,-19 3-5276 0 0,7-1-710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60 0 0,'-8'-4'8871'0'0,"119"7"-5041"0"0,-31 1-2440 0 0,594 17 3186 0 0,-74-2-2842 0 0,-259-11-1190 0 0,338 0 842 0 0,194-45-354 0 0,-726 28-774 0 0,-37 5-72 0 0,67-6 877 0 0,-141 7-1571 0 0,-34 3-266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1 520 0 0,'0'0'805'0'0,"-14"-1"3302"0"0,12 4-3645 0 0,1 0 0 0 0,0 0-1 0 0,0 0 1 0 0,1 1-1 0 0,-1-1 1 0 0,0 0 0 0 0,1 0-1 0 0,0 1 1 0 0,0-1-1 0 0,0 0 1 0 0,1 6-1 0 0,6 39 1794 0 0,-7-45-2152 0 0,30 188 4923 0 0,9 327 0 0 0,-35-428-4193 0 0,5-1 0 0 0,3 0 1 0 0,28 100-1 0 0,-38-183-788 0 0,0 0-1 0 0,-1-1 1 0 0,2 1 0 0 0,-1-1 0 0 0,1 1 0 0 0,0-1 0 0 0,0 0 0 0 0,0 0-1 0 0,1 0 1 0 0,0 0 0 0 0,0-1 0 0 0,0 1 0 0 0,0-1 0 0 0,1 0-1 0 0,0 0 1 0 0,0-1 0 0 0,7 5 0 0 0,1-2 2 0 0,1 0 0 0 0,0-1 0 0 0,0-1 0 0 0,0 0 0 0 0,0-1 0 0 0,16 2 0 0 0,88 7 142 0 0,185-3 1 0 0,-255-9-156 0 0,1135-3 638 0 0,-211-29-84 0 0,-439-27-331 0 0,-392 34 464 0 0,-108 14-3364 0 0,-29 9 831 0 0,0 0 0 0 0,0-1 0 0 0,0 1 1 0 0,0-1-1 0 0,6-6 0 0 0,-1 0-1102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37 360 0 0,'-24'-36'12028'0'0,"24"36"-11984"0"0,0 0 0 0 0,0 0 1 0 0,0 1-1 0 0,0-1 0 0 0,0 0 0 0 0,0 0 1 0 0,0 0-1 0 0,0 1 0 0 0,-1-1 0 0 0,1 0 1 0 0,0 0-1 0 0,0 0 0 0 0,0 0 1 0 0,0 1-1 0 0,0-1 0 0 0,-1 0 0 0 0,1 0 1 0 0,0 0-1 0 0,0 0 0 0 0,0 0 0 0 0,0 1 1 0 0,-1-1-1 0 0,1 0 0 0 0,0 0 0 0 0,0 0 1 0 0,0 0-1 0 0,-1 0 0 0 0,1 0 1 0 0,0 0-1 0 0,0 0 0 0 0,-1 0 0 0 0,1 0 1 0 0,0 0 4 0 0,-1 0 1 0 0,1 0 0 0 0,-1 1-1 0 0,1-1 1 0 0,0 0-1 0 0,-1 0 1 0 0,1 0 0 0 0,0 0-1 0 0,-1 0 1 0 0,1 1 0 0 0,0-1-1 0 0,-1 0 1 0 0,1 0 0 0 0,0 1-1 0 0,-1-1 1 0 0,1 0-1 0 0,0 0 1 0 0,0 1 0 0 0,-1-1-1 0 0,1 0 1 0 0,0 1 0 0 0,0-1-1 0 0,0 1 1 0 0,-1-1 0 0 0,1 0-1 0 0,0 1 1 0 0,0-1-1 0 0,0 1 1 0 0,-2 20 1814 0 0,1 1-1 0 0,4 40 0 0 0,-1-21-961 0 0,-8 590 5645 0 0,0-510-4956 0 0,16 205 1 0 0,-8-287-1084 0 0,3 31 241 0 0,-5-63-802 0 0,0-6-289 0 0,17-13-8759 0 0,-1-3 5219 0 0,9-14 558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7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65 256 324 0 0,'-1'-1'494'0'0,"0"1"0"0"0,0-1 0 0 0,0 0 0 0 0,0 1 0 0 0,1-1 0 0 0,-1 0 0 0 0,0 0 0 0 0,1 0 0 0 0,-1 0 0 0 0,0 0 0 0 0,1 0 1 0 0,-1 0-1 0 0,1 0 0 0 0,-1 0 0 0 0,1 0 0 0 0,0 0 0 0 0,-1 0 0 0 0,1 0 0 0 0,0 0 0 0 0,0 0 0 0 0,0 0 0 0 0,0 0 0 0 0,0-1 0 0 0,0 1 0 0 0,0-2 0 0 0,1 1-41 0 0,1 1 0 0 0,0-1-1 0 0,-1 1 1 0 0,1-1 0 0 0,0 1 0 0 0,0 0-1 0 0,-1 0 1 0 0,1-1 0 0 0,0 1 0 0 0,4-1-1 0 0,5-3-354 0 0,-7 2 210 0 0,1 0-1 0 0,-1 0 1 0 0,0 0-1 0 0,0 0 1 0 0,0-1 0 0 0,-1 0-1 0 0,1 1 1 0 0,-1-2-1 0 0,0 1 1 0 0,5-8 0 0 0,-6 8-197 0 0,-1 1 1 0 0,0-1-1 0 0,0 1 1 0 0,-1-1 0 0 0,1 0-1 0 0,-1 1 1 0 0,0-1-1 0 0,0 0 1 0 0,0 1 0 0 0,0-1-1 0 0,0 0 1 0 0,-1 1-1 0 0,0-1 1 0 0,0 0 0 0 0,0 1-1 0 0,0-1 1 0 0,-2-3 0 0 0,0 1-70 0 0,0 0 1 0 0,0 0-1 0 0,-1 0 1 0 0,0 1 0 0 0,0-1-1 0 0,0 1 1 0 0,0 0 0 0 0,-1 0-1 0 0,0 1 1 0 0,0-1-1 0 0,-1 1 1 0 0,1 0 0 0 0,-1 0-1 0 0,0 1 1 0 0,0 0 0 0 0,0 0-1 0 0,0 0 1 0 0,-11-2 0 0 0,16 4-88 0 0,1 1 1 0 0,-1-1 0 0 0,0 1-1 0 0,1 0 1 0 0,-1-1 0 0 0,0 1-1 0 0,0 0 1 0 0,0 0 0 0 0,1 0-1 0 0,-1-1 1 0 0,0 1 0 0 0,0 0-1 0 0,0 0 1 0 0,1 0 0 0 0,-1 0-1 0 0,0 0 1 0 0,0 1 0 0 0,0-1-1 0 0,1 0 1 0 0,-1 0 0 0 0,0 0-1 0 0,0 1 1 0 0,1-1-1 0 0,-1 0 1 0 0,0 1 0 0 0,1-1-1 0 0,-1 1 1 0 0,0-1 0 0 0,1 1-1 0 0,-1-1 1 0 0,0 1 0 0 0,1-1-1 0 0,-1 1 1 0 0,1 0 0 0 0,-1-1-1 0 0,1 1 1 0 0,0 0 0 0 0,-1-1-1 0 0,1 1 1 0 0,-1 0 0 0 0,1 0-1 0 0,0-1 1 0 0,0 1 0 0 0,0 0-1 0 0,-1 0 1 0 0,1-1 0 0 0,0 1-1 0 0,0 0 1 0 0,0 0 0 0 0,0 0-1 0 0,0-1 1 0 0,0 2 0 0 0,1 2-247 0 0,-1 1 0 0 0,1-1 0 0 0,-1 0 0 0 0,1 0 0 0 0,1 0 0 0 0,-1 0-1 0 0,0 0 1 0 0,3 5 0 0 0,2-1-934 0 0,0 0 0 0 0,0 0 0 0 0,1 0 0 0 0,8 7 0 0 0,-10-10 662 0 0,15 14-1628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 0 0,'0'0'7114'0'0,"1"6"-5879"0"0,68 192 7056 0 0,-11-39-4862 0 0,-38-100-2398 0 0,0 1-1637 0 0,-9-21-4045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17 132 688 0 0,'-2'-3'281'0'0,"0"-2"460"0"0,-1-1-1 0 0,1 1 1 0 0,0-1-1 0 0,1 1 0 0 0,-1-1 1 0 0,0-8-1 0 0,2 12-544 0 0,0 0 0 0 0,0 0 0 0 0,1 0 0 0 0,-1 0 0 0 0,1 0 0 0 0,-1 0 0 0 0,1 0 0 0 0,0 0 0 0 0,0 0 0 0 0,0 0 0 0 0,0 0 0 0 0,0 0 0 0 0,0 1 0 0 0,0-1 0 0 0,0 0 0 0 0,1 1 0 0 0,-1-1 0 0 0,1 1 0 0 0,-1 0 0 0 0,1-1 0 0 0,0 1 0 0 0,1-1 0 0 0,7-4 283 0 0,0 1-1 0 0,0 0 1 0 0,0 1 0 0 0,0 0-1 0 0,1 0 1 0 0,0 1-1 0 0,-1 1 1 0 0,1 0-1 0 0,16-1 1 0 0,7 0 539 0 0,60 5 0 0 0,-34 5-246 0 0,1 3-1 0 0,-2 3 1 0 0,78 27 0 0 0,-81-21-94 0 0,-1 2-1 0 0,71 38 0 0 0,-101-45-366 0 0,-1 1-1 0 0,0 0 1 0 0,-2 2-1 0 0,0 1 1 0 0,-1 1-1 0 0,35 40 1 0 0,-52-55-224 0 0,0 0 0 0 0,-1 1-1 0 0,0 0 1 0 0,0 0 0 0 0,0 0 0 0 0,0 0-1 0 0,-1 0 1 0 0,0 1 0 0 0,0-1 0 0 0,-1 1 0 0 0,1-1-1 0 0,-1 1 1 0 0,0 0 0 0 0,0 8 0 0 0,-2-9-25 0 0,0 0 1 0 0,0 0 0 0 0,0 0-1 0 0,0-1 1 0 0,-1 1-1 0 0,1 0 1 0 0,-1-1 0 0 0,-1 1-1 0 0,1-1 1 0 0,0 0 0 0 0,-1 0-1 0 0,0 0 1 0 0,0 0-1 0 0,0 0 1 0 0,-1 0 0 0 0,1-1-1 0 0,-7 5 1 0 0,-8 6 22 0 0,-2-1 0 0 0,0-1-1 0 0,0 0 1 0 0,-1-1 0 0 0,-1-2 0 0 0,1 0 0 0 0,-2-1 0 0 0,1-2-1 0 0,-1 0 1 0 0,-26 3 0 0 0,-23 1-80 0 0,-143-1 0 0 0,200-9-147 0 0,-106-4-214 0 0,104 3-698 0 0,0-2 1 0 0,-26-7 0 0 0,39 8 562 0 0,28-13-10194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4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7197 0 0,'10'8'10071'0'0,"-9"-7"-9759"0"0,0 0 0 0 0,0 0 0 0 0,0-1 0 0 0,0 1 0 0 0,0 0 0 0 0,0-1 0 0 0,0 1 0 0 0,0 0 1 0 0,0-1-1 0 0,0 1 0 0 0,0-1 0 0 0,0 1 0 0 0,0-1 0 0 0,1 0 0 0 0,-1 0 0 0 0,0 1 0 0 0,0-1 0 0 0,0 0 0 0 0,1 0 0 0 0,-1 0 0 0 0,0 0 0 0 0,0-1 0 0 0,0 1 0 0 0,1 0 0 0 0,0-1 0 0 0,8-2-65 0 0,0 0 0 0 0,0-1-1 0 0,0 0 1 0 0,-1 0 0 0 0,0-1 0 0 0,0 0 0 0 0,0-1-1 0 0,-1 0 1 0 0,0-1 0 0 0,0 1 0 0 0,9-11 0 0 0,-12 10-208 0 0,1 0 0 0 0,-1 0 0 0 0,0-1 0 0 0,-1 0 0 0 0,0 0 0 0 0,0 0 0 0 0,-1 0 0 0 0,0 0 0 0 0,0-1 0 0 0,-1 1 0 0 0,0-1 0 0 0,-1 0 0 0 0,1-16 0 0 0,1-54-103 0 0,-3 78 86 0 0,-1-5-36 0 0,0 3 194 0 0,1 7 908 0 0,8 48-422 0 0,2-1 1 0 0,2 0-1 0 0,34 90 1 0 0,-28-103-6059 0 0,-17-37 5030 0 0,0 1 1 0 0,0-1-1 0 0,0 0 1 0 0,0 1-1 0 0,0-1 1 0 0,0 0-1 0 0,1 1 1 0 0,-1-1-1 0 0,0 0 1 0 0,1 0-1 0 0,-1 0 1 0 0,1 0-1 0 0,-1 0 1 0 0,1 0 0 0 0,-1-1-1 0 0,1 1 1 0 0,-1-1-1 0 0,1 1 1 0 0,3 0-1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526 213 92 0 0,'-2'-7'324'0'0,"-1"0"0"0"0,0 0 0 0 0,-1 0 0 0 0,1 1-1 0 0,-1-1 1 0 0,-1 1 0 0 0,1 0 0 0 0,-1 0 0 0 0,0 1 0 0 0,0-1 0 0 0,-1 1 0 0 0,1 0 0 0 0,-1 1-1 0 0,0-1 1 0 0,0 1 0 0 0,-13-6 0 0 0,-6-2 312 0 0,-1 0 0 0 0,0 2 0 0 0,-29-7 0 0 0,38 12-180 0 0,0 1 0 0 0,-1 1 0 0 0,1 1 0 0 0,-1 0 0 0 0,0 2-1 0 0,-34 2 1 0 0,45-2-235 0 0,-1 1 0 0 0,0 1 0 0 0,0-1 0 0 0,1 1 0 0 0,-1 0 0 0 0,1 1 0 0 0,-1 0 0 0 0,1 0 0 0 0,0 1 0 0 0,0 0 0 0 0,1 0 0 0 0,-1 1 0 0 0,1-1 0 0 0,0 1 0 0 0,0 1 0 0 0,0-1 0 0 0,-8 11 0 0 0,12-13-79 0 0,1-1 0 0 0,-1 1 0 0 0,1 0-1 0 0,0 0 1 0 0,0-1 0 0 0,0 1-1 0 0,0 0 1 0 0,0 0 0 0 0,0 0 0 0 0,1 0-1 0 0,0 0 1 0 0,-1 0 0 0 0,1 0 0 0 0,0 0-1 0 0,0 0 1 0 0,1 4 0 0 0,0-2 20 0 0,1 0 0 0 0,-1-1 0 0 0,1 1 1 0 0,0 0-1 0 0,0 0 0 0 0,1-1 0 0 0,-1 1 1 0 0,7 6-1 0 0,0 1 102 0 0,2-1 1 0 0,0 0-1 0 0,0-1 0 0 0,1 0 1 0 0,16 10-1 0 0,-6-7-35 0 0,0-2 0 0 0,0 0 0 0 0,1-2-1 0 0,1 0 1 0 0,0-1 0 0 0,0-2 0 0 0,0 0-1 0 0,1-2 1 0 0,-1-1 0 0 0,1 0 0 0 0,0-2 0 0 0,0-1-1 0 0,38-5 1 0 0,-56 4-199 0 0,-1 0 1 0 0,0 0-1 0 0,1 0 0 0 0,-1-1 0 0 0,0 0 1 0 0,0-1-1 0 0,0 1 0 0 0,0-1 0 0 0,0 0 0 0 0,-1 0 1 0 0,11-9-1 0 0,-14 10-39 0 0,1-1 0 0 0,-1 1 1 0 0,0-1-1 0 0,0 0 0 0 0,0 0 1 0 0,0 0-1 0 0,0 0 0 0 0,-1 0 1 0 0,1 0-1 0 0,-1-1 0 0 0,0 1 1 0 0,0 0-1 0 0,0-1 0 0 0,-1 1 0 0 0,1-1 1 0 0,-1 1-1 0 0,0-1 0 0 0,0 1 1 0 0,0-1-1 0 0,0 1 0 0 0,0-1 1 0 0,-1 1-1 0 0,0 0 0 0 0,-1-4 1 0 0,-1-4-40 0 0,-1 0-1 0 0,0 1 1 0 0,-1 0 0 0 0,0 0 0 0 0,-1 0 0 0 0,0 1 0 0 0,-1 0 0 0 0,0 0 0 0 0,0 0 0 0 0,-1 1 0 0 0,0 0 0 0 0,0 1 0 0 0,0 0 0 0 0,-1 0 0 0 0,-13-7 0 0 0,-7-3-172 0 0,-1 1 1 0 0,-1 1-1 0 0,-55-17 0 0 0,66 25-243 0 0,-39-7 0 0 0,53 13 205 0 0,1 0-1 0 0,0 1 1 0 0,-1-1 0 0 0,1 1-1 0 0,0 0 1 0 0,0 1-1 0 0,-1-1 1 0 0,1 1 0 0 0,0 0-1 0 0,0 0 1 0 0,-1 1-1 0 0,-7 3 1 0 0,12-5 146 0 0,1 1-1 0 0,-1-1 1 0 0,1 0 0 0 0,0 1-1 0 0,0-1 1 0 0,-1 0 0 0 0,1 1-1 0 0,0-1 1 0 0,-1 0 0 0 0,1 1-1 0 0,0-1 1 0 0,0 0 0 0 0,0 1-1 0 0,-1-1 1 0 0,1 1 0 0 0,0-1-1 0 0,0 1 1 0 0,0-1 0 0 0,0 0-1 0 0,0 1 1 0 0,0-1 0 0 0,0 1-1 0 0,0-1 1 0 0,0 1 0 0 0,0-1-1 0 0,0 1 1 0 0,0-1 0 0 0,0 0-1 0 0,0 1 1 0 0,1-1 0 0 0,-1 1-1 0 0,0-1 1 0 0,0 1 0 0 0,0-1-1 0 0,1 0 1 0 0,-1 1 0 0 0,0 0 0 0 0,10 12-2534 0 0,-10-13 2693 0 0,15 11-1990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56 5473 0 0,'-8'-55'12843'0'0,"11"58"-12261"0"0,11 18 114 0 0,-1 1 0 0 0,-1-1 0 0 0,-1 2-1 0 0,8 25 1 0 0,14 26 116 0 0,-1-9-278 0 0,98 178 960 0 0,-127-239-1781 0 0,-1 1 1 0 0,1-1-1 0 0,1-1 0 0 0,-1 1 1 0 0,0 0-1 0 0,5 2 0 0 0,-7-5-294 0 0,1 1 0 0 0,-1-2 0 0 0,1 1 0 0 0,-1 0 0 0 0,1 0 0 0 0,-1 0 0 0 0,1-1 0 0 0,0 1 0 0 0,0-1-1 0 0,-1 1 1 0 0,1-1 0 0 0,3 0 0 0 0,7-8-4266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74 724 0 0,'-20'-3'-202'0'0,"-7"-5"16417"0"0,48 9-13990 0 0,203 5 3261 0 0,105-28-3355 0 0,-147-7-2377 0 0,-106 10-6389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0 412 0 0,'-42'27'3392'0'0,"37"-24"-2318"0"0,1 1 1 0 0,0-1 0 0 0,0 1-1 0 0,0 0 1 0 0,0 1 0 0 0,-5 8-1 0 0,9-13-890 0 0,0 1 0 0 0,0 0-1 0 0,0 0 1 0 0,-1 0 0 0 0,1 0-1 0 0,0 0 1 0 0,0-1 0 0 0,1 1-1 0 0,-1 0 1 0 0,0 0-1 0 0,0 0 1 0 0,0 0 0 0 0,0-1-1 0 0,1 1 1 0 0,-1 0 0 0 0,0 0-1 0 0,1-1 1 0 0,-1 1 0 0 0,1 0-1 0 0,-1 0 1 0 0,1-1-1 0 0,-1 1 1 0 0,1 0 0 0 0,-1-1-1 0 0,1 1 1 0 0,0-1 0 0 0,-1 1-1 0 0,1-1 1 0 0,0 1 0 0 0,-1-1-1 0 0,1 1 1 0 0,0-1 0 0 0,0 0-1 0 0,-1 1 1 0 0,1-1-1 0 0,1 0 1 0 0,32 12 2105 0 0,51-1 187 0 0,104 0-1 0 0,-114-8-1920 0 0,-9 0-461 0 0,92 3-1195 0 0,-79-10-2414 0 0,-3-8-3546 0 0,-44 5 4601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21 556 0 0,'-17'-17'4569'0'0,"6"14"-90"0"0,11 3-4269 0 0,-1 0-1 0 0,1 1 1 0 0,0-1-1 0 0,-1 0 0 0 0,1 1 1 0 0,0-1-1 0 0,-1 1 1 0 0,1-1-1 0 0,0 1 1 0 0,-1-1-1 0 0,1 0 1 0 0,0 1-1 0 0,0-1 1 0 0,0 1-1 0 0,0-1 0 0 0,-1 1 1 0 0,1 0-1 0 0,0-1 1 0 0,0 1-1 0 0,0-1 1 0 0,0 1-1 0 0,0-1 1 0 0,0 1-1 0 0,0-1 1 0 0,1 1-1 0 0,0 22 1311 0 0,1-1-1 0 0,1 0 1 0 0,1 0 0 0 0,12 38-1 0 0,39 87 1587 0 0,-42-114-2266 0 0,-6-13-617 0 0,14 27 263 0 0,-20-44-976 0 0,1 1 0 0 0,1-1 0 0 0,-1 0 0 0 0,0-1-1 0 0,1 1 1 0 0,4 4 0 0 0,-4-24-10200 0 0,-6 4 8429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137 140 196 0 0,'-81'-49'7087'0'0,"26"19"10097"0"0,57 28-16393 0 0,8-1-423 0 0,-1 1-1 0 0,1-1 1 0 0,0 2 0 0 0,0-1-1 0 0,-1 1 1 0 0,1 1-1 0 0,0 0 1 0 0,11 1 0 0 0,14-1 140 0 0,81-4 529 0 0,139-7 8 0 0,-85-9-3083 0 0,-147 16 1118 0 0,-6 1-2141 0 0,32-3 1 0 0,-47 6 1208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1 228 0 0,'-10'5'1025'0'0,"0"1"0"0"0,1 0 0 0 0,-17 14 0 0 0,22-17-144 0 0,0 1 1 0 0,0 0-1 0 0,0 1 1 0 0,0-1-1 0 0,1 1 1 0 0,0 0-1 0 0,0-1 1 0 0,0 1-1 0 0,-3 9 1 0 0,6-13-670 0 0,-1 0 0 0 0,1 0 0 0 0,0 0 0 0 0,0 1 0 0 0,0-1 0 0 0,0 0 0 0 0,0 0 0 0 0,0 0 0 0 0,0 1 0 0 0,0-1 0 0 0,1 0 0 0 0,-1 0 0 0 0,0 0 1 0 0,1 0-1 0 0,-1 1 0 0 0,1-1 0 0 0,-1 0 0 0 0,1 0 0 0 0,-1 0 0 0 0,1 0 0 0 0,0 0 0 0 0,0 0 0 0 0,-1 0 0 0 0,1-1 0 0 0,0 1 0 0 0,0 0 0 0 0,0 0 0 0 0,0 0 1 0 0,0-1-1 0 0,0 1 0 0 0,0-1 0 0 0,0 1 0 0 0,0-1 0 0 0,0 1 0 0 0,1-1 0 0 0,-1 0 0 0 0,0 1 0 0 0,2-1 0 0 0,7 3 339 0 0,0-1-1 0 0,0 0 0 0 0,16 1 1 0 0,-18-3-96 0 0,230 8 3146 0 0,-116-8-5297 0 0,-1 8-4335 0 0,-63-1 2705 0 0,0-3 477 0 0</inkml:trace>
  <inkml:trace contextRef="#ctx0" brushRef="#br0" timeOffset="1">1244 241 360 0 0,'0'0'1173'0'0,"0"3"344"0"0,-1 3-589 0 0,0 0 0 0 0,0-1 1 0 0,-1 1-1 0 0,0 0 0 0 0,0-1 1 0 0,0 1-1 0 0,-1-1 0 0 0,0 0 1 0 0,0 0-1 0 0,-6 8 0 0 0,-42 49 4101 0 0,8-14-2348 0 0,-19 22-909 0 0,22-23-4775 0 0,24-30-2718 0 0,9-11 3315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8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0 300 0 0,'0'0'4270'0'0,"16"14"2664"0"0,0 20-1191 0 0,-1 24-2209 0 0,-8-28-2238 0 0,64 281 6116 0 0,-70-307-7344 0 0,0 6 28 0 0,0-7-275 0 0,-1 0 1 0 0,0 0 0 0 0,1 0 0 0 0,0 0-1 0 0,0 0 1 0 0,-1 0 0 0 0,2-1 0 0 0,-1 1 0 0 0,0 0-1 0 0,0-1 1 0 0,1 1 0 0 0,0-1 0 0 0,-1 1-1 0 0,5 3 1 0 0,-3-11-3567 0 0,-3 5 3670 0 0,0 0 1 0 0,1 0-1 0 0,-1-1 0 0 0,0 1 0 0 0,0 0 0 0 0,1 0 0 0 0,-1 0 0 0 0,0 0 0 0 0,1-1 0 0 0,6-4-1680 0 0,-4-3-3770 0 0,-2-4 2921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20 720 0 0,'-1'-19'11272'0'0,"1"19"-11170"0"0,6 10 4436 0 0,4 7-3356 0 0,-6-11-1911 0 0,27 56 3894 0 0,27 76-1 0 0,-16-33-4517 0 0,-38-91-497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26 187 5725 0 0,'-3'-4'1070'0'0,"-1"-1"1"0"0,1 0 0 0 0,0 1 0 0 0,0-1-1 0 0,1 0 1 0 0,-4-8 0 0 0,6 11-892 0 0,-1 0 0 0 0,1 0 1 0 0,0 0-1 0 0,0 0 0 0 0,-1 0 0 0 0,1 0 0 0 0,1 0 1 0 0,-1 0-1 0 0,0 0 0 0 0,0 0 0 0 0,1 0 0 0 0,-1 0 1 0 0,1 0-1 0 0,0 0 0 0 0,-1 0 0 0 0,1 0 0 0 0,0 0 1 0 0,0 1-1 0 0,0-1 0 0 0,0 0 0 0 0,1 1 0 0 0,0-3 1 0 0,6-4 133 0 0,1 0 1 0 0,-1 0-1 0 0,1 1 1 0 0,1 0 0 0 0,-1 1-1 0 0,1 0 1 0 0,1 0-1 0 0,-1 1 1 0 0,1 0 0 0 0,-1 1-1 0 0,18-4 1 0 0,-2 2 190 0 0,0 0 0 0 0,1 2 0 0 0,48-1 0 0 0,-45 5-148 0 0,0 1 0 0 0,0 2 0 0 0,0 1-1 0 0,0 2 1 0 0,-1 0 0 0 0,0 2 0 0 0,54 23-1 0 0,-58-20-130 0 0,-1 2-1 0 0,-1 0 1 0 0,0 1-1 0 0,-1 2 0 0 0,0 0 1 0 0,-1 1-1 0 0,-1 1 1 0 0,35 41-1 0 0,-50-53-140 0 0,0 2 0 0 0,0-1 0 0 0,0 0 0 0 0,-1 1-1 0 0,0 0 1 0 0,0 0 0 0 0,-1 0 0 0 0,0 1 0 0 0,0-1 0 0 0,-1 1 0 0 0,2 17-1 0 0,-4-21-45 0 0,0 1 0 0 0,0 0 0 0 0,0-1 0 0 0,-1 1-1 0 0,0 0 1 0 0,-1-1 0 0 0,1 1 0 0 0,-1-1 0 0 0,0 0-1 0 0,0 1 1 0 0,0-1 0 0 0,-1 0 0 0 0,0 0 0 0 0,0 0-1 0 0,0-1 1 0 0,-1 1 0 0 0,0-1 0 0 0,1 0 0 0 0,-7 5-1 0 0,-3 2-3 0 0,0-2 0 0 0,-1 0 0 0 0,0 0 0 0 0,0-1 0 0 0,-1-1-1 0 0,0-1 1 0 0,0 0 0 0 0,-22 6 0 0 0,-4-3-52 0 0,0-1 1 0 0,-44 3-1 0 0,28-6-553 0 0,0-3 0 0 0,-105-8-1 0 0,123-2-1301 0 0,24 2-2121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1 113 624 0 0,'5'-8'670'0'0,"0"1"1"0"0,1-1-1 0 0,0 1 0 0 0,0 0 1 0 0,0 1-1 0 0,1 0 0 0 0,0 0 1 0 0,0 0-1 0 0,1 1 0 0 0,0 0 1 0 0,0 0-1 0 0,0 1 0 0 0,0 0 1 0 0,1 1-1 0 0,14-5 0 0 0,-6 3 125 0 0,1 1-1 0 0,0 1 1 0 0,0 0 0 0 0,0 1-1 0 0,0 1 1 0 0,0 1 0 0 0,20 2-1 0 0,-33-1-553 0 0,0-1 0 0 0,1 1 0 0 0,-1 0 0 0 0,0 1 0 0 0,0-1 0 0 0,0 1 0 0 0,0 0 0 0 0,0 0 0 0 0,0 1 0 0 0,0-1 0 0 0,4 5 0 0 0,-7-6-162 0 0,-1 1 1 0 0,1-1-1 0 0,-1 1 0 0 0,1-1 0 0 0,-1 1 1 0 0,0 0-1 0 0,0 0 0 0 0,0 0 0 0 0,0 0 1 0 0,0 0-1 0 0,0 0 0 0 0,0 0 1 0 0,-1 0-1 0 0,1 0 0 0 0,-1 0 0 0 0,0 0 1 0 0,1 0-1 0 0,-1 0 0 0 0,0 0 0 0 0,0 1 1 0 0,0-1-1 0 0,-1 0 0 0 0,1 0 1 0 0,0 0-1 0 0,-1 0 0 0 0,1 0 0 0 0,-1 0 1 0 0,0 0-1 0 0,0 0 0 0 0,-1 2 0 0 0,-9 18 326 0 0,-1 0 0 0 0,-1-1-1 0 0,-2-1 1 0 0,1 0-1 0 0,-27 26 1 0 0,-29 40 1034 0 0,64-79-1264 0 0,1 1 0 0 0,0 0-1 0 0,0 1 1 0 0,-4 11-1 0 0,8-18-131 0 0,0 0 0 0 0,0 0-1 0 0,1 0 1 0 0,-1 1 0 0 0,1-1 0 0 0,0 0-1 0 0,0 0 1 0 0,0 0 0 0 0,0 0 0 0 0,0 0-1 0 0,0 1 1 0 0,0-1 0 0 0,1 0 0 0 0,-1 0-1 0 0,1 0 1 0 0,-1 0 0 0 0,1 0 0 0 0,0 0-1 0 0,0 0 1 0 0,0 0 0 0 0,0 0 0 0 0,0 0-1 0 0,0-1 1 0 0,3 4 0 0 0,1-1 12 0 0,-1-1 0 0 0,1 1-1 0 0,0-1 1 0 0,0 0 0 0 0,0 0 0 0 0,0-1 0 0 0,1 1 0 0 0,-1-1-1 0 0,0 0 1 0 0,1-1 0 0 0,9 2 0 0 0,9 1-106 0 0,36 1 1 0 0,-40-4-267 0 0,6-2-444 0 0,-3 1-1906 0 0,-6 2-5377 0 0,-8-1 5021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492 187 204 0 0,'-5'-12'734'0'0,"0"1"1"0"0,0 0-1 0 0,-2 0 0 0 0,1 1 0 0 0,-1-1 1 0 0,-1 2-1 0 0,0-1 0 0 0,0 1 1 0 0,-1 0-1 0 0,0 0 0 0 0,-1 1 0 0 0,0 1 1 0 0,0 0-1 0 0,0 0 0 0 0,-1 1 1 0 0,0 0-1 0 0,0 1 0 0 0,-15-5 1 0 0,16 6-310 0 0,-1 0 1 0 0,0 1 0 0 0,0 1 0 0 0,0 0-1 0 0,0 0 1 0 0,0 1 0 0 0,0 1 0 0 0,0 0-1 0 0,0 0 1 0 0,0 1 0 0 0,0 1 0 0 0,0 0 0 0 0,0 0-1 0 0,0 1 1 0 0,1 0 0 0 0,-1 1 0 0 0,1 0-1 0 0,0 1 1 0 0,0 0 0 0 0,-15 10 0 0 0,19-10-229 0 0,0 0 0 0 0,0 0 0 0 0,0 1 0 0 0,1-1 1 0 0,0 1-1 0 0,0 1 0 0 0,0-1 0 0 0,1 1 0 0 0,0-1 1 0 0,0 1-1 0 0,1 1 0 0 0,0-1 0 0 0,0 0 0 0 0,0 1 0 0 0,1-1 1 0 0,1 1-1 0 0,-1 0 0 0 0,1 0 0 0 0,0-1 0 0 0,1 1 0 0 0,0 11 1 0 0,1-6-29 0 0,1 0-1 0 0,1 0 1 0 0,0 0 0 0 0,0-1 0 0 0,1 1 0 0 0,1-1 0 0 0,0 0 0 0 0,1-1 0 0 0,0 1-1 0 0,1-1 1 0 0,0 0 0 0 0,11 13 0 0 0,-5-10-24 0 0,0-1 0 0 0,0 0-1 0 0,1-1 1 0 0,1 0 0 0 0,0-1 0 0 0,1-1 0 0 0,0 0 0 0 0,0-1-1 0 0,23 8 1 0 0,-19-9-68 0 0,1-1 0 0 0,0-1-1 0 0,0-1 1 0 0,1-1 0 0 0,0-1-1 0 0,-1-1 1 0 0,38 0 0 0 0,-53-2-93 0 0,0-1 0 0 0,0 1 0 0 0,0-1-1 0 0,0 0 1 0 0,0-1 0 0 0,0 0 0 0 0,0 1 0 0 0,-1-2 0 0 0,1 1 0 0 0,-1-1 0 0 0,0 0 0 0 0,1 0 0 0 0,-1 0 0 0 0,0-1 0 0 0,4-3 0 0 0,-5 2 2 0 0,-1 1 1 0 0,1 0-1 0 0,-1-1 0 0 0,0 0 0 0 0,0 1 0 0 0,-1-1 0 0 0,1 0 1 0 0,-1 0-1 0 0,0-1 0 0 0,-1 1 0 0 0,1 0 0 0 0,-1-1 0 0 0,0 1 1 0 0,0-1-1 0 0,-1 1 0 0 0,0-10 0 0 0,-1 2-23 0 0,0 1 0 0 0,-1-1 0 0 0,0 0 0 0 0,-1 1 1 0 0,-1 0-1 0 0,0 0 0 0 0,0 0 0 0 0,-1 0 0 0 0,-1 0 0 0 0,0 1 0 0 0,-1 0 0 0 0,0 0 0 0 0,0 1 0 0 0,-18-18 0 0 0,4 6-119 0 0,-1 1 0 0 0,-1 1 0 0 0,-1 2 0 0 0,-1 0 0 0 0,-30-17 0 0 0,52 34 125 0 0,-6-5-283 0 0,0 1 1 0 0,0 0-1 0 0,-1 0 1 0 0,1 1-1 0 0,-1 0 0 0 0,-1 1 1 0 0,1 0-1 0 0,-15-2 0 0 0,24 5 247 0 0,1 0 0 0 0,0 0-1 0 0,-1 0 1 0 0,1 0-1 0 0,0 0 1 0 0,0 0-1 0 0,-1 0 1 0 0,1 0-1 0 0,0 0 1 0 0,0 1-1 0 0,-1-1 1 0 0,1 0-1 0 0,0 0 1 0 0,0 0-1 0 0,-1 0 1 0 0,1 1-1 0 0,0-1 1 0 0,0 0-1 0 0,0 0 1 0 0,0 1 0 0 0,-1-1-1 0 0,1 0 1 0 0,0 0-1 0 0,0 1 1 0 0,0-1-1 0 0,0 0 1 0 0,0 0-1 0 0,0 1 1 0 0,0-1-1 0 0,0 0 1 0 0,0 1-1 0 0,0-1 1 0 0,0 0-1 0 0,0 0 1 0 0,0 1-1 0 0,0-1 1 0 0,0 0 0 0 0,0 1-1 0 0,0-1 1 0 0,0 0-1 0 0,0 0 1 0 0,0 1-1 0 0,0-1 1 0 0,0 0-1 0 0,9 14-1577 0 0,0 0 0 0 0,0-1 0 0 0,2 0 0 0 0,-1-1 1 0 0,24 21-1 0 0,-3-6-745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52 228 612 0 0,'3'1'12323'0'0,"0"9"-9707"0"0,-3 14-1646 0 0,-45 176 10043 0 0,39-184-10109 0 0,2-9 39 0 0,4-7-913 0 0,0 0 0 0 0,0 0 0 0 0,0 0 0 0 0,0 0 0 0 0,0 0 0 0 0,0 0 0 0 0,0 0 0 0 0,-1-1 300 0 0,1 1-300 0 0,0 0 0 0 0,0 0 0 0 0,0 0 0 0 0,0 0 0 0 0,0 0 0 0 0,0 0 0 0 0,0 0 0 0 0,0 0 1 0 0,0 0-1 0 0,0 0 0 0 0,0 0 0 0 0,0 0 0 0 0,0 0 0 0 0,0 0 0 0 0,0 0 0 0 0,0 0 0 0 0,0 0 0 0 0,0 0 0 0 0,-1 0 0 0 0,1 0 0 0 0,0 0 0 0 0,0 0 0 0 0,0 0 0 0 0,0 0 0 0 0,0 0 0 0 0,0 1 240 0 0,0-1-240 0 0,0-5 5 0 0,0 0-1 0 0,1 0 1 0 0,0 0-1 0 0,0 0 0 0 0,0 0 1 0 0,0 1-1 0 0,1-1 1 0 0,0 0-1 0 0,0 1 1 0 0,0 0-1 0 0,0-1 0 0 0,4-3 1 0 0,-4 5-23 0 0,0 1 1 0 0,-1 0-1 0 0,1 0 1 0 0,0 0-1 0 0,1 0 1 0 0,-1 1-1 0 0,0-1 1 0 0,0 0-1 0 0,1 1 1 0 0,-1 0-1 0 0,1-1 1 0 0,-1 1-1 0 0,1 0 1 0 0,0 0-1 0 0,-1 1 1 0 0,1-1-1 0 0,0 1 0 0 0,0-1 1 0 0,-1 1-1 0 0,1 0 1 0 0,0 0-1 0 0,0 0 1 0 0,0 0-1 0 0,-1 0 1 0 0,6 2-1 0 0,21 7 91 0 0,0 1-1 0 0,-1 2 0 0 0,0 0 0 0 0,-1 2 1 0 0,28 19-1 0 0,18 9 134 0 0,-12-10-192 0 0,80 29-1 0 0,-117-53-39 0 0,0 0 0 0 0,1-2-1 0 0,-1 0 1 0 0,1-2 0 0 0,0-1-1 0 0,45 0 1 0 0,-62-3-4 0 0,0-1 0 0 0,0 0 0 0 0,0 0 0 0 0,0-1 0 0 0,0 0 0 0 0,0 0 0 0 0,-1-1 0 0 0,1 0 0 0 0,12-7 0 0 0,-15 7 0 0 0,-1 0 0 0 0,0 0 0 0 0,0 0 0 0 0,0-1 0 0 0,-1 0 0 0 0,1 0 0 0 0,-1 0 0 0 0,0 0 0 0 0,0 0 0 0 0,0-1 0 0 0,0 1 0 0 0,-1-1 0 0 0,0 0 0 0 0,0 0 0 0 0,2-9 0 0 0,0-2 0 0 0,-2 0 0 0 0,0 1 0 0 0,-1-1 0 0 0,0 0 0 0 0,-2 0 0 0 0,0 0 0 0 0,-5-27 0 0 0,-2 6 0 0 0,-1 0 0 0 0,-17-40 0 0 0,2 25 0 0 0,6 19 0 0 0,1 7 4 0 0,-10-14 5 0 0,12 20-33 0 0,-1 1-1 0 0,-31-30 1 0 0,27 36-1061 0 0,20 12 849 0 0,-1 1 0 0 0,0 0 1 0 0,0-1-1 0 0,1 1 0 0 0,-1 0 0 0 0,0 0 1 0 0,0 0-1 0 0,0 0 0 0 0,1 0 1 0 0,-1 0-1 0 0,0 0 0 0 0,0 0 0 0 0,0 0 1 0 0,1 0-1 0 0,-1 0 0 0 0,0 0 0 0 0,0 0 1 0 0,1 1-1 0 0,-1-1 0 0 0,0 0 1 0 0,0 1-1 0 0,1-1 0 0 0,-2 1 0 0 0,-1 7-6632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3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82 376 0 0,'0'0'4848'0'0,"-2"-3"-4030"0"0,1 1-386 0 0,-1 0 0 0 0,0 0 1 0 0,1-1-1 0 0,-1 1 0 0 0,0 0 1 0 0,0 0-1 0 0,-1 1 0 0 0,1-1 1 0 0,0 0-1 0 0,0 1 0 0 0,-1 0 1 0 0,1-1-1 0 0,-1 1 0 0 0,0 0 0 0 0,1 0 1 0 0,-1 0-1 0 0,0 1 0 0 0,1-1 1 0 0,-5 0-1 0 0,-24-3 1495 0 0,0 1 1 0 0,-32 2-1 0 0,38 2-1367 0 0,-1 1 1 0 0,1 1-1 0 0,0 1 0 0 0,0 1 0 0 0,-37 13 1 0 0,40-10-412 0 0,1 2 0 0 0,1-1 1 0 0,-1 2-1 0 0,2 1 1 0 0,-1 1-1 0 0,2 0 0 0 0,0 1 1 0 0,0 1-1 0 0,2 1 1 0 0,0 0-1 0 0,-28 38 0 0 0,15-10 88 0 0,2 2 0 0 0,-30 66-1 0 0,48-91-53 0 0,0 0-1 0 0,1 1 0 0 0,1 1 0 0 0,1-1 0 0 0,2 1 1 0 0,0 0-1 0 0,1 0 0 0 0,1 0 0 0 0,1 1 0 0 0,4 33 1 0 0,-1-38-56 0 0,1-1 1 0 0,1 1-1 0 0,1-1 1 0 0,0 0 0 0 0,1 0-1 0 0,1-1 1 0 0,1 0-1 0 0,1 0 1 0 0,0-1 0 0 0,1 0-1 0 0,1 0 1 0 0,18 20-1 0 0,-7-13-10 0 0,0 0 0 0 0,2-2-1 0 0,1-1 1 0 0,0-1-1 0 0,1-1 1 0 0,1-1 0 0 0,1-2-1 0 0,40 17 1 0 0,-30-18-26 0 0,0-1 0 0 0,1-3 1 0 0,0-1-1 0 0,1-2 0 0 0,0-1 0 0 0,51 0 1 0 0,-59-7-50 0 0,1-1-1 0 0,0-1 1 0 0,-1-2 0 0 0,0-1 0 0 0,0-1 0 0 0,-1-2 0 0 0,0-2 0 0 0,34-15 0 0 0,-32 11-17 0 0,-2-2 0 0 0,0-1 0 0 0,-1-1 0 0 0,-1-1 0 0 0,-1-2 0 0 0,0-1 1 0 0,45-50-1 0 0,-63 58-13 0 0,0 0 0 0 0,-1-1 0 0 0,0 0 1 0 0,-2-1-1 0 0,0 0 0 0 0,0 0 0 0 0,4-22 1 0 0,3-32-20 0 0,-11 43 12 0 0,-1 0 1 0 0,-1 0-1 0 0,-2 0 1 0 0,-1 0-1 0 0,-10-51 1 0 0,7 57-14 0 0,-1 0 1 0 0,-1 0 0 0 0,-1 0-1 0 0,-1 1 1 0 0,0 0 0 0 0,-2 1 0 0 0,-1 0-1 0 0,0 0 1 0 0,-1 1 0 0 0,-1 1-1 0 0,-1 1 1 0 0,-1 0 0 0 0,0 0 0 0 0,-27-19-1 0 0,7 10-4 0 0,0 2-1 0 0,-2 2 0 0 0,-1 1 1 0 0,-80-30-1 0 0,-67-12-30 0 0,183 62 43 0 0,-2 0 2 0 0,-4-1-3 0 0,-14 1-6 0 0,19 0 8 0 0,-28 2 6 0 0,18 0-96 0 0,0 0-276 0 0,-1 0 1 0 0,-19 5 0 0 0,29-1-765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4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212 197 568 0 0,'-2'-5'7308'0'0,"2"5"-7196"0"0,-11 6 2215 0 0,-16 14-1035 0 0,25-18-613 0 0,-118 103 6214 0 0,86-72-4842 0 0,18-15 1667 0 0,30-34-3484 0 0,-1-1 0 0 0,-1 1 0 0 0,-1-2-1 0 0,13-23 1 0 0,-6 3 109 0 0,18-50 0 0 0,-19 31 100 0 0,-10 31 93 0 0,13-32 1 0 0,-19 57-448 0 0,0 1-46 0 0,0 1 0 0 0,0-1 1 0 0,1 1-1 0 0,-1-1 0 0 0,0 1 0 0 0,0 0 1 0 0,0-1-1 0 0,0 1 0 0 0,0 0 0 0 0,-1 0 0 0 0,1 0 1 0 0,0-1-1 0 0,0 1 0 0 0,0 0 0 0 0,-1 0 1 0 0,1 0-1 0 0,-1 0 0 0 0,1 1 0 0 0,0-1 0 0 0,-1 0 1 0 0,1 1-1 0 0,11 32 506 0 0,-10-30-474 0 0,30 107 1160 0 0,32 85 302 0 0,-60-177-1525 0 0,-4-16-18 0 0,1 0 0 0 0,-1 0 0 0 0,1 0 0 0 0,0 0 1 0 0,0 1-1 0 0,0-1 0 0 0,0 0 0 0 0,0-1 1 0 0,1 1-1 0 0,0 0 0 0 0,-1 0 0 0 0,1-1 1 0 0,0 1-1 0 0,0-1 0 0 0,3 3 0 0 0,-4-4-298 0 0,12-8-10179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4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1 101 416 0 0,'0'-1'-637'0'0,"-1"-3"1305"0"0,2-17 14660 0 0,2 23-13932 0 0,7 10 422 0 0,0 0-1 0 0,-1 1 1 0 0,10 16-1 0 0,21 30 1871 0 0,-25-40-2750 0 0,-11-14-622 0 0,0 1 1 0 0,0 0 0 0 0,1-1 0 0 0,0 0-1 0 0,0 0 1 0 0,0 0 0 0 0,1-1-1 0 0,-1 0 1 0 0,1 0 0 0 0,11 5-1 0 0,-14-8-134 0 0,-1-1-181 0 0,1 0 1 0 0,-1 0-1 0 0,0-1 1 0 0,0 1-1 0 0,0-1 1 0 0,1 1-1 0 0,-1-1 1 0 0,0 1-1 0 0,0-1 1 0 0,0 0-1 0 0,0 0 0 0 0,0 0 1 0 0,0 0-1 0 0,0-1 1 0 0,0 1-1 0 0,-1-1 1 0 0,1 1-1 0 0,0-1 1 0 0,-1 1-1 0 0,1-1 1 0 0,-1 0-1 0 0,0 0 1 0 0,1 1-1 0 0,0-4 1 0 0,2-1-4 0 0,6-8 2 0 0,0-1 0 0 0,-1-1 0 0 0,-1 1 0 0 0,10-28 0 0 0,-7 11 0 0 0,10-56 0 0 0,-20 79-1450 0 0,-1 8 1145 0 0,0 1 1 0 0,0-1 0 0 0,0 1-1 0 0,0-1 1 0 0,0 1 0 0 0,0 0-1 0 0,0-1 1 0 0,0 1 0 0 0,0-1-1 0 0,0 1 1 0 0,0-1-1 0 0,0 1 1 0 0,1-1 0 0 0,-1 1-1 0 0,0 0 1 0 0,0-1 0 0 0,0 1-1 0 0,1 0 1 0 0,-1-1-1 0 0,0 1 1 0 0,3-2-2131 0 0,-3 1 2131 0 0,1 1-1 0 0,-1 0 1 0 0,1 0 0 0 0,-1 0-1 0 0,1-1 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19 237 664 0 0,'-19'11'17883'0'0,"37"-18"-17309"0"0,0 0 0 0 0,-1-1 1 0 0,-1-1-1 0 0,1 0 0 0 0,-1-2 0 0 0,-1 0 0 0 0,0 0 0 0 0,0-1 1 0 0,-2-1-1 0 0,1-1 0 0 0,14-19 0 0 0,-19 21-320 0 0,-4 6-108 0 0,0 1 1 0 0,-1-1-1 0 0,0-1 1 0 0,0 1-1 0 0,-1 0 1 0 0,0-1-1 0 0,0 0 1 0 0,0 0-1 0 0,-1 0 1 0 0,0 0-1 0 0,2-11 1 0 0,-4 16-43 0 0,0 2-75 0 0,-1 0-1 0 0,1 0 1 0 0,0 0-1 0 0,0 0 1 0 0,0 1-1 0 0,-1-1 1 0 0,1 0-1 0 0,0 0 1 0 0,0 0 0 0 0,0 0-1 0 0,-1 0 1 0 0,1 0-1 0 0,0 0 1 0 0,0 1-1 0 0,0-1 1 0 0,0 0-1 0 0,-1 0 1 0 0,1 0-1 0 0,0 0 1 0 0,0 1-1 0 0,0-1 1 0 0,0 0-1 0 0,0 0 1 0 0,0 0 0 0 0,0 1-1 0 0,-1-1 1 0 0,1 0-1 0 0,0 0 1 0 0,0 1-1 0 0,0-1 1 0 0,0 0-1 0 0,0 0 1 0 0,0 0-1 0 0,0 1 1 0 0,0-1-1 0 0,0 0 1 0 0,0 0-1 0 0,0 1 1 0 0,0-1-1 0 0,1 0 1 0 0,-1 0 0 0 0,0 1-1 0 0,-2 24 524 0 0,3 30 249 0 0,4-9 9 0 0,3 1-1 0 0,20 70 0 0 0,-28-117-801 0 0,5 13 56 0 0,-2 0 0 0 0,4 19 1 0 0,-7-32-99 0 0,-8 20-349 0 0,4-17 306 0 0,-1 0 0 0 0,0-1-1 0 0,0 0 1 0 0,0 0 0 0 0,0 0 0 0 0,-1 0 0 0 0,1-1 0 0 0,0 0 0 0 0,-1 0-1 0 0,1 0 1 0 0,-9-1 0 0 0,1 1-34 0 0,-94 15-508 0 0,55-6 553 0 0,52-9 162 0 0,-3 0 85 0 0,3-1-166 0 0,0 0-1 0 0,0 0 1 0 0,0 0-1 0 0,0 0 1 0 0,0 0-1 0 0,-1 0 0 0 0,1 0 1 0 0,0 0-1 0 0,0 0 1 0 0,0 0-1 0 0,0 0 1 0 0,0 0-1 0 0,0 0 0 0 0,-1 0 1 0 0,1 0-1 0 0,0 0 1 0 0,0 0-1 0 0,0 0 0 0 0,0 0 1 0 0,0 0-1 0 0,0 0 1 0 0,-1 0-1 0 0,1 0 1 0 0,0 0-1 0 0,0 0 0 0 0,0 0 1 0 0,0 1-1 0 0,0-1 1 0 0,0 0-1 0 0,0 0 1 0 0,0 0-1 0 0,0 0 0 0 0,-1 0 1 0 0,1 0-1 0 0,0 0 1 0 0,0 0-1 0 0,0 1 0 0 0,0-1 1 0 0,0 0-1 0 0,0 0 1 0 0,0 0-1 0 0,0 0 1 0 0,0 0-1 0 0,0 0 0 0 0,0 1 1 0 0,0-1-1 0 0,0 0 1 0 0,0 0-1 0 0,0 0 1 0 0,0 0-1 0 0,0 0 0 0 0,0 0 1 0 0,0 1-1 0 0,0-1 1 0 0,16 3 164 0 0,0 0 0 0 0,0-1 0 0 0,0-1 1 0 0,17-1-1 0 0,5 2-2 0 0,21-1-1155 0 0,42 3-1400 0 0,-73-3-9563 0 0,-21-1 8944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4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0 648 0 0,'-1'2'15274'0'0,"4"5"-10495"0"0,1 4-3591 0 0,6 14-2160 0 0,-4-11 3801 0 0,47 84 3363 0 0,-31-61-4024 0 0,-21-32-1915 0 0,0-4-237 0 0,-1 0 0 0 0,0 0-1 0 0,1 0 1 0 0,-1 1 0 0 0,1-1-1 0 0,-1 0 1 0 0,1 0 0 0 0,0 0-1 0 0,0 0 1 0 0,-1 0 0 0 0,1 0-1 0 0,0 0 1 0 0,0-1 0 0 0,0 1 0 0 0,0 0-1 0 0,0 0 1 0 0,0-1 0 0 0,0 1-1 0 0,0 0 1 0 0,0-1 0 0 0,0 1-1 0 0,0-1 1 0 0,1 1 0 0 0,-1-1-1 0 0,2 0 1 0 0,-2 1-16 0 0,-1-1 0 0 0,1 0 0 0 0,0 0 0 0 0,-1 1 0 0 0,1-1 0 0 0,0 0 0 0 0,-1 0 0 0 0,1 0 0 0 0,0 0 0 0 0,-1 0 0 0 0,1 0 0 0 0,0 0 0 0 0,-1 0 0 0 0,1-1 0 0 0,0 1 0 0 0,-1 0 0 0 0,1 0 0 0 0,-1 0 0 0 0,1-1 0 0 0,0 1 0 0 0,-1 0 0 0 0,1-1 0 0 0,-1 1 0 0 0,1-1 0 0 0,-1 1 0 0 0,1 0 0 0 0,-1-1 0 0 0,1 1 0 0 0,-1-1 0 0 0,1 1 0 0 0,-1-1 0 0 0,1 0 0 0 0,5-6 0 0 0,0 1 0 0 0,-1-1 0 0 0,1 0 0 0 0,-1 0 0 0 0,-1-1 0 0 0,1 0 0 0 0,-2 1 0 0 0,6-16 0 0 0,-4 13 0 0 0,3-12 0 0 0,-5 12 0 0 0,1 0 0 0 0,0 0 0 0 0,11-17 0 0 0,-3-2-185 0 0,-10 26 450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8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41 140 252 0 0,'-10'-12'2651'0'0,"-17"-27"0"0"0,26 38-2424 0 0,1 0 1 0 0,-1 0-1 0 0,1-1 1 0 0,-1 1-1 0 0,1 0 1 0 0,0 0-1 0 0,0-1 0 0 0,0 1 1 0 0,0 0-1 0 0,0-1 1 0 0,0 1-1 0 0,0 0 1 0 0,0-1-1 0 0,0 1 1 0 0,0 0-1 0 0,1-1 1 0 0,-1 1-1 0 0,1 0 0 0 0,-1 0 1 0 0,1-1-1 0 0,-1 1 1 0 0,1 0-1 0 0,1-2 1 0 0,0 0 188 0 0,0 1 1 0 0,0-1-1 0 0,0 0 1 0 0,1 0 0 0 0,-1 1-1 0 0,1 0 1 0 0,5-4-1 0 0,0 1 203 0 0,1 0-1 0 0,0 1 0 0 0,1 0 0 0 0,-1 1 1 0 0,1 0-1 0 0,0 1 0 0 0,0 0 0 0 0,-1 0 1 0 0,1 1-1 0 0,0 0 0 0 0,1 1 0 0 0,17 1 1 0 0,-1 2 271 0 0,0 2 0 0 0,-1 0 0 0 0,41 15 1 0 0,-56-16-567 0 0,0 1 0 0 0,-1-1 0 0 0,15 10 0 0 0,-22-12-241 0 0,1 0-1 0 0,-1 0 1 0 0,0 1 0 0 0,0-1 0 0 0,0 1-1 0 0,-1-1 1 0 0,1 1 0 0 0,-1 0 0 0 0,1 0 0 0 0,-1 0-1 0 0,0 0 1 0 0,0 1 0 0 0,3 6 0 0 0,-5-9-72 0 0,0 1 1 0 0,0 0 0 0 0,0 0 0 0 0,0-1-1 0 0,0 1 1 0 0,-1 0 0 0 0,1-1 0 0 0,-1 1-1 0 0,1-1 1 0 0,-1 1 0 0 0,1-1 0 0 0,-1 1-1 0 0,0-1 1 0 0,0 1 0 0 0,0-1 0 0 0,0 1-1 0 0,0-1 1 0 0,0 0 0 0 0,0 0 0 0 0,0 1 0 0 0,-1-1-1 0 0,1 0 1 0 0,0 0 0 0 0,-1 0 0 0 0,1 0-1 0 0,0-1 1 0 0,-1 1 0 0 0,-2 1 0 0 0,-7 3-132 0 0,1 0 1 0 0,-21 5 0 0 0,31-10 118 0 0,-42 11-1394 0 0,-1-2 1 0 0,-62 6 0 0 0,90-12-993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1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71 380 0 0,'-4'-43'9472'0'0,"5"41"-8646"0"0,-1-1 156 0 0,0 1 0 0 0,1-1 0 0 0,0 1 0 0 0,0-1 0 0 0,0 1-1 0 0,0-1 1 0 0,2-3 0 0 0,-1 6-788 0 0,0-1 1 0 0,-1 1-1 0 0,1 0 0 0 0,0 0 1 0 0,0-1-1 0 0,0 1 1 0 0,0 1-1 0 0,-1-1 0 0 0,1 0 1 0 0,0 0-1 0 0,0 1 0 0 0,0-1 1 0 0,-1 1-1 0 0,1 0 1 0 0,0-1-1 0 0,-1 1 0 0 0,1 0 1 0 0,0 0-1 0 0,2 2 0 0 0,33 24 1132 0 0,-34-25-1164 0 0,18 17 364 0 0,-1 0 1 0 0,18 25-1 0 0,-7-9-63 0 0,-17-19-197 0 0,-1 1 0 0 0,-1 1 0 0 0,19 35 0 0 0,-29-49-209 0 0,0-1 0 0 0,0 1 1 0 0,0 0-1 0 0,1 0 0 0 0,-1-1 0 0 0,1 0 1 0 0,0 1-1 0 0,0-1 0 0 0,0 0 0 0 0,0 0 0 0 0,1-1 1 0 0,-1 1-1 0 0,5 1 0 0 0,-7-3 139 0 0,16-16 223 0 0,-14 13-369 0 0,1-1 0 0 0,-1 0 1 0 0,1 0-1 0 0,-1-1 0 0 0,4-5 0 0 0,69-87 645 0 0,-57 72-488 0 0,50-61 475 0 0,-39 54-418 0 0,-29 30-240 0 0,1-4 222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5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59 52 0 0,'-16'-12'5370'0'0,"19"13"-3268"0"0,30 10 4608 0 0,-12-4-6770 0 0,49 10 1325 0 0,2-3 0 0 0,-1-3 0 0 0,1-3 0 0 0,75-3 0 0 0,-121-4-962 0 0,1-1 0 0 0,-1-1 0 0 0,1-2 1 0 0,27-5-1 0 0,-47 6-210 0 0,-1 1-1 0 0,1-1 1 0 0,0-1 0 0 0,-1 1 0 0 0,1-1-1 0 0,-1 0 1 0 0,0-1 0 0 0,0 1 0 0 0,0-1-1 0 0,-1 0 1 0 0,1-1 0 0 0,-1 1-1 0 0,0-1 1 0 0,0 0 0 0 0,0 0 0 0 0,-1-1-1 0 0,0 1 1 0 0,0-1 0 0 0,0 0-1 0 0,3-9 1 0 0,-7 15-72 0 0,0-1 0 0 0,1 1 0 0 0,-1 0 0 0 0,0-1 0 0 0,0 1-1 0 0,0-1 1 0 0,0 1 0 0 0,0-1 0 0 0,0 1 0 0 0,0-1 0 0 0,0 1 0 0 0,0-1 0 0 0,0 1-1 0 0,0 0 1 0 0,0-1 0 0 0,0 1 0 0 0,-1-1 0 0 0,1 1 0 0 0,0-1 0 0 0,0 1 0 0 0,0 0 0 0 0,0-1-1 0 0,-1 1 1 0 0,1-1 0 0 0,0 1 0 0 0,-1 0 0 0 0,1-1 0 0 0,0 1 0 0 0,-1 0 0 0 0,1-1-1 0 0,0 1 1 0 0,-1 0 0 0 0,1 0 0 0 0,0-1 0 0 0,-1 1 0 0 0,1 0 0 0 0,-1 0 0 0 0,0-1-6 0 0,0 1 1 0 0,0 0 0 0 0,0-1 0 0 0,0 1 0 0 0,0 0 0 0 0,0 0 0 0 0,0 0-1 0 0,0-1 1 0 0,0 1 0 0 0,0 0 0 0 0,0 1 0 0 0,0-1 0 0 0,-2 0 0 0 0,-4 4 38 0 0,-1-1 1 0 0,1 2-1 0 0,1-1 1 0 0,-1 1-1 0 0,1 0 1 0 0,-1 0-1 0 0,2 0 1 0 0,-1 1-1 0 0,0 0 1 0 0,1 0-1 0 0,0 1 1 0 0,1 0-1 0 0,-7 11 1 0 0,0 3 31 0 0,1 1 0 0 0,1 0 0 0 0,-9 31 0 0 0,5-7 134 0 0,2 0 0 0 0,3 1 0 0 0,1 1 0 0 0,2-1 0 0 0,2 1 0 0 0,3 0 0 0 0,1-1 0 0 0,3 1 0 0 0,9 47 0 0 0,-8-73-122 0 0,1 15 151 0 0,2 0-1 0 0,24 66 1 0 0,-29-97-214 0 0,-1 0 1 0 0,0 0 0 0 0,-1 0-1 0 0,1 0 1 0 0,0 11 0 0 0,-2-16-10 0 0,0 3-3 0 0,-2 5-16 0 0,-3-8-16 0 0,0 0 0 0 0,0 0 0 0 0,0-1 0 0 0,-1 0 0 0 0,1 0 0 0 0,0-1 0 0 0,0 1 0 0 0,0-1 0 0 0,0 0 0 0 0,-6-2 1 0 0,-18-3-22 0 0,-11 1 5 0 0,-206-15-12 0 0,216 20 216 0 0,29 0 446 0 0,5 2-427 0 0,13 2-35 0 0,0 0-1 0 0,0-1 1 0 0,1 0-1 0 0,-1-2 0 0 0,23 0 1 0 0,1 0 71 0 0,17 3 115 0 0,1-3-1 0 0,110-11 1 0 0,-158 7-961 0 0,10-2-2547 0 0,-4 5-7144 0 0,-8 2 7152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6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70 384 0 0,'0'0'929'0'0,"-6"-18"4057"0"0,2 13-3699 0 0,1 0 0 0 0,-1 1 0 0 0,1 0 0 0 0,-1 0 0 0 0,-1 0 0 0 0,-5-5 0 0 0,7 7-950 0 0,-1 0 0 0 0,1 0 0 0 0,-1 0 1 0 0,1 1-1 0 0,-1-1 0 0 0,0 1 1 0 0,1 0-1 0 0,-1 0 0 0 0,0 0 1 0 0,0 1-1 0 0,0-1 0 0 0,0 1 1 0 0,0 0-1 0 0,0 0 0 0 0,0 0 1 0 0,-6 1-1 0 0,1 2-90 0 0,-1-1 1 0 0,1 1-1 0 0,0 1 1 0 0,0-1-1 0 0,0 2 0 0 0,0-1 1 0 0,1 1-1 0 0,-1 1 1 0 0,1-1-1 0 0,1 1 0 0 0,-1 1 1 0 0,1-1-1 0 0,0 1 1 0 0,0 1-1 0 0,1-1 0 0 0,0 1 1 0 0,0 0-1 0 0,-5 12 1 0 0,8-15-146 0 0,0 0 1 0 0,1 1 0 0 0,0-1 0 0 0,0 1 0 0 0,0 0 0 0 0,0-1 0 0 0,1 1 0 0 0,0 0-1 0 0,1 0 1 0 0,-1 0 0 0 0,1 0 0 0 0,0 0 0 0 0,0 0 0 0 0,1 0 0 0 0,0-1 0 0 0,0 1-1 0 0,0 0 1 0 0,1 0 0 0 0,0-1 0 0 0,0 1 0 0 0,0-1 0 0 0,1 1 0 0 0,-1-1 0 0 0,1 0 0 0 0,1 0-1 0 0,-1 0 1 0 0,1 0 0 0 0,0-1 0 0 0,0 1 0 0 0,0-1 0 0 0,5 4 0 0 0,-1-2-30 0 0,0 0 1 0 0,1-1 0 0 0,0 0 0 0 0,0 0-1 0 0,0-1 1 0 0,0 0 0 0 0,1 0 0 0 0,-1-1-1 0 0,1 0 1 0 0,0-1 0 0 0,15 2 0 0 0,-12-3-55 0 0,0 0 1 0 0,1-2 0 0 0,-1 1 0 0 0,0-1 0 0 0,0-1 0 0 0,0-1 0 0 0,-1 1 0 0 0,19-8 0 0 0,-26 8-16 0 0,-1 0-1 0 0,1 0 1 0 0,0 0 0 0 0,-1-1 0 0 0,0 0 0 0 0,0 0 0 0 0,1 0 0 0 0,-2 0-1 0 0,1-1 1 0 0,0 1 0 0 0,-1-1 0 0 0,0 0 0 0 0,1 0 0 0 0,-2-1-1 0 0,1 1 1 0 0,0-1 0 0 0,-1 1 0 0 0,0-1 0 0 0,0 0 0 0 0,0 1 0 0 0,-1-1-1 0 0,0 0 1 0 0,2-8 0 0 0,-3 7 5 0 0,1-1-1 0 0,-1 1 1 0 0,0 0-1 0 0,0 0 1 0 0,-1 0-1 0 0,0-1 1 0 0,0 1-1 0 0,-1 0 1 0 0,1 0-1 0 0,-1 0 1 0 0,-1 1-1 0 0,1-1 1 0 0,-1 0-1 0 0,0 1 1 0 0,0-1-1 0 0,-1 1 1 0 0,1 0-1 0 0,-9-8 1 0 0,1 3-43 0 0,-1 0 0 0 0,0 1 1 0 0,-1 0-1 0 0,0 1 0 0 0,-1 0 1 0 0,-27-11-1 0 0,31 15-469 0 0,-1 1-1 0 0,1 0 1 0 0,-1 0 0 0 0,1 1-1 0 0,-1 0 1 0 0,-12 0 0 0 0,12 6-2618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6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1 856 0 0,'0'0'7038'0'0,"0"3"-5179"0"0,0-2-1554 0 0,0 0 0 0 0,0-1 1 0 0,0 1-1 0 0,0 0 0 0 0,0 0 0 0 0,0 0 0 0 0,0 0 1 0 0,0 0-1 0 0,0 0 0 0 0,1 0 0 0 0,-1 0 0 0 0,0 0 1 0 0,1 0-1 0 0,-1-1 0 0 0,1 1 0 0 0,-1 0 0 0 0,1 0 1 0 0,-1 0-1 0 0,1-1 0 0 0,-1 1 0 0 0,1 0 0 0 0,1 1 1 0 0,12 4 4790 0 0,-1-4-4546 0 0,149 5 5530 0 0,80-26-2413 0 0,-185 15-6735 0 0,-55 4 2280 0 0,5 2-4698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7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7629 0 0,'-5'4'1770'0'0,"0"1"1"0"0,1-1-1 0 0,-1 1 1 0 0,1 0 0 0 0,0 0-1 0 0,1 0 1 0 0,-7 10-1 0 0,10-14-1668 0 0,0 0 0 0 0,0-1 0 0 0,0 1 0 0 0,0 0 0 0 0,0 0 0 0 0,1-1 0 0 0,-1 1 0 0 0,0 0 0 0 0,0 0 0 0 0,0-1 0 0 0,1 1 0 0 0,-1 0 0 0 0,0-1 0 0 0,0 1 0 0 0,1 0 0 0 0,-1-1 0 0 0,1 1 0 0 0,-1-1 0 0 0,1 1 0 0 0,-1-1 0 0 0,1 1 0 0 0,-1-1 0 0 0,1 1 0 0 0,-1-1 0 0 0,1 1 0 0 0,0-1 0 0 0,-1 1 0 0 0,2-1 0 0 0,18 12 1139 0 0,-6-7-719 0 0,0 0 0 0 0,1-1 1 0 0,-1-1-1 0 0,28 3 0 0 0,63 0 925 0 0,-71-5-1000 0 0,140 5 678 0 0,-166-5-2083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1 613 424 0 0,'32'-6'3866'0'0,"-1"-1"0"0"0,34-13-1 0 0,-40 10-1780 0 0,0 0 1 0 0,45-28-1 0 0,-54 28-1647 0 0,0-1-1 0 0,-1-1 1 0 0,0 0 0 0 0,0-1 0 0 0,-2-1-1 0 0,0 0 1 0 0,0-1 0 0 0,-1-1 0 0 0,-1 1 0 0 0,-1-2-1 0 0,15-30 1 0 0,-9 11 130 0 0,-2-1 1 0 0,-2-1-1 0 0,-1 0 0 0 0,7-48 0 0 0,-16 71-364 0 0,5-52 1112 0 0,-7 66-1136 0 0,-1-2 43 0 0,-2-1-237 0 0,0 5 681 0 0,-1 20-514 0 0,1 1 0 0 0,1-1-1 0 0,1 27 1 0 0,7 73 342 0 0,-2-71-335 0 0,-3-25-178 0 0,1-1-1 0 0,1 1 1 0 0,2-1 0 0 0,0 0 0 0 0,1 0 0 0 0,2-1 0 0 0,16 36-1 0 0,-19-52-1150 0 0,6 8-103 0 0,-9-11-2733 0 0,-9 14-6155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4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92 0 0,'-7'3'799'0'0,"-12"3"2339"0"0,9-5 5299 0 0,25 6-5905 0 0,6 2-1256 0 0,94 7 2101 0 0,147 1 0 0 0,-209-15-2825 0 0,880 11 3911 0 0,-158-47-1170 0 0,-766 33-3250 0 0,12-1 240 0 0,35-8 1 0 0,-52 7 463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50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1 344 416 0 0,'6'-21'8689'0'0,"-4"22"-8368"0"0,0 0 0 0 0,0-1 0 0 0,0 1 0 0 0,-1 0 0 0 0,1 0 0 0 0,0 0 0 0 0,-1 1 0 0 0,1-1 0 0 0,-1 0 0 0 0,1 1 0 0 0,-1-1 0 0 0,0 0 0 0 0,1 1 1 0 0,-1 0-1 0 0,0-1 0 0 0,0 1 0 0 0,0 0 0 0 0,-1-1 0 0 0,1 1 0 0 0,0 0 0 0 0,0 0 0 0 0,0 2 0 0 0,14 49 3038 0 0,9 121 2872 0 0,-9-25-346 0 0,-20-210-5716 0 0,3 0 1 0 0,10-101 0 0 0,-4 132-133 0 0,0 1-1 0 0,2 0 1 0 0,1 0 0 0 0,2 0 0 0 0,1 1-1 0 0,1 0 1 0 0,27-49 0 0 0,-28 63-37 0 0,-1 1 0 0 0,2 0 0 0 0,-1 0 0 0 0,2 1 0 0 0,0 1 0 0 0,0 0 0 0 0,1 1 0 0 0,0 0 0 0 0,1 0 0 0 0,0 2 0 0 0,18-9 0 0 0,-21 12 0 0 0,0 1 0 0 0,0 0 0 0 0,0 0 0 0 0,1 1 0 0 0,-1 0 0 0 0,1 1 0 0 0,0 1 0 0 0,-1 0 0 0 0,1 0 0 0 0,0 1 0 0 0,0 1 0 0 0,-1 0 0 0 0,1 0 0 0 0,0 2 0 0 0,-1-1 0 0 0,16 6 0 0 0,-23-7 0 0 0,-1 1 0 0 0,1 0 0 0 0,0-1 0 0 0,-1 1 0 0 0,0 0 0 0 0,1 1 0 0 0,-1-1 0 0 0,0 0 0 0 0,0 1 0 0 0,0 0 0 0 0,0 0 0 0 0,-1 0 0 0 0,1 0 0 0 0,-1 0 0 0 0,0 0 0 0 0,0 1 0 0 0,0-1 0 0 0,0 1 0 0 0,0-1 0 0 0,-1 1 0 0 0,0 0 0 0 0,0 0 0 0 0,0 0 0 0 0,0 0 0 0 0,0 0 0 0 0,-1-1 0 0 0,0 1 0 0 0,0 0 0 0 0,0 0 0 0 0,0 0 0 0 0,-1 5 0 0 0,-2 4 0 0 0,0 0 0 0 0,0 0 0 0 0,-1-1 0 0 0,-1 1 0 0 0,0-1 0 0 0,-1 0 0 0 0,-14 23 0 0 0,5-13-6 0 0,0-1 0 0 0,-2-1 1 0 0,-1 0-1 0 0,0-1 0 0 0,-2-1 0 0 0,0-1 1 0 0,-23 16-1 0 0,5-8-12 0 0,-2-2-1 0 0,0-2 1 0 0,-54 21 0 0 0,93-41-34 0 0,3-1-26 0 0,-1 1 82 0 0,0-1-1 0 0,1 1 0 0 0,-1-1 1 0 0,0 0-1 0 0,1 1 1 0 0,-1-1-1 0 0,0 0 0 0 0,1 0 1 0 0,-1 0-1 0 0,1 0 0 0 0,1 0 1 0 0,1 0 10 0 0,47 8 14 0 0,0 2 0 0 0,0 2 0 0 0,53 21-1 0 0,-77-22-16 0 0,-1 0-1 0 0,0 2 0 0 0,-1 0 1 0 0,0 2-1 0 0,-1 1 0 0 0,-1 1 1 0 0,24 22-1 0 0,-4-1-10 0 0,-39-33 0 0 0,-3-5 0 0 0,-1 1 0 0 0,1 0 0 0 0,-1-1 0 0 0,1 1 0 0 0,-1-1 0 0 0,1 1 0 0 0,-1-1 0 0 0,1 1 0 0 0,-1-1 0 0 0,1 0 0 0 0,0 1 0 0 0,-1-1 0 0 0,1 1 0 0 0,0-1 0 0 0,-1 0 0 0 0,1 0 0 0 0,0 0 0 0 0,-1 1 0 0 0,1-1 0 0 0,0 0 0 0 0,0 0 0 0 0,-1 0 0 0 0,1 0 0 0 0,0 0 0 0 0,0 0 0 0 0,-1 0 0 0 0,1 0 0 0 0,0 0 0 0 0,-1-1 0 0 0,1 1 0 0 0,1-1 0 0 0,-1 1 0 0 0,3-1-68 0 0,1 0 0 0 0,-1 0 0 0 0,0-1 0 0 0,1 1 0 0 0,-1-1 0 0 0,0 0 0 0 0,0-1 0 0 0,0 1 0 0 0,-1 0 0 0 0,7-6 0 0 0,-2 1-276 0 0,30-16-6503 0 0,-25 15 1211 0 0,-4 2 2345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4:50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60 172 0 0,'3'-5'1047'0'0,"0"0"-1"0"0,0 0 1 0 0,0 1 0 0 0,1 0 0 0 0,-1-1-1 0 0,8-6 1 0 0,-9 9-374 0 0,1 0 0 0 0,-1 0 0 0 0,0 0 0 0 0,1 1 1 0 0,0-1-1 0 0,-1 0 0 0 0,1 1 0 0 0,0 0 0 0 0,0 0 0 0 0,-1-1 0 0 0,1 2 0 0 0,0-1 0 0 0,4-1 0 0 0,-5 2-344 0 0,-1 0 1 0 0,1 0-1 0 0,-1 1 0 0 0,1-1 1 0 0,-1 0-1 0 0,1 0 0 0 0,-1 1 0 0 0,1-1 1 0 0,-1 1-1 0 0,0-1 0 0 0,1 1 1 0 0,-1 0-1 0 0,0-1 0 0 0,1 1 0 0 0,-1 0 1 0 0,0 0-1 0 0,0 0 0 0 0,0 0 1 0 0,0 0-1 0 0,2 2 0 0 0,-1 0-18 0 0,-1-1-1 0 0,0 1 1 0 0,0-1-1 0 0,0 1 0 0 0,0 0 1 0 0,0-1-1 0 0,0 1 1 0 0,-1 0-1 0 0,1 0 1 0 0,-1 4-1 0 0,0 5 486 0 0,0 0 0 0 0,-1 0-1 0 0,-6 24 1 0 0,-22 67 1071 0 0,14-54-1402 0 0,13-41-465 0 0,0-1 0 0 0,1 1 0 0 0,0 0 0 0 0,0 0 0 0 0,0 8 0 0 0,1-8 0 0 0,-2-4 0 0 0,2-2 0 0 0,0-1 0 0 0,-1 0 0 0 0,1 1 0 0 0,0-1 0 0 0,0 0 0 0 0,0 1 0 0 0,0-1 0 0 0,0 0 0 0 0,0 1 0 0 0,0-1 0 0 0,0 0 0 0 0,0 0 0 0 0,1 1 0 0 0,-1-1 0 0 0,1 0 0 0 0,-1 1 0 0 0,2 1 0 0 0,-2-1 0 0 0,1 1 0 0 0,0-1 0 0 0,1 1 0 0 0,-1-1 0 0 0,0 1 0 0 0,1-1 0 0 0,-1 0 0 0 0,1 0 0 0 0,0 1 0 0 0,0-1 0 0 0,0 0 0 0 0,0-1 0 0 0,0 1 0 0 0,0 0 0 0 0,4 2 0 0 0,-1-1 0 0 0,1-1 0 0 0,-1 0 0 0 0,0 0 0 0 0,1 0 0 0 0,-1-1 0 0 0,1 1 0 0 0,7-1 0 0 0,7 1 0 0 0,0-2 0 0 0,1 0 0 0 0,24-5 0 0 0,-43 5 0 0 0,35-3 0 0 0,-8 0 0 0 0,55-11 0 0 0,-76 11 0 0 0,-5-1-97 0 0,-3 3-541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0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27 132 0 0,'-24'-20'6664'0'0,"14"13"-3158"0"0,-14 10 3044 0 0,23-2-6407 0 0,1 0 1 0 0,-1 1-1 0 0,1-1 0 0 0,0 0 0 0 0,0 0 1 0 0,0 0-1 0 0,-1 0 0 0 0,1 0 1 0 0,0 0-1 0 0,0 0 0 0 0,1 0 0 0 0,-1 1 1 0 0,0-1-1 0 0,0 0 0 0 0,0 0 0 0 0,1 0 1 0 0,-1 0-1 0 0,1 0 0 0 0,-1 0 0 0 0,0 0 1 0 0,1 0-1 0 0,0 0 0 0 0,-1 0 0 0 0,1 0 1 0 0,0 0-1 0 0,-1-1 0 0 0,1 1 0 0 0,0 0 1 0 0,0 0-1 0 0,1 0 0 0 0,3 4 217 0 0,0 0 0 0 0,0 0 0 0 0,12 7 0 0 0,29 16 823 0 0,-8-7-629 0 0,-2 2-1 0 0,-1 2 1 0 0,42 36 0 0 0,-74-58-534 0 0,-1 0-1 0 0,1 1 1 0 0,-1-1-1 0 0,1 1 1 0 0,-1-1 0 0 0,0 1-1 0 0,0 0 1 0 0,-1 0-1 0 0,1 0 1 0 0,-1 0 0 0 0,0 0-1 0 0,0 0 1 0 0,0 0-1 0 0,-1 0 1 0 0,1 0-1 0 0,-1 1 1 0 0,0-1 0 0 0,0 0-1 0 0,0 0 1 0 0,-1 0-1 0 0,0 0 1 0 0,0 1 0 0 0,0-1-1 0 0,0 0 1 0 0,-2 4-1 0 0,-5 11 34 0 0,-1 0 0 0 0,0-1-1 0 0,-23 33 1 0 0,23-37 0 0 0,-46 64 345 0 0,-16 27 948 0 0,62-92 276 0 0,3-8-4518 0 0,8-30-10277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9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423 20 304 0 0,'-18'-5'1368'0'0,"0"0"0"0"0,-1 2-1 0 0,0 0 1 0 0,0 1 0 0 0,1 1 0 0 0,-1 1 0 0 0,0 0 0 0 0,0 2-1 0 0,0 0 1 0 0,-22 6 0 0 0,30-5-792 0 0,1 0 0 0 0,-1 1 0 0 0,1 0-1 0 0,0 1 1 0 0,1 0 0 0 0,-1 0 0 0 0,1 1 0 0 0,-11 9 0 0 0,14-10-239 0 0,0 1 0 0 0,0 0-1 0 0,1 0 1 0 0,0 0 0 0 0,1 0 0 0 0,-1 1 0 0 0,1 0-1 0 0,0 0 1 0 0,1 0 0 0 0,0 0 0 0 0,0 1 0 0 0,-3 10 0 0 0,5-13-143 0 0,0 1 1 0 0,0-1 0 0 0,1 0-1 0 0,0 0 1 0 0,0 1 0 0 0,0-1-1 0 0,0 0 1 0 0,1 1 0 0 0,0-1-1 0 0,0 0 1 0 0,0 0 0 0 0,1 0-1 0 0,-1 0 1 0 0,4 5-1 0 0,-2-3 2 0 0,1 0-1 0 0,1 0 0 0 0,-1 0 1 0 0,1-1-1 0 0,1 0 0 0 0,-1 0 1 0 0,1 0-1 0 0,10 8 0 0 0,-7-7-54 0 0,1-1-1 0 0,-1 0 0 0 0,1 0 1 0 0,0-1-1 0 0,0-1 1 0 0,1 1-1 0 0,-1-2 0 0 0,1 1 1 0 0,0-1-1 0 0,0-1 0 0 0,0 0 1 0 0,0-1-1 0 0,16 0 0 0 0,-23-1-100 0 0,1 0 0 0 0,-1 0-1 0 0,0-1 1 0 0,0 0-1 0 0,0 0 1 0 0,1 0 0 0 0,-1 0-1 0 0,0-1 1 0 0,-1 0 0 0 0,1 0-1 0 0,0 0 1 0 0,0 0 0 0 0,-1 0-1 0 0,1-1 1 0 0,-1 1-1 0 0,5-5 1 0 0,-7 4-29 0 0,1 0 0 0 0,0 1 0 0 0,-1-1 0 0 0,1 0 0 0 0,-1 0 0 0 0,0 0 0 0 0,0 0 0 0 0,0 0 0 0 0,0 0 0 0 0,0 0 0 0 0,-1 0 0 0 0,1 0 0 0 0,-1 0 0 0 0,0 0 0 0 0,0 0 0 0 0,0-1 0 0 0,-1 1 0 0 0,1 0 0 0 0,-1 0 0 0 0,1 0 0 0 0,-1 0 0 0 0,-2-5 0 0 0,-1-1-9 0 0,0 0-1 0 0,-1 0 1 0 0,0 0 0 0 0,0 1-1 0 0,-1 0 1 0 0,0 0-1 0 0,0 1 1 0 0,-1 0 0 0 0,-8-8-1 0 0,-7-4-21 0 0,-44-28-1 0 0,46 35-97 0 0,-1 1 0 0 0,0 0 0 0 0,-27-8 0 0 0,-28-3-3513 0 0,74 22 2337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1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58 252 0 0,'-20'-8'13978'0'0,"58"12"-12845"0"0,1-2-1 0 0,-1-1 1 0 0,0-3 0 0 0,71-10-1 0 0,-98 9-945 0 0,0-1-1 0 0,-1 0 0 0 0,1 0 1 0 0,15-10-1 0 0,-16 9-20 0 0,-3-4 198 0 0,-13 16-293 0 0,1 0-1 0 0,1 1 0 0 0,-1-1 1 0 0,1 1-1 0 0,0 0 0 0 0,1 0 1 0 0,0 1-1 0 0,1-1 0 0 0,-1 1 1 0 0,2-1-1 0 0,-1 1 0 0 0,0 14 1 0 0,1-4 101 0 0,0 0-1 0 0,2 0 1 0 0,0 0 0 0 0,1 0 0 0 0,4 19 0 0 0,1-14 81 0 0,14 33 0 0 0,-6-17 70 0 0,-15-39-328 0 0,1 0-1 0 0,-1 0 1 0 0,0 0-1 0 0,0 0 1 0 0,1 0-1 0 0,-1 0 1 0 0,0 0 0 0 0,0 0-1 0 0,0 0 1 0 0,0 0-1 0 0,0 1 1 0 0,-1-1-1 0 0,1 0 1 0 0,0 0-1 0 0,0 0 1 0 0,-1 0 0 0 0,1 0-1 0 0,0-1 1 0 0,-1 1-1 0 0,1 0 1 0 0,-1 0-1 0 0,1 0 1 0 0,-1 0-1 0 0,0 0 1 0 0,1 0-1 0 0,-1-1 1 0 0,0 1 0 0 0,0 0-1 0 0,0-1 1 0 0,1 1-1 0 0,-1 0 1 0 0,0-1-1 0 0,0 1 1 0 0,0-1-1 0 0,0 0 1 0 0,0 1-1 0 0,0-1 1 0 0,-2 1 0 0 0,-5 1-75 0 0,0 0 0 0 0,0 0 0 0 0,0-1 0 0 0,-10 1 1 0 0,5-1 95 0 0,-1 1-47 0 0,-109 18-104 0 0,114-18 212 0 0,8-2 1 0 0,-1 0 0 0 0,0 1 0 0 0,1-1 0 0 0,-1 0 0 0 0,1 1 0 0 0,-1 0 0 0 0,1-1 0 0 0,0 1 0 0 0,-1 0 0 0 0,1-1 0 0 0,-1 1 0 0 0,1 0 0 0 0,-3 3 944 0 0,7-3-706 0 0,19 5 175 0 0,-1-1 0 0 0,1-1 0 0 0,0-1 1 0 0,43 0-1 0 0,-22-1-36 0 0,65 2-121 0 0,-107-4-1100 0 0,3 2-1088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6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25 125 176 0 0,'-25'-14'9406'0'0,"28"15"-9120"0"0,0-1-1 0 0,0 1 0 0 0,-1-1 1 0 0,1 1-1 0 0,0-1 0 0 0,0 0 1 0 0,5-1-1 0 0,9 1 496 0 0,160 14 3374 0 0,-104-13-3167 0 0,1-2 0 0 0,0-4 0 0 0,119-22 0 0 0,-177 24-857 0 0,0-1 0 0 0,0 0 0 0 0,-1-1 0 0 0,1-1 0 0 0,-1 0 0 0 0,-1-1 1 0 0,1-1-1 0 0,-1 0 0 0 0,21-16 0 0 0,-27 11-9 0 0,-8 7 46 0 0,-3 9-162 0 0,0 0 13 0 0,0 1 1 0 0,0 0-1 0 0,0 0 0 0 0,1 0 1 0 0,-1 0-1 0 0,1 0 1 0 0,0 0-1 0 0,0 1 1 0 0,0-1-1 0 0,1 1 0 0 0,-2 6 1 0 0,-1 35 577 0 0,2 0 1 0 0,8 89-1 0 0,25 94 1616 0 0,-20-162-1504 0 0,-2-13-205 0 0,-2-14 346 0 0,4 75 0 0 0,-11-113-776 0 0,-3 13-38 0 0,2-14-50 0 0,1 0 0 0 0,-1 0-1 0 0,1 0 1 0 0,-1 0-1 0 0,1 0 1 0 0,-1 0 0 0 0,0 0-1 0 0,1-1 1 0 0,-1 1-1 0 0,0 0 1 0 0,0 0 0 0 0,1-1-1 0 0,-1 1 1 0 0,0-1-1 0 0,0 1 1 0 0,0-1 0 0 0,0 1-1 0 0,0-1 1 0 0,0 1-1 0 0,0-1 1 0 0,0 0-1 0 0,0 1 1 0 0,0-1 0 0 0,0 0-1 0 0,0 0 1 0 0,0 0-1 0 0,-2 0 1 0 0,-1 0-33 0 0,-45 6-201 0 0,-75-1-1 0 0,-10 1 66 0 0,100-3 161 0 0,11-2 55 0 0,0 1 0 0 0,0 2 1 0 0,-39 10-1 0 0,61-13 517 0 0,5 0-381 0 0,8 3-4 0 0,-1 0-1 0 0,1-1 0 0 0,1 0 0 0 0,22 1 1 0 0,60 0 509 0 0,-49-3-361 0 0,194 3 1324 0 0,-196-10-1929 0 0,-42 6-83 0 0,1-1-145 0 0,35-10-3108 0 0,-10 0-5916 0 0,-17 6 6389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7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1 512 0 0,'0'0'2657'0'0,"2"14"7381"0"0,9-9-5585 0 0,56 2 2960 0 0,40-7-4159 0 0,-16 0-1992 0 0,92-2 1164 0 0,-177 2-2513 0 0,1 0 0 0 0,-1 0 1 0 0,0-1-1 0 0,0 0 0 0 0,7-2 0 0 0,-12 2-409 0 0,5-2-644 0 0,7-4-301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7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5913 0 0,'-15'10'2885'0'0,"-25"19"1837"0"0,38-28-4386 0 0,0 1 0 0 0,0 0 0 0 0,1-1 0 0 0,-1 1 0 0 0,1 0 0 0 0,-1 0 0 0 0,1 0 0 0 0,0 0 1 0 0,0 0-1 0 0,0 0 0 0 0,0 0 0 0 0,0 1 0 0 0,0-1 0 0 0,0 0 0 0 0,1 1 0 0 0,-1 3 0 0 0,1-4-163 0 0,1-1 0 0 0,-1 1-1 0 0,1-1 1 0 0,0 1 0 0 0,0-1 0 0 0,-1 1-1 0 0,1-1 1 0 0,0 0 0 0 0,0 1 0 0 0,0-1 0 0 0,1 0-1 0 0,-1 0 1 0 0,0 0 0 0 0,0 0 0 0 0,1 0-1 0 0,-1 0 1 0 0,0 0 0 0 0,1 0 0 0 0,-1-1-1 0 0,1 1 1 0 0,-1 0 0 0 0,1-1 0 0 0,-1 0-1 0 0,4 1 1 0 0,3 2 322 0 0,1-1 0 0 0,0 0-1 0 0,12 1 1 0 0,117 1 2657 0 0,-47-10-4202 0 0,-81 5-6196 0 0,-4-1 5582 0 0,-3 1 271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9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26 133 396 0 0,'-26'-10'9998'0'0,"32"11"-8812"0"0,51 0 1368 0 0,1 2-999 0 0,0-3 1 0 0,77-10-1 0 0,-121 8-1423 0 0,104-20 1157 0 0,-104 18-1070 0 0,0 0 0 0 0,-1-1 0 0 0,0-1 0 0 0,0 0 1 0 0,-1 0-1 0 0,19-13 0 0 0,-29 17-171 0 0,1 1 0 0 0,-1-1 0 0 0,0 0 0 0 0,0 1 0 0 0,0-1 1 0 0,-1 0-1 0 0,1 0 0 0 0,0-1 0 0 0,-1 1 0 0 0,0 0 0 0 0,1 0 1 0 0,-1-1-1 0 0,0 1 0 0 0,0-1 0 0 0,0 1 0 0 0,1-4 0 0 0,-2 4 40 0 0,-2 1-74 0 0,1 1 1 0 0,-1 0-1 0 0,1-1 0 0 0,0 1 1 0 0,-1 0-1 0 0,1 0 0 0 0,-1 0 1 0 0,1 0-1 0 0,0 0 1 0 0,-1 0-1 0 0,1 0 0 0 0,-1 0 1 0 0,1 0-1 0 0,-1 1 0 0 0,1-1 1 0 0,0 1-1 0 0,-1-1 1 0 0,1 1-1 0 0,0-1 0 0 0,-3 3 1 0 0,-1 0 11 0 0,0 1 0 0 0,0 0 0 0 0,1 0 1 0 0,-1 1-1 0 0,1-1 0 0 0,0 1 0 0 0,0 0 1 0 0,1 0-1 0 0,-1 1 0 0 0,1-1 0 0 0,0 1 1 0 0,1-1-1 0 0,-1 1 0 0 0,-1 6 0 0 0,0 4 76 0 0,0-1 0 0 0,1 1 0 0 0,0 0 0 0 0,0 19 0 0 0,2 19 455 0 0,3 0 1 0 0,3 1 0 0 0,1-2 0 0 0,19 72-1 0 0,-20-98-193 0 0,0 0 1 0 0,2 50-1 0 0,-8-76-384 0 0,1 0 0 0 0,0 0 0 0 0,0 0 1 0 0,-1 0-1 0 0,1 0 0 0 0,-1 0 0 0 0,1 0 1 0 0,-1 0-1 0 0,1 0 0 0 0,-1 0 0 0 0,0 0 1 0 0,1-1-1 0 0,-1 1 0 0 0,0 0 0 0 0,0 0 1 0 0,0-1-1 0 0,1 1 0 0 0,-1 0 0 0 0,0-1 1 0 0,0 1-1 0 0,0-1 0 0 0,0 1 0 0 0,0-1 1 0 0,-2 1-1 0 0,-25 6-365 0 0,-12-1 60 0 0,-1-3 0 0 0,-62-3 0 0 0,-16 1 34 0 0,-16 8 523 0 0,192-3 2033 0 0,154-5 795 0 0,-104 0-4404 0 0,-55-1-3136 0 0,1 0-3718 0 0,-45 0 5262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13 520 0 0,'0'-1'273'0'0,"0"0"-1"0"0,0 1 1 0 0,1-1 0 0 0,-1 0-1 0 0,1 1 1 0 0,-1-1-1 0 0,1 0 1 0 0,-1 1 0 0 0,1-1-1 0 0,-1 0 1 0 0,1 1-1 0 0,-1-1 1 0 0,1 1 0 0 0,0-1-1 0 0,-1 1 1 0 0,1 0-1 0 0,0-1 1 0 0,-1 1 0 0 0,1 0-1 0 0,0-1 1 0 0,0 1 0 0 0,0 0-1 0 0,-1 0 1 0 0,1 0-1 0 0,0-1 1 0 0,1 1 0 0 0,-1 1 113 0 0,0-1 1 0 0,0 0-1 0 0,0 1 0 0 0,0-1 1 0 0,1 1-1 0 0,-1 0 1 0 0,0-1-1 0 0,0 1 1 0 0,0 0-1 0 0,0 0 1 0 0,0-1-1 0 0,-1 1 1 0 0,1 0-1 0 0,1 2 1 0 0,3 4 883 0 0,-1-1 1 0 0,1 1-1 0 0,-2 1 1 0 0,4 7-1 0 0,0 4 399 0 0,6 30-1 0 0,-9-32-1367 0 0,0-1 1 0 0,1 0-1 0 0,9 19 1 0 0,2-14-3019 0 0,-3-11-5242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49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81 113 20 0 0,'-15'-9'654'0'0,"-24"-15"1911"0"0,37 23-2097 0 0,-1-1-1 0 0,1 0 1 0 0,0 0-1 0 0,-1 0 0 0 0,1-1 1 0 0,0 1-1 0 0,0 0 1 0 0,1-1-1 0 0,-1 1 0 0 0,0-1 1 0 0,-1-4 1357 0 0,3 5-1662 0 0,1 1 1 0 0,-1-1-1 0 0,1 1 0 0 0,-1 0 1 0 0,1-1-1 0 0,-1 1 1 0 0,1 0-1 0 0,0 0 1 0 0,0-1-1 0 0,0 1 1 0 0,0 0-1 0 0,0 0 0 0 0,0 0 1 0 0,0 0-1 0 0,0 0 1 0 0,0 0-1 0 0,0 1 1 0 0,1-1-1 0 0,-1 0 1 0 0,0 0-1 0 0,0 1 1 0 0,1-1-1 0 0,-1 1 0 0 0,2-1 1 0 0,35-10 1685 0 0,-5 6-836 0 0,0 2-1 0 0,0 1 1 0 0,1 1 0 0 0,-1 2-1 0 0,59 8 1 0 0,-46-1-303 0 0,-1 3-1 0 0,1 1 1 0 0,65 28 0 0 0,-93-33-348 0 0,0 2 1 0 0,26 16 0 0 0,-38-21-256 0 0,-1 0-1 0 0,1 1 1 0 0,-1-1-1 0 0,0 1 0 0 0,0 0 1 0 0,0 0-1 0 0,0 1 1 0 0,-1 0-1 0 0,0-1 1 0 0,5 12-1 0 0,-8-15-64 0 0,0 1 1 0 0,0-1-1 0 0,0 1 0 0 0,-1 0 0 0 0,1-1 0 0 0,-1 1 0 0 0,0 0 1 0 0,0 0-1 0 0,0-1 0 0 0,0 1 0 0 0,0 0 0 0 0,0 0 1 0 0,-1-1-1 0 0,1 1 0 0 0,-1 0 0 0 0,-2 4 0 0 0,1-2 5 0 0,0 0 0 0 0,-1 0 0 0 0,0-1 0 0 0,0 1-1 0 0,-1-1 1 0 0,1 0 0 0 0,-1 0 0 0 0,-4 4 0 0 0,-3 1 18 0 0,0 0 0 0 0,-1-1 1 0 0,0-1-1 0 0,0 0 1 0 0,-25 10-1 0 0,17-10 37 0 0,-1 0 0 0 0,1-2 0 0 0,-1 0 0 0 0,-30 1 0 0 0,-87-1-3355 0 0,127-5 2453 0 0,-6 1-1584 0 0,3 2-5386 0 0,9-1 5174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50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6345 0 0,'4'-2'4828'0'0,"14"-10"-1048"0"0,-4 5-3048 0 0,0 1 1 0 0,0 0 0 0 0,0 1-1 0 0,1 1 1 0 0,0 0 0 0 0,0 1-1 0 0,20-2 1 0 0,8 2 412 0 0,59 4-1 0 0,-66 5-618 0 0,-34-6-485 0 0,0 0-1 0 0,-1 1 1 0 0,1-1 0 0 0,0 1 0 0 0,-1-1 0 0 0,1 1 0 0 0,-1 0 0 0 0,1 0-1 0 0,-1 0 1 0 0,1 0 0 0 0,-1 0 0 0 0,0 0 0 0 0,0 0 0 0 0,1 0-1 0 0,-1 0 1 0 0,0 1 0 0 0,0-1 0 0 0,2 3 0 0 0,-3-2-4 0 0,0-1-1 0 0,0 1 1 0 0,0 0 0 0 0,0-1-1 0 0,0 1 1 0 0,0 0 0 0 0,0-1 0 0 0,0 1-1 0 0,-1 0 1 0 0,1-1 0 0 0,0 1-1 0 0,-1-1 1 0 0,0 1 0 0 0,1 0-1 0 0,-1-1 1 0 0,0 0 0 0 0,0 1 0 0 0,0-1-1 0 0,0 1 1 0 0,-2 1 0 0 0,-27 27 330 0 0,22-23-188 0 0,-9 9 83 0 0,-22 20 207 0 0,36-33-413 0 0,0 0 0 0 0,1 0 1 0 0,0 0-1 0 0,0 1 0 0 0,0-1 0 0 0,0 0 0 0 0,0 1 1 0 0,0-1-1 0 0,1 1 0 0 0,-2 5 0 0 0,3-8-33 0 0,0 0 0 0 0,1 1 0 0 0,-1-1 1 0 0,0 0-1 0 0,0 1 0 0 0,1-1 0 0 0,-1 0 0 0 0,1 0 0 0 0,-1 0 0 0 0,1 1 0 0 0,-1-1 0 0 0,1 0 1 0 0,0 0-1 0 0,-1 0 0 0 0,1 0 0 0 0,0 0 0 0 0,0 0 0 0 0,0 0 0 0 0,0 0 0 0 0,0 0 0 0 0,0-1 0 0 0,0 1 1 0 0,0 0-1 0 0,0-1 0 0 0,2 2 0 0 0,29 11 250 0 0,-9-7-189 0 0,0-2 1 0 0,0-1-1 0 0,1 0 1 0 0,-1-2-1 0 0,1-1 1 0 0,-1-1-1 0 0,1-1 1 0 0,28-5-1 0 0,-15-5-1913 0 0,-26 7-1477 0 0,-1-2-3369 0 0,-6 3 3781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51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3 340 0 0,'0'0'160'0'0,"0"-1"0"0"0,-1 1 0 0 0,1 0 1 0 0,0 0-1 0 0,0 0 0 0 0,-1 0 0 0 0,1-1 0 0 0,0 1 0 0 0,-1 0 1 0 0,1 0-1 0 0,0 0 0 0 0,0 0 0 0 0,-1 0 0 0 0,1 0 0 0 0,0 0 1 0 0,-1 0-1 0 0,1 0 0 0 0,0 0 0 0 0,-1 0 0 0 0,1 0 0 0 0,0 0 0 0 0,-1 0 1 0 0,1 0-1 0 0,0 0 0 0 0,-1 0 0 0 0,1 0 0 0 0,0 0 0 0 0,-1 1 1 0 0,1-1-1 0 0,0 0 0 0 0,0 0 0 0 0,-1 0 0 0 0,1 0 0 0 0,0 1 0 0 0,0-1 1 0 0,-1 0-1 0 0,1 0 0 0 0,0 1 0 0 0,-6 16 3568 0 0,3 22 1170 0 0,6-6-2267 0 0,0-1 0 0 0,11 39 0 0 0,-7-44-1547 0 0,1-1 0 0 0,1 0 1 0 0,14 26-1 0 0,-21-48-1684 0 0,10 18-122 0 0,-4-12-2455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51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85 136 0 0,'-59'-9'4515'0'0,"20"-1"10494"0"0,42 9-13940 0 0,19-4 11 0 0,0 1 1 0 0,-1 1 0 0 0,1 1 0 0 0,35 0-1 0 0,1 0-99 0 0,6-2-313 0 0,106-9-2112 0 0,-133 7-3583 0 0,37-10 1 0 0,-45 8 2235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9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63 110 8169 0 0,'-21'-46'9533'0'0,"14"32"-6625"0"0,-1 1 0 0 0,-19-24 2012 0 0,43 100-4138 0 0,-15-61-783 0 0,48 107-2650 0 0,-36-85-254 0 0,0 0 0 0 0,25 31 0 0 0,-10-22-155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5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0 158 576 0 0,'1'-3'1327'0'0,"-1"0"-1269"0"0,0 1 455 0 0,0-1-1 0 0,0 1 0 0 0,0 0 0 0 0,1 0 1 0 0,-1 0-1 0 0,1 0 0 0 0,-1 0 0 0 0,1 0 1 0 0,0-1-1 0 0,-1 2 0 0 0,1-1 1 0 0,0 0-1 0 0,1 0 0 0 0,-1 0 0 0 0,0 0 1 0 0,0 0-1 0 0,1 1 0 0 0,1-3 0 0 0,7-1 456 0 0,0 0 0 0 0,0 1-1 0 0,0 0 1 0 0,1 0-1 0 0,14-2 1 0 0,62-9 1759 0 0,-15 4-1055 0 0,-47 4-891 0 0,0 0 0 0 0,-1-2 0 0 0,45-21-1 0 0,-69 29-751 0 0,1 1 0 0 0,0-1 0 0 0,0 1 0 0 0,-1-1 0 0 0,1 1-1 0 0,0 0 1 0 0,0-1 0 0 0,0 1 0 0 0,0 0 0 0 0,0 0 0 0 0,-1-1-1 0 0,1 1 1 0 0,0 0 0 0 0,0 0 0 0 0,0 0 0 0 0,0 0 0 0 0,0 0-1 0 0,0 0 1 0 0,0 1 0 0 0,0-1 0 0 0,-1 0 0 0 0,1 0 0 0 0,0 1 0 0 0,0-1-1 0 0,0 0 1 0 0,0 1 0 0 0,-1-1 0 0 0,1 1 0 0 0,0-1 0 0 0,0 1-1 0 0,-1-1 1 0 0,1 1 0 0 0,0 0 0 0 0,-1-1 0 0 0,1 1 0 0 0,0 1 0 0 0,1 2 37 0 0,0 1 1 0 0,0-1-1 0 0,-1 1 1 0 0,1-1-1 0 0,-1 1 1 0 0,0 5-1 0 0,1-1 7 0 0,16 68 777 0 0,4-1 0 0 0,3 0 0 0 0,57 116-1 0 0,-64-157-511 0 0,-10-21-128 0 0,-1 0 1 0 0,8 23-1 0 0,-5-12 67 0 0,-8-21-206 0 0,0 0 0 0 0,0 0 0 0 0,-1 0 0 0 0,1 0-1 0 0,-1 0 1 0 0,0 0 0 0 0,1 9 0 0 0,-2-12-28 0 0,-14 10-165 0 0,-156 0-503 0 0,97-8 685 0 0,-73 11-1 0 0,126-6 1317 0 0,28-5-1363 0 0,0 0 0 0 0,0 0 0 0 0,0-1 1 0 0,0 0-1 0 0,1-1 0 0 0,11 1 0 0 0,60-1 28 0 0,-50-1-38 0 0,200-15-3 0 0,-207 12-1699 0 0,-15 2-755 0 0,0 0 0 0 0,0 0 0 0 0,0 1-1 0 0,9 1 1 0 0,-3 0-770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5:52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347 194 420 0 0,'1'-4'913'0'0,"1"1"1"0"0,-1-1-1 0 0,0 1 0 0 0,-1-1 0 0 0,1 0 1 0 0,-1 1-1 0 0,1-1 0 0 0,-1 0 0 0 0,0 1 1 0 0,-1-6-1 0 0,1 7-521 0 0,-1-1 0 0 0,0 1 0 0 0,0-1 0 0 0,0 1 0 0 0,-1-1 1 0 0,1 1-1 0 0,0 0 0 0 0,-1 0 0 0 0,0 0 0 0 0,1 0 0 0 0,-1 0 0 0 0,0 0 0 0 0,0 0 0 0 0,0 0 0 0 0,-4-2 1 0 0,0 0 25 0 0,0 0-1 0 0,-1 1 1 0 0,1-1 0 0 0,-1 1 0 0 0,0 0 0 0 0,0 1 0 0 0,0 0 0 0 0,0 0 0 0 0,0 0 0 0 0,0 1 0 0 0,0 0 0 0 0,-1 1 0 0 0,1 0 0 0 0,0 0 0 0 0,-1 0 0 0 0,1 1 0 0 0,0 0 0 0 0,0 0 0 0 0,-1 1 0 0 0,1 0 0 0 0,0 0 0 0 0,-9 5 0 0 0,10-4-219 0 0,0 0 1 0 0,0 0-1 0 0,0 1 1 0 0,1 0-1 0 0,-1 0 1 0 0,1 0-1 0 0,0 1 1 0 0,0 0-1 0 0,1 0 1 0 0,0 0-1 0 0,0 1 1 0 0,0-1-1 0 0,0 1 0 0 0,1 0 1 0 0,0 0-1 0 0,0 0 1 0 0,0 0-1 0 0,1 1 1 0 0,0-1-1 0 0,1 1 1 0 0,-1-1-1 0 0,1 1 1 0 0,0 0-1 0 0,0 9 1 0 0,1-12-182 0 0,1 0 1 0 0,-1-1 0 0 0,1 1 0 0 0,-1 0 0 0 0,1-1-1 0 0,0 1 1 0 0,0-1 0 0 0,0 1 0 0 0,1-1 0 0 0,-1 0 0 0 0,1 1-1 0 0,0-1 1 0 0,0 0 0 0 0,0 0 0 0 0,4 4 0 0 0,-2-3 34 0 0,0 0 1 0 0,1 0-1 0 0,0-1 1 0 0,0 1 0 0 0,0-1-1 0 0,0 0 1 0 0,0 0-1 0 0,11 3 1 0 0,-5-2 10 0 0,0-1 1 0 0,0 0-1 0 0,0-1 0 0 0,0-1 1 0 0,0 1-1 0 0,1-2 1 0 0,-1 1-1 0 0,0-2 1 0 0,18-2-1 0 0,-20 2-64 0 0,0-1 0 0 0,-1-1 0 0 0,1 0 0 0 0,0 0 0 0 0,-1-1 0 0 0,1 0 0 0 0,-1 0 0 0 0,0-1 0 0 0,0 0 0 0 0,10-9 0 0 0,-16 12 0 0 0,1 0 0 0 0,-1-1 0 0 0,1 0 0 0 0,-1 0 0 0 0,0 1 0 0 0,0-1 0 0 0,-1 0 0 0 0,1 0 0 0 0,-1-1 0 0 0,1 1 0 0 0,-1 0 0 0 0,0-1 0 0 0,0 1 0 0 0,0 0 0 0 0,-1-1 0 0 0,1 1 0 0 0,-1-1 0 0 0,0 1 0 0 0,0-1 0 0 0,0 1 0 0 0,0-1 0 0 0,-1 1 0 0 0,1-1 0 0 0,-1 1 0 0 0,0 0 0 0 0,0-1 0 0 0,0 1 0 0 0,0 0 0 0 0,-1 0 0 0 0,-3-6 0 0 0,-2-4-13 0 0,-1 1 0 0 0,-1 0 0 0 0,-1 0 0 0 0,1 1 0 0 0,-2 0 0 0 0,1 0 0 0 0,-2 1 0 0 0,1 1 0 0 0,-1 0 0 0 0,-1 0 0 0 0,-15-7 0 0 0,10 6-35 0 0,0 2-1 0 0,0 0 0 0 0,-1 2 1 0 0,0-1-1 0 0,0 2 1 0 0,0 1-1 0 0,-1 0 0 0 0,-20 0 1 0 0,7 7-1618 0 0,18 3-1667 0 0,7 6-5016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5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13 84 0 0,'-18'-12'17157'0'0,"38"17"-15783"0"0,0-1 0 0 0,1 0 0 0 0,34 1 0 0 0,69-4 1327 0 0,-64-2-1769 0 0,150-13 175 0 0,-200 12-1694 0 0,0 1-2026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5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1 176 0 0,'-5'2'637'0'0,"0"0"1"0"0,0 1-1 0 0,1 0 1 0 0,-1 0-1 0 0,1 0 0 0 0,-1 1 1 0 0,1-1-1 0 0,0 1 1 0 0,-6 7 2388 0 0,11-9-2871 0 0,-1-1 0 0 0,0 0-1 0 0,1 1 1 0 0,-1-1-1 0 0,1 0 1 0 0,0 0 0 0 0,-1 1-1 0 0,1-1 1 0 0,0 0-1 0 0,0 0 1 0 0,-1 0-1 0 0,1 0 1 0 0,0 0 0 0 0,0 0-1 0 0,0 0 1 0 0,0 0-1 0 0,1 0 1 0 0,-1-1 0 0 0,0 1-1 0 0,0 0 1 0 0,0-1-1 0 0,1 1 1 0 0,1 0-1 0 0,31 10 2546 0 0,21-1 350 0 0,-1-2-1 0 0,93 2 0 0 0,-128-9-2990 0 0,6-1-1609 0 0,0-5-3812 0 0,-19 1 969 0 0,-5 2 3645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5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62 192 0 0,'-14'-24'2877'0'0,"-1"-1"6192"0"0,19 20-7360 0 0,-4 5-1663 0 0,0 0-1 0 0,0-1 0 0 0,0 1 0 0 0,0 0 0 0 0,0-1 0 0 0,0 1 0 0 0,0 0 0 0 0,0-1 0 0 0,0 1 0 0 0,1 0 0 0 0,-1 0 0 0 0,0-1 1 0 0,0 1-1 0 0,0 0 0 0 0,0-1 0 0 0,1 1 0 0 0,-1 0 0 0 0,0 0 0 0 0,0 0 0 0 0,1-1 0 0 0,-1 1 0 0 0,0 0 0 0 0,0 0 0 0 0,1 0 1 0 0,-1 0-1 0 0,0-1 0 0 0,0 1 0 0 0,1 0 0 0 0,-1 0 0 0 0,0 0 0 0 0,1 0 0 0 0,-1 0 0 0 0,0 0 0 0 0,1 0 0 0 0,34 2 1842 0 0,0 1-1 0 0,38 10 0 0 0,18 2-633 0 0,-37-9-599 0 0,0-2-1 0 0,66-4 1 0 0,-62-2-446 0 0,-57 2-210 0 0,0 0 0 0 0,-1 0-1 0 0,1 0 1 0 0,0 0 0 0 0,-1 0 0 0 0,1 1-1 0 0,0-1 1 0 0,-1 0 0 0 0,1 0 0 0 0,0 1-1 0 0,-1-1 1 0 0,1 0 0 0 0,-1 1-1 0 0,1-1 1 0 0,-1 0 0 0 0,1 1 0 0 0,-1-1-1 0 0,1 1 1 0 0,-1-1 0 0 0,1 1 0 0 0,-1-1-1 0 0,0 1 1 0 0,1 0 0 0 0,-1-1-1 0 0,0 1 1 0 0,1-1 0 0 0,-1 1 0 0 0,0 0-1 0 0,0-1 1 0 0,1 1 0 0 0,-1 0-1 0 0,0-1 1 0 0,0 1 0 0 0,0 0 0 0 0,0-1-1 0 0,0 1 1 0 0,0 0 0 0 0,0-1 0 0 0,0 1-1 0 0,0 0 1 0 0,-1-1 0 0 0,1 2-1 0 0,-8 28-7 0 0,7-28 7 0 0,-27 65 128 0 0,-3-2-1 0 0,-42 68 1 0 0,5-13 486 0 0,-3 34 938 0 0,64-134-1170 0 0,5-4-3451 0 0,6-17 2061 0 0,-1 0 1409 0 0,25-8-8743 0 0,-16 1 5728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6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33 295 4376 0 0,'-6'-10'1662'0'0,"1"0"0"0"0,0-1 0 0 0,1 0-1 0 0,0 0 1 0 0,-5-22 0 0 0,9 31-938 0 0,1 0-568 0 0,-1 1 0 0 0,1 0 0 0 0,-1 0-1 0 0,1 0 1 0 0,0 0 0 0 0,-1 0 0 0 0,1 0-1 0 0,0 0 1 0 0,0 0 0 0 0,0 0 0 0 0,0 0-1 0 0,0 0 1 0 0,0 1 0 0 0,0-1 0 0 0,0 0-1 0 0,0 1 1 0 0,0-1 0 0 0,1 1 0 0 0,-1-1-1 0 0,0 1 1 0 0,0-1 0 0 0,1 1 0 0 0,1-1-1 0 0,36-2 717 0 0,-26 3-308 0 0,24-2-1 0 0,43-3 604 0 0,104-19-1 0 0,-159 19-1018 0 0,-1-1 1 0 0,0-1-1 0 0,0-1 0 0 0,0-2 0 0 0,-1 0 0 0 0,-1-1 1 0 0,0-1-1 0 0,31-23 0 0 0,-51 33-135 0 0,12-9 121 0 0,-1 0 0 0 0,14-14 0 0 0,-27 25-130 0 0,0 1 1 0 0,0-1-1 0 0,0 0 1 0 0,0 0-1 0 0,0 0 1 0 0,0 0-1 0 0,0 0 1 0 0,0 1-1 0 0,0-1 1 0 0,0 0-1 0 0,0 0 1 0 0,0 0-1 0 0,0 0 1 0 0,0 0-1 0 0,0 1 1 0 0,0-1-1 0 0,0 0 1 0 0,1 0-1 0 0,-1 0 1 0 0,0 0-1 0 0,0 0 1 0 0,0 0-1 0 0,0 0 1 0 0,0 1-1 0 0,0-1 1 0 0,0 0-1 0 0,1 0 1 0 0,-1 0-1 0 0,0 0 1 0 0,0 0-1 0 0,0 0 1 0 0,0 0-1 0 0,0 0 1 0 0,1 0-1 0 0,-1 0 1 0 0,0 0-1 0 0,0 0 1 0 0,0 0-1 0 0,0 0 1 0 0,1 0-1 0 0,-1 0 1 0 0,0 0-1 0 0,0 0 1 0 0,0 0-1 0 0,0 0 1 0 0,0 0-1 0 0,1 0 1 0 0,-1 0-1 0 0,0 0 1 0 0,0 0-1 0 0,0 0 1 0 0,0-1-1 0 0,0 1 1 0 0,0 0-1 0 0,1 0 1 0 0,-1 0-1 0 0,0 0 1 0 0,0 0-1 0 0,0 0 1 0 0,0 0-1 0 0,0 0 1 0 0,0-1-1 0 0,0 1 1 0 0,0 0-1 0 0,0 11 118 0 0,0-11-124 0 0,-4 24 281 0 0,2 0 1 0 0,1 1 0 0 0,1 0-1 0 0,0-1 1 0 0,9 47 0 0 0,3-8 161 0 0,3 0-1 0 0,3-1 1 0 0,3 0 0 0 0,2-2-1 0 0,3 0 1 0 0,34 56 0 0 0,-51-101-316 0 0,0-1 61 0 0,-1 0 1 0 0,10 27-1 0 0,-18-41-202 0 0,0 0 0 0 0,1 1 0 0 0,-1-1 0 0 0,0 1 0 0 0,0-1 1 0 0,0 1-1 0 0,0-1 0 0 0,-1 1 0 0 0,1-1 0 0 0,0 1 0 0 0,0-1 0 0 0,0 1 1 0 0,0-1-1 0 0,0 1 0 0 0,0-1 0 0 0,-1 1 0 0 0,1-1 0 0 0,0 0 0 0 0,0 1 0 0 0,-1-1 1 0 0,1 1-1 0 0,0-1 0 0 0,-1 0 0 0 0,1 1 0 0 0,0-1 0 0 0,-1 0 0 0 0,1 1 0 0 0,-1-1 1 0 0,1 0-1 0 0,0 0 0 0 0,-1 1 0 0 0,1-1 0 0 0,-1 0 0 0 0,1 0 0 0 0,-1 0 1 0 0,1 0-1 0 0,-1 0 0 0 0,1 0 0 0 0,-1 1 0 0 0,1-1 0 0 0,-1 0 0 0 0,1 0 0 0 0,-1 0 1 0 0,1-1-1 0 0,-1 1 0 0 0,-26-1-225 0 0,25 1 204 0 0,-376-32-869 0 0,347 34 1150 0 0,29-2-125 0 0,2 0-109 0 0,0 0 1 0 0,0 0-1 0 0,0 0 1 0 0,0 0-1 0 0,0 0 0 0 0,1 0 1 0 0,-1 0-1 0 0,0 0 1 0 0,0 1-1 0 0,0-1 0 0 0,0 0 1 0 0,0 0-1 0 0,0 0 1 0 0,0 0-1 0 0,0 0 0 0 0,0 0 1 0 0,0 0-1 0 0,0 0 1 0 0,1 0-1 0 0,-1 0 0 0 0,0 1 1 0 0,0-1-1 0 0,0 0 1 0 0,0 0-1 0 0,0 0 0 0 0,0 0 1 0 0,0 0-1 0 0,0 0 1 0 0,0 0-1 0 0,0 1 0 0 0,0-1 1 0 0,0 0-1 0 0,0 0 1 0 0,0 0-1 0 0,0 0 0 0 0,0 0 1 0 0,0 0-1 0 0,0 0 1 0 0,0 1-1 0 0,0-1 0 0 0,0 0 1 0 0,0 0-1 0 0,-1 0 1 0 0,1 0-1 0 0,0 0 0 0 0,0 0 1 0 0,0 0-1 0 0,0 0 1 0 0,0 0-1 0 0,0 1 0 0 0,0-1 1 0 0,0 0-1 0 0,0 0 1 0 0,0 0-1 0 0,-1 0 0 0 0,1 0 1 0 0,0 0-1 0 0,0 0 1 0 0,0 0-1 0 0,0 0 0 0 0,0 0 1 0 0,0 0-1 0 0,0 0 1 0 0,0 0-1 0 0,-1 0 0 0 0,1 0 1 0 0,0 0-1 0 0,0 0 1 0 0,0 0-1 0 0,27 6 193 0 0,0-2-1 0 0,0 0 1 0 0,1-2 0 0 0,28-1-1 0 0,2 0-364 0 0,-17 0-1869 0 0,51-5 0 0 0,-66 1-3232 0 0,33-8 1 0 0,-35 5 2485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20 556 0 0,'1'-2'514'0'0,"-1"1"1"0"0,1-1-1 0 0,0 1 1 0 0,-1-1-1 0 0,1 1 1 0 0,0 0-1 0 0,0 0 0 0 0,0-1 1 0 0,0 1-1 0 0,0 0 1 0 0,0 0-1 0 0,2-2 0 0 0,-2 3-234 0 0,0 0 0 0 0,0 0 0 0 0,0 0 0 0 0,0 0 0 0 0,0 0 0 0 0,0 0 0 0 0,0 0-1 0 0,0 0 1 0 0,0 0 0 0 0,0 1 0 0 0,0-1 0 0 0,0 0 0 0 0,0 1 0 0 0,0-1 0 0 0,-1 0-1 0 0,1 1 1 0 0,0-1 0 0 0,0 1 0 0 0,0-1 0 0 0,-1 1 0 0 0,1 0 0 0 0,0-1 0 0 0,0 1-1 0 0,-1 0 1 0 0,1 0 0 0 0,0 1 0 0 0,11 10 776 0 0,-1 2 0 0 0,-1-1 0 0 0,0 2 0 0 0,0-1 0 0 0,-2 1 0 0 0,9 20 0 0 0,-2 1 347 0 0,18 65 0 0 0,-26-88-2030 0 0,-3-4-2065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58 123 272 0 0,'-10'-9'615'0'0,"-21"-20"1852"0"0,29 27-2106 0 0,0 0 0 0 0,1 0 0 0 0,-1 0 0 0 0,1 0 0 0 0,0 0 0 0 0,0 0-1 0 0,-1 0 1 0 0,2 0 0 0 0,-1 0 0 0 0,0-1 0 0 0,0 1 0 0 0,1 0 0 0 0,-1-1 0 0 0,1-2-1 0 0,0 4-218 0 0,1 0-1 0 0,-1 0 1 0 0,1 0-1 0 0,-1 0 1 0 0,1 0-1 0 0,0 0 1 0 0,0 0-1 0 0,-1 0 0 0 0,1 0 1 0 0,0 0-1 0 0,0 0 1 0 0,0 1-1 0 0,0-1 1 0 0,0 0-1 0 0,2 0 0 0 0,-1 0 170 0 0,2-3 47 0 0,1 1 1 0 0,0 1-1 0 0,0-1 0 0 0,1 1 0 0 0,-1-1 1 0 0,0 1-1 0 0,1 1 0 0 0,8-2 0 0 0,46-5 1636 0 0,-50 7-1633 0 0,36-1 440 0 0,1 3 0 0 0,-1 1-1 0 0,0 3 1 0 0,0 1 0 0 0,-1 3 0 0 0,0 1-1 0 0,0 2 1 0 0,64 28 0 0 0,-87-31-336 0 0,0 1-1 0 0,35 23 1 0 0,-51-30-344 0 0,0 1-1 0 0,-1 0 1 0 0,1 1 0 0 0,-1 0-1 0 0,0-1 1 0 0,0 2 0 0 0,-1-1-1 0 0,0 0 1 0 0,0 1-1 0 0,0 0 1 0 0,0 0 0 0 0,-1 0-1 0 0,0 0 1 0 0,2 8 0 0 0,-4-10-58 0 0,0 0 0 0 0,-1 1 0 0 0,1-1 0 0 0,-1 1 0 0 0,0-1 1 0 0,0 1-1 0 0,-1-1 0 0 0,1 0 0 0 0,-1 1 0 0 0,0-1 1 0 0,0 0-1 0 0,-1 0 0 0 0,1 1 0 0 0,-1-1 0 0 0,0 0 0 0 0,0 0 1 0 0,0-1-1 0 0,0 1 0 0 0,-1 0 0 0 0,0-1 0 0 0,1 1 1 0 0,-1-1-1 0 0,-1 0 0 0 0,-3 3 0 0 0,-5 4 22 0 0,-1 0 0 0 0,0-1 0 0 0,-1 0 1 0 0,0-1-1 0 0,-17 7 0 0 0,-11 2 41 0 0,0-1 0 0 0,-1-3 0 0 0,-1-1 0 0 0,-63 8 0 0 0,91-20 173 0 0,10-1-2697 0 0,41-10-12593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7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67 484 0 0,'0'-2'330'0'0,"1"0"-1"0"0,0 1 1 0 0,-1-1-1 0 0,1 0 1 0 0,0 0-1 0 0,0 1 1 0 0,0-1-1 0 0,0 1 1 0 0,0-1 0 0 0,1 1-1 0 0,-1-1 1 0 0,0 1-1 0 0,1 0 1 0 0,-1-1-1 0 0,1 1 1 0 0,3-2-1 0 0,27-15 3375 0 0,-18 13-2841 0 0,-1 1-1 0 0,1 1 0 0 0,0 0 1 0 0,0 1-1 0 0,0 0 1 0 0,18 1-1 0 0,1 1 670 0 0,49 7 1 0 0,-71-5-1156 0 0,0 0 1 0 0,0 0 0 0 0,16 6 0 0 0,-24-7-278 0 0,-1 0 0 0 0,1 0 1 0 0,-1 1-1 0 0,1-1 0 0 0,-1 1 1 0 0,1-1-1 0 0,-1 1 0 0 0,0 0 1 0 0,1-1-1 0 0,-1 1 1 0 0,0 0-1 0 0,0 1 0 0 0,-1-1 1 0 0,1 0-1 0 0,0 0 0 0 0,-1 1 1 0 0,1-1-1 0 0,1 5 0 0 0,-3-5-29 0 0,0 0 1 0 0,0 0-1 0 0,0 0 0 0 0,0 0 0 0 0,0 0 0 0 0,0 0 0 0 0,-1 0 0 0 0,1 0 0 0 0,-1 0 1 0 0,1 0-1 0 0,-1 0 0 0 0,0 0 0 0 0,0 0 0 0 0,0 0 0 0 0,0-1 0 0 0,0 1 0 0 0,-2 3 1 0 0,-25 26 610 0 0,26-29-634 0 0,-31 31 553 0 0,5-5-132 0 0,10-9-153 0 0,-12 12 248 0 0,28-28-497 0 0,-1 0-1 0 0,1 0 0 0 0,-1 0 0 0 0,1 0 1 0 0,0 0-1 0 0,0 0 0 0 0,1 1 0 0 0,-1-1 0 0 0,1 1 1 0 0,-1-1-1 0 0,1 1 0 0 0,0 0 0 0 0,1 0 1 0 0,-1-1-1 0 0,0 8 0 0 0,2-9-39 0 0,-1 0-1 0 0,0 1 0 0 0,1-1 1 0 0,0 0-1 0 0,-1 0 1 0 0,1 0-1 0 0,0 0 1 0 0,0 0-1 0 0,1 0 1 0 0,-1 0-1 0 0,0 0 1 0 0,0 0-1 0 0,1-1 1 0 0,-1 1-1 0 0,1-1 0 0 0,0 1 1 0 0,-1-1-1 0 0,1 1 1 0 0,0-1-1 0 0,0 0 1 0 0,0 0-1 0 0,0 0 1 0 0,0 0-1 0 0,0 0 1 0 0,0 0-1 0 0,4 0 1 0 0,8 4 1 0 0,1-1 1 0 0,0-1 0 0 0,0 0 0 0 0,0-2 0 0 0,0 1 0 0 0,0-2 0 0 0,1 0-1 0 0,-1-1 1 0 0,0 0 0 0 0,17-4 0 0 0,-13 0-1123 0 0,1 0-1 0 0,30-13 1 0 0,-30 9-2401 0 0,0-1 0 0 0,21-15 1 0 0,-22 13 992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8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26 125 5637 0 0,'-6'-6'4650'0'0,"3"4"-3517"0"0,1-1 1 0 0,0 1-1 0 0,0-1 1 0 0,0 1 0 0 0,0-1-1 0 0,0 0 1 0 0,-3-7 2809 0 0,6 8-3321 0 0,0 1-480 0 0,0-1-1 0 0,1 1 0 0 0,-1-1 0 0 0,0 1 0 0 0,0 0 0 0 0,1 0 0 0 0,-1 0 0 0 0,1 0 1 0 0,-1 0-1 0 0,1 0 0 0 0,0 0 0 0 0,-1 0 0 0 0,1 1 0 0 0,0-1 0 0 0,-1 1 1 0 0,1-1-1 0 0,3 0 0 0 0,41-3 1252 0 0,-11 0-767 0 0,33-9 252 0 0,33-9-440 0 0,-64 11-1287 0 0,0 0-1746 0 0,-14 5-4639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09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2 120 0 0,'8'-1'6412'0'0,"-6"2"-5855"0"0,1 0 0 0 0,-1 0 0 0 0,0 0 0 0 0,0 1 1 0 0,0-1-1 0 0,0 1 0 0 0,-1-1 0 0 0,1 1 0 0 0,0 0 0 0 0,-1-1 0 0 0,1 1 1 0 0,-1 0-1 0 0,2 2 0 0 0,0 2 316 0 0,0 0 1 0 0,0 0 0 0 0,-1 0-1 0 0,4 10 1 0 0,-1 6 1126 0 0,4 41 1 0 0,-9-59-1793 0 0,17 251 6019 0 0,-16-245-6691 0 0,1 0 1 0 0,0-1-1 0 0,3 10 0 0 0,-1-5-1717 0 0,0-13 764 0 0,0-1-668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8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1 856 0 0,'-1'1'352'0'0,"-1"0"-1"0"0,1 1 1 0 0,0 0 0 0 0,0-1-1 0 0,0 1 1 0 0,0-1 0 0 0,0 1-1 0 0,0 0 1 0 0,0 0-1 0 0,1 0 1 0 0,-1-1 0 0 0,1 1-1 0 0,-1 0 1 0 0,1 0 0 0 0,0 0-1 0 0,-1 0 1 0 0,1 0 0 0 0,0 0-1 0 0,0 0 1 0 0,1 0-1 0 0,-1 0 1 0 0,0 0 0 0 0,1 0-1 0 0,-1-1 1 0 0,1 1 0 0 0,1 4-1 0 0,0-4 124 0 0,0 1 0 0 0,0-1 0 0 0,0 0 0 0 0,1 0 1 0 0,-1 0-1 0 0,1 0 0 0 0,-1 0 0 0 0,1-1 0 0 0,0 1 0 0 0,0-1 0 0 0,0 1 0 0 0,-1-1 0 0 0,1 0 0 0 0,0 0 0 0 0,1-1 0 0 0,3 2 0 0 0,8 0 602 0 0,0-1 0 0 0,0 0 0 0 0,0-1 0 0 0,28-3-1 0 0,22-8-260 0 0,-35 0-4566 0 0,-20 5-1627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09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70 156 0 0,'-19'-7'12786'0'0,"40"4"-9751"0"0,43 5-1815 0 0,4 3 524 0 0,1-3 0 0 0,-1-3-1 0 0,106-15 1 0 0,-161 12-1490 0 0,0 0-1 0 0,-1 0 1 0 0,1-1-1 0 0,-1-1 0 0 0,21-13 1 0 0,-18 11 45 0 0,-14 7-129 0 0,0 3-126 0 0,4 9 2 0 0,-1 0 0 0 0,-1 1-1 0 0,0 0 1 0 0,-1-1 0 0 0,0 1-1 0 0,0 14 1 0 0,3 13 126 0 0,9 28 351 0 0,2-1 1 0 0,2 0 0 0 0,4-2-1 0 0,31 65 1 0 0,16-8 672 0 0,-30-57-588 0 0,-38-63-643 0 0,0 0 1 0 0,-1 0 0 0 0,1 0 0 0 0,-1 0 0 0 0,1 0 0 0 0,-1 0 0 0 0,1 1 0 0 0,-1-1 0 0 0,1 0 0 0 0,-1 0 0 0 0,0 0 0 0 0,0 0 0 0 0,1 0 0 0 0,-1 1 0 0 0,0 1 0 0 0,-1-3 3 0 0,0 1 0 0 0,0-1-1 0 0,0 1 1 0 0,1 0 0 0 0,-1-1 0 0 0,0 0 0 0 0,0 1 0 0 0,0-1 0 0 0,0 1-1 0 0,0-1 1 0 0,0 0 0 0 0,0 0 0 0 0,0 0 0 0 0,0 0 0 0 0,0 1-1 0 0,0-1 1 0 0,0 0 0 0 0,0-1 0 0 0,0 1 0 0 0,-2 0 0 0 0,-162-11-568 0 0,16 0 523 0 0,90 9 127 0 0,24 0 95 0 0,-1 1 1 0 0,1 2-1 0 0,0 1 1 0 0,-42 8-1 0 0,76-10-113 0 0,0 0 0 0 0,-1 0 0 0 0,1 1 0 0 0,0-1-1 0 0,0 0 1 0 0,-1 1 0 0 0,1-1 0 0 0,0 1 0 0 0,0-1-1 0 0,0 1 1 0 0,-1-1 0 0 0,1 1 0 0 0,0 0 0 0 0,0-1-1 0 0,0 1 1 0 0,0 0 0 0 0,0 0 0 0 0,1 0-1 0 0,-1 0 1 0 0,-1 1 0 0 0,2-1-2 0 0,0 0 0 0 0,0-1 0 0 0,1 1 0 0 0,-1 0 0 0 0,0-1 0 0 0,0 1 0 0 0,1 0 0 0 0,-1 0 0 0 0,0-1-1 0 0,1 1 1 0 0,-1-1 0 0 0,0 1 0 0 0,1 0 0 0 0,-1-1 0 0 0,1 1 0 0 0,-1-1 0 0 0,1 1 0 0 0,0-1 0 0 0,-1 1 0 0 0,1-1 0 0 0,-1 0 0 0 0,1 1 0 0 0,1 0 0 0 0,7 4 192 0 0,1-1 0 0 0,0 1 0 0 0,10 2 0 0 0,24 5-136 0 0,-1-1 0 0 0,79 8 0 0 0,90-9 66 0 0,-187-12-1014 0 0,1 0 0 0 0,0-2-1 0 0,38-10 1 0 0,-27 5-58 0 0,12-1-8960 0 0,-25 3 6704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10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7425 0 0,'59'-9'10774'0'0,"2"4"-4419"0"0,11 2-3077 0 0,38 3-3458 0 0,59-2 954 0 0,-146 1-811 0 0,5 0-296 0 0,-10 0-221 0 0,0-1-382 0 0,-5 1 49 0 0,-6-1-86 0 0,7-2-7719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10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44 528 0 0,'-1'-2'11105'0'0,"24"3"-7780"0"0,29 4-1571 0 0,7 2 372 0 0,0-3 0 0 0,86-5 0 0 0,-138 1-1972 0 0,0-1 0 0 0,0 0-1 0 0,0 0 1 0 0,-1-1 0 0 0,1 0 0 0 0,0 0 0 0 0,-1 0-1 0 0,1-1 1 0 0,-1 0 0 0 0,0 0 0 0 0,0-1 0 0 0,0 0-1 0 0,0 0 1 0 0,-1 0 0 0 0,1-1 0 0 0,-1 1 0 0 0,6-8-1 0 0,-11 11-13 0 0,19 21 57 0 0,-3 53 361 0 0,31 113 1245 0 0,27 41 620 0 0,-68-208-2292 0 0,0-3 66 0 0,-1 0-1 0 0,-1 0 1 0 0,0 0-1 0 0,2 32 1 0 0,-6-47-288 0 0,-6 6-130 0 0,5-6 194 0 0,0 0-1 0 0,0 0 1 0 0,1 0 0 0 0,-1 0 0 0 0,0 0-1 0 0,0 0 1 0 0,0-1 0 0 0,-1 1-1 0 0,1 0 1 0 0,0-1 0 0 0,0 1 0 0 0,0-1-1 0 0,0 1 1 0 0,-1-1 0 0 0,1 0 0 0 0,0 1-1 0 0,0-1 1 0 0,-1 0 0 0 0,1 0-1 0 0,0 0 1 0 0,-3 0 0 0 0,-152 5-648 0 0,-8 0 858 0 0,163-5-164 0 0,0 0 0 0 0,0 0 0 0 0,0 0 0 0 0,-1 0 0 0 0,1 0 0 0 0,0 0 0 0 0,0 0-1 0 0,0 1 1 0 0,0-1 0 0 0,0 0 0 0 0,0 1 0 0 0,0-1 0 0 0,0 1 0 0 0,0-1-1 0 0,0 1 1 0 0,0-1 0 0 0,0 1 0 0 0,-2 1 0 0 0,3-1 10 0 0,1-1 1 0 0,-1 1 0 0 0,0-1-1 0 0,0 1 1 0 0,1-1-1 0 0,-1 1 1 0 0,0 0 0 0 0,1-1-1 0 0,-1 1 1 0 0,0-1-1 0 0,1 0 1 0 0,-1 1 0 0 0,1-1-1 0 0,-1 1 1 0 0,1-1-1 0 0,-1 0 1 0 0,1 1 0 0 0,-1-1-1 0 0,1 0 1 0 0,-1 1-1 0 0,1-1 1 0 0,-1 0 0 0 0,2 1-1 0 0,6 2 223 0 0,0 1 1 0 0,0-1-1 0 0,14 3 0 0 0,75 9-252 0 0,191 6 0 0 0,-279-22-294 0 0,0 0 1 0 0,0 0-1 0 0,-1-1 0 0 0,1 0 1 0 0,-1-1-1 0 0,9-3 1 0 0,-9 2-375 0 0,25-1-10671 0 0,-17 4 8135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1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244 264 648 0 0,'1'-4'566'0'0,"1"1"-1"0"0,-1-1 1 0 0,0 0-1 0 0,0 0 1 0 0,0 0 0 0 0,-1 1-1 0 0,1-1 1 0 0,-1 0-1 0 0,0 0 1 0 0,0 0 0 0 0,0 0-1 0 0,-1 0 1 0 0,1 0-1 0 0,-1 0 1 0 0,0 1 0 0 0,0-1-1 0 0,0 0 1 0 0,-1 1-1 0 0,1-1 1 0 0,-1 0 0 0 0,-4-5-1 0 0,2 3-2 0 0,1 0 1 0 0,-2 0-1 0 0,1 1 0 0 0,-1 0 1 0 0,0 0-1 0 0,0 0 0 0 0,0 0 0 0 0,-1 1 1 0 0,0 0-1 0 0,1 0 0 0 0,-9-4 0 0 0,10 7-292 0 0,0 0-1 0 0,0 0 1 0 0,0 0-1 0 0,0 0 1 0 0,0 0-1 0 0,0 1 1 0 0,-1 0-1 0 0,1 0 0 0 0,0 0 1 0 0,0 0-1 0 0,0 1 1 0 0,0 0-1 0 0,0 0 1 0 0,0 0-1 0 0,0 0 0 0 0,0 0 1 0 0,-4 3-1 0 0,1-1 15 0 0,1 1 0 0 0,-1-1 0 0 0,1 1 0 0 0,0 1 0 0 0,1-1 0 0 0,-1 1 0 0 0,1 0-1 0 0,0 0 1 0 0,-5 6 0 0 0,7-6-225 0 0,-1-1 1 0 0,1 1-1 0 0,0 0 0 0 0,1 0 0 0 0,-1 0 0 0 0,1 0 0 0 0,0 0 1 0 0,1 1-1 0 0,-1-1 0 0 0,1 0 0 0 0,0 1 0 0 0,0-1 0 0 0,1 1 1 0 0,-1 0-1 0 0,2 9 0 0 0,0-8 87 0 0,0-1 1 0 0,1 1 0 0 0,0 0-1 0 0,0-1 1 0 0,1 1-1 0 0,0-1 1 0 0,0 0-1 0 0,0 0 1 0 0,1 0-1 0 0,-1 0 1 0 0,8 8 0 0 0,-3-6 6 0 0,0 0 0 0 0,0 0 0 0 0,0-1 0 0 0,1 0 0 0 0,0-1 1 0 0,1 0-1 0 0,-1 0 0 0 0,1-1 0 0 0,0 0 0 0 0,1 0 0 0 0,-1-1 0 0 0,1-1 1 0 0,0 0-1 0 0,-1 0 0 0 0,19 1 0 0 0,-19-4-154 0 0,0 0 0 0 0,1-1 0 0 0,-1 0 0 0 0,0-1 0 0 0,0 0 0 0 0,0-1 0 0 0,0 0 0 0 0,0 0 0 0 0,-1-1 0 0 0,1-1 0 0 0,-1 1 0 0 0,17-12 0 0 0,-21 12 0 0 0,1 0 0 0 0,-1-1 0 0 0,0 1 0 0 0,0-1 0 0 0,0 0 0 0 0,0 0 0 0 0,-1-1 0 0 0,0 1 0 0 0,0-1 0 0 0,0 0 0 0 0,-1 0 0 0 0,0 0 0 0 0,0-1 0 0 0,-1 1 0 0 0,0-1 0 0 0,0 0 0 0 0,0 1 0 0 0,-1-1 0 0 0,0 0 0 0 0,0-7 0 0 0,-1 6 0 0 0,-1 0 0 0 0,-1 0 0 0 0,0 0 0 0 0,0 1 0 0 0,0-1 0 0 0,-1 0 0 0 0,0 1 0 0 0,-1 0 0 0 0,1 0 0 0 0,-1 0 0 0 0,-1 0 0 0 0,1 1 0 0 0,-7-8 0 0 0,-1 1 0 0 0,0 0 0 0 0,0 1 0 0 0,-1 1 0 0 0,0 0 0 0 0,-17-10 0 0 0,17 12-153 0 0,0 1-1 0 0,-1 0 1 0 0,0 1-1 0 0,0 1 1 0 0,-1 0 0 0 0,0 1-1 0 0,0 0 1 0 0,0 2-1 0 0,-1-1 1 0 0,1 2 0 0 0,-1 0-1 0 0,-16 1 1 0 0,10 6-2087 0 0,-9 10-6771 0 0,23-9 5662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15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15 684 0 0,'-14'-6'17814'0'0,"30"2"-13879"0"0,19 0-5209 0 0,-17 4 3738 0 0,216 2 2351 0 0,117 8-1714 0 0,-291-9-2346 0 0,-20-2-456 0 0,-12 1-979 0 0,-8 0-418 0 0,-9 0 122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16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5300 0 0,'-8'6'1601'0'0,"-14"10"1898"0"0,9-3-1157 0 0,12-12-2180 0 0,1-1 1 0 0,0 1-1 0 0,-1-1 1 0 0,1 1-1 0 0,0 0 0 0 0,-1-1 1 0 0,1 1-1 0 0,0-1 1 0 0,-1 1-1 0 0,1 0 1 0 0,0-1-1 0 0,0 1 1 0 0,0 0-1 0 0,0-1 0 0 0,0 1 1 0 0,0 0-1 0 0,0 0 1 0 0,0-1-1 0 0,0 1 1 0 0,0 0-1 0 0,0-1 1 0 0,0 1-1 0 0,0 0 0 0 0,1-1 1 0 0,-1 1-1 0 0,0-1 1 0 0,0 1-1 0 0,1 0 1 0 0,0 0-1 0 0,0 1 70 0 0,1-1 1 0 0,-1 1-1 0 0,1 0 1 0 0,0-1-1 0 0,-1 0 1 0 0,1 1-1 0 0,0-1 1 0 0,0 0-1 0 0,3 2 1 0 0,4 0 366 0 0,0 1 1 0 0,1-1-1 0 0,15 3 1 0 0,262 23 5688 0 0,-241-26-5309 0 0,-39-2-944 0 0,51 1 1528 0 0,-23-6-3621 0 0,-27-1-76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7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36 40 0 0,'0'0'3934'0'0,"3"3"-2293"0"0,1 3-895 0 0,0 1 1 0 0,0-1-1 0 0,-1 1 1 0 0,0 0-1 0 0,0 0 1 0 0,-1 0-1 0 0,0 0 1 0 0,0 0-1 0 0,-1 1 1 0 0,0-1-1 0 0,1 14 1 0 0,-2 14 1160 0 0,-4 45 0 0 0,1-38-529 0 0,0 24 348 0 0,-6 77 2975 0 0,6-128-2637 0 0,0-13-826 0 0,-5-23-463 0 0,-3-43-601 0 0,7 27 60 0 0,2-69 1 0 0,3 87-196 0 0,1 0 0 0 0,1 0 0 0 0,0 0 1 0 0,1 1-1 0 0,11-28 0 0 0,-10 36-12 0 0,0 0 0 0 0,1 1 0 0 0,0-1 0 0 0,0 2 0 0 0,1-1 0 0 0,0 0 0 0 0,1 1 0 0 0,0 1 0 0 0,0-1 0 0 0,1 1 0 0 0,0 1 0 0 0,0 0 0 0 0,0 0 0 0 0,1 0 0 0 0,0 1 0 0 0,0 1 0 0 0,17-6 0 0 0,-18 7-3 0 0,-1 1 1 0 0,1 0-1 0 0,0 0 0 0 0,0 0 1 0 0,0 1-1 0 0,0 1 0 0 0,0-1 0 0 0,0 1 1 0 0,0 1-1 0 0,0 0 0 0 0,0 0 1 0 0,0 1-1 0 0,0 0 0 0 0,-1 1 0 0 0,1-1 1 0 0,-1 2-1 0 0,0-1 0 0 0,1 1 0 0 0,-1 0 1 0 0,-1 1-1 0 0,1 0 0 0 0,6 6 1 0 0,-11-8-20 0 0,0 0 0 0 0,0 0 0 0 0,0 0 0 0 0,-1 0 1 0 0,0 0-1 0 0,1 1 0 0 0,-1-1 0 0 0,0 1 0 0 0,-1-1 0 0 0,1 1 1 0 0,-1 0-1 0 0,1 0 0 0 0,-1 0 0 0 0,-1 0 0 0 0,1 0 1 0 0,0 0-1 0 0,-1 0 0 0 0,0 0 0 0 0,0 0 0 0 0,0 0 0 0 0,0 0 1 0 0,-1 0-1 0 0,1 0 0 0 0,-1 0 0 0 0,0 0 0 0 0,0 0 1 0 0,-1 0-1 0 0,1 0 0 0 0,-4 5 0 0 0,0 1-10 0 0,-1-1-1 0 0,0-1 1 0 0,0 1-1 0 0,0-1 1 0 0,-1 0 0 0 0,0 0-1 0 0,-1-1 1 0 0,1 0-1 0 0,-2-1 1 0 0,-12 9 0 0 0,17-13 3 0 0,-20 13-50 0 0,-35 27 0 0 0,58-41 50 0 0,0-1 1 0 0,1 1-1 0 0,-1-1 1 0 0,1 1-1 0 0,0 0 1 0 0,-1-1-1 0 0,1 1 1 0 0,-1-1-1 0 0,1 1 1 0 0,0 0-1 0 0,-1-1 1 0 0,1 1 0 0 0,0 0-1 0 0,0-1 1 0 0,0 1-1 0 0,-1 0 1 0 0,1 0-1 0 0,0-1 1 0 0,0 1-1 0 0,0 0 1 0 0,0-1-1 0 0,0 1 1 0 0,1 0-1 0 0,-1 0 1 0 0,0-1 0 0 0,0 1-1 0 0,0 0 1 0 0,0-1-1 0 0,1 1 1 0 0,-1 0-1 0 0,0-1 1 0 0,1 1-1 0 0,-1 0 1 0 0,1-1-1 0 0,0 2 1 0 0,19 17 28 0 0,2-7 71 0 0,0 0 0 0 0,34 13 1 0 0,-19-10 26 0 0,215 83 22 0 0,-31-14-103 0 0,-164-58-96 0 0,-56-25-243 0 0,0-19-1298 0 0,-1 14 840 0 0,0 1 0 0 0,1-1 0 0 0,0 1 1 0 0,0-1-1 0 0,0 1 0 0 0,0-1 0 0 0,0 1 0 0 0,1 0 0 0 0,-1 0 1 0 0,1 0-1 0 0,0 0 0 0 0,0 0 0 0 0,0 0 0 0 0,5-5 0 0 0,-3 4 318 0 0,25-30-2839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3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48 136 0 0,'1'-3'607'0'0,"0"0"0"0"0,0 0 1 0 0,-1 0-1 0 0,0 0 0 0 0,0 0 0 0 0,1 0 0 0 0,-2-5 0 0 0,1 7-477 0 0,0 0 0 0 0,0 1 0 0 0,0-1 0 0 0,0 0-1 0 0,0 0 1 0 0,-1 1 0 0 0,1-1 0 0 0,0 0-1 0 0,0 0 1 0 0,-1 1 0 0 0,1-1 0 0 0,0 0-1 0 0,-1 0 1 0 0,1 1 0 0 0,-1-1 0 0 0,1 1 0 0 0,-1-1-1 0 0,1 0 1 0 0,-1 1 0 0 0,1-1 0 0 0,-1 1-1 0 0,0-1 1 0 0,1 1 0 0 0,-1-1 0 0 0,0 1-1 0 0,1 0 1 0 0,-1-1 0 0 0,0 1 0 0 0,0 0-1 0 0,1 0 1 0 0,-1-1 0 0 0,0 1 0 0 0,-1 0 0 0 0,-1 1 63 0 0,-1 1 1 0 0,1-1-1 0 0,0 1 1 0 0,0 0-1 0 0,-1 0 1 0 0,1 0-1 0 0,1 0 1 0 0,-1 0-1 0 0,-3 4 1 0 0,-8 10 284 0 0,0 0 0 0 0,2 1 0 0 0,0 0 0 0 0,-14 28 0 0 0,21-38-349 0 0,-12 24 409 0 0,1 0 0 0 0,1 0 0 0 0,2 2 0 0 0,1 0 0 0 0,-10 47 0 0 0,18-61-193 0 0,1 1-1 0 0,1 0 0 0 0,1 0 1 0 0,0 1-1 0 0,2-1 0 0 0,0 0 1 0 0,2 0-1 0 0,0 0 0 0 0,1-1 1 0 0,12 37-1 0 0,-8-34-123 0 0,0-1 0 0 0,2 0 0 0 0,0 0 0 0 0,1-1 0 0 0,1 0 0 0 0,1-1 0 0 0,1-1 0 0 0,0 0 0 0 0,1-1 0 0 0,24 21 0 0 0,-37-36-412 0 0,1 0 0 0 0,-1-1 0 0 0,1 1 0 0 0,-1 0 0 0 0,1-1 0 0 0,0 0 1 0 0,-1 0-1 0 0,1 0 0 0 0,0 0 0 0 0,0 0 0 0 0,0 0 0 0 0,0-1 0 0 0,0 1 0 0 0,0-1 0 0 0,4 0 1 0 0,-3 0-614 0 0,1-1 0 0 0,-1 0 1 0 0,1 0-1 0 0,-1 0 0 0 0,1-1 1 0 0,-1 1-1 0 0,0-1 1 0 0,0 0-1 0 0,7-4 0 0 0,1-2-1291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3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1 233 460 0 0,'0'0'171'0'0,"1"-1"0"0"0,-1 0 0 0 0,1 1 0 0 0,-1-1 0 0 0,1 1 0 0 0,-1-1 0 0 0,1 1 0 0 0,-1-1 0 0 0,1 1 0 0 0,0-1 0 0 0,-1 1 0 0 0,1-1 0 0 0,0 1 0 0 0,0 0 0 0 0,-1-1 0 0 0,1 1 0 0 0,0 0 0 0 0,0 0-1 0 0,-1-1 1 0 0,1 1 0 0 0,0 0 0 0 0,0 0 0 0 0,0 0 0 0 0,1 0 0 0 0,-1 1 67 0 0,0-1-1 0 0,0 1 0 0 0,1 0 1 0 0,-1 0-1 0 0,0 0 0 0 0,0-1 1 0 0,0 1-1 0 0,0 0 1 0 0,0 0-1 0 0,0 1 0 0 0,-1-1 1 0 0,1 0-1 0 0,1 2 0 0 0,3 7 579 0 0,0 0-1 0 0,0 1 0 0 0,-1-1 1 0 0,-1 1-1 0 0,0 0 1 0 0,3 17-1 0 0,2 9 598 0 0,7 21 551 0 0,-1-6 574 0 0,28 74 0 0 0,-41-124-2435 0 0,0 0 1 0 0,0 1-1 0 0,0-1 0 0 0,1 0 1 0 0,-1 0-1 0 0,0 1 1 0 0,1-1-1 0 0,0 0 0 0 0,-1-1 1 0 0,1 1-1 0 0,0 0 0 0 0,0 0 1 0 0,0-1-1 0 0,0 1 0 0 0,0-1 1 0 0,0 0-1 0 0,0 1 1 0 0,1-1-1 0 0,-1 0 0 0 0,5 1 1 0 0,-4-2-27 0 0,0 1 1 0 0,0-1-1 0 0,0-1 1 0 0,1 1-1 0 0,-1 0 1 0 0,0-1-1 0 0,0 1 1 0 0,0-1-1 0 0,0 0 1 0 0,0 0-1 0 0,0 0 1 0 0,-1-1-1 0 0,1 1 1 0 0,0-1-1 0 0,-1 1 1 0 0,1-1-1 0 0,2-2 1 0 0,14-12 103 0 0,-1 0 0 0 0,-1 0 0 0 0,-1-2 0 0 0,24-33 0 0 0,-11 10 71 0 0,27-54 1 0 0,-49 80-164 0 0,0 0 0 0 0,-1 0 0 0 0,-1 0 0 0 0,-1-1 0 0 0,0 0 1 0 0,0 0-1 0 0,1-26 0 0 0,-4-3 260 0 0,-5-63 0 0 0,2 82-279 0 0,2 21-420 0 0,-1 0 0 0 0,0 0 0 0 0,0 1 0 0 0,0-1 0 0 0,0 1 0 0 0,-4-8 0 0 0,5 11-341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0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208 192 288 0 0,'-93'-53'3856'0'0,"28"22"2004"0"0,24 11 134 0 0,41 20-5819 0 0,-1 0 1 0 0,1 0-1 0 0,0 0 0 0 0,-1 0 1 0 0,1 0-1 0 0,0-1 0 0 0,-1 1 1 0 0,1 0-1 0 0,-1 0 0 0 0,1 0 1 0 0,0 0-1 0 0,-1 0 0 0 0,1-1 0 0 0,0 1 1 0 0,0 0-1 0 0,-1 0 0 0 0,1-1 1 0 0,0 1-1 0 0,-1 0 0 0 0,1 0 1 0 0,0-1-1 0 0,0 1 0 0 0,0 0 1 0 0,-1-1-1 0 0,1 1 0 0 0,0 0 0 0 0,0-1 1 0 0,0 1-1 0 0,0 0 0 0 0,0-1 1 0 0,0 1-1 0 0,-1 0 0 0 0,1-1 1 0 0,0 1-1 0 0,0 0 0 0 0,0-1 1 0 0,0 1-1 0 0,0-1 0 0 0,0 1 0 0 0,0 0 1 0 0,1-1-1 0 0,-1 1 0 0 0,0-1 1 0 0,19-8 2427 0 0,31 0-990 0 0,366-24 2109 0 0,-290 25-5691 0 0,-29-2-2099 0 0,-52 5-3906 0 0,-25 3 4948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1 204 0 0,'0'0'1840'0'0,"-4"33"7296"0"0,-2 5-5993 0 0,0-6-414 0 0,-2 58 1 0 0,8-78-2358 0 0,0 0 0 0 0,0 0 0 0 0,1 0 0 0 0,1 0 0 0 0,0-1 0 0 0,1 1 0 0 0,0 0-1 0 0,9 20 1 0 0,-9-26-376 0 0,0 0 0 0 0,1-1 0 0 0,-1 1-1 0 0,1-1 1 0 0,0 0 0 0 0,1 0 0 0 0,-1-1-1 0 0,1 1 1 0 0,0-1 0 0 0,0 0 0 0 0,1 0-1 0 0,-1-1 1 0 0,1 1 0 0 0,0-1 0 0 0,0 0-1 0 0,10 3 1 0 0,-10-4-787 0 0,0-1-1 0 0,0 0 1 0 0,-1 0-1 0 0,1 0 1 0 0,0-1 0 0 0,0 1-1 0 0,0-2 1 0 0,0 1-1 0 0,0-1 1 0 0,-1 1-1 0 0,12-4 1 0 0,-1-2-1536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49 299 404 0 0,'-6'-8'844'0'0,"4"5"-320"0"0,0 0 0 0 0,-1 0 0 0 0,1 0 0 0 0,0 0-1 0 0,1-1 1 0 0,-3-3 0 0 0,4 6-286 0 0,0 0 0 0 0,0 0 0 0 0,-1 0-1 0 0,1 0 1 0 0,0 0 0 0 0,0-1 0 0 0,0 1 0 0 0,0 0 0 0 0,0 0 0 0 0,0 0-1 0 0,1 0 1 0 0,-1 0 0 0 0,0 0 0 0 0,0 0 0 0 0,1 0 0 0 0,-1 0 0 0 0,1 0 0 0 0,-1 0-1 0 0,1 0 1 0 0,-1 0 0 0 0,1 0 0 0 0,-1 0 0 0 0,1 1 0 0 0,0-1 0 0 0,0 0-1 0 0,-1 0 1 0 0,1 1 0 0 0,1-2 0 0 0,16-10 2377 0 0,31-16-1 0 0,13-9 1128 0 0,-59 35-3565 0 0,-1 0-1 0 0,0 0 1 0 0,0 0 0 0 0,0-1 0 0 0,0 1 0 0 0,0 0-1 0 0,-1-1 1 0 0,1 0 0 0 0,-1 1 0 0 0,0-1-1 0 0,1 0 1 0 0,-1 0 0 0 0,0-3 0 0 0,0 4 168 0 0,-3-3-37 0 0,0-1-227 0 0,-1 0 1 0 0,0 0 0 0 0,-1 0-1 0 0,1 1 1 0 0,-1-1 0 0 0,0 1-1 0 0,-1 0 1 0 0,1 0 0 0 0,-1 1 0 0 0,0-1-1 0 0,-6-3 1 0 0,0 0 21 0 0,0 1 1 0 0,0 1-1 0 0,0-1 1 0 0,-1 2-1 0 0,-15-6 1 0 0,23 10-79 0 0,0 1 1 0 0,0-1-1 0 0,0 1 1 0 0,0-1-1 0 0,0 1 0 0 0,-1 0 1 0 0,1 1-1 0 0,0-1 1 0 0,0 1-1 0 0,-5 1 0 0 0,6-1-85 0 0,3 2-60 0 0,1 0 1 0 0,-1 0 0 0 0,1-1 0 0 0,-1 1-1 0 0,1 0 1 0 0,0-1 0 0 0,0 1 0 0 0,0-1 0 0 0,0 1-1 0 0,1-1 1 0 0,-1 1 0 0 0,3 2 0 0 0,25 28-1688 0 0,-8-11 617 0 0,33 39-6170 0 0,-35-41 4988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7725 0 0,'0'0'4031'0'0,"1"19"4344"0"0,3-15-7924 0 0,1-1 1 0 0,0 0-1 0 0,0-1 1 0 0,1 1-1 0 0,-1-1 1 0 0,0 0-1 0 0,1 0 1 0 0,7 1-1 0 0,52 7 504 0 0,-47-8-492 0 0,-7 0-290 0 0,71 9 1081 0 0,0-2 0 0 0,124-5 0 0 0,-143-12-1527 0 0,-42 2-3636 0 0,-5-2-5185 0 0,-11 4 6304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5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6917 0 0,'8'-25'4936'0'0,"-7"20"-4252"0"0,0-1 1 0 0,1 1-1 0 0,0-1 0 0 0,0 1 1 0 0,0 0-1 0 0,1 0 0 0 0,-1 0 1 0 0,1 0-1 0 0,1 0 0 0 0,-1 0 1 0 0,1 1-1 0 0,5-6 0 0 0,-8 10-608 0 0,-1-1-1 0 0,1 1 0 0 0,-1 0 1 0 0,1-1-1 0 0,0 1 1 0 0,-1 0-1 0 0,1 0 0 0 0,0 0 1 0 0,-1 0-1 0 0,1 0 1 0 0,0 0-1 0 0,-1 0 0 0 0,1 0 1 0 0,0 0-1 0 0,-1 0 1 0 0,1 0-1 0 0,-1 0 0 0 0,1 0 1 0 0,0 0-1 0 0,-1 1 1 0 0,1-1-1 0 0,0 0 0 0 0,-1 0 1 0 0,1 1-1 0 0,-1-1 1 0 0,1 0-1 0 0,-1 1 0 0 0,2 0 1 0 0,12 13 971 0 0,-8-7-693 0 0,-2 1 1 0 0,1-1-1 0 0,-1 1 1 0 0,0 0-1 0 0,-1 0 0 0 0,4 13 1 0 0,10 54 908 0 0,-13-56-869 0 0,17 168 1873 0 0,-19-157-2052 0 0,-1-15-207 0 0,-1-11-349 0 0,0 0 0 0 0,0 0 0 0 0,0 0-1 0 0,1 1 1 0 0,0-1 0 0 0,-1 0 0 0 0,2 0 0 0 0,-1 0 0 0 0,0 0 0 0 0,1 0 0 0 0,0 0 0 0 0,2 4 0 0 0,-3-8-73 0 0,-1 1 1 0 0,1 0-1 0 0,-1 0 0 0 0,1-1 1 0 0,0 1-1 0 0,-1-1 0 0 0,1 1 0 0 0,0-1 1 0 0,-1 1-1 0 0,1-1 0 0 0,0 1 1 0 0,0-1-1 0 0,-1 1 0 0 0,1-1 0 0 0,0 0 1 0 0,0 1-1 0 0,0-1 0 0 0,0 0 1 0 0,0 0-1 0 0,-1 0 0 0 0,1 0 1 0 0,0 0-1 0 0,0 0 0 0 0,1 0 0 0 0,-1 0-34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5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1 135 388 0 0,'5'-11'762'0'0,"0"0"-1"0"0,1 1 1 0 0,1-1-1 0 0,0 1 1 0 0,0 1-1 0 0,1-1 1 0 0,0 1-1 0 0,0 1 1 0 0,10-9-1 0 0,-13 14-363 0 0,-1 0 1 0 0,0 0-1 0 0,1 0 0 0 0,-1 1 0 0 0,1-1 1 0 0,0 1-1 0 0,0 0 0 0 0,0 1 1 0 0,0-1-1 0 0,0 1 0 0 0,0 0 0 0 0,0 0 1 0 0,1 0-1 0 0,-1 1 0 0 0,0 0 1 0 0,1 0-1 0 0,-1 0 0 0 0,0 1 0 0 0,0 0 1 0 0,0 0-1 0 0,1 0 0 0 0,8 4 1 0 0,3 3 236 0 0,0 1 0 0 0,-1 0 1 0 0,0 1-1 0 0,0 1 1 0 0,-1 1-1 0 0,-1 0 1 0 0,25 27-1 0 0,-4 2 968 0 0,45 66-1 0 0,-61-78-1028 0 0,0-1 0 0 0,-2 2 0 0 0,-1 1 0 0 0,-2 0 0 0 0,17 50 0 0 0,-29-73-444 0 0,0 1-1 0 0,-1-1 1 0 0,1 1 0 0 0,-2 0 0 0 0,1-1-1 0 0,-1 1 1 0 0,-1 0 0 0 0,1-1-1 0 0,-1 1 1 0 0,-1 0 0 0 0,0-1-1 0 0,0 1 1 0 0,-1-1 0 0 0,0 0 0 0 0,0 0-1 0 0,-1 0 1 0 0,0 0 0 0 0,0 0-1 0 0,-7 8 1 0 0,-1-1-481 0 0,-1-1 0 0 0,0-1-1 0 0,-1 0 1 0 0,0 0 0 0 0,-1-2-1 0 0,-1 1 1 0 0,-30 15 0 0 0,26-16-1805 0 0,-14 4-6234 0 0,18-11 5281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6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68 408 0 0,'-10'1'947'0'0,"-16"11"9881"0"0,42-8-8891 0 0,16-2-1178 0 0,610-5 5761 0 0,-268 4-4860 0 0,-3 1-386 0 0,1 0-313 0 0,-32-4-253 0 0,646-54 1267 0 0,-789 28-1207 0 0,-172 25-1173 0 0,-19 3-3496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7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19 5729 0 0,'-14'-4'6452'0'0,"-20"0"4011"0"0,40 3-9664 0 0,34-4 592 0 0,0 2 0 0 0,52 4 0 0 0,41-3 893 0 0,-79 2-3103 0 0,-52 0 65 0 0,0-1-349 0 0,2 2 439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1 644 464 0 0,'0'0'12915'0'0,"4"-1"-11547"0"0,5-1-766 0 0,-2 0-1 0 0,1-1 0 0 0,0 0 1 0 0,0-1-1 0 0,-1 0 0 0 0,0 0 1 0 0,0 0-1 0 0,0-1 0 0 0,0 0 1 0 0,-1 0-1 0 0,9-9 1 0 0,-10 8-398 0 0,-1 0 1 0 0,1-1-1 0 0,-1 1 1 0 0,0-1-1 0 0,-1 0 1 0 0,0 0 0 0 0,0 0-1 0 0,3-12 1 0 0,11-59 593 0 0,-3-1-1 0 0,5-103 1 0 0,-10 77-104 0 0,1 35 61 0 0,-9 68-405 0 0,0 6-244 0 0,6 23 78 0 0,-2 1 0 0 0,-1-1 0 0 0,1 30 1 0 0,6 36 157 0 0,-5-57-153 0 0,2-1 0 0 0,20 54 1 0 0,-23-73-238 0 0,2-1 0 0 0,0-1 0 0 0,0 1 0 0 0,2-1 1 0 0,0-1-1 0 0,0 0 0 0 0,1 0 0 0 0,15 15 0 0 0,-18-23-524 0 0,0 1 0 0 0,0-2 0 0 0,11 7 0 0 0,5 2-2622 0 0,-19-8 719 0 0,0 6-5962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8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1 840 0 0,'-4'1'579'0'0,"2"0"-72"0"0,-1 0 1 0 0,1 0-1 0 0,0 0 1 0 0,0 0 0 0 0,0 0-1 0 0,0 1 1 0 0,0-1-1 0 0,0 0 1 0 0,0 1-1 0 0,-3 3 3344 0 0,9-3-2270 0 0,7 3-728 0 0,0-1 1 0 0,0 0-1 0 0,0 0 0 0 0,0-1 0 0 0,17 3 0 0 0,64 5 1449 0 0,-79-10-2071 0 0,364 28 4055 0 0,291 25-437 0 0,-493-44-2636 0 0,-106-9-5607 0 0,-111 2-63 0 0,18 0 331 0 0,1-1 1390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29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0 820 0 0,'-2'3'708'0'0,"1"1"0"0"0,0-1 0 0 0,0 0 0 0 0,0 0 0 0 0,0 1 0 0 0,1-1 0 0 0,-1 0 0 0 0,1 1 0 0 0,0-1 0 0 0,0 7 0 0 0,8 40 3766 0 0,-3-13-2354 0 0,4 65 1981 0 0,1 35-66 0 0,-6 63 431 0 0,-3-114-88 0 0,-2-98-4253 0 0,0 1 0 0 0,-6-21-1 0 0,0-7 25 0 0,2-54-94 0 0,2 25-48 0 0,-4 4-7 0 0,3 29 0 0 0,0 0 0 0 0,4-59 0 0 0,0 88 0 0 0,1 0 0 0 0,1 1 0 0 0,-1-1 0 0 0,1 1 0 0 0,0 0 0 0 0,0-1 0 0 0,0 1 0 0 0,1 0 0 0 0,0 0 0 0 0,0 0 0 0 0,0 1 0 0 0,1-1 0 0 0,-1 1 0 0 0,1 0 0 0 0,0 0 0 0 0,1 0 0 0 0,-1 0 0 0 0,0 1 0 0 0,1 0 0 0 0,0-1 0 0 0,0 2 0 0 0,0-1 0 0 0,0 1 0 0 0,9-4 0 0 0,2 1 0 0 0,1 0 0 0 0,-1 1 0 0 0,1 1 0 0 0,0 0 0 0 0,0 1 0 0 0,0 1 0 0 0,17 1 0 0 0,-16 1 0 0 0,0 1 0 0 0,-1 1 0 0 0,1 0 0 0 0,21 7 0 0 0,-32-8 0 0 0,1 1 0 0 0,-1 0 0 0 0,0 0 0 0 0,0 0 0 0 0,0 1 0 0 0,0 0 0 0 0,-1 1 0 0 0,0-1 0 0 0,1 1 0 0 0,-2 0 0 0 0,1 1 0 0 0,5 5 0 0 0,-9-8 0 0 0,0 0 0 0 0,-1 0 0 0 0,1-1 0 0 0,-1 1 0 0 0,0 0 0 0 0,1 0 0 0 0,-1 0 0 0 0,-1 0 0 0 0,1 1 0 0 0,0-1 0 0 0,-1 0 0 0 0,1 0 0 0 0,-1 0 0 0 0,0 1 0 0 0,-1 5 0 0 0,0-4 0 0 0,0 0 0 0 0,0 0 0 0 0,-1 0 0 0 0,0 0 0 0 0,0 0 0 0 0,0 0 0 0 0,-1-1 0 0 0,0 1 0 0 0,-2 3 0 0 0,-6 5 0 0 0,0 0 0 0 0,-1-1 0 0 0,0 0 0 0 0,-27 18 0 0 0,15-12 0 0 0,-13 8 0 0 0,-50 48 0 0 0,86-72 0 0 0,-1-1 0 0 0,0 1 0 0 0,1 0 0 0 0,-1 0 0 0 0,1 0 0 0 0,-1 0 0 0 0,1 0 0 0 0,0 0 0 0 0,0 0 0 0 0,0 0 0 0 0,0 0 0 0 0,0 0 0 0 0,1 1 0 0 0,-1-1 0 0 0,1 0 0 0 0,-1 4 0 0 0,1-4 0 0 0,1-1 0 0 0,-1 1 0 0 0,0 0 0 0 0,1 0 0 0 0,0 0 0 0 0,-1 0 0 0 0,1-1 0 0 0,0 1 0 0 0,0 0 0 0 0,0 0 0 0 0,0-1 0 0 0,0 1 0 0 0,1-1 0 0 0,-1 1 0 0 0,0-1 0 0 0,1 0 0 0 0,-1 1 0 0 0,1-1 0 0 0,-1 0 0 0 0,3 1 0 0 0,31 19 0 0 0,0-3 0 0 0,1 0 0 0 0,46 14 0 0 0,-60-23 0 0 0,96 29 0 0 0,-112-35 0 0 0,2 0 0 0 0,3-3 0 0 0,-1 0 0 0 0,-9 0-185 0 0,0-1 0 0 0,0 1-1 0 0,0 0 1 0 0,0 0 0 0 0,0-1 0 0 0,1 1-1 0 0,-1 0 1 0 0,0-1 0 0 0,0 1 0 0 0,0-1-1 0 0,0 1 1 0 0,0-1 0 0 0,0 0 0 0 0,-1 1 0 0 0,1-1-1 0 0,0 0 1 0 0,0 0 0 0 0,1-1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35 940 0 0,'0'0'1204'0'0,"0"-3"-526"0"0,0 2-515 0 0,0-1 1 0 0,0 1-1 0 0,0 0 0 0 0,0 0 0 0 0,0 0 0 0 0,-1 0 0 0 0,1 0 0 0 0,0 0 0 0 0,-1 0 1 0 0,1 0-1 0 0,0 0 0 0 0,-1 0 0 0 0,0 0 0 0 0,1 0 0 0 0,-1 0 0 0 0,0 0 0 0 0,1 0 1 0 0,-1 0-1 0 0,0 0 0 0 0,0 1 0 0 0,0-1 0 0 0,1 0 0 0 0,-2 0 0 0 0,-1-1 1006 0 0,2 1-922 0 0,-1 1 0 0 0,1-1-1 0 0,0 0 1 0 0,-1 1 0 0 0,1-1 0 0 0,-1 1-1 0 0,1 0 1 0 0,-1-1 0 0 0,-3 1 0 0 0,0 0 311 0 0,1 0 1 0 0,-1 0 0 0 0,0 1 0 0 0,0-1 0 0 0,1 1 0 0 0,-1 0 0 0 0,0 1 0 0 0,1-1-1 0 0,-1 1 1 0 0,1 0 0 0 0,0 0 0 0 0,-6 4 0 0 0,5-3-117 0 0,-1 2 0 0 0,1-1 0 0 0,0 0 1 0 0,1 1-1 0 0,-1 0 0 0 0,1 0 0 0 0,0 1 0 0 0,1-1 1 0 0,-1 1-1 0 0,1 0 0 0 0,0-1 0 0 0,0 1 0 0 0,1 1 1 0 0,-1-1-1 0 0,2 0 0 0 0,-1 1 0 0 0,1-1 0 0 0,-2 12 0 0 0,2 1 254 0 0,0-1 0 0 0,1 1 0 0 0,0-1 0 0 0,2 1 0 0 0,5 28 0 0 0,-3-30-426 0 0,0 0-1 0 0,1-1 1 0 0,1 1 0 0 0,0-1 0 0 0,2-1-1 0 0,-1 1 1 0 0,2-1 0 0 0,0 0-1 0 0,17 19 1 0 0,-21-27-279 0 0,1-1 1 0 0,0 0-1 0 0,0 0 0 0 0,1-1 1 0 0,-1 0-1 0 0,1 0 0 0 0,0-1 1 0 0,1 1-1 0 0,-1-2 0 0 0,1 1 1 0 0,-1-1-1 0 0,1 0 0 0 0,0-1 1 0 0,0 1-1 0 0,1-2 0 0 0,-1 1 1 0 0,0-1-1 0 0,1 0 0 0 0,-1-1 1 0 0,0 0-1 0 0,15-2 0 0 0,-9 0-512 0 0,0-1-1 0 0,-1-1 0 0 0,0 0 1 0 0,0-1-1 0 0,0 0 0 0 0,23-14 1 0 0,-23 11-1268 0 0,0-1 0 0 0,0 0 1 0 0,14-15-1 0 0,-17 10-4572 0 0,-6 7 3695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30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7669 0 0,'7'-7'2426'0'0,"27"-25"5426"0"0,4 2-3570 0 0,-33 27-3912 0 0,0 0 0 0 0,0 0 0 0 0,0 0 0 0 0,0 1 0 0 0,1 0 0 0 0,-1 0 0 0 0,1 0 0 0 0,-1 1 0 0 0,1-1 0 0 0,-1 1 0 0 0,1 1 0 0 0,0-1 0 0 0,0 1 0 0 0,6 0 0 0 0,-10 1-242 0 0,0 0-1 0 0,1 0 0 0 0,-1 0 1 0 0,0 0-1 0 0,1 0 1 0 0,-1 0-1 0 0,0 0 1 0 0,0 1-1 0 0,0-1 0 0 0,0 1 1 0 0,0 0-1 0 0,-1-1 1 0 0,1 1-1 0 0,0 0 0 0 0,-1 0 1 0 0,1 0-1 0 0,-1 0 1 0 0,0 0-1 0 0,1 3 0 0 0,3 4 177 0 0,-1 0-1 0 0,0 0 1 0 0,3 13 0 0 0,-3-6-205 0 0,0 0 0 0 0,-1 1 0 0 0,-1-1 0 0 0,-1 1 1 0 0,0 0-1 0 0,-2 17 0 0 0,-19 110 408 0 0,13-107-483 0 0,5-18-24 0 0,6-3 0 0 0,-3-13 0 0 0,1-1 0 0 0,0 1 0 0 0,-1-1 0 0 0,1 0 0 0 0,0 1 0 0 0,0-1 0 0 0,0 0 0 0 0,0 0 0 0 0,1 0 0 0 0,-1 0 0 0 0,4 2 0 0 0,8 1 0 0 0,1 0 0 0 0,-1 0 0 0 0,1-1 0 0 0,0-1 0 0 0,-1-1 0 0 0,2 0 0 0 0,18 0 0 0 0,4 1 0 0 0,15 3 0 0 0,-30-4 0 0 0,-3-1 0 0 0,-2 0 0 0 0,-7-1 0 0 0,5 0-12111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34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5 272 0 0,'-6'-5'11766'0'0,"16"10"-7166"0"0,72 29-1387 0 0,169 29 676 0 0,-89-26-2267 0 0,-157-36-1559 0 0,-1 0-1 0 0,0 0 1 0 0,1 1-1 0 0,-1 0 0 0 0,0 0 1 0 0,0 0-1 0 0,0 0 1 0 0,0 1-1 0 0,0-1 0 0 0,0 1 1 0 0,-1 0-1 0 0,1 0 1 0 0,-1 0-1 0 0,5 7 0 0 0,-8-9-48 0 0,1 0-1 0 0,-1 1 1 0 0,1-1 0 0 0,-1 1-1 0 0,0-1 1 0 0,0 0-1 0 0,0 1 1 0 0,0-1-1 0 0,0 0 1 0 0,0 1-1 0 0,0-1 1 0 0,0 1-1 0 0,0-1 1 0 0,-1 0 0 0 0,1 1-1 0 0,-1-1 1 0 0,0 2-1 0 0,-12 23 96 0 0,11-20-80 0 0,-64 98 134 0 0,20-34-94 0 0,-1 0 23 0 0,24-39 195 0 0,3 2 1 0 0,-34 67 0 0 0,39-72 99 0 0,12-24-234 0 0,0 0-1 0 0,1 0 1 0 0,0 0 0 0 0,0 1 0 0 0,0-1 0 0 0,0 0 0 0 0,-1 7 0 0 0,3-9-14 0 0,-2 3 127 0 0,11-9-4547 0 0,10-7-4200 0 0,-14 6 5546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35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302 102 136 0 0,'-11'-37'4103'0'0,"10"31"-3307"0"0,-1 0 0 0 0,1 1 0 0 0,-1-1 0 0 0,0 1 1 0 0,-1-1-1 0 0,1 1 0 0 0,-1 0 0 0 0,-4-6 0 0 0,5 9-604 0 0,1 1 1 0 0,0 1-1 0 0,-1-1 0 0 0,1 0 0 0 0,-1 0 0 0 0,1 1 0 0 0,-1-1 0 0 0,1 0 0 0 0,-1 1 0 0 0,1-1 0 0 0,-1 1 1 0 0,0 0-1 0 0,1 0 0 0 0,-1 0 0 0 0,0 0 0 0 0,-1 0 0 0 0,2 0 409 0 0,-3 1-16 0 0,-5 2-269 0 0,0 1 1 0 0,0 1-1 0 0,1-1 1 0 0,-1 1-1 0 0,1 1 0 0 0,0 0 1 0 0,1 0-1 0 0,-1 0 0 0 0,1 1 1 0 0,1 0-1 0 0,-11 13 1 0 0,-4 9 612 0 0,-35 60 0 0 0,48-74-704 0 0,0 0 1 0 0,2 1-1 0 0,-1 0 0 0 0,2 0 0 0 0,0 1 0 0 0,1-1 0 0 0,0 1 1 0 0,2 0-1 0 0,-2 32 0 0 0,4-39-111 0 0,1-1 0 0 0,0 0 0 0 0,0 0 0 0 0,1 0 0 0 0,0 0 0 0 0,1 0 0 0 0,0 0 0 0 0,0 0 0 0 0,1-1 0 0 0,0 0 0 0 0,0 1 0 0 0,1-1 0 0 0,0-1 0 0 0,1 1 1 0 0,-1-1-1 0 0,2 0 0 0 0,-1 0 0 0 0,1-1 0 0 0,14 11 0 0 0,-11-10-9 0 0,2 0 1 0 0,-1-1-1 0 0,1 0 1 0 0,0 0-1 0 0,0-2 1 0 0,0 0-1 0 0,1 0 1 0 0,22 3-1 0 0,-12-4 13 0 0,0-1-1 0 0,0-1 1 0 0,0-1 0 0 0,25-4-1 0 0,-35 2-77 0 0,-1-1 0 0 0,0 0 0 0 0,1-1-1 0 0,-1 0 1 0 0,-1-1 0 0 0,1 0 0 0 0,-1-1 0 0 0,0 0-1 0 0,0-1 1 0 0,20-16 0 0 0,-13 8 1 0 0,-1-2 1 0 0,0 0-1 0 0,-1-1 1 0 0,24-35-1 0 0,-34 45-33 0 0,-1-1 0 0 0,0 0 1 0 0,-1 0-1 0 0,0 0 0 0 0,0 0 0 0 0,-1-1 1 0 0,0 1-1 0 0,-1-1 0 0 0,0 0 0 0 0,-1 0 0 0 0,1 1 1 0 0,-2-1-1 0 0,0 0 0 0 0,0 0 0 0 0,-3-18 1 0 0,1 16-10 0 0,-2-1 0 0 0,0 1 0 0 0,0 0 0 0 0,-1 0 0 0 0,0 0 0 0 0,-1 1 0 0 0,0 0 0 0 0,-1 0 0 0 0,-1 0 0 0 0,1 1 0 0 0,-17-16 0 0 0,12 14-79 0 0,-1 1-1 0 0,0 0 1 0 0,0 1 0 0 0,-1 0-1 0 0,-17-8 1 0 0,23 14-234 0 0,-1-1 1 0 0,1 2-1 0 0,-1-1 1 0 0,0 1-1 0 0,-1 0 0 0 0,1 1 1 0 0,0 0-1 0 0,-1 1 0 0 0,1 0 1 0 0,-15 0-1 0 0,20 2-102 0 0,0-1 0 0 0,1 1 0 0 0,-1 0 0 0 0,0 0 0 0 0,0 0-1 0 0,-5 3 1 0 0,-8 8-6439 0 0,13-8 4342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35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1 836 0 0,'0'4'9040'0'0,"0"-4"-8903"0"0,-11 14 2411 0 0,-15 15-831 0 0,-64 53 2626 0 0,-99 103 2121 0 0,80-54-4248 0 0,99-123-3780 0 0,4-3-1572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3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27 162 60 0 0,'-27'-113'9846'0'0,"30"116"-9143"0"0,6 6-368 0 0,0 2 0 0 0,-1-1 0 0 0,0 1 0 0 0,-1 0 0 0 0,0 1 0 0 0,-1 0 0 0 0,0 0 0 0 0,5 17 0 0 0,29 110 1308 0 0,-14-28-512 0 0,43 151 1426 0 0,-68-258-2510 0 0,8 20 426 0 0,16 32-1 0 0,-23-51-345 0 0,1 1-1 0 0,0-1 1 0 0,0 0 0 0 0,1-1-1 0 0,-1 1 1 0 0,1 0-1 0 0,0-1 1 0 0,0 0-1 0 0,1 0 1 0 0,-1 0 0 0 0,1-1-1 0 0,6 4 1 0 0,-9-6-75 0 0,0 0 1 0 0,0 0-1 0 0,-1-1 1 0 0,1 1-1 0 0,0-1 1 0 0,0 1 0 0 0,0-1-1 0 0,-1 0 1 0 0,1 0-1 0 0,0 0 1 0 0,0 0-1 0 0,0 0 1 0 0,0 0-1 0 0,0 0 1 0 0,-1-1 0 0 0,1 1-1 0 0,0-1 1 0 0,0 1-1 0 0,3-2 1 0 0,-2 0 5 0 0,0 0 0 0 0,0 0 0 0 0,-1-1 1 0 0,1 1-1 0 0,0 0 0 0 0,-1-1 0 0 0,1 0 0 0 0,-1 1 0 0 0,3-7 1 0 0,2-1 64 0 0,-2-2 1 0 0,1 1 0 0 0,-2-1 0 0 0,7-21 0 0 0,-1-10 88 0 0,-1-2 0 0 0,-3 1 1 0 0,-1-1-1 0 0,-2-51 0 0 0,-5 32 221 0 0,-3 0 0 0 0,-17-83 0 0 0,18 126-363 0 0,-1 1-7 0 0,1 1 0 0 0,1-1 0 0 0,1 0 0 0 0,1 1 0 0 0,1-22 0 0 0,0 40-136 0 0,0 1-1 0 0,0 0 1 0 0,0-1-1 0 0,0 1 1 0 0,0 0-1 0 0,0-1 1 0 0,0 1-1 0 0,0-1 1 0 0,0 1-1 0 0,0 0 1 0 0,1-1-1 0 0,-1 1 1 0 0,0 0-1 0 0,0-1 1 0 0,0 1-1 0 0,0 0 1 0 0,0 0-1 0 0,1-1 1 0 0,-1 1-1 0 0,0 0 1 0 0,0-1 0 0 0,1 1-1 0 0,-1 0 1 0 0,0 0-1 0 0,0 0 1 0 0,1-1-1 0 0,-1 1 1 0 0,0 0-1 0 0,0 0 1 0 0,1 0-1 0 0,-1-1 1 0 0,0 1-1 0 0,1 0 1 0 0,-1 0-1 0 0,0 0 1 0 0,1 0-1 0 0,-1 0 1 0 0,0 0-1 0 0,1 0 1 0 0,-1 0-1 0 0,0 0 1 0 0,1 0-1 0 0,-1 0 1 0 0,1 0-1 0 0,-1 0 1 0 0,0 0-1 0 0,1 0 1 0 0,-1 0-1 0 0,0 0 1 0 0,1 1 0 0 0,-1-1-1 0 0,0 0 1 0 0,0 0-1 0 0,1 0 1 0 0,-1 0-1 0 0,0 1 1 0 0,1-1-1 0 0,-1 0 1 0 0,0 0-1 0 0,0 1 1 0 0,1-1-1 0 0,-1 0 1 0 0,0 0-1 0 0,0 1 1 0 0,0-1-1 0 0,0 0 1 0 0,1 1-1 0 0,-1-1 1 0 0,18 24-4930 0 0,-16-22 4163 0 0,8 10-1859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4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9 176 0 0,'-27'-8'8649'0'0,"24"8"-8268"0"0,0 0 1 0 0,0 1-1 0 0,0-1 1 0 0,0 1-1 0 0,-1 0 0 0 0,1 0 1 0 0,1 0-1 0 0,-1 0 1 0 0,0 1-1 0 0,0-1 1 0 0,0 1-1 0 0,1-1 0 0 0,-1 1 1 0 0,1 0-1 0 0,-1 0 1 0 0,1 0-1 0 0,0 1 1 0 0,0-1-1 0 0,0 0 0 0 0,0 1 1 0 0,0 0-1 0 0,0-1 1 0 0,1 1-1 0 0,-1 0 1 0 0,1 0-1 0 0,0 0 1 0 0,-2 5-1 0 0,0 5 355 0 0,0-1-1 0 0,0 1 1 0 0,1-1 0 0 0,0 1-1 0 0,1 21 1 0 0,1-31-712 0 0,1 0 0 0 0,-1 0 0 0 0,0 0 0 0 0,1 0 0 0 0,0 0 0 0 0,0 0 0 0 0,0 0 0 0 0,0-1 0 0 0,0 1 0 0 0,0 0-1 0 0,1 0 1 0 0,-1-1 0 0 0,1 1 0 0 0,0-1 0 0 0,0 0 0 0 0,0 1 0 0 0,0-1 0 0 0,0 0 0 0 0,0 0 0 0 0,1 0 0 0 0,2 1 0 0 0,-1 0-440 0 0,-1-1 0 0 0,1 0-1 0 0,0-1 1 0 0,0 1 0 0 0,0 0-1 0 0,5 0 1 0 0,-5-1-813 0 0,1 0 1 0 0,-1-1-1 0 0,1 1 0 0 0,-1-1 1 0 0,9-1-1 0 0,-4 0-1198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5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46 239 188 0 0,'-2'-2'728'0'0,"1"-1"0"0"0,-1 1 0 0 0,1-1 0 0 0,0 0 0 0 0,0 0-1 0 0,0 1 1 0 0,0-1 0 0 0,0 0 0 0 0,0 0 0 0 0,1 0 0 0 0,0 0 0 0 0,-1 0 0 0 0,1 0 0 0 0,1-4 0 0 0,-1 4-222 0 0,1 0 1 0 0,1 0 0 0 0,-1 0 0 0 0,0 0 0 0 0,1 0 0 0 0,-1 1-1 0 0,1-1 1 0 0,0 0 0 0 0,0 1 0 0 0,0-1 0 0 0,0 1 0 0 0,0 0-1 0 0,4-3 1 0 0,32-26 2172 0 0,-31 27-2353 0 0,0-1-1 0 0,0-1 1 0 0,-1 1-1 0 0,1-1 0 0 0,-1 0 1 0 0,-1-1-1 0 0,1 0 1 0 0,-1 0-1 0 0,6-9 1 0 0,-11 15-297 0 0,1 0 1 0 0,-1 0 0 0 0,1 0 0 0 0,0 0-1 0 0,-1 0 1 0 0,0 0 0 0 0,1 0 0 0 0,-1-1-1 0 0,0 1 1 0 0,1 0 0 0 0,-1 0 0 0 0,0 0 0 0 0,0 0-1 0 0,0 0 1 0 0,0-1 0 0 0,0 1 0 0 0,0 0-1 0 0,-1 0 1 0 0,1 0 0 0 0,0 0 0 0 0,0-1-1 0 0,-1 1 1 0 0,1 0 0 0 0,-1 0 0 0 0,1 0-1 0 0,-1 0 1 0 0,1 0 0 0 0,-1 0 0 0 0,0 0 0 0 0,1 0-1 0 0,-1 0 1 0 0,0 1 0 0 0,0-1 0 0 0,0 0-1 0 0,0 0 1 0 0,0 1 0 0 0,0-1 0 0 0,0 0-1 0 0,0 1 1 0 0,-1-1 0 0 0,-4-1-13 0 0,1 0 0 0 0,-1 0 0 0 0,0 1 0 0 0,0 0 0 0 0,-11-1 0 0 0,7 1 98 0 0,5 1-88 0 0,0 0 1 0 0,-1 0-1 0 0,1 0 1 0 0,0 0-1 0 0,-1 1 1 0 0,1 0-1 0 0,-10 3 1 0 0,12-3-6 0 0,0 0 0 0 0,0 0 0 0 0,0 1 0 0 0,0-1 0 0 0,0 0 1 0 0,0 1-1 0 0,0 0 0 0 0,1 0 0 0 0,-1 0 0 0 0,1 0 0 0 0,-1 0 0 0 0,-3 5 0 0 0,6-6-1 0 0,-1 0-1 0 0,1 0 1 0 0,-1 0 0 0 0,1 0-1 0 0,-1 0 1 0 0,1 0-1 0 0,0 0 1 0 0,-1 0-1 0 0,1 0 1 0 0,0 0-1 0 0,0 0 1 0 0,0 0-1 0 0,0 0 1 0 0,0 0-1 0 0,0 0 1 0 0,0 0-1 0 0,0 1 1 0 0,1-1-1 0 0,-1 0 1 0 0,0 0-1 0 0,1 0 1 0 0,-1 0 0 0 0,0 0-1 0 0,2 1 1 0 0,0 1 12 0 0,0 0 0 0 0,0-1 0 0 0,0 1 0 0 0,0-1 0 0 0,1 0 0 0 0,-1 0 0 0 0,1 0 0 0 0,4 3 1 0 0,2 0 32 0 0,0 0 0 0 0,1-1 1 0 0,0 1-1 0 0,15 3 1 0 0,-17-6-31 0 0,-4-1-16 0 0,1 0 0 0 0,-1 0 0 0 0,1 0-1 0 0,0-1 1 0 0,8 1 0 0 0,-11-2-24 0 0,-1 1 1 0 0,0 0-1 0 0,0 0 0 0 0,0-1 1 0 0,1 1-1 0 0,-1-1 0 0 0,0 1 1 0 0,0-1-1 0 0,0 1 0 0 0,0-1 1 0 0,0 0-1 0 0,0 1 0 0 0,0-1 1 0 0,0 0-1 0 0,0 0 0 0 0,-1 0 0 0 0,1 0 1 0 0,0 0-1 0 0,0 0 0 0 0,-1 0 1 0 0,1 0-1 0 0,0 0 0 0 0,-1 0 1 0 0,0 0-1 0 0,1 0 0 0 0,-1 0 1 0 0,1-1-1 0 0,-1 1 0 0 0,0 0 1 0 0,0 0-1 0 0,0 0 0 0 0,0-1 0 0 0,0-1 1 0 0,0 1-13 0 0,-2-1-3 0 0,-2-3-181 0 0,0 1 1 0 0,-1 0-1 0 0,0 1 0 0 0,0-1 0 0 0,0 1 1 0 0,0 0-1 0 0,-1 0 0 0 0,0 0 0 0 0,-8-3 1 0 0,7 5-1632 0 0,2 1-157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5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 32 0 0,'-14'6'16916'0'0,"33"-3"-15961"0"0,0-1-1 0 0,1 0 1 0 0,-1-2-1 0 0,1 0 1 0 0,30-4 0 0 0,-20 1-437 0 0,10 1 169 0 0,5 0 763 0 0,83-15 0 0 0,-123 13-1225 0 0,-11 0-201 0 0,-10-2-75 0 0,-5 2 11 0 0,0 2 1 0 0,0 0-1 0 0,-1 1 0 0 0,1 1 1 0 0,-32 4-1 0 0,25-2 14 0 0,15-1 23 0 0,-33 1-89 0 0,-62 13 0 0 0,106-13 185 0 0,8 1-75 0 0,15 0-6 0 0,181-7-1236 0 0,-66-8-6492 0 0,-111 8 4760 0 0,-2 0 426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6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72 228 0 0,'5'-72'14793'0'0,"-3"73"-14660"0"0,-1-1-1 0 0,0 1 0 0 0,1 0 0 0 0,-1 0 1 0 0,0-1-1 0 0,0 1 0 0 0,0 0 0 0 0,1 0 1 0 0,-1 0-1 0 0,0 1 0 0 0,-1-1 0 0 0,1 0 1 0 0,0 0-1 0 0,0 0 0 0 0,0 1 0 0 0,-1-1 1 0 0,1 0-1 0 0,0 1 0 0 0,-1-1 0 0 0,1 2 1 0 0,11 33 1615 0 0,-11-34-1604 0 0,12 59 1736 0 0,-1 1-1 0 0,4 97 1 0 0,-14-129-1412 0 0,5 233 3018 0 0,-7-245-3199 0 0,0-16-264 0 0,0 0 0 0 0,0-1 1 0 0,0 1-1 0 0,0 0 0 0 0,0-1 0 0 0,1 1 0 0 0,-1 0 0 0 0,1-1 0 0 0,-1 1 0 0 0,1-1 0 0 0,-1 1 0 0 0,1 0 0 0 0,0-1 0 0 0,0 0 0 0 0,0 1 0 0 0,2 2 0 0 0,-2-4-373 0 0,15-6-2992 0 0,1 2-9596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0 520 0 0,'-5'1'315'0'0,"0"0"0"0"0,0-1 0 0 0,0 2-1 0 0,0-1 1 0 0,0 0 0 0 0,0 1 0 0 0,1 0 0 0 0,-1 0 0 0 0,1 1 0 0 0,-1-1-1 0 0,1 1 1 0 0,0 0 0 0 0,0 0 0 0 0,0 0 0 0 0,0 1 0 0 0,0 0 0 0 0,1-1-1 0 0,0 1 1 0 0,0 0 0 0 0,0 1 0 0 0,-3 4 0 0 0,-4 8 340 0 0,1 0-1 0 0,1 1 1 0 0,0 0 0 0 0,-6 23 0 0 0,6-12-245 0 0,1 0-1 0 0,1 1 1 0 0,1-1-1 0 0,2 1 1 0 0,1 0-1 0 0,1 0 1 0 0,2 0-1 0 0,1 0 1 0 0,9 47 0 0 0,-7-57-354 0 0,1-1 0 0 0,2 1 0 0 0,-1-1 1 0 0,2-1-1 0 0,1 1 0 0 0,0-1 0 0 0,1-1 1 0 0,1 0-1 0 0,1 0 0 0 0,0-1 0 0 0,1 0 1 0 0,1-1-1 0 0,0-1 0 0 0,1 0 1 0 0,27 19-1 0 0,0-5-485 0 0,1-2 0 0 0,58 26 0 0 0,-72-40-379 0 0,1-1 1 0 0,0-1 0 0 0,0-1-1 0 0,1-2 1 0 0,55 6 0 0 0,49-6-838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0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198 298 80 0 0,'-55'-3'4807'0'0,"15"-8"11749"0"0,47 8-15810 0 0,0 0 0 0 0,1 1 0 0 0,13-4-1 0 0,60-10 1531 0 0,4-1-4571 0 0,-78 16 358 0 0,3-1 1660 0 0</inkml:trace>
  <inkml:trace contextRef="#ctx0" brushRef="#br0" timeOffset="1">111 133 272 0 0,'-38'-14'1969'0'0,"24"10"238"0"0,1-1 1 0 0,0-1-1 0 0,-14-7 0 0 0,27 12-2008 0 0,-1 1 0 0 0,1 0 0 0 0,-1 0-1 0 0,1-1 1 0 0,0 1 0 0 0,-1 0 0 0 0,1-1 0 0 0,0 1-1 0 0,-1-1 1 0 0,1 1 0 0 0,0 0 0 0 0,0-1 0 0 0,-1 1-1 0 0,1-1 1 0 0,0 1 0 0 0,0-1 0 0 0,0 1-1 0 0,0 0 1 0 0,-1-1 0 0 0,1 1 0 0 0,0-1 0 0 0,0 1-1 0 0,0-1 1 0 0,0 1 0 0 0,0-1 0 0 0,0 1 0 0 0,0-1-1 0 0,0 1 1 0 0,1-1 0 0 0,-1 1 0 0 0,0-1-1 0 0,0 1 1 0 0,0-1 0 0 0,0 1 0 0 0,1 0 0 0 0,-1-2-1 0 0,7-7 2869 0 0,-3 5-3834 0 0,2 0 1161 0 0,0 0 1 0 0,0 1 0 0 0,1-1 0 0 0,-1 1 0 0 0,1 0-1 0 0,0 1 1 0 0,0 0 0 0 0,0 0 0 0 0,0 0 0 0 0,11 0 0 0 0,7-3 366 0 0,13-4 178 0 0,0 3 0 0 0,1 1 0 0 0,64 0 0 0 0,6 9-3455 0 0,-1 5-4501 0 0,-78-6 3671 0 0,3-1 481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9 464 0 0,'2'-1'436'0'0,"0"0"1"0"0,0 0-1 0 0,-1 0 0 0 0,1 0 1 0 0,0 0-1 0 0,0 1 0 0 0,0-1 1 0 0,0 0-1 0 0,0 1 0 0 0,2-1 1 0 0,9 5 315 0 0,1 0 1 0 0,-1 0-1 0 0,0 1 1 0 0,0 1-1 0 0,-1 0 0 0 0,0 0 1 0 0,0 1-1 0 0,11 10 1 0 0,90 77 2387 0 0,-110-91-3021 0 0,32 29 817 0 0,-2 2-1 0 0,-1 2 1 0 0,32 47-1 0 0,-44-54-350 0 0,-1 2 0 0 0,-2 0 0 0 0,-1 1 0 0 0,23 65 0 0 0,-36-85-412 0 0,-1-1 0 0 0,1 1 0 0 0,-2-1 0 0 0,0 1 0 0 0,0 0 0 0 0,-1-1-1 0 0,0 1 1 0 0,-1 0 0 0 0,0-1 0 0 0,-1 1 0 0 0,-1 0 0 0 0,0-1 0 0 0,0 0 0 0 0,-7 15 0 0 0,2-9-70 0 0,0-1 0 0 0,-2 0 1 0 0,1-1-1 0 0,-2 0 0 0 0,0 0 0 0 0,-1-1 1 0 0,0-1-1 0 0,-22 18 0 0 0,28-28-522 0 0,-4 4-1250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8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6981 0 0,'3'3'2796'0'0,"-3"-3"-2446"0"0,0 0-1 0 0,1 1 1 0 0,-1-1-1 0 0,0 1 1 0 0,0-1-1 0 0,0 1 1 0 0,1-1 0 0 0,-1 1-1 0 0,0-1 1 0 0,0 1-1 0 0,0-1 1 0 0,0 1-1 0 0,0-1 1 0 0,0 1-1 0 0,0-1 1 0 0,0 1 0 0 0,0-1-1 0 0,0 1 1 0 0,0-1-1 0 0,0 1 1 0 0,-1 0-1 0 0,-1 4 1360 0 0,1-3-2737 0 0,1 0 1252 0 0,0 0 0 0 0,0-1 1 0 0,1 1-1 0 0,-1-1 0 0 0,0 1 0 0 0,1 0 0 0 0,-1-1 0 0 0,1 1 0 0 0,0-1 0 0 0,-1 1 0 0 0,1-1 0 0 0,0 1 0 0 0,0-1 1 0 0,0 0-1 0 0,0 1 0 0 0,0-1 0 0 0,0 0 0 0 0,0 0 0 0 0,2 2 0 0 0,2-1 72 0 0,0 1 0 0 0,0-1 0 0 0,-1 0 0 0 0,1 0 0 0 0,0 0 0 0 0,1-1 1 0 0,-1 1-1 0 0,0-1 0 0 0,8 0 0 0 0,8 3 471 0 0,-20-4-758 0 0,0 0-1 0 0,0 0 0 0 0,0 0 1 0 0,0 0-1 0 0,0 0 0 0 0,0 0 1 0 0,0 0-1 0 0,0 0 0 0 0,0 0 1 0 0,0 0-1 0 0,0-1 0 0 0,0 1 1 0 0,0 0-1 0 0,0-1 0 0 0,0 1 1 0 0,0-1-1 0 0,0 1 0 0 0,-1-1 1 0 0,1 1-1 0 0,0-1 0 0 0,0 0 1 0 0,0 1-1 0 0,-1-1 0 0 0,1 0 1 0 0,0 0-1 0 0,-1 1 0 0 0,1-1 1 0 0,-1 0-1 0 0,1 0 0 0 0,-1 0 1 0 0,1 0-1 0 0,-1 0 0 0 0,0 0 1 0 0,1 0-1 0 0,-1 0 0 0 0,0 0 1 0 0,0 0-1 0 0,0 0 0 0 0,0 0 1 0 0,1 0-1 0 0,-1 0 0 0 0,-1 0 1 0 0,1 0-1 0 0,0 0 0 0 0,0-1 1 0 0,-1 0-153 0 0,-19-23-483 0 0,15 22-215 0 0,-25-16 57 0 0,19 15-2543 0 0,0 4-3670 0 0,1 2 4593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8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0 647 216 0 0,'20'18'10363'0'0,"22"25"3758"0"0,-44-49-13668 0 0,-9-33-178 0 0,3-1 0 0 0,1 0 0 0 0,1 0 0 0 0,3-1 0 0 0,1 0 0 0 0,2 1 0 0 0,2-1 0 0 0,1 1 0 0 0,2-1 0 0 0,2 1 0 0 0,24-74 0 0 0,-27 105-253 0 0,0 0 1 0 0,0 0-1 0 0,1 0 1 0 0,0 0 0 0 0,1 1-1 0 0,0 0 1 0 0,0 1 0 0 0,1-1-1 0 0,-1 1 1 0 0,2 0 0 0 0,-1 1-1 0 0,1 0 1 0 0,0 0-1 0 0,0 0 1 0 0,1 1 0 0 0,0 0-1 0 0,9-3 1 0 0,-11 5-16 0 0,-1 1 1 0 0,1 0-1 0 0,0 0 1 0 0,0 1-1 0 0,0 0 1 0 0,0 0-1 0 0,0 0 1 0 0,0 1-1 0 0,0 0 1 0 0,-1 1-1 0 0,1-1 1 0 0,0 1-1 0 0,0 1 1 0 0,0-1-1 0 0,0 1 1 0 0,-1 0-1 0 0,1 1 1 0 0,-1 0-1 0 0,1 0 1 0 0,-1 0-1 0 0,0 1 1 0 0,0-1-1 0 0,-1 2 1 0 0,11 8-1 0 0,-11-8-1 0 0,-1 0 1 0 0,1 0-1 0 0,-1 0 0 0 0,0 0 0 0 0,0 1 0 0 0,-1 0 0 0 0,0 0 0 0 0,0 0 0 0 0,0 0 1 0 0,-1 0-1 0 0,0 1 0 0 0,0-1 0 0 0,0 1 0 0 0,-1-1 0 0 0,0 1 0 0 0,0 0 0 0 0,-1-1 0 0 0,0 1 1 0 0,0 0-1 0 0,0 0 0 0 0,-1-1 0 0 0,0 1 0 0 0,-1 0 0 0 0,1-1 0 0 0,-1 1 0 0 0,0-1 1 0 0,-5 10-1 0 0,-11 19 16 0 0,-2-2 1 0 0,-1-1 0 0 0,-1 0-1 0 0,-33 35 1 0 0,52-63-25 0 0,0 0 1 0 0,0 0-1 0 0,0 0 1 0 0,0 0-1 0 0,1 1 0 0 0,0-1 1 0 0,0 1-1 0 0,0 0 0 0 0,-1 5 1 0 0,3-8 2 0 0,-1 1 0 0 0,1-1 0 0 0,0 1 0 0 0,0-1 0 0 0,0 1 0 0 0,0-1 0 0 0,1 1 0 0 0,-1 0 1 0 0,0-1-1 0 0,1 1 0 0 0,0-1 0 0 0,0 0 0 0 0,0 1 0 0 0,0-1 0 0 0,0 0 0 0 0,0 1 0 0 0,1-1 0 0 0,-1 0 0 0 0,3 3 0 0 0,12 13 81 0 0,1-2 0 0 0,0 0 0 0 0,39 27-1 0 0,68 34 672 0 0,-51-33-90 0 0,-46-32-1476 0 0,-18-11-2880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49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7637 0 0,'19'-13'9174'0'0,"-1"6"-4713"0"0,-17 7-4345 0 0,1 0 1 0 0,-1 0-1 0 0,0 0 0 0 0,0 0 0 0 0,0 0 0 0 0,1 1 0 0 0,-1-1 0 0 0,0 0 0 0 0,0 1 1 0 0,0-1-1 0 0,0 1 0 0 0,1-1 0 0 0,-1 1 0 0 0,0 0 0 0 0,0 0 0 0 0,0-1 0 0 0,0 1 0 0 0,-1 0 1 0 0,1 0-1 0 0,0 0 0 0 0,0 0 0 0 0,0 0 0 0 0,-1 0 0 0 0,1 0 0 0 0,0 0 0 0 0,-1 0 1 0 0,1 0-1 0 0,-1 0 0 0 0,1 0 0 0 0,-1 1 0 0 0,0-1 0 0 0,1 1 0 0 0,2 9 372 0 0,-1 0 1 0 0,0 0-1 0 0,-1 0 0 0 0,0 0 0 0 0,0 1 0 0 0,-2-1 0 0 0,1 0 0 0 0,-1 0 0 0 0,-4 19 0 0 0,-2 31 770 0 0,6-52-1164 0 0,1 1-1 0 0,0-1 1 0 0,1 0 0 0 0,0 1 0 0 0,1-1 0 0 0,0 0-1 0 0,0 0 1 0 0,6 16 0 0 0,-6-21-62 0 0,1 0 1 0 0,-1 0-1 0 0,1 0 0 0 0,-1 0 1 0 0,1-1-1 0 0,0 1 1 0 0,0-1-1 0 0,1 0 0 0 0,-1 0 1 0 0,1 0-1 0 0,-1 0 1 0 0,1-1-1 0 0,0 1 0 0 0,0-1 1 0 0,0 0-1 0 0,0 0 0 0 0,1-1 1 0 0,-1 1-1 0 0,0-1 1 0 0,6 1-1 0 0,1 1-164 0 0,1-1 1 0 0,0-1-1 0 0,0 0 1 0 0,18 0-1 0 0,-5-4-275 0 0,0-1-1 0 0,36-10 1 0 0,-52 12-3657 0 0,4-5-6694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0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34 208 0 0,'-29'-4'14174'0'0,"34"3"-13054"0"0,197-11 5724 0 0,-41 6-4454 0 0,-54-5-1322 0 0,-284 24-1640 0 0,-13 0 362 0 0,189-13 338 0 0,102-4-1007 0 0,-49 4-87 0 0,62 3-3091 0 0,-50-1-74 0 0,-24-1 1539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1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5004 0 0,'3'0'2599'0'0,"4"3"-2049"0"0,-1 0-1 0 0,0 0 0 0 0,0 0 1 0 0,0 0-1 0 0,0 1 0 0 0,-1 0 1 0 0,1 0-1 0 0,-1 1 0 0 0,0 0 1 0 0,0 0-1 0 0,-1 0 0 0 0,1 0 1 0 0,-1 0-1 0 0,0 1 1 0 0,3 6-1 0 0,6 12 675 0 0,0 0 0 0 0,14 38 0 0 0,-22-48-246 0 0,0 0 0 0 0,0 0 0 0 0,-1 0 1 0 0,-1 1-1 0 0,-1 0 0 0 0,2 15 0 0 0,-4-30-935 0 0,0 0-1 0 0,0 0 1 0 0,0 1 0 0 0,0-1-1 0 0,0 0 1 0 0,0 0 0 0 0,0 0 0 0 0,0 1-1 0 0,0-1 1 0 0,0 0 0 0 0,0 0-1 0 0,0 0 1 0 0,0 1 0 0 0,0-1 0 0 0,0 0-1 0 0,0 0 1 0 0,0 0 0 0 0,0 1 0 0 0,0-1-1 0 0,0 0 1 0 0,-1 0 0 0 0,1 0-1 0 0,0 1 1 0 0,0-1 0 0 0,0 0 0 0 0,0 0-1 0 0,0 0 1 0 0,0 0 0 0 0,-1 0 0 0 0,1 1-1 0 0,0-1 1 0 0,0 0 0 0 0,0 0-1 0 0,0 0 1 0 0,-1 0 0 0 0,1 0 0 0 0,0 0-1 0 0,0 0 1 0 0,0 0 0 0 0,-1 0 0 0 0,1 1-1 0 0,0-1 1 0 0,0 0 0 0 0,0 0-1 0 0,-1 0 1 0 0,1 0 0 0 0,0 0 0 0 0,0 0-1 0 0,0 0 1 0 0,-1 0 0 0 0,1-1 0 0 0,0 1-1 0 0,0 0 1 0 0,0 0 0 0 0,-1 0-1 0 0,1 0 1 0 0,0 0 0 0 0,0 0 0 0 0,0 0-1 0 0,-1 0 1 0 0,-4-6 62 0 0,-1 0-1 0 0,1 0 1 0 0,0 0-1 0 0,0-1 1 0 0,0 0-1 0 0,1 1 1 0 0,0-2-1 0 0,1 1 1 0 0,-1 0-1 0 0,1-1 1 0 0,1 1-1 0 0,0-1 1 0 0,0 0-1 0 0,0 0 1 0 0,-1-14-1 0 0,1-2 2 0 0,1 1 0 0 0,1 0 0 0 0,1 0 0 0 0,6-34 0 0 0,-3 33-31 0 0,1 0 0 0 0,2 0 0 0 0,0 1 1 0 0,1 0-1 0 0,20-39 0 0 0,-20 49-55 0 0,0 0-1 0 0,0 0 0 0 0,2 1 0 0 0,-1 0 0 0 0,2 1 1 0 0,-1 0-1 0 0,2 1 0 0 0,-1 0 0 0 0,1 0 1 0 0,19-10-1 0 0,-14 10-7 0 0,1 1-1 0 0,1 0 1 0 0,-1 2 0 0 0,1 0-1 0 0,1 1 1 0 0,22-4 0 0 0,-34 9-10 0 0,1-1 1 0 0,-1 1 0 0 0,0 1 0 0 0,1-1 0 0 0,-1 2 0 0 0,1-1 0 0 0,-1 1 0 0 0,1 0 0 0 0,-1 1 0 0 0,0 0 0 0 0,1 0-1 0 0,-1 1 1 0 0,0 0 0 0 0,-1 0 0 0 0,1 1 0 0 0,0 0 0 0 0,7 6 0 0 0,-12-8-1 0 0,0 0 0 0 0,0 1 0 0 0,-1-1 0 0 0,1 1 0 0 0,-1-1 1 0 0,1 1-1 0 0,-1 0 0 0 0,0 0 0 0 0,0 0 0 0 0,0 0 0 0 0,-1 1 0 0 0,1-1 0 0 0,-1 0 0 0 0,0 1 0 0 0,0-1 1 0 0,0 1-1 0 0,0-1 0 0 0,-1 1 0 0 0,1 0 0 0 0,-1-1 0 0 0,0 1 0 0 0,0-1 0 0 0,0 1 0 0 0,0 0 0 0 0,-1-1 1 0 0,0 1-1 0 0,0-1 0 0 0,0 1 0 0 0,0-1 0 0 0,0 1 0 0 0,0-1 0 0 0,-1 0 0 0 0,-3 6 0 0 0,-2 1 4 0 0,1 0-1 0 0,-2 0 1 0 0,1-1-1 0 0,-1-1 0 0 0,-1 1 1 0 0,1-1-1 0 0,-1-1 1 0 0,-1 1-1 0 0,-12 6 0 0 0,-91 53-35 0 0,112-66 26 0 0,0-1 0 0 0,0 1-1 0 0,0-1 1 0 0,0 1 0 0 0,0 0 0 0 0,0-1 0 0 0,0 1 0 0 0,0 0 0 0 0,1 0 0 0 0,-1-1 0 0 0,0 1 0 0 0,0 0 0 0 0,1 0 0 0 0,-1 0 0 0 0,1 0 0 0 0,-1 0 0 0 0,1 0-1 0 0,-1 0 1 0 0,1 0 0 0 0,-1 0 0 0 0,1 0 0 0 0,0 0 0 0 0,0 0 0 0 0,-1 0 0 0 0,1 1 0 0 0,0-1 0 0 0,0 0 0 0 0,0 1 0 0 0,2 1-1 0 0,-1-1 1 0 0,0 1-1 0 0,1-1 0 0 0,-1 0 1 0 0,1 0-1 0 0,0 0 1 0 0,0 0-1 0 0,0 0 1 0 0,0 0-1 0 0,0-1 1 0 0,2 3-1 0 0,95 67 18 0 0,180 100-1 0 0,-235-146 46 0 0,108 53 187 0 0,-144-76-245 0 0,1 0 0 0 0,-1-4 0 0 0,-3-3-47 0 0,-4 4-277 0 0,1-5-598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2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22 560 0 0,'-17'-21'14993'0'0,"31"24"-13918"0"0,88 29 3484 0 0,108 29-911 0 0,130-4 635 0 0,-294-48-3656 0 0,-43-9-583 0 0,0 1 0 0 0,-1 0 1 0 0,1 0-1 0 0,0 1 0 0 0,-1-1 0 0 0,0 1 1 0 0,1-1-1 0 0,-1 1 0 0 0,0 0 1 0 0,0 0-1 0 0,0 0 0 0 0,0 0 0 0 0,3 3 1 0 0,-5-2-27 0 0,1 0 0 0 0,-1 0 0 0 0,0 0 0 0 0,0 0 0 0 0,0 0 1 0 0,0 0-1 0 0,-1 0 0 0 0,1 0 0 0 0,-1 0 0 0 0,0 0 0 0 0,0 0 0 0 0,0 0 0 0 0,0 0 1 0 0,0 0-1 0 0,-2 2 0 0 0,-8 14 13 0 0,-1-1 1 0 0,0-1 0 0 0,-1 0-1 0 0,-1-1 1 0 0,-19 17 0 0 0,-84 66 87 0 0,62-55 4 0 0,-22 11 315 0 0,48-35 97 0 0,-33 29 1 0 0,50-39-366 0 0,8-5-215 0 0,17 3-704 0 0,-11-7 425 0 0,1 0 0 0 0,0 0 1 0 0,0-1-1 0 0,-1 1 1 0 0,1-1-1 0 0,0 0 1 0 0,0 0-1 0 0,0 0 1 0 0,-1 0-1 0 0,1-1 1 0 0,0 1-1 0 0,5-2 0 0 0,3 0-1241 0 0,27-2-6031 0 0,-18 2 4405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3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450 264 680 0 0,'-1'-7'741'0'0,"1"0"0"0"0,-1 0 0 0 0,0 0 0 0 0,-1 0 0 0 0,1 0-1 0 0,-1 1 1 0 0,-1-1 0 0 0,1 1 0 0 0,-1 0 0 0 0,0-1 0 0 0,-1 1 0 0 0,0 0 0 0 0,-6-8 0 0 0,4 7 21 0 0,0 1 1 0 0,0-1 0 0 0,-1 1-1 0 0,0 0 1 0 0,-1 0-1 0 0,1 1 1 0 0,-1 0 0 0 0,0 1-1 0 0,-12-6 1 0 0,16 9-528 0 0,-1 0 1 0 0,0 0-1 0 0,1 0 1 0 0,-1 0-1 0 0,0 1 0 0 0,0 0 1 0 0,1 0-1 0 0,-1 0 1 0 0,-9 2-1 0 0,3 0 390 0 0,0 1 1 0 0,-20 7-1 0 0,16-3-264 0 0,0 1-1 0 0,0 0 1 0 0,0 1 0 0 0,1 1 0 0 0,1 0 0 0 0,0 1 0 0 0,0 0 0 0 0,1 1 0 0 0,0 0-1 0 0,1 1 1 0 0,1 1 0 0 0,0 0 0 0 0,0 0 0 0 0,2 0 0 0 0,-11 25 0 0 0,16-31-229 0 0,0 1 1 0 0,0 0 0 0 0,1 0 0 0 0,0 1 0 0 0,1-1-1 0 0,0 0 1 0 0,0 0 0 0 0,1 1 0 0 0,1-1-1 0 0,-1 0 1 0 0,1 1 0 0 0,1-1 0 0 0,0 0-1 0 0,0 0 1 0 0,1 0 0 0 0,0 0 0 0 0,0 0 0 0 0,1-1-1 0 0,6 10 1 0 0,-3-6-15 0 0,1 0-1 0 0,1-1 0 0 0,0 0 1 0 0,0 0-1 0 0,1-1 1 0 0,1 0-1 0 0,-1-1 0 0 0,2 0 1 0 0,-1-1-1 0 0,1 0 1 0 0,25 11-1 0 0,-21-11-115 0 0,1-2 1 0 0,-1 0-1 0 0,1-1 1 0 0,0 0-1 0 0,0-1 1 0 0,0-2 0 0 0,1 1-1 0 0,-1-2 1 0 0,27-1-1 0 0,-32-1-2 0 0,0 0-1 0 0,-1-1 1 0 0,1-1 0 0 0,-1 0-1 0 0,0 0 1 0 0,0-1 0 0 0,0 0 0 0 0,0-1-1 0 0,-1-1 1 0 0,0 0 0 0 0,0 0-1 0 0,0 0 1 0 0,-1-2 0 0 0,0 1-1 0 0,10-11 1 0 0,-9 8 0 0 0,-1-1 0 0 0,-1 0 0 0 0,12-18 0 0 0,-14 17 0 0 0,0 0 0 0 0,-1 0 0 0 0,0 0 0 0 0,-1 0 0 0 0,0-1 0 0 0,-1 1 0 0 0,0-1 0 0 0,-1 0 0 0 0,-1 0 0 0 0,0 0 0 0 0,0 0 0 0 0,-2-1 0 0 0,1 1 0 0 0,-2 0 0 0 0,0 0 0 0 0,-3-13 0 0 0,1 13 0 0 0,0 0 0 0 0,-9-18 0 0 0,4 15-258 0 0,1 0-1 0 0,-2 0 1 0 0,0 2 0 0 0,-1-1-1 0 0,-1 1 1 0 0,0 0 0 0 0,0 2 0 0 0,-2-1-1 0 0,1 1 1 0 0,-26-16 0 0 0,19 16-288 0 0,-1 1 0 0 0,0 0 0 0 0,0 2 0 0 0,-1 1 0 0 0,0 0 1 0 0,0 2-1 0 0,-41-7 0 0 0,57 12-450 0 0,0 1 0 0 0,0 0 0 0 0,0 0 0 0 0,0 1 0 0 0,1-1 0 0 0,-11 4 0 0 0,12-4 551 0 0,-24 6-2664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5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1 225 272 0 0,'-1'-1'121'0'0,"1"1"0"0"0,0-1-1 0 0,0 0 1 0 0,0 0 0 0 0,0 0 0 0 0,0 1-1 0 0,0-1 1 0 0,1 0 0 0 0,-1 0 0 0 0,0 0-1 0 0,0 1 1 0 0,1-1 0 0 0,-1 0 0 0 0,0 0-1 0 0,1 1 1 0 0,-1-1 0 0 0,0 0 0 0 0,1 1-1 0 0,-1-1 1 0 0,2 0 0 0 0,-2 0-16 0 0,1 1 1 0 0,-1 0-1 0 0,1 0 1 0 0,-1 0-1 0 0,1 0 1 0 0,-1 0-1 0 0,1 0 1 0 0,-1 0-1 0 0,1 0 1 0 0,0 0-1 0 0,-1 0 1 0 0,1 0-1 0 0,-1 0 1 0 0,1 0-1 0 0,-1 1 1 0 0,1-1-1 0 0,-1 0 1 0 0,1 0-1 0 0,-1 1 1 0 0,1-1-1 0 0,-1 0 1 0 0,1 1-1 0 0,25 24 2426 0 0,0 10-1249 0 0,-1 1 1 0 0,-2 2 0 0 0,-2 0-1 0 0,18 44 1 0 0,-17-36-321 0 0,-7-16-369 0 0,113 211 5435 0 0,-127-238-5885 0 0,1 0-1 0 0,-1-1 0 0 0,1 1 0 0 0,0-1 1 0 0,0 1-1 0 0,1-1 0 0 0,-1 0 0 0 0,0 1 1 0 0,1-1-1 0 0,-1-1 0 0 0,1 1 0 0 0,3 2 1 0 0,-5-4-83 0 0,1 0 0 0 0,-1 0 0 0 0,0 1 0 0 0,1-1 0 0 0,-1 0 0 0 0,1-1 0 0 0,-1 1 0 0 0,0 0 0 0 0,1 0 0 0 0,-1-1 0 0 0,1 1 0 0 0,-1 0 0 0 0,0-1 0 0 0,0 1 0 0 0,1-1 0 0 0,-1 0 0 0 0,0 1 0 0 0,0-1 0 0 0,0 0 0 0 0,1 0 0 0 0,-1 0 0 0 0,0 0 0 0 0,0 0 0 0 0,0 0 1 0 0,-1 0-1 0 0,1 0 0 0 0,0 0 0 0 0,1-2 0 0 0,8-13 81 0 0,0 0 1 0 0,0-1-1 0 0,-2 0 1 0 0,0 0 0 0 0,-1-1-1 0 0,-1 0 1 0 0,6-26-1 0 0,-5 18-57 0 0,59-288 559 0 0,-63 293-609 0 0,14-166 403 0 0,-13 118-414 0 0,-4 69-121 0 0,0-1 0 0 0,0 0 0 0 0,0 0 1 0 0,0 0-1 0 0,0 1 0 0 0,0-1 1 0 0,0 0-1 0 0,0 0 0 0 0,1 0 0 0 0,-1 1 1 0 0,0-1-1 0 0,0 0 0 0 0,1 0 1 0 0,-1 1-1 0 0,0-1 0 0 0,1 0 0 0 0,-1 1 1 0 0,1-1-1 0 0,-1 0 0 0 0,2 0 1 0 0,-2 1-46 0 0,1 0 1 0 0,-1 0 0 0 0,1 0 0 0 0,-1 0 0 0 0,1 1 0 0 0,-1-1 0 0 0,1 0-1 0 0,-1 0 1 0 0,1 0 0 0 0,-1 1 0 0 0,0-1 0 0 0,1 0 0 0 0,-1 1 0 0 0,1-1-1 0 0,-1 0 1 0 0,0 1 0 0 0,1-1 0 0 0,-1 1 0 0 0,0-1 0 0 0,1 0-1 0 0,-1 1 1 0 0,0 0 0 0 0,18 34-6611 0 0,-17-32 6167 0 0,6 13-1993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5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0 432 0 0,'0'0'5808'0'0,"-1"3"-4556"0"0,-26 63 6112 0 0,20-45-5344 0 0,-6 31-1 0 0,11-42-1743 0 0,0-1 1 0 0,1 1 0 0 0,0-1-1 0 0,1 1 1 0 0,0 0-1 0 0,0-1 1 0 0,1 1-1 0 0,1 0 1 0 0,0-1-1 0 0,0 1 1 0 0,0-1 0 0 0,1 0-1 0 0,7 15 1 0 0,-7-19-538 0 0,0-1 1 0 0,0 1-1 0 0,0-1 1 0 0,0 1-1 0 0,1-1 1 0 0,0 0-1 0 0,0 0 1 0 0,0-1-1 0 0,7 5 1 0 0,-6-4-873 0 0,0-1-1 0 0,0-1 1 0 0,0 1 0 0 0,1-1 0 0 0,7 2 0 0 0,1 0-1157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39:23.6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403 143 516 0 0,'-1'-4'462'0'0,"0"1"-1"0"0,0-1 1 0 0,0 0-1 0 0,0 0 1 0 0,-1 1 0 0 0,0-1-1 0 0,1 0 1 0 0,-1 1 0 0 0,-1 0-1 0 0,1-1 1 0 0,0 1-1 0 0,-1 0 1 0 0,0 0 0 0 0,0 1-1 0 0,1-1 1 0 0,-2 0-1 0 0,1 1 1 0 0,0 0 0 0 0,0 0-1 0 0,-1 0 1 0 0,1 0 0 0 0,-1 0-1 0 0,0 1 1 0 0,1-1-1 0 0,-1 1 1 0 0,0 0 0 0 0,0 1-1 0 0,0-1 1 0 0,0 0-1 0 0,-6 1 1 0 0,-9 0 169 0 0,0 2-1 0 0,0 0 1 0 0,1 0-1 0 0,-1 2 1 0 0,1 1-1 0 0,0 0 1 0 0,0 1-1 0 0,0 1 1 0 0,1 0-1 0 0,0 2 1 0 0,-16 10-1 0 0,32-19-589 0 0,1 0-1 0 0,-1 1 1 0 0,0-1-1 0 0,1 0 0 0 0,-1 1 1 0 0,1-1-1 0 0,-1 0 1 0 0,1 1-1 0 0,-1-1 1 0 0,1 1-1 0 0,-1-1 1 0 0,1 0-1 0 0,0 1 1 0 0,-1 0-1 0 0,1-1 1 0 0,-1 1-1 0 0,1-1 1 0 0,0 1-1 0 0,0-1 1 0 0,-1 1-1 0 0,1 0 1 0 0,0-1-1 0 0,0 1 1 0 0,0-1-1 0 0,0 1 1 0 0,-1 0-1 0 0,1-1 1 0 0,0 1-1 0 0,1 1 1 0 0,-1-2-8 0 0,1 1 0 0 0,0 0 1 0 0,-1-1-1 0 0,1 1 0 0 0,0 0 1 0 0,0-1-1 0 0,0 1 0 0 0,0-1 0 0 0,0 1 1 0 0,0-1-1 0 0,0 0 0 0 0,0 1 1 0 0,0-1-1 0 0,0 0 0 0 0,0 0 1 0 0,1 1-1 0 0,46 1 316 0 0,-22-3-330 0 0,0-1 0 0 0,0-2 0 0 0,0-1 0 0 0,0 0 0 0 0,-1-2 1 0 0,35-15-1 0 0,-55 20-8 0 0,1-1 1 0 0,-1 0 0 0 0,0 0 0 0 0,0-1 0 0 0,-1 0 0 0 0,1 0-1 0 0,-1 0 1 0 0,0 0 0 0 0,5-7 0 0 0,-8 10 3 0 0,0 0 0 0 0,0 0 1 0 0,0 0-1 0 0,-1-1 0 0 0,1 1 1 0 0,-1 0-1 0 0,1-1 0 0 0,-1 1 0 0 0,1 0 1 0 0,-1-1-1 0 0,1 1 0 0 0,-1-1 0 0 0,0 1 1 0 0,0 0-1 0 0,0-1 0 0 0,0 1 0 0 0,0-1 1 0 0,0 1-1 0 0,0-1 0 0 0,-1 1 1 0 0,1 0-1 0 0,0-1 0 0 0,-1 1 0 0 0,1-1 1 0 0,-1 1-1 0 0,0 0 0 0 0,1 0 0 0 0,-1-1 1 0 0,0 1-1 0 0,0 0 0 0 0,0 0 0 0 0,0 0 1 0 0,0 0-1 0 0,0 0 0 0 0,0 0 1 0 0,0 0-1 0 0,0 0 0 0 0,0 0 0 0 0,0 0 1 0 0,-1 1-1 0 0,1-1 0 0 0,0 1 0 0 0,-3-2 1 0 0,-4-1 72 0 0,-1-1-1 0 0,0 1 1 0 0,0 1 0 0 0,0 0 0 0 0,0 0 0 0 0,-1 0 0 0 0,1 1-1 0 0,0 1 1 0 0,-1 0 0 0 0,1 0 0 0 0,0 1 0 0 0,-14 2 0 0 0,-3 2 93 0 0,1 1 1 0 0,0 1-1 0 0,-27 12 1 0 0,39-13-83 0 0,1-1-1 0 0,-1 2 1 0 0,2 0 0 0 0,-20 14-1 0 0,27-18-68 0 0,1-1-1 0 0,-1 1 0 0 0,1 0 0 0 0,0 0 1 0 0,0 0-1 0 0,1 1 0 0 0,-1-1 0 0 0,0 1 1 0 0,1 0-1 0 0,0-1 0 0 0,0 1 0 0 0,0 0 1 0 0,1 0-1 0 0,-1 0 0 0 0,1 1 1 0 0,0-1-1 0 0,0 0 0 0 0,0 5 0 0 0,1-5-17 0 0,1-1-1 0 0,-1 0 1 0 0,1 1-1 0 0,0-1 0 0 0,0 0 1 0 0,0 0-1 0 0,1 0 1 0 0,-1 0-1 0 0,1 0 1 0 0,0 0-1 0 0,-1 0 1 0 0,1-1-1 0 0,1 1 0 0 0,-1-1 1 0 0,0 1-1 0 0,0-1 1 0 0,1 0-1 0 0,0 0 1 0 0,-1 0-1 0 0,1 0 0 0 0,0 0 1 0 0,0-1-1 0 0,4 3 1 0 0,8 2-4 0 0,-1 0 1 0 0,1 0-1 0 0,22 4 0 0 0,1-1-50 0 0,0-2-1 0 0,0-2 1 0 0,1-2-1 0 0,-1-1 0 0 0,1-2 1 0 0,0-1-1 0 0,71-13 1 0 0,-103 13 34 0 0,1-1 0 0 0,-1 0 1 0 0,0-1-1 0 0,0 0 0 0 0,0 0 1 0 0,7-4-1 0 0,-13 7 9 0 0,0-1 0 0 0,0 1 0 0 0,0-1 1 0 0,0 0-1 0 0,0 1 0 0 0,0-1 0 0 0,-1 0 0 0 0,1 0 0 0 0,0 1 0 0 0,0-1 1 0 0,0 0-1 0 0,-1 0 0 0 0,1 0 0 0 0,-1 0 0 0 0,1 0 0 0 0,-1 0 1 0 0,1 0-1 0 0,-1 0 0 0 0,1 0 0 0 0,-1 0 0 0 0,0 0 0 0 0,0 0 0 0 0,1-1 1 0 0,-1 1-1 0 0,0 0 0 0 0,0 0 0 0 0,0 0 0 0 0,0 0 0 0 0,0 0 1 0 0,-1 0-1 0 0,1-1 0 0 0,0 1 0 0 0,0 0 0 0 0,-1 0 0 0 0,1 0 0 0 0,-1 0 1 0 0,1 0-1 0 0,-1 0 0 0 0,1 0 0 0 0,-1 0 0 0 0,0 0 0 0 0,1 0 1 0 0,-1 1-1 0 0,0-1 0 0 0,0 0 0 0 0,0 0 0 0 0,1 1 0 0 0,-1-1 0 0 0,-2-1 1 0 0,-8-7 39 0 0,-1 0 0 0 0,-1 1 0 0 0,1 0 0 0 0,-1 1 0 0 0,-1 0 0 0 0,1 1 1 0 0,-26-8-1 0 0,-103-19 269 0 0,121 28-246 0 0,-34-4 82 0 0,51 8-132 0 0,0 1-1 0 0,0 0 1 0 0,0 0 0 0 0,0 0-1 0 0,-1 0 1 0 0,1 1-1 0 0,0 0 1 0 0,0 0 0 0 0,0 0-1 0 0,-4 2 1 0 0,7-3-12 0 0,1 0 0 0 0,0 0 1 0 0,0 0-1 0 0,0 0 0 0 0,0 0 0 0 0,0 0 0 0 0,-1 0 1 0 0,1 0-1 0 0,0 1 0 0 0,0-1 0 0 0,0 0 0 0 0,0 0 1 0 0,0 0-1 0 0,0 0 0 0 0,-1 0 0 0 0,1 0 0 0 0,0 1 1 0 0,0-1-1 0 0,0 0 0 0 0,0 0 0 0 0,0 0 0 0 0,0 0 1 0 0,0 1-1 0 0,0-1 0 0 0,0 0 0 0 0,0 0 0 0 0,0 0 1 0 0,0 0-1 0 0,0 1 0 0 0,0-1 0 0 0,0 0 0 0 0,0 0 1 0 0,0 0-1 0 0,0 1 0 0 0,0-1 0 0 0,0 0 0 0 0,0 0 1 0 0,0 0-1 0 0,0 1 0 0 0,8 6 22 0 0,13 4-5 0 0,29 4 35 0 0,0-3 0 0 0,1-3 0 0 0,0-1 0 0 0,1-3 0 0 0,101-2 0 0 0,-144-3-31 0 0,27-2 78 0 0,-34 2-84 0 0,0-1 0 0 0,0 1 0 0 0,0 0 0 0 0,0-1 0 0 0,0 1 0 0 0,0-1 0 0 0,0 0 0 0 0,-1 0 0 0 0,1 1 0 0 0,0-1 0 0 0,0 0 0 0 0,-1-1 0 0 0,3-1 0 0 0,-3 2 58 0 0,-5-1-1 0 0,-8-4-26 0 0,0 0-1 0 0,-1 1 1 0 0,1 1 0 0 0,-1 0-1 0 0,0 1 1 0 0,-19-3 0 0 0,-89-5 179 0 0,95 9-182 0 0,-87-1 174 0 0,99 4-180 0 0,0 0 0 0 0,0 1 0 0 0,1 0 0 0 0,-1 1 0 0 0,0 1 0 0 0,-14 5 0 0 0,26-8-33 0 0,0 0 0 0 0,0 0 0 0 0,0-1 0 0 0,1 1 0 0 0,-1 0 0 0 0,0 1 0 0 0,0-1 0 0 0,1 0 0 0 0,-1 0 0 0 0,0 1 0 0 0,1-1 0 0 0,0 1 0 0 0,-1-1 0 0 0,1 1 0 0 0,0 0 0 0 0,0-1 0 0 0,0 1 0 0 0,0 0 0 0 0,-2 4 0 0 0,3-4 0 0 0,0 0-1 0 0,0 0 0 0 0,0 0 0 0 0,0 0 0 0 0,0 0 1 0 0,0 0-1 0 0,1 0 0 0 0,-1-1 0 0 0,1 1 1 0 0,-1 0-1 0 0,1 0 0 0 0,0 0 0 0 0,0 0 0 0 0,0-1 1 0 0,0 1-1 0 0,2 3 0 0 0,3 2 7 0 0,0 0 0 0 0,1 0 0 0 0,0 0 0 0 0,0-1-1 0 0,1 0 1 0 0,15 9 0 0 0,-2-4 3 0 0,0 0 1 0 0,1-2-1 0 0,0-1 0 0 0,41 10 0 0 0,-12-7 42 0 0,58 3 0 0 0,-62-18 464 0 0,-49 1-398 0 0,-3-2-110 0 0,0 0-1 0 0,0 1 1 0 0,-1 0-1 0 0,0 0 1 0 0,0 0-1 0 0,0 1 1 0 0,0-1 0 0 0,0 1-1 0 0,-1 1 1 0 0,1-1-1 0 0,-12-1 1 0 0,-83-16 79 0 0,98 19-92 0 0,-1 0 0 0 0,0 1 0 0 0,-1-1 0 0 0,1 1 0 0 0,0 0 0 0 0,-1 0 0 0 0,1 1 0 0 0,0-1 0 0 0,0 1 0 0 0,0 0 0 0 0,-1 0 0 0 0,1 0 0 0 0,0 1 0 0 0,0 0 0 0 0,1-1 0 0 0,-1 1 0 0 0,0 1 0 0 0,0-1 0 0 0,-4 4 0 0 0,4-2 0 0 0,1 0 0 0 0,-1 0 0 0 0,1 0 0 0 0,-1 1 0 0 0,1 0 0 0 0,0-1 0 0 0,1 1 0 0 0,-1 0 0 0 0,1 0 0 0 0,0 0 0 0 0,1 1 0 0 0,-1-1 0 0 0,-1 11 0 0 0,2-3 0 0 0,0 1 0 0 0,1-1 0 0 0,0 1 0 0 0,1-1 0 0 0,1 1 0 0 0,0-1 0 0 0,1 0 0 0 0,0 0 0 0 0,8 20 0 0 0,3 1 0 0 0,1 0 0 0 0,25 38 0 0 0,-26-43 0 0 0,-34-92 0 0 0,16 50 0 0 0,-7-7 0 0 0,4 15 0 0 0,-5 14 0 0 0,1 5 0 0 0,-1 0 0 0 0,2 1 0 0 0,0 0 0 0 0,1 1 0 0 0,-12 29 0 0 0,6-7 0 0 0,-15 59 0 0 0,-26 207 0 0 0,39-187 0 0 0,11-61 0 0 0,3 1 0 0 0,2 0 0 0 0,8 69 0 0 0,-6-101 0 0 0,-2 0 0 0 0,-7 45 0 0 0,4-42 0 0 0,-1 55 0 0 0,15 53 0 0 0,-4-86 0 0 0,-2 1 0 0 0,-6 91 0 0 0,-2-112 0 0 0,-6 97 0 0 0,9-108 0 0 0,0 0 0 0 0,0-2 0 0 0,0 0 0 0 0,-1-1 0 0 0,0 0 0 0 0,0 0 0 0 0,2 1 0 0 0,1 68 0 0 0,-1-70 0 0 0,0-2 0 0 0,0-3-55 0 0,0-8-343 0 0,9-19-1546 0 0,20-36-7811 0 0,-10 30 6222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1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43 388 0 0,'0'0'234'0'0,"1"-1"0"0"0,-1 0 0 0 0,0 1-1 0 0,0-1 1 0 0,0 0 0 0 0,0 1 0 0 0,0-1 0 0 0,0 0 0 0 0,0 1 0 0 0,0-1-1 0 0,0 0 1 0 0,0 1 0 0 0,-1-1 0 0 0,1 0 0 0 0,0 1 0 0 0,0-1 0 0 0,0 0-1 0 0,-1 1 1 0 0,1-1 0 0 0,0 1 0 0 0,-1-1 0 0 0,1 1 0 0 0,-1-1 0 0 0,0 0-1 0 0,-18-11 3153 0 0,-25-2 1872 0 0,40 14-4186 0 0,-12 0 1358 0 0,15 0-2335 0 0,1 0 0 0 0,-1 0 0 0 0,1 0 0 0 0,0 0 0 0 0,-1 0 0 0 0,1 0 0 0 0,-1 1 0 0 0,1-1 0 0 0,0 0 0 0 0,-1 0 0 0 0,1 0 0 0 0,0 0 0 0 0,-1 1 0 0 0,1-1 0 0 0,0 0 0 0 0,-1 0 0 0 0,1 1 0 0 0,0-1-1 0 0,-1 0 1 0 0,1 0 0 0 0,0 1 0 0 0,0-1 0 0 0,-1 0 0 0 0,1 1 0 0 0,0-1 0 0 0,0 0 0 0 0,0 1 0 0 0,0-1 0 0 0,-1 1 0 0 0,1-1 0 0 0,0 0 0 0 0,0 1 0 0 0,0-1 0 0 0,0 1 0 0 0,0-1 0 0 0,0 0 0 0 0,0 1 0 0 0,0-1 0 0 0,0 1 0 0 0,0-1-1 0 0,0 0 1 0 0,0 1 0 0 0,0-1 0 0 0,1 0 0 0 0,-1 1 0 0 0,0-1 0 0 0,0 1 0 0 0,5 8 228 0 0,1-1 0 0 0,0 1 0 0 0,0-1 0 0 0,0 0-1 0 0,1-1 1 0 0,0 0 0 0 0,12 9 0 0 0,66 46 1021 0 0,-30-24-572 0 0,7 7-8 0 0,43 34 307 0 0,-92-68-863 0 0,0 0 0 0 0,-2 1-1 0 0,1 1 1 0 0,-2 0 0 0 0,15 23-1 0 0,-23-33-169 0 0,0-1 1 0 0,-1 1-1 0 0,1-1 0 0 0,-1 1 0 0 0,0 0 0 0 0,0 0 1 0 0,0 0-1 0 0,0-1 0 0 0,-1 1 0 0 0,1 0 0 0 0,-1 0 1 0 0,0 0-1 0 0,0 0 0 0 0,0 0 0 0 0,0 0 0 0 0,0 0 0 0 0,-1 0 1 0 0,1 0-1 0 0,-1 0 0 0 0,0 0 0 0 0,1 0 0 0 0,-2 0 1 0 0,1-1-1 0 0,0 1 0 0 0,0 0 0 0 0,-1-1 0 0 0,0 1 1 0 0,1-1-1 0 0,-1 1 0 0 0,0-1 0 0 0,0 0 0 0 0,0 0 1 0 0,0 0-1 0 0,-1 0 0 0 0,1 0 0 0 0,-1-1 0 0 0,-4 4 1 0 0,-3 0-10 0 0,0 0 1 0 0,0 0 0 0 0,-1-1 0 0 0,0-1 0 0 0,1 1-1 0 0,-1-2 1 0 0,-1 1 0 0 0,1-2 0 0 0,0 1 0 0 0,-20-2-1 0 0,-3-1 61 0 0,1-1 0 0 0,-42-9 0 0 0,60 8-90 0 0,-1 0 1 0 0,1-1-1 0 0,0-1 1 0 0,0 0-1 0 0,1-1 0 0 0,-24-14 1 0 0,35 19-1 0 0,0-1-1 0 0,0 0 1 0 0,1-1 0 0 0,-1 1 0 0 0,1 0 0 0 0,-1-1 0 0 0,1 1-1 0 0,0-1 1 0 0,0 0 0 0 0,0 0 0 0 0,0 0 0 0 0,1 0 0 0 0,-1 0-1 0 0,1 0 1 0 0,-2-5 0 0 0,3 5-1 0 0,-1 0 1 0 0,1-1-1 0 0,0 1 1 0 0,1-1-1 0 0,-1 1 1 0 0,0 0-1 0 0,1-1 0 0 0,0 1 1 0 0,0 0-1 0 0,0 0 1 0 0,0 0-1 0 0,1 0 1 0 0,-1 0-1 0 0,1 0 0 0 0,-1 0 1 0 0,1 0-1 0 0,0 0 1 0 0,0 1-1 0 0,3-3 1 0 0,7-9-31 0 0,1 1 1 0 0,1 0 0 0 0,0 1 0 0 0,1 1-1 0 0,0 0 1 0 0,1 1 0 0 0,0 1 0 0 0,0 0-1 0 0,1 1 1 0 0,25-8 0 0 0,-17 8-15 0 0,0 1-1 0 0,0 1 1 0 0,1 1 0 0 0,0 2 0 0 0,0 0-1 0 0,52 2 1 0 0,-65 3 33 0 0,1 0-1 0 0,-1 0 0 0 0,1 2 0 0 0,-1-1 1 0 0,0 2-1 0 0,0 0 0 0 0,14 7 0 0 0,-5 0-1359 0 0,0 2-1 0 0,39 30 0 0 0,-52-38-67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6:56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136 316 80 0 0,'-30'-22'2650'0'0,"14"5"1928"0"0,16 16-4343 0 0,-1 0 1 0 0,1 0-1 0 0,0 0 0 0 0,0 1 1 0 0,-1-1-1 0 0,1 0 1 0 0,0 0-1 0 0,0 0 0 0 0,0 0 1 0 0,0 0-1 0 0,0 0 0 0 0,0 0 1 0 0,0 0-1 0 0,0 0 0 0 0,0 1 1 0 0,0-1-1 0 0,0 0 1 0 0,1 0-1 0 0,-1 0 0 0 0,0 0 1 0 0,1 0-1 0 0,-1 0 0 0 0,0 1 1 0 0,2-2-1 0 0,13-18 2547 0 0,-14 18-2749 0 0,45-42 4164 0 0,-38 38-3760 0 0,-1 0-1 0 0,1-1 1 0 0,-1 0 0 0 0,-1 0 0 0 0,0 0-1 0 0,0-1 1 0 0,0 0 0 0 0,-1 0 0 0 0,0 0 0 0 0,6-15-1 0 0,-10 20-383 0 0,-1 1 0 0 0,0-1 0 0 0,-1 0 0 0 0,1 1 0 0 0,0-1 0 0 0,-1 1 0 0 0,1-1-1 0 0,-1 1 1 0 0,0-1 0 0 0,0 1 0 0 0,0-1 0 0 0,0 1 0 0 0,0 0 0 0 0,-1-1 0 0 0,1 1 0 0 0,-1 0-1 0 0,1 0 1 0 0,-1 0 0 0 0,0 0 0 0 0,-4-3 0 0 0,2 1-5 0 0,0 0 0 0 0,-1 0 0 0 0,1 1-1 0 0,-1 0 1 0 0,0 0 0 0 0,0 0 0 0 0,0 0 0 0 0,-1 1 0 0 0,1 0-1 0 0,0 0 1 0 0,-1 0 0 0 0,0 1 0 0 0,1 0 0 0 0,-1 0-1 0 0,-10 0 1 0 0,6 1 23 0 0,0 0-1 0 0,0 1 1 0 0,1 0-1 0 0,-1 1 1 0 0,0 0-1 0 0,0 1 1 0 0,1 0-1 0 0,-11 5 1 0 0,19-8-60 0 0,1 0 1 0 0,-1 0 0 0 0,0 0 0 0 0,0 0 0 0 0,1 1 0 0 0,-1-1 0 0 0,0 0 0 0 0,1 1 0 0 0,-1-1 0 0 0,0 0 0 0 0,1 1 0 0 0,-1-1 0 0 0,1 1 0 0 0,-1-1 0 0 0,1 0 0 0 0,-1 1-1 0 0,1 0 1 0 0,-1-1 0 0 0,1 1 0 0 0,-1-1 0 0 0,1 1 0 0 0,0 0 0 0 0,-1-1 0 0 0,1 1 0 0 0,0 0 0 0 0,-1-1 0 0 0,1 1 0 0 0,0 0 0 0 0,0-1 0 0 0,0 1 0 0 0,0 0 0 0 0,0 0-1 0 0,0-1 1 0 0,0 1 0 0 0,0 0 0 0 0,0-1 0 0 0,0 1 0 0 0,0 0 0 0 0,0 0 0 0 0,0-1 0 0 0,1 1 0 0 0,-1 0 0 0 0,0-1 0 0 0,1 1 0 0 0,-1 0 0 0 0,0-1 0 0 0,1 1 0 0 0,-1-1-1 0 0,1 1 1 0 0,-1 0 0 0 0,0-1 0 0 0,1 1 0 0 0,1 0 0 0 0,0 1 17 0 0,1 0 0 0 0,-1 0 0 0 0,1 0 0 0 0,0 0-1 0 0,0 0 1 0 0,0-1 0 0 0,0 1 0 0 0,0-1 0 0 0,0 0 0 0 0,5 1 0 0 0,29 3 22 0 0,-35-5-170 0 0,3-1-68 0 0,16 0-74 0 0,-15 0-83 0 0,-3 1-104 0 0,19-5-808 0 0,-20 4 487 0 0,2-3-776 0 0,-1 2-673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0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4 952 0 0,'-17'-3'9474'0'0,"28"7"-1368"0"0,14 6-7066 0 0,57 21 2457 0 0,101 24 0 0 0,92 4-2 0 0,-220-50-2954 0 0,-24-5-184 0 0,54 15 1 0 0,-83-18-358 0 0,-1-1 1 0 0,1 1-1 0 0,-1 0 1 0 0,1-1 0 0 0,-1 1-1 0 0,1 0 1 0 0,-1 0-1 0 0,1 0 1 0 0,-1 0-1 0 0,0 0 1 0 0,0 0-1 0 0,1 0 1 0 0,-1 1-1 0 0,0-1 1 0 0,0 0-1 0 0,0 1 1 0 0,0-1 0 0 0,0 1-1 0 0,-1-1 1 0 0,2 2-1 0 0,-2 0-2 0 0,1 0-1 0 0,0 0 1 0 0,-1 0 0 0 0,0 0 0 0 0,0-1-1 0 0,0 1 1 0 0,0 0 0 0 0,0 0-1 0 0,-1 0 1 0 0,0 5 0 0 0,-3 4-4 0 0,0-1 1 0 0,-1 1-1 0 0,0-1 0 0 0,-11 16 1 0 0,-7 9 129 0 0,-2-1 0 0 0,-1-2 0 0 0,-52 51 0 0 0,-105 78 675 0 0,73-68-602 0 0,104-89-197 0 0,-12 15 0 0 0,18-20-23 0 0,-1 0 1 0 0,1 1-1 0 0,0-1 0 0 0,0 0 1 0 0,-1 1-1 0 0,1-1 0 0 0,0 0 1 0 0,0 1-1 0 0,0-1 0 0 0,-1 1 1 0 0,1-1-1 0 0,0 0 0 0 0,0 1 0 0 0,0-1 1 0 0,0 1-1 0 0,0-1 0 0 0,0 0 1 0 0,0 1-1 0 0,0-1 0 0 0,0 1 1 0 0,0-1-1 0 0,0 0 0 0 0,0 1 1 0 0,0-1-1 0 0,0 1 0 0 0,0-1 1 0 0,0 0-1 0 0,1 1 0 0 0,-1-1 1 0 0,0 0-1 0 0,0 1 0 0 0,0-1 1 0 0,1 0-1 0 0,-1 1 0 0 0,0-1 1 0 0,0 0-1 0 0,1 1 0 0 0,-1-1 1 0 0,0 0-1 0 0,1 0 0 0 0,-1 1 0 0 0,0-1 1 0 0,1 0-1 0 0,-1 0 0 0 0,1 0 1 0 0,-1 1-1 0 0,19 3-1871 0 0,-16-4 1505 0 0,43 6-9636 0 0,-30-6 6701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247 936 16 0 0,'-21'2'4506'0'0,"19"-2"-3370"0"0,1 1 1 0 0,-1-1-1 0 0,0 0 1 0 0,0 1-1 0 0,0-1 1 0 0,0 0-1 0 0,0 0 1 0 0,0-1-1 0 0,0 1 1 0 0,0 0-1 0 0,0-1 1 0 0,1 1-1 0 0,-1-1 1 0 0,0 1-1 0 0,-2-2 0 0 0,-11-12 1319 0 0,1-6-987 0 0,1-1-1 0 0,-14-31 0 0 0,8 16-728 0 0,2 3-588 0 0,1 0-1 0 0,2-1 0 0 0,1 0 1 0 0,2-1-1 0 0,1-1 0 0 0,2 0 1 0 0,1 0-1 0 0,-2-62 0 0 0,9 79-53 0 0,0-1-1 0 0,2 1 1 0 0,0 0-1 0 0,2-1 1 0 0,0 1 0 0 0,1 0-1 0 0,13-32 1 0 0,-11 37-66 0 0,0 0 0 0 0,1 0 0 0 0,0 1-1 0 0,1 0 1 0 0,1 1 0 0 0,0 0 0 0 0,1 0 0 0 0,0 1 0 0 0,1 1 0 0 0,21-16 0 0 0,-15 14-31 0 0,-1 2 0 0 0,1 1 0 0 0,1 0 0 0 0,-1 1 0 0 0,36-10 0 0 0,-39 14 0 0 0,1 1 0 0 0,0 0 0 0 0,-1 1 0 0 0,1 1 0 0 0,0 0 0 0 0,1 1 0 0 0,29 4 0 0 0,-39-3 0 0 0,1 1 0 0 0,-1-1 0 0 0,0 1 0 0 0,0 1 0 0 0,0 0 0 0 0,0-1 0 0 0,0 2 0 0 0,0-1 0 0 0,-1 1 0 0 0,0 0 0 0 0,0 1 0 0 0,0-1 0 0 0,0 1 0 0 0,-1 0 0 0 0,0 1 0 0 0,0-1 0 0 0,0 1 0 0 0,0 0 0 0 0,-1 0 0 0 0,0 1 0 0 0,-1-1 0 0 0,1 1 0 0 0,-1 0 0 0 0,0 0 0 0 0,-1 0 0 0 0,0 0 0 0 0,0 0 0 0 0,0 1 0 0 0,-1-1 0 0 0,0 0 0 0 0,-1 1 0 0 0,0-1 0 0 0,0 1 0 0 0,0-1 0 0 0,-1 1 0 0 0,-2 9 0 0 0,0-4 0 0 0,0 1 0 0 0,-2-1 0 0 0,1 0 0 0 0,-1 0 0 0 0,-1 0 0 0 0,-1-1 0 0 0,0 1 0 0 0,0-2 0 0 0,-1 1 0 0 0,0-1 0 0 0,-1 0 0 0 0,-1-1 0 0 0,1 0 0 0 0,-21 16 0 0 0,6-8 0 0 0,-1-2 0 0 0,0 0 0 0 0,-1-2 0 0 0,-1 0 0 0 0,-54 18 0 0 0,34-24 0 0 0,37-6 0 0 0,32-1 0 0 0,14 2 0 0 0,0 2 0 0 0,-1 1 0 0 0,68 22 0 0 0,-96-26 0 0 0,39 13 0 0 0,-2 2 0 0 0,0 2 0 0 0,-1 2 0 0 0,-1 2 0 0 0,0 1 0 0 0,37 31 0 0 0,-36-26 0 0 0,-34-25 0 0 0,-8-4-340 0 0,-1 0 0 0 0,1 1 0 0 0,-1-1 0 0 0,1 0-1 0 0,0 1 1 0 0,-1-1 0 0 0,1 0 0 0 0,0 0 0 0 0,0 1 0 0 0,-1-1 0 0 0,1 0 0 0 0,0 0 0 0 0,0 0-1 0 0,-1 0 1 0 0,1 0 0 0 0,0 0 0 0 0,0 0 0 0 0,-1 0 0 0 0,1-1 0 0 0,0 1 0 0 0,-1 0 0 0 0,1 0-1 0 0,0-1 1 0 0,-1 1 0 0 0,1 0 0 0 0,0-1 0 0 0,-1 1 0 0 0,1 0 0 0 0,0-1 0 0 0,0 0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2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17 240 0 0,'-9'-16'13363'0'0,"6"25"-12562"0"0,2 0 0 0 0,-1 0 0 0 0,1 1 0 0 0,1-1 0 0 0,0 0 0 0 0,0 0 0 0 0,1 1 0 0 0,2 8 0 0 0,0 18 922 0 0,-2 2-60 0 0,1 0-1 0 0,3 0 0 0 0,17 71 0 0 0,-8-79-5536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87 102 7333 0 0,'-23'-2'4963'0'0,"11"1"-2631"0"0,0 0-1 0 0,0-1 0 0 0,-16-4 1596 0 0,58-10-1788 0 0,63-6 260 0 0,105-8-1 0 0,-2 14-4432 0 0,-161 14-521 0 0,7 1-5129 0 0,-24-1 4617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4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56 0 0,'4'-2'1784'0'0,"2"4"1925"0"0,-3 0-3417 0 0,1-1 228 0 0,-1 1 1 0 0,0 1-1 0 0,1-1 1 0 0,-1 0-1 0 0,0 1 1 0 0,0 0-1 0 0,0 0 1 0 0,5 6-1 0 0,3 8 577 0 0,-1 0 0 0 0,0 1 0 0 0,-1 0 0 0 0,-1 0 0 0 0,-1 1 0 0 0,0 0 0 0 0,-2 1 0 0 0,0-1 0 0 0,4 41 0 0 0,-6-24 1344 0 0,-1 1 1 0 0,-7 69-1 0 0,5-106-2422 0 0,0 0 0 0 0,0 1-1 0 0,0-1 1 0 0,0 0 0 0 0,0 0 0 0 0,0 0-1 0 0,0 1 1 0 0,0-1 0 0 0,0 0 0 0 0,0 0-1 0 0,0 0 1 0 0,0 0 0 0 0,-1 1 0 0 0,1-1-1 0 0,0 0 1 0 0,0 0 0 0 0,0 0-1 0 0,0 0 1 0 0,0 1 0 0 0,0-1 0 0 0,0 0-1 0 0,-1 0 1 0 0,1 0 0 0 0,0 0 0 0 0,0 0-1 0 0,0 0 1 0 0,0 1 0 0 0,0-1-1 0 0,-1 0 1 0 0,1 0 0 0 0,0 0 0 0 0,0 0-1 0 0,0 0 1 0 0,-1 0 0 0 0,1 0 0 0 0,0 0-1 0 0,0 0 1 0 0,0 0 0 0 0,-1 0 0 0 0,-7-5 614 0 0,-2-7-304 0 0,5 5-263 0 0,1 0-1 0 0,0 0 1 0 0,1-1 0 0 0,-1 1-1 0 0,1-1 1 0 0,1 0 0 0 0,0 0-1 0 0,-2-11 1 0 0,-6-67 149 0 0,9 73-192 0 0,-1-13 7 0 0,1 0 0 0 0,2-1 0 0 0,0 1 1 0 0,2 0-1 0 0,1 0 0 0 0,1 0 0 0 0,1 1 1 0 0,16-45-1 0 0,-17 59-23 0 0,0 0 1 0 0,1 0-1 0 0,0 0 0 0 0,0 0 1 0 0,1 1-1 0 0,1 0 1 0 0,-1 1-1 0 0,2 0 0 0 0,-1 0 1 0 0,1 0-1 0 0,1 1 0 0 0,0 1 1 0 0,0 0-1 0 0,0 0 1 0 0,1 1-1 0 0,0 0 0 0 0,0 1 1 0 0,0 0-1 0 0,1 0 1 0 0,20-4-1 0 0,-21 7-1 0 0,0 1 0 0 0,0 0-1 0 0,1 1 1 0 0,-1 0 0 0 0,0 1 0 0 0,0 0 0 0 0,0 1-1 0 0,0 0 1 0 0,0 1 0 0 0,0 0 0 0 0,-1 0 0 0 0,16 8-1 0 0,-20-8-2 0 0,-1 0-1 0 0,0 0 0 0 0,0 0 1 0 0,-1 1-1 0 0,1-1 0 0 0,-1 1 0 0 0,0 0 1 0 0,0 1-1 0 0,0-1 0 0 0,0 1 1 0 0,4 6-1 0 0,-6-7-1 0 0,0 0 0 0 0,-1 0 0 0 0,1 1 0 0 0,-1-1 0 0 0,0 0 0 0 0,0 1 0 0 0,0-1 1 0 0,0 1-1 0 0,-1-1 0 0 0,0 1 0 0 0,0-1 0 0 0,0 1 0 0 0,0 0 0 0 0,-1-1 0 0 0,0 1 0 0 0,-1 4 0 0 0,-2 2-17 0 0,0-1 0 0 0,0 1 0 0 0,-1-1-1 0 0,0 0 1 0 0,-1 0 0 0 0,0-1 0 0 0,-1 0-1 0 0,0 0 1 0 0,0 0 0 0 0,-13 11 0 0 0,6-7-66 0 0,-2 0 1 0 0,1-1-1 0 0,-2-1 0 0 0,1-1 1 0 0,-24 12-1 0 0,34-20 50 0 0,-17 9-225 0 0,-37 23 0 0 0,60-34 253 0 0,-1 0 0 0 0,1 0-1 0 0,0 1 1 0 0,0-1 0 0 0,0 0 0 0 0,0 0-1 0 0,-1 0 1 0 0,1 0 0 0 0,0 1 0 0 0,0-1-1 0 0,0 0 1 0 0,0 0 0 0 0,0 1 0 0 0,0-1-1 0 0,0 0 1 0 0,0 0 0 0 0,-1 0 0 0 0,1 1-1 0 0,0-1 1 0 0,0 0 0 0 0,0 0 0 0 0,0 1-1 0 0,0-1 1 0 0,0 0 0 0 0,0 0 0 0 0,0 1-1 0 0,1-1 1 0 0,-1 0 0 0 0,0 0 0 0 0,0 1 0 0 0,0-1-1 0 0,0 0 1 0 0,0 0 0 0 0,0 1 0 0 0,0-1-1 0 0,0 0 1 0 0,1 0 0 0 0,-1 0 0 0 0,0 0-1 0 0,0 1 1 0 0,0-1 0 0 0,1 0 0 0 0,-1 0-1 0 0,0 0 1 0 0,0 1 0 0 0,16 9 55 0 0,0 1-1 0 0,1-2 1 0 0,0 0 0 0 0,31 12 0 0 0,20 9 324 0 0,18 14 42 0 0,120 58 805 0 0,-138-72-1668 0 0,-53-30-2693 0 0,10-8-8151 0 0,-16 4 8223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4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38 932 0 0,'4'-4'1367'0'0,"1"-1"0"0"0,-1 1 1 0 0,1 0-1 0 0,0 1 0 0 0,0-1 0 0 0,1 1 0 0 0,-1 0 1 0 0,0 1-1 0 0,9-4 0 0 0,-13 6-1174 0 0,0 0 0 0 0,0 0-1 0 0,0 0 1 0 0,0 0 0 0 0,0 0 0 0 0,0 1 0 0 0,0-1-1 0 0,0 0 1 0 0,0 1 0 0 0,0-1 0 0 0,0 0 0 0 0,0 1-1 0 0,0-1 1 0 0,0 1 0 0 0,-1 0 0 0 0,1-1-1 0 0,0 1 1 0 0,0 0 0 0 0,0-1 0 0 0,-1 1 0 0 0,1 0-1 0 0,0 0 1 0 0,0 0 0 0 0,12 21 2046 0 0,-9-12-1539 0 0,-1 1 0 0 0,0 0-1 0 0,-1 0 1 0 0,0 0 0 0 0,-1 0 0 0 0,0 0 0 0 0,-1 20-1 0 0,-3 4 571 0 0,-8 39 0 0 0,5-44-256 0 0,2 1-1 0 0,-1 31 1 0 0,5-57-1004 0 0,0-1-1 0 0,0 1 1 0 0,1 0-1 0 0,-1 0 1 0 0,1 0 0 0 0,0-1-1 0 0,0 1 1 0 0,1 0 0 0 0,-1-1-1 0 0,1 1 1 0 0,3 5 0 0 0,-2-7-10 0 0,-1 0 0 0 0,1 0 0 0 0,0 0 0 0 0,0-1 0 0 0,0 1 1 0 0,0-1-1 0 0,0 1 0 0 0,0-1 0 0 0,1 0 0 0 0,-1-1 0 0 0,1 1 1 0 0,-1 0-1 0 0,1-1 0 0 0,7 2 0 0 0,30 5 0 0 0,1-1 0 0 0,0-2 0 0 0,70-1 0 0 0,-2 0 0 0 0,-28-2-13277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5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12 323 472 0 0,'0'0'268'0'0,"-1"-1"0"0"0,0 1 0 0 0,0-1 0 0 0,0 1 0 0 0,1-1-1 0 0,-1 1 1 0 0,0-1 0 0 0,1 0 0 0 0,-1 0 0 0 0,0 1 0 0 0,1-1 0 0 0,-1 0 0 0 0,1 0 0 0 0,-1 0 0 0 0,1 1 0 0 0,0-1-1 0 0,-1 0 1 0 0,1 0 0 0 0,0 0 0 0 0,0 0 0 0 0,-1 0 0 0 0,1 0 0 0 0,0 0 0 0 0,0 0 0 0 0,0 0 0 0 0,0 0-1 0 0,0 0 1 0 0,0 1 0 0 0,1-3 0 0 0,0 2 49 0 0,-1 0-1 0 0,1 0 1 0 0,0 0 0 0 0,-1 1-1 0 0,1-1 1 0 0,0 0 0 0 0,0 0-1 0 0,0 1 1 0 0,0-1-1 0 0,0 1 1 0 0,0-1 0 0 0,0 1-1 0 0,2-1 1 0 0,13-4-594 0 0,98-9 2936 0 0,128 0 0 0 0,-129 9-2006 0 0,1274-43 4537 0 0,-451 21-2948 0 0,471-52 819 0 0,-698 13-1448 0 0,-545 38-1926 0 0,-145 26-936 0 0,-9 3-1544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6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204 361 520 0 0,'-21'-4'8954'0'0,"20"5"-8702"0"0,1-1 0 0 0,-1 1 0 0 0,0-1 0 0 0,1 1 0 0 0,-1 0 0 0 0,1-1 0 0 0,-1 1 0 0 0,0 0 0 0 0,1-1 0 0 0,0 1 0 0 0,-1 0 0 0 0,1-1 0 0 0,-1 1 0 0 0,1 0 0 0 0,0 0 0 0 0,-1 0 0 0 0,1-1 0 0 0,0 1 0 0 0,0 0 0 0 0,0 0 0 0 0,0 0 0 0 0,0 0 0 0 0,0 0 1 0 0,0-1-1 0 0,0 1 0 0 0,0 0 0 0 0,0 0 0 0 0,0 0 0 0 0,1 1 0 0 0,5 38 2609 0 0,-3-22-1822 0 0,0 11 13 0 0,-1 0-1 0 0,-2 0 0 0 0,-1 1 1 0 0,-1-1-1 0 0,-1 0 0 0 0,-2 0 1 0 0,-13 45-1 0 0,18-73-1009 0 0,0-1-1 0 0,0 0 1 0 0,0 1-1 0 0,-1-1 1 0 0,1 1 0 0 0,0-1-1 0 0,0 1 1 0 0,0-1-1 0 0,0 1 1 0 0,-1-1-1 0 0,1 0 1 0 0,0 1 0 0 0,-1-1-1 0 0,1 1 1 0 0,0-1-1 0 0,0 0 1 0 0,-1 1 0 0 0,1-1-1 0 0,-1 0 1 0 0,1 0-1 0 0,0 1 1 0 0,-1-1-1 0 0,1 0 1 0 0,-1 0 0 0 0,1 1-1 0 0,0-1 1 0 0,-1 0-1 0 0,1 0 1 0 0,-1 0 0 0 0,1 0-1 0 0,-1 0 1 0 0,1 0-1 0 0,-1 0 1 0 0,-1 0 3 0 0,1-1 0 0 0,0 1-1 0 0,0-1 1 0 0,0 1 0 0 0,0-1 0 0 0,0 0 0 0 0,0 1 0 0 0,0-1 0 0 0,0 0-1 0 0,0 0 1 0 0,0 0 0 0 0,-1-1 0 0 0,-21-33 261 0 0,23 35-288 0 0,-21-40 222 0 0,1-1 1 0 0,-27-83-1 0 0,42 104-222 0 0,0 0 0 0 0,0 0 0 0 0,2-1 0 0 0,1 1 0 0 0,0-1 0 0 0,2 1 0 0 0,0-1 0 0 0,6-37 0 0 0,-3 45-13 0 0,1-1 1 0 0,1 1-1 0 0,0 0 1 0 0,1 0-1 0 0,0 1 1 0 0,1 0-1 0 0,0 0 1 0 0,1 1-1 0 0,0-1 1 0 0,1 2 0 0 0,0-1-1 0 0,1 1 1 0 0,0 1-1 0 0,1 0 1 0 0,-1 0-1 0 0,2 1 1 0 0,-1 0-1 0 0,1 1 1 0 0,20-9-1 0 0,-19 10 1 0 0,0 1-1 0 0,1 0 0 0 0,-1 1 1 0 0,1 0-1 0 0,0 1 0 0 0,0 1 1 0 0,0 0-1 0 0,0 0 0 0 0,0 2 1 0 0,0 0-1 0 0,1 1 0 0 0,-1 0 1 0 0,0 1-1 0 0,0 0 0 0 0,0 1 1 0 0,-1 1-1 0 0,1 0 0 0 0,-1 1 1 0 0,15 8-1 0 0,-21-10-5 0 0,-1 1 0 0 0,0 0 0 0 0,-1 0 0 0 0,1 0 0 0 0,-1 1 0 0 0,0 0 0 0 0,0 0 0 0 0,0 1 0 0 0,-1-1 0 0 0,1 1 0 0 0,-2 0 0 0 0,1 0 0 0 0,0 0 0 0 0,-1 1 0 0 0,0-1 0 0 0,3 13 0 0 0,-5-13 0 0 0,1 0 0 0 0,-1 1 0 0 0,-1-1 0 0 0,0 0 0 0 0,0 0 0 0 0,0 1 0 0 0,0-1 0 0 0,-1 0 0 0 0,0 0 0 0 0,0 0 0 0 0,-1 1 0 0 0,0-1 0 0 0,0-1 0 0 0,0 1 0 0 0,-1 0 0 0 0,0 0 0 0 0,0-1 0 0 0,0 0 0 0 0,-5 6 0 0 0,0-1 0 0 0,-1 0 0 0 0,-1 0 0 0 0,0-1 0 0 0,0 0 0 0 0,-1 0 0 0 0,-16 8 0 0 0,-74 36 0 0 0,86-46 0 0 0,1-2-1 0 0,10-4-1 0 0,0 0 1 0 0,1 0-1 0 0,-1 1 1 0 0,1-1 0 0 0,-1 1-1 0 0,1 0 1 0 0,0 0-1 0 0,0 0 1 0 0,-6 5 0 0 0,9-6-13 0 0,13 10 40 0 0,-2-5-26 0 0,1 0 1 0 0,-1-1 0 0 0,1 0 0 0 0,19 5-1 0 0,-3-1 0 0 0,257 94 0 0 0,-155-56 0 0 0,-126-44 0 0 0,-1 0 0 0 0,19 0 0 0 0,-13-3 0 0 0,-3-4-61 0 0,2-2-527 0 0,10-5-13541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7:07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9209 0 0,'18'-22'8281'0'0,"10"-10"-3177"0"0,-11 13-2326 0 0,-16 19-2714 0 0,-1-1 0 0 0,0 1 0 0 0,1 0 0 0 0,-1-1 0 0 0,0 1 0 0 0,1-1 0 0 0,-1 1 0 0 0,0 0 1 0 0,1-1-1 0 0,-1 1 0 0 0,1 0 0 0 0,-1 0 0 0 0,1-1 0 0 0,-1 1 0 0 0,1 0 0 0 0,-1 0 0 0 0,1 0 0 0 0,-1 0 0 0 0,1 0 0 0 0,-1-1 0 0 0,1 1 0 0 0,-1 0 0 0 0,1 0 0 0 0,0 0 0 0 0,-1 0 0 0 0,1 1 0 0 0,-1-1 0 0 0,1 0 0 0 0,-1 0 0 0 0,1 0 0 0 0,-1 0 0 0 0,1 0 0 0 0,-1 1 0 0 0,1-1 0 0 0,-1 0 0 0 0,0 0 0 0 0,1 1 0 0 0,-1-1 0 0 0,1 0 0 0 0,-1 1 0 0 0,1-1 0 0 0,-1 1 0 0 0,0-1 0 0 0,1 0 0 0 0,-1 1 0 0 0,1 0 0 0 0,0 1 79 0 0,0 1 0 0 0,1-1 0 0 0,-1 0 0 0 0,0 1 0 0 0,0-1-1 0 0,0 1 1 0 0,1 4 0 0 0,-1 8 171 0 0,-1 0 0 0 0,0 1 0 0 0,0-1 0 0 0,-2 0 0 0 0,-4 19-1 0 0,3-17 27 0 0,1 1 0 0 0,0 0 0 0 0,2 25 0 0 0,0-39-340 0 0,1 0 0 0 0,0 0 0 0 0,1-1 0 0 0,-1 1 0 0 0,1 0 0 0 0,-1-1 0 0 0,1 1 0 0 0,0-1 0 0 0,1 0 0 0 0,-1 1 0 0 0,0-1 0 0 0,1 0 0 0 0,0 0 0 0 0,0-1 0 0 0,0 1 0 0 0,0-1 0 0 0,0 1 0 0 0,0-1 0 0 0,1 0 0 0 0,6 3 0 0 0,4 2 0 0 0,1-1 0 0 0,0 0 0 0 0,28 6 0 0 0,-8-3 0 0 0,0-1 0 0 0,0-3 0 0 0,1 0 0 0 0,-1-3 0 0 0,68-2 0 0 0,-87-2 0 0 0,14-5-47 0 0,-21 1-182 0 0,-8 4 100 0 0,1 0-650 0 0,-3-2-1740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1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153 213 108 0 0,'-66'-95'5106'0'0,"-3"2"5513"0"0,51 71-4036 0 0,20 22-6465 0 0,0-1 0 0 0,0 0 1 0 0,0 1-1 0 0,0 0 0 0 0,0-1 0 0 0,0 1 0 0 0,0 0 0 0 0,0 0 1 0 0,0 0-1 0 0,0 0 0 0 0,-1 1 0 0 0,1-1 0 0 0,0 0 1 0 0,0 1-1 0 0,3 1 0 0 0,44 15-1151 0 0,60 31 1 0 0,34 11-6435 0 0,-93-44 4933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2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97 528 0 0,'-1'0'212'0'0,"1"0"1"0"0,0 0-1 0 0,-1-1 1 0 0,1 1-1 0 0,0 0 0 0 0,0-1 1 0 0,-1 1-1 0 0,1 0 0 0 0,0-1 1 0 0,-1 1-1 0 0,1 0 1 0 0,0-1-1 0 0,0 1 0 0 0,0-1 1 0 0,0 1-1 0 0,-1 0 1 0 0,1-1-1 0 0,0 1 0 0 0,0-1 1 0 0,0 1-1 0 0,0-1 0 0 0,0 1 1 0 0,0-1-1 0 0,0 1 1 0 0,0 0-1 0 0,0-1 0 0 0,0 1 1 0 0,0-1-1 0 0,0 1 1 0 0,1-1-1 0 0,-1 1 0 0 0,0 0 1 0 0,0-1-1 0 0,1 0 0 0 0,0 0 73 0 0,0 1 0 0 0,0-1 0 0 0,0 0 0 0 0,0 0 0 0 0,0 1 0 0 0,1-1-1 0 0,-1 1 1 0 0,0-1 0 0 0,0 1 0 0 0,1-1 0 0 0,1 0 0 0 0,48-3 1665 0 0,-43 3-1224 0 0,40-1 219 0 0,1-2 1 0 0,-2-3-1 0 0,1-2 1 0 0,50-16-1 0 0,-19 3 24 0 0,-77 21-913 0 0,14 11 138 0 0,-11 11 39 0 0,-1-1 1 0 0,-1 1 0 0 0,-1 0-1 0 0,-1 0 1 0 0,-3 36 0 0 0,1 5 407 0 0,2-43-446 0 0,5 115 1062 0 0,-3-109-1009 0 0,1-1 0 0 0,1 1 0 0 0,11 32 0 0 0,-15-53-280 0 0,1 0-1 0 0,-1-1 1 0 0,1 1 0 0 0,0 0 0 0 0,0-1 0 0 0,0 1-1 0 0,5 6 1 0 0,-5-8-509 0 0,1-1-1 0 0,-1 1 0 0 0,0 0 1 0 0,0-1-1 0 0,1 1 1 0 0,-1-1-1 0 0,6 3 0 0 0,2-4-6898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117 116 124 0 0,'-55'-13'2937'0'0,"24"7"1211"0"0,1-2 6096 0 0,32 8-10106 0 0,-1 0-1 0 0,1 0 1 0 0,0 0 0 0 0,-1-1 0 0 0,1 1-1 0 0,0-1 1 0 0,-1 0 0 0 0,1 1-1 0 0,0-1 1 0 0,1-1 0 0 0,10-3 470 0 0,33-6 560 0 0,101-22 1945 0 0,-51 8-7886 0 0,-73 19-1910 0 0,-16 4 4555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3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1 147 684 0 0,'12'-25'6573'0'0,"-6"19"-5339"0"0,1 1 1 0 0,0 0 0 0 0,1 0-1 0 0,12-7 1 0 0,7-1 716 0 0,33-9 0 0 0,-26 9-693 0 0,64-27 1665 0 0,-97 39-2259 0 0,-8 2-623 0 0,-1 1-1 0 0,0-1 1 0 0,1 1-1 0 0,-10 4 0 0 0,1-1 1 0 0,-6 2-37 0 0,-1 1 0 0 0,1 1 0 0 0,0 1 0 0 0,1 1 1 0 0,1 1-1 0 0,-23 16 0 0 0,39-25-16 0 0,0 0 0 0 0,1 0 0 0 0,-1 0 0 0 0,1 1 1 0 0,0 0-1 0 0,0-1 0 0 0,0 1 0 0 0,-4 8 0 0 0,7-10 13 0 0,-1-1 0 0 0,0 1 0 0 0,1 0 0 0 0,-1-1-1 0 0,1 1 1 0 0,0 0 0 0 0,-1 0 0 0 0,1 0 0 0 0,0-1 0 0 0,0 1-1 0 0,0 0 1 0 0,1 0 0 0 0,-1 0 0 0 0,0-1 0 0 0,1 1 0 0 0,-1 0 0 0 0,1 0-1 0 0,-1-1 1 0 0,1 1 0 0 0,0 0 0 0 0,0-1 0 0 0,0 1 0 0 0,0-1-1 0 0,0 1 1 0 0,1 1 0 0 0,11 9 0 0 0,0 0-1 0 0,0-1 1 0 0,1-1 0 0 0,1 0-1 0 0,0-1 1 0 0,27 13 0 0 0,-5-3 19 0 0,0 1 9 0 0,43 26 40 0 0,-69-39-43 0 0,-1 1 1 0 0,-1-1-1 0 0,1 2 1 0 0,-1-1-1 0 0,10 13 0 0 0,-18-20-21 0 0,0 0 0 0 0,-1 0 0 0 0,1 0 1 0 0,0 0-1 0 0,0 0 0 0 0,0 0 0 0 0,-1 0 0 0 0,1 0 0 0 0,-1 1 0 0 0,1-1 0 0 0,-1 0 0 0 0,1 1 0 0 0,-1-1 0 0 0,0 0 0 0 0,1 1 0 0 0,-1-1 0 0 0,0 0 0 0 0,0 1 0 0 0,0-1 0 0 0,0 0 0 0 0,0 1 0 0 0,-1-1 0 0 0,1 1 0 0 0,0-1 0 0 0,-1 2 0 0 0,0-1-1 0 0,-1-1 0 0 0,1 1 0 0 0,0 0 0 0 0,-1-1 0 0 0,0 1 0 0 0,1-1 0 0 0,-1 0 0 0 0,0 1 0 0 0,1-1 0 0 0,-1 0 0 0 0,0 0 1 0 0,0 0-1 0 0,0 0 0 0 0,-3 0 0 0 0,-6 2 10 0 0,0 0 0 0 0,-1-1 0 0 0,1 0 1 0 0,0-1-1 0 0,-12 0 0 0 0,-12 0-138 0 0,3-1-381 0 0,1 0 1 0 0,-1-2 0 0 0,-42-8 0 0 0,73 10-353 0 0,-3 0 72 0 0,-1 0-609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4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89 100 0 0,'-4'-7'765'0'0,"-1"0"1"0"0,1 1-1 0 0,-2 0 0 0 0,1 0 0 0 0,-1 1 1 0 0,0-1-1 0 0,0 1 0 0 0,0 0 0 0 0,-1 1 1 0 0,1-1-1 0 0,-1 1 0 0 0,0 1 0 0 0,-1-1 0 0 0,1 1 1 0 0,-12-3-1 0 0,12 4-377 0 0,0 1-1 0 0,0 0 1 0 0,1 0-1 0 0,-1 0 1 0 0,-1 1-1 0 0,1 0 1 0 0,0 0 0 0 0,0 1-1 0 0,0 0 1 0 0,0 0-1 0 0,1 0 1 0 0,-1 1 0 0 0,0 0-1 0 0,1 1 1 0 0,-1 0-1 0 0,1 0 1 0 0,-12 7-1 0 0,8-3-45 0 0,0 1 0 0 0,0 0-1 0 0,1 1 1 0 0,0-1-1 0 0,1 2 1 0 0,0-1-1 0 0,0 1 1 0 0,1 1-1 0 0,1-1 1 0 0,0 1-1 0 0,0 0 1 0 0,1 1-1 0 0,-6 18 1 0 0,8-20-176 0 0,0 0 1 0 0,2 0-1 0 0,-1 1 1 0 0,1-1-1 0 0,0 1 1 0 0,1-1-1 0 0,1 0 1 0 0,-1 1-1 0 0,2-1 1 0 0,-1 1-1 0 0,1-1 1 0 0,1 0-1 0 0,0 0 1 0 0,0 0-1 0 0,1-1 1 0 0,9 16-1 0 0,-7-14-50 0 0,0-1-1 0 0,2-1 1 0 0,-1 1-1 0 0,1-1 0 0 0,0-1 1 0 0,1 1-1 0 0,19 13 0 0 0,-24-19-95 0 0,0 0-1 0 0,1 0 0 0 0,0-1 0 0 0,0 1 0 0 0,0-1 0 0 0,0 0 0 0 0,0 0 0 0 0,0 0 1 0 0,0-1-1 0 0,0 0 0 0 0,1 0 0 0 0,-1 0 0 0 0,1-1 0 0 0,-1 0 0 0 0,1 0 0 0 0,-1 0 1 0 0,0-1-1 0 0,1 1 0 0 0,8-4 0 0 0,-10 2-17 0 0,1 0 0 0 0,-1 0-1 0 0,0-1 1 0 0,-1 1 0 0 0,1-1 0 0 0,0 0 0 0 0,-1 0-1 0 0,0-1 1 0 0,0 1 0 0 0,0-1 0 0 0,0 1 0 0 0,0-1-1 0 0,-1 0 1 0 0,1 0 0 0 0,-1 0 0 0 0,3-8 0 0 0,-1 0-3 0 0,1-1 0 0 0,-2 1-1 0 0,0-1 1 0 0,3-22 0 0 0,-6 27 3 0 0,0 0 1 0 0,0-1-1 0 0,-1 1 0 0 0,0 0 0 0 0,-1 0 0 0 0,0 0 1 0 0,0 0-1 0 0,-1 0 0 0 0,1 1 0 0 0,-2-1 0 0 0,1 1 1 0 0,-1-1-1 0 0,0 1 0 0 0,-9-11 0 0 0,4 7-355 0 0,0 0-1 0 0,0 1 1 0 0,-12-10-1 0 0,11 11-1325 0 0,-1 1-1 0 0,-21-13 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4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0 291 416 0 0,'21'8'3372'0'0,"-2"1"1"0"0,1 1-1 0 0,-1 1 0 0 0,-1 1 1 0 0,31 25-1 0 0,-23-17 67 0 0,-16-15-186 0 0,-10-12-1828 0 0,-14-25-1510 0 0,-2-1 272 0 0,13 21-174 0 0,-1 1 1 0 0,2-1-1 0 0,-1 0 1 0 0,2 0-1 0 0,0 0 1 0 0,0 0 0 0 0,1 0-1 0 0,0 0 1 0 0,1 0-1 0 0,1 1 1 0 0,0-1-1 0 0,5-17 1 0 0,-4 20-15 0 0,1 0 0 0 0,0 0 0 0 0,0 0 0 0 0,1 0-1 0 0,0 1 1 0 0,0 0 0 0 0,1 0 0 0 0,0 0 0 0 0,0 1 0 0 0,1 0 0 0 0,0 0 0 0 0,1 1 0 0 0,-1 0 0 0 0,1 0-1 0 0,15-8 1 0 0,-14 9 10 0 0,0 1-1 0 0,0 0 1 0 0,1 0-1 0 0,-1 1 0 0 0,1 0 1 0 0,-1 1-1 0 0,1 0 1 0 0,0 1-1 0 0,0 0 1 0 0,13 0-1 0 0,-19 1 5 0 0,0 1 0 0 0,-1-1 0 0 0,1 1-1 0 0,0 0 1 0 0,-1-1 0 0 0,1 2 0 0 0,-1-1 0 0 0,1 0 0 0 0,-1 1 0 0 0,1-1 0 0 0,-1 1-1 0 0,0 0 1 0 0,0 0 0 0 0,0 0 0 0 0,0 1 0 0 0,0-1 0 0 0,-1 1 0 0 0,1 0-1 0 0,-1-1 1 0 0,1 1 0 0 0,-1 0 0 0 0,0 1 0 0 0,0-1 0 0 0,0 0 0 0 0,-1 0-1 0 0,1 1 1 0 0,-1-1 0 0 0,0 1 0 0 0,0-1 0 0 0,1 6 0 0 0,0 5 58 0 0,-1 1-1 0 0,0 0 1 0 0,-1-1 0 0 0,-1 17 0 0 0,-1-17-14 0 0,2 0 1 0 0,0 0-1 0 0,0 0 1 0 0,4 19-1 0 0,-2-29-43 0 0,-1 1 0 0 0,0 0 0 0 0,1-1 0 0 0,0 0 0 0 0,0 1 0 0 0,0-1 0 0 0,1 0 0 0 0,-1 0 0 0 0,1 0 0 0 0,0 0 0 0 0,0-1 0 0 0,0 1 0 0 0,1-1 0 0 0,-1 0 0 0 0,1 0 0 0 0,0 0-1 0 0,4 2 1 0 0,4 2 40 0 0,0 0-1 0 0,1-1 1 0 0,0-1-1 0 0,0 0 0 0 0,0-1 1 0 0,0-1-1 0 0,24 4 0 0 0,3-3-1679 0 0,52-2 1 0 0,-83-1-1868 0 0,-3 0-2250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1 114 236 0 0,'1'-5'435'0'0,"0"1"1"0"0,1-1-1 0 0,0 1 0 0 0,0-1 0 0 0,0 1 1 0 0,0 0-1 0 0,1-1 0 0 0,-1 1 1 0 0,1 1-1 0 0,0-1 0 0 0,0 0 0 0 0,1 1 1 0 0,-1-1-1 0 0,1 1 0 0 0,0 0 1 0 0,-1 0-1 0 0,2 0 0 0 0,-1 1 0 0 0,0 0 1 0 0,0-1-1 0 0,6-1 0 0 0,5-2 162 0 0,0 0-1 0 0,0 1 1 0 0,0 1-1 0 0,1 0 1 0 0,18-1-1 0 0,-24 4-377 0 0,-1 0 1 0 0,1 1-1 0 0,0 0 0 0 0,0 1 0 0 0,10 1 1 0 0,-18-1-161 0 0,1-1 1 0 0,-1 1 0 0 0,1 0 0 0 0,-1 0 0 0 0,1 0 0 0 0,-1 0 0 0 0,1 1 0 0 0,-1-1 0 0 0,0 0-1 0 0,4 4 1 0 0,-5-4-26 0 0,0 1 0 0 0,0-1-1 0 0,0 0 1 0 0,0 0-1 0 0,0 1 1 0 0,-1-1 0 0 0,1 1-1 0 0,0-1 1 0 0,-1 0 0 0 0,1 1-1 0 0,-1-1 1 0 0,0 1-1 0 0,1 0 1 0 0,-1-1 0 0 0,0 1-1 0 0,0-1 1 0 0,0 1 0 0 0,0-1-1 0 0,0 1 1 0 0,-1 2-1 0 0,-3 16 95 0 0,-2 0 0 0 0,0-1-1 0 0,-13 26 1 0 0,7-16 55 0 0,-8 32 1 0 0,17-53-110 0 0,1 1-1 0 0,1-1 1 0 0,-1 1 0 0 0,2 0-1 0 0,-1 0 1 0 0,1-1 0 0 0,0 1 0 0 0,3 13-1 0 0,-2-19-26 0 0,0 1 0 0 0,0 0-1 0 0,0 0 1 0 0,1 0-1 0 0,0-1 1 0 0,-1 1 0 0 0,1-1-1 0 0,0 1 1 0 0,1-1 0 0 0,-1 0-1 0 0,1 0 1 0 0,-1 0-1 0 0,1 0 1 0 0,6 4 0 0 0,-3-3 18 0 0,0 0 1 0 0,1 0-1 0 0,0 0 1 0 0,-1-1-1 0 0,1 0 1 0 0,0-1-1 0 0,10 3 1 0 0,5-1-110 0 0,0 0 1 0 0,0-2-1 0 0,0 0 1 0 0,31-3-1 0 0,14-4-1999 0 0,-26-4-3305 0 0,-30 5 3422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0 191 116 0 0,'5'-7'696'0'0,"0"0"1"0"0,1 0-1 0 0,0 1 0 0 0,0-1 1 0 0,0 1-1 0 0,1 1 0 0 0,0-1 1 0 0,10-6-1 0 0,67-32 3849 0 0,-57 30-3227 0 0,112-52 5166 0 0,-139 66-6464 0 0,0 0 0 0 0,0 0 0 0 0,-1 0 0 0 0,1 0-1 0 0,0 0 1 0 0,0 0 0 0 0,0 0 0 0 0,0 0 0 0 0,0 0-1 0 0,0 0 1 0 0,0 0 0 0 0,0 0 0 0 0,0 0-1 0 0,0 0 1 0 0,0 0 0 0 0,0 0 0 0 0,0 0 0 0 0,0 0-1 0 0,0 0 1 0 0,0 0 0 0 0,0 0 0 0 0,0 0 0 0 0,0 0-1 0 0,0 0 1 0 0,-1 0 0 0 0,1-1 0 0 0,0 1 0 0 0,0 0-1 0 0,0 0 1 0 0,0 0 0 0 0,0 0 0 0 0,0 0 0 0 0,0 0-1 0 0,0 0 1 0 0,0 0 0 0 0,0 0 0 0 0,0 0-1 0 0,0 0 1 0 0,0 0 0 0 0,0 0 0 0 0,0 0 0 0 0,0 0-1 0 0,0 0 1 0 0,0 0 0 0 0,0 0 0 0 0,0-1 0 0 0,0 1-1 0 0,0 0 1 0 0,0 0 0 0 0,0 0 0 0 0,0 0 0 0 0,0 0-1 0 0,0 0 1 0 0,0 0 0 0 0,0 0 0 0 0,1 0 0 0 0,-1 0-1 0 0,0 0 1 0 0,0 0 0 0 0,0 0 0 0 0,0 0 0 0 0,0 0-1 0 0,-9-1 192 0 0,-15 1-300 0 0,6 3 70 0 0,1 0 1 0 0,-1 1-1 0 0,-19 8 0 0 0,32-10 10 0 0,-1 0 0 0 0,1 0 0 0 0,-1 1 0 0 0,1 0 0 0 0,0 0 0 0 0,0 0 0 0 0,0 0 0 0 0,0 1 0 0 0,1 0-1 0 0,-1 0 1 0 0,1 0 0 0 0,0 1 0 0 0,-4 6 0 0 0,7-10 9 0 0,1 0 1 0 0,0 0-1 0 0,-1 0 0 0 0,1 1 1 0 0,0-1-1 0 0,0 0 0 0 0,0 0 0 0 0,-1 0 1 0 0,1 1-1 0 0,1-1 0 0 0,-1 0 1 0 0,0 0-1 0 0,0 1 0 0 0,0-1 0 0 0,1 0 1 0 0,-1 0-1 0 0,0 0 0 0 0,1 0 1 0 0,-1 1-1 0 0,1-1 0 0 0,0 0 0 0 0,-1 0 1 0 0,1 0-1 0 0,0 0 0 0 0,0 0 1 0 0,1 1-1 0 0,28 24 109 0 0,-26-23-86 0 0,21 15 249 0 0,55 27-1 0 0,-18-11 42 0 0,-27-14-119 0 0,43 26 316 0 0,-73-42-442 0 0,1 0 0 0 0,-1 0 1 0 0,1 1-1 0 0,-1 0 1 0 0,-1 0-1 0 0,1 0 1 0 0,-1 0-1 0 0,0 1 0 0 0,7 11 1 0 0,-11-16-55 0 0,1 1 0 0 0,-1-1 1 0 0,1 0-1 0 0,-1 1 0 0 0,0-1 1 0 0,1 1-1 0 0,-1-1 0 0 0,0 0 1 0 0,0 1-1 0 0,0-1 1 0 0,0 1-1 0 0,0-1 0 0 0,0 1 1 0 0,0-1-1 0 0,-1 0 0 0 0,1 1 1 0 0,-1-1-1 0 0,1 0 0 0 0,-1 1 1 0 0,0 2-1 0 0,-1-2 0 0 0,0 0 1 0 0,0 1-1 0 0,0-1 0 0 0,0 0 1 0 0,0 0-1 0 0,0 0 0 0 0,-1 0 0 0 0,1-1 1 0 0,-5 3-1 0 0,-2 1 2 0 0,-1-1 0 0 0,1 0 0 0 0,-1-1 0 0 0,-17 4 0 0 0,-5-3-1304 0 0,0 0 0 0 0,-49-3 1 0 0,71-1 377 0 0,9 0 47 0 0,-10 0-5079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7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81 596 0 0,'-5'-7'1154'0'0,"1"1"1"0"0,-1 0-1 0 0,-1 0 1 0 0,1 1-1 0 0,-1 0 0 0 0,0 0 1 0 0,0 0-1 0 0,0 0 0 0 0,-1 1 1 0 0,-13-7-1 0 0,15 8-393 0 0,3 3-559 0 0,1 0 0 0 0,-1 0 0 0 0,1-1 0 0 0,-1 1 0 0 0,0 0 0 0 0,1 0 0 0 0,-1 0 0 0 0,0 1 0 0 0,1-1 0 0 0,-1 0 0 0 0,1 1 0 0 0,-1-1 0 0 0,1 1 0 0 0,-1-1 0 0 0,1 1 0 0 0,-1 0 0 0 0,1-1 0 0 0,-1 1 0 0 0,1 0 0 0 0,-2 1 0 0 0,-26 22 2280 0 0,21-15-1988 0 0,1 1 0 0 0,1-1 1 0 0,-1 1-1 0 0,2 1 0 0 0,-1-1 0 0 0,1 1 0 0 0,1 0 0 0 0,0 0 0 0 0,1 0 0 0 0,0 1 0 0 0,-3 22 0 0 0,6-26-310 0 0,0 1 0 0 0,1-1-1 0 0,0 0 1 0 0,0 1-1 0 0,1-1 1 0 0,0 0-1 0 0,0 0 1 0 0,1 0-1 0 0,0 0 1 0 0,1-1-1 0 0,0 1 1 0 0,0-1-1 0 0,0 0 1 0 0,1 0-1 0 0,0 0 1 0 0,0 0 0 0 0,8 6-1 0 0,-8-8-119 0 0,0 0 1 0 0,0-1-1 0 0,0 0 0 0 0,1 0 1 0 0,0 0-1 0 0,-1-1 0 0 0,1 0 1 0 0,0 0-1 0 0,13 4 0 0 0,-15-6-68 0 0,1 0 1 0 0,-1-1-1 0 0,0 1 0 0 0,1-1 1 0 0,-1 0-1 0 0,0 0 0 0 0,1 0 0 0 0,-1 0 1 0 0,0-1-1 0 0,1 0 0 0 0,-1 0 1 0 0,0 0-1 0 0,0 0 0 0 0,0-1 1 0 0,0 0-1 0 0,5-2 0 0 0,-6 3-6 0 0,7-11-43 0 0,-5 5 45 0 0,-1-1 1 0 0,0 0-1 0 0,0 0 1 0 0,-1 0-1 0 0,1 0 1 0 0,-2-1-1 0 0,1 1 1 0 0,-2-1-1 0 0,1 0 1 0 0,-1 1-1 0 0,0-1 1 0 0,-1 0-1 0 0,0-9 1 0 0,-1 5-44 0 0,-1 0 0 0 0,0 0 0 0 0,-1 0 0 0 0,0 1 1 0 0,-1 0-1 0 0,-1-1 0 0 0,0 1 0 0 0,-12-21 0 0 0,9 20-308 0 0,-1 0 1 0 0,-15-18-1 0 0,21 27-18 0 0,-1 0 1 0 0,0 0-1 0 0,0 1 1 0 0,0-1-1 0 0,0 1 1 0 0,-1 0-1 0 0,1 0 1 0 0,-1 0-1 0 0,0 1 1 0 0,0 0-1 0 0,-5-2 1 0 0,8 3-430 0 0,-1 1 637 0 0,-15 4-10027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8:37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88 0 0,'77'25'8516'0'0,"104"51"0"0"0,-174-73-7856 0 0,3 2 716 0 0,1 0 0 0 0,-1 1 0 0 0,0 0 0 0 0,0 1 0 0 0,13 11 0 0 0,-15-15-420 0 0,-6-6 1913 0 0,-3-15-2698 0 0,-1 3-32 0 0,-1-1 2 0 0,0 5-55 0 0,-3-13-13 0 0,0-1-1 0 0,2 0 0 0 0,1 1 1 0 0,1-2-1 0 0,1 1 1 0 0,3-36-1 0 0,-1 49-65 0 0,1-1-1 0 0,0 1 1 0 0,0 1 0 0 0,2-1-1 0 0,-1 0 1 0 0,2 1 0 0 0,-1-1-1 0 0,2 1 1 0 0,-1 1 0 0 0,2-1-1 0 0,-1 1 1 0 0,1 0 0 0 0,1 0-1 0 0,0 1 1 0 0,13-13 0 0 0,-12 16-4 0 0,0-1 0 0 0,0 1 0 0 0,1 1 0 0 0,-1-1 0 0 0,1 2 0 0 0,0-1 0 0 0,16-3 0 0 0,-6 2 14 0 0,0 2 0 0 0,0 0 0 0 0,25 0 0 0 0,-28 3 8 0 0,0 1 0 0 0,0 1 0 0 0,0 0 0 0 0,0 2 0 0 0,22 5 0 0 0,-33-7-1 0 0,0 1 1 0 0,0-1 0 0 0,0 2-1 0 0,0-1 1 0 0,-1 1-1 0 0,1-1 1 0 0,-1 1 0 0 0,1 1-1 0 0,-1-1 1 0 0,0 1 0 0 0,-1 0-1 0 0,1 0 1 0 0,-1 1-1 0 0,1-1 1 0 0,-1 1 0 0 0,-1 0-1 0 0,7 10 1 0 0,-8-10 14 0 0,0 0 0 0 0,-1 0 0 0 0,0 0 0 0 0,0 0-1 0 0,0 0 1 0 0,0 0 0 0 0,-1 1 0 0 0,0-1 0 0 0,0 0 0 0 0,-1 0 0 0 0,1 1 0 0 0,-1-1 0 0 0,0 0 0 0 0,-3 7 0 0 0,-3 8 39 0 0,-1 0 1 0 0,-13 24 0 0 0,-1 2 32 0 0,21-43-110 0 0,-5 10 15 0 0,1 0 0 0 0,0 0 1 0 0,1 1-1 0 0,-4 27 0 0 0,7-37-14 0 0,1 0 1 0 0,0-1-1 0 0,0 1 1 0 0,1 0-1 0 0,-1 0 1 0 0,1 0-1 0 0,0 0 1 0 0,0 0-1 0 0,0-1 1 0 0,0 1-1 0 0,1 0 1 0 0,-1-1-1 0 0,1 1 1 0 0,0-1-1 0 0,0 0 1 0 0,0 1-1 0 0,1-1 1 0 0,-1 0-1 0 0,1 0 1 0 0,0-1-1 0 0,-1 1 1 0 0,7 4-1 0 0,3 0-2 0 0,0 0 0 0 0,0 0 0 0 0,1-1 0 0 0,0 0 0 0 0,0-2 0 0 0,0 1 0 0 0,0-1 0 0 0,1-1 0 0 0,19 2 0 0 0,0-2 0 0 0,0-1 0 0 0,62-4 0 0 0,-47-6-259 0 0,-47 8-351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6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9 128 388 0 0,'0'0'209'0'0,"-1"-1"0"0"0,0 1-1 0 0,1-1 1 0 0,-1 0 0 0 0,0 1 0 0 0,1-1-1 0 0,-1 0 1 0 0,1 1 0 0 0,-1-1 0 0 0,1 0-1 0 0,0 0 1 0 0,-1 0 0 0 0,1 1 0 0 0,0-1 0 0 0,-1 0-1 0 0,1 0 1 0 0,0 0 0 0 0,0 0 0 0 0,0 1-1 0 0,0-1 1 0 0,0 0 0 0 0,0 0 0 0 0,0 0-1 0 0,0 0 1 0 0,0 0 0 0 0,0 0 0 0 0,0 1-1 0 0,1-1 1 0 0,-1-1 0 0 0,2-1 148 0 0,-1 1 0 0 0,1 0 0 0 0,-1 0 0 0 0,1-1 0 0 0,0 1 0 0 0,0 0 0 0 0,0 0 0 0 0,0 1 0 0 0,4-4 1 0 0,7-3 967 0 0,0 0 0 0 0,23-10 0 0 0,-34 18-1133 0 0,20-10 973 0 0,2 2 0 0 0,-1 1 0 0 0,1 1 1 0 0,1 1-1 0 0,47-4 0 0 0,-66 9-915 0 0,0 0 1 0 0,0 0-1 0 0,0 0 1 0 0,1 1-1 0 0,-1 0 1 0 0,0 0-1 0 0,0 1 1 0 0,6 2-1 0 0,-10-4-191 0 0,-1 1-1 0 0,1 0 0 0 0,-1-1 1 0 0,1 1-1 0 0,-1 0 0 0 0,1 0 1 0 0,-1 0-1 0 0,1 1 0 0 0,-1-1 1 0 0,0 0-1 0 0,0 0 0 0 0,0 1 1 0 0,1-1-1 0 0,-1 1 0 0 0,-1-1 1 0 0,1 1-1 0 0,0-1 1 0 0,0 1-1 0 0,0-1 0 0 0,-1 1 1 0 0,1 0-1 0 0,-1 0 0 0 0,1-1 1 0 0,-1 1-1 0 0,0 0 0 0 0,0 0 1 0 0,0-1-1 0 0,0 1 0 0 0,0 0 1 0 0,0 0-1 0 0,0-1 0 0 0,-1 4 1 0 0,-5 20 132 0 0,-2 0 1 0 0,0-1-1 0 0,-15 31 1 0 0,-41 67 88 0 0,56-110-244 0 0,4-4 4 0 0,0 0-1 0 0,1 0 0 0 0,0 0 0 0 0,0 0 0 0 0,0 1 0 0 0,-1 11 1 0 0,4-18-16 0 0,-1 0 0 0 0,1 0 0 0 0,0 0 0 0 0,-1 0 0 0 0,1 1 0 0 0,0-1 0 0 0,1 0 0 0 0,-1 0 0 0 0,0 0 1 0 0,1 0-1 0 0,-1 0 0 0 0,1 0 0 0 0,0 1 0 0 0,-1-1 0 0 0,1 0 0 0 0,0-1 0 0 0,0 1 0 0 0,0 0 1 0 0,1 0-1 0 0,-1 0 0 0 0,0-1 0 0 0,1 1 0 0 0,-1 0 0 0 0,1-1 0 0 0,-1 1 0 0 0,1-1 0 0 0,0 0 1 0 0,0 0-1 0 0,0 1 0 0 0,3 0 0 0 0,6 2 72 0 0,0-1 1 0 0,0 0-1 0 0,1 0 1 0 0,-1-2-1 0 0,1 1 1 0 0,16-1-1 0 0,0-2 118 0 0,43-6 0 0 0,-62 6-631 0 0,-1-1 0 0 0,0 0 0 0 0,12-5 1 0 0,-5 1-3131 0 0,1-2-4193 0 0,-6 3 5028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1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45 480 0 0,'0'0'1320'0'0,"-1"-3"340"0"0,-4-14 821 0 0,4 15-1626 0 0,0 0 1 0 0,0 0 0 0 0,0 0 0 0 0,0 0 0 0 0,0 1-1 0 0,0-1 1 0 0,-1 0 0 0 0,1 0 0 0 0,-8-6 7128 0 0,27 69-4873 0 0,16 1-1019 0 0,58 81 1 0 0,-13-24-769 0 0,-43-63-816 0 0,-22-36-240 0 0,0 1 0 0 0,-1 0-1 0 0,-1 1 1 0 0,-1 1 0 0 0,11 33 0 0 0,-21-53-256 0 0,0-1 1 0 0,-1 1-1 0 0,1-1 1 0 0,-1 1-1 0 0,1 0 1 0 0,-1 0-1 0 0,0-1 1 0 0,0 1-1 0 0,0 0 0 0 0,-1-1 1 0 0,1 1-1 0 0,0 0 1 0 0,-1-1-1 0 0,0 1 1 0 0,0 0-1 0 0,0-1 1 0 0,-2 5-1 0 0,1-4 2 0 0,0-1 0 0 0,-1 1 0 0 0,0 0 0 0 0,1-1 0 0 0,-1 0 0 0 0,0 0 0 0 0,0 0 0 0 0,-1 0-1 0 0,1 0 1 0 0,0 0 0 0 0,-1-1 0 0 0,-5 2 0 0 0,-1 1-14 0 0,0-2 0 0 0,0 1 0 0 0,-13 0 0 0 0,2 0 0 0 0,6-2 0 0 0,8 0 0 0 0,-64 1-3931 0 0,-36-5-5263 0 0,84 1 5825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7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39 184 812 0 0,'3'-5'1839'0'0,"1"0"1"0"0,0 0-1 0 0,0 0 0 0 0,0 0 1 0 0,10-8-1 0 0,-6 7-340 0 0,0 0 0 0 0,0 1 0 0 0,11-5 0 0 0,9-2 483 0 0,45-14-1 0 0,-18 8-257 0 0,8-3-313 0 0,-39 14-729 0 0,0 0 1 0 0,39-20-1 0 0,-112 48-2378 0 0,-52 15 1 0 0,-46 18 824 0 0,117-42 793 0 0,-32 15 26 0 0,56-24 133 0 0,-1 1 0 0 0,1-1 0 0 0,0 1 1 0 0,0 1-1 0 0,1-1 0 0 0,-10 10 0 0 0,15-13-43 0 0,-1-1-1 0 0,1 1 0 0 0,0-1 0 0 0,-1 1 0 0 0,1-1 0 0 0,0 1 0 0 0,-1-1 0 0 0,1 1 0 0 0,0 0 1 0 0,0-1-1 0 0,-1 1 0 0 0,1-1 0 0 0,0 1 0 0 0,0 0 0 0 0,0-1 0 0 0,0 1 0 0 0,0-1 0 0 0,0 1 0 0 0,0 0 1 0 0,0-1-1 0 0,0 1 0 0 0,0 0 0 0 0,0-1 0 0 0,0 1 0 0 0,0-1 0 0 0,1 1 0 0 0,-1 1 0 0 0,1-1 16 0 0,0 0 0 0 0,0 1 0 0 0,1-1 0 0 0,-1 0 0 0 0,0 0-1 0 0,0 0 1 0 0,1 0 0 0 0,-1 0 0 0 0,0 0 0 0 0,3 1 0 0 0,5 2 143 0 0,1 0 0 0 0,17 5 1 0 0,-22-8-66 0 0,85 25 640 0 0,183 61 1025 0 0,-261-81-1835 0 0,-1 0 0 0 0,0 1 1 0 0,0 0-1 0 0,0 1 0 0 0,15 13 0 0 0,-18-13-89 0 0,-7-8 117 0 0,-1 1-1 0 0,1 0 1 0 0,-1-1 0 0 0,1 1-1 0 0,-1 0 1 0 0,1 0 0 0 0,-1 0-1 0 0,0 0 1 0 0,1-1 0 0 0,-1 1-1 0 0,0 0 1 0 0,0 0 0 0 0,1 0-1 0 0,-1 0 1 0 0,0 0 0 0 0,0 0 0 0 0,0 0-1 0 0,0 0 1 0 0,0 0 0 0 0,0 0-1 0 0,-1-1 1 0 0,1 1 0 0 0,0 0-1 0 0,0 0 1 0 0,-1 0 0 0 0,0 1-1 0 0,1 0-2 0 0,-1 0 0 0 0,0 0 0 0 0,0 0-1 0 0,0-1 1 0 0,0 1 0 0 0,-1 0 0 0 0,1-1-1 0 0,0 1 1 0 0,-1-1 0 0 0,1 1-1 0 0,-4 2 1 0 0,-4 1-49 0 0,-1 0 0 0 0,0-1 0 0 0,0 0-1 0 0,0-1 1 0 0,0 0 0 0 0,-1 0 0 0 0,1-1-1 0 0,-15 1 1 0 0,-91 0-1623 0 0,83-4 792 0 0,-56-1-4818 0 0,84-1 907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8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544 115 116 0 0,'-6'-10'3440'0'0,"5"7"-2715"0"0,-1 0 1 0 0,1 0-1 0 0,-1 0 0 0 0,0 0 1 0 0,1 0-1 0 0,-1 0 1 0 0,0 0-1 0 0,-1 1 1 0 0,1-1-1 0 0,-1 1 0 0 0,-3-4 1 0 0,1 3-123 0 0,0-1 0 0 0,-1 1 0 0 0,1 0 0 0 0,0 1 0 0 0,-1-1 0 0 0,-6-1 0 0 0,-8-1 436 0 0,-1 1-1 0 0,-39-3 1 0 0,39 5 32 0 0,-4 0-451 0 0,0 1 0 0 0,0 2 0 0 0,0 0 0 0 0,-34 6 0 0 0,44-4-352 0 0,0 0 0 0 0,1 1 0 0 0,0 1 0 0 0,0 0 0 0 0,0 1 0 0 0,1 0 1 0 0,-1 1-1 0 0,-19 14 0 0 0,30-19-179 0 0,0 1 0 0 0,0-1 0 0 0,0 0 1 0 0,1 1-1 0 0,-1 0 0 0 0,1 0 1 0 0,-1-1-1 0 0,1 1 0 0 0,0 1 0 0 0,0-1 1 0 0,0 0-1 0 0,1 0 0 0 0,-1 1 0 0 0,1-1 1 0 0,0 1-1 0 0,0-1 0 0 0,0 1 0 0 0,0 0 1 0 0,1-1-1 0 0,-1 1 0 0 0,1 0 0 0 0,0-1 1 0 0,0 1-1 0 0,0 0 0 0 0,1 0 0 0 0,-1-1 1 0 0,1 1-1 0 0,0 0 0 0 0,0-1 0 0 0,0 1 1 0 0,0-1-1 0 0,1 1 0 0 0,2 4 0 0 0,2 1 58 0 0,0 0-1 0 0,0 0 1 0 0,1-1-1 0 0,0 1 1 0 0,1-2 0 0 0,0 1-1 0 0,0-1 1 0 0,0 0-1 0 0,1 0 1 0 0,14 7-1 0 0,-6-5-32 0 0,0-1 1 0 0,1-1-1 0 0,0 0 0 0 0,0-1 1 0 0,33 6-1 0 0,-17-7-220 0 0,1-1 0 0 0,43-1 0 0 0,-63-4 59 0 0,0-1-1 0 0,0 0 1 0 0,-1-1-1 0 0,1 0 0 0 0,-1-1 1 0 0,1-1-1 0 0,-1 0 1 0 0,-1-1-1 0 0,1 0 1 0 0,-1-1-1 0 0,0-1 0 0 0,0 0 1 0 0,-1-1-1 0 0,16-15 1 0 0,-25 22 35 0 0,0-1 0 0 0,-1 1 0 0 0,1-1 1 0 0,-1 0-1 0 0,0 0 0 0 0,0 0 0 0 0,0-1 0 0 0,0 1 1 0 0,0 0-1 0 0,-1-1 0 0 0,1 1 0 0 0,-1-1 1 0 0,0 0-1 0 0,0 1 0 0 0,0-1 0 0 0,0-6 0 0 0,-1 6-6 0 0,-1 0 0 0 0,0 0 0 0 0,1 0 0 0 0,-1 0 0 0 0,-1 0 0 0 0,1 0 0 0 0,-1 0 0 0 0,1 1 0 0 0,-1-1 0 0 0,0 1 0 0 0,0-1 0 0 0,-1 1 0 0 0,1-1 0 0 0,-1 1-1 0 0,-3-3 1 0 0,-8-9-201 0 0,-1 1 0 0 0,0 1-1 0 0,-2 0 1 0 0,1 1-1 0 0,-1 0 1 0 0,-1 2-1 0 0,0 0 1 0 0,-1 1 0 0 0,-31-11-1 0 0,32 15-613 0 0,0 0 1 0 0,0 1-1 0 0,0 1 0 0 0,-1 0 0 0 0,1 2 1 0 0,-29 0-1 0 0,12 7-5518 0 0,17-2 3673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4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15 424 0 0,'0'0'973'0'0,"-14"-1"2833"0"0,-8 5 13719 0 0,34 0-14773 0 0,28-1-2066 0 0,245-11 3653 0 0,-226 7-4140 0 0,69-10 0 0 0,-115 9-2252 0 0,-3 0-2319 0 0,-2 2-2447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4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0 584 0 0,'-1'1'414'0'0,"-1"0"0"0"0,1-1 1 0 0,0 1-1 0 0,0 0 0 0 0,0 0 0 0 0,1 0 1 0 0,-1 0-1 0 0,0 0 0 0 0,0 0 0 0 0,0 0 1 0 0,1 1-1 0 0,-1-1 0 0 0,1 0 0 0 0,-1 0 0 0 0,1 1 1 0 0,-1-1-1 0 0,1 0 0 0 0,0 1 0 0 0,-1-1 1 0 0,1 0-1 0 0,0 1 0 0 0,0-1 0 0 0,0 0 0 0 0,0 3 1 0 0,1-2 71 0 0,0 0 0 0 0,0 0 0 0 0,0-1 0 0 0,0 1 0 0 0,0 0 0 0 0,0 0 1 0 0,0-1-1 0 0,1 1 0 0 0,-1-1 0 0 0,1 1 0 0 0,-1-1 0 0 0,1 0 0 0 0,0 1 0 0 0,2 0 1 0 0,4 3 402 0 0,0-1 1 0 0,0 0-1 0 0,0-1 1 0 0,1 1-1 0 0,-1-2 1 0 0,12 3-1 0 0,119 12 3361 0 0,-77-11-2811 0 0,-33-4-1702 0 0,-12-4-7698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5 697 648 0 0,'-4'-1'10097'0'0,"31"-10"-8595"0"0,-1 0-1 0 0,0-2 1 0 0,0-1-1 0 0,-1-1 1 0 0,27-22-1 0 0,-35 23-1118 0 0,-1-1-1 0 0,0 0 1 0 0,-1-1-1 0 0,0 0 1 0 0,-2-2-1 0 0,0 0 1 0 0,19-34-1 0 0,-22 31-177 0 0,-1 0-1 0 0,-1-1 1 0 0,-1 0-1 0 0,-1 0 1 0 0,-1-1 0 0 0,0 1-1 0 0,0-29 1 0 0,-3 37-111 0 0,-2 0 1 0 0,0 0-1 0 0,-1 0 1 0 0,0 1-1 0 0,-1-1 1 0 0,-1 0-1 0 0,0 0 1 0 0,-1 1-1 0 0,0-1 1 0 0,-1 1-1 0 0,0 1 1 0 0,-1-1-1 0 0,-10-15 1 0 0,15 26-64 0 0,-1 0 0 0 0,0 0 0 0 0,1 0 0 0 0,-1 0 0 0 0,0 1 0 0 0,0-1 0 0 0,0 0 0 0 0,0 1 0 0 0,0-1 0 0 0,-1 1 1 0 0,1 0-1 0 0,-3-2 0 0 0,3 3 75 0 0,-12 27 302 0 0,11-10-264 0 0,2-1 0 0 0,0 1 0 0 0,0 0-1 0 0,2-1 1 0 0,0 1 0 0 0,1 0 0 0 0,5 20-1 0 0,-3-9-28 0 0,58 256 669 0 0,-52-245-762 0 0,-6-23-139 0 0,1 0 0 0 0,8 19-1 0 0,4-6-1638 0 0,7-5-3464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5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5 180 0 0,'-3'8'7599'0'0,"9"-5"-6802"0"0,1 0 0 0 0,-1-1-1 0 0,1 1 1 0 0,0-1 0 0 0,0 0 0 0 0,-1-1 0 0 0,1 0 0 0 0,8 1 0 0 0,63 0 1566 0 0,-43-2-1479 0 0,472 6 4678 0 0,-218-5-4166 0 0,99-1 216 0 0,473-20 1912 0 0,-830 18-3308 0 0,9 0 585 0 0,70-12 0 0 0,-92 11-424 0 0,-10 3-2889 0 0,-20 23-12070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4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108 380 476 0 0,'6'1'7667'0'0,"-6"0"-7519"0"0,-1 12 1955 0 0,-8 19-131 0 0,-33 62 3041 0 0,29-68-3097 0 0,0 0 0 0 0,-11 42 0 0 0,12-44 2576 0 0,100-277-3104 0 0,3-58-602 0 0,-86 287-741 0 0,-3 14-54 0 0,0-1 0 0 0,0 1 0 0 0,1 0 0 0 0,1 1 0 0 0,6-14 0 0 0,-10 23 9 0 0,0 0 0 0 0,0-1-1 0 0,0 1 1 0 0,0 0 0 0 0,0 0 0 0 0,0 0 0 0 0,0 0 0 0 0,1-1-1 0 0,-1 1 1 0 0,0 0 0 0 0,0 0 0 0 0,0 0 0 0 0,0 0-1 0 0,0 0 1 0 0,1 0 0 0 0,-1-1 0 0 0,0 1 0 0 0,0 0-1 0 0,0 0 1 0 0,1 0 0 0 0,-1 0 0 0 0,0 0 0 0 0,0 0 0 0 0,0 0-1 0 0,0 0 1 0 0,1 0 0 0 0,-1 0 0 0 0,0 0 0 0 0,0 0-1 0 0,0 0 1 0 0,1 0 0 0 0,-1 0 0 0 0,0 0 0 0 0,0 0-1 0 0,0 0 1 0 0,1 0 0 0 0,-1 0 0 0 0,0 1 0 0 0,8 6 28 0 0,3 14 48 0 0,-10-19-70 0 0,54 131 262 0 0,-36-93-277 0 0,1-1 0 0 0,2-2-1 0 0,49 65 1 0 0,24 4-1027 0 0,-79-91 538 0 0,1 0 0 0 0,0-1 0 0 0,1-1 0 0 0,30 17 0 0 0,-45-28 373 0 0,0-1 0 0 0,1 0 0 0 0,-1 1 0 0 0,0-1 0 0 0,1-1 0 0 0,-1 1 0 0 0,5 0 0 0 0,-7-1-72 0 0,1-1 10 0 0,15-8-230 0 0,-16 9 408 0 0,-1-1-1 0 0,1 1 0 0 0,-1-1 0 0 0,1 1 1 0 0,-1-1-1 0 0,0 1 0 0 0,1-1 1 0 0,-1 0-1 0 0,0 1 0 0 0,0-1 0 0 0,0 1 1 0 0,1-1-1 0 0,-1 0 0 0 0,0 1 1 0 0,0-1-1 0 0,0 0 0 0 0,0 1 1 0 0,0-1-1 0 0,0 1 0 0 0,0-1 0 0 0,0 0 1 0 0,0 1-1 0 0,0-1 0 0 0,0 0 1 0 0,-1 1-1 0 0,1-1 0 0 0,0 1 1 0 0,0-1-1 0 0,-1 0 0 0 0,1 1 0 0 0,0-1 1 0 0,-1 1-1 0 0,1-1 0 0 0,-1 0 1 0 0,-5-6 12 0 0,-1 1 1 0 0,1-1-1 0 0,-1 1 1 0 0,-1 1-1 0 0,1-1 1 0 0,-1 1-1 0 0,1 1 1 0 0,-2-1 0 0 0,1 1-1 0 0,0 1 1 0 0,-14-5-1 0 0,-18-3 246 0 0,-51-9 0 0 0,60 14-65 0 0,-3 0 389 0 0,-60-4 0 0 0,81 9-424 0 0,1 1-1 0 0,-1 1 0 0 0,1 0 1 0 0,-1 1-1 0 0,1 0 1 0 0,-1 1-1 0 0,1 0 0 0 0,-14 6 1 0 0,25-9-255 0 0,1 0 1 0 0,-1 0 0 0 0,1 1-1 0 0,-1-1 1 0 0,0 0-1 0 0,1 0 1 0 0,-1 1-1 0 0,1-1 1 0 0,-1 0 0 0 0,1 0-1 0 0,0 1 1 0 0,-1-1-1 0 0,1 1 1 0 0,-1-1-1 0 0,1 0 1 0 0,-1 1 0 0 0,1-1-1 0 0,0 1 1 0 0,-1-1-1 0 0,1 1 1 0 0,0-1-1 0 0,0 1 1 0 0,-1-1 0 0 0,1 1-1 0 0,0-1 1 0 0,0 1-1 0 0,0 0 1 0 0,0-1-1 0 0,0 1 1 0 0,0-1 0 0 0,0 1-1 0 0,0-1 1 0 0,0 1-1 0 0,0 0 1 0 0,0-1-1 0 0,0 2 1 0 0,1-1-302 0 0,-1 0 0 0 0,1 0 0 0 0,0 0 0 0 0,0 0 0 0 0,-1-1 0 0 0,1 1 0 0 0,0 0 0 0 0,0 0 0 0 0,0-1 0 0 0,0 1 0 0 0,0 0 0 0 0,0-1 0 0 0,0 1 0 0 0,0-1 0 0 0,0 1 0 0 0,0-1 0 0 0,2 1 1 0 0,5 1-2413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5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60 584 0 0,'-3'-5'22165'0'0,"349"-29"-14950"0"0,-326 32-7253 0 0,-1 0 1 0 0,32-8-1 0 0,-50 9-344 0 0,2 1-101 0 0,38-6-4765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5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1 716 0 0,'-1'0'201'0'0,"1"1"1"0"0,0-1-1 0 0,0 0 0 0 0,-1 1 0 0 0,1-1 0 0 0,0 1 1 0 0,0-1-1 0 0,0 1 0 0 0,-1-1 0 0 0,1 1 1 0 0,0-1-1 0 0,0 1 0 0 0,0-1 0 0 0,0 1 0 0 0,0-1 1 0 0,0 1-1 0 0,0-1 0 0 0,0 1 0 0 0,0-1 1 0 0,1 1-1 0 0,-1-1 0 0 0,0 1 0 0 0,0-1 0 0 0,0 1 1 0 0,1-1-1 0 0,-1 0 0 0 0,0 1 0 0 0,0-1 1 0 0,1 1-1 0 0,-1-1 0 0 0,0 0 0 0 0,1 1 0 0 0,0 0 1 0 0,0 0 202 0 0,1 0 0 0 0,0 0 1 0 0,0 0-1 0 0,0 0 0 0 0,0-1 1 0 0,0 1-1 0 0,0-1 0 0 0,0 1 1 0 0,2 0-1 0 0,49 1 3620 0 0,-48-2-3418 0 0,250 2 9906 0 0,-213-4-10792 0 0,-24 1-2748 0 0,-1 0-4485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67 164 0 0,'-12'-12'12140'0'0,"57"22"-9753"0"0,0-2 0 0 0,80 4 0 0 0,99-15 565 0 0,-207 2-2796 0 0,2 0-82 0 0,29-5 0 0 0,-44 5-131 0 0,0 0 0 0 0,0 0 0 0 0,0 0-1 0 0,0 0 1 0 0,0-1 0 0 0,-1 0 0 0 0,1 1 0 0 0,0-1 0 0 0,-1-1-1 0 0,0 1 1 0 0,1 0 0 0 0,-1-1 0 0 0,4-4 0 0 0,-6 6 0 0 0,0-1 1 0 0,0-1 0 0 0,0 1-1 0 0,-1 0 1 0 0,1 0-1 0 0,-1 0 1 0 0,1 0 0 0 0,-1 0-1 0 0,0-1 1 0 0,1 1-1 0 0,-1 0 1 0 0,0 0 0 0 0,-1-3-1 0 0,1 3-44 0 0,-1 1 97 0 0,1 1 1 0 0,-1-1 0 0 0,0 0-1 0 0,0 0 1 0 0,0 0-1 0 0,0 1 1 0 0,0-1-1 0 0,0 0 1 0 0,0 1-1 0 0,0-1 1 0 0,0 1 0 0 0,0 0-1 0 0,0-1 1 0 0,0 1-1 0 0,0 0 1 0 0,-1-1-1 0 0,0 1 1 0 0,0 2 36 0 0,0 1 0 0 0,0 0 0 0 0,0-1 0 0 0,1 1-1 0 0,-1 0 1 0 0,1 0 0 0 0,0 0 0 0 0,0 0 0 0 0,0 0 0 0 0,0 0 0 0 0,0 1 0 0 0,1-1 0 0 0,-1 0 0 0 0,1 0 0 0 0,0 0-1 0 0,0 1 1 0 0,0 4 0 0 0,2 14 282 0 0,6 31 0 0 0,-5-35-126 0 0,-3-17-184 0 0,9 59 724 0 0,2-1 0 0 0,37 112 1 0 0,-44-162-799 0 0,19 41-3221 0 0,-12-36-3803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12 704 0 0,'0'0'7000'0'0,"6"-12"-1673"0"0,87 20 1015 0 0,-50-4-5302 0 0,331 13 2177 0 0,-203-12-2473 0 0,529 9 776 0 0,-331-11-1039 0 0,-104-3-236 0 0,157-5 43 0 0,608 0 190 0 0,-80 9-169 0 0,-573-4-226 0 0,283 5-6 0 0,-162 0-48 0 0,487 11 42 0 0,-621-10-59 0 0,144 2 19 0 0,-79-6-18 0 0,-6-2-1 0 0,112 2 18 0 0,611 4 11 0 0,-922-4-20 0 0,172 4 59 0 0,15-6 8 0 0,-9 2-9 0 0,15-2-23 0 0,-52-4-1 0 0,-198 3-33 0 0,-51 0-5 0 0,-8 0-7 0 0,-44 0-9 0 0,33 0 2 0 0,42 1 3 0 0,-8 0 0 0 0,616-9 20 0 0,-22 0 101 0 0,-360 3-19 0 0,-1 3-8 0 0,-7-5-20 0 0,51-4 16 0 0,463-16 512 0 0,-838 26-831 0 0,114-3 866 0 0,-49 3-4047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6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58 148 876 0 0,'-58'3'12433'0'0,"59"-5"-12227"0"0,0 1 0 0 0,0 0 0 0 0,0 0 0 0 0,0-1 0 0 0,1 1 0 0 0,-1 0 0 0 0,0 0 0 0 0,0 0 0 0 0,1 0 0 0 0,2-1 0 0 0,-3 1 89 0 0,10-6 425 0 0,-1 1 1 0 0,0 1-1 0 0,1 0 0 0 0,22-7 0 0 0,4-2 459 0 0,6-4-24 0 0,60-15 0 0 0,-2 10-4579 0 0,-50 13-3300 0 0,-31 8 4525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6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0 187 768 0 0,'1'-2'1272'0'0,"0"-1"-853"0"0,1 0 1 0 0,0 0 0 0 0,0 0 0 0 0,0 0 0 0 0,1 0 0 0 0,-1 0-1 0 0,1 1 1 0 0,-1-1 0 0 0,1 1 0 0 0,0 0 0 0 0,0-1 0 0 0,6-2 0 0 0,43-22 2845 0 0,45-16 769 0 0,68-34 3468 0 0,-170 78-7430 0 0,-27 4-100 0 0,0 2-1 0 0,0 1 1 0 0,1 2-1 0 0,1 1 1 0 0,-1 1-1 0 0,-38 22 0 0 0,65-31 24 0 0,-38 24-59 0 0,39-25 60 0 0,0 0 1 0 0,1 1-1 0 0,-1-1 1 0 0,1 0 0 0 0,0 1-1 0 0,0-1 1 0 0,0 1-1 0 0,0-1 1 0 0,0 1 0 0 0,1 0-1 0 0,-1 0 1 0 0,-1 5-1 0 0,3-6 21 0 0,0 0 0 0 0,0 0-1 0 0,0 0 1 0 0,1-1 0 0 0,-1 1-1 0 0,0 0 1 0 0,1 0 0 0 0,0 0 0 0 0,-1-1-1 0 0,1 1 1 0 0,0 0 0 0 0,0-1-1 0 0,0 1 1 0 0,0-1 0 0 0,0 1-1 0 0,0-1 1 0 0,0 1 0 0 0,0-1-1 0 0,1 0 1 0 0,-1 1 0 0 0,1-1-1 0 0,2 2 1 0 0,35 21 368 0 0,-11-12 5 0 0,0-1 0 0 0,56 14 0 0 0,-47-16-48 0 0,40 17 0 0 0,-67-22-274 0 0,65 30 390 0 0,-67-29-468 0 0,1 0 0 0 0,-1 0 0 0 0,-1 1 0 0 0,1 0 0 0 0,-1 0 0 0 0,9 10 0 0 0,-15-14-11 0 0,1-1-1 0 0,-1 1 0 0 0,0-1 1 0 0,0 1-1 0 0,0-1 1 0 0,0 1-1 0 0,0 0 1 0 0,0 0-1 0 0,0-1 0 0 0,-1 1 1 0 0,1 0-1 0 0,0 0 1 0 0,-1 0-1 0 0,0 0 0 0 0,1 0 1 0 0,-1 0-1 0 0,0 2 1 0 0,-1-2 6 0 0,1-1 0 0 0,0 1 0 0 0,-1-1 0 0 0,0 1 0 0 0,1-1 0 0 0,-1 1 0 0 0,0-1 1 0 0,0 0-1 0 0,1 1 0 0 0,-1-1 0 0 0,0 0 0 0 0,-1 0 0 0 0,1 0 0 0 0,0 0 0 0 0,0 0 0 0 0,-3 2 1 0 0,-4 2-12 0 0,-1-1 0 0 0,0 0 0 0 0,0 0 0 0 0,0-1-1 0 0,-14 3 1 0 0,15-4 38 0 0,-11 3-16 0 0,1-2 1 0 0,-1 0 0 0 0,0-1 0 0 0,-33-1 0 0 0,-75-12-1248 0 0,99 8 399 0 0,16-1-1781 0 0,19-2-347 0 0,27-3-1498 0 0,-6 5 2399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543 107 468 0 0,'-4'-6'599'0'0,"0"-1"1"0"0,0 2-1 0 0,0-1 1 0 0,-1 0-1 0 0,0 1 1 0 0,0 0-1 0 0,0 0 0 0 0,-1 0 1 0 0,1 1-1 0 0,-1 0 1 0 0,0 0-1 0 0,0 0 0 0 0,-1 1 1 0 0,1 0-1 0 0,-11-3 1 0 0,-3-1 445 0 0,0 1 0 0 0,0 2 0 0 0,-1 0 1 0 0,-20-1-1 0 0,21 3-310 0 0,1 2 0 0 0,-1 0 1 0 0,1 1-1 0 0,0 1 0 0 0,-1 1 1 0 0,-34 10-1 0 0,43-10-395 0 0,0 1 1 0 0,1 0 0 0 0,0 0-1 0 0,0 1 1 0 0,0 0 0 0 0,0 1-1 0 0,1 0 1 0 0,0 1 0 0 0,1 0-1 0 0,-1 0 1 0 0,1 1 0 0 0,0 0-1 0 0,-8 12 1 0 0,13-16-228 0 0,2-1 0 0 0,-1 1 0 0 0,0 0 0 0 0,1-1 0 0 0,-1 1 0 0 0,1 0 0 0 0,0 0 0 0 0,0 0 0 0 0,1 0 0 0 0,-1 0 0 0 0,1 0 0 0 0,0 0 0 0 0,0 0 0 0 0,0 0 0 0 0,0 1 0 0 0,1-1 0 0 0,0 0 0 0 0,0 0 0 0 0,0-1 0 0 0,0 1 0 0 0,1 0 0 0 0,-1 0 0 0 0,1 0 0 0 0,0-1 0 0 0,0 1 0 0 0,3 3 0 0 0,4 5 66 0 0,0 0 0 0 0,1-1 0 0 0,0 0 0 0 0,1-1 1 0 0,23 18-1 0 0,-16-15-63 0 0,1 0 0 0 0,1-2 0 0 0,0 0 0 0 0,1-1 0 0 0,-1-1 0 0 0,2-2 0 0 0,43 12 0 0 0,-54-17-237 0 0,0 0 0 0 0,0 0 0 0 0,0-1 1 0 0,0-1-1 0 0,0 0 0 0 0,0 0 0 0 0,0-1 0 0 0,-1 0 0 0 0,1-1 0 0 0,0 0 1 0 0,0-1-1 0 0,-1 0 0 0 0,1-1 0 0 0,-1 0 0 0 0,0-1 0 0 0,0 0 0 0 0,-1 0 0 0 0,15-11 1 0 0,-21 13 68 0 0,0 1 1 0 0,1-2-1 0 0,-1 1 1 0 0,-1 0-1 0 0,1-1 1 0 0,0 1 0 0 0,-1-1-1 0 0,1 0 1 0 0,-1 0-1 0 0,0 0 1 0 0,-1 0 0 0 0,1 0-1 0 0,-1 0 1 0 0,1 0-1 0 0,-1-1 1 0 0,0 1 0 0 0,-1-1-1 0 0,1 1 1 0 0,-1 0-1 0 0,0-1 1 0 0,0 1-1 0 0,0-1 1 0 0,-1 1 0 0 0,0-1-1 0 0,1 1 1 0 0,-2 0-1 0 0,1-1 1 0 0,0 1 0 0 0,-3-4-1 0 0,0-1 5 0 0,0 1 0 0 0,-1-1-1 0 0,0 1 1 0 0,0 0 0 0 0,-1 1-1 0 0,0-1 1 0 0,-1 1 0 0 0,1 0-1 0 0,-1 1 1 0 0,-1 0 0 0 0,1 0-1 0 0,-14-8 1 0 0,2 4-145 0 0,-1 0 1 0 0,0 2-1 0 0,-35-11 0 0 0,44 16-249 0 0,0 1-1 0 0,0 0 1 0 0,0 0 0 0 0,0 1-1 0 0,0 0 1 0 0,0 1 0 0 0,0 0-1 0 0,-22 4 1 0 0,30-3 165 0 0,0 0 1 0 0,1 0-1 0 0,-1 0 0 0 0,0 0 1 0 0,0 0-1 0 0,0 0 0 0 0,-3 3 1 0 0,-5 10-5886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7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7 580 0 0,'17'-6'8734'0'0,"0"6"-7215"0"0,-15 1-1194 0 0,1 0 0 0 0,-1 0-1 0 0,0 0 1 0 0,0 0 0 0 0,0 0 0 0 0,0 1-1 0 0,0-1 1 0 0,0 1 0 0 0,0 0 0 0 0,-1-1 0 0 0,1 1-1 0 0,-1 0 1 0 0,1 0 0 0 0,-1 0 0 0 0,3 4 0 0 0,-3-4 46 0 0,77 132 7192 0 0,-2-3-4132 0 0,-45-92-4246 0 0,-24-31-9 0 0,0-3-1317 0 0,3 1-2394 0 0,-5-4 1352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8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81 96 0 0,'-56'-12'2401'0'0,"-15"-10"17009"0"0,86 16-18378 0 0,0 0 0 0 0,0 0-1 0 0,26-5 1 0 0,42-3 540 0 0,-55 11-4690 0 0,0 2-4757 0 0,-19 1 5027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8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0 153 612 0 0,'4'-8'704'0'0,"0"1"-1"0"0,0 0 1 0 0,1 0-1 0 0,0 0 1 0 0,0 1-1 0 0,1 0 1 0 0,0-1-1 0 0,0 2 1 0 0,0-1-1 0 0,1 1 1 0 0,-1 0-1 0 0,9-4 1 0 0,4-2 832 0 0,0 1 0 0 0,0 1 0 0 0,32-10-1 0 0,-4 7 665 0 0,-34 9-1507 0 0,0 2-1 0 0,0-1 0 0 0,0 2 1 0 0,16 0-1 0 0,-24 0-533 0 0,-1 0 1 0 0,1 1-1 0 0,-1-1 0 0 0,1 1 0 0 0,0 0 0 0 0,-1 1 0 0 0,0-1 0 0 0,1 1 1 0 0,-1-1-1 0 0,0 1 0 0 0,0 1 0 0 0,0-1 0 0 0,0 0 0 0 0,0 1 0 0 0,0 0 1 0 0,-1 0-1 0 0,1 0 0 0 0,-1 0 0 0 0,0 1 0 0 0,0-1 0 0 0,0 1 0 0 0,-1 0 1 0 0,1 0-1 0 0,-1 0 0 0 0,3 7 0 0 0,-4-7-116 0 0,0 1-1 0 0,0-1 1 0 0,0 1 0 0 0,-1-1 0 0 0,0 1-1 0 0,0-1 1 0 0,0 1 0 0 0,-1-1-1 0 0,1 1 1 0 0,-1-1 0 0 0,0 1-1 0 0,0-1 1 0 0,-1 1 0 0 0,0-1-1 0 0,1 0 1 0 0,-1 0 0 0 0,0 0 0 0 0,-1 0-1 0 0,-3 6 1 0 0,-6 6 20 0 0,-1 0 1 0 0,-28 27-1 0 0,-54 43 110 0 0,50-47-4 0 0,-56 63 0 0 0,99-99-141 0 0,0 0 0 0 0,0 0 0 0 0,1 0 0 0 0,-1 0 1 0 0,1 0-1 0 0,-2 6 0 0 0,1-3 67 0 0,2-5-82 0 0,0 0 1 0 0,0 0-1 0 0,0 0 1 0 0,1-1-1 0 0,-1 1 1 0 0,0 0-1 0 0,0 0 1 0 0,1 0-1 0 0,-1 0 1 0 0,1-1-1 0 0,-1 1 1 0 0,0 0-1 0 0,1 0 1 0 0,0-1-1 0 0,-1 1 1 0 0,1 0-1 0 0,-1-1 1 0 0,1 1-1 0 0,0-1 1 0 0,-1 1-1 0 0,1-1 1 0 0,0 1-1 0 0,0-1 1 0 0,0 1-1 0 0,-1-1 1 0 0,1 0-1 0 0,0 1 1 0 0,0-1-1 0 0,0 0 1 0 0,0 0-1 0 0,1 1 1 0 0,27 6 200 0 0,-4-6-243 0 0,0-2 1 0 0,0 0-1 0 0,47-10 1 0 0,73-26-5369 0 0,-107 26 1833 0 0,-15 4 375 0 0,-3 0 460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1 195 728 0 0,'0'0'1415'0'0,"1"-3"219"0"0,2-2-1004 0 0,0 0 1 0 0,0 1-1 0 0,1 0 1 0 0,-1 0-1 0 0,1 0 1 0 0,0 0-1 0 0,0 0 1 0 0,0 1-1 0 0,0-1 1 0 0,1 1-1 0 0,7-3 1 0 0,12-7 1240 0 0,28-10 0 0 0,-31 14-803 0 0,209-74 5325 0 0,-191 70-4869 0 0,-123 35-1193 0 0,-34 10-536 0 0,97-25 203 0 0,0 0 0 0 0,1 1 1 0 0,0 2-1 0 0,1 0 0 0 0,-29 19 1 0 0,46-28 12 0 0,1 1 1 0 0,-1-1 0 0 0,1 0-1 0 0,0 0 1 0 0,-1 1 0 0 0,1-1 0 0 0,0 0-1 0 0,0 1 1 0 0,0-1 0 0 0,0 1-1 0 0,0 0 1 0 0,0-1 0 0 0,0 1 0 0 0,0 0-1 0 0,1 0 1 0 0,-1-1 0 0 0,1 1-1 0 0,-1 0 1 0 0,1 2 0 0 0,0-2 6 0 0,0 0-1 0 0,1-1 1 0 0,-1 1 0 0 0,1 0-1 0 0,-1-1 1 0 0,1 1-1 0 0,0-1 1 0 0,-1 1 0 0 0,1-1-1 0 0,0 1 1 0 0,0-1 0 0 0,0 1-1 0 0,0-1 1 0 0,0 0 0 0 0,1 0-1 0 0,1 3 1 0 0,7 2 95 0 0,-1 1 0 0 0,1-2 0 0 0,1 1 0 0 0,20 7 0 0 0,-24-10-64 0 0,69 26 578 0 0,-45-18-343 0 0,0 1-1 0 0,-1 1 1 0 0,-1 1-1 0 0,52 35 1 0 0,-78-47-314 0 0,1 1 1 0 0,-2 0 0 0 0,1 0 0 0 0,0 1 0 0 0,-1-1 0 0 0,1 0 0 0 0,-1 1 0 0 0,0-1-1 0 0,0 1 1 0 0,0 0 0 0 0,1 4 0 0 0,4 8-178 0 0,-6-15 83 0 0,-8 17-95 0 0,7-16 184 0 0,-2 0 9 0 0,1 0 0 0 0,0 0 0 0 0,-1 0 0 0 0,0 0 0 0 0,1 0 0 0 0,-1 0 0 0 0,0 0 0 0 0,0 0 0 0 0,0-1 0 0 0,0 1-1 0 0,0-1 1 0 0,0 1 0 0 0,-1-1 0 0 0,-3 2 0 0 0,-18 5-166 0 0,10-4 100 0 0,-13 1-352 0 0,0 0 0 0 0,0-2 1 0 0,-37-1-1 0 0,35-2-3331 0 0,-37-6 0 0 0,60 4 1032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59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63 532 0 0,'-11'-7'971'0'0,"0"1"0"0"0,0 0-1 0 0,-1 1 1 0 0,0 0 0 0 0,0 1 0 0 0,0 0 0 0 0,0 1-1 0 0,-1 0 1 0 0,1 1 0 0 0,-1 0 0 0 0,-17 1 0 0 0,23 1-426 0 0,0 0 1 0 0,0 1-1 0 0,0 0 1 0 0,1 0 0 0 0,-1 1-1 0 0,0 0 1 0 0,1 0-1 0 0,-1 0 1 0 0,1 1 0 0 0,-7 4-1 0 0,9-4-254 0 0,0-1-1 0 0,0 1 1 0 0,0 1 0 0 0,1-1-1 0 0,-1 1 1 0 0,1-1-1 0 0,0 1 1 0 0,0 0 0 0 0,0 0-1 0 0,1 0 1 0 0,-1 0-1 0 0,1 1 1 0 0,0-1 0 0 0,0 1-1 0 0,-1 6 1 0 0,1-3 29 0 0,1 0 1 0 0,0 1-1 0 0,1-1 1 0 0,0 0 0 0 0,0 0-1 0 0,0 0 1 0 0,1 0-1 0 0,1 0 1 0 0,-1 0 0 0 0,1 0-1 0 0,1 0 1 0 0,-1 0-1 0 0,1 0 1 0 0,1-1-1 0 0,3 7 1 0 0,4 6 89 0 0,1-1 0 0 0,0-1 0 0 0,1-1 1 0 0,21 23-1 0 0,-25-31-304 0 0,-1-1 0 0 0,1 1 0 0 0,1-2 0 0 0,0 1 0 0 0,0-2 0 0 0,0 1 0 0 0,1-1 0 0 0,0-1 0 0 0,0 0 0 0 0,13 4 0 0 0,-15-6-268 0 0,1-1 0 0 0,-1 0-1 0 0,1-1 1 0 0,-1 0 0 0 0,1-1 0 0 0,-1 0-1 0 0,1 0 1 0 0,-1-1 0 0 0,1 0 0 0 0,-1-1 0 0 0,1 0-1 0 0,-1 0 1 0 0,13-6 0 0 0,-13 4 27 0 0,-1 0 1 0 0,1 0-1 0 0,-1-1 1 0 0,0 0-1 0 0,0-1 1 0 0,0 0-1 0 0,-1 0 0 0 0,0 0 1 0 0,0-1-1 0 0,-1 0 1 0 0,0-1-1 0 0,0 1 1 0 0,6-12-1 0 0,-9 14 116 0 0,0 0 1 0 0,-1 0-1 0 0,1-1 1 0 0,-1 0-1 0 0,-1 1 1 0 0,1-1-1 0 0,-1 0 0 0 0,0 1 1 0 0,0-1-1 0 0,-1 0 1 0 0,1 0-1 0 0,-1 0 0 0 0,-1 0 1 0 0,1 0-1 0 0,-1 0 1 0 0,0 0-1 0 0,0 1 0 0 0,-1-1 1 0 0,0 0-1 0 0,0 1 1 0 0,0-1-1 0 0,-5-8 0 0 0,-2 0 43 0 0,-1 1-1 0 0,0 0 0 0 0,0 0 1 0 0,-2 1-1 0 0,1 0 0 0 0,-2 1 0 0 0,1 0 1 0 0,-1 1-1 0 0,-1 1 0 0 0,0 0 0 0 0,0 1 1 0 0,-29-13-1 0 0,24 14-477 0 0,1 1 0 0 0,-1 1-1 0 0,0 0 1 0 0,-29-3 0 0 0,30 6-1279 0 0,0 2 0 0 0,0 0-1 0 0,-1 0 1 0 0,-34 7 0 0 0,5 3-1004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0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1 371 528 0 0,'1'-2'994'0'0,"0"1"0"0"0,0-1 0 0 0,0 1 0 0 0,1-1 0 0 0,-1 1 0 0 0,0 0 0 0 0,1-1 0 0 0,0 1 0 0 0,-1 0 0 0 0,3-1 0 0 0,22-7 3906 0 0,-11 7-4058 0 0,30-1 0 0 0,-19 2 830 0 0,361-13 2476 0 0,-262 11-3430 0 0,1117-43 2041 0 0,-280-12-1699 0 0,388-20-388 0 0,-1306 76-656 0 0,373-28 244 0 0,-389 27-246 0 0,380-57 337 0 0,-372 51-125 0 0,46-18-1 0 0,-75 22-1233 0 0,-12 2-2887 0 0,-7 2-245 0 0,9 1 4175 0 0,-2-1-3563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1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4 192 248 0 0,'0'-1'274'0'0,"-1"0"0"0"0,1 0 0 0 0,-1-1 0 0 0,1 1 0 0 0,-1 0 0 0 0,1 0-1 0 0,0 0 1 0 0,0 0 0 0 0,0 0 0 0 0,-1-1 0 0 0,1 1 0 0 0,0 0 0 0 0,0 0 0 0 0,1 0 0 0 0,-1 0 0 0 0,0-1 0 0 0,0 1 0 0 0,0 0-1 0 0,1 0 1 0 0,-1 0 0 0 0,1 0 0 0 0,-1 0 0 0 0,1 0 0 0 0,0-2 0 0 0,20-22 2530 0 0,-3 9-1761 0 0,2 0 0 0 0,0 2 0 0 0,0 0 0 0 0,1 2 0 0 0,1 0 0 0 0,0 1 0 0 0,0 1 0 0 0,1 1 0 0 0,33-8 0 0 0,-52 16-813 0 0,1 0 0 0 0,-1 0 0 0 0,1 0 0 0 0,0 0 0 0 0,-1 1 0 0 0,1 0 0 0 0,0 0 0 0 0,-1 0 0 0 0,1 1-1 0 0,0-1 1 0 0,-1 1 0 0 0,1 0 0 0 0,0 0 0 0 0,-1 1 0 0 0,5 1 0 0 0,-7-1-142 0 0,0-1-1 0 0,0 1 1 0 0,0 0-1 0 0,0-1 0 0 0,0 1 1 0 0,0 0-1 0 0,0 0 1 0 0,-1 0-1 0 0,1 0 1 0 0,-1 1-1 0 0,1-1 1 0 0,-1 0-1 0 0,0 1 1 0 0,0-1-1 0 0,0 0 0 0 0,0 1 1 0 0,-1 0-1 0 0,1-1 1 0 0,-1 1-1 0 0,1-1 1 0 0,-1 1-1 0 0,0 0 1 0 0,0-1-1 0 0,0 1 0 0 0,0 0 1 0 0,0-1-1 0 0,-2 6 1 0 0,0 4 53 0 0,-1 1 0 0 0,-1-1 0 0 0,0 0 0 0 0,0 0 1 0 0,-11 19-1 0 0,-37 52 354 0 0,36-61-183 0 0,1 2 0 0 0,-23 48-1 0 0,37-70-272 0 0,0 0-1 0 0,0 1 1 0 0,0-1 0 0 0,0 0-1 0 0,0 0 1 0 0,1 1-1 0 0,-1-1 1 0 0,1 0-1 0 0,0 1 1 0 0,-1-1-1 0 0,1 1 1 0 0,0-1-1 0 0,0 0 1 0 0,1 1 0 0 0,-1-1-1 0 0,0 1 1 0 0,1-1-1 0 0,0 0 1 0 0,-1 0-1 0 0,1 1 1 0 0,0-1-1 0 0,0 0 1 0 0,0 0 0 0 0,1 0-1 0 0,-1 0 1 0 0,0 0-1 0 0,1 0 1 0 0,-1 0-1 0 0,1 0 1 0 0,0-1-1 0 0,-1 1 1 0 0,1 0 0 0 0,0-1-1 0 0,0 0 1 0 0,0 1-1 0 0,0-1 1 0 0,0 0-1 0 0,1 0 1 0 0,-1 0-1 0 0,0 0 1 0 0,0-1 0 0 0,1 1-1 0 0,-1-1 1 0 0,0 1-1 0 0,4-1 1 0 0,15 3-137 0 0,-1-1 0 0 0,1-1 0 0 0,0-1 0 0 0,-1 0 0 0 0,1-2 0 0 0,37-8 0 0 0,33-13-2620 0 0,-4-4-3341 0 0,-72 22 4482 0 0,12-5-1669 0 0,1 0 464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5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0 128 0 0,'0'0'7399'0'0,"-1"4"-6466"0"0,-5 20 1181 0 0,1 0 1 0 0,-3 41-1 0 0,4 56 932 0 0,3-79-2373 0 0,4 326 2742 0 0,3-76-1814 0 0,1 35-450 0 0,10 1-487 0 0,-5-65-272 0 0,-4-45-173 0 0,18 611 587 0 0,-4-360-488 0 0,0-68 41 0 0,12 449 357 0 0,-8-44-64 0 0,-49-134-4 0 0,-4-80 220 0 0,22 68-81 0 0,7-376-557 0 0,9 211 289 0 0,-11 51 85 0 0,12-230-308 0 0,-9-290-616 0 0,-2-14 23 0 0,1-1 1 0 0,-2 1 0 0 0,0 14 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1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0 167 968 0 0,'2'-4'733'0'0,"1"0"0"0"0,-1 1 0 0 0,1 0 0 0 0,-1-1 0 0 0,1 1 0 0 0,0 0 0 0 0,0 0 0 0 0,1 0 0 0 0,-1 1 0 0 0,8-5 0 0 0,41-19 3060 0 0,-29 16-2320 0 0,1-2-183 0 0,150-67 7635 0 0,-243 117-8740 0 0,58-33-195 0 0,-18 7 55 0 0,0 1-1 0 0,1 1 1 0 0,1 2-1 0 0,-48 35 1 0 0,74-50-33 0 0,0-1 1 0 0,0 1-1 0 0,0 0 1 0 0,0 0 0 0 0,0 0-1 0 0,0 0 1 0 0,0 0-1 0 0,0 0 1 0 0,0 0 0 0 0,1 0-1 0 0,-1 0 1 0 0,0 1-1 0 0,1-1 1 0 0,-1 0 0 0 0,1 0-1 0 0,-1 1 1 0 0,1-1-1 0 0,0 0 1 0 0,-1 1 0 0 0,1-1-1 0 0,0 0 1 0 0,0 1-1 0 0,0-1 1 0 0,0 0 0 0 0,0 1-1 0 0,1 1 1 0 0,0-1 13 0 0,0 0 1 0 0,0 0-1 0 0,0-1 0 0 0,1 1 0 0 0,-1 0 1 0 0,1-1-1 0 0,-1 1 0 0 0,1-1 1 0 0,0 1-1 0 0,0-1 0 0 0,0 0 1 0 0,0 1-1 0 0,0-1 0 0 0,0 0 1 0 0,3 1-1 0 0,129 50 1021 0 0,-87-35-527 0 0,0 1 0 0 0,74 42 1 0 0,-115-57-489 0 0,-2-1-35 0 0,0 0 0 0 0,0 0 0 0 0,0 1 0 0 0,-1-1 0 0 0,1 1 0 0 0,-1 0 0 0 0,1 0 0 0 0,-1 0 0 0 0,0 0 0 0 0,0 0 0 0 0,0 1 0 0 0,-1 0 0 0 0,1-1 0 0 0,-1 1 0 0 0,3 7 0 0 0,-5-10-13 0 0,-14 11 4 0 0,3-9 6 0 0,0 0 0 0 0,0-1-1 0 0,0-1 1 0 0,0 1 0 0 0,0-2-1 0 0,0 0 1 0 0,0 0 0 0 0,-15-3-1 0 0,-18 1-408 0 0,-71 12-4274 0 0,109-6 3318 0 0,50 2-7225 0 0,-23-6 6350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2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71 584 0 0,'-13'-8'1738'0'0,"0"1"-1"0"0,-1 0 1 0 0,0 0-1 0 0,0 1 1 0 0,0 1 0 0 0,-16-3-1 0 0,17 5-783 0 0,0 1 1 0 0,0 1-1 0 0,0 0 0 0 0,-19 2 0 0 0,15 0-221 0 0,1 1-1 0 0,-1 1 1 0 0,1 0 0 0 0,0 1-1 0 0,0 1 1 0 0,0 1-1 0 0,-27 13 1 0 0,37-16-489 0 0,0 1 0 0 0,0 0 1 0 0,0 0-1 0 0,0 0 0 0 0,1 0 0 0 0,0 1 1 0 0,0 0-1 0 0,0 0 0 0 0,0 0 1 0 0,1 1-1 0 0,0 0 0 0 0,0-1 0 0 0,1 1 1 0 0,-1 1-1 0 0,1-1 0 0 0,1 0 0 0 0,-1 1 1 0 0,1 0-1 0 0,0-1 0 0 0,0 1 0 0 0,0 8 1 0 0,2-9-124 0 0,1 0 1 0 0,-1 0-1 0 0,1 0 1 0 0,0 0-1 0 0,1 0 1 0 0,0-1-1 0 0,0 1 1 0 0,0 0-1 0 0,0-1 0 0 0,1 1 1 0 0,0-1-1 0 0,0 0 1 0 0,0 0-1 0 0,1 0 1 0 0,0 0-1 0 0,0-1 1 0 0,7 7-1 0 0,2 1 245 0 0,1 0-1 0 0,0-1 1 0 0,0 0-1 0 0,28 14 1 0 0,-22-15-366 0 0,0-2 0 0 0,1 0 0 0 0,-1-1 0 0 0,2-1 0 0 0,-1 0 0 0 0,42 3 0 0 0,-48-7 0 0 0,1-2 0 0 0,0 0 0 0 0,0 0 0 0 0,-1-1 0 0 0,1-1 0 0 0,-1-1 0 0 0,1 0 0 0 0,-1-1 0 0 0,0-1 0 0 0,20-8 0 0 0,-31 11-42 0 0,0 0 1 0 0,-1-1-1 0 0,1 1 0 0 0,0-1 1 0 0,-1 0-1 0 0,1 1 0 0 0,-1-1 0 0 0,0-1 1 0 0,0 1-1 0 0,0 0 0 0 0,0-1 1 0 0,-1 0-1 0 0,0 1 0 0 0,1-1 1 0 0,-1 0-1 0 0,0 0 0 0 0,-1 0 1 0 0,1-1-1 0 0,-1 1 0 0 0,1-5 0 0 0,-1 3-13 0 0,-1 1-1 0 0,0-1 0 0 0,0 1 0 0 0,0-1 0 0 0,0 1 0 0 0,-1-1 0 0 0,0 1 0 0 0,0-1 0 0 0,-1 1 0 0 0,0 0 0 0 0,0 0 0 0 0,0 0 1 0 0,0 0-1 0 0,-1 0 0 0 0,0 0 0 0 0,-4-5 0 0 0,-8-10 3 0 0,-1 1 1 0 0,0 1-1 0 0,-2 1 1 0 0,-38-30-1 0 0,-16-2-1892 0 0,-5 6-5709 0 0,72 40 4138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2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82 812 0 0,'0'-17'16676'0'0,"1"17"-16388"0"0,14-3 3894 0 0,22 4-1187 0 0,-22 0-1770 0 0,40-2 93 0 0,-1-1 0 0 0,0-3 0 0 0,0-3-1 0 0,61-15 1 0 0,-82 12-2603 0 0,17-2-3294 0 0,-41 13-2098 0 0,-8 1 5522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0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1 984 0 0,'-6'5'927'0'0,"4"-3"-355"0"0,0 0 0 0 0,0 0 0 0 0,0-1 0 0 0,0 1-1 0 0,0 0 1 0 0,1 1 0 0 0,-1-1 0 0 0,1 0 0 0 0,-1 0 0 0 0,1 1 0 0 0,0-1 0 0 0,0 1 0 0 0,0-1 0 0 0,0 1 0 0 0,-1 3 0 0 0,3-5-225 0 0,0 1 1 0 0,0-1-1 0 0,1 0 1 0 0,-1 0-1 0 0,0 1 1 0 0,1-1-1 0 0,-1 0 1 0 0,0 0-1 0 0,1 0 1 0 0,-1-1-1 0 0,1 1 0 0 0,0 0 1 0 0,-1-1-1 0 0,1 1 1 0 0,0 0-1 0 0,1-1 1 0 0,24 5 1672 0 0,-1-2 0 0 0,1-1 0 0 0,-1-1 0 0 0,1-2 0 0 0,37-4 0 0 0,-40 3-959 0 0,-10 0-308 0 0,19 0-3774 0 0,-3 4-6611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1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375 135 244 0 0,'135'-128'11730'0'0,"-135"128"-11639"0"0,0-1-1 0 0,1 1 0 0 0,-1-1 0 0 0,0 1 0 0 0,0 0 1 0 0,1-1-1 0 0,-1 1 0 0 0,0 0 0 0 0,1-1 0 0 0,-1 1 0 0 0,1 0 1 0 0,-1-1-1 0 0,0 1 0 0 0,1 0 0 0 0,-1 0 0 0 0,1-1 1 0 0,-1 1-1 0 0,1 0 0 0 0,-1 0 0 0 0,1 0 0 0 0,-1 0 0 0 0,1 0 1 0 0,-1 0-1 0 0,1 0 0 0 0,-1 0 0 0 0,1 0 0 0 0,-1 0 1 0 0,1 0-1 0 0,-1 0 0 0 0,1 0 0 0 0,1 11 2728 0 0,-4-5-2376 0 0,-223 214 2423 0 0,137-137-2327 0 0,31-31-202 0 0,21-20 310 0 0,-58 66-1 0 0,91-95-543 0 0,1 1 0 0 0,-1-1 0 0 0,1 1 0 0 0,0 0 0 0 0,0 0 0 0 0,0 0 0 0 0,0 0-1 0 0,1 0 1 0 0,0 0 0 0 0,-2 7 0 0 0,3-10-59 0 0,0 1 0 0 0,0 0 0 0 0,0-1 0 0 0,0 1 0 0 0,0 0 0 0 0,1 0 0 0 0,-1-1 0 0 0,0 1 0 0 0,1 0 0 0 0,-1 0 0 0 0,1-1 0 0 0,0 1 0 0 0,-1-1 0 0 0,1 1 0 0 0,0-1 0 0 0,0 1 0 0 0,0-1 0 0 0,0 1 0 0 0,0-1 0 0 0,0 0 0 0 0,1 1 0 0 0,-1-1 0 0 0,0 0 0 0 0,1 0 0 0 0,-1 0 0 0 0,3 1 0 0 0,7 3 112 0 0,1 0 0 0 0,-1-1 0 0 0,1 0 0 0 0,0 0 0 0 0,-1-2 0 0 0,1 0 0 0 0,24 2 0 0 0,0-3 119 0 0,51-5 0 0 0,43-12 130 0 0,-111 12-463 0 0,-1 0-1 0 0,0-1 1 0 0,0-1 0 0 0,33-16-1 0 0,-45 19-116 0 0,0 0-1 0 0,0-1 1 0 0,-1 1-1 0 0,0-1 1 0 0,1 0 0 0 0,-1-1-1 0 0,-1 1 1 0 0,1-1-1 0 0,-1 0 1 0 0,6-7-1 0 0,-10 12 160 0 0,0-1-1 0 0,0 1 0 0 0,0-1 1 0 0,1 1-1 0 0,-1-1 0 0 0,0 0 0 0 0,0 1 1 0 0,0-1-1 0 0,0 1 0 0 0,0-1 1 0 0,0 1-1 0 0,0-1 0 0 0,0 0 1 0 0,0 1-1 0 0,0-1 0 0 0,-1 1 1 0 0,1-1-1 0 0,0 1 0 0 0,0-1 0 0 0,0 1 1 0 0,-1-1-1 0 0,1 1 0 0 0,0-1 1 0 0,-1 1-1 0 0,1-1 0 0 0,0 1 1 0 0,-1-1-1 0 0,1 1 0 0 0,-1 0 1 0 0,1-1-1 0 0,0 1 0 0 0,-1 0 0 0 0,1-1 1 0 0,-1 1-1 0 0,1 0 0 0 0,-1 0 1 0 0,1-1-1 0 0,-1 1 0 0 0,1 0 1 0 0,-1 0-1 0 0,0 0 0 0 0,1 0 1 0 0,-1 0-1 0 0,1 0 0 0 0,-1 0 0 0 0,1 0 1 0 0,-1 0-1 0 0,0 0 0 0 0,1 0 1 0 0,-1 0-1 0 0,1 0 0 0 0,-1 0 1 0 0,-1 0 88 0 0,-2 0 75 0 0,-6 12 105 0 0,8-11-212 0 0,1 1-1 0 0,0-1 1 0 0,0 0 0 0 0,0 0-1 0 0,0 0 1 0 0,0 1 0 0 0,0-1 0 0 0,0 0-1 0 0,0 1 1 0 0,1-1 0 0 0,-1 1 0 0 0,1-1-1 0 0,-2 4 1 0 0,-4 18 548 0 0,2 0 1 0 0,0 0-1 0 0,1 1 1 0 0,1-1-1 0 0,2 1 1 0 0,0-1-1 0 0,6 41 1 0 0,8 4-682 0 0,-14-68-41 0 0,0 1 0 0 0,1-1 0 0 0,-1 1 0 0 0,1 0 0 0 0,-1-1 0 0 0,1 1 0 0 0,-1-1-1 0 0,1 1 1 0 0,0-1 0 0 0,-1 0 0 0 0,1 1 0 0 0,-1-1 0 0 0,1 1 0 0 0,0-1 0 0 0,-1 0 0 0 0,1 0 0 0 0,0 1 0 0 0,0-1 0 0 0,-1 0 0 0 0,1 0 0 0 0,0 0 0 0 0,-1 0 0 0 0,1 0 0 0 0,0 0 0 0 0,0 0 0 0 0,-1 0 0 0 0,1 0 0 0 0,0 0 0 0 0,0 0 0 0 0,-1 0 0 0 0,2-1 0 0 0,23-4-9167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5:19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1 252 424 0 0,'1'-8'486'0'0,"-1"7"-200"0"0,-1 1-1 0 0,1-1 1 0 0,0 0-1 0 0,0 0 1 0 0,0 0-1 0 0,1 0 0 0 0,-1 1 1 0 0,0-1-1 0 0,0 0 1 0 0,0 0-1 0 0,0 0 1 0 0,1 1-1 0 0,-1-1 0 0 0,0 0 1 0 0,1 1-1 0 0,-1-1 1 0 0,1 0-1 0 0,-1 1 1 0 0,1-1-1 0 0,-1 0 0 0 0,1 1 1 0 0,-1-1-1 0 0,1 1 1 0 0,0-1-1 0 0,-1 1 1 0 0,1-1-1 0 0,0 1 0 0 0,-1-1 1 0 0,1 1-1 0 0,0 0 1 0 0,0-1-1 0 0,2 0 1665 0 0,23 31 3832 0 0,77 150 2980 0 0,-21-44-4589 0 0,-77-126-3841 0 0,-4-8-252 0 0,-1-1 1 0 0,1 1 0 0 0,-1-1 0 0 0,1 0 0 0 0,0 0-1 0 0,0 1 1 0 0,0-1 0 0 0,0 0 0 0 0,0 0 0 0 0,0 0-1 0 0,0 0 1 0 0,0 0 0 0 0,0 0 0 0 0,0 0-1 0 0,1 0 1 0 0,-1 0 0 0 0,0-1 0 0 0,1 1 0 0 0,1 0-1 0 0,-2-1-75 0 0,0 1-1 0 0,0-1 0 0 0,0 0 1 0 0,0 0-1 0 0,0 0 0 0 0,0 0 0 0 0,0 0 1 0 0,0-1-1 0 0,0 1 0 0 0,-1 0 1 0 0,1 0-1 0 0,0-1 0 0 0,0 1 1 0 0,0 0-1 0 0,0-1 0 0 0,0 1 0 0 0,-1-1 1 0 0,1 1-1 0 0,0-1 0 0 0,0 1 1 0 0,-1-1-1 0 0,1 0 0 0 0,0 1 1 0 0,0-2-1 0 0,1 0-3 0 0,18-17-1 0 0,-1 0 0 0 0,-1-1 0 0 0,-1-1 0 0 0,25-40 0 0 0,-26 37 0 0 0,68-104 0 0 0,-34 50 0 0 0,91-110 0 0 0,-125 165 0 0 0,-12 16-60 0 0,-3 5-319 0 0,-14 19-12299 0 0,8-9 9309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5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39 460 0 0,'-1'-22'3152'0'0,"1"22"-3037"0"0,0-1 0 0 0,0 1 0 0 0,0 0 0 0 0,0 0 1 0 0,-1-1-1 0 0,1 1 0 0 0,0 0 0 0 0,0 0 0 0 0,0-1 0 0 0,0 1 1 0 0,-1 0-1 0 0,1 0 0 0 0,0 0 0 0 0,0 0 0 0 0,0-1 1 0 0,-1 1-1 0 0,1 0 0 0 0,0 0 0 0 0,0 0 0 0 0,-1 0 0 0 0,1 0 1 0 0,0 0-1 0 0,0-1 0 0 0,-1 1 0 0 0,1 0 0 0 0,0 0 1 0 0,-1 0-1 0 0,1 0 0 0 0,0 0 0 0 0,0 0 0 0 0,-1 0 1 0 0,1 0-1 0 0,0 0 0 0 0,-1 0 0 0 0,1 1 0 0 0,-3 0 258 0 0,-1 1-1 0 0,1 0 1 0 0,0 0-1 0 0,0 1 1 0 0,0-1-1 0 0,1 1 0 0 0,-1-1 1 0 0,-2 5-1 0 0,-97 117 5288 0 0,100-122-5518 0 0,1 0 126 0 0,-1 0-1 0 0,0 0 1 0 0,1 0 0 0 0,-1 0 0 0 0,0 0-1 0 0,0 0 1 0 0,0-1 0 0 0,0 1 0 0 0,0-1 0 0 0,-1 1-1 0 0,1-1 1 0 0,0 0 0 0 0,-4 1 0 0 0,5-2 658 0 0,1-14-581 0 0,0 0 1 0 0,1 0-1 0 0,1 0 0 0 0,1 0 1 0 0,0 0-1 0 0,0 1 1 0 0,1-1-1 0 0,1 1 1 0 0,6-13-1 0 0,-9 23-267 0 0,-1 0 0 0 0,1 0 0 0 0,-1 1 0 0 0,1-1 0 0 0,0 1 0 0 0,0-1 0 0 0,0 1 0 0 0,0-1 0 0 0,0 1 0 0 0,1 0 0 0 0,3-3 0 0 0,-4 5-48 0 0,-1-1 1 0 0,1 0-1 0 0,-1 1 0 0 0,1 0 0 0 0,-1-1 0 0 0,1 1 0 0 0,0 0 0 0 0,-1 0 1 0 0,1 0-1 0 0,-1 0 0 0 0,1 0 0 0 0,0 0 0 0 0,-1 0 0 0 0,1 1 1 0 0,-1-1-1 0 0,1 0 0 0 0,-1 1 0 0 0,1-1 0 0 0,-1 1 0 0 0,1 0 0 0 0,-1 0 1 0 0,0-1-1 0 0,1 1 0 0 0,-1 0 0 0 0,2 2 0 0 0,54 44 369 0 0,96 103-1 0 0,-117-113-266 0 0,15 22 201 0 0,-51-59-329 0 0,0 0 0 0 0,0 0-1 0 0,0 0 1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0-1 0 0,0 0 1 0 0,-1 0 0 0 0,1 0 0 0 0,0 0 0 0 0,0 0 0 0 0,0 1 0 0 0,0-1 0 0 0,0 0 0 0 0,-1 0 0 0 0,1 0 0 0 0,0 0 0 0 0,0 0 0 0 0,0 0 0 0 0,0 0 0 0 0,-1 0 0 0 0,1 0 0 0 0,0 0 0 0 0,0 0 0 0 0,0 0 0 0 0,0 0 0 0 0,-1 0 0 0 0,1 0 0 0 0,0 0 0 0 0,0 0 0 0 0,0 0 0 0 0,0-1 0 0 0,-1 1 0 0 0,1 0 0 0 0,0 0 0 0 0,0 0 0 0 0,0 0 0 0 0,-14-2-36 0 0,14 2 48 0 0,-65-9 1 0 0,-26-3-37 0 0,45 10 0 0 0,1 1 1 0 0,-47 6-1 0 0,80-4-11 0 0,13-3-57 0 0,14-2-75 0 0,-10 3-99 0 0,-2 1-151 0 0,16-1-464 0 0,35-4-6953 0 0,-43-1 5329 0 0,-10 4 2679 0 0,0 1 1 0 0,-1 0 0 0 0,1 0-1 0 0,0-1 1 0 0,-1 1 0 0 0,0 0 0 0 0,1-1-1 0 0,-1 1 1 0 0,0-1 0 0 0,1 1-1 0 0,-1 0 1 0 0,0-6 4905 0 0,-3 6-4478 0 0,-7-1-20 0 0,8 1 515 0 0,0 4-588 0 0,-3 6-96 0 0,0 1 0 0 0,0 0 0 0 0,1 0-1 0 0,1 1 1 0 0,0-1 0 0 0,0 1 0 0 0,-2 18-1 0 0,-3 85 1058 0 0,7-73-1184 0 0,-3 34-142 0 0,-25 363 1301 0 0,-5 7-1449 0 0,33-429 0 0 0,-18 297 0 0 0,15-275 0 0 0,3-28 0 0 0,-2-3-115 0 0,3-6-611 0 0,17 10-9928 0 0,-7-1 7008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61 388 0 0,'-3'-41'7349'0'0,"3"38"-5729"0"0,-3-13 10866 0 0,-5 32-11903 0 0,5-1 209 0 0,1 0-1 0 0,1 1 1 0 0,0 0 0 0 0,3 30-1 0 0,-1-4 94 0 0,1 53-744 0 0,4-33-4207 0 0,-1-33-4093 0 0,-3-23 5555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6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9 311 204 0 0,'-3'-18'1158'0'0,"0"-1"0"0"0,1 1-1 0 0,1-21 1 0 0,2 29-421 0 0,0 0 0 0 0,0 1 0 0 0,1-1-1 0 0,0 1 1 0 0,1-1 0 0 0,0 1 0 0 0,8-16 0 0 0,-7 17-311 0 0,1-1-1 0 0,0 1 1 0 0,1 1 0 0 0,0-1 0 0 0,0 1 0 0 0,0 0 0 0 0,1 0 0 0 0,0 1 0 0 0,0 0 0 0 0,1 0-1 0 0,0 1 1 0 0,0 0 0 0 0,0 0 0 0 0,1 1 0 0 0,-1 0 0 0 0,1 0 0 0 0,0 1 0 0 0,10-2 0 0 0,-5 1-29 0 0,1 2 0 0 0,-1 0 0 0 0,1 0 0 0 0,0 2 1 0 0,-1 0-1 0 0,1 0 0 0 0,0 2 0 0 0,-1 0 0 0 0,1 0 1 0 0,27 9-1 0 0,-19-3-42 0 0,0 1 0 0 0,0 1-1 0 0,-1 1 1 0 0,0 1 0 0 0,21 16 0 0 0,-29-18-163 0 0,-1 1 0 0 0,0 1 0 0 0,0 0 0 0 0,-2 1 0 0 0,1 0 0 0 0,-2 0 0 0 0,0 1 0 0 0,9 16 0 0 0,-12-18-35 0 0,-1 1 0 0 0,0 0 0 0 0,-1 0 0 0 0,0 0 0 0 0,-1 0 1 0 0,0 1-1 0 0,2 18 0 0 0,-5-24-101 0 0,-1 0 1 0 0,0 0 0 0 0,0 0 0 0 0,-1 0 0 0 0,0 0 0 0 0,-1 0 0 0 0,0 0 0 0 0,0 0 0 0 0,0-1 0 0 0,-1 1 0 0 0,0-1 0 0 0,0 1 0 0 0,-1-1 0 0 0,-6 8 0 0 0,1-4-17 0 0,0 0 1 0 0,0-1-1 0 0,-1 0 1 0 0,0-1 0 0 0,-1 0-1 0 0,0 0 1 0 0,0-1-1 0 0,-1-1 1 0 0,0 0-1 0 0,0-1 1 0 0,-1 0 0 0 0,-23 7-1 0 0,6-3 18 0 0,-1-2 0 0 0,0-2-1 0 0,0-1 1 0 0,-49 2 0 0 0,-14-6-345 0 0,55-1-3607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7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0 302 468 0 0,'6'-16'864'0'0,"-1"0"-1"0"0,2 1 0 0 0,0 0 1 0 0,1 1-1 0 0,0-1 1 0 0,1 1-1 0 0,0 1 1 0 0,2 0-1 0 0,-1 0 1 0 0,2 1-1 0 0,19-16 1 0 0,-13 13 150 0 0,1 1 0 0 0,0 0 0 0 0,1 2 1 0 0,0 0-1 0 0,1 2 0 0 0,1 0 0 0 0,34-11 1 0 0,-46 19-618 0 0,0-1 0 0 0,0 2-1 0 0,-1-1 1 0 0,1 1 0 0 0,0 1 0 0 0,0 0 0 0 0,0 0 0 0 0,0 1 0 0 0,0 0 0 0 0,11 3-1 0 0,-17-3-314 0 0,-1-1-1 0 0,0 1 0 0 0,0 1 0 0 0,-1-1 0 0 0,1 0 0 0 0,0 1 0 0 0,0-1 0 0 0,-1 1 0 0 0,1 0 0 0 0,-1 0 0 0 0,1 0 1 0 0,-1 0-1 0 0,0 0 0 0 0,0 1 0 0 0,0-1 0 0 0,0 1 0 0 0,0-1 0 0 0,0 1 0 0 0,-1 0 0 0 0,1 0 0 0 0,-1-1 0 0 0,0 1 0 0 0,0 0 1 0 0,0 0-1 0 0,0 0 0 0 0,-1 1 0 0 0,1-1 0 0 0,-1 0 0 0 0,0 0 0 0 0,0 0 0 0 0,0 0 0 0 0,0 0 0 0 0,0 1 0 0 0,-1-1 1 0 0,1 0-1 0 0,-2 4 0 0 0,-2 8 41 0 0,0-1 0 0 0,-1 1 0 0 0,-1-1 0 0 0,0 0 0 0 0,-1-1 0 0 0,-13 20 0 0 0,-60 74 322 0 0,68-92-368 0 0,-12 13 47 0 0,13-15-25 0 0,0 0 1 0 0,1 0-1 0 0,0 1 1 0 0,1 0-1 0 0,0 1 0 0 0,-13 30 1 0 0,22-44-59 0 0,0 1 0 0 0,-1-1-1 0 0,1 0 1 0 0,0 1 0 0 0,-1-1 0 0 0,1 0 0 0 0,0 1 0 0 0,0-1 0 0 0,0 0-1 0 0,0 1 1 0 0,0-1 0 0 0,1 1 0 0 0,-1-1 0 0 0,0 0 0 0 0,1 1-1 0 0,-1-1 1 0 0,1 0 0 0 0,-1 0 0 0 0,1 1 0 0 0,0-1 0 0 0,-1 0-1 0 0,2 2 1 0 0,0-1 21 0 0,0-1 1 0 0,0 1-1 0 0,0-1 0 0 0,0 0 0 0 0,0 0 0 0 0,0 0 0 0 0,0 0 1 0 0,0 0-1 0 0,1 0 0 0 0,-1 0 0 0 0,0-1 0 0 0,3 1 0 0 0,8 1 201 0 0,0-1 0 0 0,0 0-1 0 0,23-3 1 0 0,-28 2-184 0 0,51-6 668 0 0,59-14 0 0 0,3-1-1328 0 0,-119 21 333 0 0,-1 0 1 0 0,0 0 0 0 0,0 0 0 0 0,0 0 0 0 0,0 0 0 0 0,1 0-1 0 0,-1 0 1 0 0,0 1 0 0 0,0-1 0 0 0,0 0 0 0 0,0 1-1 0 0,1-1 1 0 0,1 2 0 0 0,8 9-8961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5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15 616 0 0,'5'-14'8362'0'0,"-5"14"-8225"0"0,0 0 0 0 0,1 0 1232 0 0,0 0-1232 0 0,5 12 887 0 0,-1 1 0 0 0,0 0 1 0 0,-1-1-1 0 0,4 19 0 0 0,7 21 512 0 0,-7-31-1136 0 0,20 51-769 0 0,-14-40-967 0 0,3 6-4384 0 0,-15-29 3939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317 196 272 0 0,'90'-106'9363'0'0,"-89"105"-9146"0"0,1-1 1 0 0,-1 0-1 0 0,0 0 0 0 0,0 1 1 0 0,0-1-1 0 0,0 0 0 0 0,0 0 1 0 0,0 0-1 0 0,0 0 0 0 0,-1 0 0 0 0,1 0 1 0 0,-1 0-1 0 0,1 0 0 0 0,-1 0 1 0 0,0-1-1 0 0,0 1 0 0 0,0 0 1 0 0,0 0-1 0 0,0 0 0 0 0,0 0 1 0 0,-1 0-1 0 0,1 0 0 0 0,-1 0 1 0 0,0 0-1 0 0,-1-4 0 0 0,0 4-24 0 0,0-1 0 0 0,0 1 0 0 0,0 0 0 0 0,-1-1 0 0 0,1 1 0 0 0,0 0 0 0 0,-1 1 0 0 0,0-1 0 0 0,0 0 0 0 0,1 1 0 0 0,-1-1 0 0 0,0 1 0 0 0,0 0 0 0 0,0 0 0 0 0,0 0 0 0 0,-5 0 0 0 0,-5-1 167 0 0,-1 0-1 0 0,1 1 1 0 0,0 1-1 0 0,0 0 0 0 0,-1 1 1 0 0,1 0-1 0 0,0 1 1 0 0,0 1-1 0 0,0 0 1 0 0,1 0-1 0 0,-1 1 0 0 0,-13 7 1 0 0,12-4-103 0 0,0 0 0 0 0,1 0 0 0 0,0 1 0 0 0,0 1 0 0 0,1 0 0 0 0,0 1 0 0 0,1 0 0 0 0,0 1 0 0 0,0 0 0 0 0,-10 17 0 0 0,16-22-94 0 0,0 1 1 0 0,1 0 0 0 0,0 0 0 0 0,1 1 0 0 0,0-1-1 0 0,0 1 1 0 0,0 0 0 0 0,1 0 0 0 0,0 0-1 0 0,1 0 1 0 0,0 0 0 0 0,0 0 0 0 0,0 11-1 0 0,2-9-11 0 0,1 0 0 0 0,-1 0 0 0 0,2-1 0 0 0,-1 1 0 0 0,1 0 0 0 0,1-1 0 0 0,0 0 0 0 0,0 0 0 0 0,1 0 0 0 0,8 13-1 0 0,-4-11-8 0 0,-1 1-1 0 0,2-1 0 0 0,-1-1 1 0 0,1 1-1 0 0,1-2 0 0 0,0 1 1 0 0,0-2-1 0 0,1 1 1 0 0,0-2-1 0 0,15 8 0 0 0,-16-10-94 0 0,-1-1 0 0 0,0 0 1 0 0,1 0-1 0 0,0-1 0 0 0,-1-1 0 0 0,1 0 0 0 0,0 0 0 0 0,1-1 0 0 0,-1 0 0 0 0,0-1 1 0 0,0 0-1 0 0,0-1 0 0 0,18-4 0 0 0,-24 3-92 0 0,0 0 0 0 0,0 0 0 0 0,0 0 1 0 0,0-1-1 0 0,0 0 0 0 0,-1 0 0 0 0,1 0 0 0 0,-1 0 0 0 0,0-1 0 0 0,0 0 1 0 0,0 0-1 0 0,0 0 0 0 0,-1 0 0 0 0,0 0 0 0 0,0-1 0 0 0,0 0 0 0 0,0 1 1 0 0,0-1-1 0 0,-1 0 0 0 0,2-8 0 0 0,2-2-22 0 0,-2-1 0 0 0,0 0 0 0 0,0 0 0 0 0,-2 0 0 0 0,2-26 0 0 0,-4 28 51 0 0,-1 1 1 0 0,0 0-1 0 0,-1 0 0 0 0,0 0 0 0 0,-1 0 1 0 0,-1 0-1 0 0,0 1 0 0 0,0-1 0 0 0,-1 1 1 0 0,-8-14-1 0 0,10 20-111 0 0,-1 0 0 0 0,0 0 0 0 0,0 0 0 0 0,0 0 0 0 0,-1 1 0 0 0,0-1 0 0 0,0 1 0 0 0,0 0 0 0 0,-1 1 0 0 0,1-1 0 0 0,-1 1 0 0 0,0 0 0 0 0,-1 1-1 0 0,1 0 1 0 0,0 0 0 0 0,-1 0 0 0 0,0 0 0 0 0,0 1 0 0 0,0 0 0 0 0,-9-1 0 0 0,14 3-85 0 0,-1 0 1 0 0,1 0-1 0 0,0 0 0 0 0,-1 1 0 0 0,1-1 0 0 0,0 0 0 0 0,-1 1 1 0 0,1 0-1 0 0,0-1 0 0 0,0 1 0 0 0,-1 0 0 0 0,1 0 0 0 0,0 1 1 0 0,0-1-1 0 0,0 0 0 0 0,-2 3 0 0 0,1-2-888 0 0,1 0 0 0 0,0 0 1 0 0,0 1-1 0 0,0-1 0 0 0,0 1 0 0 0,0 0 1 0 0,-1 3-1 0 0,0 1-1605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2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4 293 156 0 0,'3'-1'772'0'0,"0"0"0"0"0,0 1 0 0 0,0-1 0 0 0,-1 1 1 0 0,1-1-1 0 0,0 1 0 0 0,5 0 0 0 0,-8 0-978 0 0,1 0 337 0 0,0 0 1 0 0,0 0 0 0 0,0 1 0 0 0,0-1-1 0 0,0 0 1 0 0,-1 0 0 0 0,1 1 0 0 0,0-1 0 0 0,0 1-1 0 0,-1-1 1 0 0,1 1 0 0 0,0-1 0 0 0,0 1-1 0 0,-1-1 1 0 0,1 1 0 0 0,-1 0 0 0 0,1-1 0 0 0,-1 1-1 0 0,1 0 1 0 0,-1-1 0 0 0,1 1 0 0 0,0 1 0 0 0,0 0 269 0 0,1 1 5 0 0,-1 0-1 0 0,1 0 1 0 0,0 0 0 0 0,-1 0 0 0 0,0 1 0 0 0,0-1-1 0 0,0 0 1 0 0,0 1 0 0 0,0-1 0 0 0,-1 1 0 0 0,1 0-1 0 0,-1-1 1 0 0,-1 7 0 0 0,-6 48 2782 0 0,5-48-2681 0 0,-2 13 853 0 0,-1-1 0 0 0,-1 0 0 0 0,-12 28 1 0 0,18-49-1217 0 0,-1 0 1 0 0,1 0-1 0 0,-1 0 1 0 0,1 1 0 0 0,-1-1-1 0 0,1 0 1 0 0,-1 0-1 0 0,0 0 1 0 0,0 0-1 0 0,1 0 1 0 0,-1-1 0 0 0,0 1-1 0 0,-2 1 1 0 0,3-2-114 0 0,0 0 1 0 0,-1 0 0 0 0,1 0-1 0 0,0 0 1 0 0,0 0-1 0 0,-1 0 1 0 0,1 0-1 0 0,0 0 1 0 0,-1 0 0 0 0,1 0-1 0 0,0 0 1 0 0,0 0-1 0 0,-1 0 1 0 0,1 0 0 0 0,0 0-1 0 0,0-1 1 0 0,0 1-1 0 0,-1 0 1 0 0,1 0-1 0 0,0 0 1 0 0,0 0 0 0 0,0-1-1 0 0,-1 1 1 0 0,1 0-1 0 0,0 0 1 0 0,0-1-1 0 0,0 1 1 0 0,0 0 0 0 0,0 0-1 0 0,0-1 1 0 0,-1 1-1 0 0,1 0 1 0 0,0 0-1 0 0,0-1 1 0 0,0 1 0 0 0,-1-3 41 0 0,1 0-1 0 0,-1 1 1 0 0,1-1 0 0 0,0 0 0 0 0,0 0 0 0 0,0 1 0 0 0,0-1 0 0 0,0 0 0 0 0,0 0 0 0 0,1-3 0 0 0,2-1 64 0 0,-1-1 1 0 0,2 0 0 0 0,-1 1 0 0 0,1-1 0 0 0,0 1-1 0 0,0 0 1 0 0,0 0 0 0 0,1 1 0 0 0,1 0 0 0 0,-1-1-1 0 0,11-8 1 0 0,-13 13-90 0 0,-1 1-1 0 0,0 0 1 0 0,1 0-1 0 0,-1 0 1 0 0,0 0-1 0 0,1 0 1 0 0,-1 0-1 0 0,1 1 1 0 0,0-1-1 0 0,-1 1 1 0 0,1-1-1 0 0,-1 1 1 0 0,1 0-1 0 0,0 0 1 0 0,-1 1-1 0 0,1-1 1 0 0,0 0-1 0 0,-1 1 1 0 0,1 0-1 0 0,-1-1 1 0 0,1 1-1 0 0,-1 0 1 0 0,0 0-1 0 0,4 2 1 0 0,5 3 165 0 0,-1 0 0 0 0,1 1 0 0 0,16 15 0 0 0,91 92 92 0 0,-8-8-10 0 0,-90-89-261 0 0,0 0 0 0 0,2-2-1 0 0,42 23 1 0 0,-61-36-34 0 0,1 0 0 0 0,0 0 0 0 0,0-1 0 0 0,-1 0 0 0 0,1 1 0 0 0,0-1 0 0 0,1 0 0 0 0,-1-1 0 0 0,0 1 0 0 0,0-1 0 0 0,0 0 0 0 0,0 0 0 0 0,0 0 0 0 0,1 0 0 0 0,-1-1 0 0 0,0 0 0 0 0,0 0 0 0 0,0 0 0 0 0,0 0 0 0 0,0-1 0 0 0,4-1 0 0 0,-4 0 0 0 0,0 0 0 0 0,1-1 0 0 0,-2 1 0 0 0,1-1 0 0 0,0 0 0 0 0,-1 1 0 0 0,1-2 0 0 0,-1 1 0 0 0,0 0 0 0 0,-1-1 0 0 0,1 1 0 0 0,-1-1 0 0 0,0 0 0 0 0,0 0 0 0 0,0 1 0 0 0,1-9 0 0 0,2-10 0 0 0,-1 0 0 0 0,-1 0 0 0 0,-1-1 0 0 0,-2 0 0 0 0,0 1 0 0 0,-4-31 0 0 0,-4 2 0 0 0,-23-87 0 0 0,22 110 0 0 0,-1 0 0 0 0,-1 0 0 0 0,-1 1 0 0 0,-17-28 0 0 0,21 43 0 0 0,-1-1 0 0 0,-1 1 0 0 0,1 1 0 0 0,-2 0 0 0 0,0 0 0 0 0,0 1 0 0 0,-1 0 0 0 0,0 1 0 0 0,-22-13 0 0 0,13 16-2094 0 0,21 7 1963 0 0,-1 0 1 0 0,1-1-1 0 0,-1 1 1 0 0,0 0-1 0 0,1 0 1 0 0,-1 1-1 0 0,1-1 1 0 0,-1 0-1 0 0,1 0 1 0 0,-1 0-1 0 0,0 0 1 0 0,1 0-1 0 0,-1 1 1 0 0,1-1-1 0 0,-1 0 1 0 0,1 0-1 0 0,-1 1 1 0 0,1-1-1 0 0,-1 0 1 0 0,1 1-1 0 0,-1-1 1 0 0,1 1-1 0 0,-1-1 1 0 0,1 1-1 0 0,0-1 0 0 0,-1 0 1 0 0,1 2-1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8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18 492 0 0,'-17'-5'21925'0'0,"46"11"-20833"0"0,0-3 0 0 0,-1 0 1 0 0,1-2-1 0 0,35-2 0 0 0,-13 0-275 0 0,-19 0-164 0 0,41-8 1 0 0,3 0-127 0 0,-34 5-5161 0 0,-41 4 3393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4:29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1 868 0 0,'0'1'422'0'0,"-1"0"-1"0"0,1 0 1 0 0,0 0 0 0 0,0 0 0 0 0,0 0-1 0 0,0 0 1 0 0,0 1 0 0 0,0-1-1 0 0,1 0 1 0 0,-1 0 0 0 0,0 0-1 0 0,0 0 1 0 0,1 0 0 0 0,-1 0 0 0 0,1 0-1 0 0,-1 0 1 0 0,1 0 0 0 0,-1 0-1 0 0,1 0 1 0 0,0-1 0 0 0,-1 1 0 0 0,2 1-1 0 0,1 0 253 0 0,-1 0 0 0 0,1 0 0 0 0,0 0 0 0 0,0 0 0 0 0,0 0 0 0 0,0-1-1 0 0,4 2 1 0 0,8 2 1074 0 0,-1-1-1 0 0,22 3 0 0 0,-31-6-1248 0 0,44 5 1717 0 0,0-2 0 0 0,0-1 0 0 0,71-7 0 0 0,-80 0-1624 0 0,-39 4-862 0 0,13-1-2256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2:10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48 92 0 0,'1'-2'395'0'0,"-1"1"0"0"0,0 0 0 0 0,1-1 0 0 0,-1 1 0 0 0,0 0 0 0 0,1-1-1 0 0,-1 1 1 0 0,0 0 0 0 0,0-1 0 0 0,0 1 0 0 0,0 0 0 0 0,0-1 0 0 0,-1 1 0 0 0,1 0 0 0 0,0-1 0 0 0,-1 1 0 0 0,1 0-1 0 0,-1-1 1 0 0,1 1 0 0 0,-1 0 0 0 0,0 0 0 0 0,1-1 0 0 0,-1 1 0 0 0,-1-1 0 0 0,1 1 400 0 0,0 0-389 0 0,0 0 0 0 0,0 0 0 0 0,0 0 0 0 0,0 0-1 0 0,-1 0 1 0 0,1 0 0 0 0,0 0 0 0 0,-1 0 0 0 0,1 1-1 0 0,-1-1 1 0 0,1 1 0 0 0,-1-1 0 0 0,1 1 0 0 0,-1-1-1 0 0,1 1 1 0 0,-4 0 0 0 0,-2 0-14 0 0,0 1 0 0 0,-1 0-1 0 0,1 0 1 0 0,0 0 0 0 0,-1 1 0 0 0,1 1-1 0 0,-8 2 1 0 0,6 0-107 0 0,0 0 1 0 0,1 1-1 0 0,0 0 0 0 0,0 0 0 0 0,0 1 0 0 0,1 0 1 0 0,0 0-1 0 0,0 1 0 0 0,-10 14 0 0 0,10-11-37 0 0,0 0 0 0 0,0 1-1 0 0,1 0 1 0 0,1 0 0 0 0,0 1-1 0 0,-6 24 1 0 0,9-31-138 0 0,1-1 0 0 0,1 1 0 0 0,-1 0 1 0 0,1-1-1 0 0,0 1 0 0 0,0 0 0 0 0,1 0 0 0 0,0-1 0 0 0,0 1 0 0 0,0 0 0 0 0,1-1 1 0 0,0 1-1 0 0,0-1 0 0 0,0 0 0 0 0,5 9 0 0 0,-3-8 4 0 0,1 1 0 0 0,0-1 0 0 0,0 0 0 0 0,0 0 0 0 0,1 0 0 0 0,0-1 0 0 0,0 0 0 0 0,1 0 0 0 0,-1 0 1 0 0,12 5-1 0 0,-10-6-25 0 0,1 0 0 0 0,0 0 0 0 0,0 0 0 0 0,0-1 0 0 0,1-1 0 0 0,-1 0 0 0 0,1 0 0 0 0,-1 0 0 0 0,1-2 0 0 0,0 1 0 0 0,-1-1 1 0 0,1 0-1 0 0,0-1 0 0 0,-1 0 0 0 0,1-1 0 0 0,0 0 0 0 0,-1 0 0 0 0,18-8 0 0 0,-22 7-73 0 0,0 0 0 0 0,0 0-1 0 0,0-1 1 0 0,0 1 0 0 0,-1-1 0 0 0,0-1-1 0 0,0 1 1 0 0,0 0 0 0 0,0-1 0 0 0,-1 0-1 0 0,0 0 1 0 0,0 0 0 0 0,0 0 0 0 0,0 0 0 0 0,-1-1-1 0 0,0 1 1 0 0,0-1 0 0 0,0 0 0 0 0,-1 0-1 0 0,0 1 1 0 0,0-1 0 0 0,-1 0 0 0 0,1 0-1 0 0,-1 0 1 0 0,0 0 0 0 0,-1 0 0 0 0,0 0-1 0 0,0 0 1 0 0,0 1 0 0 0,0-1 0 0 0,-1 0 0 0 0,0 1-1 0 0,0-1 1 0 0,-1 1 0 0 0,1-1 0 0 0,-1 1-1 0 0,0 0 1 0 0,-1 0 0 0 0,1 1 0 0 0,-1-1-1 0 0,-5-5 1 0 0,-2 2-265 0 0,0 0 0 0 0,0 1 1 0 0,0 0-1 0 0,-1 0 0 0 0,0 1 0 0 0,0 1 0 0 0,0 0 0 0 0,-1 1 1 0 0,0 0-1 0 0,0 1 0 0 0,0 1 0 0 0,-24-3 0 0 0,17 6-2075 0 0,12 0-276 0 0,-1 0-3393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2:1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62 420 0 0,'-4'-18'1361'0'0,"0"-26"16256"0"0,3 48-17153 0 0,-1 1-609 0 0,1 0 0 0 0,1 0 0 0 0,-1-1 0 0 0,1 1 0 0 0,0 0 0 0 0,0 0 0 0 0,0 0 0 0 0,0 0 0 0 0,1 0 0 0 0,1 4 0 0 0,1 4-1343 0 0,1-1 1 0 0,0 0 0 0 0,7 11-1 0 0,0 1-624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2:11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58 428 0 0,'1'-1'513'0'0,"1"0"0"0"0,0 0 0 0 0,-1-1-1 0 0,1 1 1 0 0,-1-1 0 0 0,1 1 0 0 0,-1-1 0 0 0,0 0 0 0 0,0 1-1 0 0,0-1 1 0 0,0 0 0 0 0,0 0 0 0 0,0 0 0 0 0,0 0 0 0 0,-1 0-1 0 0,2-4 2835 0 0,-16-16 1385 0 0,13 22-4538 0 0,0-1 1 0 0,0 1 0 0 0,-1-1 0 0 0,1 1 0 0 0,0-1 0 0 0,-1 1 0 0 0,1 0 0 0 0,0 0 0 0 0,-1-1 0 0 0,1 1 0 0 0,0 0 0 0 0,-1 0 0 0 0,1 0 0 0 0,0 1 0 0 0,-1-1-1 0 0,1 0 1 0 0,0 0 0 0 0,-1 1 0 0 0,1-1 0 0 0,0 1 0 0 0,-3 1 0 0 0,1-1 46 0 0,-1 1-1 0 0,1 0 1 0 0,-1 0-1 0 0,1 0 1 0 0,0 0-1 0 0,0 1 1 0 0,-4 3-1 0 0,1 2 94 0 0,-1-1-1 0 0,1 1 1 0 0,1 0-1 0 0,0 0 1 0 0,0 1 0 0 0,0 0-1 0 0,1-1 1 0 0,0 2-1 0 0,-3 12 1 0 0,6-16-191 0 0,0 0-1 0 0,0 0 1 0 0,1 1 0 0 0,-1-1 0 0 0,2 1-1 0 0,-1-1 1 0 0,1 0 0 0 0,-1 1-1 0 0,2-1 1 0 0,-1 0 0 0 0,1 0-1 0 0,0 0 1 0 0,0 0 0 0 0,1 0 0 0 0,3 7-1 0 0,-1-5-40 0 0,0 0-1 0 0,0-1 1 0 0,1 0-1 0 0,0 0 0 0 0,0 0 1 0 0,1-1-1 0 0,-1 0 1 0 0,1 0-1 0 0,1-1 0 0 0,-1 0 1 0 0,1 0-1 0 0,0-1 1 0 0,10 5-1 0 0,-12-7-87 0 0,0 0 0 0 0,-1 0 0 0 0,1 0 1 0 0,0-1-1 0 0,0 0 0 0 0,0 0 0 0 0,0-1 0 0 0,0 1 0 0 0,0-1 0 0 0,0 0 0 0 0,0-1 0 0 0,0 0 1 0 0,0 0-1 0 0,0 0 0 0 0,-1-1 0 0 0,1 1 0 0 0,0-1 0 0 0,-1-1 0 0 0,1 1 0 0 0,9-7 0 0 0,-9 5-17 0 0,-1 0-1 0 0,0 0 1 0 0,0 0-1 0 0,-1-1 1 0 0,1 0-1 0 0,-1 0 1 0 0,0 0-1 0 0,0 0 1 0 0,-1-1-1 0 0,1 1 1 0 0,-1-1-1 0 0,-1 0 1 0 0,1 0-1 0 0,-1 0 1 0 0,0 0-1 0 0,0-1 0 0 0,1-7 1 0 0,-3 9-24 0 0,1 0 1 0 0,-1-1-1 0 0,0 1 1 0 0,-1 0-1 0 0,1 0 1 0 0,-1-1-1 0 0,0 1 1 0 0,0 0-1 0 0,-1 0 1 0 0,0 0-1 0 0,1 0 1 0 0,-2 0-1 0 0,1 1 1 0 0,0-1-1 0 0,-1 1 1 0 0,0-1-1 0 0,0 1 1 0 0,-1 0-1 0 0,1 0 1 0 0,-1 0-1 0 0,-7-6 1 0 0,2 3-583 0 0,0 0 0 0 0,-1 0 1 0 0,1 1-1 0 0,-1 1 0 0 0,-1 0 1 0 0,1 0-1 0 0,-1 1 0 0 0,0 0 1 0 0,-13-3-1 0 0,10 8-4232 0 0,7 4-1163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2:12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60 412 0 0,'2'-3'573'0'0,"-1"1"198"0"0,0 0 1 0 0,0 0-1 0 0,0 0 0 0 0,0 0 1 0 0,0 0-1 0 0,0 0 1 0 0,-1 0-1 0 0,1 0 1 0 0,0-4-1 0 0,-1 5-514 0 0,-1 0 0 0 0,1 0 0 0 0,0 0 0 0 0,0 0 0 0 0,-1 0 0 0 0,1 0 0 0 0,-1 0 0 0 0,1 0 0 0 0,-1 0-1 0 0,0 0 1 0 0,1 0 0 0 0,-1 0 0 0 0,0 0 0 0 0,1 1 0 0 0,-1-1 0 0 0,0 0 0 0 0,0 0 0 0 0,0 1 0 0 0,0-1 0 0 0,0 0 0 0 0,0 1 0 0 0,0-1 0 0 0,0 1 0 0 0,-1-1 0 0 0,-5-1 249 0 0,1 0 0 0 0,-1 0 0 0 0,1 0-1 0 0,-1 1 1 0 0,0 0 0 0 0,0 0 0 0 0,1 1 0 0 0,-1 0 0 0 0,0 0 0 0 0,0 1 0 0 0,1-1 0 0 0,-1 2 0 0 0,0-1 0 0 0,1 1 0 0 0,-10 3 0 0 0,7-2-206 0 0,1 0 0 0 0,0 1 1 0 0,0 0-1 0 0,0 0 0 0 0,1 1 1 0 0,-1-1-1 0 0,1 2 0 0 0,0-1 1 0 0,1 1-1 0 0,-1 0 0 0 0,-10 14 1 0 0,14-16-200 0 0,0 1-1 0 0,1-1 1 0 0,-1 1 0 0 0,1 0 0 0 0,0 0-1 0 0,0 0 1 0 0,1 0 0 0 0,0 0 0 0 0,0 1 0 0 0,0-1-1 0 0,0 0 1 0 0,1 0 0 0 0,-1 1 0 0 0,2-1-1 0 0,-1 0 1 0 0,0 1 0 0 0,2 6 0 0 0,1-4 6 0 0,-1 0-1 0 0,1-1 1 0 0,0 1 0 0 0,1 0 0 0 0,-1-1 0 0 0,1 0 0 0 0,1 0 0 0 0,0 0 0 0 0,0 0 0 0 0,9 9 0 0 0,-6-9-59 0 0,0 1 1 0 0,0-1 0 0 0,1-1 0 0 0,0 1 0 0 0,0-1 0 0 0,1-1-1 0 0,0 0 1 0 0,10 4 0 0 0,-13-7-79 0 0,-1 1-1 0 0,1-1 1 0 0,0-1 0 0 0,0 1-1 0 0,0-1 1 0 0,0 0-1 0 0,0-1 1 0 0,0 0 0 0 0,0 0-1 0 0,0-1 1 0 0,0 1-1 0 0,9-3 1 0 0,-11 2-16 0 0,0-1-1 0 0,-1 1 1 0 0,1-1-1 0 0,-1 0 1 0 0,1 0-1 0 0,-1-1 1 0 0,0 1-1 0 0,0-1 1 0 0,0 0-1 0 0,0 0 1 0 0,0 0-1 0 0,-1-1 1 0 0,1 1-1 0 0,-1-1 1 0 0,0 0-1 0 0,0 1 1 0 0,-1-2-1 0 0,1 1 1 0 0,-1 0-1 0 0,0 0 1 0 0,0-1-1 0 0,0 1 1 0 0,0-1-1 0 0,-1 0 1 0 0,0 1-1 0 0,0-1 1 0 0,0 0-1 0 0,-1 0 1 0 0,1 0-1 0 0,-1 0 1 0 0,0 0-1 0 0,-1 1 1 0 0,1-1-1 0 0,-1 0 1 0 0,0 0-1 0 0,0 0 1 0 0,0 1-1 0 0,-1-1 1 0 0,0 1-1 0 0,0-1 1 0 0,0 1-1 0 0,0-1 1 0 0,-1 1-1 0 0,0 0 1 0 0,0 0 0 0 0,0 1-1 0 0,0-1 1 0 0,0 0-1 0 0,-1 1 1 0 0,1 0-1 0 0,-9-6 1 0 0,5 5-450 0 0,0 0-1 0 0,0 1 1 0 0,-1 0 0 0 0,1 0 0 0 0,-1 0 0 0 0,0 1 0 0 0,-13-2 0 0 0,-12 2-7487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2:1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54 220 0 0,'14'-33'7450'0'0,"-13"31"-6220"0"0,3-16 9762 0 0,-12 19-9113 0 0,-10 8-2987 0 0,15-7 1868 0 0,-8 3-296 0 0,1 1 0 0 0,-1 1 0 0 0,1-1 0 0 0,1 2 0 0 0,-1 0 1 0 0,1 0-1 0 0,0 0 0 0 0,1 1 0 0 0,0 0 0 0 0,1 1 0 0 0,-11 17 0 0 0,15-22-358 0 0,1-1-1 0 0,0 1 0 0 0,0 0 0 0 0,1 0 0 0 0,-1 0 0 0 0,1 0 1 0 0,0 0-1 0 0,1 0 0 0 0,-1 0 0 0 0,1 0 0 0 0,0 0 0 0 0,0 1 0 0 0,0-1 1 0 0,1 0-1 0 0,0 0 0 0 0,0 0 0 0 0,0 0 0 0 0,1 0 0 0 0,0 0 1 0 0,-1-1-1 0 0,2 1 0 0 0,-1 0 0 0 0,1-1 0 0 0,-1 1 0 0 0,1-1 0 0 0,5 6 1 0 0,0 0 9 0 0,1-1 1 0 0,0 0-1 0 0,0-1 1 0 0,0 0 0 0 0,1 0-1 0 0,0-1 1 0 0,1 0-1 0 0,0-1 1 0 0,19 9-1 0 0,-22-12-129 0 0,-1 0 0 0 0,1-1 0 0 0,0 0 0 0 0,0-1 0 0 0,0 1-1 0 0,0-1 1 0 0,0-1 0 0 0,0 0 0 0 0,0 0 0 0 0,0 0-1 0 0,0-1 1 0 0,0 0 0 0 0,14-5 0 0 0,-7 1-98 0 0,-1-1 1 0 0,0 0 0 0 0,-1-1-1 0 0,0-1 1 0 0,0 0-1 0 0,16-13 1 0 0,43-35 53 0 0,-70 54 87 0 0,-2 2-14 0 0,0 0 1 0 0,1 0-1 0 0,-1 0 0 0 0,0 0 1 0 0,1-1-1 0 0,-1 1 0 0 0,0 0 0 0 0,1 0 1 0 0,-1 0-1 0 0,0 0 0 0 0,1 0 1 0 0,-1 0-1 0 0,0 0 0 0 0,1 0 0 0 0,-1 0 1 0 0,1 0-1 0 0,-1 0 0 0 0,0 0 1 0 0,1 0-1 0 0,-1 0 0 0 0,0 0 0 0 0,1 0 1 0 0,-1 0-1 0 0,0 1 0 0 0,1-1 1 0 0,-1 0-1 0 0,0 0 0 0 0,1 0 1 0 0,-1 1-1 0 0,3 3 66 0 0,-1-1 0 0 0,0 1 0 0 0,0 0 0 0 0,0 1 0 0 0,-1-1 0 0 0,0 0 0 0 0,1 0 0 0 0,-1 1 0 0 0,-1-1-1 0 0,2 9 1 0 0,-2 56 910 0 0,0-28-568 0 0,1-9-398 0 0,-1-12-25 0 0,0 0-1 0 0,6 24 1 0 0,-6-31 0 0 0,1 4 0 0 0,0 1 0 0 0,-1-17-182 0 0,0 0 0 0 0,0 0 0 0 0,0 1 0 0 0,0-1 0 0 0,0 0 0 0 0,1 0 0 0 0,-1 0 0 0 0,0 0 0 0 0,1 0 0 0 0,-1 0 0 0 0,0 0 0 0 0,1 0 0 0 0,0 0 0 0 0,-1 0 0 0 0,1 0 0 0 0,0 1 1 0 0,8-2-5302 0 0,-7 0 4374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1 374 424 0 0,'0'-2'285'0'0,"1"1"0"0"0,-1-1 1 0 0,1 1-1 0 0,0-1 0 0 0,0 0 0 0 0,0 1 0 0 0,0-1 0 0 0,0 1 1 0 0,0 0-1 0 0,0-1 0 0 0,0 1 0 0 0,1 0 0 0 0,-1 0 0 0 0,0 0 1 0 0,1 0-1 0 0,-1 0 0 0 0,1 0 0 0 0,-1 0 0 0 0,1 0 0 0 0,0 0 1 0 0,-1 1-1 0 0,4-2 0 0 0,-3 3-34 0 0,1-1 0 0 0,-1 0 0 0 0,1 0 0 0 0,-1 1 0 0 0,0-1 0 0 0,1 1 0 0 0,-1 0 0 0 0,0 0 0 0 0,1 0 0 0 0,-1 0 0 0 0,0 0 0 0 0,0 0 0 0 0,0 1 0 0 0,0-1 0 0 0,0 1 0 0 0,4 2 0 0 0,5 7 420 0 0,0 1 0 0 0,-1-1 0 0 0,0 2-1 0 0,13 19 1 0 0,29 60 1182 0 0,-39-66-1280 0 0,48 113 1937 0 0,-44-92-1126 0 0,30 53 0 0 0,-29-67-744 0 0,-6-9 44 0 0,1-1 1 0 0,1-1 0 0 0,23 30 0 0 0,-35-51-580 0 0,-1 1-1 0 0,0 0 1 0 0,1 0 0 0 0,-1-1-1 0 0,1 1 1 0 0,0-1 0 0 0,-1 1-1 0 0,1-1 1 0 0,0 0 0 0 0,0 0-1 0 0,0 0 1 0 0,0 0 0 0 0,0 0-1 0 0,0 0 1 0 0,0 0-1 0 0,0-1 1 0 0,0 1 0 0 0,0-1-1 0 0,1 1 1 0 0,-1-1 0 0 0,4 0-1 0 0,-3-1-4 0 0,0 0-1 0 0,0 0 1 0 0,-1-1-1 0 0,1 0 0 0 0,0 1 1 0 0,0-1-1 0 0,-1 0 1 0 0,1 0-1 0 0,-1 0 1 0 0,0-1-1 0 0,0 1 0 0 0,1 0 1 0 0,-1-1-1 0 0,-1 0 1 0 0,3-2-1 0 0,9-15 158 0 0,-1 0 0 0 0,-1-1 0 0 0,16-41 0 0 0,13-71 204 0 0,23-152 240 0 0,1 39-369 0 0,-19 129-273 0 0,-25 71-196 0 0,-9 14-1029 0 0,-11 31 627 0 0,3-1-392 0 0,-3 2 859 0 0,0 0-1 0 0,0 0 1 0 0,0-1-1 0 0,0 1 1 0 0,0 0 0 0 0,0 0-1 0 0,0 0 1 0 0,1-1-1 0 0,-1 1 1 0 0,0 0-1 0 0,0 0 1 0 0,0 0-1 0 0,0 0 1 0 0,1-1-1 0 0,-1 1 1 0 0,0 0-1 0 0,0 0 1 0 0,0 0 0 0 0,1 0-1 0 0,-1 0 1 0 0,0 0-1 0 0,0 0 1 0 0,0-1-1 0 0,1 1 1 0 0,-1 0-1 0 0,0 0 1 0 0,0 0-1 0 0,1 0 1 0 0,-1 0-1 0 0,0 0 1 0 0,0 0 0 0 0,1 0-1 0 0,-1 0 1 0 0,0 0-1 0 0,0 1 1 0 0,0-1-1 0 0,1 0 1 0 0,-1 0-1 0 0,0 0 1 0 0,0 0-1 0 0,0 0 1 0 0,1 0-1 0 0,26 73-9996 0 0,-16-47 7291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22 155 276 0 0,'-3'-4'530'0'0,"0"0"0"0"0,1 0 0 0 0,0-1-1 0 0,0 1 1 0 0,0-1 0 0 0,0 0 0 0 0,1 1 0 0 0,-1-1 0 0 0,1 0-1 0 0,1 0 1 0 0,-1 0 0 0 0,0-5 0 0 0,2 7-261 0 0,-1 0 0 0 0,1 0 0 0 0,0 0 0 0 0,0 0 0 0 0,0 0 1 0 0,0 1-1 0 0,0-1 0 0 0,1 0 0 0 0,-1 1 0 0 0,1-1 0 0 0,-1 1 0 0 0,1 0 0 0 0,0-1 0 0 0,0 1 0 0 0,0 0 0 0 0,1 0 0 0 0,-1 0 1 0 0,0 0-1 0 0,1 1 0 0 0,-1-1 0 0 0,4-1 0 0 0,3-2 161 0 0,1 1 1 0 0,-1 0 0 0 0,1 1-1 0 0,-1-1 1 0 0,1 2-1 0 0,11-2 1 0 0,62-5 1127 0 0,-46 8-1056 0 0,-1 2 0 0 0,1 1 0 0 0,-1 2 0 0 0,0 1 0 0 0,0 2 0 0 0,0 1 0 0 0,-1 2 1 0 0,35 15-1 0 0,-45-14-245 0 0,1 1 1 0 0,-2 1-1 0 0,0 1 1 0 0,0 1-1 0 0,-1 1 1 0 0,-1 1-1 0 0,-1 1 1 0 0,-1 1-1 0 0,0 1 1 0 0,-1 0-1 0 0,18 27 1 0 0,-34-43-195 0 0,0 1 0 0 0,0 0 0 0 0,0 0 0 0 0,-1 0 0 0 0,1 0 0 0 0,-1 1 0 0 0,0-1 0 0 0,-1 0-1 0 0,1 1 1 0 0,-1 0 0 0 0,0-1 0 0 0,-1 1 0 0 0,0 0 0 0 0,1-1 0 0 0,-2 1 0 0 0,1 0 0 0 0,-1 0 0 0 0,-1 8 0 0 0,0-8-21 0 0,-1 1 0 0 0,0-1 0 0 0,0 0 0 0 0,0 0 0 0 0,0 0 0 0 0,-1 0 0 0 0,0-1 0 0 0,-1 1 0 0 0,1-1 0 0 0,-1 0 1 0 0,0-1-1 0 0,0 1 0 0 0,0-1 0 0 0,-1 0 0 0 0,-6 4 0 0 0,-7 3 18 0 0,0-2 1 0 0,0 0 0 0 0,0-2-1 0 0,-1 0 1 0 0,-1-1-1 0 0,1 0 1 0 0,-1-2 0 0 0,-34 3-1 0 0,13-5-5 0 0,0-1 0 0 0,0-2-1 0 0,-56-10 1 0 0,93 11-97 0 0,-65-13-279 0 0,62 11-115 0 0,1 0 1 0 0,0-1-1 0 0,-1 0 0 0 0,1 0 0 0 0,0 0 1 0 0,-12-8-1 0 0,16 8 391 0 0,15-13-11554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7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61 532 0 0,'0'-2'618'0'0,"1"0"0"0"0,-1-1 0 0 0,0 1 0 0 0,1 0 0 0 0,-1-1 0 0 0,0 1 0 0 0,0-1 0 0 0,-1 1 0 0 0,1 0 0 0 0,-1-1 0 0 0,1 1 0 0 0,-1 0-1 0 0,0-1 1 0 0,1 1 0 0 0,-1 0 0 0 0,0 0 0 0 0,-3-4 0 0 0,3 5-372 0 0,0 0 0 0 0,0 0-1 0 0,0-1 1 0 0,0 1 0 0 0,0 0 0 0 0,-1 0-1 0 0,1 0 1 0 0,0 0 0 0 0,-1 0 0 0 0,1 1-1 0 0,0-1 1 0 0,-1 0 0 0 0,1 1 0 0 0,-1-1-1 0 0,0 1 1 0 0,1-1 0 0 0,-1 1-1 0 0,1 0 1 0 0,-1-1 0 0 0,0 1 0 0 0,1 0-1 0 0,-1 0 1 0 0,0 0 0 0 0,1 1 0 0 0,-3-1-1 0 0,-6 3 112 0 0,0 0 0 0 0,1 1 0 0 0,-1 0 1 0 0,1 0-1 0 0,0 1 0 0 0,0 0 0 0 0,1 0 0 0 0,-14 12 0 0 0,7-4 127 0 0,0 0 1 0 0,2 2 0 0 0,-19 22-1 0 0,27-30-258 0 0,0 0-1 0 0,1 1 1 0 0,0-1-1 0 0,0 1 1 0 0,0 0-1 0 0,1 0 1 0 0,1 1-1 0 0,-1-1 1 0 0,1 1-1 0 0,0-1 1 0 0,1 1-1 0 0,0-1 1 0 0,1 1-1 0 0,-1 0 1 0 0,2 9-1 0 0,0-13-95 0 0,0 1 1 0 0,0-1-1 0 0,0 0 0 0 0,1 0 1 0 0,-1 0-1 0 0,1 0 0 0 0,0 0 0 0 0,1-1 1 0 0,-1 1-1 0 0,1 0 0 0 0,0-1 0 0 0,0 0 1 0 0,0 0-1 0 0,1 0 0 0 0,-1 0 1 0 0,1 0-1 0 0,0-1 0 0 0,0 1 0 0 0,1-1 1 0 0,-1 0-1 0 0,1-1 0 0 0,-1 1 1 0 0,1-1-1 0 0,0 0 0 0 0,9 3 0 0 0,5 0 86 0 0,-1-2 0 0 0,1 0 0 0 0,0-2-1 0 0,0 0 1 0 0,-1 0 0 0 0,25-4-1 0 0,20 1-3089 0 0,-51 3 1428 0 0,11 4-8707 0 0,-14-3 7198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523 677 668 0 0,'2'-3'880'0'0,"1"0"1"0"0,-1-1-1 0 0,1 1 0 0 0,-1-1 1 0 0,0 0-1 0 0,0 0 0 0 0,0 1 1 0 0,-1-1-1 0 0,0 0 0 0 0,1-1 1 0 0,-1 1-1 0 0,-1 0 1 0 0,1 0-1 0 0,0-8 0 0 0,-2 8-574 0 0,1 0-1 0 0,-1 0 0 0 0,0 1 1 0 0,0-1-1 0 0,0 0 1 0 0,0 1-1 0 0,-1-1 0 0 0,1 1 1 0 0,-1 0-1 0 0,0-1 1 0 0,0 1-1 0 0,0 0 0 0 0,-1 0 1 0 0,1 0-1 0 0,-1 1 1 0 0,0-1-1 0 0,1 0 0 0 0,-5-2 1 0 0,-4-2 20 0 0,-1-1 0 0 0,0 2 1 0 0,0-1-1 0 0,-1 2 0 0 0,1 0 1 0 0,-1 0-1 0 0,-1 1 0 0 0,1 1 1 0 0,0 0-1 0 0,-1 0 0 0 0,-22 0 1 0 0,8 2-13 0 0,1 1 1 0 0,0 2 0 0 0,-1 0-1 0 0,-49 12 1 0 0,53-8-2 0 0,-27 11 1 0 0,44-15-199 0 0,1 1 1 0 0,0 0 0 0 0,0 0-1 0 0,0 0 1 0 0,1 1-1 0 0,-1 0 1 0 0,1 0-1 0 0,-1 0 1 0 0,-5 8-1 0 0,9-10-59 0 0,1 0 0 0 0,0 0-1 0 0,0 0 1 0 0,0 0 0 0 0,0 0 0 0 0,1 0 0 0 0,-1 0-1 0 0,0 1 1 0 0,1-1 0 0 0,0 0 0 0 0,-1 0-1 0 0,1 1 1 0 0,0-1 0 0 0,0 0 0 0 0,0 1-1 0 0,1-1 1 0 0,-1 0 0 0 0,0 0 0 0 0,1 1 0 0 0,0-1-1 0 0,-1 0 1 0 0,1 0 0 0 0,0 0 0 0 0,0 0-1 0 0,0 0 1 0 0,0 0 0 0 0,1 0 0 0 0,-1 0-1 0 0,0 0 1 0 0,4 2 0 0 0,2 4 74 0 0,0 0 0 0 0,1 0 0 0 0,0-1 0 0 0,0 0 0 0 0,12 7 0 0 0,-3-4-14 0 0,0-1 1 0 0,1 0-1 0 0,0-1 1 0 0,1-1-1 0 0,0-1 0 0 0,0-1 1 0 0,0 0-1 0 0,22 2 1 0 0,-25-5-94 0 0,1-1 0 0 0,-1 0 0 0 0,1-1 0 0 0,-1-1 1 0 0,1 0-1 0 0,-1-2 0 0 0,0 1 0 0 0,1-2 0 0 0,-1 0 1 0 0,17-8-1 0 0,-20 6-24 0 0,0-2 1 0 0,-1 1-1 0 0,0-1 1 0 0,0-1-1 0 0,-1 0 1 0 0,0-1 0 0 0,-1 0-1 0 0,0 0 1 0 0,0-1-1 0 0,-1-1 1 0 0,-1 0-1 0 0,10-17 1 0 0,-2 0-9 0 0,-1-2 1 0 0,-2 0 0 0 0,-1-1-1 0 0,9-37 1 0 0,-14 43-5 0 0,0 1 1 0 0,-3-1 0 0 0,0 0-1 0 0,-1-1 1 0 0,-2 1-1 0 0,0 0 1 0 0,-5-37-1 0 0,0 33 1 0 0,1 7-35 0 0,0 1 1 0 0,-2 0 0 0 0,-10-34-1 0 0,14 54 29 0 0,-1 6 0 0 0,-3 11 68 0 0,1 0 0 0 0,0 0 0 0 0,1 0 0 0 0,-3 26 0 0 0,2 70 332 0 0,3-67-220 0 0,0-13-64 0 0,2 158 525 0 0,0-167-562 0 0,2 1-1 0 0,1-1 0 0 0,0 0 0 0 0,2 0 0 0 0,0 0 0 0 0,13 25 1 0 0,-16-39-228 0 0,1 0 0 0 0,0 0 1 0 0,1-1-1 0 0,0 0 1 0 0,0 0-1 0 0,0 0 1 0 0,1-1-1 0 0,0 0 0 0 0,10 8 1 0 0,-11-11-532 0 0,0 1 0 0 0,0-1 0 0 0,0 0 0 0 0,0-1 0 0 0,11 4 0 0 0,-9-4-1125 0 0,1 0 0 0 0,-1-1 0 0 0,1 0 1 0 0,13 0-1 0 0,-1-1-1150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8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38 76 0 0,'-10'-9'20250'0'0,"53"9"-16567"0"0,24-2-256 0 0,-5-2-1856 0 0,-20 1-993 0 0,-1-1-156 0 0,-13 1-134 0 0,6-2-506 0 0,28-2-4377 0 0,-55 9 853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8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0 140 0 0,'-3'2'370'0'0,"-35"21"2409"0"0,36-22-2171 0 0,0 0 0 0 0,-1 1 0 0 0,1 0 0 0 0,0 0 0 0 0,0 0 0 0 0,1 0 0 0 0,-1 0 0 0 0,0 0 0 0 0,1 0 1 0 0,-1 0-1 0 0,1 1 0 0 0,-1-1 0 0 0,0 3 0 0 0,2-4-377 0 0,0 0 0 0 0,0 0 0 0 0,1 0 0 0 0,-1 0 0 0 0,0 0 1 0 0,1 0-1 0 0,-1 0 0 0 0,0 0 0 0 0,1 0 0 0 0,-1 0 0 0 0,1 0 0 0 0,-1 0 1 0 0,1-1-1 0 0,0 1 0 0 0,-1 0 0 0 0,1 0 0 0 0,0-1 0 0 0,0 1 0 0 0,-1 0 1 0 0,1-1-1 0 0,0 1 0 0 0,0-1 0 0 0,0 1 0 0 0,0-1 0 0 0,0 1 0 0 0,0-1 0 0 0,0 1 1 0 0,0-1-1 0 0,0 0 0 0 0,0 0 0 0 0,0 0 0 0 0,1 1 0 0 0,36 6 2639 0 0,-37-7-2751 0 0,31 3 1468 0 0,0-2-1 0 0,1-1 0 0 0,-1-1 1 0 0,38-7-1 0 0,-4-5-2516 0 0,-2-4-3947 0 0,-41 13-2236 0 0,-9-1 4124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29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1 760 120 0 0,'1'-7'581'0'0,"0"0"0"0"0,1 1 1 0 0,-1-1-1 0 0,2 1 0 0 0,-1-1 0 0 0,1 1 1 0 0,3-6-1 0 0,-5 10-349 0 0,-1 1 0 0 0,1 0 0 0 0,0 0 0 0 0,0 0 0 0 0,0 0-1 0 0,0 0 1 0 0,0 0 0 0 0,0 0 0 0 0,0 0 0 0 0,0 0 0 0 0,0 0 0 0 0,1 1 0 0 0,-1-1 0 0 0,0 0 0 0 0,0 1 0 0 0,1-1 0 0 0,-1 1-1 0 0,0 0 1 0 0,1-1 0 0 0,-1 1 0 0 0,0 0 0 0 0,1 0 0 0 0,-1 0 0 0 0,1 0 0 0 0,-1 0 0 0 0,1 0 0 0 0,-1 0 0 0 0,0 0 0 0 0,1 0-1 0 0,-1 1 1 0 0,0-1 0 0 0,1 1 0 0 0,-1-1 0 0 0,0 1 0 0 0,1-1 0 0 0,-1 1 0 0 0,0 0 0 0 0,0 0 0 0 0,2 1 0 0 0,4 3 300 0 0,-1 0 0 0 0,1 1 1 0 0,-1-1-1 0 0,-1 1 0 0 0,1 1 0 0 0,-1-1 1 0 0,5 8-1 0 0,31 57 1703 0 0,-15-24-950 0 0,186 251 6967 0 0,-210-296-8098 0 0,0 1 0 0 0,0-1 0 0 0,0 0 0 0 0,0 0-1 0 0,1 0 1 0 0,-1-1 0 0 0,1 1 0 0 0,0-1 0 0 0,5 3 0 0 0,-7-3 193 0 0,1-2-147 0 0,3-2-178 0 0,-1 0 1 0 0,0 0-1 0 0,0 0 1 0 0,0 0-1 0 0,0-1 1 0 0,-1 1-1 0 0,1-1 1 0 0,-1 0-1 0 0,0 0 1 0 0,0-1-1 0 0,3-6 1 0 0,6-11 124 0 0,9-27 1 0 0,-10 23-109 0 0,97-255-39 0 0,1-69-382 0 0,-85 254-2 0 0,18-163 1 0 0,-41 249-178 0 0,0 4-63 0 0,-1 1 0 0 0,1-1 0 0 0,-1 1 0 0 0,0-1-1 0 0,-1-6 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0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5 784 0 0,'-6'-5'7896'0'0,"6"6"-7725"0"0,-5 10 1798 0 0,-1 24-225 0 0,-6 71 1819 0 0,-21 312 6154 0 0,32-383-8646 0 0,0-25-545 0 0,0 0 0 0 0,1 0-1 0 0,0 0 1 0 0,0 0 0 0 0,1 0 0 0 0,3 11-1 0 0,-4-20-134 0 0,0-1-364 0 0,1 1 0 0 0,-1-1-1 0 0,0 0 1 0 0,0 0 0 0 0,0 0 0 0 0,0 0 0 0 0,0 1 0 0 0,0-1-1 0 0,0 0 1 0 0,0 0 0 0 0,0 0 0 0 0,0 0 0 0 0,1 1 0 0 0,-1-1 0 0 0,0 0-1 0 0,0 0 1 0 0,0 0 0 0 0,0 0 0 0 0,0 0 0 0 0,1 1 0 0 0,-1-1-1 0 0,0 0 1 0 0,0 0 0 0 0,0 0 0 0 0,1 0 0 0 0,-1 0 0 0 0,0 0-1 0 0,0 0 1 0 0,0 0 0 0 0,1 0 0 0 0,-1 0 0 0 0,0 0 0 0 0,0 0 0 0 0,0 0-1 0 0,1 0 1 0 0,-1 0 0 0 0,0 0 0 0 0,0 0 0 0 0,0 0 0 0 0,0 0-1 0 0,1 0 1 0 0,-1 0 0 0 0,0 0 0 0 0,0 0 0 0 0,0-1 0 0 0,1 1 0 0 0,-1 0-1 0 0,0 0 1 0 0,0 0 0 0 0,0 0 0 0 0,0 0 0 0 0,0 0 0 0 0,1-1-1 0 0,-1 1 1 0 0,59-32 115 0 0,-32 16-110 0 0,-1 2 1 0 0,2 1 0 0 0,0 1-1 0 0,34-10 1 0 0,-45 18-33 0 0,1 0 0 0 0,0 1 0 0 0,0 1 0 0 0,0 1 0 0 0,29 2 0 0 0,-41-1 0 0 0,0 1 0 0 0,1 0 0 0 0,-1 0 0 0 0,0 1 0 0 0,0-1 0 0 0,0 1 0 0 0,0 1 0 0 0,-1-1 0 0 0,1 1 0 0 0,0 0 0 0 0,-1 0 0 0 0,0 1 0 0 0,0 0 0 0 0,0 0 0 0 0,0 0 0 0 0,-1 0 0 0 0,1 1 0 0 0,-1-1 0 0 0,5 8 0 0 0,-7-9-8 0 0,0-1-1 0 0,-1 1 1 0 0,1 0 0 0 0,-1 0-1 0 0,1 0 1 0 0,-1 0-1 0 0,0 0 1 0 0,0 0 0 0 0,-1 0-1 0 0,1 0 1 0 0,0 0 0 0 0,-1 0-1 0 0,0 0 1 0 0,0 0 0 0 0,0 1-1 0 0,0-1 1 0 0,0 0 0 0 0,-1 0-1 0 0,1 0 1 0 0,-1 0-1 0 0,0 0 1 0 0,0 0 0 0 0,0 0-1 0 0,0 0 1 0 0,-1 0 0 0 0,1 0-1 0 0,-1 0 1 0 0,1-1 0 0 0,-1 1-1 0 0,0-1 1 0 0,0 1 0 0 0,0-1-1 0 0,-4 3 1 0 0,-1 1-19 0 0,0-1-1 0 0,-1 0 1 0 0,0 0 0 0 0,1-1 0 0 0,-2 0 0 0 0,1 0-1 0 0,0-1 1 0 0,-1 0 0 0 0,0 0 0 0 0,-13 2 0 0 0,-19 1-52 0 0,-1-2-1 0 0,-52-2 1 0 0,-85-11-920 0 0,145 6 587 0 0,5 1-1537 0 0,-31-6-1 0 0,55 4-718 0 0,29-4-7779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0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283 73 100 0 0,'-14'-22'2402'0'0,"12"19"-1951"0"0,1 0 0 0 0,0 0 0 0 0,-1 0 0 0 0,0 0 0 0 0,0 0 0 0 0,0 0 0 0 0,0 1 1 0 0,0-1-1 0 0,0 1 0 0 0,-1-1 0 0 0,1 1 0 0 0,-1 0 0 0 0,0 0 0 0 0,1 0 0 0 0,-1 0 1 0 0,0 1-1 0 0,0-1 0 0 0,0 1 0 0 0,0 0 0 0 0,-1 0 0 0 0,1 0 0 0 0,0 0 0 0 0,-4 0 1 0 0,-2 1 106 0 0,1 0 0 0 0,-1 1 0 0 0,1 0 1 0 0,0 1-1 0 0,0 0 0 0 0,0 0 0 0 0,0 0 1 0 0,0 1-1 0 0,0 1 0 0 0,-11 5 0 0 0,9-3-20 0 0,0 0-1 0 0,1 0 0 0 0,0 1 1 0 0,0 0-1 0 0,1 1 0 0 0,-1 0 1 0 0,-11 15-1 0 0,18-20-324 0 0,-1 1 0 0 0,1-1 0 0 0,0 1 0 0 0,0 0 0 0 0,0 0 0 0 0,1 0 0 0 0,-1 0 0 0 0,1 1 0 0 0,0-1 0 0 0,0 0 0 0 0,0 0 0 0 0,1 1 0 0 0,0-1 0 0 0,-1 0 0 0 0,2 7 0 0 0,0-5-8 0 0,0 1 0 0 0,1-1 0 0 0,0 0 0 0 0,0 0 0 0 0,0 0 0 0 0,1 0 0 0 0,-1-1 0 0 0,2 1 0 0 0,5 9 0 0 0,-2-6-26 0 0,0-1 0 0 0,1 1 1 0 0,0-1-1 0 0,0-1 0 0 0,1 1 1 0 0,0-2-1 0 0,0 1 1 0 0,1-1-1 0 0,-1 0 0 0 0,1-1 1 0 0,16 6-1 0 0,-7-6-21 0 0,-1 0-1 0 0,1-1 0 0 0,0-2 0 0 0,0 1 1 0 0,0-2-1 0 0,0-1 0 0 0,20-1 1 0 0,-7-3-1089 0 0,-1-1 0 0 0,0-1 0 0 0,44-16 0 0 0,-25 11-5147 0 0,-21 6 303 0 0,-10 1 2848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0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5 117 524 0 0,'-2'-11'2083'0'0,"2"9"-1187"0"0,-1 1 0 0 0,1 0 0 0 0,-1-1 0 0 0,1 1 0 0 0,0-1 0 0 0,0 1 0 0 0,0-1 0 0 0,0 1 0 0 0,0-1 0 0 0,0 1 0 0 0,1-3 0 0 0,0 3-573 0 0,-1 0 0 0 0,1 0 0 0 0,0 0 0 0 0,0 1 1 0 0,0-1-1 0 0,0 0 0 0 0,0 1 0 0 0,0-1 0 0 0,0 0 0 0 0,0 1 0 0 0,0-1 0 0 0,0 1 0 0 0,0 0 0 0 0,0-1 0 0 0,1 1 0 0 0,-1 0 0 0 0,2 0 0 0 0,15-3 1718 0 0,1 1-1 0 0,24 0 0 0 0,23-3-377 0 0,-30-1-975 0 0,137-25 1034 0 0,-136 22-1565 0 0,25-5-702 0 0,-23 10-4191 0 0,-33 4 177 0 0,-3 1 3180 0 0,-1 0 302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1 128 0 0,'-25'22'3938'0'0,"15"-12"2738"0"0,11-8-6351 0 0,0-1 0 0 0,-1 0 1 0 0,1 0-1 0 0,0 0 0 0 0,-1 0 0 0 0,1 0 1 0 0,0 0-1 0 0,0 0 0 0 0,0 0 0 0 0,0 0 1 0 0,0-1-1 0 0,0 1 0 0 0,0 0 1 0 0,0-1-1 0 0,0 1 0 0 0,2 0 0 0 0,18 4 1705 0 0,1 0-1 0 0,-1-2 0 0 0,1-1 1 0 0,26-1-1 0 0,89-8 764 0 0,-109 5-2599 0 0,-19 1-685 0 0,12 0-2699 0 0,-9-2-4569 0 0,-3 0 4679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3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1 587 740 0 0,'0'0'7103'0'0,"4"-3"-5752"0"0,22-14 1407 0 0,37-15 0 0 0,31-20 288 0 0,-61 28-2274 0 0,-2-1 1 0 0,-1-1-1 0 0,-1-1 0 0 0,-2-2 1 0 0,33-42-1 0 0,-7-2 1290 0 0,54-99-1 0 0,-94 137-13 0 0,-17 38-1976 0 0,-1 2-49 0 0,0 0 1 0 0,0 0 0 0 0,1 0 0 0 0,0 1 0 0 0,0 0 0 0 0,1 0-1 0 0,-1 0 1 0 0,1 0 0 0 0,0 0 0 0 0,1 1 0 0 0,-3 10 0 0 0,0 5 77 0 0,1 1 0 0 0,1-1 1 0 0,2 1-1 0 0,0 0 0 0 0,1 0 1 0 0,1 0-1 0 0,7 39 0 0 0,7 4 475 0 0,29 81-1 0 0,-6-22 47 0 0,-34-110-498 0 0,0 0 1 0 0,-1 1-1 0 0,-1-1 1 0 0,0 16-1 0 0,-2-28-120 0 0,0 0-1 0 0,-1-1 0 0 0,1 1 1 0 0,-1-1-1 0 0,0 0 1 0 0,0 1-1 0 0,0-1 1 0 0,0 0-1 0 0,0 1 0 0 0,-1-1 1 0 0,1 0-1 0 0,0 0 1 0 0,-1 0-1 0 0,0 0 0 0 0,1 0 1 0 0,-1-1-1 0 0,0 1 1 0 0,0 0-1 0 0,0-1 0 0 0,0 1 1 0 0,-4 1-1 0 0,-4 3 13 0 0,-1-1 0 0 0,0 0 0 0 0,-12 3 0 0 0,18-6-15 0 0,-197 60-59 0 0,200-61 87 0 0,-1 0-1 0 0,1 0 0 0 0,-1 0 1 0 0,1 0-1 0 0,0 1 0 0 0,0-1 1 0 0,-1 1-1 0 0,1 0 0 0 0,-2 2 1 0 0,7-3 126 0 0,-3 0-147 0 0,1 0-1 0 0,0 0 1 0 0,0-1-1 0 0,-1 1 0 0 0,1 0 1 0 0,0-1-1 0 0,0 1 1 0 0,0-1-1 0 0,0 1 0 0 0,0-1 1 0 0,0 1-1 0 0,0-1 1 0 0,0 0-1 0 0,1 1 0 0 0,48 6-1 0 0,88 2 0 0 0,-71-7-7 0 0,115 17-10742 0 0,-170-18 7070 0 0,-1-1 527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6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0 369 716 0 0,'0'0'4745'0'0,"13"-2"504"0"0,25-3-71 0 0,-12 1-3289 0 0,0 0 1 0 0,30-9 0 0 0,-44 9-1446 0 0,0 0-1 0 0,0-1 1 0 0,-1-1-1 0 0,1 0 1 0 0,-1 0-1 0 0,17-14 1 0 0,-21 15-260 0 0,0-1 1 0 0,-1-1-1 0 0,0 1 1 0 0,-1-1 0 0 0,1 0-1 0 0,-1-1 1 0 0,-1 1 0 0 0,1-1-1 0 0,-1 0 1 0 0,4-13-1 0 0,-3 8-61 0 0,-1 0 0 0 0,0 0 0 0 0,-1-1-1 0 0,-1 1 1 0 0,0-1 0 0 0,-1 0 0 0 0,-1 0-1 0 0,0 1 1 0 0,0-1 0 0 0,-2 0 0 0 0,-3-17-1 0 0,-2 12 213 0 0,6 19-322 0 0,1 0 1 0 0,0 0-1 0 0,0 0 1 0 0,-1 0-1 0 0,1 0 1 0 0,0 0-1 0 0,0 0 1 0 0,-1 0-1 0 0,1 0 1 0 0,0 0-1 0 0,0 0 1 0 0,-1 0-1 0 0,1 0 1 0 0,0 0-1 0 0,0 0 1 0 0,0 1 0 0 0,-1-1-1 0 0,1 0 1 0 0,0 0-1 0 0,0 0 1 0 0,0 0-1 0 0,0 0 1 0 0,-1 1-1 0 0,1-1 1 0 0,0 0-1 0 0,0 0 1 0 0,0 0-1 0 0,0 1 1 0 0,0-1-1 0 0,0 0 1 0 0,0 0-1 0 0,-1 1 1 0 0,1-1-1 0 0,0 0 1 0 0,0 0-1 0 0,0 1 1 0 0,0-1 0 0 0,0 0-1 0 0,0 1 1 0 0,-1 5 139 0 0,-1 0 0 0 0,1 1 1 0 0,0-1-1 0 0,1 9 0 0 0,2 47 439 0 0,3-1 0 0 0,3 0 0 0 0,2-1 0 0 0,21 68 0 0 0,-25-100-573 0 0,-5-21-34 0 0,0 0 1 0 0,0-1 0 0 0,1 1-1 0 0,0 0 1 0 0,0-1 0 0 0,0 0-1 0 0,6 10 1 0 0,-8-16-503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4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95 916 0 0,'2'-3'465'0'0,"0"1"0"0"0,0-1 0 0 0,0 1-1 0 0,0 0 1 0 0,0 0 0 0 0,0 0 0 0 0,1 0 0 0 0,-1 1 0 0 0,1-1-1 0 0,-1 0 1 0 0,1 1 0 0 0,0 0 0 0 0,-1 0 0 0 0,1 0-1 0 0,0 0 1 0 0,0 0 0 0 0,0 0 0 0 0,0 1 0 0 0,0-1 0 0 0,0 1-1 0 0,0 0 1 0 0,0 0 0 0 0,0 0 0 0 0,0 0 0 0 0,0 1 0 0 0,0-1-1 0 0,0 1 1 0 0,-1 0 0 0 0,1 0 0 0 0,0 0 0 0 0,0 0 0 0 0,0 0-1 0 0,3 3 1 0 0,28 19 1343 0 0,-2 2 1 0 0,0 1-1 0 0,-2 2 0 0 0,33 38 1 0 0,39 36 989 0 0,-67-72-832 0 0,73 48 0 0 0,-104-75-1841 0 0,-3-2-115 0 0,0 0-1 0 0,0-1 0 0 0,0 1 1 0 0,0 0-1 0 0,0-1 0 0 0,0 1 1 0 0,1-1-1 0 0,-1 1 1 0 0,0-1-1 0 0,0 0 0 0 0,0 0 1 0 0,1 1-1 0 0,-1-1 0 0 0,0 0 1 0 0,3 0-1 0 0,-3 0-9 0 0,1 0 0 0 0,-1 0 0 0 0,1 0 0 0 0,-1 0 0 0 0,1-1 0 0 0,-1 1 0 0 0,1 0 0 0 0,-1-1 0 0 0,1 1 0 0 0,-1-1 0 0 0,1 1 0 0 0,-1-1 0 0 0,0 0 0 0 0,1 0 0 0 0,-1 0 0 0 0,0 0 0 0 0,0 1 0 0 0,0-2 0 0 0,1 1 0 0 0,-1 0 0 0 0,0 0 0 0 0,0 0 0 0 0,-1 0 0 0 0,1-1 0 0 0,0 1 0 0 0,0 0 0 0 0,0-1 0 0 0,-1 1 0 0 0,1-1 0 0 0,-1 1 0 0 0,1-1 0 0 0,-1-2 0 0 0,2 0 0 0 0,21-61 0 0 0,14-70 0 0 0,3-9 0 0 0,-36 124 0 0 0,-4 16 0 0 0,0 0 0 0 0,1 0 0 0 0,0 0 0 0 0,0 0 0 0 0,0 0 0 0 0,0 0 0 0 0,1 1 0 0 0,0-1 0 0 0,-1 0 0 0 0,1 1 0 0 0,3-4 0 0 0,-4 5-145 0 0,1 1 1 0 0,0 0-1 0 0,-1-1 0 0 0,1 1 1 0 0,-1 0-1 0 0,1 0 1 0 0,0 0-1 0 0,0 0 0 0 0,0 1 1 0 0,0-1-1 0 0,-1 0 0 0 0,1 1 1 0 0,0-1-1 0 0,0 1 1 0 0,0 0-1 0 0,0 0 0 0 0,0-1 1 0 0,0 1-1 0 0,4 1 0 0 0,44 7-5194 0 0,-33-4 3644 0 0,19 2-2114 0 0,10 2 547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4 344 0 0,'-6'13'13331'0'0,"20"-8"-12289"0"0,0 0 0 0 0,1-2 0 0 0,-1 0 1 0 0,0 0-1 0 0,1-1 0 0 0,0-1 0 0 0,21-1 0 0 0,109-12 9025 0 0,-110 7-9379 0 0,105-13-688 0 0,-128 17-459 0 0,-7 0-122 0 0,-4 1 491 0 0,3 0-653 0 0,-1-1 210 0 0,2 1-290 0 0,-5 0 647 0 0,1 0 1 0 0,-1 0-1 0 0,0 0 0 0 0,1 0 1 0 0,-1 0-1 0 0,1 0 1 0 0,-1 0-1 0 0,0 0 0 0 0,1 0 1 0 0,-1 1-1 0 0,1-1 1 0 0,-1 0-1 0 0,0 0 0 0 0,1 0 1 0 0,-1 1-1 0 0,0-1 1 0 0,1 0-1 0 0,-1 0 0 0 0,0 1 1 0 0,1-1-1 0 0,-1 0 0 0 0,0 1 1 0 0,0-1-1 0 0,1 1 1 0 0,-12 13-11480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35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1 128 0 0,'-38'17'1274'0'0,"-6"3"1429"0"0,41-19-2137 0 0,0 1 1 0 0,0 0-1 0 0,0 0 0 0 0,0 0 1 0 0,1 0-1 0 0,-1 1 1 0 0,1-1-1 0 0,-1 1 1 0 0,1-1-1 0 0,-2 5 1 0 0,3-7-313 0 0,1 1 0 0 0,0-1 1 0 0,-1 1-1 0 0,1-1 1 0 0,0 1-1 0 0,0-1 0 0 0,-1 1 1 0 0,1 0-1 0 0,0-1 1 0 0,0 1-1 0 0,0-1 0 0 0,0 1 1 0 0,0 0-1 0 0,0-1 1 0 0,0 1-1 0 0,0-1 1 0 0,0 1-1 0 0,0 0 0 0 0,0-1 1 0 0,1 1-1 0 0,-1-1 1 0 0,0 1-1 0 0,0 0 0 0 0,1 0 1 0 0,12 9 2588 0 0,23-2-693 0 0,-32-7-1473 0 0,36 3 1419 0 0,0-1 0 0 0,69-5 0 0 0,-24-1-1542 0 0,-72 4-1562 0 0,2 1-1659 0 0,-5-3-4643 0 0,-1-1 4188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4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19 532 0 0,'-11'-5'11208'0'0,"28"11"-5672"0"0,-3-3-6446 0 0,69 2 3959 0 0,1-3 1 0 0,-1-4 0 0 0,151-23 0 0 0,-210 23-3084 0 0,-22 2-401 0 0,1 0-240 0 0,-3 0 915 0 0,14 3-2921 0 0,-4 2-6157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45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3 529 576 0 0,'-1'-1'261'0'0,"1"0"0"0"0,0 0 1 0 0,-1 0-1 0 0,1 0 0 0 0,0 0 0 0 0,0 0 1 0 0,0 0-1 0 0,0 0 0 0 0,0 0 0 0 0,0 0 0 0 0,0 0 1 0 0,0 0-1 0 0,1 0 0 0 0,-1 0 0 0 0,0 0 0 0 0,0 0 1 0 0,1 0-1 0 0,0-1 0 0 0,-1 2-124 0 0,0 0 0 0 0,1 0 0 0 0,-1 0 1 0 0,1-1-1 0 0,-1 1 0 0 0,1 0 0 0 0,-1 0 0 0 0,0 0 0 0 0,1 0 0 0 0,-1 0 0 0 0,1 0 1 0 0,-1 0-1 0 0,1 0 0 0 0,-1 0 0 0 0,0 0 0 0 0,1 0 0 0 0,-1 0 0 0 0,1 0 0 0 0,-1 1 0 0 0,1-1 1 0 0,-1 0-1 0 0,0 0 0 0 0,1 0 0 0 0,-1 1 0 0 0,1-1 0 0 0,-1 1 0 0 0,5 1 361 0 0,-1 2 0 0 0,0-1-1 0 0,0 0 1 0 0,0 1-1 0 0,4 6 1 0 0,34 50 2133 0 0,-3 1 1 0 0,62 132-1 0 0,31 54 665 0 0,-130-244-3228 0 0,15 21 521 0 0,20 25-1 0 0,-33-44-341 0 0,0 0 1 0 0,1 0-1 0 0,0 0 1 0 0,0-1-1 0 0,0 0 1 0 0,1 0-1 0 0,-1 0 1 0 0,1 0-1 0 0,0-1 0 0 0,11 4 1 0 0,-15-6-164 0 0,-1-1 0 0 0,1 0 0 0 0,-1 0 0 0 0,1 0 0 0 0,-1 0 1 0 0,1 0-1 0 0,-1-1 0 0 0,1 1 0 0 0,-1 0 0 0 0,1-1 0 0 0,-1 1 0 0 0,1-1 1 0 0,-1 0-1 0 0,0 1 0 0 0,1-1 0 0 0,-1 0 0 0 0,0 0 0 0 0,0 0 0 0 0,1 1 0 0 0,-1-1 1 0 0,0-1-1 0 0,0 1 0 0 0,2-2 0 0 0,20-32 854 0 0,-19 29-762 0 0,9-17 91 0 0,-1-2 0 0 0,-1 1 0 0 0,7-28 0 0 0,19-80 854 0 0,-29 102-1060 0 0,5-19-61 0 0,42-177 0 0 0,-17 28 16 0 0,42-166-113 0 0,-79 361-110 0 0,-1 0 0 0 0,1 0 0 0 0,0 1 1 0 0,1-1-1 0 0,-1 0 0 0 0,0 1 0 0 0,1-1 1 0 0,-1 0-1 0 0,1 1 0 0 0,0 0 1 0 0,0-1-1 0 0,0 1 0 0 0,3-3 0 0 0,-3 4-272 0 0,0 0-1 0 0,0 0 1 0 0,0 0-1 0 0,1 1 1 0 0,-1-1-1 0 0,0 0 0 0 0,0 1 1 0 0,0 0-1 0 0,0 0 1 0 0,1-1-1 0 0,-1 1 1 0 0,0 0-1 0 0,0 1 1 0 0,1-1-1 0 0,-1 0 1 0 0,0 1-1 0 0,0-1 0 0 0,2 2 1 0 0,12 2-2972 0 0,1 0 495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4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149 322 320 0 0,'23'-27'6077'0'0,"-1"-2"583"0"0,-21 28-6231 0 0,0 0 142 0 0,0-1 0 0 0,0 1 1 0 0,-1 0-1 0 0,1-1 0 0 0,0 1 0 0 0,0 0 0 0 0,1 0 1 0 0,-1 0-1 0 0,0 0 0 0 0,0 0 0 0 0,3-2 1 0 0,-4 14-463 0 0,0-1 1 0 0,-1 1 0 0 0,0 0-1 0 0,-1-1 1 0 0,0 0 0 0 0,-1 1 0 0 0,-6 16-1 0 0,-3 11 146 0 0,-33 124 449 0 0,15-64-314 0 0,20-67 921 0 0,10-30-1039 0 0,-2 4-24 0 0,1-4 84 0 0,1-5 1702 0 0,4-19-1686 0 0,0 1-1 0 0,14-40 0 0 0,17-45-58 0 0,-22 60-189 0 0,7-5-5 0 0,-12 32-72 0 0,9-30 1 0 0,-13 30-96 0 0,-4 20 71 0 0,0 0 0 0 0,0 0 0 0 0,0 0-1 0 0,0 0 1 0 0,0 0 0 0 0,0 0 0 0 0,0 1 0 0 0,0-1 0 0 0,0 0 0 0 0,0 0 0 0 0,0 0 0 0 0,0 0 0 0 0,0 0 0 0 0,0 0 0 0 0,0 0 0 0 0,0 0 0 0 0,-1 0-1 0 0,1 0 1 0 0,0 0 0 0 0,0 0 0 0 0,0 0 0 0 0,0 0 0 0 0,0 0 0 0 0,0 0 0 0 0,0 0 0 0 0,0 0 0 0 0,0 0 0 0 0,0 0 0 0 0,0 0 0 0 0,0 0 0 0 0,0 0-1 0 0,-1 0 1 0 0,1 0 0 0 0,0 0 0 0 0,0 0 0 0 0,0 0 0 0 0,0 0 0 0 0,0 0 0 0 0,0 0 0 0 0,0 0 0 0 0,0-1 0 0 0,0 1 0 0 0,0 0 0 0 0,0 0 0 0 0,0 0-1 0 0,0 0 1 0 0,0 0 0 0 0,0 0 0 0 0,0 0 0 0 0,0 0 0 0 0,0 0 0 0 0,0 0 0 0 0,-17 30-58 0 0,6-9 73 0 0,-121 217-65 0 0,122-219 39 0 0,-32 65 43 0 0,42-83 37 0 0,2-10 110 0 0,0 0-1 0 0,1 0 1 0 0,7-17-1 0 0,66-122 196 0 0,-28 51-230 0 0,5-9-36 0 0,16-31-19 0 0,-18 48-89 0 0,-47 83-7 0 0,1 0 0 0 0,0 0 0 0 0,0 0 0 0 0,11-10 0 0 0,-15 16 6 0 0,0-1 0 0 0,0 1 0 0 0,-1 0 0 0 0,1 0 0 0 0,0 0 0 0 0,0-1 0 0 0,0 1 0 0 0,0 0-1 0 0,-1 0 1 0 0,1 0 0 0 0,0 0 0 0 0,0 1 0 0 0,0-1 0 0 0,0 0 0 0 0,0 0 0 0 0,-1 0 0 0 0,1 1 0 0 0,0-1 0 0 0,0 0 0 0 0,-1 1 0 0 0,2 0 0 0 0,14 9-5 0 0,-4 2 7 0 0,-1 0 0 0 0,0 1 0 0 0,-1 1 0 0 0,-1 0 0 0 0,0 0 0 0 0,-1 1 0 0 0,10 24 0 0 0,-4-12 8 0 0,8 23 16 0 0,22 70 0 0 0,-13-31 12 0 0,-26-73-27 0 0,42 97 50 0 0,-39-96-42 0 0,0-1 0 0 0,2 1 0 0 0,0-2 0 0 0,18 22-1 0 0,-23-32-5 0 0,0 1-1 0 0,0-1 0 0 0,1 0 0 0 0,0-1 0 0 0,8 6 0 0 0,-11-8-6 0 0,-1-1 1 0 0,1 0-1 0 0,-1 0 0 0 0,1 0 1 0 0,-1 0-1 0 0,1 0 1 0 0,0-1-1 0 0,0 1 0 0 0,-1-1 1 0 0,1 1-1 0 0,0-1 0 0 0,0 0 1 0 0,0 0-1 0 0,-1 0 0 0 0,1-1 1 0 0,4 0-1 0 0,-7 1-4 0 0,1 0 0 0 0,0 0 1 0 0,0-1-1 0 0,0 1 0 0 0,-1 0 0 0 0,1-1 0 0 0,0 1 0 0 0,0 0 1 0 0,-1-1-1 0 0,1 1 0 0 0,0-1 0 0 0,-1 1 0 0 0,1-1 0 0 0,0 0 1 0 0,-1 1-1 0 0,1-1 0 0 0,-1 0 0 0 0,1 1 0 0 0,-1-1 0 0 0,1 0 0 0 0,-1 1 1 0 0,0-1-1 0 0,1 0 0 0 0,-1 0 0 0 0,0 0 0 0 0,1 1 0 0 0,-1-1 1 0 0,0 0-1 0 0,0 0 0 0 0,0 0 0 0 0,0 0 0 0 0,0 1 0 0 0,0-3 1 0 0,-7-17-16 0 0,7 19 15 0 0,-6-8-4 0 0,0-1-1 0 0,0 1 1 0 0,-1 0 0 0 0,0 1 0 0 0,-1 0 0 0 0,0 0 0 0 0,0 0 0 0 0,0 1 0 0 0,-1 0-1 0 0,-16-9 1 0 0,-5-1-14 0 0,-65-27 0 0 0,68 33 5 0 0,0 1-1 0 0,-1 2 1 0 0,-1 0 0 0 0,-42-5 0 0 0,55 12 9 0 0,0 0 0 0 0,0 1 0 0 0,0 0 1 0 0,0 2-1 0 0,0 0 0 0 0,0 0 0 0 0,1 2 0 0 0,-1 0 1 0 0,-25 10-1 0 0,34-11-80 0 0,0 0 1 0 0,0 0-1 0 0,0 1 1 0 0,0 0-1 0 0,0 1 1 0 0,1-1-1 0 0,-1 1 1 0 0,-6 8-1 0 0,12-13-31 0 0,1 1 0 0 0,0 0 0 0 0,0-1 0 0 0,-1 1-1 0 0,1 0 1 0 0,0-1 0 0 0,0 1 0 0 0,-1 0 0 0 0,1 0 0 0 0,0-1-1 0 0,0 1 1 0 0,0 0 0 0 0,0 0 0 0 0,0-1 0 0 0,0 1-1 0 0,1 0 1 0 0,-1 0 0 0 0,0-1 0 0 0,0 1 0 0 0,0 0 0 0 0,1-1-1 0 0,-1 1 1 0 0,0 0 0 0 0,1 1 0 0 0,10 14-2089 0 0,-9-14 1508 0 0,0 0 1 0 0,0 0-1 0 0,0 0 0 0 0,0 0 1 0 0,0 0-1 0 0,1 0 0 0 0,-1-1 0 0 0,1 1 1 0 0,-1-1-1 0 0,1 1 0 0 0,4 0 0 0 0,15 6-1966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48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5 772 0 0,'-1'0'284'0'0,"1"-1"1"0"0,-1 1-1 0 0,1-1 0 0 0,-1 1 1 0 0,1 0-1 0 0,-1-1 0 0 0,1 1 0 0 0,-1 0 1 0 0,1-1-1 0 0,-1 1 0 0 0,0 0 1 0 0,1 0-1 0 0,-1 0 0 0 0,0-1 0 0 0,1 1 1 0 0,-1 0-1 0 0,1 0 0 0 0,-1 0 1 0 0,0 0-1 0 0,1 0 0 0 0,-1 0 0 0 0,0 0 1 0 0,1 0-1 0 0,-1 1 0 0 0,0-1 1 0 0,1 0-1 0 0,-1 0 0 0 0,1 0 0 0 0,-1 1 1 0 0,0-1-1 0 0,1 0 0 0 0,-2 2 1 0 0,1-1 16 0 0,1 0 0 0 0,-1 0 0 0 0,0 1 0 0 0,0-1 0 0 0,1 1 0 0 0,-1-1 0 0 0,1 1 0 0 0,0-1 0 0 0,-1 1 1 0 0,1-1-1 0 0,0 1 0 0 0,0-1 0 0 0,0 1 0 0 0,0 2 0 0 0,-2 62 3960 0 0,0-38-3053 0 0,1 1 0 0 0,2-1 0 0 0,1 0 1 0 0,7 37-1 0 0,-6-29-574 0 0,-2-29-1229 0 0,-1-1 1 0 0,0 0 0 0 0,1 0-1 0 0,3 10 1 0 0,-4-15-33 0 0,3 4-2216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49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76 548 0 0,'0'-15'158'0'0,"3"-3"11443"0"0,-3 18-11512 0 0,5 15 1236 0 0,-2 3-436 0 0,-1-1 0 0 0,-1 0 1 0 0,-1 1-1 0 0,-1-1 0 0 0,-2 19 0 0 0,0 25 796 0 0,3-51-1433 0 0,4 85 2269 0 0,-4-94-2473 0 0,0 0-1 0 0,0 0 0 0 0,0 0 1 0 0,0 0-1 0 0,1 0 1 0 0,-1 0-1 0 0,0 0 0 0 0,1 0 1 0 0,-1 0-1 0 0,1 0 1 0 0,-1 0-1 0 0,1 0 0 0 0,-1-1 1 0 0,1 1-1 0 0,0 0 1 0 0,-1 0-1 0 0,1 0 0 0 0,0-1 1 0 0,-1 1-1 0 0,1 0 1 0 0,0-1-1 0 0,0 1 0 0 0,0-1 1 0 0,2 2-1 0 0,-1-2-5 0 0,0 1 0 0 0,0-1 0 0 0,0 0 0 0 0,0 0 0 0 0,0 0 0 0 0,0 0 1 0 0,0 0-1 0 0,0 0 0 0 0,0-1 0 0 0,0 1 0 0 0,4-2 0 0 0,4-1 26 0 0,1-2 1 0 0,-1 1-1 0 0,15-10 1 0 0,-24 13-57 0 0,48-33 215 0 0,88-77 0 0 0,-40 29-65 0 0,-79 68-134 0 0,-2 2 12 0 0,0 0 0 0 0,-1-1 0 0 0,25-28 0 0 0,-38 38-37 0 0,4-12 0 0 0,-7 15-4 0 0,0 0 0 0 0,0-1 0 0 0,0 1 0 0 0,-1 0 0 0 0,1-1 0 0 0,0 1 0 0 0,-1 0 0 0 0,1 0 1 0 0,0 0-1 0 0,0 0 0 0 0,-1 0 0 0 0,1 0 0 0 0,-2 1 0 0 0,-29 13-2 0 0,0 1-1 0 0,1 2 1 0 0,0 1 0 0 0,2 1-1 0 0,0 2 1 0 0,-28 26 0 0 0,47-38 64 0 0,0 1 1 0 0,1 0 0 0 0,0 0-1 0 0,0 0 1 0 0,1 1 0 0 0,1 1-1 0 0,0-1 1 0 0,0 1-1 0 0,-5 13 1 0 0,10-19 34 0 0,0 0 1 0 0,1-1-1 0 0,-1 1 1 0 0,1 0-1 0 0,0 0 0 0 0,1 0 1 0 0,-1 0-1 0 0,1 0 1 0 0,0 0-1 0 0,0 0 0 0 0,1-1 1 0 0,0 1-1 0 0,0 0 1 0 0,1 0-1 0 0,-1 0 0 0 0,1-1 1 0 0,0 1-1 0 0,1-1 1 0 0,-1 1-1 0 0,1-1 0 0 0,0 0 1 0 0,7 8-1 0 0,-5-7-7 0 0,1 0-1 0 0,1 0 1 0 0,-1-1-1 0 0,1 0 1 0 0,0 0-1 0 0,0-1 1 0 0,1 0-1 0 0,-1 0 1 0 0,1-1-1 0 0,0 1 1 0 0,0-2-1 0 0,0 1 1 0 0,14 1-1 0 0,11 2-23 0 0,68 2-1 0 0,-97-8-78 0 0,35 0-852 0 0,0-1 0 0 0,39-8 0 0 0,-27 2-2800 0 0,0-2-3972 0 0,-50 9 7521 0 0,17-2-2702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0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2 252 0 0,'1'0'326'0'0,"0"-1"-1"0"0,-1 1 1 0 0,1 0-1 0 0,0 0 1 0 0,0 0-1 0 0,0 0 1 0 0,0 0-1 0 0,0 0 1 0 0,-1 0-1 0 0,1 0 1 0 0,0 0-1 0 0,0 0 1 0 0,0 0-1 0 0,0 1 1 0 0,-1-1-1 0 0,1 0 1 0 0,0 1-1 0 0,0-1 1 0 0,0 0-1 0 0,-1 1 1 0 0,1-1-1 0 0,0 1 1 0 0,-1-1-1 0 0,1 1 1 0 0,0 0-1 0 0,-1-1 1 0 0,1 1-1 0 0,-1-1 1 0 0,1 1-1 0 0,-1 0 1 0 0,1 0-1 0 0,-1-1 1 0 0,0 1-1 0 0,1 0 1 0 0,-1 0-1 0 0,0 0 1 0 0,1-1-1 0 0,-1 1 1 0 0,0 0-1 0 0,0 1 1 0 0,7 43 4663 0 0,-6-35-3784 0 0,6 93 4164 0 0,-3-21-2629 0 0,-1-62-2080 0 0,-2-7-163 0 0,2 0-178 0 0,-1-5-301 0 0,-1-6-307 0 0,-1 0 0 0 0,1-1 0 0 0,0 1 1 0 0,0 0-1 0 0,-1-1 0 0 0,1 1 0 0 0,0-1 0 0 0,1 1 0 0 0,-1-1 0 0 0,0 0 0 0 0,0 1 0 0 0,0-1 0 0 0,3 2 0 0 0,9 1-8415 0 0,-4-4 5851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0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33 228 0 0,'-18'-3'-754'0'0,"-17"-3"7473"0"0,13 3 2939 0 0,43 3-6367 0 0,381-8 3588 0 0,-356 3-5991 0 0,-142-1-1160 0 0,-1 4 1 0 0,-122 13-1 0 0,199-3 1624 0 0,197-6 439 0 0,-18-2-4794 0 0,-92 8-7028 0 0,-49-6 7253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9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38 224 0 0,'7'-37'11411'0'0,"-4"49"-9997"0"0,2 3-446 0 0,-10 206 4649 0 0,-7 1-3532 0 0,-5 149-736 0 0,5-150-629 0 0,4-92-331 0 0,-6 88 247 0 0,-4 161 109 0 0,10 103-357 0 0,1 107-23 0 0,9-393-231 0 0,2 360 265 0 0,18 105 56 0 0,-20-624-432 0 0,19 528 326 0 0,27 76 67 0 0,-25-289-48 0 0,-9-122-180 0 0,-5 33 23 0 0,-4-62-36 0 0,-1 63 60 0 0,0-3 144 0 0,2 103 405 0 0,-2-64-112 0 0,-1-32-201 0 0,18 184 564 0 0,-10-229-920 0 0,-4-62-68 0 0,-7-98-47 0 0,-2 28 0 0 0,2-80 0 0 0,0 0 0 0 0,1 1 0 0 0,2-1-1414 0 0,2-11-1891 0 0,1-8-3364 0 0,-1-6 3004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1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1 443 240 0 0,'94'-13'9615'0'0,"-57"9"-6371"0"0,61-14 1 0 0,-56 6-604 0 0,73-32 1 0 0,-94 34-2004 0 0,0-1 1 0 0,0-1 0 0 0,-1-1 0 0 0,-1 0-1 0 0,20-20 1 0 0,-23 20-279 0 0,-2-2-1 0 0,0 0 1 0 0,-1 0 0 0 0,16-24-1 0 0,-25 32-248 0 0,13-21 323 0 0,8-15 289 0 0,15-40 1041 0 0,-39 82-1420 0 0,0 4-244 0 0,0 7-17 0 0,0-1 0 0 0,0 1 0 0 0,-1-1 0 0 0,0 1 1 0 0,0-1-1 0 0,-1 1 0 0 0,-3 11 0 0 0,-2 32 198 0 0,16 267 807 0 0,-5-267-1088 0 0,3 89 0 0 0,-8-134 0 0 0,-2 2 0 0 0,2-9 0 0 0,0 0 0 0 0,-1 1 0 0 0,0-1 0 0 0,1 1 0 0 0,-1-1 0 0 0,0 0 0 0 0,1 0 0 0 0,-1 1 0 0 0,0-1 0 0 0,0 0 0 0 0,0 0 0 0 0,0 0 0 0 0,0 0 0 0 0,0 0 0 0 0,0 0 0 0 0,-1 0 0 0 0,1 0 0 0 0,0-1 0 0 0,0 1 0 0 0,-1 0 0 0 0,1-1 0 0 0,-1 1 0 0 0,1-1 0 0 0,0 1 0 0 0,-1-1 0 0 0,1 0 0 0 0,-1 0 0 0 0,1 1 0 0 0,-3-1 0 0 0,-1 1 0 0 0,-16 3-6 0 0,0-1-1 0 0,0 0 1 0 0,-29-1-1 0 0,-20 2 9 0 0,62-2 19 0 0,46 4-18 0 0,21-6-3 0 0,8 1 0 0 0,96-12 0 0 0,-156 11-97 0 0,0-3 274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4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98 236 0 0,'1'-5'172'0'0,"9"-43"3967"0"0,-10 45-3765 0 0,0 1 0 0 0,1-1-1 0 0,-1 1 1 0 0,-1-1 0 0 0,1 1 0 0 0,0-1 0 0 0,0 1-1 0 0,-1-1 1 0 0,0 1 0 0 0,1-1 0 0 0,-1 1 0 0 0,0 0-1 0 0,0-1 1 0 0,0 1 0 0 0,0 0 0 0 0,-3-3 1576 0 0,1 6-1174 0 0,0 1-602 0 0,0 0 0 0 0,0 1 0 0 0,0-1 0 0 0,0 1 0 0 0,0 0 0 0 0,0 0 0 0 0,0 0 0 0 0,1 0 0 0 0,0 0 0 0 0,-1 0 0 0 0,1 1 0 0 0,-1 3 0 0 0,-20 49 1123 0 0,19-45-1127 0 0,-12 34 372 0 0,3 0 0 0 0,2 1 0 0 0,1 0 0 0 0,3 1 0 0 0,2-1 0 0 0,2 1 1 0 0,1 0-1 0 0,3 1 0 0 0,2-1 0 0 0,2-1 0 0 0,2 1 0 0 0,2-1 0 0 0,23 68 0 0 0,-25-94-300 0 0,1-1 0 0 0,1 0 0 0 0,1 0 0 0 0,0-1 0 0 0,2 0-1 0 0,25 30 1 0 0,-32-42-158 0 0,1 1 0 0 0,1-1 0 0 0,0 0 1 0 0,-1 0-1 0 0,2-1 0 0 0,-1 0 0 0 0,1 0 0 0 0,-1-1 0 0 0,1 0 0 0 0,1 0 0 0 0,-1-1 0 0 0,0 0 0 0 0,1 0 0 0 0,-1-1 0 0 0,1 0 0 0 0,0-1 0 0 0,0 0 0 0 0,14 0 1 0 0,1-3-262 0 0,-1-1 0 0 0,1-1 1 0 0,-1-1-1 0 0,-1-1 0 0 0,1-1 0 0 0,-1-1 1 0 0,0-1-1 0 0,-1-1 0 0 0,0-1 1 0 0,0 0-1 0 0,34-27 0 0 0,-55 38 164 0 0,43-39-2553 0 0,-40 36 1347 0 0,0 0 1 0 0,-1-1 0 0 0,1 1 0 0 0,-1-1-1 0 0,1 0 1 0 0,1-4 0 0 0,-1-2-1292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4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63 44 0 0,'-79'-3'4632'0'0,"27"-5"9229"0"0,55 6-12660 0 0,16-2-44 0 0,0-1-1 0 0,-1 2 0 0 0,1 1 0 0 0,37 0 1 0 0,0-1 49 0 0,5-4-164 0 0,45-2-902 0 0,-99 9-1174 0 0,1-1 0 0 0,-1 0 0 0 0,0 0 0 0 0,0-1-1 0 0,0 0 1 0 0,12-5 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5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109 231 424 0 0,'-9'-4'465'0'0,"-5"-2"698"0"0,-1-1 0 0 0,-20-13 0 0 0,32 19-706 0 0,1-1-1 0 0,-1 1 0 0 0,1-1 0 0 0,0 0 1 0 0,-1 0-1 0 0,1 0 0 0 0,0 0 0 0 0,0-1 1 0 0,1 1-1 0 0,-1 0 0 0 0,0-1 1 0 0,1 0-1 0 0,-1 1 0 0 0,1-1 0 0 0,0 0 1 0 0,0 1-1 0 0,0-1 0 0 0,0 0 0 0 0,0 0 1 0 0,0-4-1 0 0,2 5-182 0 0,-1 0-1 0 0,0 0 1 0 0,1 0 0 0 0,0 0-1 0 0,-1-1 1 0 0,1 1 0 0 0,0 0-1 0 0,0 0 1 0 0,0 1 0 0 0,0-1-1 0 0,0 0 1 0 0,1 0 0 0 0,-1 0-1 0 0,1 1 1 0 0,-1-1 0 0 0,4-2-1 0 0,30-21 1897 0 0,-30 22-1739 0 0,16-9 250 0 0,0 2 0 0 0,0 0 0 0 0,1 1 0 0 0,1 1-1 0 0,-1 1 1 0 0,1 1 0 0 0,0 1 0 0 0,1 1 0 0 0,31-1 0 0 0,-15 3-873 0 0,56 6 1 0 0,37 13-4698 0 0,-76-3-1706 0 0,-28-10 3825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5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0 544 0 0,'-58'518'23098'0'0,"58"-515"-22927"0"0,0 3 310 0 0,-1 0 1 0 0,1 0-1 0 0,-1 0 1 0 0,0 0-1 0 0,-1 0 1 0 0,0 0-1 0 0,-3 8 1 0 0,5-13 10 0 0,-15-11-122 0 0,13 6-332 0 0,-1 0 0 0 0,0 1 1 0 0,1-1-1 0 0,0 0 1 0 0,0 0-1 0 0,0 0 0 0 0,0-1 1 0 0,1 1-1 0 0,0 0 0 0 0,0-1 1 0 0,0 1-1 0 0,0 0 1 0 0,0-9-1 0 0,1-1 24 0 0,0 0 1 0 0,1 0-1 0 0,2-13 0 0 0,-3 24-51 0 0,1 0-1 0 0,-1 1 1 0 0,1-1-1 0 0,-1 1 0 0 0,1-1 1 0 0,0 1-1 0 0,0-1 0 0 0,0 1 1 0 0,0 0-1 0 0,0-1 1 0 0,1 1-1 0 0,-1 0 0 0 0,1 0 1 0 0,-1 0-1 0 0,1 0 1 0 0,0 0-1 0 0,0 0 0 0 0,2-1 1 0 0,-2 2 9 0 0,0 0 1 0 0,1 0-1 0 0,-1 0 1 0 0,0 1-1 0 0,1-1 1 0 0,-1 1-1 0 0,0 0 1 0 0,1-1-1 0 0,-1 1 0 0 0,0 0 1 0 0,1 0-1 0 0,-1 1 1 0 0,1-1-1 0 0,-1 0 1 0 0,0 1-1 0 0,1 0 1 0 0,-1-1-1 0 0,0 1 1 0 0,0 0-1 0 0,3 2 1 0 0,142 69 845 0 0,-88-41-391 0 0,114 43 1 0 0,-165-72-416 0 0,26 9 157 0 0,44 8-1 0 0,-69-17-263 0 0,0 0 1 0 0,0-2-1 0 0,1 1 0 0 0,-1-1 1 0 0,0 0-1 0 0,1-1 0 0 0,-1 0 1 0 0,0 0-1 0 0,18-6 0 0 0,-24 6 30 0 0,0-1 0 0 0,0 1 0 0 0,-1-1 0 0 0,1 0 0 0 0,0 1 0 0 0,-1-1 0 0 0,0-1 0 0 0,1 1 0 0 0,-1 0 0 0 0,0 0 0 0 0,0-1 0 0 0,0 1 0 0 0,0-1 0 0 0,0 0 0 0 0,-1 1 0 0 0,1-1 0 0 0,-1 0 0 0 0,0 0 0 0 0,0 0 0 0 0,0 0 0 0 0,0 0 0 0 0,-1 0 0 0 0,1-1 0 0 0,0-3 0 0 0,0-8-25 0 0,-1 0 1 0 0,0 1-1 0 0,-5-29 0 0 0,4 31 30 0 0,-3-18-21 0 0,-2 0 0 0 0,0 0 0 0 0,-21-56 0 0 0,21 72-39 0 0,0-1-1 0 0,-1 2 1 0 0,-1-1 0 0 0,0 1-1 0 0,-1 0 1 0 0,0 1 0 0 0,-1 0-1 0 0,0 0 1 0 0,-22-18 0 0 0,0 0-1882 0 0,30 25 870 0 0,56 3-11026 0 0,-36 4 9506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5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1 548 0 0,'2'0'443'0'0,"0"0"-1"0"0,0 0 1 0 0,0 0-1 0 0,0 1 1 0 0,-1-1 0 0 0,1 0-1 0 0,0 1 1 0 0,0 0-1 0 0,-1-1 1 0 0,1 1 0 0 0,0 0-1 0 0,-1 0 1 0 0,1 0-1 0 0,0 0 1 0 0,-1 0-1 0 0,0 0 1 0 0,1 1 0 0 0,-1-1-1 0 0,0 0 1 0 0,1 1-1 0 0,-1-1 1 0 0,0 1 0 0 0,0-1-1 0 0,0 1 1 0 0,0-1-1 0 0,1 4 1 0 0,4 8 1105 0 0,0 1-1 0 0,6 18 1 0 0,-9-24-921 0 0,5 18 1481 0 0,8 49 1 0 0,-3-9-137 0 0,-1-12-470 0 0,-7-29-356 0 0,15 45 0 0 0,-19-68-1241 0 0,0 0-40 0 0,-1-1 0 0 0,1 1 1 0 0,0-1-1 0 0,0 1 0 0 0,0-1 0 0 0,0 0 0 0 0,0 1 1 0 0,0-1-1 0 0,0 0 0 0 0,0 0 0 0 0,2 2 0 0 0,4 2-3610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192 225 380 0 0,'-49'-9'2036'0'0,"7"1"4033"0"0,-48-15 0 0 0,90 23-5860 0 0,-1 0 1 0 0,1 0-1 0 0,-1 0 1 0 0,1 0-1 0 0,-1 0 1 0 0,1 0-1 0 0,-1-1 0 0 0,1 1 1 0 0,0 0-1 0 0,-1 0 1 0 0,1-1-1 0 0,-1 1 1 0 0,1 0-1 0 0,-1 0 0 0 0,1-1 1 0 0,0 1-1 0 0,-1-1 1 0 0,1 1-1 0 0,0 0 1 0 0,-1-1-1 0 0,1 1 0 0 0,0-1 1 0 0,0 1-1 0 0,-1-1 1 0 0,1 1-1 0 0,0 0 1 0 0,0-1-1 0 0,0 1 1 0 0,0-1-1 0 0,-1 0 0 0 0,2 0-62 0 0,-1 0 0 0 0,1 0-1 0 0,-1 0 1 0 0,0 0 0 0 0,1 0-1 0 0,-1 1 1 0 0,1-1 0 0 0,0 0-1 0 0,-1 0 1 0 0,1 1 0 0 0,0-1-1 0 0,-1 0 1 0 0,1 1 0 0 0,1-2-1 0 0,33-18 889 0 0,-33 19-632 0 0,53-21 859 0 0,1 2-1 0 0,1 2 1 0 0,60-10-1 0 0,-39 9-326 0 0,83-13 74 0 0,-150 31-1928 0 0,0 1 0 0 0,0 0 1 0 0,0 1-1 0 0,0 0 0 0 0,-1 1 0 0 0,1 0 0 0 0,-1 1 0 0 0,1 0 0 0 0,-1 1 0 0 0,10 4 0 0 0,9 3-3748 0 0,-5-3 1769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6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546 93 8 0 0,'1'-1'458'0'0,"0"1"1"0"0,0-1-1 0 0,0 0 0 0 0,0 1 1 0 0,0-1-1 0 0,0 0 1 0 0,0 0-1 0 0,0 0 0 0 0,0 1 1 0 0,0-1-1 0 0,0 0 0 0 0,-1 0 1 0 0,1 0-1 0 0,0 0 1 0 0,-1-1-1 0 0,1 1 0 0 0,-1 0 1 0 0,1 0-1 0 0,0-2 0 0 0,-1 2-176 0 0,0 0-1 0 0,0 0 1 0 0,0 0 0 0 0,-1 0-1 0 0,1 0 1 0 0,0 0-1 0 0,0 0 1 0 0,-1 0-1 0 0,1 0 1 0 0,-1 0-1 0 0,1 0 1 0 0,0 0-1 0 0,-1 1 1 0 0,0-1-1 0 0,1 0 1 0 0,-1 0-1 0 0,0 0 1 0 0,0 0 0 0 0,-4-3 295 0 0,1 0 0 0 0,-1 1 1 0 0,0 0-1 0 0,0 0 1 0 0,0 0-1 0 0,-11-3 0 0 0,-2 0-154 0 0,0 0-1 0 0,-1 1 0 0 0,0 2 1 0 0,0 0-1 0 0,0 0 0 0 0,0 2 1 0 0,-1 1-1 0 0,1 0 1 0 0,0 1-1 0 0,0 1 0 0 0,0 1 1 0 0,0 1-1 0 0,0 0 0 0 0,1 2 1 0 0,-1 0-1 0 0,1 1 0 0 0,1 0 1 0 0,-21 13-1 0 0,23-11-95 0 0,1 0 0 0 0,0 2-1 0 0,0 0 1 0 0,1 0 0 0 0,-17 20 0 0 0,26-27-192 0 0,0 1 0 0 0,1-1 1 0 0,0 1-1 0 0,0-1 1 0 0,0 1-1 0 0,1 0 1 0 0,-1 0-1 0 0,1 0 1 0 0,1 1-1 0 0,-1-1 1 0 0,1 0-1 0 0,-1 1 0 0 0,2-1 1 0 0,-1 1-1 0 0,0-1 1 0 0,1 1-1 0 0,0-1 1 0 0,1 1-1 0 0,-1-1 1 0 0,1 1-1 0 0,3 9 1 0 0,-2-7-80 0 0,1-1 0 0 0,0 1 0 0 0,1-1 0 0 0,0 0 0 0 0,0-1 1 0 0,1 1-1 0 0,-1-1 0 0 0,1 1 0 0 0,1-1 0 0 0,-1-1 0 0 0,1 1 0 0 0,0-1 1 0 0,0 0-1 0 0,1 0 0 0 0,-1-1 0 0 0,1 0 0 0 0,0 0 0 0 0,0-1 1 0 0,1 1-1 0 0,-1-2 0 0 0,14 4 0 0 0,0 0-56 0 0,1-2 0 0 0,-1 0 0 0 0,0-2 0 0 0,28 0 0 0 0,-39-2 0 0 0,1 0 0 0 0,-1-1 0 0 0,1 0 0 0 0,-1-1 0 0 0,1 0 0 0 0,-1-1 0 0 0,0 0 0 0 0,0-1 0 0 0,-1 0 0 0 0,17-9 0 0 0,-23 11 0 0 0,0 0 0 0 0,-1 0 0 0 0,1 0 0 0 0,-1 0 0 0 0,0-1 0 0 0,1 1 0 0 0,-1-1 0 0 0,0 0 0 0 0,-1 1 0 0 0,1-1 0 0 0,0 0 0 0 0,-1 0 0 0 0,0 0 0 0 0,1 0 0 0 0,-1 0 0 0 0,1-5 0 0 0,-1 2 0 0 0,-1 0 0 0 0,1-1 0 0 0,-1 1 0 0 0,0 0 0 0 0,-1 0 0 0 0,1 0 0 0 0,-1 0 0 0 0,-3-9 0 0 0,1 2 0 0 0,-2 1 0 0 0,1 0 0 0 0,-2 0 0 0 0,0 0 0 0 0,0 0 0 0 0,-1 1 0 0 0,-15-19 0 0 0,8 15-242 0 0,0 1 0 0 0,-1 1 0 0 0,-1 0 0 0 0,0 0 0 0 0,0 2 0 0 0,-1 0 0 0 0,-1 1 0 0 0,0 1 0 0 0,0 1 0 0 0,-1 0 0 0 0,-27-7 0 0 0,11 9-1971 0 0,33 6 1055 0 0,0 1-262 0 0,1 0 987 0 0,-6 6-915 0 0,4-1-2301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7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87 644 0 0,'1'0'224'0'0,"-1"0"-1"0"0,1 0 0 0 0,-1 0 1 0 0,1 0-1 0 0,-1 0 1 0 0,1 0-1 0 0,-1 0 1 0 0,0 1-1 0 0,1-1 1 0 0,-1 0-1 0 0,1 0 1 0 0,-1 0-1 0 0,1 0 1 0 0,-1 1-1 0 0,0-1 0 0 0,1 0 1 0 0,-1 0-1 0 0,0 1 1 0 0,1-1-1 0 0,-1 0 1 0 0,0 1-1 0 0,1-1 1 0 0,-1 0-1 0 0,0 1 1 0 0,0-1-1 0 0,1 1 1 0 0,-1-1-1 0 0,0 0 1 0 0,0 1-1 0 0,0-1 0 0 0,1 1 1 0 0,-1-1-1 0 0,0 1 1 0 0,0-1-1 0 0,0 0 1 0 0,0 1-1 0 0,0-1 1 0 0,0 1-1 0 0,0-1 1 0 0,0 1-1 0 0,0 0 1 0 0,-6 22 2629 0 0,4-17-2152 0 0,-17 43 2378 0 0,-1-1-1 0 0,-2-1 1 0 0,-30 44-1 0 0,20-45 1022 0 0,28-51-3757 0 0,3 5-332 0 0,1 0 0 0 0,-1-1 0 0 0,1 1 0 0 0,-1 0 0 0 0,1 0 0 0 0,-1 0 0 0 0,1-1 0 0 0,0 1 0 0 0,-1 0 0 0 0,1-1 0 0 0,0 1 0 0 0,-1 0 0 0 0,1-1 0 0 0,0 1 0 0 0,-1-1 0 0 0,1 1 0 0 0,0 0 0 0 0,0-1 0 0 0,-1 1 0 0 0,1-1 0 0 0,0 1 0 0 0,0-1 0 0 0,0 1 0 0 0,0-1 0 0 0,-1 0 0 0 0,2-2 14 0 0,0-1-1 0 0,0 1 1 0 0,0 0 0 0 0,0-1 0 0 0,1 1 0 0 0,-1 0 0 0 0,1 0-1 0 0,0 0 1 0 0,0 0 0 0 0,0 0 0 0 0,0 1 0 0 0,0-1 0 0 0,1 1-1 0 0,-1-1 1 0 0,1 1 0 0 0,0 0 0 0 0,-1 0 0 0 0,1 0 0 0 0,0 0-1 0 0,0 0 1 0 0,0 1 0 0 0,1-1 0 0 0,-1 1 0 0 0,0 0 0 0 0,0 0-1 0 0,1 0 1 0 0,5 0 0 0 0,2-1-1 0 0,-1 1-1 0 0,1 0 1 0 0,0 1 0 0 0,-1 0-1 0 0,1 1 1 0 0,0 0 0 0 0,-1 1-1 0 0,16 4 1 0 0,154 53 137 0 0,32 8 42 0 0,-170-56-218 0 0,1-2 0 0 0,0-2-1 0 0,46 2 1 0 0,-81-8-57 0 0,0-1-1 0 0,0-1 1 0 0,0 1 0 0 0,14-4-1 0 0,-21 4 58 0 0,1 0 0 0 0,-1-1-1 0 0,1 1 1 0 0,0-1 0 0 0,-1 1-1 0 0,1-1 1 0 0,-1 0 0 0 0,0 0-1 0 0,1 1 1 0 0,-1-1 0 0 0,0 0-1 0 0,1 0 1 0 0,-1 0 0 0 0,0-1-1 0 0,0 1 1 0 0,0 0 0 0 0,0 0 0 0 0,0-1-1 0 0,0 1 1 0 0,0 0 0 0 0,0-1-1 0 0,-1 1 1 0 0,1-1 0 0 0,0 1-1 0 0,-1-1 1 0 0,1 0 0 0 0,-1 1-1 0 0,0-1 1 0 0,0 1 0 0 0,1-1-1 0 0,-1 0 1 0 0,0-1 0 0 0,-2-9-8 0 0,0 0 1 0 0,0 0 0 0 0,-1 0-1 0 0,0 1 1 0 0,-1-1 0 0 0,-1 1-1 0 0,-6-12 1 0 0,-48-78-70 0 0,45 78 67 0 0,-36-54-22 0 0,21 35-906 0 0,-26-51-1 0 0,55 92 900 0 0,0 1 0 0 0,0 0 0 0 0,-1-1 0 0 0,1 1 0 0 0,0 0 0 0 0,0-1 0 0 0,0 1 0 0 0,0 0 0 0 0,0-1 0 0 0,0 1 0 0 0,0-1 0 0 0,0 1 0 0 0,0 0 0 0 0,0-1 0 0 0,0 1 0 0 0,0 0 0 0 0,0-1 0 0 0,0 1 0 0 0,0 0 0 0 0,0-1 0 0 0,1 1 0 0 0,-1 0-1 0 0,0-1 1 0 0,0 1 0 0 0,0 0 0 0 0,0-1 0 0 0,1 1 0 0 0,-1 0 0 0 0,0-1 0 0 0,0 1 0 0 0,1 0 0 0 0,-1 0 0 0 0,0-1 0 0 0,1 1 0 0 0,-1 0 0 0 0,0 0 0 0 0,0 0 0 0 0,1-1 0 0 0,-1 1 0 0 0,0 0 0 0 0,1 0 0 0 0,-1 0 0 0 0,1 0 0 0 0,-1 0 0 0 0,0 0 0 0 0,1 0 0 0 0,-1 0 0 0 0,0 0 0 0 0,1 0 0 0 0,-1 0 0 0 0,1 0 0 0 0,-1 0 0 0 0,0 0 0 0 0,1 0 0 0 0,0 0 0 0 0,21 3-1264 0 0,120 47-8647 0 0,-95-35 7493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7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63 280 0 0,'-35'-21'4169'0'0,"28"16"-3103"0"0,0 0 1 0 0,1 1-1 0 0,-2 0 0 0 0,1 0 0 0 0,0 0 1 0 0,-1 1-1 0 0,0 1 0 0 0,0-1 1 0 0,0 1-1 0 0,0 0 0 0 0,0 1 1 0 0,0 0-1 0 0,-11 0 0 0 0,7 1-525 0 0,1 2 0 0 0,-1 0-1 0 0,0 0 1 0 0,1 1 0 0 0,-1 1 0 0 0,1 0-1 0 0,0 0 1 0 0,0 1 0 0 0,1 1 0 0 0,-13 7-1 0 0,-4 6 383 0 0,1 2 0 0 0,-31 30-1 0 0,46-41-693 0 0,1 1 0 0 0,0 0 0 0 0,1 1-1 0 0,0 0 1 0 0,1 0 0 0 0,0 1 0 0 0,1 0 0 0 0,1 1 0 0 0,0-1-1 0 0,-6 21 1 0 0,10-28-154 0 0,1 0-1 0 0,0 0 0 0 0,0 0 1 0 0,0 0-1 0 0,1 0 0 0 0,-1 0 1 0 0,1 0-1 0 0,1 0 1 0 0,-1 0-1 0 0,1 0 0 0 0,0 0 1 0 0,1-1-1 0 0,-1 1 0 0 0,1 0 1 0 0,0 0-1 0 0,1-1 1 0 0,-1 1-1 0 0,1-1 0 0 0,0 0 1 0 0,1 0-1 0 0,-1 0 0 0 0,1 0 1 0 0,0-1-1 0 0,0 1 0 0 0,0-1 1 0 0,1 0-1 0 0,-1 0 1 0 0,8 4-1 0 0,3 0-428 0 0,0 1 1 0 0,1-2-1 0 0,-1 0 1 0 0,2-1-1 0 0,-1-1 1 0 0,0 0-1 0 0,1-2 1 0 0,0 1-1 0 0,0-2 1 0 0,0 0-1 0 0,31-2 1 0 0,-14-1-901 0 0,1-3-1 0 0,-1 0 1 0 0,-1-2 0 0 0,67-22-1 0 0,-56 11-2454 0 0,-2-3 530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1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34 412 0 0,'-3'-6'1410'0'0,"-10"-18"5497"0"0,13 23-6494 0 0,-1 1 0 0 0,1 0 0 0 0,-1-1 0 0 0,1 1 0 0 0,-1 0 0 0 0,1 0 0 0 0,-1-1 0 0 0,0 1 0 0 0,1 0 0 0 0,-2 0 1 0 0,-2 17 1854 0 0,1-2-960 0 0,1 1 0 0 0,-1 23 0 0 0,1-9-285 0 0,-2 94 1823 0 0,10-43-4306 0 0,-2-61-572 0 0,0-5-4929 0 0,-3-8 4753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7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8 812 0 0,'-9'-3'1128'0'0,"-1"2"0"0"0,1-1 0 0 0,0 1-1 0 0,-1 0 1 0 0,1 1 0 0 0,-1 0 0 0 0,1 1 0 0 0,-1 0 0 0 0,1 0-1 0 0,-13 4 1 0 0,17-3-645 0 0,0-1-1 0 0,0 1 0 0 0,1 1 0 0 0,-1-1 1 0 0,1 1-1 0 0,0-1 0 0 0,0 1 1 0 0,0 1-1 0 0,0-1 0 0 0,0 0 1 0 0,0 1-1 0 0,1 0 0 0 0,0 0 1 0 0,0 0-1 0 0,0 0 0 0 0,0 0 1 0 0,1 1-1 0 0,-1-1 0 0 0,1 1 0 0 0,-3 8 1 0 0,2 2 18 0 0,0-1 1 0 0,0 1-1 0 0,1 0 1 0 0,1 0-1 0 0,1 0 1 0 0,0 0-1 0 0,1-1 1 0 0,0 1-1 0 0,5 18 0 0 0,-3-17-11 0 0,1 0-1 0 0,1 0 1 0 0,0-1-1 0 0,1 0 1 0 0,1 0-1 0 0,1 0 1 0 0,0-1 0 0 0,12 18-1 0 0,-16-28-537 0 0,0 1 0 0 0,0-1-1 0 0,1 0 1 0 0,-1 0 0 0 0,1 0 0 0 0,0 0-1 0 0,0-1 1 0 0,0 0 0 0 0,0 0 0 0 0,1 0 0 0 0,-1-1-1 0 0,8 3 1 0 0,-4-3-129 0 0,1 0 0 0 0,-1 0 0 0 0,1-1 1 0 0,-1 0-1 0 0,1-1 0 0 0,0 0 0 0 0,10-1 0 0 0,1-2-167 0 0,1-2 0 0 0,-1 0 1 0 0,0-1-1 0 0,-1-1 0 0 0,1 0 0 0 0,21-13 1 0 0,-5-2-2830 0 0,-11 6-6314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148 105 308 0 0,'-46'0'2028'0'0,"-3"0"2184"0"0,-3-3 11550 0 0,52 3-15675 0 0,105-30 4939 0 0,-23 8-3113 0 0,-68 18-1866 0 0,75-27-4646 0 0,-79 26 624 0 0,-3-5-4225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8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251 237 404 0 0,'-87'-28'1991'0'0,"15"7"1297"0"0,2-6 4035 0 0,69 26-6979 0 0,0 1 0 0 0,-1-1 0 0 0,1 0 0 0 0,0 1 0 0 0,-1-1 1 0 0,1 0-1 0 0,0 0 0 0 0,0 0 0 0 0,0 1 0 0 0,0-1 0 0 0,0-1 0 0 0,0 1 0 0 0,0 0 0 0 0,0 0 1 0 0,0 0-1 0 0,0 0 0 0 0,1-1 0 0 0,-1 1 0 0 0,-1-3 0 0 0,2 3-145 0 0,0 0 0 0 0,1-1-1 0 0,-1 1 1 0 0,0 0 0 0 0,0 0 0 0 0,1-1-1 0 0,-1 1 1 0 0,0 0 0 0 0,1 0 0 0 0,-1 0-1 0 0,1 0 1 0 0,0-1 0 0 0,-1 1 0 0 0,1 0-1 0 0,0 0 1 0 0,-1 0 0 0 0,1 0 0 0 0,0 1-1 0 0,0-1 1 0 0,0 0 0 0 0,0 0 0 0 0,0 0 0 0 0,1 0-1 0 0,11-8 465 0 0,-1 2-1 0 0,1-1 1 0 0,0 1-1 0 0,1 1 1 0 0,16-5-1 0 0,75-19 1525 0 0,-78 23-1607 0 0,0-1-352 0 0,1 2 0 0 0,-1 1 0 0 0,1 1-1 0 0,0 1 1 0 0,51 1 0 0 0,-55 6-2012 0 0,1 1 0 0 0,-1 1 0 0 0,32 13 0 0 0,27 7-3682 0 0,-33-16 2103 0 0,1 1 482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367 110 312 0 0,'-1'-3'968'0'0,"-4"-4"-209"0"0,1 0 0 0 0,-1 0 0 0 0,0 1 1 0 0,0-1-1 0 0,0 1 0 0 0,-1 1 0 0 0,0-1 0 0 0,0 1 0 0 0,-1 0 0 0 0,0 0 0 0 0,0 1 1 0 0,0 0-1 0 0,0 0 0 0 0,0 0 0 0 0,-1 1 0 0 0,-14-4 0 0 0,9 3 91 0 0,0 1-1 0 0,0 0 0 0 0,0 1 1 0 0,-1 0-1 0 0,1 1 0 0 0,-1 1 1 0 0,1 0-1 0 0,-1 1 0 0 0,-24 4 1 0 0,33-3-570 0 0,0-1 1 0 0,0 0 0 0 0,0 1-1 0 0,0 0 1 0 0,0 0 0 0 0,0 1-1 0 0,1-1 1 0 0,-1 1-1 0 0,1 0 1 0 0,0 0 0 0 0,-1 0-1 0 0,2 1 1 0 0,-1 0 0 0 0,0-1-1 0 0,-3 6 1 0 0,5-5-145 0 0,0-1 1 0 0,1 1-1 0 0,-1-1 1 0 0,1 1-1 0 0,-1 0 1 0 0,1 0-1 0 0,1-1 1 0 0,-1 1-1 0 0,0 0 1 0 0,1 0-1 0 0,0 0 1 0 0,0 0-1 0 0,0 0 1 0 0,0 0-1 0 0,1 0 1 0 0,-1 0-1 0 0,1 0 1 0 0,0-1-1 0 0,1 1 0 0 0,-1 0 1 0 0,3 6-1 0 0,5 6 10 0 0,0 1 0 0 0,0-1 0 0 0,2-1 0 0 0,0 0-1 0 0,0 0 1 0 0,1-1 0 0 0,1-1 0 0 0,18 15-1 0 0,19 12 483 0 0,59 35-1 0 0,-86-60-598 0 0,77 43-29 0 0,-65-39 0 0 0,0 1 0 0 0,34 27 0 0 0,-64-43 0 0 0,1 0 0 0 0,-1 1 0 0 0,-1 0 0 0 0,6 6 0 0 0,-8-3 0 0 0,-5 4 0 0 0,0-9 0 0 0,0-1 0 0 0,0 1 0 0 0,0-1 0 0 0,0 0 0 0 0,0 0 0 0 0,-1-1 0 0 0,1 1 0 0 0,-1-1 0 0 0,1 1 0 0 0,-1-1 0 0 0,0 0 0 0 0,1-1 0 0 0,-6 2 0 0 0,-58 3 0 0 0,54-4 0 0 0,-62 3-1233 0 0,81-4-2737 0 0,61 4-4044 0 0,-15-2 4665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6:59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2196 0 0,'22'1'930'0'0,"46"5"1541"0"0,-62-5-1731 0 0,0 0 0 0 0,0 0 0 0 0,0 1 0 0 0,-1-1 1 0 0,1 2-1 0 0,-1-1 0 0 0,1 0 0 0 0,8 7 0 0 0,-12-7-364 0 0,0 0-1 0 0,-1 0 1 0 0,1 0-1 0 0,-1 0 1 0 0,0 0-1 0 0,1 0 1 0 0,-1 0-1 0 0,0 1 1 0 0,0-1-1 0 0,-1 1 0 0 0,1-1 1 0 0,0 0-1 0 0,-1 1 1 0 0,0-1-1 0 0,1 1 1 0 0,-1-1-1 0 0,0 1 1 0 0,0-1-1 0 0,-1 5 1 0 0,0 4 537 0 0,0-2 1 0 0,-1 1 0 0 0,-5 15 0 0 0,-4 7 252 0 0,-1-1 0 0 0,-2-1 0 0 0,-1 0 0 0 0,-1-1 0 0 0,-24 31 0 0 0,34-52-1151 0 0,0-1 0 0 0,-1 0-1 0 0,0-1 1 0 0,-10 8 0 0 0,-10 3-2811 0 0,25-16 1665 0 0,0 0 1 0 0,-1 0-1 0 0,1 0 1 0 0,-1 0-1 0 0,0-1 1 0 0,1 1-1 0 0,-6 0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0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1 430 516 0 0,'0'0'163'0'0,"1"-1"0"0"0,-1 0 0 0 0,0 0 0 0 0,1 1 0 0 0,-1-1 0 0 0,1 0 0 0 0,-1 0 0 0 0,1 1 0 0 0,0-1 0 0 0,-1 1 0 0 0,1-1 0 0 0,0 0 0 0 0,-1 1 0 0 0,1 0 0 0 0,0-1 0 0 0,0 1 0 0 0,-1-1 0 0 0,1 1 0 0 0,0 0 0 0 0,0-1 0 0 0,0 1 0 0 0,-1 0 0 0 0,1 0 0 0 0,0 0 0 0 0,0 0 0 0 0,0-1 0 0 0,1 2 0 0 0,0-1-2 0 0,0 1 1 0 0,0-1 0 0 0,0 1-1 0 0,0 0 1 0 0,0 0 0 0 0,0 0-1 0 0,0 0 1 0 0,-1 0 0 0 0,1 0 0 0 0,0 0-1 0 0,1 3 1 0 0,6 4 208 0 0,-1 1 0 0 0,0 1 0 0 0,7 10 1 0 0,-13-18-213 0 0,37 60 1896 0 0,60 127 0 0 0,-19-5 172 0 0,-41-88-162 0 0,70 123-1 0 0,-98-201-1808 0 0,-2 0 185 0 0,2 0 0 0 0,1-1-1 0 0,0 0 1 0 0,1-1 0 0 0,17 18 0 0 0,-28-33-359 0 0,-1 0 0 0 0,1 1 1 0 0,-1-1-1 0 0,1 0 0 0 0,0 0 0 0 0,-1 0 1 0 0,1 0-1 0 0,0 0 0 0 0,0 0 0 0 0,-1-1 1 0 0,1 1-1 0 0,0 0 0 0 0,0-1 0 0 0,0 0 1 0 0,0 1-1 0 0,0-1 0 0 0,0 0 0 0 0,0 0 0 0 0,0 0 1 0 0,0 0-1 0 0,0 0 0 0 0,0-1 0 0 0,0 1 1 0 0,0-1-1 0 0,-1 1 0 0 0,1-1 0 0 0,0 1 1 0 0,0-1-1 0 0,0 0 0 0 0,-1 0 0 0 0,1 0 1 0 0,0 0-1 0 0,-1 0 0 0 0,1-1 0 0 0,-1 1 0 0 0,1 0 1 0 0,-1-1-1 0 0,0 1 0 0 0,3-4 0 0 0,3-4 108 0 0,-1-1-1 0 0,0 0 0 0 0,0 0 0 0 0,-1-1 0 0 0,5-14 0 0 0,3-11 138 0 0,-2 0 0 0 0,-2-1-1 0 0,-2 0 1 0 0,6-72 0 0 0,-10 33 113 0 0,-10-111 0 0 0,4 147-338 0 0,-23-230 347 0 0,8 143-195 0 0,6 52-203 0 0,-3-115 0 0 0,15 184-259 0 0,0 0 0 0 0,0 0 0 0 0,0 0 0 0 0,1 1 0 0 0,0-1 0 0 0,0 0 0 0 0,0 0 0 0 0,1 1 0 0 0,2-7 0 0 0,-3 11-500 0 0,2 2-1035 0 0,-2 0 1600 0 0,0 0 1 0 0,1 0-1 0 0,-1 0 1 0 0,0 0 0 0 0,0 0-1 0 0,0 0 1 0 0,0 0-1 0 0,0 0 1 0 0,0 1 0 0 0,1 0-1 0 0,-1 0-139 0 0,2 2-692 0 0,0 0 1 0 0,-1 1-1 0 0,1-1 1 0 0,-1 1-1 0 0,0 0 1 0 0,3 8-1 0 0,-2-2-306 0 0,6 9-1340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2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215 288 364 0 0,'20'-43'7293'0'0,"-19"47"-7036"0"0,0 1-1 0 0,0-1 1 0 0,0 0 0 0 0,-1 1 0 0 0,0-1 0 0 0,0 1 0 0 0,0-1 0 0 0,0 0-1 0 0,-1 1 1 0 0,1-1 0 0 0,-1 0 0 0 0,0 1 0 0 0,-1-1 0 0 0,-1 4 0 0 0,-1 6 147 0 0,-42 123 3333 0 0,26-86-2359 0 0,-24 61 6435 0 0,46-162-6792 0 0,15-94-1 0 0,23-47-495 0 0,-32 156-376 0 0,41-143 499 0 0,-49 177-639 0 0,1-1-1 0 0,-1 0 0 0 0,0 1 1 0 0,1-1-1 0 0,0 1 0 0 0,-1-1 1 0 0,1 1-1 0 0,0 0 1 0 0,-1-1-1 0 0,1 1 0 0 0,0 0 1 0 0,0-1-1 0 0,0 1 0 0 0,0 0 1 0 0,1 0-1 0 0,-1 0 0 0 0,0 0 1 0 0,0 0-1 0 0,1 0 0 0 0,-1 0 1 0 0,0 0-1 0 0,1 1 1 0 0,1-2-1 0 0,-1 3-3 0 0,0 0 0 0 0,0 0 0 0 0,-1 1 1 0 0,1-1-1 0 0,-1 0 0 0 0,1 0 0 0 0,-1 1 0 0 0,1-1 0 0 0,-1 1 1 0 0,0 0-1 0 0,2 2 0 0 0,-2-2 1 0 0,6 8 5 0 0,-1 0 0 0 0,-1 1 1 0 0,0 0-1 0 0,0 0 0 0 0,-1 0 1 0 0,4 21-1 0 0,5 11 14 0 0,-10-34-41 0 0,15 46 71 0 0,2-1 0 0 0,35 64 0 0 0,-48-103-110 0 0,2-1-1 0 0,0 0 0 0 0,1 0 0 0 0,0-1 1 0 0,1-1-1 0 0,0 0 0 0 0,1 0 0 0 0,0-1 1 0 0,1 0-1 0 0,0-1 0 0 0,1-1 0 0 0,27 15 1 0 0,-36-22-82 0 0,0-1 0 0 0,-1 1 0 0 0,1-1 0 0 0,0 0 1 0 0,0 0-1 0 0,7 1 0 0 0,-10-2-88 0 0,1-4-110 0 0,-2 4 322 0 0,-1 0 0 0 0,1 0 0 0 0,-1 0 0 0 0,0-1 0 0 0,1 1 0 0 0,-1 0 0 0 0,0 0 0 0 0,1-1 0 0 0,-1 1 0 0 0,0 0 0 0 0,1-1 0 0 0,-1 1 0 0 0,0 0 0 0 0,0-1 0 0 0,1 1 0 0 0,-1 0 0 0 0,0-1 0 0 0,0 1 0 0 0,0 0 0 0 0,1-1 0 0 0,-1 1 0 0 0,0-1 0 0 0,0 1 0 0 0,0-1 0 0 0,0 1 0 0 0,0 0 0 0 0,0-1 0 0 0,0 1 0 0 0,0-1 0 0 0,0 1 0 0 0,0 0 0 0 0,0-1 0 0 0,0 1 0 0 0,0-1 0 0 0,0 1 0 0 0,-1-1 0 0 0,1 1 0 0 0,0 0 0 0 0,0-1 0 0 0,0 1 0 0 0,-1 0 0 0 0,1-1 0 0 0,-4-6-39 0 0,1 0-1 0 0,-1 0 1 0 0,0 1-1 0 0,-1 0 1 0 0,1 0-1 0 0,-1 0 1 0 0,0 0-1 0 0,-1 1 1 0 0,0 0-1 0 0,-8-6 1 0 0,3 4 4 0 0,0 0 1 0 0,0 1-1 0 0,0 1 0 0 0,-1 0 1 0 0,-20-6-1 0 0,-4 3-1 0 0,0 1 0 0 0,0 3 0 0 0,-51-2 0 0 0,53 6 61 0 0,0 1 0 0 0,0 2 1 0 0,0 2-1 0 0,0 1 0 0 0,1 1 0 0 0,-53 19 0 0 0,85-26-28 0 0,0 1 1 0 0,0-1-1 0 0,0 0 0 0 0,1 0 0 0 0,-1 0 0 0 0,0 1 0 0 0,0-1 1 0 0,0 0-1 0 0,1 1 0 0 0,-1-1 0 0 0,0 0 0 0 0,1 1 1 0 0,-1-1-1 0 0,0 1 0 0 0,1-1 0 0 0,-1 1 0 0 0,1 0 0 0 0,-1-1 1 0 0,0 1-1 0 0,1 0 0 0 0,0-1 0 0 0,-1 1 0 0 0,1 0 0 0 0,-1 1 1 0 0,1-2-57 0 0,1 1 1 0 0,-1 0 0 0 0,1-1 0 0 0,-1 1-1 0 0,1-1 1 0 0,0 1 0 0 0,-1-1 0 0 0,1 1 0 0 0,-1-1-1 0 0,1 1 1 0 0,0-1 0 0 0,0 1 0 0 0,-1-1 0 0 0,1 0-1 0 0,0 1 1 0 0,0-1 0 0 0,-1 0 0 0 0,3 1-1 0 0,45 8-2962 0 0,17-2-2806 0 0,-29-5 3384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5 540 0 0,'-4'-5'9755'0'0,"4"27"-5466"0"0,7 36-333 0 0,-1-30-1939 0 0,12 27 0 0 0,2 11-1376 0 0,-11-46-3995 0 0,0-10-3292 0 0,-5-8 4380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3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35 528 0 0,'0'-24'3072'0'0,"0"13"4526"0"0,3 15-6159 0 0,0 0-1025 0 0,0 0 1 0 0,-1 1-1 0 0,0-1 0 0 0,0 1 1 0 0,0 0-1 0 0,0 0 0 0 0,-1 0 0 0 0,0 0 1 0 0,2 10-1 0 0,1 55 2595 0 0,-3-43-2150 0 0,0-4-179 0 0,-1-6-191 0 0,1 1 1 0 0,1-1 0 0 0,0 1 0 0 0,1-1-1 0 0,6 17 1 0 0,-9-32-469 0 0,1 0-1 0 0,0 0 0 0 0,0 0 0 0 0,0 0 1 0 0,0 0-1 0 0,0 0 0 0 0,0-1 1 0 0,1 1-1 0 0,-1 0 0 0 0,1-1 0 0 0,-1 1 1 0 0,1-1-1 0 0,-1 1 0 0 0,1-1 1 0 0,0 0-1 0 0,-1 0 0 0 0,1 0 1 0 0,0 0-1 0 0,0 0 0 0 0,4 1 0 0 0,-3-1-38 0 0,1-1 0 0 0,0 1 0 0 0,-1-1 0 0 0,1 0 0 0 0,0 0 0 0 0,-1-1 0 0 0,1 1-1 0 0,0-1 1 0 0,-1 0 0 0 0,1 0 0 0 0,4-1 0 0 0,9-6-139 0 0,-1 0 1 0 0,1-1-1 0 0,28-20 1 0 0,-37 23 191 0 0,236-173-700 0 0,-237 174 616 0 0,0-1 0 0 0,0 0 0 0 0,-1 0 1 0 0,0-1-1 0 0,8-11 0 0 0,-13 17 32 0 0,-4 1-70 0 0,0 0 89 0 0,0 0 0 0 0,0 1-1 0 0,0-1 1 0 0,0 1 0 0 0,0 0 0 0 0,0 0 0 0 0,0 0-1 0 0,-4 2 1 0 0,-1 1 5 0 0,-6 2 38 0 0,2 1 0 0 0,-1 0 0 0 0,1 0 0 0 0,0 1 0 0 0,-20 18-1 0 0,11-9 45 0 0,7-7 87 0 0,0 1 0 0 0,1 0-1 0 0,0 1 1 0 0,1 0 0 0 0,1 1-1 0 0,0 0 1 0 0,0 1-1 0 0,2 0 1 0 0,-1 1 0 0 0,2 0-1 0 0,-9 20 1 0 0,16-31-91 0 0,-1 0 0 0 0,1 0 0 0 0,0 1 1 0 0,1-1-1 0 0,-1 0 0 0 0,0 0 0 0 0,1 1 0 0 0,0-1 0 0 0,0 0 1 0 0,1 1-1 0 0,-1-1 0 0 0,1 0 0 0 0,0 1 0 0 0,0-1 0 0 0,0 0 1 0 0,4 7-1 0 0,-2-6 3 0 0,0 1 0 0 0,0-1 0 0 0,1 0 0 0 0,0-1 0 0 0,0 1 0 0 0,0-1 0 0 0,1 0 0 0 0,-1 0 0 0 0,1 0 0 0 0,9 5 0 0 0,2 0 36 0 0,2-1 0 0 0,-1 0 0 0 0,1-1-1 0 0,0-1 1 0 0,0-1 0 0 0,28 5 0 0 0,-17-6-909 0 0,-1-1 0 0 0,1-1 0 0 0,49-4 0 0 0,-53-1-2772 0 0,0 0 0 0 0,33-10 0 0 0,-34 7 1023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0 536 0 0,'0'0'12409'0'0,"3"5"-10603"0"0,10 26 3210 0 0,16 59 0 0 0,-11-30-2500 0 0,16 55 2147 0 0,-34-114-4769 0 0,1 1 1 0 0,-1-1-1 0 0,1 0 1 0 0,-1 1 0 0 0,1-1-1 0 0,0 0 1 0 0,-1 1-1 0 0,1-1 1 0 0,0 0 0 0 0,0 0-1 0 0,0 1 1 0 0,0-1-1 0 0,0 0 1 0 0,0 0 0 0 0,0 0-1 0 0,0 0 1 0 0,0 0-1 0 0,0-1 1 0 0,1 1 0 0 0,-1 0-1 0 0,0-1 1 0 0,1 1 0 0 0,-1 0-1 0 0,1-1 1 0 0,1 1-1 0 0,1-3-2250 0 0,9-5 380 0 0,11-7-5326 0 0,-10 6 4288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08:39:27.5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114 54 68 0 0,'7'-54'14481'0'0,"8"57"-12033"0"0,-12 0-2131 0 0,0 0 0 0 0,0 0 1 0 0,0 0-1 0 0,-1 1 0 0 0,1-1 1 0 0,-1 1-1 0 0,0-1 0 0 0,0 1 1 0 0,2 5-1 0 0,14 42 1261 0 0,-10-26-1029 0 0,9 30 14 0 0,-2 1-1 0 0,-3 0 0 0 0,-2 1 0 0 0,-3 0 1 0 0,-2 1-1 0 0,-3 74 0 0 0,-2-119-515 0 0,-2 41 176 0 0,2 1 1 0 0,10 59-1 0 0,-6-80-145 0 0,-4-23-35 0 0,2 0 0 0 0,-1 0 0 0 0,1 0 0 0 0,6 17-1 0 0,-7-27 170 0 0,-3-5-168 0 0,-5-9-17 0 0,1-2 0 0 0,0 1-1 0 0,1-1 1 0 0,1 0 0 0 0,-5-24 0 0 0,-6-86 32 0 0,12 86-43 0 0,-4-75 48 0 0,9-114 0 0 0,2 63 695 0 0,-4 163-647 0 0,0 2-106 0 0,0 0 0 0 0,0-1-1 0 0,0 1 1 0 0,0 0-1 0 0,0 0 1 0 0,0 0 0 0 0,0 0-1 0 0,0-1 1 0 0,0 1-1 0 0,0 0 1 0 0,0 0 0 0 0,0 0-1 0 0,0 0 1 0 0,0 0 0 0 0,-1-1-1 0 0,1 1 1 0 0,0 0-1 0 0,0 0 1 0 0,0 0 0 0 0,0 0-1 0 0,0 0 1 0 0,0 0-1 0 0,0-1 1 0 0,-1 1 0 0 0,1 0-1 0 0,0 0 1 0 0,0 0 0 0 0,0 0-1 0 0,0 0 1 0 0,0 0-1 0 0,-1 0 1 0 0,1 0 0 0 0,0 0-1 0 0,0 0 1 0 0,0 0-1 0 0,0 0 1 0 0,-1 0 0 0 0,1 0-1 0 0,0 0 1 0 0,0 0 0 0 0,0 0-1 0 0,0 0 1 0 0,-1 0-1 0 0,1 0 1 0 0,0 0 0 0 0,0 0-1 0 0,0 0 1 0 0,0 0-1 0 0,-1 0 1 0 0,1 0 0 0 0,0 0-1 0 0,0 0 1 0 0,0 0 0 0 0,0 1-1 0 0,0-1 1 0 0,0 0-1 0 0,-1 0 1 0 0,1 0 0 0 0,0 0-1 0 0,0 0 1 0 0,0 0-1 0 0,0 1 1 0 0,0-1 0 0 0,-8 29 68 0 0,1 1 1 0 0,2 0 0 0 0,1 0-1 0 0,0 39 1 0 0,2 108 46 0 0,-7 76-1 0 0,0-148-54 0 0,6 180 0 0 0,8-234-53 0 0,15 67 1 0 0,-6-45 45 0 0,0 20 663 0 0,-14-81-553 0 0,0 0 0 0 0,0 0 0 0 0,-1 0 0 0 0,-1 0 1 0 0,0 0-1 0 0,-6 20 0 0 0,7-30-110 0 0,0-5-55 0 0,0 1 0 0 0,0 0 0 0 0,1 0 0 0 0,-1-1 1 0 0,0 1-1 0 0,1 0 0 0 0,-1-1 0 0 0,1 1 0 0 0,0-1 1 0 0,0 1-1 0 0,0 0 0 0 0,0-1 0 0 0,0-3 1 0 0,2-58 59 0 0,-1 51-59 0 0,-1-38-2 0 0,4-41 2 0 0,-3 77-16 0 0,1 5-113 0 0,1 24 65 0 0,-2 0 54 0 0,-1 0 1 0 0,0 0-1 0 0,-1 0 1 0 0,0-1-1 0 0,-5 19 1 0 0,2-3 41 0 0,-9 59 173 0 0,-22 200 333 0 0,8 27-371 0 0,-8-104-172 0 0,23-154 0 0 0,2 0 0 0 0,-4 100 0 0 0,7-106 0 0 0,2-61 0 0 0,1-13 0 0 0,-4-285 0 0 0,7 279 0 0 0,-2-39 0 0 0,1 66 0 0 0,-1 7 0 0 0,-2 6 0 0 0,2 1 0 0 0,1 0 0 0 0,1-1 0 0 0,0 1 0 0 0,0 0 0 0 0,3 22 0 0 0,-1 15 0 0 0,-6 216 0 0 0,4-71 0 0 0,2 72 0 0 0,-2 56 0 0 0,-2-283 0 0 0,1-16 0 0 0,1 0 0 0 0,3 38 0 0 0,1 0 0 0 0,2 6 0 0 0,27 135 0 0 0,-27-166 0 0 0,-1-16 0 0 0,-1 0 0 0 0,-2 0 0 0 0,0 0 0 0 0,-3 39 0 0 0,1-43 0 0 0,-7 18 0 0 0,7-34 0 0 0,1 0 0 0 0,0 0 0 0 0,0 0 0 0 0,0 1 0 0 0,0-1 0 0 0,0 0 0 0 0,0 0 0 0 0,-1 0 0 0 0,1 0 0 0 0,0 0 0 0 0,0 0 0 0 0,0 0 0 0 0,0 0 0 0 0,0 0 0 0 0,-1 0 0 0 0,1 0 0 0 0,0 0 0 0 0,0 0 0 0 0,0 0 0 0 0,0 0 0 0 0,-1 0 0 0 0,1 0 0 0 0,0 0 0 0 0,0 0 0 0 0,0 0 0 0 0,0 0 0 0 0,-1 0 0 0 0,1 0 0 0 0,0 0 0 0 0,0 0 0 0 0,0 0 0 0 0,0 0 0 0 0,0 0 0 0 0,-1 0 0 0 0,1 0 0 0 0,0 0 0 0 0,0 0 0 0 0,0-1 0 0 0,0 1 0 0 0,0 0 0 0 0,0 0 0 0 0,-1 0 0 0 0,1 0 0 0 0,0 0 0 0 0,0 0 0 0 0,0-1 0 0 0,0 1 0 0 0,0 0 0 0 0,0 0 0 0 0,0 0 0 0 0,0 0 0 0 0,0-1 0 0 0,0 1 0 0 0,0 0 0 0 0,0 0 0 0 0,0 0 0 0 0,0 0 0 0 0,0-1 0 0 0,-6-8 0 0 0,4 0 0 0 0,0 0 0 0 0,1 0 0 0 0,0-1 0 0 0,0 1 0 0 0,1 0 0 0 0,0 0 0 0 0,3-15 0 0 0,-1 4 0 0 0,13-155-322 0 0,1-27-434 0 0,-15 157 606 0 0,-2-1 0 0 0,-9-66 0 0 0,-9-26-75 0 0,12 102 181 0 0,2 0-1 0 0,2-1 1 0 0,2 1 0 0 0,1 0-1 0 0,1-1 1 0 0,3 1 0 0 0,11-59-1 0 0,-9 72 25 0 0,0 0 0 0 0,12-28 0 0 0,-18 50 30 0 0,0 1 0 0 0,1-1 0 0 0,-1 0 0 0 0,0 0 0 0 0,1 0-1 0 0,-1 0 1 0 0,1 1 0 0 0,-1-1 0 0 0,0 0 0 0 0,1 1 0 0 0,0-1-1 0 0,-1 0 1 0 0,1 1 0 0 0,-1-1 0 0 0,1 0 0 0 0,0 1 0 0 0,-1-1-1 0 0,1 1 1 0 0,0-1 0 0 0,0 1 0 0 0,0 0 0 0 0,-1-1 0 0 0,2 1-1 0 0,-1 0 0 0 0,0 0 0 0 0,-1 0 0 0 0,1 1 0 0 0,0-1 0 0 0,-1 0 0 0 0,1 1 0 0 0,0-1 0 0 0,-1 1 0 0 0,1-1-1 0 0,0 1 1 0 0,-1-1 0 0 0,1 1 0 0 0,-1-1 0 0 0,1 1 0 0 0,-1-1 0 0 0,1 1 0 0 0,-1 0 0 0 0,0-1 0 0 0,1 1 0 0 0,0 1 0 0 0,3 7 53 0 0,-1 0 1 0 0,6 20 0 0 0,-8-25-60 0 0,46 220 242 0 0,-25-104-150 0 0,30 217 225 0 0,-49-293-152 0 0,-3-38-32 0 0,-1-27-121 0 0,-3-78-89 0 0,-25-360-403 0 0,9 262 283 0 0,13 169 13 0 0,21 306 67 0 0,1-10 106 0 0,-15-139 7 0 0,-28 234 0 0 0,16-300 17 0 0,6-37-40 0 0,2 0-1 0 0,0 0 1 0 0,1 0-1 0 0,2 43 1 0 0,3-26 55 0 0,-3-1 0 0 0,-1 1 0 0 0,-10 52 0 0 0,6-53 106 0 0,4-25-88 0 0,0-4 5 0 0,0-1 1 0 0,1 1 0 0 0,0-1-1 0 0,0 1 1 0 0,2 0 0 0 0,0-1 0 0 0,0 1-1 0 0,6 21 1 0 0,-7-34-52 0 0,1 1 0 0 0,-1 0 1 0 0,0-1-1 0 0,1 1 0 0 0,-1-1 0 0 0,1 1 0 0 0,0-1 1 0 0,-1 1-1 0 0,1-1 0 0 0,-1 1 0 0 0,1-1 0 0 0,0 0 1 0 0,-1 1-1 0 0,1-1 0 0 0,0 0 0 0 0,-1 0 1 0 0,1 1-1 0 0,0-1 0 0 0,0 0 0 0 0,-1 0 0 0 0,1 0 1 0 0,0 0-1 0 0,-1 0 0 0 0,1 0 0 0 0,0 0 0 0 0,0 0 1 0 0,-1 0-1 0 0,1 0 0 0 0,0-1 0 0 0,0 1 1 0 0,-1 0-1 0 0,1 0 0 0 0,0-1 0 0 0,-1 1 0 0 0,2-1 1 0 0,-1 1 0 0 0,1-1 0 0 0,-1 1 0 0 0,0-1 0 0 0,1 0 0 0 0,-1 0 0 0 0,0 1 0 0 0,0-1 0 0 0,0 0 0 0 0,0 0 0 0 0,1 0 0 0 0,-1 0 0 0 0,0 0 0 0 0,-1 0 0 0 0,1-1 0 0 0,0 1 0 0 0,0 0 0 0 0,0 0 0 0 0,-1-1 0 0 0,1-1 0 0 0,6-12 12 0 0,-6 12-15 0 0,1 0-1 0 0,-1 0 1 0 0,0 0 0 0 0,0 0 0 0 0,0 0 0 0 0,0 0 0 0 0,-1 0-1 0 0,1 0 1 0 0,0-5 0 0 0,-1-1-19 0 0,1 4 25 0 0,0 0 0 0 0,-1 1 0 0 0,1-1 0 0 0,-1 0 0 0 0,-1 0 0 0 0,1 0 0 0 0,-1 0 0 0 0,1 0 0 0 0,-1 1 0 0 0,-2-7 0 0 0,2 11-7 0 0,1 0 1 0 0,0-1-1 0 0,0 1 0 0 0,-1 0 0 0 0,1 0 0 0 0,0 0 0 0 0,0 0 0 0 0,-1 0 0 0 0,1 0 1 0 0,0 0-1 0 0,0 0 0 0 0,-1-1 0 0 0,1 1 0 0 0,0 0 0 0 0,0 0 0 0 0,-1 0 0 0 0,1 0 0 0 0,0 0 1 0 0,0 1-1 0 0,-1-1 0 0 0,1 0 0 0 0,0 0 0 0 0,-1 0 0 0 0,1 0 0 0 0,0 0 0 0 0,0 0 1 0 0,-1 0-1 0 0,1 0 0 0 0,0 1 0 0 0,0-1 0 0 0,0 0 0 0 0,-1 0 0 0 0,1 0 0 0 0,0 0 1 0 0,0 1-1 0 0,0-1 0 0 0,-1 0 0 0 0,1 0 0 0 0,0 0 0 0 0,0 1 0 0 0,-4 5 1 0 0,2-4-1 0 0,1 1 1 0 0,0 0-1 0 0,0-1 0 0 0,0 1 1 0 0,0 0-1 0 0,0 0 1 0 0,1 0-1 0 0,-1 0 1 0 0,1 0-1 0 0,0 4 1 0 0,-2 7 4 0 0,-12 77 28 0 0,10-61-11 0 0,-1 1 0 0 0,-13 44 1 0 0,4-28 16 0 0,9-28-9 0 0,-12 30-1 0 0,17-48-31 0 0,-1 0 0 0 0,1-1-1 0 0,-1 1 1 0 0,1 0-1 0 0,0 0 1 0 0,-1 0 0 0 0,1 0-1 0 0,0 0 1 0 0,0 0 0 0 0,0 0-1 0 0,0 0 1 0 0,0 0-1 0 0,0 0 1 0 0,0 0 0 0 0,0 0-1 0 0,0 0 1 0 0,0 0 0 0 0,1 0-1 0 0,-1 0 1 0 0,0 0-1 0 0,1 0 1 0 0,0 2 0 0 0,0-2-5 0 0,2-3 0 0 0,53-20 35 0 0,-55 22-3 0 0,20 10 52 0 0,-19-7-72 0 0,0 0 0 0 0,0 1 1 0 0,0-1-1 0 0,0 0 1 0 0,0 0-1 0 0,-1 1 0 0 0,1 0 1 0 0,-1-1-1 0 0,0 1 1 0 0,0-1-1 0 0,-1 1 1 0 0,1 0-1 0 0,-1 0 0 0 0,0-1 1 0 0,1 1-1 0 0,-2 0 1 0 0,1 4-1 0 0,-4 1 8 0 0,1 0 1 0 0,-1 0-1 0 0,0-1 1 0 0,-1 0-1 0 0,0 1 0 0 0,0-1 1 0 0,-7 7-1 0 0,11-15-13 0 0,1 0-1 0 0,0 0 0 0 0,-1 1 1 0 0,1-1-1 0 0,0 0 0 0 0,-1 0 1 0 0,1 1-1 0 0,0-1 0 0 0,0 0 1 0 0,-1 1-1 0 0,1-1 0 0 0,0 0 1 0 0,0 1-1 0 0,0-1 0 0 0,-1 0 1 0 0,1 1-1 0 0,0-1 0 0 0,0 1 1 0 0,0-1-1 0 0,0 0 0 0 0,0 1 1 0 0,0-1-1 0 0,0 0 0 0 0,0 1 1 0 0,0-1-1 0 0,0 1 0 0 0,0-1 1 0 0,0 0-1 0 0,0 1 0 0 0,0-1 1 0 0,0 0-1 0 0,0 1 0 0 0,1-1 1 0 0,-1 1-1 0 0,0-1 0 0 0,0 0 1 0 0,0 1-1 0 0,0-1 0 0 0,1 0 1 0 0,-1 1-1 0 0,0-1 0 0 0,6 3-11 0 0,-2-2 13 0 0,-2 0 2 0 0,4-2-5 0 0,11-2 2 0 0,-15 3 2 0 0,0 0 1 0 0,-1-1-1 0 0,0 1 0 0 0,1 0 0 0 0,-1 0 0 0 0,1 0 1 0 0,-1 0-1 0 0,1 0 0 0 0,-1 0 0 0 0,1 1 1 0 0,-1-1-1 0 0,1 0 0 0 0,-1 1 0 0 0,0-1 0 0 0,1 1 1 0 0,-1-1-1 0 0,2 2 0 0 0,14 5 5 0 0,-16-6-4 0 0,0-1 0 0 0,-1 0-1 0 0,1 0 1 0 0,0 0 0 0 0,-1 1 0 0 0,1-1 0 0 0,-1 0-1 0 0,1 1 1 0 0,-1-1 0 0 0,1 0 0 0 0,-1 1 0 0 0,1-1-1 0 0,-1 1 1 0 0,1-1 0 0 0,-1 1 0 0 0,0-1 0 0 0,1 1 0 0 0,-1-1-1 0 0,0 1 1 0 0,1-1 0 0 0,-1 1 0 0 0,0 0 0 0 0,1-1-1 0 0,-1 1 1 0 0,0-1 0 0 0,0 1 0 0 0,0 0 0 0 0,0-1-1 0 0,0 1 1 0 0,0 0 0 0 0,0-1 0 0 0,0 1 0 0 0,0 0-1 0 0,0-1 1 0 0,0 1 0 0 0,0-1 0 0 0,0 1 0 0 0,-1 0-1 0 0,1-1 1 0 0,0 1 0 0 0,0-1 0 0 0,-1 1 0 0 0,1 0-1 0 0,0-1 1 0 0,-1 1 0 0 0,1-1 0 0 0,0 1 0 0 0,-1-1 0 0 0,1 1-1 0 0,-1-1 1 0 0,1 0 0 0 0,-1 1 0 0 0,1-1 0 0 0,-1 1-1 0 0,1-1 1 0 0,-2 1 0 0 0,-5 3-3 0 0,1 0-2 0 0,5-3-9 0 0,-5-46-5070 0 0,1-16-6523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20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7 197 672 0 0,'-2'-5'489'0'0,"1"1"1"0"0,0-1-1 0 0,0 1 0 0 0,0-1 0 0 0,1 1 1 0 0,-1-1-1 0 0,1 0 0 0 0,0 1 1 0 0,0-1-1 0 0,1 1 0 0 0,0-1 0 0 0,-1 0 1 0 0,1 1-1 0 0,1 0 0 0 0,2-8 0 0 0,-1 6 3 0 0,0 1-1 0 0,0-1 1 0 0,1 0-1 0 0,0 1 0 0 0,0-1 1 0 0,1 1-1 0 0,-1 1 1 0 0,1-1-1 0 0,0 0 1 0 0,8-4-1 0 0,-2 2 27 0 0,1-1 0 0 0,0 2 0 0 0,1 0 0 0 0,0 1 0 0 0,0 0 0 0 0,0 1 0 0 0,0 0 0 0 0,1 1 0 0 0,-1 0 0 0 0,1 1 0 0 0,0 1 0 0 0,20 0 0 0 0,-1 3-17 0 0,0 1 1 0 0,0 1 0 0 0,-1 2-1 0 0,35 10 1 0 0,-28-4-146 0 0,0 2 1 0 0,-1 2-1 0 0,0 1 0 0 0,-2 2 0 0 0,0 1 0 0 0,-1 2 1 0 0,50 42-1 0 0,-70-51-197 0 0,0 1 0 0 0,-1 0 1 0 0,0 1-1 0 0,22 31 0 0 0,-32-40-105 0 0,0 1 0 0 0,0 0 1 0 0,0 0-1 0 0,-1 0 0 0 0,0 1 0 0 0,0-1 0 0 0,-1 1 0 0 0,0-1 0 0 0,0 1 1 0 0,-1 0-1 0 0,0 0 0 0 0,-1 0 0 0 0,1 0 0 0 0,-1 0 0 0 0,-2 9 1 0 0,0-10-30 0 0,0-1 1 0 0,0 1 0 0 0,-1 0 0 0 0,0-1 0 0 0,0 1 0 0 0,0-1 0 0 0,-1 0 0 0 0,0 0 0 0 0,0-1 0 0 0,-1 1 0 0 0,0-1 0 0 0,0 0 0 0 0,0 0 0 0 0,0 0 0 0 0,-9 5 0 0 0,-2 1 6 0 0,0-1 0 0 0,0-1 0 0 0,-1-1 0 0 0,-30 11 1 0 0,13-9-46 0 0,0-1 1 0 0,-1-1 0 0 0,-64 5 0 0 0,-107-8-580 0 0,192-5 515 0 0,-96-6-3861 0 0,101 3 2054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29 102 36 0 0,'-6'-3'1191'0'0,"-16"-14"12950"0"0,37 11-10791 0 0,1 2-1833 0 0,0 0 1 0 0,1 1-1 0 0,-1 1 1 0 0,22 0 0 0 0,17-2 557 0 0,36-8 118 0 0,91-25 0 0 0,-169 35-2487 0 0,-2 0-107 0 0,-2 1-27 0 0,-5 0 187 0 0,4 0-348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04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1 376 0 0,'-2'0'375'0'0,"0"1"-1"0"0,0 0 1 0 0,-1 1 0 0 0,1-1 0 0 0,0 0-1 0 0,0 1 1 0 0,1-1 0 0 0,-1 1 0 0 0,-3 3-1 0 0,4-4 109 0 0,1 0 0 0 0,-1 0 0 0 0,0 0 0 0 0,1 0-1 0 0,-1 0 1 0 0,1 0 0 0 0,0 0 0 0 0,-1 0 0 0 0,1 0 0 0 0,0 0-1 0 0,0 0 1 0 0,0 1 0 0 0,0 0 0 0 0,0-1-243 0 0,0 0-1 0 0,1-1 1 0 0,-1 1 0 0 0,1 0-1 0 0,-1-1 1 0 0,1 1 0 0 0,-1 0-1 0 0,1-1 1 0 0,0 1-1 0 0,-1 0 1 0 0,1-1 0 0 0,0 1-1 0 0,-1-1 1 0 0,1 0 0 0 0,0 1-1 0 0,0-1 1 0 0,-1 1 0 0 0,1-1-1 0 0,1 0 1 0 0,16 7 2075 0 0,0-3-224 0 0,1 0 0 0 0,27 2 0 0 0,85-4 3167 0 0,-82-2-3857 0 0,-36 0-1731 0 0,19 0-1761 0 0,-13-2-8981 0 0,-13 0 8083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38 396 0 0,'6'-3'12652'0'0,"19"-3"-9971"0"0,37-5-1808 0 0,-48 10-433 0 0,227-15 7098 0 0,-246 18-7436 0 0,-5 3-35 0 0,-1-1 0 0 0,1 0 1 0 0,-1-1-1 0 0,-21 4 0 0 0,-54 3 169 0 0,48-6-135 0 0,30-2-702 0 0,15-1 159 0 0,31-1-440 0 0,5 1-1020 0 0,20 1-4308 0 0,-32-4 3585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3 200 512 0 0,'-1'-5'423'0'0,"0"1"0"0"0,1-1 0 0 0,0 0-1 0 0,0 1 1 0 0,0-1 0 0 0,1 1 0 0 0,-1-1 0 0 0,1 0-1 0 0,0 1 1 0 0,1-1 0 0 0,-1 1 0 0 0,1 0 0 0 0,-1-1 0 0 0,1 1-1 0 0,1 0 1 0 0,-1 0 0 0 0,1 0 0 0 0,-1 1 0 0 0,5-5 0 0 0,0 1 130 0 0,1 0 0 0 0,1 0 0 0 0,-1 1 0 0 0,1 0 0 0 0,0 1 1 0 0,0 0-1 0 0,14-5 0 0 0,4-1 285 0 0,1 1-1 0 0,0 2 1 0 0,1 0 0 0 0,0 2 0 0 0,45-3 0 0 0,-19 6 506 0 0,0 2 1 0 0,57 7-1 0 0,-89-3-682 0 0,-1 0 1 0 0,43 12-1 0 0,-57-13-535 0 0,-1 0 0 0 0,-1 1 0 0 0,1 0 0 0 0,0 0 1 0 0,-1 0-1 0 0,1 1 0 0 0,-1 0 0 0 0,0 1 0 0 0,0-1 0 0 0,-1 1 1 0 0,1 0-1 0 0,-1 0 0 0 0,4 7 0 0 0,-7-9-75 0 0,0 1 1 0 0,0 0-1 0 0,-1-1 0 0 0,1 1 1 0 0,-1 0-1 0 0,0 0 0 0 0,0 0 1 0 0,-1 0-1 0 0,1 0 0 0 0,-1 0 1 0 0,0 1-1 0 0,0-1 0 0 0,0 0 1 0 0,0 0-1 0 0,-1 0 0 0 0,0 0 1 0 0,0 0-1 0 0,0 0 0 0 0,0 0 1 0 0,-1 0-1 0 0,1-1 0 0 0,-1 1 1 0 0,-4 5-1 0 0,-4 8 44 0 0,-1 0 0 0 0,0-1-1 0 0,-21 21 1 0 0,2-6 96 0 0,-67 51 1 0 0,63-55-80 0 0,2 0 1 0 0,-31 35 0 0 0,54-52-65 0 0,1 0 0 0 0,-11 18 1 0 0,16-23-28 0 0,1-1 0 0 0,0 1 0 0 0,0-1 0 0 0,0 1 1 0 0,1 0-1 0 0,-1 0 0 0 0,1 0 0 0 0,0 0 0 0 0,0 9 0 0 0,1-12-11 0 0,1 0-1 0 0,-1 0 1 0 0,1 0-1 0 0,-1 0 1 0 0,1 0-1 0 0,0 0 0 0 0,0 0 1 0 0,0 0-1 0 0,0 0 1 0 0,0 0-1 0 0,0-1 1 0 0,1 1-1 0 0,-1-1 1 0 0,1 1-1 0 0,-1-1 0 0 0,1 1 1 0 0,-1-1-1 0 0,1 0 1 0 0,0 1-1 0 0,2 0 1 0 0,3 2 24 0 0,-1 0 0 0 0,1-1-1 0 0,0 0 1 0 0,12 3 0 0 0,10 0-22 0 0,0-1 0 0 0,0-1 0 0 0,0-2 0 0 0,0-1 0 0 0,1-1 0 0 0,42-7-1 0 0,-17 3-1539 0 0,-28 2-1654 0 0,0-1-5335 0 0,-19 1 5734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0 119 148 0 0,'1'-2'381'0'0,"1"0"0"0"0,-1 1-1 0 0,0-1 1 0 0,1 1 0 0 0,-1-1 0 0 0,1 1 0 0 0,-1 0-1 0 0,1 0 1 0 0,-1-1 0 0 0,1 1 0 0 0,0 0-1 0 0,0 0 1 0 0,-1 1 0 0 0,1-1 0 0 0,0 0 0 0 0,0 1-1 0 0,0-1 1 0 0,0 1 0 0 0,0-1 0 0 0,0 1 0 0 0,0 0-1 0 0,0 0 1 0 0,0 0 0 0 0,0 0 0 0 0,0 0-1 0 0,0 1 1 0 0,0-1 0 0 0,0 0 0 0 0,0 1 0 0 0,0 0-1 0 0,0-1 1 0 0,0 1 0 0 0,0 0 0 0 0,-1 0 0 0 0,1 0-1 0 0,3 2 1 0 0,7 6 948 0 0,0-1 0 0 0,-1 1 0 0 0,0 1-1 0 0,11 13 1 0 0,-13-14-731 0 0,29 30 1402 0 0,2-2 0 0 0,68 48 0 0 0,-92-74-1519 0 0,0-1 0 0 0,1 0-1 0 0,1-1 1 0 0,-1-1 0 0 0,1-1-1 0 0,1-1 1 0 0,-1 0 0 0 0,1-1 0 0 0,0-2-1 0 0,35 4 1 0 0,-38-6-481 0 0,0-1 0 0 0,30-3 0 0 0,-41 2 0 0 0,-1 0 0 0 0,1 0 0 0 0,0-1 0 0 0,-1 1 0 0 0,1-1 0 0 0,-1 0 0 0 0,1 0 0 0 0,-1-1 0 0 0,0 1 0 0 0,0-1 0 0 0,0 0 0 0 0,0 0 0 0 0,6-7 0 0 0,-5 4 0 0 0,-1 0 0 0 0,0 0 0 0 0,0 0 0 0 0,0 0 0 0 0,5-13 0 0 0,1-13 0 0 0,-5-19 0 0 0,-6 20 0 0 0,-2 1 0 0 0,-11-52 0 0 0,9 54 0 0 0,2 14 0 0 0,1 8 0 0 0,1 1 0 0 0,0-1 0 0 0,0 0 0 0 0,0 0 0 0 0,1-8 0 0 0,0 13-122 0 0,0 1-1 0 0,0-1 1 0 0,0 0-1 0 0,0 1 1 0 0,0-1-1 0 0,1 0 1 0 0,-1 0-1 0 0,0 1 1 0 0,0-1-1 0 0,1 0 1 0 0,-1 1-1 0 0,1-1 1 0 0,-1 1-1 0 0,0-1 1 0 0,1 1-1 0 0,-1-1 1 0 0,1 0-1 0 0,0 1 1 0 0,-1 0-1 0 0,1-1 1 0 0,-1 1-1 0 0,1-1 1 0 0,0 1-1 0 0,-1 0 1 0 0,1-1-1 0 0,0 1 1 0 0,-1 0-1 0 0,1 0 1 0 0,0-1-1 0 0,-1 1 1 0 0,2 0-1 0 0,28-2-6676 0 0,-19 1 4796 0 0,9 1-1432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86 624 0 0,'-11'-9'10215'0'0,"11"8"-9429"0"0,-1 0-1 0 0,1 0 1 0 0,-1 0 0 0 0,1 0 0 0 0,-1-2-1 0 0,1 3-554 0 0,0-1-1 0 0,0 1 0 0 0,0-1 0 0 0,1 0 0 0 0,-1 1 0 0 0,0-1 1 0 0,0 1-1 0 0,1-1 0 0 0,-1 1 0 0 0,0 0 0 0 0,1-1 0 0 0,-1 1 0 0 0,1-1 1 0 0,-1 1-1 0 0,1 0 0 0 0,-1-1 0 0 0,0 1 0 0 0,1 0 0 0 0,-1-1 1 0 0,1 1-1 0 0,0 0 0 0 0,-1 0 0 0 0,1-1 0 0 0,-1 1 0 0 0,1 0 0 0 0,9-2 98 0 0,-1-1 0 0 0,1 2 0 0 0,12-2 0 0 0,-7 2 1680 0 0,78-16 676 0 0,62-8-430 0 0,-50 19-4829 0 0,-83 10-29 0 0,-8 3-5620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30 756 0 0,'-3'1'663'0'0,"-17"10"2130"0"0,7 0 6117 0 0,26-2-5473 0 0,-9-8-2968 0 0,0 1 1 0 0,0-1-1 0 0,1 0 1 0 0,-1 0-1 0 0,0-1 0 0 0,0 1 1 0 0,1-1-1 0 0,-1 0 1 0 0,8-1-1 0 0,1 0 555 0 0,244-13 5768 0 0,-153 6-6468 0 0,10-6-3647 0 0,-97 10 132 0 0,0 0 0 0 0,21-9 0 0 0,-17 4 363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0 112 308 0 0,'0'-4'1392'0'0,"0"0"-770"0"0,0 0-1 0 0,0 0 1 0 0,1 0-1 0 0,-1 0 0 0 0,1-1 1 0 0,0 1-1 0 0,0 0 1 0 0,0 0-1 0 0,1 1 1 0 0,-1-1-1 0 0,1 0 1 0 0,0 0-1 0 0,0 1 1 0 0,1-1-1 0 0,-1 1 1 0 0,1 0-1 0 0,-1 0 1 0 0,1 0-1 0 0,0 0 0 0 0,0 0 1 0 0,0 0-1 0 0,1 1 1 0 0,-1-1-1 0 0,1 1 1 0 0,-1 0-1 0 0,5-2 1 0 0,2 1 37 0 0,-1 0 0 0 0,1 1 1 0 0,0 0-1 0 0,-1 0 0 0 0,1 1 0 0 0,0 0 1 0 0,0 1-1 0 0,0 0 0 0 0,0 0 1 0 0,11 3-1 0 0,7 1 342 0 0,-1 2-1 0 0,36 12 1 0 0,-53-15-780 0 0,-1 0 0 0 0,0 1 0 0 0,-1 0 0 0 0,1 1 0 0 0,-1-1 0 0 0,1 2 0 0 0,-1-1-1 0 0,11 11 1 0 0,-16-12-191 0 0,0-1-1 0 0,0 1 0 0 0,0-1 1 0 0,-1 1-1 0 0,1 0 0 0 0,-1 0 1 0 0,0 0-1 0 0,0 0 0 0 0,0 0 1 0 0,-1 0-1 0 0,0 1 0 0 0,0-1 1 0 0,0 0-1 0 0,0 1 0 0 0,0-1 1 0 0,-1 1-1 0 0,0-1 0 0 0,0 1 1 0 0,0-1-1 0 0,-2 8 0 0 0,-2 8-8 0 0,-1 1 0 0 0,-1-1 0 0 0,-1-1 0 0 0,-17 36 0 0 0,-49 71 71 0 0,33-60 41 0 0,27-44-144 0 0,5-6-426 0 0,-2 0-1 0 0,-18 24 1 0 0,27-39 312 0 0,1-1 0 0 0,0 1 0 0 0,0-1 0 0 0,-1 1 0 0 0,1-1 0 0 0,0 1 0 0 0,0-1 0 0 0,0 1 0 0 0,0-1 0 0 0,0 1-1 0 0,0-1 1 0 0,-1 1 0 0 0,1-1 0 0 0,1 1 0 0 0,-1-1 0 0 0,0 1 0 0 0,0-1 0 0 0,0 1 0 0 0,0-1 0 0 0,0 1-1 0 0,0-1 1 0 0,0 1 0 0 0,1-1 0 0 0,-1 1 0 0 0,0-1 0 0 0,0 1 0 0 0,1-1 0 0 0,-1 1 0 0 0,0-1 0 0 0,1 0 0 0 0,-1 1-1 0 0,1-1 1 0 0,-1 1 0 0 0,0-1 0 0 0,1 0 0 0 0,-1 0 0 0 0,1 1 0 0 0,-1-1 0 0 0,1 0 0 0 0,-1 0 0 0 0,1 1-1 0 0,19 7-6863 0 0,-11-7 3888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2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0 113 176 0 0,'8'-39'1990'0'0,"0"-2"1641"0"0,-7 38-2847 0 0,0-1 0 0 0,0 1-1 0 0,0 0 1 0 0,1 0-1 0 0,-1-1 1 0 0,1 1 0 0 0,0 0-1 0 0,3-4 1471 0 0,-4 8-2016 0 0,1-1-1 0 0,-1 1 1 0 0,0 0-1 0 0,0 0 1 0 0,0 0-1 0 0,0 0 1 0 0,0 0 0 0 0,0 0-1 0 0,0 0 1 0 0,0 0-1 0 0,0 0 1 0 0,0 0 0 0 0,0 1-1 0 0,-1-1 1 0 0,1 0-1 0 0,0 2 1 0 0,12 26 1677 0 0,-12-27-1750 0 0,67 194 5424 0 0,-51-144-4718 0 0,16 54-465 0 0,-23-71-3205 0 0,0-1-3577 0 0,-8-30 3351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3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5 124 600 0 0,'-1'-4'397'0'0,"0"0"-1"0"0,0 0 0 0 0,1 1 1 0 0,-1-1-1 0 0,1 0 1 0 0,0 0-1 0 0,0 0 1 0 0,0 0-1 0 0,0 0 1 0 0,2-5-1 0 0,-1 7-164 0 0,0-1-1 0 0,0 1 1 0 0,1 0-1 0 0,-1-1 1 0 0,1 1-1 0 0,-1 0 1 0 0,1 0-1 0 0,0 0 1 0 0,0 0-1 0 0,0 0 1 0 0,0 1-1 0 0,0-1 1 0 0,1 1-1 0 0,-1-1 1 0 0,0 1-1 0 0,1 0 1 0 0,2-1-1 0 0,15-7 444 0 0,1 2 1 0 0,-1 1-1 0 0,2 0 0 0 0,-1 2 0 0 0,0 0 0 0 0,1 1 0 0 0,34 1 1 0 0,154 12 1783 0 0,-193-9-2320 0 0,79 11 810 0 0,-2 5 0 0 0,0 3 0 0 0,96 35 0 0 0,-125-33-194 0 0,-2 3-1 0 0,-1 3 1 0 0,-1 3 0 0 0,-2 2 0 0 0,-1 3-1 0 0,83 67 1 0 0,-115-82-128 0 0,37 39-1 0 0,-53-48-426 0 0,0-1-1 0 0,-1 1 0 0 0,-1 0 0 0 0,1 1 1 0 0,11 27-1 0 0,-18-35-138 0 0,0-1-1 0 0,-1 1 1 0 0,1 0-1 0 0,-1-1 1 0 0,0 1 0 0 0,-1 0-1 0 0,1 0 1 0 0,-1 0-1 0 0,0 0 1 0 0,0 0 0 0 0,0 0-1 0 0,-1 0 1 0 0,0 0-1 0 0,0-1 1 0 0,0 1 0 0 0,-3 7-1 0 0,1-5-5 0 0,-1-1-1 0 0,0 0 1 0 0,0 0 0 0 0,0 0-1 0 0,-1 0 1 0 0,1-1 0 0 0,-1 1-1 0 0,-1-1 1 0 0,1-1 0 0 0,-8 6-1 0 0,-5 2 36 0 0,-1-1-1 0 0,0-1 0 0 0,0-1 0 0 0,-1-1 1 0 0,-1 0-1 0 0,-34 7 0 0 0,-15-1-266 0 0,-1-4 1 0 0,0-2-1 0 0,0-4 0 0 0,0-3 1 0 0,-87-10-1 0 0,142 8-364 0 0,4 1-629 0 0,0-2 0 0 0,-17-3-1 0 0,24 0-1279 0 0,27 2-7695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20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1 163 172 0 0,'15'-16'1185'0'0,"0"0"0"0"0,2 2 0 0 0,0 0 0 0 0,0 1 0 0 0,2 1 0 0 0,-1 0 0 0 0,30-13 0 0 0,-31 18-321 0 0,1 0 0 0 0,0 1 0 0 0,0 0 0 0 0,0 2 0 0 0,0 0 0 0 0,1 1-1 0 0,0 1 1 0 0,-1 1 0 0 0,21 1 0 0 0,-32 0-604 0 0,-1 1 0 0 0,1-1 0 0 0,-1 2 0 0 0,0-1 0 0 0,1 1 0 0 0,-1 0 0 0 0,0 0 0 0 0,0 0 0 0 0,0 1 0 0 0,0 0 0 0 0,-1 0 0 0 0,6 5 0 0 0,-8-6-140 0 0,0 1 1 0 0,0-1 0 0 0,-1 1-1 0 0,0 0 1 0 0,1 0 0 0 0,-1 1-1 0 0,0-1 1 0 0,0 0-1 0 0,0 1 1 0 0,-1-1 0 0 0,1 1-1 0 0,-1-1 1 0 0,0 1 0 0 0,0 0-1 0 0,0-1 1 0 0,-1 1 0 0 0,1 0-1 0 0,-1 0 1 0 0,0 0 0 0 0,0-1-1 0 0,-1 7 1 0 0,-1 4 51 0 0,0-1 0 0 0,-1 1 0 0 0,-1-1 0 0 0,0 0 0 0 0,-1 0 0 0 0,-8 15 0 0 0,-45 73 399 0 0,24-45-155 0 0,27-44-342 0 0,0-1 21 0 0,1 0-1 0 0,0 0 0 0 0,1 1 1 0 0,-6 17-1 0 0,11-26-77 0 0,-1-1 0 0 0,0 1 0 0 0,1 0 0 0 0,-1-1 0 0 0,1 1 1 0 0,0 0-1 0 0,0 0 0 0 0,0 0 0 0 0,0-1 0 0 0,1 1 0 0 0,-1 0 0 0 0,1-1 0 0 0,0 1 0 0 0,-1 0 0 0 0,1-1 0 0 0,0 1 0 0 0,1 0 0 0 0,-1-1 0 0 0,0 0 0 0 0,1 1 0 0 0,-1-1 0 0 0,1 0 0 0 0,0 0 0 0 0,0 0 0 0 0,0 0 0 0 0,3 3 1 0 0,6 2 33 0 0,0 0 1 0 0,0 0 0 0 0,1-1 0 0 0,0-1 0 0 0,1 0 0 0 0,-1 0 0 0 0,1-1 0 0 0,0-1 0 0 0,0 0 0 0 0,25 1 0 0 0,10-1 311 0 0,79-6 0 0 0,-41-3-2835 0 0,-82 7 1372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3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1088 0 0,'14'1'4089'0'0,"-8"1"240"0"0,-4 0-3284 0 0,1 0-1 0 0,0 0 1 0 0,-1 1-1 0 0,0-1 0 0 0,0 1 1 0 0,0 0-1 0 0,3 4 1 0 0,17 43 3973 0 0,-11-24-3275 0 0,16 45 2090 0 0,-22-52-3825 0 0,2-1-1 0 0,0 0 1 0 0,10 17 0 0 0,-9-28-1624 0 0,-6-5 545 0 0,0-1-1 0 0,0 0 1 0 0,0 0 0 0 0,0-1-1 0 0,0 1 1 0 0,0 0-1 0 0,1-1 1 0 0,2 1-1 0 0,4-1-1883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501 164 640 0 0,'-6'-11'636'0'0,"-1"0"-1"0"0,0 0 1 0 0,-1 1-1 0 0,0 0 1 0 0,-1 0-1 0 0,0 0 1 0 0,0 1-1 0 0,-1 1 1 0 0,0 0-1 0 0,-1 0 1 0 0,0 1-1 0 0,0 0 1 0 0,0 1-1 0 0,-1 0 1 0 0,0 1-1 0 0,0 1 1 0 0,-13-4-1 0 0,12 4-64 0 0,-1 1 1 0 0,1 0-1 0 0,0 1 1 0 0,-1 1-1 0 0,0 0 0 0 0,1 1 1 0 0,-1 0-1 0 0,1 1 1 0 0,-1 0-1 0 0,1 1 0 0 0,-1 1 1 0 0,1 0-1 0 0,0 1 0 0 0,0 1 1 0 0,0 0-1 0 0,-14 8 1 0 0,21-10-306 0 0,1 0 1 0 0,0 0 0 0 0,0 1-1 0 0,0 0 1 0 0,1 0 0 0 0,-1 0 0 0 0,1 1-1 0 0,0-1 1 0 0,0 1 0 0 0,0 0-1 0 0,1 0 1 0 0,0 1 0 0 0,0-1-1 0 0,-3 9 1 0 0,4-9-99 0 0,1-1 1 0 0,0 1-1 0 0,0 0 0 0 0,1 0 1 0 0,-1 0-1 0 0,1 0 1 0 0,0 0-1 0 0,1 0 0 0 0,-1 0 1 0 0,1 0-1 0 0,0 0 0 0 0,0 0 1 0 0,1 0-1 0 0,-1-1 1 0 0,1 1-1 0 0,0 0 0 0 0,0-1 1 0 0,5 7-1 0 0,6 8 101 0 0,0-1-1 0 0,1-1 1 0 0,1 0-1 0 0,1-2 1 0 0,1 1-1 0 0,0-2 1 0 0,0 0 0 0 0,1-1-1 0 0,1-1 1 0 0,0-1-1 0 0,30 13 1 0 0,-14-9-220 0 0,-1-2 0 0 0,2-1 0 0 0,0-2 0 0 0,0-1 0 0 0,1-2 0 0 0,42 3 0 0 0,-64-9-260 0 0,1-1 0 0 0,0 0 0 0 0,-1-1 0 0 0,1 0 0 0 0,24-7 0 0 0,-34 7 76 0 0,-1-1 0 0 0,1-1-1 0 0,-1 1 1 0 0,11-6 0 0 0,3-10-331 0 0,-17 16 403 0 0,0-1 1 0 0,0 0 0 0 0,0 0-1 0 0,0 0 1 0 0,-1 0 0 0 0,1 0-1 0 0,-1-1 1 0 0,0 1 0 0 0,0 0 0 0 0,0-1-1 0 0,0-3 1 0 0,0-2-6 0 0,-1 1-1 0 0,-1-1 1 0 0,1 1 0 0 0,-1 0-1 0 0,-1-1 1 0 0,1 1 0 0 0,-2 0 0 0 0,1 0-1 0 0,-1 0 1 0 0,0 0 0 0 0,0 1-1 0 0,-1-1 1 0 0,0 1 0 0 0,-1 0-1 0 0,0 0 1 0 0,0 0 0 0 0,-7-8-1 0 0,-3 0-21 0 0,0 0-1 0 0,-1 1 0 0 0,0 0 0 0 0,-1 1 1 0 0,-31-18-1 0 0,26 19-159 0 0,0 1 1 0 0,-1 0-1 0 0,0 2 1 0 0,-1 0-1 0 0,0 2 1 0 0,0 1-1 0 0,0 0 1 0 0,-1 2-1 0 0,0 1 0 0 0,-38 0 1 0 0,32 8-1142 0 0,30-5 1228 0 0,0 1-1 0 0,0-1 1 0 0,0 1-1 0 0,-1-1 1 0 0,1 1-1 0 0,0 0 1 0 0,0-1-1 0 0,0 1 1 0 0,0 0-1 0 0,0 0 1 0 0,0-1 0 0 0,1 1-1 0 0,-1 0 1 0 0,0 0-1 0 0,0 0 1 0 0,1 0-1 0 0,-1 0 1 0 0,0 0-1 0 0,1 0 1 0 0,-1 3-1 0 0,2 4-3913 0 0,6 2 3083 0 0,-5-8 259 0 0,7 12-1709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4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66 484 0 0,'1'-6'652'0'0,"0"1"341"0"0,0 1 0 0 0,1-1 0 0 0,-1 0 0 0 0,1 1 0 0 0,0-1 0 0 0,0 1 0 0 0,1-1 0 0 0,-1 1-1 0 0,1 0 1 0 0,0 0 0 0 0,6-7 1680 0 0,-7 12-2393 0 0,0-1-1 0 0,-1 1 0 0 0,1-1 0 0 0,0 1 0 0 0,-1-1 1 0 0,1 1-1 0 0,-1 0 0 0 0,1 0 0 0 0,-1 0 1 0 0,1 0-1 0 0,-1 0 0 0 0,0 0 0 0 0,1 0 1 0 0,-1 0-1 0 0,0 1 0 0 0,0-1 0 0 0,0 0 0 0 0,0 1 1 0 0,0-1-1 0 0,0 1 0 0 0,0-1 0 0 0,-1 1 1 0 0,1-1-1 0 0,0 4 0 0 0,13 44 1729 0 0,-13-44-1592 0 0,23 99 2798 0 0,11 57-136 0 0,-31-137-2414 0 0,11 32 0 0 0,-13-48-1093 0 0,1 1 0 0 0,1-1 0 0 0,-1 0 0 0 0,1-1 0 0 0,1 1 0 0 0,0-1 0 0 0,5 8 0 0 0,-2-11-1714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4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179 214 92 0 0,'-57'-35'2041'0'0,"-24"-14"5639"0"0,51 25-1859 0 0,19 13 2107 0 0,14 7-6880 0 0,-1 0-722 0 0,-1 2-222 0 0,0 1-1 0 0,0-1 1 0 0,0 1 0 0 0,0-1 0 0 0,0 1 0 0 0,0 0 0 0 0,0 0 0 0 0,1-1 0 0 0,-1 1 0 0 0,0 0 0 0 0,1 0 0 0 0,-1 0 0 0 0,1 1-1 0 0,-1-1 1 0 0,1 0 0 0 0,0 0 0 0 0,-1 1 0 0 0,1-1 0 0 0,0 1 0 0 0,-1-1 0 0 0,4 1 0 0 0,79-14 2159 0 0,170-7-1 0 0,-69 10-1275 0 0,-117 3-1004 0 0,9-1-1179 0 0,-26 7-3652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1 616 0 0,'-6'4'629'0'0,"2"-1"348"0"0,0 0 0 0 0,0 0 0 0 0,0 1-1 0 0,1-1 1 0 0,-1 1 0 0 0,1 0 0 0 0,0 0 0 0 0,0 0 0 0 0,-3 6 3652 0 0,21 4-1341 0 0,0-7-1730 0 0,10-3 212 0 0,-14-3-1083 0 0,32 4 1731 0 0,80-2 1 0 0,-39-3-948 0 0,123 3-1161 0 0,-69-6-5952 0 0,-71-3-1052 0 0,-35 0 3908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5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62 480 0 0,'-2'-6'1211'0'0,"-8"-28"3631"0"0,9 12 9758 0 0,4 26-13304 0 0,2 4-695 0 0,0 0 1 0 0,0 0-1 0 0,-1 1 1 0 0,0 0-1 0 0,0 0 1 0 0,-1 0-1 0 0,2 13 1 0 0,12 73 1854 0 0,-8 12-524 0 0,-7-77-1323 0 0,0-10-303 0 0,1 14-83 0 0,-1-15-424 0 0,-3-12 19 0 0,2-1 1 0 0,-1 0 0 0 0,1 0-1 0 0,0 0 1 0 0,0 0 0 0 0,0 0-1 0 0,1 0 1 0 0,0 0 0 0 0,0 0-1 0 0,1 0 1 0 0,4 6-1 0 0,-1-9-2771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5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77 200 196 0 0,'-39'-20'4142'0'0,"1"-3"7309"0"0,38 14-8731 0 0,2-5 2099 0 0,5 6-4346 0 0,3 2 92 0 0,-1 1 1 0 0,1 1-1 0 0,0-1 1 0 0,0 1-1 0 0,0 1 1 0 0,0 0-1 0 0,1 1 1 0 0,18-3-1 0 0,-3 0 176 0 0,225-32 1384 0 0,-76 13-1114 0 0,-145 19-1005 0 0,11-2-55 0 0,67-3 1 0 0,-88 13-2357 0 0,-19-2 1726 0 0,1 0-1 0 0,-1-1 1 0 0,0 1 0 0 0,0 0 0 0 0,0 0-1 0 0,0 0 1 0 0,0 0 0 0 0,-1 0 0 0 0,1 0-1 0 0,0 0 1 0 0,0 0 0 0 0,0 2 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16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1 276 0 0,'-26'33'6989'0'0,"26"-32"-6800"0"0,0-1 0 0 0,0 1 0 0 0,0-1 1 0 0,0 1-1 0 0,0-1 0 0 0,0 1 1 0 0,0-1-1 0 0,0 1 0 0 0,1 0 0 0 0,-1-1 1 0 0,0 1-1 0 0,0-1 0 0 0,1 1 0 0 0,-1-1 1 0 0,0 0-1 0 0,1 1 0 0 0,-1-1 1 0 0,0 1-1 0 0,1-1 0 0 0,-1 1 0 0 0,1-1 1 0 0,-1 0-1 0 0,0 1 0 0 0,1-1 0 0 0,-1 0 1 0 0,1 0-1 0 0,-1 1 0 0 0,1-1 1 0 0,0 0-1 0 0,15 9 2575 0 0,-5-6-1314 0 0,0 1 1 0 0,0-1-1 0 0,12 1 1 0 0,66 3 2462 0 0,-55-6-2564 0 0,50 3 837 0 0,61 4 1624 0 0,-144-8-4377 0 0,0 0 0 0 0,1 0 1 0 0,-1 1-1 0 0,0-1 0 0 0,0 0 0 0 0,1 1 1 0 0,-1-1-1 0 0,0 0 0 0 0,0 1 0 0 0,0 0 0 0 0,1-1 1 0 0,-1 1-1 0 0,0 0 0 0 0,0 0 0 0 0,0-1 1 0 0,0 1-1 0 0,0 0 0 0 0,-1 0 0 0 0,1 0 0 0 0,0 0 1 0 0,0 0-1 0 0,0 2 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598 128 40 0 0,'4'-3'439'0'0,"-1"0"-1"0"0,0-1 1 0 0,0 1-1 0 0,0-1 1 0 0,0 0 0 0 0,0 0-1 0 0,-1 0 1 0 0,1 0-1 0 0,1-7 1 0 0,-3 9-255 0 0,-1 1 1 0 0,1-1-1 0 0,-1 0 0 0 0,0 1 1 0 0,1-1-1 0 0,-1 0 0 0 0,0 0 1 0 0,0 1-1 0 0,-1-1 1 0 0,1 0-1 0 0,0 1 0 0 0,0-1 1 0 0,-1 0-1 0 0,1 1 0 0 0,-1-1 1 0 0,1 0-1 0 0,-1 1 0 0 0,0-1 1 0 0,0 1-1 0 0,0-1 1 0 0,0 1-1 0 0,0-1 0 0 0,0 1 1 0 0,0 0-1 0 0,0 0 0 0 0,0-1 1 0 0,-1 1-1 0 0,1 0 1 0 0,-3-1-1 0 0,-3-3 190 0 0,-1 1 1 0 0,0 0-1 0 0,0 1 1 0 0,0-1-1 0 0,0 1 1 0 0,-1 1-1 0 0,0 0 1 0 0,-10-1-1 0 0,-6-1 623 0 0,-42 1-1 0 0,27 4-412 0 0,0 2-1 0 0,0 1 1 0 0,1 2 0 0 0,-1 2-1 0 0,2 1 1 0 0,-1 2-1 0 0,1 2 1 0 0,-38 19 0 0 0,72-30-480 0 0,0 0 1 0 0,0 0 0 0 0,0 0-1 0 0,0 1 1 0 0,1-1 0 0 0,-1 1-1 0 0,1 0 1 0 0,0 0 0 0 0,-5 7-1 0 0,7-9-68 0 0,0 0 0 0 0,1 0 0 0 0,-1 0 0 0 0,1 1 0 0 0,0-1 0 0 0,-1 0 0 0 0,1 0 0 0 0,0 0 0 0 0,0 1 0 0 0,-1-1 0 0 0,1 0 0 0 0,0 1 0 0 0,0-1 0 0 0,1 0 0 0 0,-1 0 0 0 0,0 1 0 0 0,0-1 0 0 0,0 0 0 0 0,1 0 0 0 0,-1 0 0 0 0,1 1 0 0 0,-1-1 0 0 0,1 0 0 0 0,0 0 0 0 0,-1 0 0 0 0,1 0 0 0 0,0 0 0 0 0,0 0 0 0 0,-1 0 0 0 0,1 0 0 0 0,0 0 0 0 0,0 0 0 0 0,0-1 0 0 0,0 1 0 0 0,0 0 0 0 0,3 1 0 0 0,7 6 130 0 0,2-1 0 0 0,-1 0 0 0 0,1-1 0 0 0,0 0 0 0 0,17 5 0 0 0,71 16 293 0 0,-46-14-207 0 0,-53-13-246 0 0,253 72 856 0 0,-202-54-590 0 0,0 3-1 0 0,83 45 1 0 0,-125-60-204 0 0,0 1 0 0 0,-1 0 0 0 0,0 0 0 0 0,0 1 0 0 0,11 12 0 0 0,-19-19-50 0 0,-1 1-1 0 0,1 0 0 0 0,-1 0 0 0 0,1 0 0 0 0,-1 0 0 0 0,0 0 0 0 0,1 0 1 0 0,-1 0-1 0 0,0 0 0 0 0,0 0 0 0 0,-1 1 0 0 0,1-1 0 0 0,0 0 0 0 0,-1 1 0 0 0,0-1 1 0 0,1 0-1 0 0,-1 1 0 0 0,0-1 0 0 0,0 1 0 0 0,0-1 0 0 0,-1 1 0 0 0,1-1 1 0 0,0 0-1 0 0,-1 1 0 0 0,0-1 0 0 0,1 0 0 0 0,-1 0 0 0 0,0 1 0 0 0,0-1 1 0 0,0 0-1 0 0,-1 0 0 0 0,1 0 0 0 0,0 0 0 0 0,-3 2 0 0 0,-3 3 33 0 0,-1 1 0 0 0,0-2 0 0 0,0 1 0 0 0,0-1 0 0 0,-1-1 0 0 0,0 1-1 0 0,0-1 1 0 0,0-1 0 0 0,-1 0 0 0 0,-12 4 0 0 0,-16 3 148 0 0,-49 8 1 0 0,86-19-197 0 0,-31 6 90 0 0,0-2 0 0 0,-1-2 0 0 0,1-1 0 0 0,0-1 0 0 0,-1-2 0 0 0,1-1 0 0 0,0-1 0 0 0,0-2 0 0 0,-61-20 0 0 0,80 19-202 0 0,-5-2-3236 0 0,31 4 1857 0 0,-11 4 1296 0 0,-1 0 1 0 0,0 1-1 0 0,1-1 1 0 0,-1 0-1 0 0,0 1 1 0 0,1-1-1 0 0,-1 1 1 0 0,1-1-1 0 0,-1 1 1 0 0,4-1-1 0 0,45-1-6224 0 0,-14 0 3721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26 196 0 0,'-13'-19'5506'0'0,"13"18"-5331"0"0,0 1 1 0 0,-1 0 0 0 0,1-1-1 0 0,0 1 1 0 0,0 0 0 0 0,0-1-1 0 0,-1 1 1 0 0,1 0 0 0 0,0-1-1 0 0,0 1 1 0 0,-1 0-1 0 0,1 0 1 0 0,0-1 0 0 0,0 1-1 0 0,-1 0 1 0 0,1 0 0 0 0,0 0-1 0 0,-1-1 1 0 0,1 1-1 0 0,0 0 1 0 0,-1 0 0 0 0,1 0-1 0 0,0 0 1 0 0,-1 0 0 0 0,1 0-1 0 0,-1 0 1 0 0,1 0-1 0 0,0 0 1 0 0,-1 0 0 0 0,1 0-1 0 0,0 0 1 0 0,-1 0 0 0 0,1 0-1 0 0,-1 0 1 0 0,1 0 0 0 0,0 0-1 0 0,-1 0 1 0 0,1 0-1 0 0,-1 1 1 0 0,-13 14 2949 0 0,-5 25-473 0 0,14-25-1961 0 0,1 0-1 0 0,1 1 1 0 0,0-1 0 0 0,2 1 0 0 0,-1 0 0 0 0,2 0 0 0 0,0-1 0 0 0,1 1-1 0 0,3 18 1 0 0,-3-27-679 0 0,1-1 0 0 0,-1 0 0 0 0,1 1 0 0 0,0-1 0 0 0,0 0 0 0 0,1 0 0 0 0,-1 0 0 0 0,2-1 0 0 0,-1 1 0 0 0,0-1 0 0 0,1 1 0 0 0,0-1 0 0 0,0 0 0 0 0,1-1 0 0 0,-1 1-1 0 0,1-1 1 0 0,0 0 0 0 0,0 0 0 0 0,1 0 0 0 0,-1-1 0 0 0,1 1 0 0 0,0-2 0 0 0,0 1 0 0 0,11 3 0 0 0,18 2-1728 0 0,-28-6 469 0 0,0-1 0 0 0,1-1 0 0 0,-1 1 0 0 0,0-1 0 0 0,11-1 0 0 0,3-3-1585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26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27 391 460 0 0,'-26'-7'14132'0'0,"26"7"-13826"0"0,0-1 1 0 0,0 0-1 0 0,15-12 983 0 0,1 0-1 0 0,1 2 1 0 0,27-16-1 0 0,-21 13-382 0 0,39-29 0 0 0,-35 20-333 0 0,0-2 1 0 0,23-28-1 0 0,-41 42-407 0 0,0 0-1 0 0,-1-1 0 0 0,-1 1 0 0 0,0-2 0 0 0,-1 1 1 0 0,0-1-1 0 0,0 0 0 0 0,4-18 0 0 0,-3 0 209 0 0,-7 29-80 0 0,-2 7-208 0 0,-2 7 8 0 0,0 0-1 0 0,1 0 1 0 0,0 0-1 0 0,1 1 0 0 0,0-1 1 0 0,1 0-1 0 0,1 23 1 0 0,10 96 642 0 0,-9-126-707 0 0,8 54 402 0 0,4-1 0 0 0,1-1 1 0 0,42 101-1 0 0,-41-125-235 0 0,-11-24-162 0 0,0 0-1 0 0,0-1 1 0 0,3 15-1 0 0,-6-22-50 0 0,-1-1 0 0 0,0 0 0 0 0,0 0 0 0 0,0 1 0 0 0,0-1 1 0 0,0 0-1 0 0,0 0 0 0 0,0 1 0 0 0,-1-1 0 0 0,1 0 0 0 0,0 1 0 0 0,0-1 0 0 0,0 0 0 0 0,0 0 0 0 0,0 1 0 0 0,0-1 0 0 0,0 0 1 0 0,-1 0-1 0 0,1 1 0 0 0,0-1 0 0 0,0 0 0 0 0,0 0 0 0 0,0 0 0 0 0,-1 0 0 0 0,1 1 0 0 0,0-1 0 0 0,0 0 0 0 0,-1 0 0 0 0,1 0 0 0 0,0 0 1 0 0,0 0-1 0 0,-1 1 0 0 0,-13 1-258 0 0,-23-3 117 0 0,27 0 83 0 0,-20-1 141 0 0,1 1-1 0 0,-1 2 1 0 0,1 1 0 0 0,-1 1-1 0 0,-40 10 1 0 0,70-12-39 0 0,0-1-1 0 0,0 0 1 0 0,0 0-1 0 0,0 0 1 0 0,0 1-1 0 0,0-1 1 0 0,0 0-1 0 0,0 0 1 0 0,0 0-1 0 0,0 1 1 0 0,0-1-1 0 0,0 0 1 0 0,0 0 0 0 0,0 0-1 0 0,0 1 1 0 0,0-1-1 0 0,0 0 1 0 0,0 0-1 0 0,1 0 1 0 0,-1 0-1 0 0,0 1 1 0 0,0-1-1 0 0,0 0 1 0 0,0 0-1 0 0,0 0 1 0 0,0 0 0 0 0,1 0-1 0 0,-1 0 1 0 0,0 1-1 0 0,0-1 1 0 0,0 0-1 0 0,1 0 1 0 0,-1 0-1 0 0,0 0 1 0 0,0 0-1 0 0,0 0 1 0 0,0 0-1 0 0,1 0 1 0 0,-1 0 0 0 0,0 0-1 0 0,0 0 1 0 0,0 0-1 0 0,1 0 1 0 0,-1 0-1 0 0,0 0 1 0 0,18 5 145 0 0,21-6 236 0 0,0-1 0 0 0,-1-3 0 0 0,0 0 0 0 0,69-20 0 0 0,-50 9-457 0 0,-50 13-96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57 229 8229 0 0,'-12'-3'2978'0'0,"8"2"-1975"0"0,-1 0-1 0 0,1 0 0 0 0,0 0 0 0 0,0 0 1 0 0,0-1-1 0 0,1 0 0 0 0,-1 0 0 0 0,0 0 1 0 0,-5-4 1151 0 0,9 5-2027 0 0,1 0 0 0 0,-1 0 0 0 0,1 0-1 0 0,-1 0 1 0 0,1 0 0 0 0,0 0 0 0 0,-1 0 0 0 0,1 0-1 0 0,0 0 1 0 0,0 0 0 0 0,-1 1 0 0 0,1-1 0 0 0,0 0 0 0 0,0 1-1 0 0,0-1 1 0 0,0 0 0 0 0,1 0 0 0 0,20-10 712 0 0,38-11 463 0 0,27-13-87 0 0,-75 30-1053 0 0,-1-1 0 0 0,0 0 1 0 0,0-1-1 0 0,-1 0 0 0 0,11-10 1 0 0,-20 17-148 0 0,0-1 0 0 0,0 0 0 0 0,0 0 1 0 0,0 0-1 0 0,0 0 0 0 0,-1 0 0 0 0,1 0 0 0 0,0 0 1 0 0,0 0-1 0 0,-1 0 0 0 0,1 0 0 0 0,0-1 0 0 0,-1 1 1 0 0,0 0-1 0 0,1 0 0 0 0,-1-1 0 0 0,0 1 0 0 0,1 0 1 0 0,-1 0-1 0 0,0-1 0 0 0,0-1 0 0 0,-1 1-8 0 0,1 1-1 0 0,-1 0 0 0 0,1-1 0 0 0,-1 1 1 0 0,0 0-1 0 0,1 0 0 0 0,-1 0 0 0 0,0 0 1 0 0,0 0-1 0 0,0 0 0 0 0,0 0 0 0 0,0 0 0 0 0,0 0 1 0 0,0 0-1 0 0,0 0 0 0 0,-3-1 0 0 0,-3-1-1 0 0,-1 0 0 0 0,1 0 0 0 0,-1 0 0 0 0,0 1 0 0 0,-9-2 0 0 0,-54-6 64 0 0,65 9-166 0 0,-1 1-1 0 0,1 0 1 0 0,0 0-1 0 0,0 1 1 0 0,0 0-1 0 0,0 0 1 0 0,0 0-1 0 0,0 1 1 0 0,-9 3-1 0 0,15-5-76 0 0,-1 0 140 0 0,1 0 1 0 0,0 0 0 0 0,0 0-1 0 0,0 0 1 0 0,0 0-1 0 0,0 0 1 0 0,-1 0 0 0 0,1 1-1 0 0,0-1 1 0 0,0 0 0 0 0,0 0-1 0 0,0 0 1 0 0,-1 0-1 0 0,1 0 1 0 0,0 0 0 0 0,0 0-1 0 0,0 0 1 0 0,0 1 0 0 0,0-1-1 0 0,0 0 1 0 0,0 0 0 0 0,0 0-1 0 0,-1 0 1 0 0,1 0-1 0 0,0 1 1 0 0,0-1 0 0 0,0 0-1 0 0,0 0 1 0 0,0 0 0 0 0,0 0-1 0 0,0 1 1 0 0,0-1-1 0 0,0 0 1 0 0,0 0 0 0 0,0 0-1 0 0,0 0 1 0 0,0 1 0 0 0,0-1-1 0 0,0 0 1 0 0,0 0-1 0 0,0 0 1 0 0,0 0 0 0 0,0 0-1 0 0,0 1 1 0 0,0-1 0 0 0,1 0-1 0 0,-1 0 1 0 0,0 0-1 0 0,0 0 1 0 0,0 0 0 0 0,0 1-1 0 0,0-1 1 0 0,0 0 0 0 0,0 0-1 0 0,1 0 1 0 0,-1 0-1 0 0,0 0 1 0 0,0 0 0 0 0,9 8-1190 0 0,1 0 0 0 0,0-1 0 0 0,0 0 0 0 0,0-1 0 0 0,1 0 1 0 0,17 6-1 0 0,-9-3-48 0 0,26 12-1573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0 187 888 0 0,'2'1'1540'0'0,"2"2"-923"0"0,0 0 1 0 0,0 0 0 0 0,-1 1 0 0 0,0-1-1 0 0,0 1 1 0 0,0 0 0 0 0,0 0 0 0 0,0 0-1 0 0,2 6 1 0 0,20 46 2779 0 0,-14-30-2359 0 0,4 10 301 0 0,18 40 2144 0 0,3-1 1 0 0,77 119 0 0 0,-108-186-3162 0 0,32 39 1476 0 0,-35-45-1633 0 0,0 1 1 0 0,0-1-1 0 0,1 0 0 0 0,-1 0 1 0 0,0 0-1 0 0,1-1 0 0 0,0 1 0 0 0,-1 0 1 0 0,1-1-1 0 0,0 0 0 0 0,0 0 1 0 0,-1 0-1 0 0,1 0 0 0 0,0 0 0 0 0,5 1 1 0 0,-5-3-106 0 0,-1 1 0 0 0,0-1 0 0 0,0 1 1 0 0,0-1-1 0 0,0 0 0 0 0,-1 0 0 0 0,1 0 1 0 0,0 0-1 0 0,0 0 0 0 0,0 0 0 0 0,-1 0 1 0 0,1-1-1 0 0,-1 1 0 0 0,1-1 0 0 0,-1 1 1 0 0,1-1-1 0 0,-1 0 0 0 0,0 1 0 0 0,0-1 1 0 0,0 0-1 0 0,1-2 0 0 0,20-45 525 0 0,-20 45-521 0 0,21-66 288 0 0,24-118-1 0 0,-8-79 144 0 0,-36 239-500 0 0,-3 15-36 0 0,1 1 1 0 0,1-1-1 0 0,0 1 0 0 0,0 0 1 0 0,1-1-1 0 0,1 1 0 0 0,5-12 0 0 0,-8 23-102 0 0,0-1 0 0 0,0 0 0 0 0,0 0 0 0 0,1 1-1 0 0,-1-1 1 0 0,0 0 0 0 0,1 1 0 0 0,-1-1 0 0 0,1 1-1 0 0,-1 0 1 0 0,1 0 0 0 0,0-1 0 0 0,-1 1 0 0 0,1 0-1 0 0,0 0 1 0 0,0 0 0 0 0,0 1 0 0 0,0-1 0 0 0,0 0-1 0 0,0 1 1 0 0,0 0 0 0 0,0-1 0 0 0,2 1 0 0 0,3 0-1445 0 0,0 0 1 0 0,0 1-1 0 0,0 0 1 0 0,0 0-1 0 0,9 4 1 0 0,-10-4-129 0 0,10 3-1330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0 632 0 0,'0'0'1133'0'0,"-31"11"13409"0"0,28-9-14137 0 0,0 0 0 0 0,1 1-1 0 0,-1-1 1 0 0,1 1-1 0 0,0 0 1 0 0,0 0-1 0 0,0 0 1 0 0,0 0-1 0 0,0 0 1 0 0,1 1-1 0 0,-1-1 1 0 0,-1 5-1 0 0,2-4-38 0 0,-3 7 91 0 0,0 0 0 0 0,1 1 1 0 0,1-1-1 0 0,0 1 0 0 0,0 0 0 0 0,1 0 0 0 0,0 0 0 0 0,1 0 1 0 0,1 0-1 0 0,0 0 0 0 0,1-1 0 0 0,0 1 0 0 0,0 0 0 0 0,1-1 1 0 0,1 1-1 0 0,6 12 0 0 0,-6-15-438 0 0,0 0 0 0 0,1 0 0 0 0,0 0 0 0 0,1-1 0 0 0,0 0 0 0 0,0 0 0 0 0,1-1 0 0 0,12 12 0 0 0,-13-14-446 0 0,0-1-1 0 0,0 0 0 0 0,1 0 1 0 0,-1-1-1 0 0,1 1 0 0 0,0-1 1 0 0,0-1-1 0 0,0 1 0 0 0,0-1 1 0 0,0 0-1 0 0,0-1 0 0 0,11 1 1 0 0,10-4-6640 0 0,-14-3 4111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120 237 1048 0 0,'-8'-5'829'0'0,"-23"-19"3609"0"0,11 4 6076 0 0,20 14-9991 0 0,4 2 2751 0 0,24-8-1131 0 0,-18 9-1615 0 0,-2 0 0 0 0,1-1-1 0 0,0 0 1 0 0,-1 0 0 0 0,0-1-1 0 0,0 0 1 0 0,0-1 0 0 0,0 0-1 0 0,-1 0 1 0 0,0 0 0 0 0,7-9-1 0 0,-14 14-488 0 0,1 0-1 0 0,-1 0 0 0 0,0 0 0 0 0,1 0 0 0 0,-1 0 0 0 0,0 0 1 0 0,1 0-1 0 0,-1 0 0 0 0,0 0 0 0 0,0 0 0 0 0,0-1 1 0 0,0 1-1 0 0,0 0 0 0 0,0 0 0 0 0,0 0 0 0 0,-1 0 1 0 0,1 0-1 0 0,0 0 0 0 0,-1 0 0 0 0,1 0 0 0 0,0 0 0 0 0,-2-2 1 0 0,1 0-13 0 0,-1 0 1 0 0,0 0 0 0 0,0 1 0 0 0,0-1-1 0 0,0 1 1 0 0,0 0 0 0 0,-3-3-1 0 0,-3-1-124 0 0,0 1 0 0 0,-1-1 0 0 0,1 2 0 0 0,-1-1 0 0 0,0 1 0 0 0,-1 1 0 0 0,-16-5 0 0 0,15 5-729 0 0,0 1 0 0 0,0 0 0 0 0,-18 0 0 0 0,27 2 582 0 0,1 1-1 0 0,0-1 1 0 0,-1 0-1 0 0,1 1 1 0 0,0-1-1 0 0,0 1 0 0 0,0-1 1 0 0,-1 1-1 0 0,1 0 1 0 0,0 0-1 0 0,0-1 1 0 0,0 1-1 0 0,0 0 1 0 0,0 0-1 0 0,0 0 1 0 0,0 0-1 0 0,0 1 1 0 0,-7 10-6220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6861 0 0,'4'2'12560'0'0,"6"3"-9348"0"0,8 2-1921 0 0,0 0 0 0 0,0-1 0 0 0,35 5 0 0 0,61 4-103 0 0,-94-13-913 0 0,156 12 808 0 0,78 10 415 0 0,-245-23-1418 0 0,-1 0 0 0 0,1 1-1 0 0,-1 0 1 0 0,0 0 0 0 0,1 1 0 0 0,12 7 0 0 0,-19-9-71 0 0,0 0 0 0 0,0 1 0 0 0,0-1 0 0 0,-1 1 0 0 0,1-1 1 0 0,-1 1-1 0 0,1 0 0 0 0,-1-1 0 0 0,1 1 0 0 0,-1 0 0 0 0,0 0 1 0 0,0 0-1 0 0,0 0 0 0 0,0 0 0 0 0,0 0 0 0 0,0 1 0 0 0,-1-1 0 0 0,1 0 1 0 0,-1 0-1 0 0,1 0 0 0 0,-1 1 0 0 0,0-1 0 0 0,0 0 0 0 0,0 1 1 0 0,0-1-1 0 0,0 0 0 0 0,-1 0 0 0 0,1 1 0 0 0,-2 3 0 0 0,-6 22 2 0 0,-1 0-1 0 0,-2 0 0 0 0,-25 48 0 0 0,-55 73 33 0 0,38-65-34 0 0,9-14-28 0 0,42-67-375 0 0,-5 6-2092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403 104 548 0 0,'-1'-24'2286'0'0,"1"14"474"0"0,0-1-1 0 0,1 1 0 0 0,2-14 0 0 0,-2 23-2058 0 0,-1-1-1 0 0,1 1 1 0 0,-1-1-1 0 0,1 0 1 0 0,-1 0 0 0 0,0 1-1 0 0,0-1 1 0 0,0 0-1 0 0,0 1 1 0 0,0-1-1 0 0,0 0 1 0 0,-1-3-1 0 0,-14 18 4860 0 0,-4 7-6091 0 0,-19 13 1550 0 0,-73 46-1 0 0,2 0-57 0 0,91-65-612 0 0,1 2-1 0 0,1-1 1 0 0,-26 34-1 0 0,39-45-342 0 0,1-1 1 0 0,-1 0-1 0 0,1 1 1 0 0,0 0-1 0 0,0-1 1 0 0,1 1-1 0 0,-1 0 0 0 0,1 0 1 0 0,0 0-1 0 0,0 0 1 0 0,0 0-1 0 0,0 1 1 0 0,1-1-1 0 0,0 0 0 0 0,-1 0 1 0 0,2 8-1 0 0,0-7 4 0 0,1 0-1 0 0,-1-1 0 0 0,1 1 0 0 0,0 0 1 0 0,0-1-1 0 0,0 1 0 0 0,1-1 1 0 0,-1 0-1 0 0,1 1 0 0 0,0-1 0 0 0,0-1 1 0 0,6 6-1 0 0,0-1 4 0 0,1 0-1 0 0,0 0 1 0 0,0-1-1 0 0,1-1 1 0 0,0 0-1 0 0,0 0 1 0 0,0-1-1 0 0,1 0 1 0 0,0-1-1 0 0,16 4 1 0 0,-7-4-340 0 0,2-1 0 0 0,-1-1 0 0 0,0 0 0 0 0,0-2-1 0 0,1 0 1 0 0,33-6 0 0 0,-40 3 72 0 0,0-1 1 0 0,0 0-1 0 0,0-1 0 0 0,0-1 0 0 0,-1-1 0 0 0,0 0 0 0 0,0 0 0 0 0,-1-2 0 0 0,19-13 1 0 0,68-60-740 0 0,-101 82 1058 0 0,1 0-1 0 0,-1 0 1 0 0,0-1 0 0 0,1 1-1 0 0,-1 0 1 0 0,1 0-1 0 0,-1-1 1 0 0,0 1 0 0 0,1 0-1 0 0,-1 0 1 0 0,1 0-1 0 0,-1 0 1 0 0,1 0 0 0 0,-1 0-1 0 0,0 0 1 0 0,1 0-1 0 0,-1 0 1 0 0,1 0 0 0 0,-1 0-1 0 0,1 0 1 0 0,-1 0-1 0 0,1 0 1 0 0,-1 0 0 0 0,0 0-1 0 0,1 0 1 0 0,-1 1-1 0 0,1-1 1 0 0,-1 0 0 0 0,0 0-1 0 0,1 1 1 0 0,8 13 1051 0 0,-1 21 137 0 0,-8-34-1150 0 0,45 403 1289 0 0,-42-391-1368 0 0,-2-10-38 0 0,0 0 0 0 0,0 0 0 0 0,0 1 0 0 0,-1-1 1 0 0,1 0-1 0 0,-1 1 0 0 0,0-1 0 0 0,-1 4 0 0 0,4 0-967 0 0,20-26-14659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10737 0 0,'13'-3'17268'0'0,"3"-1"-14294"0"0,276-12-1340 0 0,-219 10-1480 0 0,185-20-154 0 0,-256 25-94 0 0,-1 1-187 0 0,0 0-1 0 0,0 0 1 0 0,-1 0 0 0 0,1-1-1 0 0,0 1 1 0 0,0 0-1 0 0,0 0 1 0 0,0 0-1 0 0,0 0 1 0 0,0 0 0 0 0,-1 0-1 0 0,1 1 1 0 0,0-1-1 0 0,0 0 1 0 0,0 0-1 0 0,0 1 1 0 0,-1-1-1 0 0,1 0 1 0 0,0 1 0 0 0,0-1-1 0 0,1 1 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42 7333 0 0,'-18'9'4875'0'0,"12"-7"-3450"0"0,1 1 0 0 0,-1 0-1 0 0,1 0 1 0 0,0 0 0 0 0,0 0 0 0 0,-8 7-1 0 0,13-9-1335 0 0,0-1 0 0 0,0 0 0 0 0,0 0 0 0 0,0 1 0 0 0,-1-1-1 0 0,1 0 1 0 0,0 0 0 0 0,0 0 0 0 0,0 1 0 0 0,0-1 0 0 0,0 0-1 0 0,0 0 1 0 0,0 1 0 0 0,0-1 0 0 0,0 0 0 0 0,0 0 0 0 0,0 1 0 0 0,0-1-1 0 0,0 0 1 0 0,0 1 0 0 0,0-1 0 0 0,0 0 0 0 0,0 0 0 0 0,0 1-1 0 0,0-1 1 0 0,0 0 0 0 0,0 0 0 0 0,1 0 0 0 0,-1 1 0 0 0,0-1-1 0 0,0 0 1 0 0,0 0 0 0 0,0 1 0 0 0,0-1 0 0 0,1 0 0 0 0,-1 0-1 0 0,0 0 1 0 0,0 0 0 0 0,0 1 0 0 0,1-1 0 0 0,-1 0 0 0 0,0 0 0 0 0,0 0-1 0 0,1 0 1 0 0,-1 0 0 0 0,0 0 0 0 0,11 4 983 0 0,10-1-228 0 0,1-1 1 0 0,-1-1-1 0 0,1-1 0 0 0,26-3 0 0 0,-1 1-37 0 0,-5 1-755 0 0,110-6 375 0 0,-127 4-854 0 0,0-1 0 0 0,0-1 0 0 0,47-15 0 0 0,-65 17-631 0 0,0 0 0 0 0,0-1 1 0 0,11-6-1 0 0,-17 8 318 0 0,1 1 0 0 0,0 0 1 0 0,0-1-1 0 0,-1 1 0 0 0,1-1 0 0 0,-1 0 0 0 0,1 1 0 0 0,-1-1 0 0 0,0 0 0 0 0,1-3 0 0 0,2-7-2493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11 171 616 0 0,'-3'-11'677'0'0,"1"7"355"0"0,1 0 1 0 0,0 0-1 0 0,0 0 0 0 0,0 0 0 0 0,1 0 1 0 0,-1 0-1 0 0,1 0 0 0 0,0 0 0 0 0,0 0 0 0 0,0 0 1 0 0,2-6-1 0 0,0 7-516 0 0,1 1 0 0 0,0-1 1 0 0,0 0-1 0 0,0 1 0 0 0,0-1 1 0 0,1 1-1 0 0,-1 0 0 0 0,0 0 0 0 0,1 0 1 0 0,6-2-1 0 0,-3 1 110 0 0,15-6 508 0 0,0 0 1 0 0,0 1-1 0 0,32-5 1 0 0,71-9 1091 0 0,-102 19-1827 0 0,7-2 251 0 0,1 1 0 0 0,0 2 0 0 0,33 2 0 0 0,-61 0-624 0 0,0 1 0 0 0,0-1 0 0 0,0 1 0 0 0,0 0 0 0 0,0 0 0 0 0,-1 0 0 0 0,1 0 0 0 0,0 0 0 0 0,0 0 0 0 0,-1 1 0 0 0,1 0 0 0 0,-1-1 0 0 0,1 1 0 0 0,-1 0 0 0 0,0 0 0 0 0,0 0-1 0 0,0 0 1 0 0,0 1 0 0 0,0-1 0 0 0,0 1 0 0 0,-1-1 0 0 0,1 1 0 0 0,-1-1 0 0 0,1 1 0 0 0,-1 0 0 0 0,0 0 0 0 0,0 0 0 0 0,-1 0 0 0 0,1-1 0 0 0,0 7 0 0 0,1 7 20 0 0,-1 0 0 0 0,-1 0 0 0 0,0 0 0 0 0,-4 24-1 0 0,3-31-22 0 0,-14 100 711 0 0,-42 162-1 0 0,50-240-622 0 0,4-17-324 0 0,-1 0 0 0 0,-7 20 0 0 0,8-27-570 0 0,1 1-1 0 0,-1-1 1 0 0,-1 13-1 0 0,2-2-9068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19 191 724 0 0,'-2'-1'734'0'0,"0"-1"0"0"0,0 0 1 0 0,0 0-1 0 0,1 0 0 0 0,-1 0 0 0 0,1 0 0 0 0,-1-1 0 0 0,1 1 1 0 0,0 0-1 0 0,-1-4 0 0 0,2 6-506 0 0,0-1 1 0 0,0 1-1 0 0,-1-1 0 0 0,1 1 0 0 0,0-1 1 0 0,0 1-1 0 0,0-1 0 0 0,1 1 1 0 0,-1-1-1 0 0,0 1 0 0 0,0-1 1 0 0,0 1-1 0 0,0-1 0 0 0,0 1 1 0 0,0-1-1 0 0,1 1 0 0 0,-1-1 1 0 0,0 1-1 0 0,0-1 0 0 0,1 1 0 0 0,-1 0 1 0 0,0-1-1 0 0,1 1 0 0 0,-1 0 1 0 0,0-1-1 0 0,1 0 0 0 0,13-3 1073 0 0,135-14 4681 0 0,-81 11-4812 0 0,-1-2-1 0 0,67-19 0 0 0,-121 25-909 0 0,0-2 0 0 0,0 0 0 0 0,0-1 0 0 0,-1 0 0 0 0,0 0 1 0 0,0-2-1 0 0,0 1 0 0 0,-1-2 0 0 0,20-17 0 0 0,-31 25-246 0 0,0 1 0 0 0,0 0 0 0 0,1 0 0 0 0,-1-1 0 0 0,0 1 0 0 0,0 0 0 0 0,1 0-1 0 0,-1-1 1 0 0,0 1 0 0 0,1 0 0 0 0,-1 0 0 0 0,0 0 0 0 0,1 0 0 0 0,-1-1 0 0 0,0 1 0 0 0,1 0 0 0 0,-1 0 0 0 0,0 0 0 0 0,1 0 0 0 0,-1 0 0 0 0,0 0 0 0 0,1 0 0 0 0,-1 0 0 0 0,0 0 0 0 0,1 0-1 0 0,-1 0 1 0 0,0 0 0 0 0,1 0 0 0 0,-1 0 0 0 0,0 1 0 0 0,1-1 0 0 0,0 0 0 0 0,7 11 171 0 0,2 20 12 0 0,-9-31-180 0 0,30 133 616 0 0,-9-36 613 0 0,68 186 0 0 0,-34-162-995 0 0,20 51-75 0 0,-63-144-176 0 0,-14-21 0 0 0,-5-1 0 0 0,-1-4-76 0 0,0-2 0 0 0,0 1 0 0 0,1-1-1 0 0,-1 0 1 0 0,0 0 0 0 0,0-1 0 0 0,0 0 0 0 0,0 0 0 0 0,1 0-1 0 0,-11-5 1 0 0,-11 0-169 0 0,-451-60-615 0 0,477 66 937 0 0,0-1 63 0 0,-1 1 0 0 0,1 0 0 0 0,-1 0 1 0 0,1 0-1 0 0,0 0 0 0 0,-1 1 1 0 0,1-1-1 0 0,0 1 0 0 0,-3 0 1 0 0,4-1 251 0 0,6 2-322 0 0,24 7-69 0 0,1-2-1 0 0,58 8 0 0 0,70-4 0 0 0,-66-5 0 0 0,530 19-269 0 0,-596-21-11372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28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560 109 644 0 0,'0'-4'495'0'0,"-1"1"1"0"0,0-1-1 0 0,0 0 1 0 0,0 0-1 0 0,-1 1 1 0 0,1-1-1 0 0,-1 0 0 0 0,0 1 1 0 0,0-1-1 0 0,0 1 1 0 0,-1 0-1 0 0,1 0 1 0 0,-1 0-1 0 0,0 0 0 0 0,1 0 1 0 0,-1 1-1 0 0,0-1 1 0 0,-1 1-1 0 0,1 0 0 0 0,-6-3 1 0 0,-1-1 197 0 0,0 0 0 0 0,-1 1 0 0 0,1 1 1 0 0,-1 0-1 0 0,0 0 0 0 0,-12-2 0 0 0,7 4-191 0 0,0 1-1 0 0,0 0 0 0 0,0 1 1 0 0,0 1-1 0 0,0 0 0 0 0,1 1 1 0 0,-1 1-1 0 0,1 0 0 0 0,-1 1 1 0 0,-28 12-1 0 0,27-9-187 0 0,1 1 1 0 0,-1 1-1 0 0,1 0 0 0 0,1 1 0 0 0,0 1 1 0 0,0 0-1 0 0,1 1 0 0 0,1 1 0 0 0,-13 15 1 0 0,19-20-150 0 0,0 1 0 0 0,2-1 1 0 0,-1 2-1 0 0,1-1 1 0 0,0 0-1 0 0,1 1 0 0 0,0 0 1 0 0,0 0-1 0 0,1 0 1 0 0,1 1-1 0 0,-3 12 1 0 0,5-16-89 0 0,-1 0 0 0 0,1-1 1 0 0,1 1-1 0 0,-1 0 0 0 0,1 0 1 0 0,0 0-1 0 0,1-1 0 0 0,-1 1 1 0 0,1-1-1 0 0,1 1 0 0 0,-1-1 1 0 0,1 0-1 0 0,0 1 0 0 0,0-1 1 0 0,1-1-1 0 0,0 1 0 0 0,0-1 1 0 0,9 10-1 0 0,-2-5-7 0 0,1 0 1 0 0,1-1-1 0 0,-1 0 1 0 0,2 0 0 0 0,-1-2-1 0 0,1 1 1 0 0,0-2-1 0 0,1 0 1 0 0,-1-1-1 0 0,1 0 1 0 0,1-1-1 0 0,-1-1 1 0 0,25 3-1 0 0,-18-5-77 0 0,-1 0 0 0 0,0-1 0 0 0,1-1-1 0 0,-1 0 1 0 0,0-2 0 0 0,0-1-1 0 0,0-1 1 0 0,0 0 0 0 0,32-14 0 0 0,-44 15-27 0 0,0-1 0 0 0,0 0 1 0 0,-1-1-1 0 0,0 0 0 0 0,0 0 1 0 0,0-1-1 0 0,-1 0 0 0 0,0 0 0 0 0,0-1 1 0 0,-1 0-1 0 0,0 0 0 0 0,6-10 1 0 0,-9 14 7 0 0,-1-1 0 0 0,0 1 0 0 0,0-1-1 0 0,0 1 1 0 0,0-1 0 0 0,-1 1 0 0 0,0-1 0 0 0,1 0 0 0 0,-2 0 0 0 0,1 0 0 0 0,-1 0 0 0 0,1 0 0 0 0,-2 0 0 0 0,1 1 0 0 0,0-1 0 0 0,-1 0 0 0 0,0 0 0 0 0,0 0 0 0 0,0 0 0 0 0,-1 1 0 0 0,0-1-1 0 0,1 0 1 0 0,-2 1 0 0 0,1 0 0 0 0,0-1 0 0 0,-7-6 0 0 0,-5-5-49 0 0,-1 1-1 0 0,-1 1 1 0 0,0 0-1 0 0,-1 1 1 0 0,-1 1-1 0 0,0 1 1 0 0,0 0-1 0 0,-1 2 1 0 0,0 0-1 0 0,-1 1 1 0 0,-23-6-1 0 0,26 9-504 0 0,-1 1 0 0 0,0 0 0 0 0,0 2-1 0 0,-26-1 1 0 0,40 3 28 0 0,0 1 0 0 0,0 0 0 0 0,0 0-1 0 0,0 0 1 0 0,0 0 0 0 0,1 0 0 0 0,-8 4-1 0 0,9 2-4072 0 0,3-3 3556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471 214 680 0 0,'3'-3'697'0'0,"-1"0"0"0"0,1 0 0 0 0,-1-1-1 0 0,0 1 1 0 0,0-1 0 0 0,0 1 0 0 0,0-1 0 0 0,-1 0 0 0 0,1 0-1 0 0,-1 1 1 0 0,1-6 0 0 0,-2 7-453 0 0,0-1-1 0 0,0 0 1 0 0,0 1-1 0 0,-1-1 1 0 0,1 0 0 0 0,-1 1-1 0 0,1-1 1 0 0,-1 0-1 0 0,0 1 1 0 0,0-1 0 0 0,0 1-1 0 0,-1-1 1 0 0,1 1 0 0 0,0 0-1 0 0,-1 0 1 0 0,1-1-1 0 0,-1 1 1 0 0,-2-2 0 0 0,-3-3 156 0 0,-1 1 1 0 0,1-1 0 0 0,-1 1 0 0 0,0 1 0 0 0,-1-1 0 0 0,0 1 0 0 0,1 1 0 0 0,-1 0 0 0 0,-12-4 0 0 0,-4 0 560 0 0,0 1 1 0 0,-34-4 0 0 0,39 8-297 0 0,0 1 0 0 0,-1 1 0 0 0,1 1-1 0 0,-32 4 1 0 0,43-3-360 0 0,1 0-1 0 0,-1 1 1 0 0,1 0-1 0 0,0 0 1 0 0,0 1-1 0 0,0 0 1 0 0,0 1-1 0 0,0-1 0 0 0,1 2 1 0 0,-1-1-1 0 0,1 1 1 0 0,0 0-1 0 0,-9 8 1 0 0,14-10-258 0 0,0-1 1 0 0,0 0-1 0 0,1 1 0 0 0,-1-1 0 0 0,0 1 1 0 0,1-1-1 0 0,-1 1 0 0 0,1 0 1 0 0,0-1-1 0 0,0 1 0 0 0,0 0 1 0 0,0 0-1 0 0,0 0 0 0 0,1 0 1 0 0,0 0-1 0 0,-1 0 0 0 0,1 0 0 0 0,0 0 1 0 0,1 3-1 0 0,0-1 83 0 0,0-1 0 0 0,0 1 0 0 0,1-1 1 0 0,-1 0-1 0 0,1 0 0 0 0,0 0 0 0 0,1 0 0 0 0,-1 0 0 0 0,1 0 0 0 0,0 0 0 0 0,4 4 0 0 0,4 3 172 0 0,1 0-1 0 0,0-1 0 0 0,1-1 0 0 0,0 0 0 0 0,0 0 0 0 0,17 7 0 0 0,-1-4-301 0 0,1-1 0 0 0,0-1 0 0 0,0-2 0 0 0,0 0 0 0 0,1-3 0 0 0,0 0 0 0 0,1-2 0 0 0,-1-1 0 0 0,0-2 0 0 0,54-5 0 0 0,-78 4 0 0 0,0-1 0 0 0,0 1 0 0 0,0-1 0 0 0,0 0 0 0 0,-1-1 0 0 0,1 1 0 0 0,10-7 0 0 0,-15 8 0 0 0,0 0 0 0 0,0-1 0 0 0,-1 1 0 0 0,1 0 0 0 0,0-1 0 0 0,-1 1 0 0 0,1-1 0 0 0,-1 0 0 0 0,1 1 0 0 0,-1-1 0 0 0,0 0 0 0 0,0 0 0 0 0,0 0 0 0 0,0 0 0 0 0,0 0 0 0 0,0 0 0 0 0,0 0 0 0 0,-1 0 0 0 0,1 0 0 0 0,-1 0 0 0 0,0-1 0 0 0,1 1 0 0 0,-1 0 0 0 0,0 0 0 0 0,0 0 0 0 0,0-1 0 0 0,-1 1 0 0 0,1 0 0 0 0,-1-3 0 0 0,-2-2 0 0 0,0-1 0 0 0,0 0 0 0 0,-1 1 0 0 0,0 0 0 0 0,0 0 0 0 0,0 0 0 0 0,-1 1 0 0 0,0-1 0 0 0,-1 1 0 0 0,-9-9 0 0 0,-6-3 0 0 0,-39-26 0 0 0,33 26-563 0 0,-2 1 1 0 0,0 1-1 0 0,0 2 1 0 0,-59-19-1 0 0,63 29-812 0 0,35 20-10941 0 0,4-6 9526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1140 0 0,'9'-30'20567'0'0,"-7"28"-19463"0"0,11-3 328 0 0,132-7 432 0 0,60-7 2420 0 0,-162 12-3492 0 0,-1-1 0 0 0,74-26 0 0 0,-93 26-13522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8009 0 0,'-11'7'3097'0'0,"5"-5"-1912"0"0,1 1 0 0 0,0 0 1 0 0,0 0-1 0 0,0 1 0 0 0,0-1 1 0 0,0 1-1 0 0,1 0 0 0 0,-1 1 1 0 0,1-1-1 0 0,0 1 0 0 0,-4 7 1 0 0,7-11-1075 0 0,1 0 1 0 0,0 0 0 0 0,0-1-1 0 0,0 1 1 0 0,0 0 0 0 0,0 0-1 0 0,0 0 1 0 0,0 0 0 0 0,0-1-1 0 0,0 1 1 0 0,1 0 0 0 0,-1 0-1 0 0,0 0 1 0 0,0 0 0 0 0,1-1-1 0 0,-1 1 1 0 0,1 0 0 0 0,-1 0-1 0 0,0-1 1 0 0,1 1 0 0 0,-1 0-1 0 0,1-1 1 0 0,0 1 0 0 0,-1-1 0 0 0,1 1-1 0 0,-1 0 1 0 0,1-1 0 0 0,0 1-1 0 0,0-1 1 0 0,-1 0 0 0 0,1 1-1 0 0,0-1 1 0 0,0 0 0 0 0,-1 1-1 0 0,1-1 1 0 0,0 0 0 0 0,0 0-1 0 0,1 1 1 0 0,33 6 1279 0 0,22-4-528 0 0,78-4 0 0 0,-33-2-1428 0 0,-97 4-105 0 0,1 1-2258 0 0,13-2-7641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577 106 576 0 0,'0'-3'345'0'0,"0"0"0"0"0,0 0 0 0 0,-1 0 0 0 0,1 0 0 0 0,-1 1-1 0 0,0-1 1 0 0,0 0 0 0 0,0 0 0 0 0,0 0 0 0 0,0 1 0 0 0,0-1 0 0 0,-1 1 0 0 0,1-1 0 0 0,-1 1 0 0 0,0-1-1 0 0,0 1 1 0 0,-3-3 0 0 0,1 2 35 0 0,0-1 1 0 0,-1 1-1 0 0,0 0 0 0 0,0 0 0 0 0,0 1 1 0 0,0-1-1 0 0,0 1 0 0 0,-9-3 0 0 0,-2 2 232 0 0,0 0 0 0 0,-1 0-1 0 0,1 1 1 0 0,0 1 0 0 0,-23 2 0 0 0,6 1 248 0 0,1 2 1 0 0,0 2-1 0 0,-54 15 0 0 0,68-15-456 0 0,0 0 0 0 0,1 2 0 0 0,-1 0 0 0 0,2 1 0 0 0,-1 0 0 0 0,1 1 0 0 0,-25 21 0 0 0,38-28-258 0 0,0 0-1 0 0,0 0 1 0 0,0 1 0 0 0,0-1 0 0 0,0 0-1 0 0,0 1 1 0 0,1 0 0 0 0,0 0 0 0 0,0 0-1 0 0,0 0 1 0 0,0 0 0 0 0,0 0 0 0 0,1 0-1 0 0,0 1 1 0 0,0-1 0 0 0,0 0 0 0 0,0 1-1 0 0,1 5 1 0 0,0-5-31 0 0,1 0 1 0 0,0-1-1 0 0,0 1 0 0 0,1 0 1 0 0,-1 0-1 0 0,1-1 0 0 0,0 1 1 0 0,0-1-1 0 0,1 0 0 0 0,-1 1 1 0 0,1-1-1 0 0,0 0 0 0 0,0 0 1 0 0,1-1-1 0 0,-1 1 0 0 0,8 5 1 0 0,3 2 35 0 0,1 0 1 0 0,0-1-1 0 0,1-1 1 0 0,0 0 0 0 0,1-1-1 0 0,-1-1 1 0 0,1 0-1 0 0,35 7 1 0 0,-27-8-73 0 0,-1-2 1 0 0,1-1-1 0 0,-1-1 1 0 0,1-1-1 0 0,0-1 0 0 0,29-4 1 0 0,-46 3-73 0 0,0 0 1 0 0,0-1 0 0 0,0 0 0 0 0,0 0-1 0 0,0-1 1 0 0,-1 0 0 0 0,1 0-1 0 0,-1-1 1 0 0,9-5 0 0 0,-13 7 2 0 0,-1 0 0 0 0,0 0 0 0 0,1-1 0 0 0,-1 1 0 0 0,0 0 0 0 0,0-1 0 0 0,0 1 0 0 0,-1-1 0 0 0,1 0 0 0 0,-1 1 0 0 0,1-1 0 0 0,-1 0 1 0 0,0 0-1 0 0,0 0 0 0 0,0 0 0 0 0,0 0 0 0 0,-1 0 0 0 0,1 0 0 0 0,-1-1 0 0 0,0 1 0 0 0,0 0 0 0 0,0 0 0 0 0,0 0 0 0 0,0 0 0 0 0,-1 0 0 0 0,-1-6 1 0 0,-2-5 22 0 0,-1 1 0 0 0,-1-1 0 0 0,0 1 1 0 0,0 0-1 0 0,-1 0 0 0 0,-1 1 1 0 0,0 0-1 0 0,-1 0 0 0 0,0 1 0 0 0,-1 0 1 0 0,-17-15-1 0 0,10 12-37 0 0,0 1 1 0 0,0 0-1 0 0,-1 1 0 0 0,0 1 1 0 0,-1 1-1 0 0,-1 1 0 0 0,-25-9 1 0 0,35 14-662 0 0,0 1 0 0 0,-1 0 0 0 0,1 1 0 0 0,-19-2 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82 126 8349 0 0,'0'-14'4323'0'0,"0"-1"0"0"0,-5-26 0 0 0,4 38-3953 0 0,1-1-1 0 0,-1 1 1 0 0,0 0 0 0 0,0 0-1 0 0,-1-1 1 0 0,1 1-1 0 0,-1 0 1 0 0,1 0-1 0 0,-1 0 1 0 0,0 0-1 0 0,0 1 1 0 0,0-1-1 0 0,-1 0 1 0 0,1 1-1 0 0,-1 0 1 0 0,1-1-1 0 0,-6-2 1 0 0,7 5-311 0 0,1 0-1 0 0,-1 0 1 0 0,0 0 0 0 0,1 0-1 0 0,-1 0 1 0 0,0 0-1 0 0,0 0 1 0 0,1 0 0 0 0,-1 1-1 0 0,0-1 1 0 0,1 0 0 0 0,-1 0-1 0 0,0 1 1 0 0,1-1 0 0 0,-1 0-1 0 0,0 1 1 0 0,1-1 0 0 0,-1 1-1 0 0,1-1 1 0 0,-1 0 0 0 0,1 1-1 0 0,-1 0 1 0 0,1-1 0 0 0,-1 1-1 0 0,1-1 1 0 0,0 1-1 0 0,-1 1 1 0 0,-11 17 508 0 0,9-13-477 0 0,1 1 0 0 0,0-1 0 0 0,1 1 0 0 0,-1 0-1 0 0,1 0 1 0 0,1 0 0 0 0,-1 0 0 0 0,2 12 0 0 0,9 58-1118 0 0,-5-50 199 0 0,-2-14-81 0 0,-1 0 1 0 0,10 22-1 0 0,-8-25-1207 0 0,0-1 0 0 0,1 1-1 0 0,11 15 1 0 0,-5-10-955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404 84 436 0 0,'-3'-5'668'0'0,"1"0"0"0"0,-1 0 0 0 0,0 0-1 0 0,0 0 1 0 0,-1 0 0 0 0,1 1 0 0 0,-1-1 0 0 0,0 1-1 0 0,0 0 1 0 0,0 0 0 0 0,-1 1 0 0 0,1-1 0 0 0,-1 1 0 0 0,0 0-1 0 0,0 0 1 0 0,-6-2 0 0 0,3 2-104 0 0,0 1-1 0 0,1 0 1 0 0,-1 1 0 0 0,0-1-1 0 0,0 1 1 0 0,0 1-1 0 0,0 0 1 0 0,0 0 0 0 0,0 0-1 0 0,-13 3 1 0 0,6 0-162 0 0,1 1 1 0 0,0 0-1 0 0,0 1 0 0 0,0 1 1 0 0,0 0-1 0 0,1 0 0 0 0,0 2 1 0 0,0-1-1 0 0,1 2 0 0 0,0 0 1 0 0,0 0-1 0 0,-11 13 0 0 0,18-16-214 0 0,0-1-1 0 0,0 1 1 0 0,1 0-1 0 0,0 0 0 0 0,0 0 1 0 0,1 1-1 0 0,0-1 1 0 0,0 1-1 0 0,0 0 0 0 0,1 0 1 0 0,0 0-1 0 0,0 0 1 0 0,1 1-1 0 0,0-1 0 0 0,0 11 1 0 0,1-10-55 0 0,1 1 1 0 0,0-1 0 0 0,1 0 0 0 0,0 0-1 0 0,0-1 1 0 0,1 1 0 0 0,0 0-1 0 0,0-1 1 0 0,1 1 0 0 0,0-1-1 0 0,0 0 1 0 0,1 0 0 0 0,8 10-1 0 0,-2-5 0 0 0,0-1 0 0 0,1 0-1 0 0,0-1 1 0 0,0 0 0 0 0,2 0-1 0 0,-1-2 1 0 0,1 1-1 0 0,0-2 1 0 0,0 0 0 0 0,1 0-1 0 0,0-2 1 0 0,0 0 0 0 0,26 5-1 0 0,-28-7-65 0 0,0-2-1 0 0,0 1 0 0 0,0-1 0 0 0,0-1 0 0 0,0 0 0 0 0,0-1 0 0 0,0-1 0 0 0,0 0 1 0 0,0-1-1 0 0,-1 0 0 0 0,1 0 0 0 0,-1-2 0 0 0,0 1 0 0 0,0-2 0 0 0,0 0 1 0 0,-1 0-1 0 0,13-9 0 0 0,-19 11-52 0 0,0-1 0 0 0,0 1 0 0 0,0-1 0 0 0,-1 0 1 0 0,0 0-1 0 0,0-1 0 0 0,0 1 0 0 0,-1-1 0 0 0,0 0 0 0 0,0 0 1 0 0,0 0-1 0 0,-1 0 0 0 0,0 0 0 0 0,0-1 0 0 0,0 1 0 0 0,-1-1 0 0 0,0 1 1 0 0,0-1-1 0 0,-1 0 0 0 0,0 1 0 0 0,0-1 0 0 0,0 1 0 0 0,-1-1 1 0 0,0 0-1 0 0,0 1 0 0 0,-1-1 0 0 0,0 1 0 0 0,0 0 0 0 0,0 0 0 0 0,-1-1 1 0 0,0 2-1 0 0,0-1 0 0 0,-1 0 0 0 0,-3-5 0 0 0,-3 0-34 0 0,1 0 0 0 0,-1 0 0 0 0,-1 1-1 0 0,0 1 1 0 0,0 0 0 0 0,-1 0 0 0 0,0 1-1 0 0,0 1 1 0 0,-1 0 0 0 0,-15-6 0 0 0,5 4-1238 0 0,-38-10 0 0 0,-26 2-8026 0 0,63 13 5923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86 148 0 0,'13'-16'2418'0'0,"0"1"0"0"0,24-20-1 0 0,-26 25-402 0 0,0 0 4246 0 0,-24 24-4919 0 0,-28 26-971 0 0,0-8 302 0 0,23-19-325 0 0,0 0 0 0 0,2 1-1 0 0,-1 1 1 0 0,2 1 0 0 0,-26 32-1 0 0,40-45-273 0 0,-1-1 0 0 0,1 1 0 0 0,-1-1 0 0 0,1 1 0 0 0,0 0 0 0 0,0 0 0 0 0,0-1 0 0 0,1 1 0 0 0,-1 0 0 0 0,1 0 0 0 0,-1 0 0 0 0,1 0 0 0 0,0 0 0 0 0,0 0 0 0 0,0-1 0 0 0,1 1 0 0 0,0 5 1 0 0,1-4 24 0 0,-1 0 1 0 0,1 0 0 0 0,0-1-1 0 0,0 1 1 0 0,0 0 0 0 0,0 0-1 0 0,1-1 1 0 0,0 0 0 0 0,-1 1-1 0 0,7 4 1 0 0,1 0 89 0 0,1 0 1 0 0,0 0-1 0 0,0-1 0 0 0,0-1 0 0 0,1 0 1 0 0,21 8-1 0 0,-2-4 74 0 0,0 0 0 0 0,0-2 1 0 0,41 5-1 0 0,-59-11-237 0 0,-1-1 1 0 0,0-1-1 0 0,1 0 0 0 0,-1-1 1 0 0,0 0-1 0 0,0 0 0 0 0,1-2 1 0 0,-1 1-1 0 0,-1-2 1 0 0,1 1-1 0 0,20-10 0 0 0,-26 9-29 0 0,-1 0 0 0 0,1-1 1 0 0,-1 1-1 0 0,0-1 0 0 0,0 0 0 0 0,0 0 0 0 0,-1-1 0 0 0,1 1 0 0 0,-1-1 0 0 0,5-11 0 0 0,-8 17 275 0 0,-1 1-220 0 0,1 0 0 0 0,0-1 0 0 0,0 1 0 0 0,0 1 1 0 0,0-1-1 0 0,-1 0 0 0 0,1 0 0 0 0,0 0 0 0 0,-1 0 0 0 0,1 0 0 0 0,-1 1 0 0 0,1-1 0 0 0,-1 0 0 0 0,0 0 0 0 0,0 1 0 0 0,1 1 0 0 0,2 28 802 0 0,-2-21-563 0 0,32 240 3753 0 0,-32-239-3856 0 0,17 87-657 0 0,-17-98 283 0 0,-1 1 1 0 0,1 0-1 0 0,-1-1 0 0 0,0 1 1 0 0,1-1-1 0 0,0 1 1 0 0,-1-1-1 0 0,1 1 0 0 0,-1-1 1 0 0,1 0-1 0 0,-1 1 1 0 0,1-1-1 0 0,0 0 0 0 0,-1 1 1 0 0,1-1-1 0 0,0 0 0 0 0,-1 0 1 0 0,1 0-1 0 0,0 1 1 0 0,-1-1-1 0 0,1 0 0 0 0,0 0 1 0 0,0 0-1 0 0,-1 0 1 0 0,1 0-1 0 0,0 0 0 0 0,-1 0 1 0 0,1-1-1 0 0,0 1 1 0 0,0 0-1 0 0,0-1 0 0 0,19-4-7520 0 0,-10-1 4680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194 400 796 0 0,'7'-4'8945'0'0,"-7"8"-8489"0"0,1-1 0 0 0,-1 0 0 0 0,1 0 0 0 0,-1 0 0 0 0,0 0 0 0 0,-1 0 0 0 0,1 1 0 0 0,0-1 0 0 0,-1 0 0 0 0,0 0 0 0 0,-1 6 0 0 0,-18 39 2141 0 0,11-29-1538 0 0,-10 30 1066 0 0,-19 42 2627 0 0,32-85-1358 0 0,10-25-2679 0 0,12-35-623 0 0,31-98 568 0 0,40-231 0 0 0,-87 378-645 0 0,1 0 0 0 0,0 1 0 0 0,0-1 0 0 0,1 0 0 0 0,-1 1 0 0 0,1-1 0 0 0,4-5 0 0 0,-6 9 9 0 0,3 3-11 0 0,-1 0-6 0 0,1 1-1 0 0,0-1 1 0 0,-1 1 0 0 0,0 0 0 0 0,1 0 0 0 0,-1 0 0 0 0,0 0 0 0 0,-1 0 0 0 0,3 5 0 0 0,14 39 85 0 0,-8-17-29 0 0,5 4-6 0 0,0 1 0 0 0,3-2 0 0 0,0 0 0 0 0,3-1 0 0 0,0-1 0 0 0,2-2 0 0 0,1 0 0 0 0,2-1 0 0 0,0-1 0 0 0,2-2 0 0 0,42 31 0 0 0,-57-46-195 0 0,2 0 0 0 0,-1-1 1 0 0,1 0-1 0 0,1-2 0 0 0,-1 1 0 0 0,1-2 0 0 0,20 6 0 0 0,-35-12 113 0 0,1 1 0 0 0,-1-1-1 0 0,0 0 1 0 0,1 0 0 0 0,-1 1 0 0 0,0-1 0 0 0,1 0 0 0 0,-1 0 0 0 0,0 0 0 0 0,1 0-1 0 0,-1-1 1 0 0,0 1 0 0 0,0 0 0 0 0,1-1 0 0 0,-1 1 0 0 0,0 0 0 0 0,0-1-1 0 0,1 1 1 0 0,-1-1 0 0 0,0 0 0 0 0,0 1 0 0 0,0-1 0 0 0,0 0 0 0 0,0 0 0 0 0,0 0-1 0 0,0 0 1 0 0,0 0 0 0 0,0 0 0 0 0,0 0 0 0 0,-1 0 0 0 0,1 0 0 0 0,0 0 0 0 0,-1 0-1 0 0,1-1 1 0 0,-1 1 0 0 0,1 0 0 0 0,-1 0 0 0 0,1-1 0 0 0,-1 1 0 0 0,0 0-1 0 0,0 0 1 0 0,0-1 0 0 0,0 1 0 0 0,0 0 0 0 0,0-1 0 0 0,0 1 0 0 0,0 0 0 0 0,0-1-1 0 0,-1 1 1 0 0,1 0 0 0 0,0 0 0 0 0,-1-1 0 0 0,1 1 0 0 0,-1 0 0 0 0,1 0-1 0 0,-1 0 1 0 0,0-1 0 0 0,0 1 0 0 0,1 0 0 0 0,-1 0 0 0 0,-2-1 0 0 0,-1-3 2 0 0,0 1 1 0 0,-1 0 0 0 0,1 0 0 0 0,-1 0-1 0 0,0 0 1 0 0,0 1 0 0 0,0 0 0 0 0,-7-3-1 0 0,-47-18-48 0 0,45 19 59 0 0,-21-7 0 0 0,-1 2-1 0 0,-1 2 0 0 0,0 1 1 0 0,-66-3-1 0 0,43 8 53 0 0,0 3 0 0 0,-73 11-1 0 0,43 5 67 0 0,80-15-118 0 0,0 1 0 0 0,0 1 0 0 0,1 0 1 0 0,-1 0-1 0 0,1 1 0 0 0,-15 10 0 0 0,24-15-30 0 0,-1 1-1 0 0,0-1 1 0 0,0 1-1 0 0,1-1 1 0 0,-1 1 0 0 0,0 0-1 0 0,1-1 1 0 0,-1 1-1 0 0,1 0 1 0 0,-1 0-1 0 0,1-1 1 0 0,-1 1 0 0 0,1 0-1 0 0,-1 0 1 0 0,1 0-1 0 0,0 0 1 0 0,-1 1-1 0 0,1-1-5 0 0,0-1-1 0 0,0 1 0 0 0,0-1 0 0 0,1 1 0 0 0,-1 0 0 0 0,0-1 0 0 0,0 1 0 0 0,0-1 1 0 0,1 1-1 0 0,-1-1 0 0 0,0 1 0 0 0,1-1 0 0 0,-1 1 0 0 0,0-1 0 0 0,1 1 0 0 0,-1-1 1 0 0,1 0-1 0 0,-1 1 0 0 0,1-1 0 0 0,0 1 0 0 0,4 2-293 0 0,0 0 0 0 0,0-1 0 0 0,1 0 0 0 0,9 3 0 0 0,-9-3 224 0 0,38 10-4272 0 0,66 9 0 0 0,-48-14 1463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35 344 0 0,'-1'-7'14870'0'0,"12"7"-7793"0"0,26 7-4184 0 0,1 1-950 0 0,5-7-300 0 0,1-2 1 0 0,71-11-1 0 0,18-10-2155 0 0,-87 13-992 0 0,-30 10-1507 0 0,-4 0-6396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7969 0 0,'-9'5'3373'0'0,"0"1"0"0"0,0 0 0 0 0,1 1 0 0 0,-11 9 2401 0 0,35-3-3237 0 0,3-10-2041 0 0,0-1 1 0 0,-1 0-1 0 0,1-2 0 0 0,26-2 1 0 0,3 1 16 0 0,88 4-13062 0 0,-124-2 9085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29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83 456 0 0,'-4'4'659'0'0,"1"-1"0"0"0,-1 1 0 0 0,1 0 0 0 0,0 0-1 0 0,0 0 1 0 0,1 0 0 0 0,-1 0 0 0 0,1 1 0 0 0,0-1 0 0 0,0 1 0 0 0,-2 5 0 0 0,-14 58 3997 0 0,17-62-4220 0 0,-6 26 1476 0 0,-28 109 6138 0 0,32-132-7449 0 0,2-4-142 0 0,-1-1 1 0 0,1 1 0 0 0,-1 0-1 0 0,0-1 1 0 0,0 1 0 0 0,-1-1 0 0 0,-3 5 929 0 0,5-9-1367 0 0,0 0 1 0 0,1 0-1 0 0,-1 0 0 0 0,0 0 0 0 0,0 0 0 0 0,1-1 0 0 0,-1 1 0 0 0,0 0 1 0 0,0 0-1 0 0,1-1 0 0 0,-1 1 0 0 0,0-1 0 0 0,1 1 0 0 0,-1-1 0 0 0,0 1 1 0 0,1-1-1 0 0,-1 1 0 0 0,1-1 0 0 0,-1 1 0 0 0,1-1 0 0 0,-1 0 0 0 0,0-1 1 0 0,-6-21 369 0 0,5-24 53 0 0,2 46-425 0 0,0-1 0 0 0,0 1 0 0 0,0-1 1 0 0,0 1-1 0 0,0-1 0 0 0,0 1 0 0 0,1 0 0 0 0,-1-1 0 0 0,0 1 0 0 0,1 0 1 0 0,-1-1-1 0 0,1 1 0 0 0,-1 0 0 0 0,1-1 0 0 0,0 1 0 0 0,0 0 0 0 0,0 0 0 0 0,-1 0 1 0 0,1 0-1 0 0,0 0 0 0 0,0 0 0 0 0,0 0 0 0 0,1 0 0 0 0,-1 0 0 0 0,0 0 1 0 0,0 0-1 0 0,0 1 0 0 0,1-1 0 0 0,-1 0 0 0 0,0 1 0 0 0,1-1 0 0 0,-1 1 1 0 0,0 0-1 0 0,1-1 0 0 0,-1 1 0 0 0,1 0 0 0 0,-1 0 0 0 0,1 0 0 0 0,-1 0 0 0 0,0 0 1 0 0,1 0-1 0 0,-1 0 0 0 0,1 1 0 0 0,-1-1 0 0 0,3 1 0 0 0,7 3 88 0 0,1 0 0 0 0,-1 0-1 0 0,0 1 1 0 0,16 10 0 0 0,-13-7-37 0 0,40 19 170 0 0,0-2 1 0 0,2-3-1 0 0,1-2 1 0 0,99 22-1 0 0,-138-39-255 0 0,0-1 0 0 0,1-1 0 0 0,25 0 0 0 0,-37-1-37 0 0,0-1 0 0 0,0 0 0 0 0,0 0 1 0 0,1 0-1 0 0,-2-1 0 0 0,1 0 0 0 0,0-1 0 0 0,0 1 0 0 0,-1-1 0 0 0,1 0 0 0 0,8-7 0 0 0,-12 8 28 0 0,0-1 0 0 0,-1 1-1 0 0,1-1 1 0 0,-1 0-1 0 0,0 0 1 0 0,0 0 0 0 0,0 0-1 0 0,0 0 1 0 0,-1 0 0 0 0,1-1-1 0 0,-1 1 1 0 0,0 0 0 0 0,0-1-1 0 0,0 1 1 0 0,0-1-1 0 0,0 1 1 0 0,-1-1 0 0 0,0-4-1 0 0,0-7-38 0 0,-1 0-1 0 0,0 1 0 0 0,-5-19 0 0 0,2 10 10 0 0,-5-31-390 0 0,-2 1 1 0 0,-26-72-1 0 0,35 120 211 0 0,0 0 0 0 0,1 1-1 0 0,0-1 1 0 0,0 0 0 0 0,0 0-1 0 0,0-7 1 0 0,1 11-20 0 0,0 0 0 0 0,0 0 0 0 0,0-1 0 0 0,0 1 0 0 0,0 0 0 0 0,1 0 0 0 0,-1-1 0 0 0,1 1 0 0 0,-1 0 0 0 0,1 0 0 0 0,-1 0 1 0 0,1 0-1 0 0,0 0 0 0 0,-1 0 0 0 0,1 0 0 0 0,0 0 0 0 0,0 0 0 0 0,0 0 0 0 0,0 0 0 0 0,-1 0 0 0 0,1 1 0 0 0,1-1 0 0 0,-1 0 0 0 0,0 1 0 0 0,0-1 0 0 0,0 1 0 0 0,0-1 0 0 0,0 1 0 0 0,0-1 0 0 0,2 1 0 0 0,18-4-3175 0 0,7 0 492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301 114 196 0 0,'16'-21'3607'0'0,"2"0"0"0"0,35-33-1 0 0,-51 52-3090 0 0,1 0-1 0 0,-1 0 0 0 0,1 0 1 0 0,0 0-1 0 0,0 0 0 0 0,0 1 0 0 0,0 0 1 0 0,4-2 1248 0 0,0 7-910 0 0,-6-4-798 0 0,-1 0-1 0 0,1 0 1 0 0,0 1-1 0 0,-1-1 1 0 0,1 0-1 0 0,-1 0 1 0 0,1 1-1 0 0,-1-1 1 0 0,1 0-1 0 0,-1 1 0 0 0,1-1 1 0 0,-1 1-1 0 0,1-1 1 0 0,-1 1-1 0 0,1-1 1 0 0,-1 1-1 0 0,0-1 1 0 0,1 1-1 0 0,-1-1 1 0 0,0 1-1 0 0,0-1 1 0 0,1 1-1 0 0,-1-1 1 0 0,0 1-1 0 0,0 0 1 0 0,0-1-1 0 0,0 1 1 0 0,0-1-1 0 0,1 1 1 0 0,-1 0-1 0 0,0-1 1 0 0,0 1-1 0 0,-1-1 1 0 0,1 1-1 0 0,0 0 1 0 0,0-1-1 0 0,0 1 1 0 0,-2 8 203 0 0,0 0 1 0 0,0-1 0 0 0,-1 1-1 0 0,0-1 1 0 0,-1 0 0 0 0,1 0-1 0 0,-2 0 1 0 0,1-1 0 0 0,-1 1-1 0 0,0-1 1 0 0,0 0 0 0 0,-1-1-1 0 0,-9 10 1 0 0,-11 6 129 0 0,0 0 0 0 0,-33 20 0 0 0,35-26-92 0 0,-62 37 524 0 0,61-39-434 0 0,0 1 0 0 0,1 1 1 0 0,-33 29-1 0 0,55-44-348 0 0,1 0 1 0 0,-1 0-1 0 0,1 1 0 0 0,0-1 1 0 0,-1 1-1 0 0,1-1 0 0 0,0 1 0 0 0,0-1 1 0 0,0 1-1 0 0,0 0 0 0 0,0-1 0 0 0,1 1 1 0 0,-1 0-1 0 0,1 0 0 0 0,-1 0 1 0 0,1 0-1 0 0,-1-1 0 0 0,1 1 0 0 0,0 0 1 0 0,0 2-1 0 0,0-2-1 0 0,1 0-1 0 0,0 0 1 0 0,-1 0 0 0 0,1 0 0 0 0,0 0 0 0 0,0-1-1 0 0,0 1 1 0 0,0 0 0 0 0,0-1 0 0 0,1 1-1 0 0,-1-1 1 0 0,0 1 0 0 0,1-1 0 0 0,-1 1-1 0 0,4 1 1 0 0,6 4 71 0 0,-1-1-1 0 0,2-1 0 0 0,-1 0 1 0 0,22 7-1 0 0,-32-11-105 0 0,38 10 177 0 0,-1-1 1 0 0,74 8 0 0 0,81-9-253 0 0,-189-9 52 0 0,104-4-558 0 0,-96 3 417 0 0,0-1-1 0 0,0 0 1 0 0,0-1-1 0 0,0-1 1 0 0,0 1 0 0 0,17-10-1 0 0,-26 11 105 0 0,0 1 0 0 0,-1-1-1 0 0,1 0 1 0 0,-1 0 0 0 0,1 0-1 0 0,-1-1 1 0 0,0 1 0 0 0,0-1-1 0 0,0 1 1 0 0,0-1 0 0 0,0 0-1 0 0,0 1 1 0 0,-1-1 0 0 0,1 0-1 0 0,-1 0 1 0 0,0 0-1 0 0,0 0 1 0 0,0-1 0 0 0,0 1-1 0 0,-1 0 1 0 0,1-6 0 0 0,-1 8 800 0 0,-1 2-701 0 0,0 0 0 0 0,0 1 0 0 0,1-1 0 0 0,-1 0 0 0 0,0 1 0 0 0,1-1 0 0 0,-1 0 0 0 0,1 1 0 0 0,-1-1 0 0 0,1 1 0 0 0,-1 2 0 0 0,1-2 38 0 0,-4 15 244 0 0,0 0 0 0 0,1 0 0 0 0,1 0 0 0 0,1 0-1 0 0,0 17 1 0 0,11 87 2158 0 0,-6-85-2257 0 0,-3-26-243 0 0,-1-1-82 0 0,0 0-1 0 0,2 0 0 0 0,-1 0 1 0 0,1 0-1 0 0,0 0 1 0 0,1 0-1 0 0,0-1 0 0 0,5 11 1 0 0,5-3-3510 0 0,-12-15 2997 0 0,0 0 1 0 0,-1-1-1 0 0,1 1 1 0 0,0 0 0 0 0,0-1-1 0 0,0 1 1 0 0,0 0 0 0 0,0-1-1 0 0,0 1 1 0 0,0-1 0 0 0,0 0-1 0 0,0 1 1 0 0,0-1-1 0 0,0 0 1 0 0,1 1 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61 296 0 0,'0'0'1536'0'0,"0"-3"-630"0"0,-1-1 379 0 0,0-1 0 0 0,0 1 0 0 0,0 0-1 0 0,0 0 1 0 0,-1 0 0 0 0,-2-6 0 0 0,3 9-781 0 0,0 0-319 0 0,0 1 0 0 0,0-1 0 0 0,0 1-1 0 0,0-1 1 0 0,0 1 0 0 0,0 0 0 0 0,0-1-1 0 0,0 1 1 0 0,0 0 0 0 0,0 0 0 0 0,0 0 0 0 0,-1-1-1 0 0,1 1 1 0 0,0 0 0 0 0,0 1 0 0 0,0-1-1 0 0,0 0 1 0 0,-2 1 0 0 0,-2 0 37 0 0,-1 1 0 0 0,1 1 1 0 0,0-1-1 0 0,0 1 0 0 0,0 0 0 0 0,0 0 1 0 0,1 0-1 0 0,-1 1 0 0 0,1 0 0 0 0,0 0 0 0 0,0 0 1 0 0,0 0-1 0 0,0 0 0 0 0,1 1 0 0 0,0 0 1 0 0,0-1-1 0 0,0 1 0 0 0,0 1 0 0 0,1-1 1 0 0,-2 7-1 0 0,0-2-81 0 0,2 0 0 0 0,-1 0 0 0 0,2 1 0 0 0,-1-1 0 0 0,1 1 1 0 0,1-1-1 0 0,0 1 0 0 0,0-1 0 0 0,1 0 0 0 0,3 17 0 0 0,-1-16-97 0 0,0 0 1 0 0,1 0-1 0 0,1-1 1 0 0,-1 0-1 0 0,1 1 1 0 0,1-2-1 0 0,0 1 1 0 0,0-1-1 0 0,1 0 1 0 0,0 0-1 0 0,1-1 1 0 0,0 0-1 0 0,0 0 1 0 0,1 0-1 0 0,0-2 1 0 0,0 1-1 0 0,11 6 1 0 0,-15-11-22 0 0,-1 0 1 0 0,0 0 0 0 0,1 0-1 0 0,0 0 1 0 0,-1-1 0 0 0,1 0-1 0 0,0 0 1 0 0,-1 0 0 0 0,1 0-1 0 0,0-1 1 0 0,0 0 0 0 0,0 0 0 0 0,0 0-1 0 0,0-1 1 0 0,-1 1 0 0 0,1-1-1 0 0,0 0 1 0 0,0-1 0 0 0,-1 1-1 0 0,1-1 1 0 0,-1 0 0 0 0,1 0-1 0 0,-1 0 1 0 0,0-1 0 0 0,0 0-1 0 0,5-3 1 0 0,-1-1 135 0 0,0 1 1 0 0,0-1-1 0 0,-1-1 0 0 0,0 1 1 0 0,0-1-1 0 0,-1 0 0 0 0,0-1 1 0 0,0 0-1 0 0,-1 0 1 0 0,0 0-1 0 0,5-13 0 0 0,-7 11 18 0 0,0 0-1 0 0,-1-1 0 0 0,0 1 0 0 0,-1-1 1 0 0,0 0-1 0 0,0 1 0 0 0,-1-1 1 0 0,-1 0-1 0 0,0 1 0 0 0,-6-23 0 0 0,6 27-134 0 0,-1-1-1 0 0,-1 1 0 0 0,1 0 1 0 0,-1 0-1 0 0,0 0 0 0 0,-1 0 1 0 0,0 1-1 0 0,0 0 0 0 0,0-1 1 0 0,-1 1-1 0 0,0 1 0 0 0,0-1 1 0 0,0 1-1 0 0,-1 0 0 0 0,0 0 1 0 0,0 0-1 0 0,-12-6 0 0 0,10 7-31 0 0,0 2-1 0 0,0-1 1 0 0,0 1-1 0 0,0 0 1 0 0,0 1-1 0 0,0 0 1 0 0,-1 0-1 0 0,1 1 1 0 0,0 0-1 0 0,-13 1 1 0 0,-21 6-2405 0 0,39-6 1799 0 0,0 0 0 0 0,1 0 1 0 0,-1 0-1 0 0,0 1 0 0 0,1-1 0 0 0,-1 1 0 0 0,-3 3 1 0 0,-3 2-4287 0 0,5-3 2128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1 264 156 0 0,'0'0'7753'0'0,"2"3"-6429"0"0,2 4-645 0 0,0 0 1 0 0,-1 0 0 0 0,0 0-1 0 0,0 0 1 0 0,-1 1 0 0 0,2 10-1 0 0,10 57 3795 0 0,-8-35-1574 0 0,-6-38-439 0 0,-1-3-1003 0 0,-3-14-586 0 0,-4-25-592 0 0,8 24-144 0 0,0-1 1 0 0,1 1-1 0 0,1 0 0 0 0,0 0 1 0 0,1 0-1 0 0,1 0 1 0 0,0 1-1 0 0,2-1 0 0 0,-1 1 1 0 0,2 0-1 0 0,0 1 0 0 0,1-1 1 0 0,0 2-1 0 0,1-1 0 0 0,18-20 1 0 0,-26 32-108 0 0,1 0-1 0 0,0 0 1 0 0,0 0 0 0 0,-1 1 0 0 0,1-1 0 0 0,0 1 0 0 0,1-1 0 0 0,-1 1 0 0 0,0 0 0 0 0,0 0-1 0 0,0 0 1 0 0,1 0 0 0 0,-1 0 0 0 0,1 0 0 0 0,-1 1 0 0 0,0-1 0 0 0,1 1 0 0 0,-1 0 0 0 0,1-1-1 0 0,-1 1 1 0 0,1 0 0 0 0,-1 1 0 0 0,6 0 0 0 0,-4 0 4 0 0,-1 1 0 0 0,1 0 0 0 0,0 0 1 0 0,-1 0-1 0 0,1 0 0 0 0,-1 0 0 0 0,0 1 0 0 0,0 0 0 0 0,0-1 0 0 0,0 1 1 0 0,0 0-1 0 0,0 1 0 0 0,3 5 0 0 0,20 29 302 0 0,29 62-1 0 0,-55-100-328 0 0,0 1-1 0 0,0-1 0 0 0,0 0 0 0 0,0 1 1 0 0,1-1-1 0 0,-1 0 0 0 0,0 0 0 0 0,0 1 0 0 0,0-1 1 0 0,0 0-1 0 0,0 0 0 0 0,1 0 0 0 0,-1 1 0 0 0,0-1 1 0 0,0 0-1 0 0,1 0 0 0 0,-1 0 0 0 0,0 0 0 0 0,0 1 1 0 0,1-1-1 0 0,-1 0 0 0 0,0 0 0 0 0,0 0 1 0 0,1 0-1 0 0,-1 0 0 0 0,0 0 0 0 0,0 0 0 0 0,1 0 1 0 0,-1 0-1 0 0,0 0 0 0 0,1 0 0 0 0,-1 0 0 0 0,0 0 1 0 0,0 0-1 0 0,1 0 0 0 0,-1 0 0 0 0,0 0 1 0 0,0 0-1 0 0,1 0 0 0 0,-1 0 0 0 0,0 0 0 0 0,0 0 1 0 0,1-1-1 0 0,-1 1 0 0 0,0 0 0 0 0,1 0 0 0 0,12-16 67 0 0,9-28-72 0 0,-21 41 14 0 0,8-17-12 0 0,1 1 0 0 0,0 0-1 0 0,2 1 1 0 0,0 0 0 0 0,1 1 0 0 0,17-17-1 0 0,-23 26-9 0 0,1 1 1 0 0,-1 0-1 0 0,1 1 0 0 0,0 0 0 0 0,1 0 0 0 0,0 0 0 0 0,0 1 1 0 0,0 1-1 0 0,0-1 0 0 0,1 2 0 0 0,0-1 0 0 0,0 1 0 0 0,0 1 1 0 0,19-3-1 0 0,-22 5 16 0 0,0 0 1 0 0,-1 1 0 0 0,1 0-1 0 0,0 1 1 0 0,0-1 0 0 0,-1 1-1 0 0,1 1 1 0 0,-1-1-1 0 0,0 1 1 0 0,1 0 0 0 0,-1 1-1 0 0,-1-1 1 0 0,1 1-1 0 0,0 0 1 0 0,-1 0 0 0 0,5 6-1 0 0,2 1 67 0 0,-1 1-1 0 0,0 1 1 0 0,-1 0-1 0 0,0 0 1 0 0,13 24-1 0 0,-14-19-666 0 0,-1 1 0 0 0,0 0 0 0 0,5 22-1 0 0,-7-28-3732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1:55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169 404 32 0 0,'5'-4'8321'0'0,"-4"9"-7927"0"0,1 0 0 0 0,-1 0 0 0 0,-1 0 0 0 0,1 0 0 0 0,-1 0-1 0 0,1 0 1 0 0,-1 0 0 0 0,-1 0 0 0 0,1 0 0 0 0,-1 0 0 0 0,-2 7-1 0 0,-3 13 1191 0 0,-11 25-1 0 0,4-12-241 0 0,2-5 293 0 0,-17 32 0 0 0,-7 18 2334 0 0,63-193-204 0 0,-5 19-3626 0 0,88-417 1168 0 0,-96 457-702 0 0,-3 63-497 0 0,-7-4-79 0 0,0 0-1 0 0,-1 0 1 0 0,-1 1 0 0 0,1 0 0 0 0,-1 0 0 0 0,-1-1-1 0 0,0 1 1 0 0,2 15 0 0 0,4 13 35 0 0,5 11 10 0 0,3-2-1 0 0,1 0 1 0 0,2-1-1 0 0,34 57 1 0 0,-41-82-88 0 0,1 0 1 0 0,1-1-1 0 0,1-1 1 0 0,1 0-1 0 0,0-1 0 0 0,2-1 1 0 0,-1 0-1 0 0,2-2 1 0 0,0 0-1 0 0,1-1 0 0 0,21 11 1 0 0,-35-21-5 0 0,12 6-194 0 0,0 0-1 0 0,38 11 0 0 0,-51-19 149 0 0,0 0-1 0 0,-1 0 1 0 0,1 0-1 0 0,0 0 0 0 0,0-1 1 0 0,0 0-1 0 0,-1 0 0 0 0,1 0 1 0 0,0-1-1 0 0,0 1 0 0 0,0-1 1 0 0,-1 0-1 0 0,1-1 1 0 0,0 1-1 0 0,-1-1 0 0 0,1 0 1 0 0,7-5-1 0 0,-11 7 53 0 0,0-1 0 0 0,0 1-1 0 0,0-1 1 0 0,0 0 0 0 0,0 0 0 0 0,0 1-1 0 0,0-1 1 0 0,0 0 0 0 0,0 0 0 0 0,-1 0-1 0 0,1 0 1 0 0,0 0 0 0 0,-1 0 0 0 0,1 0-1 0 0,-1 0 1 0 0,1 0 0 0 0,-1 0 0 0 0,1 0-1 0 0,-1 0 1 0 0,0 0 0 0 0,0-1 0 0 0,1 1-1 0 0,-1 0 1 0 0,0 0 0 0 0,0 0 0 0 0,0-1-1 0 0,0 1 1 0 0,0 0 0 0 0,-1 0 0 0 0,1 0-1 0 0,0 0 1 0 0,0 0 0 0 0,-1-1 0 0 0,1 1 0 0 0,-1 0-1 0 0,1 0 1 0 0,-1 0 0 0 0,1 0 0 0 0,-1 0-1 0 0,0 0 1 0 0,0 0 0 0 0,1 0 0 0 0,-1 1-1 0 0,0-1 1 0 0,0 0 0 0 0,0 0 0 0 0,-1 0-1 0 0,-6-5 4 0 0,1 0-1 0 0,-1 1 1 0 0,0 0-1 0 0,-16-7 1 0 0,-24-9 95 0 0,-2 2 1 0 0,0 2 0 0 0,-71-13-1 0 0,78 22 115 0 0,-1 2-1 0 0,1 2 1 0 0,-1 1 0 0 0,-68 6-1 0 0,90-1-131 0 0,0 0 0 0 0,0 2 0 0 0,0 0 0 0 0,0 1-1 0 0,0 2 1 0 0,-32 14 0 0 0,52-20-301 0 0,0 0 0 0 0,0 0 0 0 0,1 0 0 0 0,-1 1 0 0 0,0-1 0 0 0,1 0 0 0 0,0 1 0 0 0,-1-1-1 0 0,1 1 1 0 0,0 0 0 0 0,0 0 0 0 0,-1-1 0 0 0,1 1 0 0 0,1 0 0 0 0,-1 0 0 0 0,0 0 0 0 0,0 0 0 0 0,1 0 0 0 0,-1 2 0 0 0,-3 9-2731 0 0,8-1-6548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4.5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14007 757 116 0 0,'3'-3'103'0'0,"13"-10"355"0"0,-1 0-1 0 0,16-18 1 0 0,-28 27-280 0 0,0 0 0 0 0,0 0 0 0 0,0 0 0 0 0,0 0 1 0 0,-1-1-1 0 0,0 1 0 0 0,0-1 0 0 0,0 1 0 0 0,0-1 0 0 0,0 0 0 0 0,-1 0 0 0 0,0 0 0 0 0,0 1 1 0 0,0-7-1 0 0,-2 10-107 0 0,1-1 1 0 0,0 1 0 0 0,-1-1 0 0 0,1 1-1 0 0,-1 0 1 0 0,0-1 0 0 0,1 1-1 0 0,-1 0 1 0 0,0-1 0 0 0,0 1 0 0 0,0 0-1 0 0,0 0 1 0 0,0 0 0 0 0,0 0-1 0 0,0 0 1 0 0,0 0 0 0 0,0 0-1 0 0,-1 0 1 0 0,1 0 0 0 0,0 1 0 0 0,-1-1-1 0 0,1 0 1 0 0,-2 0 0 0 0,-2-1 171 0 0,-1 0 1 0 0,1 0 0 0 0,0 0 0 0 0,-11-1-1 0 0,5 3-12 0 0,-1 0 0 0 0,1 0 0 0 0,-1 1-1 0 0,0 0 1 0 0,1 1 0 0 0,0 0-1 0 0,0 1 1 0 0,-1 1 0 0 0,2-1 0 0 0,-22 11-1 0 0,15-4 28 0 0,-1 0 0 0 0,1 0 0 0 0,1 2 0 0 0,0 0 0 0 0,-21 21 0 0 0,32-27-136 0 0,0-1-1 0 0,0 0 1 0 0,1 1-1 0 0,0 0 0 0 0,0 0 1 0 0,0 0-1 0 0,1 1 1 0 0,0-1-1 0 0,0 1 1 0 0,0 0-1 0 0,1 0 1 0 0,0 0-1 0 0,-1 8 1 0 0,3-11-65 0 0,0 0 0 0 0,0 0 1 0 0,0-1-1 0 0,0 1 0 0 0,1 0 0 0 0,-1 0 0 0 0,1-1 1 0 0,0 1-1 0 0,0 0 0 0 0,0-1 0 0 0,1 1 0 0 0,-1-1 1 0 0,1 1-1 0 0,0-1 0 0 0,0 0 0 0 0,0 0 1 0 0,1 0-1 0 0,-1 0 0 0 0,1 0 0 0 0,-1 0 0 0 0,1-1 1 0 0,0 1-1 0 0,0-1 0 0 0,0 0 0 0 0,0 0 0 0 0,5 3 1 0 0,3 0 3 0 0,0 0 1 0 0,0 0-1 0 0,1-1 1 0 0,0-1 0 0 0,-1 0-1 0 0,1 0 1 0 0,0-1-1 0 0,1-1 1 0 0,-1 0-1 0 0,0-1 1 0 0,0 0-1 0 0,0-1 1 0 0,0 0 0 0 0,1-1-1 0 0,22-6 1 0 0,-27 6-45 0 0,0-1 0 0 0,-1 0 0 0 0,1 0 0 0 0,-1 0 0 0 0,1-1 1 0 0,-1 0-1 0 0,-1-1 0 0 0,1 1 0 0 0,0-1 0 0 0,-1-1 0 0 0,0 1 0 0 0,0-1 1 0 0,-1 0-1 0 0,0-1 0 0 0,0 1 0 0 0,0-1 0 0 0,0 0 0 0 0,-1 0 0 0 0,-1 0 0 0 0,1-1 1 0 0,-1 1-1 0 0,0-1 0 0 0,-1 0 0 0 0,2-9 0 0 0,-3 7-8 0 0,0 1 1 0 0,0-1-1 0 0,-1 0 1 0 0,-1 1-1 0 0,0-1 0 0 0,0 0 1 0 0,-1 1-1 0 0,0-1 0 0 0,0 1 1 0 0,-1-1-1 0 0,-1 1 0 0 0,1 0 1 0 0,-2 0-1 0 0,1 1 0 0 0,-1-1 1 0 0,0 1-1 0 0,-1 0 0 0 0,0 0 1 0 0,-7-7-1 0 0,1 3 23 0 0,0 1 0 0 0,-1-1 0 0 0,-1 2 0 0 0,1 0 0 0 0,-2 1 0 0 0,1 0 0 0 0,-1 1-1 0 0,0 0 1 0 0,-1 2 0 0 0,-19-7 0 0 0,-6 2 163 0 0,-77-13-1 0 0,93 21-59 0 0,0 2 0 0 0,0 0 0 0 0,0 1 0 0 0,-39 6 0 0 0,57-5-76 0 0,0 1 0 0 0,0 0-1 0 0,0 0 1 0 0,0 1 0 0 0,0 0-1 0 0,0 0 1 0 0,1 0 0 0 0,-1 1-1 0 0,1 0 1 0 0,0 0 0 0 0,0 1 0 0 0,-6 6-1 0 0,10-9-33 0 0,0 0 0 0 0,1 0 0 0 0,-1 0 0 0 0,0 0 0 0 0,1 1 0 0 0,0-1 0 0 0,-1 0 0 0 0,1 1 0 0 0,0-1 0 0 0,0 1 0 0 0,1 0 0 0 0,-1-1 1 0 0,0 1-1 0 0,1-1 0 0 0,-1 1 0 0 0,1 0 0 0 0,0 0 0 0 0,0-1 0 0 0,0 1 0 0 0,1 0 0 0 0,-1-1 0 0 0,0 1 0 0 0,1 0 0 0 0,0-1 0 0 0,0 1 0 0 0,-1-1 0 0 0,2 1 0 0 0,-1-1 0 0 0,0 1 0 0 0,0-1 0 0 0,1 0 0 0 0,-1 0 0 0 0,1 1 0 0 0,0-1 0 0 0,0 0 0 0 0,2 2 0 0 0,3 2-3 0 0,0 0 0 0 0,-1-1-1 0 0,2 0 1 0 0,-1 0 0 0 0,1 0-1 0 0,-1-1 1 0 0,1 0 0 0 0,0-1 0 0 0,0 0-1 0 0,14 3 1 0 0,-12-3-43 0 0,1-1 0 0 0,-1 0-1 0 0,1-1 1 0 0,0 0 0 0 0,0-1-1 0 0,-1 0 1 0 0,1 0 0 0 0,14-3-1 0 0,-22 2 15 0 0,0 1-1 0 0,0-1 0 0 0,0 0 0 0 0,0 0 0 0 0,0 0 0 0 0,-1 0 0 0 0,1 0 1 0 0,0-1-1 0 0,0 1 0 0 0,-1-1 0 0 0,1 0 0 0 0,-1 0 0 0 0,1 0 0 0 0,-1 0 1 0 0,0 0-1 0 0,0 0 0 0 0,0-1 0 0 0,0 1 0 0 0,0-1 0 0 0,-1 1 0 0 0,1-1 1 0 0,-1 0-1 0 0,1 1 0 0 0,-1-1 0 0 0,0 0 0 0 0,0 0 0 0 0,0 0 0 0 0,-1 0 1 0 0,1 0-1 0 0,-1 0 0 0 0,0 0 0 0 0,1 0 0 0 0,-1 0 0 0 0,-1-1 0 0 0,1 1 1 0 0,-1-6-1 0 0,-2-3-2 0 0,0 0 1 0 0,0 0-1 0 0,-1 0 1 0 0,-1 0-1 0 0,0 1 1 0 0,-1 0-1 0 0,-11-18 1 0 0,9 17 50 0 0,-1 0 0 0 0,0 1 1 0 0,0 0-1 0 0,-1 1 0 0 0,-1 0 1 0 0,0 0-1 0 0,0 1 0 0 0,0 0 1 0 0,-1 1-1 0 0,-1 1 0 0 0,1 0 0 0 0,-1 1 1 0 0,-1 0-1 0 0,1 1 0 0 0,-1 0 1 0 0,0 1-1 0 0,0 0 0 0 0,0 2 1 0 0,0-1-1 0 0,0 2 0 0 0,-1 0 1 0 0,1 1-1 0 0,-1 0 0 0 0,1 1 1 0 0,0 0-1 0 0,-27 7 0 0 0,35-6 30 0 0,0 0-1 0 0,0 0 1 0 0,1 0-1 0 0,-1 1 1 0 0,1 0-1 0 0,-1 0 1 0 0,-9 8-1 0 0,14-11-52 0 0,0 1 1 0 0,0 0-1 0 0,0 0 0 0 0,1 0 1 0 0,-1 0-1 0 0,0 1 0 0 0,0-1 1 0 0,0 0-1 0 0,1 0 0 0 0,-1 0 0 0 0,1 0 1 0 0,-1 1-1 0 0,1-1 0 0 0,-1 0 1 0 0,1 1-1 0 0,0-1 0 0 0,0 0 1 0 0,-1 1-1 0 0,1-1 0 0 0,0 0 1 0 0,0 1-1 0 0,0-1 0 0 0,1 1 1 0 0,-1-1-1 0 0,0 0 0 0 0,0 1 1 0 0,1-1-1 0 0,-1 0 0 0 0,1 0 0 0 0,-1 1 1 0 0,1-1-1 0 0,-1 0 0 0 0,1 0 1 0 0,0 0-1 0 0,0 1 0 0 0,0-1 1 0 0,0 0-1 0 0,-1 0 0 0 0,1 0 1 0 0,0-1-1 0 0,1 1 0 0 0,1 1 1 0 0,6 6 25 0 0,1-1 0 0 0,0 0 0 0 0,0-1 0 0 0,0 0 1 0 0,1-1-1 0 0,0 0 0 0 0,22 6 0 0 0,85 17 30 0 0,-81-21-97 0 0,1-2 0 0 0,-1-2 0 0 0,1-1 1 0 0,0-2-1 0 0,0-1 0 0 0,48-8 0 0 0,-79 7 16 0 0,1 0 0 0 0,-1 0 0 0 0,0 0 0 0 0,1-1 0 0 0,-1 0 0 0 0,-1 0 0 0 0,1-1 0 0 0,0 0 0 0 0,-1 0 0 0 0,7-6 0 0 0,-11 9 6 0 0,0-1 0 0 0,0 0 0 0 0,0 0 0 0 0,-1 0 0 0 0,1 0 1 0 0,-1 0-1 0 0,1 0 0 0 0,-1-1 0 0 0,0 1 0 0 0,0 0 1 0 0,0-1-1 0 0,0 1 0 0 0,-1 0 0 0 0,1-1 0 0 0,0 1 0 0 0,-1-1 1 0 0,0 1-1 0 0,1-1 0 0 0,-1 0 0 0 0,0 1 0 0 0,-1-1 0 0 0,1 1 1 0 0,0-1-1 0 0,-1 1 0 0 0,1-1 0 0 0,-1 1 0 0 0,0-1 0 0 0,0 1 1 0 0,0 0-1 0 0,0-1 0 0 0,0 1 0 0 0,-3-4 0 0 0,0 0 15 0 0,0 1-1 0 0,-1 0 1 0 0,1 0-1 0 0,-1 0 1 0 0,0 1-1 0 0,0 0 1 0 0,-1-1 0 0 0,-9-4-1 0 0,0 0 49 0 0,-1 1 1 0 0,-18-6-1 0 0,10 5 36 0 0,-1 2 0 0 0,0 1-1 0 0,-1 1 1 0 0,1 0 0 0 0,-1 2 0 0 0,0 2 0 0 0,0 0-1 0 0,1 1 1 0 0,-1 2 0 0 0,0 0 0 0 0,-50 13-1 0 0,70-13-53 0 0,-1 0 0 0 0,1 0 0 0 0,0 1 0 0 0,1-1 0 0 0,-1 1 0 0 0,0 1 0 0 0,1-1 0 0 0,0 1-1 0 0,-1 0 1 0 0,-6 7 0 0 0,11-10-26 0 0,0 1 0 0 0,0-1 0 0 0,0 1 0 0 0,0-1 0 0 0,0 1 0 0 0,0 0 0 0 0,0-1 0 0 0,0 1 0 0 0,1 0 0 0 0,-1 0 0 0 0,1-1 0 0 0,-1 1 0 0 0,1 0 0 0 0,0 0 0 0 0,0 0 0 0 0,0 3-1 0 0,0-2-1 0 0,1-1-1 0 0,0 1 0 0 0,0-1 0 0 0,0 0 1 0 0,0 1-1 0 0,0-1 0 0 0,0 1 0 0 0,1-1 1 0 0,-1 0-1 0 0,1 0 0 0 0,-1 0 1 0 0,1 0-1 0 0,0 0 0 0 0,0 0 0 0 0,2 1 1 0 0,13 10 23 0 0,0-1 1 0 0,1-1 0 0 0,0-1 0 0 0,0 0 0 0 0,1-2-1 0 0,20 7 1 0 0,119 32 79 0 0,-148-45-112 0 0,304 57 134 0 0,-67-38-64 0 0,-184-19-43 0 0,115-13 0 0 0,-167 10-32 0 0,40-8 19 0 0,-49 8-20 0 0,1 1 0 0 0,-1-1 1 0 0,0 0-1 0 0,0 1 0 0 0,0-1 1 0 0,0 0-1 0 0,0-1 0 0 0,0 1 1 0 0,0 0-1 0 0,0 0 0 0 0,-1-1 0 0 0,1 1 1 0 0,0-1-1 0 0,-1 0 0 0 0,1 1 1 0 0,-1-1-1 0 0,1 0 0 0 0,0-3 1 0 0,-1 4-2 0 0,-1-1 1 0 0,0 1 0 0 0,0-1-1 0 0,0 1 1 0 0,0-1 0 0 0,-1 1-1 0 0,1-1 1 0 0,0 0 0 0 0,-1 1-1 0 0,1-1 1 0 0,0 1-1 0 0,-1 0 1 0 0,0-1 0 0 0,1 1-1 0 0,-1-1 1 0 0,0 1 0 0 0,0 0-1 0 0,0-1 1 0 0,0 1 0 0 0,0 0-1 0 0,0 0 1 0 0,0 0 0 0 0,0 0-1 0 0,-3-2 1 0 0,-3-2 3 0 0,0-1 0 0 0,0 1 1 0 0,-11-5-1 0 0,-17-8 22 0 0,-1 2-1 0 0,-1 2 1 0 0,-1 1-1 0 0,0 2 1 0 0,-1 2 0 0 0,0 1-1 0 0,0 2 1 0 0,0 2 0 0 0,-1 1-1 0 0,-59 4 1 0 0,86 0-5 0 0,0 0 1 0 0,-16 5-1 0 0,25-6-15 0 0,1 1 1 0 0,0 0-1 0 0,0 0 0 0 0,-1 1 1 0 0,1-1-1 0 0,0 1 0 0 0,0-1 1 0 0,1 1-1 0 0,-1 0 0 0 0,0 0 1 0 0,0 0-1 0 0,1 0 0 0 0,-5 6 1 0 0,6-7 9 0 0,6 4 0 0 0,5 4-9 0 0,0 0-1 0 0,0-1 1 0 0,0-1-1 0 0,1 0 1 0 0,1 0-1 0 0,-1-1 1 0 0,15 5-1 0 0,5 1 5 0 0,1-2-1 0 0,34 7 0 0 0,47 7-1 0 0,121 9-1 0 0,-159-27 0 0 0,0-3 0 0 0,138-13 0 0 0,-201 9-7 0 0,6-1 5 0 0,28-7 1 0 0,-42 8-4 0 0,-1 0 0 0 0,1 0 0 0 0,-1 0 0 0 0,1 0 0 0 0,-1-1 0 0 0,1 0 0 0 0,-1 0 0 0 0,0 0 0 0 0,0 0 0 0 0,0 0 0 0 0,0-1 0 0 0,0 1 0 0 0,4-6 0 0 0,-6 6-3 0 0,-1 1 1 0 0,1-1 0 0 0,0 0 0 0 0,-1 1-1 0 0,0-1 1 0 0,1 1 0 0 0,-1-1 0 0 0,0 0-1 0 0,0 1 1 0 0,0-1 0 0 0,0 0 0 0 0,0 1-1 0 0,-1-1 1 0 0,1 1 0 0 0,0-1 0 0 0,-1 0-1 0 0,1 1 1 0 0,-1-1 0 0 0,1 1 0 0 0,-1-1-1 0 0,0 1 1 0 0,0-1 0 0 0,1 1 0 0 0,-1 0-1 0 0,0-1 1 0 0,-1 1 0 0 0,1 0 0 0 0,-1-2-1 0 0,-6-5 3 0 0,0 0-1 0 0,-17-13 0 0 0,19 17-1 0 0,-21-16 3 0 0,0 1 0 0 0,-2 2 1 0 0,0 0-1 0 0,-61-23 0 0 0,49 25 5 0 0,0 2 0 0 0,-1 2 1 0 0,-59-7-1 0 0,76 14 24 0 0,0 2 0 0 0,-43 1-1 0 0,62 1-21 0 0,1 0 0 0 0,-1 0-1 0 0,0 1 1 0 0,1 0 0 0 0,0 0-1 0 0,-1 1 1 0 0,1 0 0 0 0,0 0-1 0 0,-1 0 1 0 0,1 0 0 0 0,0 1-1 0 0,1 0 1 0 0,-1 0-1 0 0,0 0 1 0 0,1 0 0 0 0,0 1-1 0 0,0 0 1 0 0,-7 7 0 0 0,10-8-5 0 0,-1-1 1 0 0,1 1 0 0 0,0 0-1 0 0,0 0 1 0 0,0 0 0 0 0,0 0-1 0 0,0 0 1 0 0,1 0 0 0 0,-1 0-1 0 0,1 0 1 0 0,0 0 0 0 0,0 0-1 0 0,0 0 1 0 0,0 0 0 0 0,1 0-1 0 0,-1 0 1 0 0,1 0 0 0 0,0 0 0 0 0,0 0-1 0 0,0 0 1 0 0,0 0 0 0 0,0-1-1 0 0,1 1 1 0 0,-1 0 0 0 0,3 3-1 0 0,3 4 8 0 0,1 0-1 0 0,0-1 1 0 0,0 0-1 0 0,19 16 0 0 0,-10-11 3 0 0,0-1 0 0 0,2-1-1 0 0,32 16 1 0 0,6 0 10 0 0,2-3-1 0 0,0-3 1 0 0,1-2-1 0 0,94 18 1 0 0,-1-17 13 0 0,-125-18-31 0 0,0-2 1 0 0,0-1 0 0 0,43-6-1 0 0,-68 5-5 0 0,1 1-1 0 0,-1-1 0 0 0,1 0 0 0 0,-1 0 0 0 0,0 0 0 0 0,1 0 0 0 0,-1 0 0 0 0,0-1 0 0 0,0 0 0 0 0,0 1 1 0 0,0-1-1 0 0,0-1 0 0 0,0 1 0 0 0,0 0 0 0 0,4-5 0 0 0,-6 5-1 0 0,0 0 0 0 0,0 0 0 0 0,0-1 0 0 0,0 1 0 0 0,0 0-1 0 0,-1 0 1 0 0,1 0 0 0 0,-1-1 0 0 0,0 1 0 0 0,1 0 0 0 0,-1-1 0 0 0,0 1 0 0 0,0 0 0 0 0,-1-1-1 0 0,1 1 1 0 0,0 0 0 0 0,-1-1 0 0 0,1 1 0 0 0,-1 0 0 0 0,0 0 0 0 0,0 0 0 0 0,0-1 0 0 0,0 1 0 0 0,-3-3-1 0 0,-4-8 3 0 0,0 0 0 0 0,-1 1 0 0 0,-1 1 0 0 0,0-1 0 0 0,0 2 0 0 0,-1-1 0 0 0,-17-11 0 0 0,6 6 1 0 0,-1 1 0 0 0,-1 1 0 0 0,-30-13 0 0 0,27 16 9 0 0,0 1-1 0 0,-1 1 1 0 0,0 2-1 0 0,-1 1 1 0 0,1 1 0 0 0,-1 1-1 0 0,0 2 1 0 0,-44 2-1 0 0,64 0 7 0 0,-1 2 0 0 0,0-1 0 0 0,1 1-1 0 0,-1 0 1 0 0,1 1 0 0 0,0 0 0 0 0,0 1 0 0 0,0 0-1 0 0,0 0 1 0 0,0 1 0 0 0,1 0 0 0 0,-12 10 0 0 0,16-12-7 0 0,0 0 1 0 0,1 1-1 0 0,0-1 1 0 0,-1 1-1 0 0,2 0 1 0 0,-1 0-1 0 0,0 0 1 0 0,1 0-1 0 0,-1 0 1 0 0,1 1 0 0 0,1-1-1 0 0,-1 1 1 0 0,0 0-1 0 0,1-1 1 0 0,0 1-1 0 0,0 0 1 0 0,1 0-1 0 0,-1 0 1 0 0,1-1-1 0 0,0 1 1 0 0,0 0-1 0 0,1 0 1 0 0,-1 0-1 0 0,1 0 1 0 0,0-1-1 0 0,1 1 1 0 0,1 5-1 0 0,2 2 8 0 0,2 1 1 0 0,-1-1-1 0 0,1 0 0 0 0,1 0 0 0 0,0-1 0 0 0,1 0 0 0 0,0-1 0 0 0,0 1 0 0 0,1-2 0 0 0,1 0 0 0 0,19 14 0 0 0,4 0 17 0 0,2-1 0 0 0,56 25 0 0 0,-54-30-40 0 0,1-1 0 0 0,1-3 0 0 0,1-1 0 0 0,-1-1-1 0 0,2-3 1 0 0,-1-1 0 0 0,47 1 0 0 0,-77-7-7 0 0,0-1 0 0 0,0-1 0 0 0,0 0 0 0 0,0 0 0 0 0,0-1 0 0 0,11-3 0 0 0,-20 4 5 0 0,0 0 1 0 0,0 1 0 0 0,0-1 0 0 0,0 0 0 0 0,0 0-1 0 0,0 0 1 0 0,0-1 0 0 0,0 1 0 0 0,0 0-1 0 0,-1-1 1 0 0,1 1 0 0 0,0-1 0 0 0,-1 0-1 0 0,1 1 1 0 0,-1-1 0 0 0,0 0 0 0 0,0 0-1 0 0,0 0 1 0 0,1 0 0 0 0,-2 0 0 0 0,1 0-1 0 0,0 0 1 0 0,0 0 0 0 0,-1-1 0 0 0,1 1-1 0 0,-1 0 1 0 0,0 0 0 0 0,1 0 0 0 0,-1-1 0 0 0,0 1-1 0 0,0 0 1 0 0,-1 0 0 0 0,1-1 0 0 0,0 1-1 0 0,-1 0 1 0 0,0-3 0 0 0,-3-5-10 0 0,1 1 0 0 0,-1-1 0 0 0,-1 1 0 0 0,0 0 0 0 0,0 0 0 0 0,-1 0 0 0 0,0 1 0 0 0,0-1 0 0 0,-1 2 0 0 0,-10-10 0 0 0,-7-6-21 0 0,-49-34 0 0 0,46 39 19 0 0,-1 1 0 0 0,0 1-1 0 0,-1 1 1 0 0,-1 2 0 0 0,0 1-1 0 0,-1 1 1 0 0,0 2-1 0 0,0 1 1 0 0,-1 1 0 0 0,0 2-1 0 0,-53-2 1 0 0,7 6 3 0 0,1 2 1 0 0,0 4-1 0 0,0 4 0 0 0,-111 26 1 0 0,130-20 29 0 0,0 2 1 0 0,2 3 0 0 0,0 2 0 0 0,2 3 0 0 0,0 2 0 0 0,-76 52 0 0 0,108-63 20 0 0,1 1 0 0 0,1 0 0 0 0,-35 39 0 0 0,47-46-24 0 0,0 0 1 0 0,1 0 0 0 0,0 1 0 0 0,1 0 0 0 0,0 0 0 0 0,0 1 0 0 0,2-1 0 0 0,-1 1-1 0 0,1 0 1 0 0,-2 15 0 0 0,5-20-7 0 0,1 0 1 0 0,-1 0-1 0 0,1 0 0 0 0,1 0 1 0 0,0 0-1 0 0,0 0 0 0 0,0 0 0 0 0,0 0 1 0 0,1-1-1 0 0,1 1 0 0 0,-1-1 0 0 0,1 1 1 0 0,0-1-1 0 0,0 0 0 0 0,1 0 0 0 0,0 0 1 0 0,5 7-1 0 0,0-3-2 0 0,1 0 1 0 0,0 0-1 0 0,0-1 1 0 0,0 0-1 0 0,1-1 1 0 0,1 0-1 0 0,19 10 1 0 0,-6-6-21 0 0,0-2 1 0 0,1 0-1 0 0,0-2 1 0 0,1 0-1 0 0,28 3 1 0 0,-12-5-43 0 0,-1-2 0 0 0,66-2-1 0 0,-90-3 42 0 0,-1 0 0 0 0,1-2 0 0 0,-1 1 0 0 0,0-2 0 0 0,0 0 0 0 0,0-2 0 0 0,-1 1 0 0 0,1-2 0 0 0,24-14 0 0 0,-34 17 11 0 0,-1 0 0 0 0,0 0 0 0 0,0-1 1 0 0,0 0-1 0 0,0 0 0 0 0,-1-1 0 0 0,0 0 1 0 0,0 0-1 0 0,0 0 0 0 0,-1 0 0 0 0,0-1 0 0 0,0 1 1 0 0,0-1-1 0 0,-1 0 0 0 0,0-1 0 0 0,-1 1 1 0 0,1 0-1 0 0,-2-1 0 0 0,1 1 0 0 0,-1-1 0 0 0,0 1 1 0 0,0-1-1 0 0,-1-15 0 0 0,-1 14 13 0 0,0 0 1 0 0,-1 0-1 0 0,0 0 0 0 0,0 0 1 0 0,0 0-1 0 0,-1 1 0 0 0,-1-1 1 0 0,0 1-1 0 0,0-1 0 0 0,0 1 1 0 0,-1 0-1 0 0,0 1 0 0 0,-1-1 0 0 0,1 1 1 0 0,-2 0-1 0 0,1 1 0 0 0,-1-1 1 0 0,-8-5-1 0 0,5 5 10 0 0,1 1 1 0 0,-1 0-1 0 0,0 1 0 0 0,0 0 1 0 0,0 1-1 0 0,-1 0 0 0 0,0 1 1 0 0,0 0-1 0 0,0 0 0 0 0,0 1 1 0 0,0 1-1 0 0,0 0 0 0 0,-1 0 1 0 0,-20 3-1 0 0,8 1 20 0 0,0 1 1 0 0,0 1-1 0 0,1 1 0 0 0,0 1 1 0 0,0 1-1 0 0,-25 13 0 0 0,33-14-7 0 0,1 0 0 0 0,1 1 0 0 0,-1 1 0 0 0,1 0-1 0 0,1 1 1 0 0,0 1 0 0 0,0 0 0 0 0,1 0 0 0 0,0 1-1 0 0,-13 20 1 0 0,22-29-22 0 0,0 0-1 0 0,0 1 0 0 0,0 0 1 0 0,0-1-1 0 0,1 1 1 0 0,0 0-1 0 0,0 0 1 0 0,0 0-1 0 0,0 0 0 0 0,0 0 1 0 0,1 0-1 0 0,0 0 1 0 0,0 0-1 0 0,0 0 0 0 0,0 0 1 0 0,1 5-1 0 0,1-4-1 0 0,0 0-1 0 0,-1 0 1 0 0,2 0-1 0 0,-1 0 1 0 0,0 0-1 0 0,1-1 1 0 0,0 1-1 0 0,0-1 1 0 0,1 0-1 0 0,-1 0 1 0 0,5 4-1 0 0,4 2 0 0 0,0 0 0 0 0,1 0-1 0 0,0-2 1 0 0,1 1 0 0 0,0-2 0 0 0,1 0-1 0 0,18 6 1 0 0,5 0-22 0 0,1-2-1 0 0,0-1 0 0 0,1-2 0 0 0,0-2 0 0 0,71 1 1 0 0,-75-7-6 0 0,-1-2 0 0 0,0-1 0 0 0,1-2 0 0 0,-1-1 0 0 0,-1-2 0 0 0,63-22 0 0 0,-83 24 16 0 0,0-1-1 0 0,-1-1 1 0 0,1 1-1 0 0,-1-2 1 0 0,-1 0 0 0 0,0-1-1 0 0,0 0 1 0 0,15-17 0 0 0,-22 22 3 0 0,-1 0 1 0 0,0 0 0 0 0,0 0 0 0 0,0-1 0 0 0,-1 0-1 0 0,0 1 1 0 0,0-1 0 0 0,0 0 0 0 0,-1-1-1 0 0,1 1 1 0 0,-2 0 0 0 0,1-1 0 0 0,-1 1-1 0 0,0-1 1 0 0,0 1 0 0 0,-1-1 0 0 0,1 1-1 0 0,-2-1 1 0 0,1 0 0 0 0,-1 1 0 0 0,0-1-1 0 0,-2-9 1 0 0,1 12 5 0 0,0-1 0 0 0,0 1 0 0 0,0-1-1 0 0,0 1 1 0 0,-1 0 0 0 0,1 0 0 0 0,-1 0 0 0 0,0 0 0 0 0,-1 0-1 0 0,1 1 1 0 0,0-1 0 0 0,-1 1 0 0 0,0 0 0 0 0,-5-3-1 0 0,3 3 6 0 0,0-1-1 0 0,-1 1 1 0 0,1 1 0 0 0,-1 0-1 0 0,0-1 1 0 0,1 2-1 0 0,-1-1 1 0 0,-14 0-1 0 0,2 1 10 0 0,0 2-1 0 0,0 0 1 0 0,0 1-1 0 0,0 1 0 0 0,1 1 1 0 0,-26 8-1 0 0,21-5 22 0 0,-39 18 0 0 0,56-22-30 0 0,0 1 0 0 0,-1-1 0 0 0,1 1 0 0 0,0 0-1 0 0,1 1 1 0 0,-1 0 0 0 0,1-1 0 0 0,0 2 0 0 0,0-1 0 0 0,-6 10 0 0 0,10-13-7 0 0,0-1 0 0 0,0 1 0 0 0,0 0 0 0 0,0 0 0 0 0,1 0 0 0 0,-1 0 0 0 0,1 0 0 0 0,-1 0 0 0 0,1 0 0 0 0,0 0 0 0 0,0 0 0 0 0,0 0 0 0 0,0 0 0 0 0,0 0 0 0 0,0 0 0 0 0,0 0 0 0 0,1 0 1 0 0,-1 0-1 0 0,1 0 0 0 0,0 0 0 0 0,-1 0 0 0 0,1 0 0 0 0,0 0 0 0 0,0 0 0 0 0,0-1 0 0 0,0 1 0 0 0,1 0 0 0 0,-1-1 0 0 0,0 1 0 0 0,1-1 0 0 0,1 2 0 0 0,4 3-1 0 0,0 0-1 0 0,0-1 0 0 0,0 1 1 0 0,1-2-1 0 0,15 8 1 0 0,-1-3-15 0 0,1-1 1 0 0,0-1 0 0 0,1-1 0 0 0,-1 0 0 0 0,1-2 0 0 0,27 1-1 0 0,8-3-61 0 0,78-5 0 0 0,-87-1-1 0 0,89-17 1 0 0,-124 18 64 0 0,1-2-1 0 0,0 0 1 0 0,-1 0-1 0 0,0-2 1 0 0,0 0 0 0 0,-1 0-1 0 0,0-1 1 0 0,0-1 0 0 0,19-16-1 0 0,-27 19 8 0 0,0 0 0 0 0,0 0 0 0 0,-1-1 0 0 0,1 0 0 0 0,-2 0 0 0 0,1 0 0 0 0,-1 0 0 0 0,0-1 0 0 0,0 1 0 0 0,-1-1 0 0 0,0 0 0 0 0,3-17 0 0 0,-4 14 0 0 0,-1 0-1 0 0,0 0 0 0 0,-1-1 0 0 0,0 1 1 0 0,-1 0-1 0 0,0 0 0 0 0,-1 0 1 0 0,-6-21-1 0 0,1 10 4 0 0,-2 1 0 0 0,0 1 0 0 0,-1 0 0 0 0,-1 0 0 0 0,-1 1 0 0 0,-1 0 0 0 0,0 1 0 0 0,-1 0 0 0 0,-21-18 0 0 0,21 22 16 0 0,-2 1 0 0 0,0 1 0 0 0,-34-21-1 0 0,41 28 2 0 0,1 0 0 0 0,-1 1-1 0 0,0 1 1 0 0,-1-1 0 0 0,1 1-1 0 0,-1 1 1 0 0,1 0 0 0 0,-1 0-1 0 0,0 1 1 0 0,-12-1 0 0 0,18 3-10 0 0,0-1 1 0 0,0 1-1 0 0,0 0 1 0 0,0 0-1 0 0,0 0 1 0 0,0 1-1 0 0,0-1 1 0 0,1 1-1 0 0,-1 0 1 0 0,0 0-1 0 0,1 0 1 0 0,-1 0-1 0 0,1 1 1 0 0,0 0-1 0 0,0-1 1 0 0,0 1-1 0 0,0 0 1 0 0,0 0-1 0 0,1 1 1 0 0,-1-1-1 0 0,1 1 1 0 0,0-1-1 0 0,0 1 1 0 0,0 0-1 0 0,1-1 1 0 0,-1 1-1 0 0,1 0 1 0 0,0 0-1 0 0,0 0 1 0 0,0 0-1 0 0,1 1 1 0 0,-1-1-1 0 0,1 0 1 0 0,0 0-1 0 0,0 0 1 0 0,0 0 0 0 0,1 0-1 0 0,0 0 1 0 0,0 0-1 0 0,0 0 1 0 0,0 0-1 0 0,3 6 1 0 0,2 2-1 0 0,1 0 1 0 0,1 0 0 0 0,0-1-1 0 0,1 0 1 0 0,0 0-1 0 0,0-1 1 0 0,1 0 0 0 0,1-1-1 0 0,19 14 1 0 0,11 4 1 0 0,56 28 0 0 0,-62-36-29 0 0,2-2-1 0 0,0-2 0 0 0,0-1 0 0 0,2-2 1 0 0,-1-2-1 0 0,2-1 0 0 0,-1-2 0 0 0,1-2 1 0 0,0-2-1 0 0,0-1 0 0 0,53-5 1 0 0,-87 3 17 0 0,0-1 0 0 0,-1 0 0 0 0,1 0 0 0 0,-1 0 1 0 0,1-1-1 0 0,-1 0 0 0 0,0 0 0 0 0,0 0 0 0 0,0-1 1 0 0,0 1-1 0 0,0-1 0 0 0,0-1 0 0 0,-1 1 0 0 0,1-1 1 0 0,5-6-1 0 0,-7 7 3 0 0,-1-1-1 0 0,0 1 1 0 0,0-1 0 0 0,0 0 0 0 0,0 0-1 0 0,-1 0 1 0 0,1 0 0 0 0,-1-1 0 0 0,0 1-1 0 0,0 0 1 0 0,0 0 0 0 0,-1-1 0 0 0,0 1 0 0 0,0-1-1 0 0,0 1 1 0 0,0 0 0 0 0,-1-1 0 0 0,1 1-1 0 0,-1 0 1 0 0,0 0 0 0 0,-2-5 0 0 0,-3-9-2 0 0,-1 0 0 0 0,0 1 0 0 0,-1 0 0 0 0,-13-18 0 0 0,-4-8-3 0 0,-3 2 1 0 0,-1 1-1 0 0,-2 2 0 0 0,-49-48 1 0 0,59 67 12 0 0,-1 1 1 0 0,0 1 0 0 0,-44-25 0 0 0,49 33 10 0 0,1 1 1 0 0,-2 0-1 0 0,1 2 1 0 0,-1 0 0 0 0,0 1-1 0 0,-29-4 1 0 0,40 8-11 0 0,-1 0 0 0 0,0 1-1 0 0,0 0 1 0 0,0 1 0 0 0,1-1 0 0 0,-1 2 0 0 0,0-1 0 0 0,1 1 0 0 0,-1 0 0 0 0,1 0 0 0 0,-1 1 0 0 0,1 0 0 0 0,0 1 0 0 0,0 0 0 0 0,1 0 0 0 0,-1 0 0 0 0,1 0 0 0 0,0 1 0 0 0,0 0 0 0 0,0 1 0 0 0,1-1 0 0 0,0 1 0 0 0,0 0 0 0 0,0 1 0 0 0,1-1 0 0 0,0 1 0 0 0,0 0 0 0 0,0 0 0 0 0,1 0 0 0 0,0 0 0 0 0,1 0 0 0 0,0 1 0 0 0,0-1 0 0 0,0 1-1 0 0,1 0 1 0 0,0-1 0 0 0,1 1 0 0 0,-1 0 0 0 0,2 0 0 0 0,1 15 0 0 0,1-9-6 0 0,0 0-1 0 0,1 0 1 0 0,1-1-1 0 0,0 1 0 0 0,1-1 1 0 0,1 0-1 0 0,0 0 1 0 0,0-1-1 0 0,1 0 1 0 0,1 0-1 0 0,0-1 0 0 0,0 0 1 0 0,16 13-1 0 0,2 0-25 0 0,0-1 1 0 0,2-1-1 0 0,0-2 0 0 0,2-1 0 0 0,0-1 0 0 0,1-1 0 0 0,0-2 1 0 0,1-2-1 0 0,1-1 0 0 0,0-1 0 0 0,49 8 0 0 0,-61-15-23 0 0,1-2 0 0 0,-1 0-1 0 0,38-3 1 0 0,-54 1 36 0 0,0-1-1 0 0,0 0 1 0 0,0-1 0 0 0,0 1 0 0 0,0-1 0 0 0,-1 0-1 0 0,1-1 1 0 0,7-4 0 0 0,-10 6 6 0 0,-1-1-1 0 0,1 0 1 0 0,-1 0-1 0 0,0 0 1 0 0,0-1-1 0 0,1 1 1 0 0,-2 0 0 0 0,1-1-1 0 0,0 1 1 0 0,0-1-1 0 0,-1 0 1 0 0,1 0-1 0 0,-1 1 1 0 0,0-1 0 0 0,0 0-1 0 0,0 0 1 0 0,1-5-1 0 0,-2 1 0 0 0,1 0-1 0 0,-1 0 0 0 0,0 0 0 0 0,0 0 1 0 0,-1 0-1 0 0,0 0 0 0 0,0 0 1 0 0,-5-13-1 0 0,2 7-7 0 0,-1 0 1 0 0,-1 1-1 0 0,-12-21 1 0 0,10 21 5 0 0,0 1 1 0 0,0-1 0 0 0,-1 2 0 0 0,0-1 0 0 0,-1 1 0 0 0,-19-15 0 0 0,7 9 5 0 0,-1 0 1 0 0,0 2 0 0 0,-1 1 0 0 0,0 0 0 0 0,-1 2 0 0 0,-1 1 0 0 0,0 1-1 0 0,0 1 1 0 0,-52-8 0 0 0,51 13 6 0 0,0 2-1 0 0,0 1 1 0 0,0 1-1 0 0,-30 5 1 0 0,-17 5 7 0 0,0 4 0 0 0,1 2 0 0 0,-122 47 1 0 0,53-1 18 0 0,-140 84 0 0 0,93-25 36 0 0,150-92-11 0 0,1 1 1 0 0,-47 52-1 0 0,75-73-37 0 0,1 1 1 0 0,0 1-1 0 0,0-1 0 0 0,1 2 0 0 0,1-1 1 0 0,0 1-1 0 0,1 0 0 0 0,0 0 0 0 0,-4 16 1 0 0,8-21-24 0 0,1-1 1 0 0,-1 1-1 0 0,1 0 1 0 0,1 0-1 0 0,0 0 1 0 0,0-1-1 0 0,0 1 1 0 0,1 0-1 0 0,0 0 1 0 0,1 0 0 0 0,-1-1-1 0 0,2 1 1 0 0,-1-1-1 0 0,1 1 1 0 0,0-1-1 0 0,0 0 1 0 0,1 0-1 0 0,5 7 1 0 0,-6-10-33 0 0,0 0 0 0 0,1 0 1 0 0,-1-1-1 0 0,1 1 0 0 0,0-1 0 0 0,0 0 1 0 0,5 3-1 0 0,-7-5-7 0 0,-2-3-12 0 0,-1 0 48 0 0,1 0-1 0 0,-1 1 0 0 0,0-1 1 0 0,1 0-1 0 0,-1 0 0 0 0,0 1 1 0 0,0-1-1 0 0,0 0 0 0 0,0 1 1 0 0,0-1-1 0 0,-2-2 0 0 0,-1 0-8 0 0,-5-6-5 0 0,0 0 1 0 0,0 1-1 0 0,-1 0 1 0 0,-1 0-1 0 0,-13-8 1 0 0,16 11 11 0 0,-61-42-50 0 0,-2 3-1 0 0,-2 3 1 0 0,-90-37-1 0 0,69 41 3 0 0,-1 4 0 0 0,-140-30 0 0 0,54 30-28 0 0,-241-15 1 0 0,-190 31-36 0 0,-297 52-28 0 0,1 47 40 0 0,476-30 68 0 0,251-29 19 0 0,-583 62-26 0 0,647-78 48 0 0,96-6-17 0 0,-1-1 0 0 0,0-1 0 0 0,-30-7-1 0 0,50 9 7 0 0,-1 0 0 0 0,1-1 0 0 0,0 1 0 0 0,0-1-1 0 0,0 1 1 0 0,0-1 0 0 0,0 1 0 0 0,0-1 0 0 0,0 0-1 0 0,0 0 1 0 0,0 0 0 0 0,0 0 0 0 0,1-1 0 0 0,-1 1-1 0 0,0 0 1 0 0,1-1 0 0 0,-1 1 0 0 0,1-1 0 0 0,-1 0-1 0 0,1 1 1 0 0,0-1 0 0 0,0 0 0 0 0,0 0 0 0 0,0 0 0 0 0,0 0-1 0 0,0 0 1 0 0,0 0 0 0 0,1 0 0 0 0,-1 0 0 0 0,1 0-1 0 0,-1 0 1 0 0,1 0 0 0 0,0-4 0 0 0,-4-23-36 0 0,-2 1 0 0 0,-1 0 0 0 0,0 0 0 0 0,-3 0 0 0 0,0 1 0 0 0,-25-46 0 0 0,24 54 46 0 0,-1 1-1 0 0,-1 1 0 0 0,-1 0 0 0 0,0 1 1 0 0,-2 0-1 0 0,1 2 0 0 0,-2-1 0 0 0,-27-17 1 0 0,19 16 6 0 0,-2 1 0 0 0,1 2 0 0 0,-2 1 0 0 0,0 0 0 0 0,-45-11 0 0 0,19 12 18 0 0,0 2 0 0 0,-1 2 0 0 0,1 2 0 0 0,-1 3-1 0 0,0 2 1 0 0,-72 10 0 0 0,124-9-23 0 0,-26 2 38 0 0,-36 10-1 0 0,58-12-28 0 0,0 1-1 0 0,0 0 0 0 0,1 1 1 0 0,-1 0-1 0 0,1 0 0 0 0,-1 0 0 0 0,1 1 1 0 0,0 0-1 0 0,1 0 0 0 0,-11 9 1 0 0,15-11-8 0 0,0-1 1 0 0,0 0 0 0 0,0 0-1 0 0,0 0 1 0 0,0 0-1 0 0,1 1 1 0 0,-1-1 0 0 0,0 0-1 0 0,1 1 1 0 0,-1-1 0 0 0,1 0-1 0 0,-1 1 1 0 0,1-1-1 0 0,0 1 1 0 0,0-1 0 0 0,0 1-1 0 0,-1-1 1 0 0,2 1 0 0 0,-1-1-1 0 0,0 0 1 0 0,0 1 0 0 0,0-1-1 0 0,0 1 1 0 0,1-1-1 0 0,-1 1 1 0 0,1-1 0 0 0,-1 0-1 0 0,1 1 1 0 0,0-1 0 0 0,-1 0-1 0 0,1 0 1 0 0,0 1-1 0 0,0-1 1 0 0,0 0 0 0 0,0 0-1 0 0,2 2 1 0 0,3 2 8 0 0,-1 0 0 0 0,1-1 0 0 0,0 1 0 0 0,1-1 0 0 0,-1 0 0 0 0,9 3 0 0 0,11 4 5 0 0,0-1 0 0 0,1-2 1 0 0,0 0-1 0 0,1-2 0 0 0,35 4 1 0 0,-12-6-24 0 0,0-1 0 0 0,55-5 0 0 0,-90 1 3 0 0,-1-1 0 0 0,1 0-1 0 0,18-5 1 0 0,-30 6 2 0 0,0-1 0 0 0,0 1 1 0 0,0-1-1 0 0,0 0 0 0 0,0 0 0 0 0,-1-1 1 0 0,5-2-1 0 0,-6 3 1 0 0,-1 1-1 0 0,1 0 1 0 0,-1-1 0 0 0,0 1-1 0 0,0-1 1 0 0,0 1 0 0 0,1-1-1 0 0,-1 0 1 0 0,-1 1 0 0 0,1-1 0 0 0,0 0-1 0 0,0 0 1 0 0,-1 0 0 0 0,1 0-1 0 0,-1 0 1 0 0,1-3 0 0 0,-1 2-1 0 0,0 0 1 0 0,-1 0 0 0 0,1 0-1 0 0,-1 1 1 0 0,1-1 0 0 0,-1 0-1 0 0,0 0 1 0 0,0 0 0 0 0,0 1-1 0 0,0-1 1 0 0,-1 0 0 0 0,1 1-1 0 0,-1-1 1 0 0,1 1 0 0 0,-1 0-1 0 0,0 0 1 0 0,-4-4 0 0 0,-3-2-4 0 0,0 0 0 0 0,-20-12-1 0 0,10 8 7 0 0,0 1-1 0 0,-1 1 0 0 0,-39-13 1 0 0,-7 0 14 0 0,-2 3 0 0 0,0 3 0 0 0,-1 3 0 0 0,-89-7 0 0 0,-105 21 95 0 0,218 3-69 0 0,-1 3 0 0 0,1 1 0 0 0,-75 23 1 0 0,111-27-33 0 0,-1 1 0 0 0,1 0 0 0 0,-1 0-1 0 0,-11 9 1 0 0,20-12-7 0 0,-1 0 0 0 0,1 0 0 0 0,-1 1 0 0 0,1-1 0 0 0,-1 0 0 0 0,1 1 0 0 0,0-1 0 0 0,0 1 0 0 0,0-1 0 0 0,0 1 0 0 0,0-1 0 0 0,0 1 0 0 0,-1 3 0 0 0,2-4-1 0 0,0 0 1 0 0,0 0-1 0 0,0 1 0 0 0,0-1 1 0 0,0 0-1 0 0,0 0 1 0 0,0 0-1 0 0,1 0 0 0 0,-1 0 1 0 0,0 0-1 0 0,1 0 1 0 0,-1 0-1 0 0,1 0 0 0 0,-1 0 1 0 0,1 0-1 0 0,-1 0 1 0 0,1 0-1 0 0,0 0 1 0 0,0 0-1 0 0,-1 0 0 0 0,1 0 1 0 0,0-1-1 0 0,0 1 1 0 0,0 0-1 0 0,1 0 0 0 0,6 4 4 0 0,-1 0-1 0 0,1-1 0 0 0,0 0 0 0 0,0-1 0 0 0,0 1 1 0 0,12 2-1 0 0,55 10 10 0 0,-70-15-13 0 0,45 8 4 0 0,0-3 1 0 0,1-2-1 0 0,0-2 0 0 0,0-2 0 0 0,0-2 1 0 0,96-18-1 0 0,-139 18-2 0 0,0 0 0 0 0,-1 0-1 0 0,1-1 1 0 0,-1 0 0 0 0,1 0 0 0 0,-1-1 0 0 0,10-6 0 0 0,-16 9-3 0 0,0 0 1 0 0,0 0 0 0 0,0 0 0 0 0,1 0 0 0 0,-1 0-1 0 0,0 0 1 0 0,0-1 0 0 0,-1 1 0 0 0,1 0 0 0 0,0-1-1 0 0,0 1 1 0 0,-1-1 0 0 0,1 1 0 0 0,-1-1 0 0 0,1 1-1 0 0,-1-1 1 0 0,1-2 0 0 0,-1 2-1 0 0,0 0 0 0 0,-1-1 1 0 0,1 1-1 0 0,-1 0 0 0 0,1 0 0 0 0,-1 0 0 0 0,0 0 1 0 0,0 0-1 0 0,0 0 0 0 0,0 0 0 0 0,0 0 0 0 0,0 0 1 0 0,0 0-1 0 0,-1 0 0 0 0,1 0 0 0 0,-3-1 0 0 0,-5-6-5 0 0,0 1 0 0 0,-1 0 0 0 0,0 0 0 0 0,0 1 0 0 0,-1 0 0 0 0,0 1 0 0 0,-14-6 0 0 0,-7-2 2 0 0,-46-12 0 0 0,32 14 0 0 0,0 1 1 0 0,-1 3-1 0 0,0 2 1 0 0,-1 2-1 0 0,1 2 1 0 0,-74 6-1 0 0,115-3 7 0 0,-43 7 28 0 0,46-8-26 0 0,1 1 0 0 0,0 0 0 0 0,-1 0 0 0 0,1 0 0 0 0,0 0 0 0 0,0 0 0 0 0,-1 0 0 0 0,1 0 0 0 0,0 1 0 0 0,0-1 0 0 0,0 1 0 0 0,0-1 0 0 0,1 1 0 0 0,-1 0 0 0 0,0 0 0 0 0,-2 4 0 0 0,6-2 35 0 0,4 1-27 0 0,-1 0 0 0 0,1-1 0 0 0,0 0 0 0 0,0 0 0 0 0,0 0 0 0 0,0 0 0 0 0,1-1-1 0 0,10 4 1 0 0,62 16 53 0 0,-73-22-62 0 0,116 24 76 0 0,1-5 1 0 0,1-5-1 0 0,228-3 1 0 0,3-29 62 0 0,-293 11-97 0 0,0-1 0 0 0,-1-4 0 0 0,72-22 0 0 0,-125 30-33 0 0,0 0 1 0 0,0 0-1 0 0,-1-1 0 0 0,0 0 1 0 0,1 0-1 0 0,-1-1 1 0 0,10-9-1 0 0,-15 13-11 0 0,-1 0 1 0 0,0-1-1 0 0,0 1 0 0 0,1 0 0 0 0,-1-1 0 0 0,0 1 1 0 0,0-1-1 0 0,0 0 0 0 0,0 1 0 0 0,-1-1 1 0 0,1 0-1 0 0,0 1 0 0 0,-1-1 0 0 0,1 0 1 0 0,-1 0-1 0 0,0 0 0 0 0,0 1 0 0 0,1-1 1 0 0,-1 0-1 0 0,0 0 0 0 0,0 0 0 0 0,-1 0 1 0 0,1 1-1 0 0,0-1 0 0 0,-1 0 0 0 0,1 0 1 0 0,-1 0-1 0 0,1 1 0 0 0,-1-1 0 0 0,0 0 1 0 0,0 1-1 0 0,0-1 0 0 0,0 1 0 0 0,0-1 1 0 0,0 1-1 0 0,0-1 0 0 0,0 1 0 0 0,-1 0 1 0 0,1-1-1 0 0,-1 1 0 0 0,-1-1 0 0 0,-9-7 1 0 0,0 0 1 0 0,0 1-1 0 0,-1 1 0 0 0,0 0 0 0 0,0 1 0 0 0,-1 0 0 0 0,1 1 0 0 0,-1 0 0 0 0,-28-4 1 0 0,-10 0 0 0 0,-74-3 1 0 0,65 8 1 0 0,0 3 1 0 0,0 3-1 0 0,1 3 1 0 0,-1 2-1 0 0,-114 29 1 0 0,166-34-4 0 0,0 2 1 0 0,0-1 0 0 0,0 1-1 0 0,0 1 1 0 0,0 0 0 0 0,1 0-1 0 0,-12 10 1 0 0,18-14-1 0 0,0 1 0 0 0,1-1-1 0 0,-1 1 1 0 0,1 0 0 0 0,-1 0-1 0 0,1 0 1 0 0,0 0 0 0 0,-1 0 0 0 0,1 0-1 0 0,0 0 1 0 0,1 0 0 0 0,-1 0-1 0 0,0 1 1 0 0,1-1 0 0 0,-2 4 0 0 0,3-3 1 0 0,-1-1 0 0 0,0 1 0 0 0,1-1 0 0 0,-1 1 1 0 0,1-1-1 0 0,0 1 0 0 0,0-1 0 0 0,0 0 0 0 0,0 1 1 0 0,0-1-1 0 0,0 0 0 0 0,1 0 0 0 0,-1 0 1 0 0,1 0-1 0 0,-1 0 0 0 0,1 0 0 0 0,0 0 0 0 0,2 1 1 0 0,6 6 8 0 0,0-1 0 0 0,1 0 0 0 0,0 0 1 0 0,0-1-1 0 0,1-1 0 0 0,18 8 1 0 0,45 16 20 0 0,0-4 1 0 0,2-3 0 0 0,0-4-1 0 0,87 11 1 0 0,334 7 93 0 0,-139-39-47 0 0,-243-5-39 0 0,126-24 0 0 0,-228 28-39 0 0,64-14 15 0 0,-72 16-16 0 0,1-1 0 0 0,-1-1 1 0 0,0 1-1 0 0,0-1 1 0 0,0 0-1 0 0,-1-1 0 0 0,1 1 1 0 0,-1-1-1 0 0,7-6 1 0 0,-11 9-3 0 0,0 0-1 0 0,0 0 1 0 0,0 0 0 0 0,0 0 0 0 0,0-1 0 0 0,0 1 0 0 0,-1 0 0 0 0,1 0-1 0 0,-1-1 1 0 0,1 1 0 0 0,-1 0 0 0 0,1-1 0 0 0,-1 1 0 0 0,0 0 0 0 0,1-1 0 0 0,-1 1-1 0 0,0-1 1 0 0,0 1 0 0 0,0-1 0 0 0,0 1 0 0 0,0 0 0 0 0,0-1 0 0 0,-1 1 0 0 0,1-1-1 0 0,0 1 1 0 0,-1 0 0 0 0,1-1 0 0 0,-1 1 0 0 0,0 0 0 0 0,1 0 0 0 0,-1-1 0 0 0,0 1-1 0 0,0 0 1 0 0,1 0 0 0 0,-1 0 0 0 0,0 0 0 0 0,0 0 0 0 0,0 0 0 0 0,-1 0 0 0 0,0-1-1 0 0,-5-3 2 0 0,0-1-1 0 0,0 1 0 0 0,-1 1 0 0 0,0 0 1 0 0,-8-4-1 0 0,-6-1-1 0 0,0 1 0 0 0,-1 0 0 0 0,-36-6 1 0 0,-25 0-6 0 0,-1 4 0 0 0,-161 0 1 0 0,-122 27-30 0 0,293-10 31 0 0,2 4 0 0 0,-1 3 0 0 0,-79 26 0 0 0,144-37 0 0 0,-56 22-23 0 0,60-23 23 0 0,0 1 0 0 0,0 0 0 0 0,0 0 0 0 0,1 0-1 0 0,-1 1 1 0 0,1-1 0 0 0,0 1 0 0 0,0 0 0 0 0,1 0 0 0 0,-4 5-1 0 0,6-8 4 0 0,0 1-1 0 0,0-1 0 0 0,0 0 1 0 0,1 1-1 0 0,-1-1 0 0 0,0 1 1 0 0,1-1-1 0 0,0 1 0 0 0,-1-1 1 0 0,1 1-1 0 0,0 0 0 0 0,0-1 1 0 0,0 1-1 0 0,0-1 0 0 0,0 1 1 0 0,0 0-1 0 0,0-1 0 0 0,0 1 1 0 0,1-1-1 0 0,-1 1 0 0 0,1-1 1 0 0,-1 1-1 0 0,1-1 0 0 0,-1 1 1 0 0,1-1-1 0 0,0 1 0 0 0,0-1 1 0 0,0 0-1 0 0,0 1 0 0 0,0-1 1 0 0,0 0-1 0 0,0 0 0 0 0,0 0 1 0 0,2 1-1 0 0,4 4 1 0 0,-1-2 1 0 0,1 1-1 0 0,0-1 1 0 0,0 0-1 0 0,11 3 1 0 0,13 5 5 0 0,1-2 1 0 0,0-1 0 0 0,58 8 0 0 0,95 1 9 0 0,-169-17-15 0 0,65 5-2 0 0,-1-5 0 0 0,0-2 0 0 0,1-5 1 0 0,-1-3-1 0 0,80-19 0 0 0,-147 25-3 0 0,6-1 1 0 0,-1-1-1 0 0,28-11 1 0 0,-41 14 1 0 0,-1 0 0 0 0,0 0 0 0 0,0 0 0 0 0,0-1 0 0 0,0 1 0 0 0,-1-1 0 0 0,1 0 0 0 0,-1 0 0 0 0,1 0 0 0 0,-1 0 0 0 0,0-1-1 0 0,0 0 1 0 0,-1 1 0 0 0,1-1 0 0 0,-1 0 0 0 0,3-6 0 0 0,-4 7 0 0 0,-1-1-1 0 0,1 1 0 0 0,-1-1 1 0 0,0 0-1 0 0,0 1 0 0 0,0-1 1 0 0,0 0-1 0 0,-1 0 0 0 0,1 1 1 0 0,-1-1-1 0 0,0 1 0 0 0,0-1 1 0 0,0 1-1 0 0,-1-1 0 0 0,1 1 1 0 0,-1 0-1 0 0,0-1 0 0 0,0 1 1 0 0,0 0-1 0 0,-5-5 0 0 0,-2-4-15 0 0,-2 1-1 0 0,1 0 0 0 0,-20-15 1 0 0,9 11 0 0 0,0 1 1 0 0,-1 1-1 0 0,0 1 1 0 0,-1 1-1 0 0,0 1 1 0 0,-1 1-1 0 0,-31-8 1 0 0,3 5-16 0 0,0 2 0 0 0,-77-5 0 0 0,93 13 22 0 0,0 1 0 0 0,0 2 1 0 0,0 2-1 0 0,-47 9 0 0 0,67-9 9 0 0,1 1 0 0 0,0 0 0 0 0,0 1 0 0 0,1 0 0 0 0,0 2 0 0 0,0-1 0 0 0,0 2 0 0 0,0 0 0 0 0,1 0 0 0 0,1 2-1 0 0,0-1 1 0 0,-16 17 0 0 0,24-22 4 0 0,1 0-1 0 0,-1 0 1 0 0,1 1-1 0 0,0-1 1 0 0,1 1-1 0 0,-1 0 1 0 0,1 0-1 0 0,0 0 1 0 0,0 0-1 0 0,1 0 0 0 0,-1 0 1 0 0,1 1-1 0 0,0-1 1 0 0,0 9-1 0 0,1-7 4 0 0,1 0-1 0 0,0 0 1 0 0,0 0-1 0 0,0 0 1 0 0,1 0-1 0 0,0 0 1 0 0,0 0-1 0 0,1 0 0 0 0,6 11 1 0 0,0-3 5 0 0,1 0 1 0 0,0-1-1 0 0,1-1 0 0 0,1 1 0 0 0,0-2 1 0 0,1 0-1 0 0,0 0 0 0 0,17 10 1 0 0,2-1-38 0 0,1-2 0 0 0,1-2 1 0 0,0-1-1 0 0,1-1 1 0 0,1-2-1 0 0,0-1 0 0 0,1-3 1 0 0,0 0-1 0 0,0-3 0 0 0,1-1 1 0 0,48 1-1 0 0,-85-6 24 0 0,7 0-31 0 0,0-1 0 0 0,0 1 0 0 0,-1-1-1 0 0,11-2 1 0 0,-17 3 28 0 0,-1-1-1 0 0,1 1 1 0 0,0 0-1 0 0,0 0 1 0 0,0 0 0 0 0,-1-1-1 0 0,1 1 1 0 0,0 0-1 0 0,0-1 1 0 0,-1 1-1 0 0,1-1 1 0 0,0 1-1 0 0,-1-1 1 0 0,1 1 0 0 0,0-1-1 0 0,-1 1 1 0 0,1-1-1 0 0,-1 1 1 0 0,1-1-1 0 0,-1 0 1 0 0,1 0-1 0 0,-1 1 1 0 0,1-1 0 0 0,-1 0-1 0 0,0 0 1 0 0,1 1-1 0 0,-1-1 1 0 0,0 0-1 0 0,0 0 1 0 0,0 0-1 0 0,0 1 1 0 0,0-1-1 0 0,0 0 1 0 0,0 0 0 0 0,0 0-1 0 0,0 1 1 0 0,0-1-1 0 0,0 0 1 0 0,0 0-1 0 0,0 0 1 0 0,-1 0-1 0 0,1 1 1 0 0,0-1 0 0 0,-1 0-1 0 0,1 0 1 0 0,0 1-1 0 0,-1-1 1 0 0,1 0-1 0 0,-1 1 1 0 0,1-1-1 0 0,-1 0 1 0 0,1 1-1 0 0,-1-1 1 0 0,-1 0 0 0 0,-2-4-17 0 0,0 1 0 0 0,-1-1 0 0 0,1 1 0 0 0,-1 0 1 0 0,-1 0-1 0 0,1 1 0 0 0,0 0 0 0 0,-1 0 0 0 0,0 0 1 0 0,-7-3-1 0 0,-10-2-28 0 0,-31-7 1 0 0,15 7-20 0 0,-76-7 0 0 0,-5 8-15 0 0,-159 11-1 0 0,190 4 89 0 0,0 4-1 0 0,1 4 1 0 0,-103 32-1 0 0,150-34 81 0 0,-78 37 0 0 0,103-43-31 0 0,0 2 0 0 0,0 0-1 0 0,1 0 1 0 0,1 2 0 0 0,-1 0 0 0 0,-23 27 0 0 0,35-36-33 0 0,0 1 0 0 0,0-1 0 0 0,1 1 0 0 0,0 0 0 0 0,-1 0 1 0 0,1 0-1 0 0,1 0 0 0 0,-1 0 0 0 0,1 1 0 0 0,-1-1 1 0 0,1 0-1 0 0,0 8 0 0 0,1-8-4 0 0,0 0 1 0 0,0-1-1 0 0,0 1 1 0 0,1-1-1 0 0,0 1 1 0 0,0-1-1 0 0,0 1 1 0 0,0-1-1 0 0,0 0 1 0 0,1 1-1 0 0,-1-1 1 0 0,1 0-1 0 0,0 0 1 0 0,0 0-1 0 0,0 0 1 0 0,5 5-1 0 0,1-1 6 0 0,0 1 1 0 0,1-1-1 0 0,0 0 0 0 0,0-1 0 0 0,0 0 0 0 0,1-1 0 0 0,11 5 0 0 0,-1-1 19 0 0,1-2 0 0 0,42 10 0 0 0,-2-7 22 0 0,87 4 0 0 0,-126-13-54 0 0,64 3 35 0 0,0-3 0 0 0,122-16 0 0 0,-180 12-37 0 0,138-21 8 0 0,-143 19-10 0 0,0-1-1 0 0,0-1 1 0 0,-1 0-1 0 0,0-2 1 0 0,29-16 0 0 0,-47 23-2 0 0,0-1 0 0 0,0 1 1 0 0,-1-1-1 0 0,1 0 1 0 0,-1-1-1 0 0,1 1 0 0 0,-1 0 1 0 0,0-1-1 0 0,0 0 0 0 0,-1 0 1 0 0,1 0-1 0 0,-1 0 1 0 0,1 0-1 0 0,-1 0 0 0 0,1-7 1 0 0,-2 9-2 0 0,-1-1 0 0 0,1 0 0 0 0,-1 0 0 0 0,0 0 0 0 0,0 1-1 0 0,0-1 1 0 0,0 0 0 0 0,0 0 0 0 0,-1 0 0 0 0,1 1 0 0 0,-1-1 0 0 0,0 0 0 0 0,0 1 0 0 0,0-1 0 0 0,0 0 0 0 0,0 1 0 0 0,-1-1 0 0 0,1 1 0 0 0,-1 0 0 0 0,0-1 0 0 0,1 1 0 0 0,-1 0 0 0 0,0 0 0 0 0,0 0-1 0 0,0 0 1 0 0,-1 1 0 0 0,-3-3 0 0 0,-6-4 0 0 0,-1 0 0 0 0,0 2-1 0 0,-1 0 1 0 0,0 0 0 0 0,0 1-1 0 0,0 1 1 0 0,0 0 0 0 0,-1 1-1 0 0,-25-2 1 0 0,-10 2-1 0 0,-80 5 1 0 0,35 5 2 0 0,-101 20 0 0 0,178-23-1 0 0,-33 5 22 0 0,-62 19-1 0 0,87-19 2 0 0,2 0 1 0 0,-1 1-1 0 0,1 2 1 0 0,-27 17-1 0 0,46-25-17 0 0,0-1-1 0 0,0 1 0 0 0,1 0 0 0 0,-1 0 1 0 0,1 0-1 0 0,0 1 0 0 0,-3 4 1 0 0,6-7-6 0 0,0-1 0 0 0,0 0 0 0 0,0 0 0 0 0,1 1 0 0 0,-1-1 0 0 0,1 0 0 0 0,-1 1 0 0 0,1-1 0 0 0,-1 1 0 0 0,1-1 1 0 0,-1 0-1 0 0,1 1 0 0 0,0-1 0 0 0,0 1 0 0 0,0-1 0 0 0,0 1 0 0 0,0-1 0 0 0,0 1 0 0 0,0-1 0 0 0,1 1 1 0 0,-1-1-1 0 0,1 0 0 0 0,-1 1 0 0 0,1-1 0 0 0,-1 1 0 0 0,1-1 0 0 0,0 0 0 0 0,-1 0 0 0 0,1 1 0 0 0,0-1 0 0 0,0 0 1 0 0,0 0-1 0 0,2 2 0 0 0,3 2 2 0 0,1 0 0 0 0,-1-1 0 0 0,1 0 0 0 0,0 0 0 0 0,0 0 0 0 0,0-1 0 0 0,13 4 0 0 0,4 0 5 0 0,29 4 1 0 0,-9-5-4 0 0,1-1 1 0 0,47-1-1 0 0,105-15-47 0 0,-184 9 39 0 0,194-26-86 0 0,-186 24 70 0 0,0-1 0 0 0,-1-1 0 0 0,1-1 0 0 0,-1-1 0 0 0,-1 0 0 0 0,1-2 0 0 0,-1 0 0 0 0,21-15 0 0 0,-36 21 13 0 0,0 1-1 0 0,1-1 1 0 0,-1 0 0 0 0,-1-1-1 0 0,1 1 1 0 0,0 0 0 0 0,-1-1-1 0 0,0 0 1 0 0,4-8 0 0 0,-6 10 2 0 0,-1 1 1 0 0,1-1 0 0 0,0 1-1 0 0,-1-1 1 0 0,1 0-1 0 0,-1 1 1 0 0,0-1-1 0 0,0 1 1 0 0,0-1-1 0 0,0 0 1 0 0,0 1 0 0 0,-1-1-1 0 0,1 0 1 0 0,-1 1-1 0 0,0-1 1 0 0,0 1-1 0 0,0-1 1 0 0,0 1-1 0 0,0-1 1 0 0,0 1 0 0 0,-1 0-1 0 0,-3-5 1 0 0,-4-4-4 0 0,-1 0 0 0 0,-1 1 0 0 0,0 0 0 0 0,-1 1 0 0 0,0 0 1 0 0,0 1-1 0 0,0 0 0 0 0,-1 1 0 0 0,-23-10 0 0 0,-5 2-5 0 0,-79-20 0 0 0,54 22 3 0 0,0 3-1 0 0,-1 3 1 0 0,-72 1 0 0 0,34 8 17 0 0,-135 18 1 0 0,215-17-7 0 0,-243 40 32 0 0,221-35-26 0 0,-12 3-1 0 0,-156 33 17 0 0,190-39-148 0 0,42-14-93 0 0,12-7 161 0 0,-12 6 17 0 0,-1-1 0 0 0,-1 0 0 0 0,0-1 1 0 0,-1-1-1 0 0,0 0 0 0 0,-1-1 0 0 0,0-1 0 0 0,20-30 1 0 0,-26 34 23 0 0,-1-1 0 0 0,-1 1 1 0 0,0-1-1 0 0,0 0 1 0 0,-2 0-1 0 0,1 0 1 0 0,-1 0-1 0 0,-1-1 1 0 0,0 1-1 0 0,-1-1 1 0 0,0 0-1 0 0,-1 1 1 0 0,-1-1-1 0 0,-2-20 1 0 0,-1 11 0 0 0,-1 1 1 0 0,-1-1 0 0 0,0 1 0 0 0,-2 0-1 0 0,-18-37 1 0 0,22 50 12 0 0,-1 1 0 0 0,1 0 0 0 0,-1 0 0 0 0,-1 0 0 0 0,1 0-1 0 0,-1 1 1 0 0,0 0 0 0 0,0 0 0 0 0,-1 0 0 0 0,0 1 0 0 0,0 0 0 0 0,0 0 0 0 0,-1 1 0 0 0,1 0 0 0 0,-1 1 0 0 0,0-1-1 0 0,0 1 1 0 0,-12-2 0 0 0,18 4 3 0 0,-1 0 0 0 0,1 1 1 0 0,-1 0-1 0 0,1-1 0 0 0,-1 1 0 0 0,1 0 0 0 0,-1 0 0 0 0,1 0 0 0 0,-1 1 0 0 0,1-1 1 0 0,-1 1-1 0 0,1-1 0 0 0,-1 1 0 0 0,1 0 0 0 0,0 0 0 0 0,-1 0 0 0 0,1 0 0 0 0,0 0 1 0 0,0 0-1 0 0,0 1 0 0 0,0-1 0 0 0,0 1 0 0 0,0 0 0 0 0,0-1 0 0 0,0 1 0 0 0,1 0 1 0 0,-1 0-1 0 0,1 0 0 0 0,-1 0 0 0 0,1 0 0 0 0,0 1 0 0 0,-2 3 0 0 0,1-1 0 0 0,1-1 0 0 0,0 1 0 0 0,1 0 0 0 0,-1-1 0 0 0,1 1 0 0 0,-1 0 0 0 0,1-1 0 0 0,1 1 0 0 0,-1 0 0 0 0,1-1 0 0 0,0 1 0 0 0,0 0 0 0 0,0-1 0 0 0,0 1 0 0 0,1-1 0 0 0,3 7 0 0 0,2 1-12 0 0,0-1 0 0 0,1 0 0 0 0,0-1 0 0 0,1 0 0 0 0,0 0-1 0 0,1-1 1 0 0,0 0 0 0 0,0 0 0 0 0,1-1 0 0 0,0-1 0 0 0,0 0 0 0 0,1 0 0 0 0,0-1 0 0 0,0 0-1 0 0,1-1 1 0 0,-1-1 0 0 0,1 0 0 0 0,0-1 0 0 0,0 0 0 0 0,0-1 0 0 0,16 1 0 0 0,-27-3 1 0 0,1 0 1 0 0,-1 0-1 0 0,1 0 1 0 0,-1 0-1 0 0,1-1 1 0 0,-1 1-1 0 0,1 0 1 0 0,-1-1 0 0 0,0 0-1 0 0,1 0 1 0 0,-1 0-1 0 0,0 0 1 0 0,0 0-1 0 0,0 0 1 0 0,1 0-1 0 0,-1-1 1 0 0,0 1 0 0 0,-1-1-1 0 0,1 1 1 0 0,0-1-1 0 0,3-4 1 0 0,-4 4 2 0 0,0 0 1 0 0,0-1-1 0 0,-1 1 1 0 0,1-1 0 0 0,-1 1-1 0 0,1-1 1 0 0,-1 1-1 0 0,0-1 1 0 0,0 1-1 0 0,0-1 1 0 0,0 0-1 0 0,0 1 1 0 0,0-1-1 0 0,-1 1 1 0 0,1-1-1 0 0,-1 1 1 0 0,0-1 0 0 0,0 1-1 0 0,0 0 1 0 0,-2-4-1 0 0,-7-12 1 0 0,0 0-1 0 0,-1 1 0 0 0,-1 0 1 0 0,-1 1-1 0 0,0 1 0 0 0,-25-23 1 0 0,13 16 20 0 0,-2 1-1 0 0,0 1 1 0 0,-36-20 0 0 0,55 35-13 0 0,-2-1 15 0 0,1 1 0 0 0,-1 0 0 0 0,0 1 0 0 0,-1 0-1 0 0,-10-3 1 0 0,19 6-14 0 0,0 1 0 0 0,1 0 0 0 0,-1-1 0 0 0,0 1 0 0 0,0 0 0 0 0,1 0 0 0 0,-1 0 0 0 0,0 0 0 0 0,0 0 0 0 0,1 1 0 0 0,-1-1 0 0 0,0 0 0 0 0,1 1 0 0 0,-1-1 0 0 0,0 1 0 0 0,1 0 0 0 0,-1-1 0 0 0,1 1 0 0 0,-1 0 0 0 0,1 0 0 0 0,0 0 0 0 0,-1 0 0 0 0,1 0 0 0 0,0 1 0 0 0,-1-1 0 0 0,1 0 0 0 0,0 0 0 0 0,0 1 0 0 0,0-1 0 0 0,0 1 0 0 0,1-1 0 0 0,-1 1 0 0 0,0-1 0 0 0,0 1 0 0 0,1 0 0 0 0,-1-1 0 0 0,1 1 0 0 0,0 0 0 0 0,-1 2 0 0 0,0 5 10 0 0,0 0 0 0 0,1 0 0 0 0,0 0 0 0 0,0 0 0 0 0,1 1 0 0 0,0-1 0 0 0,0 0 0 0 0,1 0 1 0 0,0-1-1 0 0,4 10 0 0 0,3 5 11 0 0,1-1 0 0 0,18 33 0 0 0,-12-30-11 0 0,1-1 0 0 0,0-1 0 0 0,2 0 0 0 0,1-1 0 0 0,1-2 1 0 0,0 0-1 0 0,2-1 0 0 0,0-1 0 0 0,32 19 0 0 0,-25-20-37 0 0,0-1 0 0 0,1-1 0 0 0,1-1 0 0 0,0-2 0 0 0,1-2 0 0 0,0-1 0 0 0,54 8 0 0 0,-75-15-13 0 0,0-1 0 0 0,0-1 0 0 0,-1 0 0 0 0,15-2 0 0 0,-24 2 30 0 0,1 0 0 0 0,0-1 1 0 0,-1 1-1 0 0,1-1 0 0 0,-1 1 0 0 0,1-1 0 0 0,-1 0 0 0 0,0 0 1 0 0,1 0-1 0 0,-1 0 0 0 0,0 0 0 0 0,0-1 0 0 0,0 1 0 0 0,1-1 0 0 0,-1 1 1 0 0,-1-1-1 0 0,1 0 0 0 0,0 0 0 0 0,0 0 0 0 0,-1 0 0 0 0,1 0 1 0 0,-1 0-1 0 0,0 0 0 0 0,1 0 0 0 0,0-4 0 0 0,-2 5 17 0 0,0 1-1 0 0,1-1 1 0 0,-1 0-1 0 0,0 0 0 0 0,0 0 1 0 0,0 0-1 0 0,0 0 1 0 0,0 0-1 0 0,0 0 1 0 0,0 0-1 0 0,0 0 0 0 0,-1 0 1 0 0,1 0-1 0 0,0 0 1 0 0,-1 1-1 0 0,1-1 1 0 0,0 0-1 0 0,-1 0 1 0 0,1 0-1 0 0,-1 0 0 0 0,1 1 1 0 0,-1-1-1 0 0,0 0 1 0 0,1 0-1 0 0,-2 0 1 0 0,0 0 75 0 0,-1 3-4 0 0,-2 2-55 0 0,-1 1 0 0 0,1 0-1 0 0,0 0 1 0 0,0 0-1 0 0,1 0 1 0 0,0 1 0 0 0,0 0-1 0 0,0 0 1 0 0,1 0 0 0 0,-1 0-1 0 0,1 1 1 0 0,1-1 0 0 0,-1 1-1 0 0,1-1 1 0 0,1 1 0 0 0,-1 0-1 0 0,1 0 1 0 0,0 8-1 0 0,-1 1 15 0 0,1 0-1 0 0,1 0 0 0 0,1 0 0 0 0,0 0 0 0 0,1 0 0 0 0,0 0 0 0 0,7 18 0 0 0,14 25 59 0 0,-17-46-63 0 0,0 1 1 0 0,0 0-1 0 0,4 24 1 0 0,-9-37-34 0 0,-1 1 0 0 0,0-1-1 0 0,0 0 1 0 0,0 1 0 0 0,0-1 0 0 0,0 1 0 0 0,0-1 0 0 0,0 1 0 0 0,-1-1 0 0 0,1 1 0 0 0,-1-1 0 0 0,1 0 0 0 0,-1 1 0 0 0,1-1 0 0 0,-1 0 0 0 0,0 1 0 0 0,1-1-1 0 0,-1 0 1 0 0,0 0 0 0 0,0 0 0 0 0,0 0 0 0 0,0 1 0 0 0,0-1 0 0 0,0-1 0 0 0,0 1 0 0 0,-1 0 0 0 0,1 0 0 0 0,0 0 0 0 0,0-1 0 0 0,-1 1 0 0 0,1 0 0 0 0,0-1-1 0 0,-1 1 1 0 0,1-1 0 0 0,-1 0 0 0 0,1 1 0 0 0,0-1 0 0 0,-3 0 0 0 0,-8 1-17 0 0,1 0 0 0 0,-1 0-1 0 0,-22-3 1 0 0,33 2 13 0 0,-654-97-373 0 0,623 91 358 0 0,-443-85-227 0 0,434 82 214 0 0,-546-119-406 0 0,83 28-101 0 0,348 82 335 0 0,-1 7 1 0 0,-201 10-1 0 0,-313 58-212 0 0,-9 71 77 0 0,19 56 93 0 0,390-101 159 0 0,237-73 59 0 0,-102 25-146 0 0,135-35 145 0 0,-8 1 28 0 0,9-1-8 0 0,-1 1 1 0 0,1-1-1 0 0,0 0 1 0 0,0 0-1 0 0,0 0 1 0 0,0 0-1 0 0,0 0 1 0 0,-1 0-1 0 0,1 0 1 0 0,0 0-1 0 0,0 0 1 0 0,0-1-1 0 0,0 1 1 0 0,0 0 0 0 0,-1 0-1 0 0,1 0 1 0 0,0 0-1 0 0,0 0 1 0 0,0 0-1 0 0,0 0 1 0 0,0 0-1 0 0,-1 0 1 0 0,1 0-1 0 0,0 0 1 0 0,0-1-1 0 0,0 1 1 0 0,0 0-1 0 0,0 0 1 0 0,0 0-1 0 0,0 0 1 0 0,0 0 0 0 0,0 0-1 0 0,-1-1 1 0 0,1 1-1 0 0,0 0 1 0 0,0 0-1 0 0,0 0 1 0 0,0 0-1 0 0,0 0 1 0 0,0-1-1 0 0,0 1 1 0 0,0 0-1 0 0,0 0 1 0 0,0 0-1 0 0,0 0 1 0 0,0 0 0 0 0,0-1-1 0 0,0 1 1 0 0,0 0-1 0 0,0 0 1 0 0,0 0-1 0 0,1 0 1 0 0,-1-1-1 0 0,0 1 1 0 0,0 0-1 0 0,0 0 1 0 0,0 0-1 0 0,0 0 1 0 0,0 0-1 0 0,0 0 1 0 0,0 0-1 0 0,1-1 1 0 0,22-36-178 0 0,-13 21 33 0 0,0 0 0 0 0,-1-1 1 0 0,8-19-1 0 0,-14 29 114 0 0,-1-1 0 0 0,0 1 0 0 0,0-1 0 0 0,-1 0 0 0 0,0 1 0 0 0,-1-1 0 0 0,1 0 0 0 0,-1 0-1 0 0,-1 1 1 0 0,1-1 0 0 0,-4-12 0 0 0,1 6 18 0 0,-1 0-1 0 0,-1 1 0 0 0,0-1 1 0 0,-1 1-1 0 0,0 0 1 0 0,-1 1-1 0 0,-1-1 0 0 0,0 1 1 0 0,0 1-1 0 0,-1 0 1 0 0,-1 0-1 0 0,0 0 0 0 0,0 2 1 0 0,-1-1-1 0 0,0 1 1 0 0,-1 1-1 0 0,-18-11 1 0 0,-20-8 10 0 0,-2 3 1 0 0,-1 2-1 0 0,-84-24 1 0 0,16 22 98 0 0,-149-10 0 0 0,157 24 108 0 0,-175 9 0 0 0,222 5-15 0 0,0 4 0 0 0,1 2 1 0 0,-126 37-1 0 0,168-39-118 0 0,1 0 1 0 0,0 2-1 0 0,1 0 0 0 0,0 2 0 0 0,0 0 1 0 0,-20 16-1 0 0,40-26-57 0 0,-1-1 1 0 0,0 0-1 0 0,0 0 0 0 0,1 1 0 0 0,-1-1 1 0 0,1 1-1 0 0,0-1 0 0 0,-1 1 1 0 0,1 0-1 0 0,0-1 0 0 0,0 1 1 0 0,0 0-1 0 0,0 0 0 0 0,0 0 0 0 0,0 0 1 0 0,1 0-1 0 0,-1 0 0 0 0,1 0 1 0 0,-1 0-1 0 0,1 0 0 0 0,0 0 0 0 0,0 4 1 0 0,0-4-6 0 0,1 0 1 0 0,0-1-1 0 0,0 1 1 0 0,0 0-1 0 0,0 0 1 0 0,1 0-1 0 0,-1-1 1 0 0,0 1 0 0 0,1 0-1 0 0,-1-1 1 0 0,1 1-1 0 0,0-1 1 0 0,-1 0-1 0 0,1 0 1 0 0,0 1-1 0 0,0-1 1 0 0,0 0-1 0 0,0-1 1 0 0,0 1-1 0 0,0 0 1 0 0,2 0-1 0 0,11 4-14 0 0,1-1-1 0 0,-1-1 0 0 0,1 0 1 0 0,28 1-1 0 0,66-5-102 0 0,88-17-57 0 0,-183 17 157 0 0,199-32-226 0 0,-181 25 174 0 0,0-1-1 0 0,0-1 1 0 0,-1-2-1 0 0,34-18 1 0 0,-58 26 49 0 0,0 0 0 0 0,0-1 1 0 0,-1 0-1 0 0,1-1 0 0 0,-1 0 0 0 0,0 0 0 0 0,-1 0 1 0 0,6-8-1 0 0,-9 11 8 0 0,-1 0 0 0 0,0-1 0 0 0,0 1 0 0 0,0-1-1 0 0,-1 1 1 0 0,1-1 0 0 0,-1 1 0 0 0,0-1 0 0 0,0 0 0 0 0,0 0 0 0 0,0 0 0 0 0,-1 1 0 0 0,0-1 0 0 0,1 0 0 0 0,-1 0-1 0 0,-1 0 1 0 0,1 0 0 0 0,-1 0 0 0 0,1 1 0 0 0,-1-1 0 0 0,-2-5 0 0 0,-1 0 2 0 0,0 0 1 0 0,-1 0-1 0 0,0 0 0 0 0,0 1 0 0 0,-1 0 1 0 0,0 0-1 0 0,-1 0 0 0 0,1 1 0 0 0,-2 0 1 0 0,1 0-1 0 0,-1 0 0 0 0,0 1 1 0 0,0 1-1 0 0,-1-1 0 0 0,1 1 0 0 0,-15-5 1 0 0,0 0 22 0 0,0 1-1 0 0,-1 1 1 0 0,0 2 0 0 0,0 0 0 0 0,-38-3 0 0 0,31 6 36 0 0,-1 1 0 0 0,1 2 1 0 0,-1 1-1 0 0,1 2 0 0 0,0 1 0 0 0,0 1 1 0 0,-35 11-1 0 0,57-13-41 0 0,-47 12 140 0 0,-69 29 0 0 0,110-38-92 0 0,1 1 1 0 0,-1 0-1 0 0,1 1 0 0 0,1 0 1 0 0,-1 1-1 0 0,2 1 0 0 0,-1 0 1 0 0,1 1-1 0 0,1 0 1 0 0,-15 18-1 0 0,24-26-39 0 0,0 0 0 0 0,0 0-1 0 0,0 0 1 0 0,0 0 0 0 0,1 1 0 0 0,0-1 0 0 0,0 0 0 0 0,0 1-1 0 0,0-1 1 0 0,0 1 0 0 0,0-1 0 0 0,1 1 0 0 0,0-1-1 0 0,0 1 1 0 0,0-1 0 0 0,0 1 0 0 0,1 4 0 0 0,0-3-1 0 0,1-1-1 0 0,0 1 1 0 0,-1-1 0 0 0,2 0 0 0 0,-1 0 0 0 0,0 0 0 0 0,1 0 0 0 0,0 0 0 0 0,-1-1 0 0 0,2 1 0 0 0,5 5 0 0 0,2 0 6 0 0,1 0-1 0 0,1-1 1 0 0,0 0 0 0 0,0-1-1 0 0,0 0 1 0 0,1-1 0 0 0,17 5-1 0 0,4-1-12 0 0,0-2-1 0 0,0-2 1 0 0,1-1-1 0 0,52 0 1 0 0,138-14-55 0 0,31-20-60 0 0,-212 20 45 0 0,1-1-1 0 0,-2-2 1 0 0,70-30-1 0 0,-97 35 27 0 0,-1-1 0 0 0,0-1 1 0 0,-1 0-1 0 0,0-2 0 0 0,0 1 0 0 0,17-17 0 0 0,-28 22 15 0 0,1 0-1 0 0,-1 0 1 0 0,1 0 0 0 0,-1 0-1 0 0,-1 0 1 0 0,1-1-1 0 0,-1 0 1 0 0,0 1 0 0 0,0-1-1 0 0,-1-1 1 0 0,0 1-1 0 0,0 0 1 0 0,0 0-1 0 0,-1-1 1 0 0,0 1 0 0 0,0-1-1 0 0,-1 1 1 0 0,1-1-1 0 0,-1 0 1 0 0,-2-12-1 0 0,-1 8-2 0 0,1 0-1 0 0,-2 0 1 0 0,0 0-1 0 0,0 1 1 0 0,-1-1-1 0 0,0 1 1 0 0,0 0-1 0 0,-1 0 1 0 0,-1 1-1 0 0,0 0 1 0 0,0 0-1 0 0,-1 1 1 0 0,0-1-1 0 0,0 2 1 0 0,-1-1-1 0 0,0 1 1 0 0,0 0-1 0 0,-1 1 1 0 0,0 0-1 0 0,-19-8 1 0 0,10 7 18 0 0,0 0-1 0 0,-1 1 1 0 0,1 1-1 0 0,-1 1 1 0 0,0 0 0 0 0,0 2-1 0 0,-1 1 1 0 0,1 0-1 0 0,0 1 1 0 0,0 1 0 0 0,-25 5-1 0 0,20-1 51 0 0,-1 1-1 0 0,1 1 0 0 0,0 1 1 0 0,1 1-1 0 0,0 1 0 0 0,-40 24 0 0 0,48-24 14 0 0,1 0-1 0 0,1 1 1 0 0,0 1-1 0 0,0 0 1 0 0,1 1-1 0 0,1 0 1 0 0,0 1-1 0 0,1 0 1 0 0,0 1-1 0 0,-13 24 0 0 0,22-35-44 0 0,1 0-1 0 0,-1 0 1 0 0,0 0-1 0 0,1 0 0 0 0,0 0 1 0 0,0 1-1 0 0,0-1 0 0 0,1 0 1 0 0,-1 0-1 0 0,1 1 1 0 0,0-1-1 0 0,1 0 0 0 0,-1 1 1 0 0,0-1-1 0 0,1 0 0 0 0,0 0 1 0 0,0 1-1 0 0,1-1 1 0 0,-1 0-1 0 0,1 0 0 0 0,0 0 1 0 0,0-1-1 0 0,0 1 0 0 0,0 0 1 0 0,1-1-1 0 0,-1 1 1 0 0,1-1-1 0 0,0 0 0 0 0,0 0 1 0 0,0 0-1 0 0,4 3 0 0 0,6 3 6 0 0,-1 0-1 0 0,1 0 1 0 0,0-2-1 0 0,1 0 1 0 0,0 0-1 0 0,0-1 0 0 0,22 6 1 0 0,-2-3-10 0 0,0-2 1 0 0,0-2-1 0 0,0-1 1 0 0,46 0 0 0 0,-18-5-63 0 0,94-15 1 0 0,34-25-57 0 0,-159 33 78 0 0,-2-1 0 0 0,34-16 0 0 0,-56 22 19 0 0,0 0 0 0 0,0-1 0 0 0,-1 0 0 0 0,1 0 0 0 0,-1 0 0 0 0,0-1-1 0 0,0 0 1 0 0,-1-1 0 0 0,1 1 0 0 0,-1-1 0 0 0,0 0 0 0 0,0 0 0 0 0,5-11-1 0 0,-8 12-2 0 0,0-1 0 0 0,0 0 0 0 0,-1 0 0 0 0,0 0 0 0 0,0 0-1 0 0,0-1 1 0 0,-1 1 0 0 0,0 0 0 0 0,0 0 0 0 0,0 0-1 0 0,-1 0 1 0 0,0 0 0 0 0,0 0 0 0 0,-1 0 0 0 0,0 0 0 0 0,0 0-1 0 0,0 0 1 0 0,0 1 0 0 0,-1-1 0 0 0,0 1 0 0 0,-5-7-1 0 0,1 1 3 0 0,-1 0-1 0 0,-1 0 0 0 0,0 1 0 0 0,0 0 0 0 0,-1 1 1 0 0,0 0-1 0 0,0 0 0 0 0,-21-11 0 0 0,21 14 18 0 0,-1 1 1 0 0,-1 1-1 0 0,1 0 0 0 0,-1 1 0 0 0,1 0 0 0 0,-1 0 1 0 0,0 1-1 0 0,0 1 0 0 0,0 0 0 0 0,0 1 0 0 0,0 0 1 0 0,0 1-1 0 0,0 0 0 0 0,0 1 0 0 0,0 0 0 0 0,-19 7 1 0 0,20-6 13 0 0,1 0 1 0 0,0 1-1 0 0,0 1 1 0 0,1 0-1 0 0,-1 0 1 0 0,1 1-1 0 0,0 0 1 0 0,1 0-1 0 0,-1 1 1 0 0,1 1-1 0 0,1-1 1 0 0,-1 1-1 0 0,1 0 1 0 0,1 1-1 0 0,-1-1 1 0 0,2 2-1 0 0,-1-1 1 0 0,-8 19-1 0 0,13-22-6 0 0,-1 0 0 0 0,1 1-1 0 0,-1-1 1 0 0,2 0 0 0 0,-1 1-1 0 0,1-1 1 0 0,0 0 0 0 0,0 1-1 0 0,1-1 1 0 0,0 1 0 0 0,0-1-1 0 0,0 0 1 0 0,1 0 0 0 0,0 0-1 0 0,0 0 1 0 0,0 0 0 0 0,1 0-1 0 0,0 0 1 0 0,7 9 0 0 0,-2-4 0 0 0,0-1 1 0 0,1 1-1 0 0,0-1 1 0 0,1-1-1 0 0,0 0 1 0 0,0 0-1 0 0,1-1 1 0 0,15 8-1 0 0,-1-2 4 0 0,0-2 0 0 0,1-1 0 0 0,53 16 0 0 0,-67-24-15 0 0,38 9 10 0 0,0-2-1 0 0,0-2 1 0 0,1-2 0 0 0,64-1-1 0 0,-29-7-39 0 0,163-24 0 0 0,-211 21-20 0 0,-1-2 1 0 0,0-2-1 0 0,-1-2 1 0 0,0-1-1 0 0,61-29 1 0 0,-90 38 37 0 0,-1-1 0 0 0,0 0 0 0 0,0-1 0 0 0,0 0-1 0 0,0 1 1 0 0,-1-2 0 0 0,0 1 0 0 0,0-1 0 0 0,0 1 0 0 0,0-1 0 0 0,-1-1 0 0 0,6-11 0 0 0,-8 13 3 0 0,0 0 0 0 0,-1 0 1 0 0,0 0-1 0 0,0 0 0 0 0,0-1 0 0 0,0 1 1 0 0,-1 0-1 0 0,0 0 0 0 0,0 0 0 0 0,0 0 1 0 0,-1-1-1 0 0,1 1 0 0 0,-1 0 0 0 0,-1 0 1 0 0,1 0-1 0 0,-1 0 0 0 0,0 0 0 0 0,0 1 1 0 0,-4-8-1 0 0,0 2 1 0 0,-1-1 0 0 0,-1 1 1 0 0,0 1-1 0 0,0-1 0 0 0,-1 1 1 0 0,0 1-1 0 0,-1 0 0 0 0,0 0 0 0 0,0 1 1 0 0,0 0-1 0 0,-1 0 0 0 0,0 1 1 0 0,0 1-1 0 0,-1 0 0 0 0,-12-3 0 0 0,-1 0 13 0 0,-1 1-1 0 0,1 2 1 0 0,-2 0-1 0 0,1 2 0 0 0,0 1 1 0 0,-31 2-1 0 0,9 3 15 0 0,0 2 1 0 0,-63 15-1 0 0,102-18-20 0 0,-46 10 35 0 0,0 2 1 0 0,1 3-1 0 0,-59 25 0 0 0,94-33-12 0 0,0 0-1 0 0,0 1 0 0 0,1 1 0 0 0,1 1 0 0 0,0 0 0 0 0,0 2 0 0 0,1-1 0 0 0,1 2 0 0 0,0 0 0 0 0,1 1 0 0 0,-19 29 1 0 0,28-38-11 0 0,1 1 0 0 0,0-1 0 0 0,1 1 0 0 0,0 0 0 0 0,0 0 0 0 0,1 0 0 0 0,0 0 0 0 0,0 0 0 0 0,1 1 0 0 0,-1 16 0 0 0,2-18-2 0 0,1-1 1 0 0,0 1-1 0 0,0 0 0 0 0,1 0 1 0 0,0-1-1 0 0,0 1 0 0 0,0-1 1 0 0,1 0-1 0 0,0 1 0 0 0,0-1 1 0 0,1 0-1 0 0,-1-1 0 0 0,9 10 1 0 0,0-2 4 0 0,0-1 0 0 0,1-1 0 0 0,0 0 0 0 0,1 0 0 0 0,0-2 0 0 0,1 0 0 0 0,0 0 0 0 0,1-2 0 0 0,-1 0 0 0 0,1 0 0 0 0,1-2 0 0 0,-1 0 0 0 0,20 3 1 0 0,10 1 5 0 0,1-3 1 0 0,1-2 0 0 0,72-3 0 0 0,-55-5-50 0 0,77-14 0 0 0,-109 13-9 0 0,0-1-1 0 0,-1-2 1 0 0,0-1-1 0 0,42-18 1 0 0,-65 22 19 0 0,0 1 0 0 0,-1-1-1 0 0,1-1 1 0 0,-1 0 0 0 0,0 0 0 0 0,-1 0-1 0 0,0-1 1 0 0,8-9 0 0 0,-11 11 0 0 0,-1 0 1 0 0,1 0-1 0 0,-1-1 0 0 0,0 1 1 0 0,0-1-1 0 0,-1 0 1 0 0,0 0-1 0 0,0 0 0 0 0,0 0 1 0 0,-1 0-1 0 0,0 0 0 0 0,0 0 1 0 0,0-13-1 0 0,-2 9-6 0 0,0 1-1 0 0,-1-1 1 0 0,0 1-1 0 0,0 0 1 0 0,-1 0-1 0 0,0-1 1 0 0,-1 2-1 0 0,0-1 1 0 0,0 0-1 0 0,-1 1 1 0 0,0 0-1 0 0,-1 0 1 0 0,1 0-1 0 0,-11-10 0 0 0,-1 0-8 0 0,-1 1 0 0 0,0 1 0 0 0,-1 1-1 0 0,-27-16 1 0 0,27 19 13 0 0,-1 1-1 0 0,0 2 0 0 0,-1 0 1 0 0,0 1-1 0 0,0 1 0 0 0,-1 1 1 0 0,1 0-1 0 0,-1 2 0 0 0,-1 1 1 0 0,1 1-1 0 0,0 0 0 0 0,-1 2 1 0 0,1 1-1 0 0,-39 6 0 0 0,10-1 22 0 0,0 4-1 0 0,1 1 0 0 0,0 2 1 0 0,-80 34-1 0 0,90-28 24 0 0,2 0 1 0 0,-70 50-1 0 0,89-55-7 0 0,0 1 0 0 0,1 1-1 0 0,1 1 1 0 0,0 0 0 0 0,1 2 0 0 0,1 0-1 0 0,-14 24 1 0 0,19-27-9 0 0,2 0 0 0 0,0 0 0 0 0,1 1 0 0 0,1 0 0 0 0,0 0 0 0 0,2 1-1 0 0,0 0 1 0 0,1 0 0 0 0,-2 35 0 0 0,5-41-7 0 0,0 1-1 0 0,2 0 1 0 0,-1 0-1 0 0,2-1 1 0 0,0 1-1 0 0,0-1 1 0 0,1 0-1 0 0,0 0 1 0 0,1 0-1 0 0,1 0 1 0 0,0-1-1 0 0,0 0 1 0 0,1 0-1 0 0,15 17 1 0 0,-8-13-1 0 0,0-1 0 0 0,1 0 0 0 0,1-1 0 0 0,0-1 0 0 0,1 0 0 0 0,0-2 1 0 0,0 0-1 0 0,1 0 0 0 0,1-2 0 0 0,0 0 0 0 0,28 7 0 0 0,-16-7-18 0 0,0-2 0 0 0,0-1 0 0 0,0-2 0 0 0,0 0-1 0 0,1-3 1 0 0,52-4 0 0 0,-69 2-6 0 0,-1 0 0 0 0,0-1 0 0 0,1 0 0 0 0,-1-1 0 0 0,0-1 1 0 0,-1 0-1 0 0,1-1 0 0 0,14-9 0 0 0,-24 13 14 0 0,0 0 0 0 0,-1-1 0 0 0,1 1 0 0 0,-1-1 0 0 0,1 0 0 0 0,-1 0 0 0 0,0-1 0 0 0,0 1 0 0 0,-1-1 0 0 0,1 1 0 0 0,-1-1 0 0 0,0 0 0 0 0,0 0 1 0 0,0 0-1 0 0,0 0 0 0 0,0 0 0 0 0,-1 0 0 0 0,0 0 0 0 0,0-1 0 0 0,0 1 0 0 0,-1 0 0 0 0,1-1 0 0 0,-1 1 0 0 0,0-1 0 0 0,0 1 0 0 0,-1 0 0 0 0,1-1 0 0 0,-1 1 0 0 0,0 0 0 0 0,0-1 0 0 0,-3-6 0 0 0,-1-3-6 0 0,-1 0-1 0 0,-1 1 1 0 0,0 0 0 0 0,-1 0-1 0 0,0 0 1 0 0,-1 1 0 0 0,0 0-1 0 0,-1 1 1 0 0,0 0-1 0 0,-1 0 1 0 0,0 1 0 0 0,-1 1-1 0 0,0 0 1 0 0,0 0 0 0 0,-28-12-1 0 0,22 12 17 0 0,0 2-1 0 0,-1 0 1 0 0,0 1-1 0 0,0 1 1 0 0,-1 1-1 0 0,1 1 1 0 0,-1 0-1 0 0,0 2 1 0 0,0 0-1 0 0,0 1 1 0 0,-36 5-1 0 0,24 0 27 0 0,-1 2-1 0 0,1 1 1 0 0,-51 21 0 0 0,68-23-15 0 0,-1 1 0 0 0,1 1 0 0 0,1 0 1 0 0,-1 1-1 0 0,2 1 0 0 0,-1 0 0 0 0,1 1 0 0 0,1 1 1 0 0,-12 13-1 0 0,21-22-11 0 0,0 1 1 0 0,0 0-1 0 0,1-1 0 0 0,-1 2 1 0 0,1-1-1 0 0,0 0 0 0 0,0 0 1 0 0,0 1-1 0 0,1-1 1 0 0,0 1-1 0 0,0-1 0 0 0,0 1 1 0 0,-1 8-1 0 0,3-10-1 0 0,-1 1 0 0 0,0-1 1 0 0,1 1-1 0 0,0-1 0 0 0,0 1 0 0 0,0-1 0 0 0,0 0 0 0 0,1 0 1 0 0,-1 1-1 0 0,1-1 0 0 0,0 0 0 0 0,0 0 0 0 0,0-1 0 0 0,0 1 1 0 0,0 0-1 0 0,1-1 0 0 0,-1 1 0 0 0,1-1 0 0 0,4 4 0 0 0,7 3 1 0 0,1 0-1 0 0,0-1 0 0 0,0-1 1 0 0,0 0-1 0 0,1-1 0 0 0,0 0 1 0 0,0-2-1 0 0,1 0 0 0 0,25 3 0 0 0,-4-3 3 0 0,0-2-1 0 0,-1-1 0 0 0,49-5 0 0 0,-44-1-44 0 0,74-16-1 0 0,-103 18 33 0 0,-1-1 0 0 0,0 0 0 0 0,0-1 0 0 0,0 0 0 0 0,-1 0-1 0 0,1-2 1 0 0,-1 1 0 0 0,-1-1 0 0 0,1-1 0 0 0,11-11 0 0 0,-19 16 6 0 0,-1 0-1 0 0,1 1 1 0 0,-1-1 0 0 0,0 0-1 0 0,0 0 1 0 0,0-1 0 0 0,0 1-1 0 0,0 0 1 0 0,-1-1 0 0 0,0 1 0 0 0,0 0-1 0 0,0-1 1 0 0,0 0 0 0 0,0 1-1 0 0,-1-1 1 0 0,1 0 0 0 0,-1-5-1 0 0,-1 3 1 0 0,0 1-1 0 0,0 0 1 0 0,0-1-1 0 0,-1 1 1 0 0,0 0-1 0 0,0 0 1 0 0,-1 0-1 0 0,1 0 1 0 0,-1 0-1 0 0,-6-8 0 0 0,-2 1 1 0 0,0-1-1 0 0,0 2 0 0 0,-1 0 0 0 0,-1 0 0 0 0,0 1 0 0 0,0 0 0 0 0,-1 1 0 0 0,0 1 0 0 0,-1 1 0 0 0,0 0 1 0 0,0 0-1 0 0,-26-6 0 0 0,2 2 2 0 0,-1 2 0 0 0,-1 2 0 0 0,-77-4 0 0 0,56 10 39 0 0,-73 7 0 0 0,100-3 10 0 0,1 3 0 0 0,0 0 0 0 0,-55 20-1 0 0,78-23-30 0 0,1 2 0 0 0,0-1-1 0 0,0 2 1 0 0,0-1-1 0 0,1 1 1 0 0,-13 10-1 0 0,20-14-11 0 0,0-1-1 0 0,1 1 0 0 0,-1-1 0 0 0,0 1 1 0 0,1 0-1 0 0,-1 0 0 0 0,1 0 0 0 0,-1 0 1 0 0,1 0-1 0 0,0 0 0 0 0,0 0 0 0 0,0 0 1 0 0,0 0-1 0 0,0 0 0 0 0,1 1 0 0 0,-1-1 1 0 0,1 0-1 0 0,-1 1 0 0 0,1-1 0 0 0,0 0 1 0 0,0 1-1 0 0,0-1 0 0 0,0 0 1 0 0,0 1-1 0 0,0-1 0 0 0,1 0 0 0 0,-1 1 1 0 0,1-1-1 0 0,0 0 0 0 0,-1 1 0 0 0,1-1 1 0 0,0 0-1 0 0,1 0 0 0 0,-1 0 0 0 0,0 0 1 0 0,3 4-1 0 0,3 1 5 0 0,0 0-1 0 0,0-1 1 0 0,0 0 0 0 0,0 0-1 0 0,1 0 1 0 0,0-1 0 0 0,0 0-1 0 0,12 5 1 0 0,6 1 12 0 0,41 12 1 0 0,-23-11-5 0 0,0-3 1 0 0,53 6 0 0 0,-85-14-15 0 0,65 7 22 0 0,0-4 0 0 0,1-4 1 0 0,-1-2-1 0 0,0-4 0 0 0,104-22 1 0 0,-91 7-11 0 0,-81 18-12 0 0,-1 0 0 0 0,0-1 1 0 0,1 0-1 0 0,-1 0 0 0 0,-1 0 0 0 0,1-1 1 0 0,-1 0-1 0 0,8-7 0 0 0,-13 10-1 0 0,-1 0-1 0 0,1 1 0 0 0,-1-1 0 0 0,1 0 1 0 0,-1 0-1 0 0,0-1 0 0 0,1 1 1 0 0,-1 0-1 0 0,0 0 0 0 0,-1-1 1 0 0,1 1-1 0 0,0 0 0 0 0,-1-1 1 0 0,1 1-1 0 0,-1-1 0 0 0,1 1 0 0 0,-1-1 1 0 0,0 1-1 0 0,0-1 0 0 0,-1 1 1 0 0,1-1-1 0 0,0 1 0 0 0,-1-1 1 0 0,1 1-1 0 0,-1 0 0 0 0,0-1 0 0 0,0 1 1 0 0,0 0-1 0 0,0 0 0 0 0,0-1 1 0 0,-1 1-1 0 0,1 0 0 0 0,-3-3 1 0 0,-3-3-9 0 0,0-1 0 0 0,0 2 0 0 0,-1-1 0 0 0,0 1 1 0 0,0 0-1 0 0,-13-8 0 0 0,4 5-9 0 0,0 0 0 0 0,0 2 0 0 0,-1 0 0 0 0,-1 1 1 0 0,-32-9-1 0 0,19 9-14 0 0,0 2 0 0 0,-59-3 1 0 0,12 9-15 0 0,-143 20-1 0 0,167-13 24 0 0,-73 20 1 0 0,106-22 8 0 0,2 1 1 0 0,-1 1-1 0 0,1 1 0 0 0,1 1 1 0 0,-1 0-1 0 0,-22 18 1 0 0,39-26 5 0 0,1 0 0 0 0,-1 0 0 0 0,1 0 0 0 0,-1 0 0 0 0,1 1 0 0 0,0 0 0 0 0,0-1 0 0 0,0 1 1 0 0,0 0-1 0 0,0 0 0 0 0,1 0 0 0 0,-1 0 0 0 0,-1 4 0 0 0,3-5 3 0 0,0-1 0 0 0,0 1-1 0 0,0-1 1 0 0,0 1 0 0 0,0-1-1 0 0,0 1 1 0 0,0-1 0 0 0,1 0 0 0 0,-1 1-1 0 0,1-1 1 0 0,-1 1 0 0 0,1-1 0 0 0,-1 0-1 0 0,1 1 1 0 0,0-1 0 0 0,-1 0 0 0 0,1 1-1 0 0,0-1 1 0 0,0 0 0 0 0,0 0 0 0 0,0 0-1 0 0,0 0 1 0 0,0 0 0 0 0,0 0 0 0 0,1 0-1 0 0,-1 0 1 0 0,0-1 0 0 0,0 1 0 0 0,1 0-1 0 0,-1-1 1 0 0,1 1 0 0 0,1 0 0 0 0,7 3-4 0 0,0-1 1 0 0,1 0 0 0 0,-1 0-1 0 0,1-1 1 0 0,0-1 0 0 0,13 1 0 0 0,70-4-29 0 0,-41-2-28 0 0,0-3-1 0 0,0-2 0 0 0,-1-2 1 0 0,0-2-1 0 0,78-33 0 0 0,-113 39 32 0 0,-1-1-1 0 0,0 0 0 0 0,0-2 1 0 0,20-15-1 0 0,-32 22 25 0 0,0 0 0 0 0,0 0 0 0 0,-1 0 1 0 0,0-1-1 0 0,1 1 0 0 0,-1-1 0 0 0,0 0 0 0 0,-1 0 0 0 0,1 0 0 0 0,-1 0 1 0 0,0 0-1 0 0,0-1 0 0 0,0 1 0 0 0,0-1 0 0 0,-1 1 0 0 0,0-1 1 0 0,0 0-1 0 0,0 0 0 0 0,0 1 0 0 0,-1-1 0 0 0,0 0 0 0 0,0-5 0 0 0,-2-1-2 0 0,-1 1 0 0 0,0-1-1 0 0,-1 1 1 0 0,0-1-1 0 0,0 1 1 0 0,-1 0 0 0 0,-1 1-1 0 0,-11-18 1 0 0,-4 0-26 0 0,-34-34 1 0 0,19 27-6 0 0,-2 1 0 0 0,0 2 0 0 0,-2 2-1 0 0,-46-26 1 0 0,44 31 13 0 0,0 3-1 0 0,-1 1 0 0 0,-2 2 0 0 0,1 2 0 0 0,-2 2 0 0 0,0 2 0 0 0,-1 2 0 0 0,0 2 1 0 0,-92-4-1 0 0,128 12 43 0 0,-1 1 0 0 0,1 0 0 0 0,0 1 1 0 0,0 0-1 0 0,-21 6 0 0 0,29-7-10 0 0,-1 1 1 0 0,1-1-1 0 0,-1 0 1 0 0,1 1-1 0 0,0 0 0 0 0,0 0 1 0 0,0 0-1 0 0,0 0 1 0 0,0 0-1 0 0,0 1 0 0 0,1-1 1 0 0,-1 1-1 0 0,1 0 1 0 0,0 0-1 0 0,-1 0 0 0 0,1 0 1 0 0,1 0-1 0 0,-1 0 1 0 0,0 0-1 0 0,1 1 0 0 0,-2 4 1 0 0,3-5-5 0 0,0-1 1 0 0,-1 1 0 0 0,2 0 0 0 0,-1-1-1 0 0,0 1 1 0 0,1-1 0 0 0,-1 1-1 0 0,1-1 1 0 0,-1 1 0 0 0,1-1 0 0 0,0 0-1 0 0,0 1 1 0 0,1-1 0 0 0,-1 0 0 0 0,0 0-1 0 0,1 0 1 0 0,-1 0 0 0 0,1 0-1 0 0,-1 0 1 0 0,1 0 0 0 0,0 0 0 0 0,4 2-1 0 0,2 3-3 0 0,1 0 0 0 0,1-1 0 0 0,19 10 0 0 0,-12-9-4 0 0,1 0 1 0 0,0 0-1 0 0,0-2 1 0 0,0 0-1 0 0,0-2 1 0 0,27 3-1 0 0,-34-5-6 0 0,1 0 0 0 0,0-1-1 0 0,0-1 1 0 0,-1 0 0 0 0,1 0-1 0 0,0-1 1 0 0,-1-1 0 0 0,1 0-1 0 0,-1-1 1 0 0,0 0 0 0 0,16-8-1 0 0,-24 10 12 0 0,0 1 0 0 0,0-1 0 0 0,0 0 0 0 0,0-1 0 0 0,-1 1 0 0 0,1 0 0 0 0,-1-1 0 0 0,1 1 0 0 0,-1-1 0 0 0,0 0 0 0 0,0 0 0 0 0,0 0 0 0 0,-1 0 0 0 0,1 0 0 0 0,-1 0 0 0 0,1-1 0 0 0,-1 1 0 0 0,0 0 0 0 0,0-4 0 0 0,0 1 0 0 0,-1 1 0 0 0,0-1-1 0 0,0 1 1 0 0,0-1-1 0 0,-1 1 1 0 0,0-1-1 0 0,0 1 1 0 0,0-1 0 0 0,-1 1-1 0 0,0 0 1 0 0,-3-7-1 0 0,1 3 20 0 0,-1 0 0 0 0,0 0 0 0 0,-1 0 0 0 0,0 1 0 0 0,0-1 0 0 0,-1 1 0 0 0,0 1 0 0 0,0 0-1 0 0,-1 0 1 0 0,0 0 0 0 0,0 1 0 0 0,-16-9 0 0 0,18 12 10 0 0,-1 0 0 0 0,0 0 0 0 0,1 1 0 0 0,-1 0 0 0 0,0 0 0 0 0,-1 1 1 0 0,1 0-1 0 0,0 0 0 0 0,0 1 0 0 0,0 0 0 0 0,-1 0 0 0 0,1 1 0 0 0,0 0 0 0 0,0 0 0 0 0,-8 2 0 0 0,9-1-8 0 0,1 0 0 0 0,0 1 0 0 0,-1 0 0 0 0,1-1 0 0 0,0 2 0 0 0,1-1 1 0 0,-1 0-1 0 0,1 1 0 0 0,-1 0 0 0 0,1 0 0 0 0,0 0 0 0 0,0 1 0 0 0,1-1 0 0 0,-1 1 0 0 0,1 0 0 0 0,0 0 0 0 0,1 0 0 0 0,-1 0 0 0 0,-2 7 0 0 0,5-10-17 0 0,-1-1-1 0 0,0 1 1 0 0,1 0-1 0 0,-1 0 1 0 0,1 0-1 0 0,-1-1 1 0 0,1 1-1 0 0,0 0 1 0 0,0 0-1 0 0,0 0 1 0 0,0 0-1 0 0,0 0 1 0 0,0-1-1 0 0,0 1 1 0 0,1 0-1 0 0,-1 0 1 0 0,1 0-1 0 0,-1-1 1 0 0,1 1-1 0 0,0 0 1 0 0,0-1-1 0 0,0 1 1 0 0,0 0-1 0 0,0-1 1 0 0,0 1-1 0 0,0-1 1 0 0,0 1-1 0 0,0-1 1 0 0,1 0-1 0 0,-1 0 1 0 0,1 1-1 0 0,-1-1 1 0 0,1 0-1 0 0,-1 0 1 0 0,4 1-1 0 0,0 0-16 0 0,0 0 1 0 0,0-1-1 0 0,0 1 0 0 0,0-1 1 0 0,0 0-1 0 0,0 0 0 0 0,1-1 1 0 0,-1 1-1 0 0,0-1 0 0 0,1 0 1 0 0,7-2-1 0 0,-3 1-22 0 0,-1-1 0 0 0,1-1 0 0 0,0 0 0 0 0,-1 0-1 0 0,1-1 1 0 0,-1 0 0 0 0,0 0 0 0 0,0-1 0 0 0,-1 0 0 0 0,1-1 0 0 0,-1 0 0 0 0,9-9 0 0 0,-13 11 25 0 0,-1 1 0 0 0,0-1 1 0 0,0 0-1 0 0,0 0 1 0 0,-1 0-1 0 0,1-1 1 0 0,-1 1-1 0 0,0-1 1 0 0,0 1-1 0 0,-1-1 1 0 0,1 0-1 0 0,-1 1 1 0 0,0-1-1 0 0,-1 0 1 0 0,1 0-1 0 0,-1 0 1 0 0,0 0-1 0 0,0 0 0 0 0,0 0 1 0 0,0 1-1 0 0,-1-1 1 0 0,0 0-1 0 0,0 0 1 0 0,-1 0-1 0 0,1 1 1 0 0,-1-1-1 0 0,-4-7 1 0 0,-1-1 6 0 0,0 1 0 0 0,-1 0 0 0 0,-1 0 0 0 0,1 1 0 0 0,-2 0 0 0 0,0 1 1 0 0,0 0-1 0 0,0 0 0 0 0,-2 1 0 0 0,1 1 0 0 0,-1 0 0 0 0,0 0 0 0 0,0 1 0 0 0,-1 1 1 0 0,0 0-1 0 0,0 1 0 0 0,-26-7 0 0 0,18 7 31 0 0,0 0 0 0 0,-1 2 0 0 0,1 0 0 0 0,-1 2 0 0 0,0 0 0 0 0,0 2 0 0 0,0 0 0 0 0,1 1 0 0 0,-1 2 0 0 0,1 0 0 0 0,-24 8 0 0 0,20-4 38 0 0,0 2-1 0 0,1 1 1 0 0,0 0-1 0 0,-43 30 1 0 0,56-33-32 0 0,0 1 0 0 0,0 0-1 0 0,1 0 1 0 0,0 1 0 0 0,1 0 0 0 0,0 1-1 0 0,1 0 1 0 0,0 0 0 0 0,0 1 0 0 0,1 0-1 0 0,-6 16 1 0 0,12-25-24 0 0,0 0 1 0 0,0 1-1 0 0,0-1 1 0 0,0 1-1 0 0,1-1 0 0 0,-1 1 1 0 0,1-1-1 0 0,0 1 0 0 0,0 0 1 0 0,0-1-1 0 0,0 1 0 0 0,1-1 1 0 0,0 1-1 0 0,0-1 1 0 0,2 7-1 0 0,-1-5-3 0 0,0-1 0 0 0,1 1 0 0 0,0-1 0 0 0,0 1 0 0 0,0-1 0 0 0,1 0 1 0 0,-1 0-1 0 0,1 0 0 0 0,7 5 0 0 0,1 0-6 0 0,0-1 0 0 0,1-1 0 0 0,0 0 0 0 0,0-1 0 0 0,1 0 0 0 0,26 7-1 0 0,3-3-19 0 0,0-2-1 0 0,1-2 0 0 0,0-1 0 0 0,0-3 1 0 0,0-1-1 0 0,0-3 0 0 0,-1-1 0 0 0,1-2 1 0 0,-1-2-1 0 0,72-22 0 0 0,-101 24 12 0 0,0 0 0 0 0,0-1 0 0 0,0 0 0 0 0,24-17 0 0 0,-35 21 11 0 0,0 1 0 0 0,0-2 0 0 0,0 1-1 0 0,-1 0 1 0 0,1 0 0 0 0,-1-1 0 0 0,1 0-1 0 0,-1 1 1 0 0,0-1 0 0 0,0 0 0 0 0,0 0-1 0 0,0 0 1 0 0,0 0 0 0 0,-1-1 0 0 0,0 1 0 0 0,1 0-1 0 0,-1-1 1 0 0,0 1 0 0 0,-1-1 0 0 0,1 1-1 0 0,-1-1 1 0 0,1 1 0 0 0,-1-1 0 0 0,0 1-1 0 0,0-1 1 0 0,-2-5 0 0 0,2 7 1 0 0,-1 1 1 0 0,1-1 0 0 0,-1 0 0 0 0,0 0-1 0 0,1 0 1 0 0,-1 1 0 0 0,0-1-1 0 0,0 0 1 0 0,-1 1 0 0 0,1-1 0 0 0,0 1-1 0 0,0-1 1 0 0,-1 1 0 0 0,1 0-1 0 0,-1-1 1 0 0,1 1 0 0 0,-1 0 0 0 0,-3-2-1 0 0,2 2 5 0 0,-1 0 0 0 0,1 0-1 0 0,-1 0 1 0 0,0 0 0 0 0,1 0 0 0 0,-1 1-1 0 0,0-1 1 0 0,0 1 0 0 0,-4 0-1 0 0,-6 2 17 0 0,0 0 0 0 0,0 1 0 0 0,-25 7 0 0 0,39-9-23 0 0,-23 6 27 0 0,1 2 1 0 0,0 1 0 0 0,1 0-1 0 0,0 2 1 0 0,0 1-1 0 0,1 0 1 0 0,-24 21 0 0 0,20-12 3 0 0,1 1 1 0 0,1 1-1 0 0,1 1 0 0 0,-32 51 1 0 0,43-60-25 0 0,0 1 0 0 0,2 1-1 0 0,0-1 1 0 0,1 1 0 0 0,1 1 0 0 0,1-1 0 0 0,0 1 0 0 0,1 0 0 0 0,1 0 0 0 0,1 0 0 0 0,1 1-1 0 0,1 22 1 0 0,1-28-5 0 0,1 0 1 0 0,0 0-1 0 0,1 0 0 0 0,0 0 0 0 0,1 0 0 0 0,1-1 0 0 0,0 1 0 0 0,1-1 0 0 0,0-1 0 0 0,1 1 0 0 0,1-1 1 0 0,-1 0-1 0 0,2-1 0 0 0,0 0 0 0 0,0 0 0 0 0,1-1 0 0 0,12 10 0 0 0,-5-7-1 0 0,1 0-1 0 0,1-1 0 0 0,39 18 1 0 0,-24-13-4 0 0,1-3 1 0 0,1-1-1 0 0,0-1 1 0 0,0-3-1 0 0,1 0 1 0 0,64 5-1 0 0,-53-12-62 0 0,72-6 0 0 0,-104 2 39 0 0,1 0-1 0 0,-1-1 0 0 0,0-1 0 0 0,0 0 1 0 0,0-1-1 0 0,-1-1 0 0 0,1 0 0 0 0,14-10 0 0 0,-26 14 17 0 0,1-1-1 0 0,-1 0 1 0 0,0 0-1 0 0,0 0 0 0 0,-1-1 1 0 0,1 1-1 0 0,-1-1 1 0 0,0 0-1 0 0,1 0 0 0 0,-2 0 1 0 0,1 0-1 0 0,0-1 1 0 0,-1 1-1 0 0,0-1 0 0 0,0 1 1 0 0,0-1-1 0 0,-1 0 1 0 0,0 0-1 0 0,1 0 0 0 0,-2 0 1 0 0,1 0-1 0 0,-1 0 0 0 0,1 0 1 0 0,-1 0-1 0 0,-1 0 1 0 0,1 0-1 0 0,-1 0 0 0 0,0 0 1 0 0,0 0-1 0 0,0 0 1 0 0,-1 0-1 0 0,1 0 0 0 0,-5-7 1 0 0,1 3-2 0 0,1-1 0 0 0,-2 1 0 0 0,1 1 1 0 0,-1-1-1 0 0,-1 1 0 0 0,1 0 0 0 0,-1 0 0 0 0,-1 1 1 0 0,1 0-1 0 0,-1 0 0 0 0,-1 1 0 0 0,-8-6 0 0 0,2 4-3 0 0,0 0-1 0 0,-1 1 0 0 0,1 1 0 0 0,-1 0 0 0 0,-1 2 1 0 0,-28-6-1 0 0,4 5-1 0 0,-1 2 0 0 0,0 1 0 0 0,1 3-1 0 0,-81 11 1 0 0,78-6 21 0 0,1 1-1 0 0,0 3 0 0 0,1 1 1 0 0,0 3-1 0 0,-41 18 0 0 0,42-13 18 0 0,-66 41 0 0 0,95-53-16 0 0,0 2-1 0 0,1-1 1 0 0,0 1 0 0 0,0 1 0 0 0,1 0-1 0 0,1 1 1 0 0,-1-1 0 0 0,2 2-1 0 0,-1-1 1 0 0,-8 18 0 0 0,15-24-4 0 0,-1 1 1 0 0,1 0 0 0 0,0 0-1 0 0,1 0 1 0 0,-1 0 0 0 0,1 0-1 0 0,1 0 1 0 0,-1 0-1 0 0,1 0 1 0 0,0 0 0 0 0,0 0-1 0 0,0 1 1 0 0,3 10 0 0 0,0-10 0 0 0,-1 1 1 0 0,1 0-1 0 0,1-1 1 0 0,-1 0 0 0 0,1 0-1 0 0,0 0 1 0 0,1 0 0 0 0,0-1-1 0 0,7 8 1 0 0,4 2 1 0 0,1 0 1 0 0,1-2-1 0 0,0 0 1 0 0,1-2-1 0 0,0 0 0 0 0,23 10 1 0 0,2-2 0 0 0,0-2 0 0 0,1-1-1 0 0,1-3 1 0 0,1-2 0 0 0,51 6 0 0 0,3-5 0 0 0,137 0-1 0 0,-54-19 13 0 0,288-47 0 0 0,-248 12-36 0 0,-182 31-13 0 0,0-3 0 0 0,75-32 0 0 0,-106 40 22 0 0,-1 0 1 0 0,1-1-1 0 0,-1 0 0 0 0,0-1 1 0 0,-1 0-1 0 0,1 0 0 0 0,-1-1 1 0 0,-1-1-1 0 0,0 1 0 0 0,0-1 1 0 0,0-1-1 0 0,7-11 0 0 0,-12 14 2 0 0,0 0 0 0 0,-1 0 1 0 0,1 0-1 0 0,-1 0 0 0 0,-1 0 0 0 0,1 0 0 0 0,-1 0 0 0 0,0-1 0 0 0,-1 1 0 0 0,0 0 0 0 0,0-1 0 0 0,0 1 0 0 0,-1 0 0 0 0,0-1 1 0 0,-1 1-1 0 0,0 0 0 0 0,0 0 0 0 0,0 0 0 0 0,-1 0 0 0 0,0 0 0 0 0,-8-12 0 0 0,-4-6-34 0 0,-2 1 0 0 0,0 0-1 0 0,-2 2 1 0 0,-37-37 0 0 0,18 24-76 0 0,-79-55 0 0 0,86 71 54 0 0,0 2-1 0 0,-2 0 1 0 0,0 3-1 0 0,0 0 0 0 0,-1 2 1 0 0,-1 2-1 0 0,-70-12 1 0 0,22 13-91 0 0,0 2 0 0 0,-103 7 0 0 0,75 5 84 0 0,0 4 1 0 0,0 6-1 0 0,2 4 0 0 0,0 5 1 0 0,-138 49-1 0 0,217-63 54 0 0,0 2 0 0 0,1 1 1 0 0,0 1-1 0 0,1 1 0 0 0,1 2 0 0 0,-29 22 1 0 0,54-37 17 0 0,0 0 0 0 0,-1 0 0 0 0,1 0 0 0 0,1 0 0 0 0,-1 0 0 0 0,0 0 0 0 0,0 1 0 0 0,1-1 0 0 0,-1 1 0 0 0,1-1 0 0 0,0 1 0 0 0,0-1 0 0 0,0 1 0 0 0,0 0-1 0 0,0-1 1 0 0,1 1 0 0 0,-1 0 0 0 0,1 0 0 0 0,0 0 0 0 0,0 5 0 0 0,0-6 4 0 0,1 1 0 0 0,0 0-1 0 0,0 0 1 0 0,0 0 0 0 0,1-1-1 0 0,-1 1 1 0 0,0-1 0 0 0,1 1-1 0 0,0-1 1 0 0,0 1 0 0 0,0-1-1 0 0,0 0 1 0 0,0 0 0 0 0,0 0-1 0 0,0 0 1 0 0,1 0 0 0 0,-1-1-1 0 0,1 1 1 0 0,-1-1 0 0 0,1 1-1 0 0,4 1 1 0 0,12 4 14 0 0,0 0 0 0 0,1-1-1 0 0,0-1 1 0 0,29 3 0 0 0,38 3 12 0 0,1-5 0 0 0,139-6 0 0 0,151-45-31 0 0,-214 13-176 0 0,181-62 1 0 0,-203 43-28 0 0,-117 39 143 0 0,1 0 0 0 0,-2-2 1 0 0,24-17-1 0 0,-40 25 32 0 0,0 0 0 0 0,-1 0 0 0 0,1-1 1 0 0,-2 0-1 0 0,1 0 0 0 0,-1-1 0 0 0,0 1 0 0 0,0-1 1 0 0,-1-1-1 0 0,7-13 0 0 0,-11 18 23 0 0,1 1 1 0 0,-1-1-1 0 0,0 0 1 0 0,-1 1-1 0 0,1-1 0 0 0,0 0 1 0 0,-1 0-1 0 0,0 1 0 0 0,0-1 1 0 0,0 0-1 0 0,0 0 1 0 0,-1 1-1 0 0,0-1 0 0 0,1 0 1 0 0,-1 1-1 0 0,-1-1 0 0 0,1 0 1 0 0,0 1-1 0 0,-1 0 0 0 0,0-1 1 0 0,0 1-1 0 0,0 0 1 0 0,0 0-1 0 0,0 0 0 0 0,-1 0 1 0 0,1 0-1 0 0,-1 0 0 0 0,0 1 1 0 0,-4-4-1 0 0,2 2 12 0 0,-1 0 1 0 0,0 0-1 0 0,0 0 0 0 0,0 1 0 0 0,-1 0 1 0 0,1 0-1 0 0,-1 1 0 0 0,0 0 0 0 0,-13-3 0 0 0,4 3 13 0 0,-1 0 0 0 0,1 2 0 0 0,-1 0 0 0 0,-16 2 0 0 0,-42 8 52 0 0,1 3-1 0 0,1 4 1 0 0,0 3-1 0 0,-118 49 1 0 0,103-30 84 0 0,-103 63 0 0 0,-4 25 142 0 0,159-98-182 0 0,1 1 1 0 0,-55 60 0 0 0,79-78-76 0 0,1 1 0 0 0,1 0 0 0 0,-1 0 0 0 0,-6 16 0 0 0,13-24-37 0 0,1-1 0 0 0,0 1-1 0 0,0 0 1 0 0,1 0 0 0 0,-1 0 0 0 0,1 0 0 0 0,0 0 0 0 0,1 0 0 0 0,-1 0 0 0 0,1 0 0 0 0,0 1-1 0 0,0-1 1 0 0,1 0 0 0 0,-1 0 0 0 0,1 0 0 0 0,3 9 0 0 0,-1-6-43 0 0,1 0-1 0 0,0 0 1 0 0,0-1 0 0 0,0 1 0 0 0,1-1 0 0 0,0 0-1 0 0,1 0 1 0 0,0-1 0 0 0,0 0 0 0 0,0 0-1 0 0,1 0 1 0 0,-1 0 0 0 0,9 4 0 0 0,9 7-109 0 0,0 0 1 0 0,1-1 0 0 0,1-2-1 0 0,0-1 1 0 0,1-1-1 0 0,1-1 1 0 0,0-1 0 0 0,30 6-1 0 0,13-1-420 0 0,1-3-1 0 0,0-3 0 0 0,81 0 0 0 0,397-27-5464 0 0,-256-15 3487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7:57.2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269 183 20 0 0,'6'-7'1139'0'0,"0"0"-1"0"0,0 0 1 0 0,-1-1-1 0 0,0 0 1 0 0,4-9-1 0 0,-9 17-1088 0 0,1-1-1 0 0,-1 1 1 0 0,0-1-1 0 0,0 1 0 0 0,0-1 1 0 0,1 1-1 0 0,-1-1 1 0 0,0 1-1 0 0,0-1 1 0 0,0 0-1 0 0,0 1 0 0 0,0-1 1 0 0,0 1-1 0 0,0-1 1 0 0,0 1-1 0 0,0-1 1 0 0,0 0-1 0 0,0 1 0 0 0,0-1 1 0 0,-1 1-1 0 0,1-1 1 0 0,0 1-1 0 0,0-1 1 0 0,-1 1-1 0 0,1-1 0 0 0,0 1 1 0 0,-1-1-1 0 0,1 1 1 0 0,0 0-1 0 0,-1-1 1 0 0,1 1-1 0 0,-1-1 0 0 0,1 1 1 0 0,0 0-1 0 0,-1-1 1 0 0,1 1-1 0 0,-1 0 1 0 0,1 0-1 0 0,-1-1 0 0 0,1 1 1 0 0,-1 0-1 0 0,1 0 1 0 0,-1 0-1 0 0,0-1 1 0 0,1 1-1 0 0,-1 0 0 0 0,1 0 1 0 0,-1 0-1 0 0,1 0 1 0 0,-1 0-1 0 0,0 0 1 0 0,-3 0 63 0 0,0 0 0 0 0,1 0 1 0 0,-1 0-1 0 0,0 0 1 0 0,0 1-1 0 0,-5 0 1 0 0,2 1 107 0 0,1 1 0 0 0,0-1 0 0 0,-1 1 0 0 0,-10 6 0 0 0,14-7-135 0 0,1-1 0 0 0,0 1 0 0 0,0 0 0 0 0,0 0 1 0 0,0 0-1 0 0,1 0 0 0 0,-1 0 0 0 0,1 0 0 0 0,-1 0 0 0 0,1 0 0 0 0,-1 1 0 0 0,1-1 0 0 0,0 0 0 0 0,0 1 0 0 0,-1 3 1 0 0,2-5-59 0 0,0 0 1 0 0,0 0-1 0 0,0 0 1 0 0,0 0-1 0 0,1 0 1 0 0,-1 0 0 0 0,0 0-1 0 0,0 0 1 0 0,1 0-1 0 0,-1 0 1 0 0,0-1 0 0 0,1 1-1 0 0,-1 0 1 0 0,1 0-1 0 0,-1 0 1 0 0,1 0 0 0 0,-1-1-1 0 0,1 1 1 0 0,0 0-1 0 0,-1 0 1 0 0,1-1 0 0 0,0 1-1 0 0,-1-1 1 0 0,1 1-1 0 0,0-1 1 0 0,0 1 0 0 0,0-1-1 0 0,0 1 1 0 0,0-1-1 0 0,-1 0 1 0 0,1 1 0 0 0,0-1-1 0 0,1 0 1 0 0,30 7 265 0 0,-21-6-254 0 0,0-1 0 0 0,0 0 0 0 0,0 0 0 0 0,0-1 0 0 0,0 0 0 0 0,0-1 0 0 0,0-1 0 0 0,0 0 0 0 0,-1 0 0 0 0,1-1 0 0 0,-1 0 0 0 0,17-10 0 0 0,-25 13-32 0 0,0 0-1 0 0,0 0 0 0 0,0 0 0 0 0,-1 0 1 0 0,1-1-1 0 0,-1 1 0 0 0,1 0 0 0 0,-1-1 1 0 0,1 1-1 0 0,-1-1 0 0 0,0 0 0 0 0,0 1 1 0 0,0-1-1 0 0,0 0 0 0 0,0 0 0 0 0,0 0 1 0 0,0 1-1 0 0,0-1 0 0 0,-1 0 1 0 0,1 0-1 0 0,-1 0 0 0 0,0 0 0 0 0,1 0 1 0 0,-1 0-1 0 0,0-1 0 0 0,0 1 0 0 0,0 0 1 0 0,0 0-1 0 0,-1 0 0 0 0,1 0 0 0 0,-1 0 1 0 0,1 0-1 0 0,-2-2 0 0 0,0 1 31 0 0,1 0-1 0 0,-1 0 1 0 0,-1 0 0 0 0,1 1-1 0 0,0-1 1 0 0,-1 1-1 0 0,1-1 1 0 0,-1 1 0 0 0,0 0-1 0 0,1 0 1 0 0,-1 0-1 0 0,0 0 1 0 0,0 1 0 0 0,-1-1-1 0 0,1 1 1 0 0,0 0-1 0 0,0 0 1 0 0,-1 0-1 0 0,-3-1 1 0 0,-3 1 133 0 0,0 0 1 0 0,-1 1-1 0 0,1 0 0 0 0,0 1 1 0 0,0 0-1 0 0,0 0 0 0 0,-15 5 1 0 0,20-5-105 0 0,0 0 1 0 0,1 0 0 0 0,-1 1-1 0 0,1 0 1 0 0,-1 0-1 0 0,1 0 1 0 0,0 0 0 0 0,0 1-1 0 0,0 0 1 0 0,0 0-1 0 0,0 0 1 0 0,1 0 0 0 0,-1 0-1 0 0,1 1 1 0 0,0 0-1 0 0,0-1 1 0 0,-5 10 0 0 0,8-13-53 0 0,-1 1 1 0 0,1 0 0 0 0,0 0-1 0 0,-1 0 1 0 0,1 0 0 0 0,0 0-1 0 0,0 0 1 0 0,0 0 0 0 0,0 0 0 0 0,-1 0-1 0 0,1 0 1 0 0,1 0 0 0 0,-1 0-1 0 0,0-1 1 0 0,0 1 0 0 0,0 0-1 0 0,0 0 1 0 0,1 0 0 0 0,-1 0-1 0 0,0 0 1 0 0,1 0 0 0 0,-1 0-1 0 0,1 0 1 0 0,-1-1 0 0 0,2 3 0 0 0,-1-2-13 0 0,1 1 0 0 0,0-1 0 0 0,0 0 0 0 0,0 1 1 0 0,0-1-1 0 0,0 0 0 0 0,0 0 0 0 0,0 0 0 0 0,0-1 0 0 0,4 2 1 0 0,2 0-64 0 0,1 0 0 0 0,0-1 0 0 0,-1 0 0 0 0,17-1 1 0 0,-20 0 33 0 0,0-1-1 0 0,0 0 1 0 0,0 0 0 0 0,0 0 0 0 0,0-1 0 0 0,0 1 0 0 0,0-1 0 0 0,0 0-1 0 0,-1-1 1 0 0,5-2 0 0 0,-7 4 20 0 0,-1 0 0 0 0,1 0 0 0 0,-1 0 0 0 0,1-1 0 0 0,-1 1 0 0 0,0 0 0 0 0,1-1 0 0 0,-1 1 0 0 0,0-1 0 0 0,0 0 0 0 0,0 1 0 0 0,0-1 0 0 0,0 0 0 0 0,-1 1 0 0 0,1-1 0 0 0,-1 0 0 0 0,1 0 0 0 0,-1 0 0 0 0,1 0 0 0 0,-1 1 0 0 0,0-1 0 0 0,0 0 0 0 0,0 0 0 0 0,0 0 0 0 0,0 0 0 0 0,0 0 0 0 0,-1 0 0 0 0,1 0 0 0 0,-2-2 0 0 0,1 0 11 0 0,-1 0 0 0 0,1 0 0 0 0,-1 0 0 0 0,0 0 0 0 0,-1 1 0 0 0,1-1 0 0 0,-1 1 0 0 0,1 0 0 0 0,-1-1 0 0 0,0 1 0 0 0,0 0 0 0 0,0 1 0 0 0,-8-6 0 0 0,4 4 42 0 0,0 0 0 0 0,0 1 0 0 0,-1 0 0 0 0,0 0 0 0 0,1 0 0 0 0,-16-2 0 0 0,3 2 131 0 0,-1 2-1 0 0,1-1 1 0 0,0 2-1 0 0,-1 1 1 0 0,-20 3-1 0 0,40-4-173 0 0,-54 11 474 0 0,52-10-426 0 0,-1 0 0 0 0,1 0 1 0 0,-1 0-1 0 0,1 0 0 0 0,0 1 0 0 0,-1-1 0 0 0,1 1 1 0 0,0 0-1 0 0,0 0 0 0 0,0 0 0 0 0,1 1 0 0 0,-6 4 1 0 0,8-6-40 0 0,-1-1 1 0 0,1 1 0 0 0,0 0-1 0 0,-1-1 1 0 0,1 1 0 0 0,0 0-1 0 0,0-1 1 0 0,-1 1 0 0 0,1 0-1 0 0,0-1 1 0 0,0 1 0 0 0,0 0-1 0 0,0-1 1 0 0,0 1 0 0 0,0 0-1 0 0,0 0 1 0 0,0-1 0 0 0,0 1-1 0 0,1 0 1 0 0,-1-1 0 0 0,0 1-1 0 0,0 0 1 0 0,1-1 0 0 0,-1 1-1 0 0,0 0 1 0 0,1-1 0 0 0,-1 1-1 0 0,0-1 1 0 0,1 1 0 0 0,-1-1-1 0 0,1 1 1 0 0,-1-1 0 0 0,1 1-1 0 0,-1-1 1 0 0,1 1 0 0 0,-1-1-1 0 0,1 0 1 0 0,0 1 0 0 0,-1-1-1 0 0,1 0 1 0 0,0 1 0 0 0,-1-1-1 0 0,2 0 1 0 0,32 11 142 0 0,-4-7-140 0 0,1 0 1 0 0,0-2-1 0 0,-1-1 1 0 0,1-1-1 0 0,0-2 0 0 0,0-1 1 0 0,52-13-1 0 0,-76 14-23 0 0,-1 0-1 0 0,0 0 0 0 0,0-1 0 0 0,7-4 1 0 0,-12 7 4 0 0,0-1 1 0 0,0 1-1 0 0,0-1 1 0 0,0 0 0 0 0,0 0-1 0 0,0 1 1 0 0,0-1-1 0 0,0 0 1 0 0,0 0 0 0 0,0 0-1 0 0,-1 0 1 0 0,1 0-1 0 0,0 0 1 0 0,0-1 0 0 0,-1 1-1 0 0,1 0 1 0 0,-1 0-1 0 0,1 0 1 0 0,-1-1 0 0 0,0 1-1 0 0,1 0 1 0 0,-1 0 0 0 0,0-1-1 0 0,0 1 1 0 0,0 0-1 0 0,0-2 1 0 0,-1 1 5 0 0,0 0 0 0 0,0 1 1 0 0,0-1-1 0 0,0 0 0 0 0,0 1 0 0 0,0-1 0 0 0,-1 1 1 0 0,1-1-1 0 0,-1 1 0 0 0,1-1 0 0 0,-1 1 0 0 0,1 0 1 0 0,-1 0-1 0 0,0 0 0 0 0,0 0 0 0 0,1 0 1 0 0,-1 0-1 0 0,0 0 0 0 0,0 1 0 0 0,0-1 0 0 0,-3 0 1 0 0,-38-7 220 0 0,27 8-88 0 0,1 1 1 0 0,-1 0-1 0 0,0 1 0 0 0,1 1 0 0 0,-1 0 0 0 0,1 1 1 0 0,0 1-1 0 0,0 0 0 0 0,1 1 0 0 0,0 1 0 0 0,-27 16 0 0 0,37-20-106 0 0,1-1 0 0 0,-1 0 1 0 0,1 1-1 0 0,0 0 0 0 0,0 0 0 0 0,0 0 0 0 0,0 0 0 0 0,0 1 0 0 0,1-1 0 0 0,-1 1 0 0 0,1-1 0 0 0,0 1 0 0 0,0 0 0 0 0,0 0 0 0 0,1 0 0 0 0,-3 8 0 0 0,4-9-236 0 0,0 0 0 0 0,-1 0 0 0 0,1 0 0 0 0,0 0 0 0 0,1 0 1 0 0,-1 0-1 0 0,1 0 0 0 0,-1 0 0 0 0,3 6 0 0 0,-2-5-573 0 0,1 0 0 0 0,0 0 1 0 0,0 0-1 0 0,1-1 0 0 0,10 14-2336 0 0,-1-7 626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8:40.4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1034 333 180 0 0,'-1'-7'243'0'0,"0"-1"0"0"0,0 1 0 0 0,-1-1 0 0 0,0 1 0 0 0,-1 0-1 0 0,1 0 1 0 0,-1 0 0 0 0,-1 0 0 0 0,1 0 0 0 0,-1 1 0 0 0,0-1 0 0 0,-1 1 0 0 0,-7-8 0 0 0,5 7-33 0 0,-1 1 1 0 0,0 0 0 0 0,0 0 0 0 0,0 1 0 0 0,-1 0-1 0 0,0 0 1 0 0,0 1 0 0 0,0 0 0 0 0,-16-4 0 0 0,6 4 73 0 0,0 1 0 0 0,0 0 0 0 0,0 2 0 0 0,0 0 0 0 0,-1 1 0 0 0,1 1 0 0 0,0 1 0 0 0,0 0 0 0 0,0 2 0 0 0,0 0 0 0 0,-26 10 0 0 0,33-10-7 0 0,0 1 1 0 0,-15 7-1 0 0,25-11-209 0 0,0 0 0 0 0,0 0-1 0 0,0 1 1 0 0,0-1 0 0 0,0 0 0 0 0,0 1 0 0 0,0-1-1 0 0,0 1 1 0 0,1 0 0 0 0,-1 0 0 0 0,0-1-1 0 0,1 1 1 0 0,0 0 0 0 0,-1 0 0 0 0,1 1 0 0 0,0-1-1 0 0,0 0 1 0 0,0 0 0 0 0,1 0 0 0 0,-2 4-1 0 0,3-4-10 0 0,-1 0 0 0 0,0 0 0 0 0,1 0 0 0 0,0 0 0 0 0,-1 0 0 0 0,1 0-1 0 0,0 0 1 0 0,0 0 0 0 0,0 0 0 0 0,1 0 0 0 0,-1-1 0 0 0,0 1 0 0 0,1 0-1 0 0,-1-1 1 0 0,1 1 0 0 0,-1-1 0 0 0,1 0 0 0 0,-1 1 0 0 0,1-1 0 0 0,2 1 0 0 0,41 23 365 0 0,-40-23-366 0 0,24 11 168 0 0,2-2 0 0 0,0 0 1 0 0,33 5-1 0 0,96 13 233 0 0,-156-29-449 0 0,82 12 289 0 0,1-4 0 0 0,91-3 0 0 0,409-41 859 0 0,-446 14-903 0 0,-126 18-245 0 0,0 0 0 0 0,0 0 0 0 0,0-2 0 0 0,-1 0 0 0 0,1 0 0 0 0,23-16 0 0 0,-36 21-14 0 0,-1 0-1 0 0,1 0 1 0 0,-1 0 0 0 0,0-1-1 0 0,1 1 1 0 0,-1 0 0 0 0,0-1-1 0 0,0 1 1 0 0,0 0 0 0 0,0-1 0 0 0,0 1-1 0 0,0-1 1 0 0,0 0 0 0 0,-1 1-1 0 0,1-1 1 0 0,0 0 0 0 0,-1 1 0 0 0,0-1-1 0 0,1 0 1 0 0,-1 0 0 0 0,0 1-1 0 0,0-1 1 0 0,0 0 0 0 0,0 0-1 0 0,0 0 1 0 0,0 1 0 0 0,0-1 0 0 0,-1 0-1 0 0,1 0 1 0 0,-1 1 0 0 0,1-1-1 0 0,-1 0 1 0 0,0 1 0 0 0,-1-4 0 0 0,-3-2-20 0 0,0-1 0 0 0,0 1 0 0 0,-1 0 0 0 0,0 1 0 0 0,-11-11 0 0 0,4 6-4 0 0,0 0 0 0 0,-1 1-1 0 0,0 0 1 0 0,0 1 0 0 0,-18-7-1 0 0,-16-7-34 0 0,-2 2 0 0 0,0 2 0 0 0,-1 3 0 0 0,-101-19 0 0 0,112 28 31 0 0,1 3 0 0 0,-1 1 0 0 0,0 2 1 0 0,1 2-1 0 0,-1 1 0 0 0,0 2 0 0 0,-61 15 0 0 0,91-16 20 0 0,0 0 0 0 0,0 0 0 0 0,1 1 0 0 0,-1 1 0 0 0,1 0-1 0 0,0 0 1 0 0,0 0 0 0 0,1 1 0 0 0,-14 12 0 0 0,20-16 23 0 0,-1 1 0 0 0,1 0 0 0 0,0-1 1 0 0,0 1-1 0 0,0 0 0 0 0,0 0 0 0 0,0 0 1 0 0,1 0-1 0 0,0 0 0 0 0,-1 0 0 0 0,1 1 1 0 0,0-1-1 0 0,0 0 0 0 0,1 1 0 0 0,-1-1 1 0 0,1 1-1 0 0,0-1 0 0 0,0 1 0 0 0,0-1 1 0 0,0 1-1 0 0,0-1 0 0 0,1 0 0 0 0,0 1 1 0 0,-1-1-1 0 0,1 0 0 0 0,1 1 0 0 0,-1-1 1 0 0,0 0-1 0 0,1 0 0 0 0,-1 0 0 0 0,1 0 1 0 0,4 5-1 0 0,2 3 57 0 0,0-1 0 0 0,1 0 1 0 0,0 0-1 0 0,1-1 0 0 0,0-1 1 0 0,13 10-1 0 0,-1-4 90 0 0,1 0-1 0 0,35 15 1 0 0,4-4 139 0 0,83 22 0 0 0,-58-24-188 0 0,1-3 1 0 0,1-3-1 0 0,0-5 0 0 0,1-4 0 0 0,0-3 0 0 0,112-10 0 0 0,-194 5-149 0 0,8-1-93 0 0,29-7 0 0 0,-42 8 94 0 0,0-1 1 0 0,0 0 0 0 0,0 0 0 0 0,0 0-1 0 0,0 0 1 0 0,0-1 0 0 0,0 1 0 0 0,0-1-1 0 0,-1 1 1 0 0,1-1 0 0 0,-1 0 0 0 0,1 0-1 0 0,-1-1 1 0 0,0 1 0 0 0,4-5 0 0 0,-6 7 24 0 0,0-1 0 0 0,1 0 1 0 0,-1 0-1 0 0,0 1 0 0 0,0-1 1 0 0,1 0-1 0 0,-1 0 0 0 0,0 0 1 0 0,0 1-1 0 0,0-1 0 0 0,0 0 1 0 0,0 0-1 0 0,0 0 0 0 0,0 0 1 0 0,0 1-1 0 0,0-1 0 0 0,-1 0 1 0 0,1 0-1 0 0,0 0 0 0 0,-1 1 1 0 0,1-1-1 0 0,0 0 0 0 0,-1 1 1 0 0,0-2-1 0 0,-16-17-192 0 0,15 17 192 0 0,-11-9-50 0 0,-1 0 0 0 0,0 0-1 0 0,0 2 1 0 0,-17-9 0 0 0,-21-9-24 0 0,-1 2 0 0 0,-2 2 0 0 0,-60-17 0 0 0,32 18-33 0 0,-133-19 0 0 0,35 23-38 0 0,-256 7 0 0 0,301 15 159 0 0,0 6-1 0 0,1 5 0 0 0,0 7 0 0 0,-161 46 0 0 0,269-59 78 0 0,-1 0 1 0 0,2 2-1 0 0,-1 0 0 0 0,-42 27 0 0 0,60-32-35 0 0,0 1 0 0 0,0 1 0 0 0,0-1 0 0 0,1 1 0 0 0,0 1 0 0 0,-8 10 0 0 0,12-13-11 0 0,0 0 0 0 0,1 0 1 0 0,-1 1-1 0 0,1-1 1 0 0,0 1-1 0 0,1 0 0 0 0,0 0 1 0 0,0 0-1 0 0,0 0 1 0 0,0 12-1 0 0,2-12-2 0 0,0 0 0 0 0,1 0 0 0 0,0 0 0 0 0,0 0 0 0 0,1 0 0 0 0,0 0 0 0 0,0 0 0 0 0,1-1 0 0 0,-1 1 0 0 0,2-1 0 0 0,-1 1 0 0 0,0-1 0 0 0,1 0 0 0 0,1-1 0 0 0,-1 1 0 0 0,1-1 1 0 0,-1 0-1 0 0,1 0 0 0 0,9 7 0 0 0,8 5 39 0 0,0-1 1 0 0,1-1 0 0 0,39 19 0 0 0,-10-9 24 0 0,1-3-1 0 0,1-2 1 0 0,1-3 0 0 0,65 12-1 0 0,233 19 319 0 0,365-47 181 0 0,-235-53-237 0 0,-27-44-96 0 0,-242 24-133 0 0,-170 54-64 0 0,-1-2 0 0 0,73-45 0 0 0,-104 58-42 0 0,-1-2 1 0 0,-1 1 0 0 0,1-1 0 0 0,-2-1-1 0 0,1 1 1 0 0,13-20 0 0 0,-20 25-18 0 0,0 0 1 0 0,-1 0 0 0 0,1 0-1 0 0,-1 0 1 0 0,0 0 0 0 0,0-1-1 0 0,-1 1 1 0 0,1-1 0 0 0,-1 1-1 0 0,0-1 1 0 0,0 0 0 0 0,-1 0-1 0 0,1 1 1 0 0,-1-1 0 0 0,0 0-1 0 0,-1 0 1 0 0,1 1 0 0 0,-1-1-1 0 0,0 0 1 0 0,0 1-1 0 0,0-1 1 0 0,0 1 0 0 0,-3-6-1 0 0,-1 1-18 0 0,0 0-1 0 0,-1 0 1 0 0,0 1-1 0 0,0 0 1 0 0,-1 0-1 0 0,0 1 1 0 0,0-1-1 0 0,-15-10 0 0 0,-4-1-25 0 0,-2 0-1 0 0,0 1 0 0 0,-1 2 1 0 0,0 1-1 0 0,-50-17 0 0 0,28 15-34 0 0,-1 3 0 0 0,-100-15 0 0 0,46 19-38 0 0,0 4 0 0 0,-205 18 0 0 0,-22 30-47 0 0,240-24 84 0 0,-134 43-1 0 0,195-50 59 0 0,0 2-1 0 0,-49 26 1 0 0,72-34 21 0 0,-1 1-1 0 0,1 0 1 0 0,0 0-1 0 0,1 1 1 0 0,0 1-1 0 0,0-1 1 0 0,0 1-1 0 0,1 1 1 0 0,0-1-1 0 0,1 1 1 0 0,-11 19-1 0 0,16-25 5 0 0,0 1 0 0 0,0-1 0 0 0,0 0 0 0 0,0 1-1 0 0,0-1 1 0 0,1 1 0 0 0,0-1 0 0 0,0 1 0 0 0,0 0-1 0 0,0-1 1 0 0,0 1 0 0 0,0-1 0 0 0,1 1 0 0 0,0-1-1 0 0,0 1 1 0 0,0-1 0 0 0,0 0 0 0 0,0 1 0 0 0,1-1-1 0 0,0 0 1 0 0,-1 0 0 0 0,1 0 0 0 0,0 0 0 0 0,3 3-1 0 0,4 4 13 0 0,0-1-1 0 0,0 0 0 0 0,1 0 1 0 0,0-1-1 0 0,0 0 1 0 0,12 6-1 0 0,17 8 24 0 0,1-1 0 0 0,0-3 1 0 0,2-1-1 0 0,80 22 0 0 0,-46-22 26 0 0,1-2 0 0 0,84 3 0 0 0,29-12 74 0 0,261-25 1 0 0,293-93 79 0 0,-628 87-253 0 0,174-60 1 0 0,-271 78 12 0 0,-1-1 1 0 0,0-1-1 0 0,-1 0 0 0 0,27-19 0 0 0,-40 25 7 0 0,0-1 0 0 0,0 0 0 0 0,0 0 0 0 0,0 0 0 0 0,0 0 0 0 0,-1-1 0 0 0,0 0 0 0 0,0 1 0 0 0,3-7 0 0 0,-5 8-3 0 0,0 0 0 0 0,0 0 0 0 0,0 0 0 0 0,0-1 0 0 0,-1 1 0 0 0,1 0 0 0 0,-1-1 0 0 0,0 1 0 0 0,0-1 0 0 0,0 1 0 0 0,0 0 0 0 0,-1-1 0 0 0,1 1 0 0 0,-1 0 0 0 0,0-1 0 0 0,-2-3 0 0 0,1 2-12 0 0,0 0 0 0 0,0 0-1 0 0,-1 1 1 0 0,0-1-1 0 0,0 1 1 0 0,0-1 0 0 0,-1 1-1 0 0,0 0 1 0 0,0 1-1 0 0,-7-7 1 0 0,-5-1-56 0 0,1 1 0 0 0,-24-11 0 0 0,-3 0-17 0 0,-1 2 0 0 0,-1 2 0 0 0,0 2 0 0 0,-1 1 0 0 0,-1 3 0 0 0,0 2 0 0 0,-52-4 0 0 0,-6 8-130 0 0,-207 17 0 0 0,182 3 45 0 0,-158 40-1 0 0,124-5-3 0 0,133-39 136 0 0,1 2 0 0 0,1 1 0 0 0,-34 22-1 0 0,54-31 45 0 0,1 0 0 0 0,0 1 0 0 0,0-1 0 0 0,1 2 0 0 0,0-1 0 0 0,0 0 0 0 0,0 1 0 0 0,-6 11 0 0 0,10-15 11 0 0,1-1 0 0 0,0 0 0 0 0,0 1 1 0 0,0-1-1 0 0,0 1 0 0 0,1-1 0 0 0,-1 1 0 0 0,1 0 0 0 0,-1-1 0 0 0,1 1 0 0 0,0 0 0 0 0,0-1 0 0 0,0 1 1 0 0,1-1-1 0 0,-1 1 0 0 0,0 0 0 0 0,1-1 0 0 0,0 1 0 0 0,0-1 0 0 0,-1 1 0 0 0,2-1 0 0 0,-1 1 0 0 0,0-1 0 0 0,0 0 1 0 0,1 0-1 0 0,-1 0 0 0 0,1 1 0 0 0,0-1 0 0 0,-1-1 0 0 0,1 1 0 0 0,0 0 0 0 0,0 0 0 0 0,3 1 0 0 0,9 7 8 0 0,0 0-1 0 0,1-1 1 0 0,1-1-1 0 0,-1-1 0 0 0,1 0 1 0 0,0-1-1 0 0,30 7 0 0 0,120 18 48 0 0,-148-28-51 0 0,97 8 66 0 0,209-7 0 0 0,-171-15-14 0 0,254-51 0 0 0,-379 56-79 0 0,1 0 0 0 0,-2-2-1 0 0,1-1 1 0 0,-1-1 0 0 0,29-15-1 0 0,-52 23 15 0 0,-1 0-1 0 0,0 0 0 0 0,0 0 0 0 0,0 0 0 0 0,0 0 0 0 0,0-1 0 0 0,0 0 1 0 0,-1 0-1 0 0,1 1 0 0 0,-1-1 0 0 0,0-1 0 0 0,0 1 0 0 0,0 0 0 0 0,2-5 1 0 0,-3 5-4 0 0,0 1 0 0 0,-1-1 1 0 0,0 1-1 0 0,0-1 1 0 0,1 1-1 0 0,-1-1 1 0 0,-1 1-1 0 0,1-1 1 0 0,0 0-1 0 0,-1 1 0 0 0,1-1 1 0 0,-1 1-1 0 0,0-1 1 0 0,0 1-1 0 0,0 0 1 0 0,0-1-1 0 0,0 1 1 0 0,0 0-1 0 0,-1 0 0 0 0,1 0 1 0 0,-1 0-1 0 0,-2-4 1 0 0,-8-6-42 0 0,0 1 1 0 0,-1 0-1 0 0,0 1 0 0 0,-1 0 1 0 0,0 1-1 0 0,-1 0 1 0 0,1 1-1 0 0,-2 1 1 0 0,1 0-1 0 0,-1 1 0 0 0,0 1 1 0 0,-25-5-1 0 0,-1 2-47 0 0,-1 1-1 0 0,0 3 1 0 0,-78 1 0 0 0,32 8-29 0 0,-143 24 0 0 0,187-21 63 0 0,-81 25 0 0 0,108-27 24 0 0,0 1 0 0 0,1 1 0 0 0,0 1 0 0 0,0 0-1 0 0,1 1 1 0 0,-30 23 0 0 0,44-30-45 0 0,0-1 0 0 0,-1 0 0 0 0,1 1 0 0 0,0-1 0 0 0,0 1-1 0 0,1-1 1 0 0,-1 1 0 0 0,1 0 0 0 0,-1 0 0 0 0,-1 5 0 0 0,3-7-36 0 0,-1 0 0 0 0,1 0 1 0 0,0 0-1 0 0,0 1 1 0 0,0-1-1 0 0,0 0 0 0 0,0 0 1 0 0,0 0-1 0 0,0 0 0 0 0,0 0 1 0 0,1 0-1 0 0,-1 0 0 0 0,0 0 1 0 0,1 0-1 0 0,-1 0 0 0 0,0 0 1 0 0,1 0-1 0 0,-1 0 0 0 0,1-1 1 0 0,0 1-1 0 0,-1 0 0 0 0,1 0 1 0 0,0 0-1 0 0,-1-1 1 0 0,1 1-1 0 0,0 0 0 0 0,0-1 1 0 0,0 1-1 0 0,-1 0 0 0 0,1-1 1 0 0,0 1-1 0 0,0-1 0 0 0,0 0 1 0 0,0 1-1 0 0,0-1 0 0 0,2 1 1 0 0,12 3-1303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8:58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555 380 356 0 0,'-49'-41'7009'0'0,"48"41"-6926"0"0,0 0-1 0 0,1-1 1 0 0,-1 1-1 0 0,0 0 1 0 0,0 0-1 0 0,1 0 1 0 0,-1 0-1 0 0,0-1 1 0 0,0 1-1 0 0,0 0 1 0 0,0 0-1 0 0,1 0 1 0 0,-1 1 0 0 0,0-1-1 0 0,0 0 1 0 0,0 0-1 0 0,1 0 1 0 0,-10 7 1072 0 0,10-7-1073 0 0,-1 1 1 0 0,1 0-1 0 0,0 0 1 0 0,-1-1-1 0 0,1 1 1 0 0,0 0-1 0 0,-1 0 1 0 0,1-1-1 0 0,0 1 1 0 0,0 0-1 0 0,-1 1 1 0 0,1 0 41 0 0,-1 1 1 0 0,0 0 0 0 0,1 0-1 0 0,0-1 1 0 0,-1 1 0 0 0,1 0-1 0 0,0 0 1 0 0,1-1-1 0 0,-1 1 1 0 0,0 0 0 0 0,1 0-1 0 0,-1-1 1 0 0,2 4-1 0 0,2 1 22 0 0,0-1 0 0 0,0 0 0 0 0,1 1 0 0 0,0-2 0 0 0,0 1-1 0 0,1-1 1 0 0,-1 1 0 0 0,1-2 0 0 0,0 1 0 0 0,0-1-1 0 0,1 1 1 0 0,0-2 0 0 0,-1 1 0 0 0,14 4 0 0 0,4 1 40 0 0,0-1 0 0 0,1-1 1 0 0,26 4-1 0 0,-15-5 64 0 0,1-2-1 0 0,42 0 0 0 0,-62-4-259 0 0,-1 0 0 0 0,0-2 0 0 0,0 0 0 0 0,0-1-1 0 0,0 0 1 0 0,0-1 0 0 0,20-9 0 0 0,-34 13-33 0 0,0-1 1 0 0,0 0-1 0 0,0 1 0 0 0,-1-1 0 0 0,1 0 0 0 0,0 0 1 0 0,-1 0-1 0 0,1-1 0 0 0,-1 1 0 0 0,1 0 0 0 0,-1 0 1 0 0,1-1-1 0 0,-1 1 0 0 0,0-1 0 0 0,0 1 0 0 0,0-1 1 0 0,0 0-1 0 0,0 0 0 0 0,0 1 0 0 0,0-1 0 0 0,0 0 1 0 0,0-3-1 0 0,-1 3-2 0 0,0-1 1 0 0,-1 1-1 0 0,1-1 0 0 0,-1 1 1 0 0,1-1-1 0 0,-1 1 0 0 0,0 0 1 0 0,0 0-1 0 0,0-1 0 0 0,-1 1 1 0 0,1 0-1 0 0,0 0 0 0 0,-1 0 1 0 0,1 0-1 0 0,-1 0 0 0 0,0 0 1 0 0,-3-2-1 0 0,-12-11-52 0 0,0 2-1 0 0,-1 0 1 0 0,0 1 0 0 0,-28-14-1 0 0,-77-29-56 0 0,82 39 195 0 0,-1 2 0 0 0,-1 1 0 0 0,0 3 0 0 0,0 1 0 0 0,-1 3 0 0 0,0 1 0 0 0,0 2 0 0 0,0 2 0 0 0,-86 10 0 0 0,108-6 27 0 0,-1 2 0 0 0,1 0 0 0 0,-31 12 0 0 0,41-12-30 0 0,0 0 0 0 0,0 1 0 0 0,1 0-1 0 0,-1 1 1 0 0,2 1 0 0 0,-1-1 0 0 0,-12 13-1 0 0,20-17-22 0 0,1-1-1 0 0,-1 1 1 0 0,1 0-1 0 0,-1 0 1 0 0,1 0-1 0 0,0 0 1 0 0,0 0-1 0 0,0 1 1 0 0,1-1-1 0 0,-1 1 1 0 0,1-1-1 0 0,0 1 1 0 0,0 0-1 0 0,0-1 0 0 0,0 1 1 0 0,1 0-1 0 0,0 0 1 0 0,-1-1-1 0 0,1 1 1 0 0,1 0-1 0 0,-1 0 1 0 0,0-1-1 0 0,1 1 1 0 0,0 0-1 0 0,0 0 1 0 0,0-1-1 0 0,0 1 1 0 0,1-1-1 0 0,2 5 1 0 0,1 2 36 0 0,1-1 0 0 0,1 0 0 0 0,-1-1 0 0 0,2 1 0 0 0,-1-1 0 0 0,1 0 0 0 0,0-1 0 0 0,18 12 0 0 0,-3-4 81 0 0,1-2 1 0 0,0 0 0 0 0,1-2 0 0 0,1 0-1 0 0,-1-2 1 0 0,2-1 0 0 0,42 7-1 0 0,-4-5 293 0 0,132 3 0 0 0,-29-18-37 0 0,-165 4-385 0 0,72-5 198 0 0,118-25 0 0 0,-164 24-134 0 0,0-2-1 0 0,51-23 0 0 0,-65 25-61 0 0,0-1 0 0 0,-1 0 0 0 0,0-2 0 0 0,-1 1 0 0 0,0-2 0 0 0,17-17 0 0 0,-25 23-53 0 0,0-1 0 0 0,0-1-1 0 0,-1 1 1 0 0,0-1 0 0 0,0 1 0 0 0,0-1 0 0 0,-1 0-1 0 0,0 0 1 0 0,-1-1 0 0 0,3-8 0 0 0,-4 12-4 0 0,0-2 1 0 0,-1 1 0 0 0,1 0-1 0 0,-1 0 1 0 0,0 0-1 0 0,0 0 1 0 0,-1 0 0 0 0,0 0-1 0 0,0 0 1 0 0,0 0-1 0 0,0 0 1 0 0,-1 0 0 0 0,1 1-1 0 0,-1-1 1 0 0,-1 0-1 0 0,-4-8 1 0 0,0 4 11 0 0,0 0 0 0 0,-1 0 0 0 0,0 0-1 0 0,0 1 1 0 0,-1 1 0 0 0,1-1 0 0 0,-2 1 0 0 0,1 1 0 0 0,-1-1 0 0 0,-17-7 0 0 0,11 8 40 0 0,0 0 0 0 0,0 1 0 0 0,0 1 1 0 0,-1 0-1 0 0,1 1 0 0 0,-32-1 0 0 0,22 3 48 0 0,-1 2 0 0 0,1 1-1 0 0,0 1 1 0 0,0 2 0 0 0,0 0 0 0 0,1 2-1 0 0,0 0 1 0 0,0 2 0 0 0,-34 17-1 0 0,53-23 8 0 0,1 0 0 0 0,-1 0 1 0 0,1 1-1 0 0,0-1 0 0 0,0 1 0 0 0,0 0 0 0 0,1 0 0 0 0,-1 1 0 0 0,1 0 0 0 0,0-1 0 0 0,0 1 0 0 0,-3 6 0 0 0,6-8-11 0 0,0 0 0 0 0,0 0 0 0 0,0 0 0 0 0,1 0-1 0 0,-1 0 1 0 0,0 0 0 0 0,1 0 0 0 0,0 0-1 0 0,0 0 1 0 0,0 0 0 0 0,0 0 0 0 0,0 0-1 0 0,1 0 1 0 0,-1 0 0 0 0,1 0 0 0 0,0 0-1 0 0,0 0 1 0 0,0-1 0 0 0,0 1 0 0 0,1 0-1 0 0,-1 0 1 0 0,1-1 0 0 0,-1 1 0 0 0,1-1-1 0 0,0 0 1 0 0,0 1 0 0 0,3 2 0 0 0,5 5 44 0 0,1-1-1 0 0,0 0 1 0 0,1-1 0 0 0,0 0 0 0 0,0 0 0 0 0,1-1-1 0 0,0-1 1 0 0,0 0 0 0 0,27 7 0 0 0,14 2 108 0 0,63 8 1 0 0,-100-20-175 0 0,78 11 187 0 0,1-4 0 0 0,157-4 0 0 0,-112-14 8 0 0,158-29-1 0 0,-261 31-199 0 0,0-2 0 0 0,-1-1 0 0 0,0-2 0 0 0,-1-1 0 0 0,0-3 1 0 0,54-29-1 0 0,-83 40-42 0 0,0-1 0 0 0,-1 0 1 0 0,1 0-1 0 0,-1-1 0 0 0,0 0 1 0 0,0 0-1 0 0,7-11 0 0 0,-11 14 9 0 0,0 0 0 0 0,0 0-1 0 0,-1 0 1 0 0,1 0 0 0 0,-1-1-1 0 0,1 1 1 0 0,-1 0 0 0 0,-1-1-1 0 0,1 1 1 0 0,0 0 0 0 0,-1-1-1 0 0,1 1 1 0 0,-1-1 0 0 0,0 1-1 0 0,0-1 1 0 0,-1 1 0 0 0,1-1-1 0 0,-1 1 1 0 0,1-1 0 0 0,-1 1-1 0 0,-2-5 1 0 0,-2-1-15 0 0,0 1 0 0 0,0 0 0 0 0,-1 1 0 0 0,0-1 0 0 0,0 1 0 0 0,0 0 0 0 0,-1 1 0 0 0,0 0 0 0 0,-1 0 0 0 0,1 0 0 0 0,-1 1 0 0 0,-15-8 0 0 0,-9-3-67 0 0,-64-22 0 0 0,50 23 39 0 0,-1 2 1 0 0,0 2-1 0 0,-1 2 0 0 0,0 2 0 0 0,0 3 1 0 0,-76 1-1 0 0,-205 26 7 0 0,277-16 59 0 0,0 3 0 0 0,1 2 0 0 0,0 2 0 0 0,-74 32 0 0 0,108-38 13 0 0,0 1 0 0 0,-25 18 1 0 0,35-23-10 0 0,2 1 1 0 0,-1 0-1 0 0,0 0 1 0 0,1 0-1 0 0,0 1 1 0 0,0 0-1 0 0,1 0 1 0 0,0 0-1 0 0,-5 9 1 0 0,8-12-6 0 0,0-1 1 0 0,0 0 0 0 0,0 1-1 0 0,1-1 1 0 0,-1 1 0 0 0,1-1-1 0 0,0 1 1 0 0,0-1 0 0 0,0 1-1 0 0,0-1 1 0 0,0 1 0 0 0,0-1-1 0 0,1 1 1 0 0,-1-1 0 0 0,1 1-1 0 0,0-1 1 0 0,0 1 0 0 0,-1-1-1 0 0,2 0 1 0 0,-1 1 0 0 0,2 3-1 0 0,1-1 10 0 0,1 1 1 0 0,-1-1-1 0 0,1 0 0 0 0,0 0 0 0 0,0 0 0 0 0,11 7 1 0 0,2 0 7 0 0,1-1 0 0 0,1-1 0 0 0,-1-1 0 0 0,1-1 0 0 0,25 7 0 0 0,-25-8-9 0 0,49 13 35 0 0,1-2 1 0 0,1-4 0 0 0,140 11-1 0 0,220-26 99 0 0,71-41-11 0 0,-11-49-351 0 0,-489 91 210 0 0,122-38-198 0 0,-113 34 163 0 0,0-1 1 0 0,-1 0 0 0 0,1 0 0 0 0,-1-1 0 0 0,0-1 0 0 0,-1 0 0 0 0,1 0-1 0 0,11-13 1 0 0,-19 19 24 0 0,-1-1-1 0 0,1 0 1 0 0,-1 0 0 0 0,0 0-1 0 0,1 0 1 0 0,-1 0 0 0 0,0 0-1 0 0,0 0 1 0 0,-1 0-1 0 0,1 0 1 0 0,0 0 0 0 0,-1-1-1 0 0,1 1 1 0 0,-1 0 0 0 0,1-1-1 0 0,-1 1 1 0 0,0 0-1 0 0,0 0 1 0 0,-1-4 0 0 0,0 2-3 0 0,0 1-1 0 0,0-1 1 0 0,0 0 0 0 0,-1 1 0 0 0,0 0-1 0 0,1-1 1 0 0,-1 1 0 0 0,0 0 0 0 0,-1 0 0 0 0,-4-5-1 0 0,-3-2-14 0 0,0 1-1 0 0,-1 0 1 0 0,0 1-1 0 0,0 1 0 0 0,-18-10 1 0 0,-5 1-17 0 0,-1 1 0 0 0,-60-16 0 0 0,90 29 44 0 0,-37-9-6 0 0,-1 1 0 0 0,-1 2 0 0 0,0 2 0 0 0,0 1 0 0 0,0 3-1 0 0,0 2 1 0 0,-58 6 0 0 0,5 4 75 0 0,-102 25 0 0 0,163-27 26 0 0,1 1 0 0 0,0 2 1 0 0,0 2-1 0 0,2 1 0 0 0,-1 1 0 0 0,-50 33 0 0 0,76-42-38 0 0,0 0-1 0 0,1 0 1 0 0,0 1-1 0 0,0-1 1 0 0,0 2 0 0 0,1-1-1 0 0,-9 15 1 0 0,13-19-33 0 0,0 0 0 0 0,1 1-1 0 0,-1-1 1 0 0,1 1 0 0 0,-1-1 0 0 0,1 1 0 0 0,0 0 0 0 0,1 0 0 0 0,-1-1 0 0 0,1 1 0 0 0,-1 0 0 0 0,1 0 0 0 0,0 0 0 0 0,0 0 0 0 0,1-1-1 0 0,-1 1 1 0 0,1 0 0 0 0,0 0 0 0 0,0-1 0 0 0,0 1 0 0 0,1 0 0 0 0,2 5 0 0 0,3 2 9 0 0,1 0 0 0 0,0-1-1 0 0,0 0 1 0 0,1-1 0 0 0,0 1 0 0 0,1-2 0 0 0,0 1 0 0 0,16 9-1 0 0,7 3 36 0 0,48 22 0 0 0,-34-21-10 0 0,1-2 0 0 0,1-2-1 0 0,0-2 1 0 0,1-2 0 0 0,98 13-1 0 0,170 3 84 0 0,-242-28-267 0 0,0-3 0 0 0,103-16 1 0 0,-178 17 127 0 0,57-12-155 0 0,-54 11 136 0 0,1-1-1 0 0,-1 1 1 0 0,0-1-1 0 0,0 0 1 0 0,0 0-1 0 0,0-1 0 0 0,0 1 1 0 0,-1-1-1 0 0,1 0 1 0 0,4-4-1 0 0,-8 6 12 0 0,1 0-1 0 0,0 1 1 0 0,-1-1 0 0 0,1 0-1 0 0,0 0 1 0 0,-1 0-1 0 0,1 0 1 0 0,-1 0-1 0 0,0 0 1 0 0,1 0 0 0 0,-1 0-1 0 0,0 0 1 0 0,1 0-1 0 0,-1 0 1 0 0,0 0-1 0 0,0 0 1 0 0,0 0 0 0 0,0 0-1 0 0,0 0 1 0 0,0 0-1 0 0,0-1 1 0 0,-1 0-1 0 0,0 0-6 0 0,0-1 1 0 0,0 1-1 0 0,0 0 0 0 0,0 1 0 0 0,0-1 0 0 0,-1 0 0 0 0,1 0 0 0 0,-1 0 0 0 0,1 1 0 0 0,-3-3 0 0 0,-4-2-40 0 0,-1 0 1 0 0,1 0-1 0 0,-16-7 0 0 0,22 13 50 0 0,-23-12-57 0 0,0 2 1 0 0,-1 2-1 0 0,-1 0 0 0 0,1 1 0 0 0,-1 2 0 0 0,0 1 1 0 0,-31-1-1 0 0,-13 2 2 0 0,-104 11 0 0 0,87 0 78 0 0,1 5 0 0 0,0 3 0 0 0,0 4 0 0 0,2 3 0 0 0,-96 41 0 0 0,135-43 60 0 0,0 1 0 0 0,2 2 1 0 0,-58 42-1 0 0,82-52 2 0 0,1 1 0 0 0,0 1 0 0 0,1 0 0 0 0,-31 38 0 0 0,43-47-51 0 0,0 1 0 0 0,1 0 0 0 0,0 0 0 0 0,1 0 0 0 0,-1 0 0 0 0,1 1 0 0 0,1-1 1 0 0,0 1-1 0 0,0 0 0 0 0,1 0 0 0 0,0 0 0 0 0,0 1 0 0 0,1-1 0 0 0,0 0 0 0 0,1 16 0 0 0,2-16-8 0 0,0 0 1 0 0,1 0-1 0 0,0 0 1 0 0,0 0-1 0 0,1-1 1 0 0,0 1 0 0 0,0-1-1 0 0,1 0 1 0 0,0 0-1 0 0,0-1 1 0 0,1 1-1 0 0,0-1 1 0 0,14 12 0 0 0,0-2 9 0 0,0-1 1 0 0,1-1 0 0 0,33 19-1 0 0,-22-17 3 0 0,2-2 1 0 0,0-1-1 0 0,0-2 0 0 0,1-1 0 0 0,1-2 0 0 0,0-1 0 0 0,55 5 0 0 0,-21-9-228 0 0,0-2 0 0 0,135-15 0 0 0,-193 12 146 0 0,112-19-474 0 0,-112 18 433 0 0,-1-1 0 0 0,0-1 0 0 0,-1 0 1 0 0,1 0-1 0 0,0-1 0 0 0,-1 0 0 0 0,0-1 0 0 0,15-11 0 0 0,-23 15 66 0 0,-1 1 0 0 0,1 0 0 0 0,-1-1 0 0 0,1 1 0 0 0,-1-1 0 0 0,0 0 0 0 0,0 1 0 0 0,0-1 0 0 0,1 0 0 0 0,-2 0 0 0 0,1 0 0 0 0,0 0 0 0 0,0 0 0 0 0,-1 0 0 0 0,1 0 0 0 0,-1 0 0 0 0,1 0 0 0 0,-1 0 0 0 0,0 0-1 0 0,0 0 1 0 0,0 0 0 0 0,0 0 0 0 0,0 0 0 0 0,0 0 0 0 0,-1 0 0 0 0,1 0 0 0 0,-1 0 0 0 0,1 0 0 0 0,-1 0 0 0 0,0 0 0 0 0,-1-3 0 0 0,-2-1-29 0 0,0-1 0 0 0,-1 1-1 0 0,1 0 1 0 0,-1 0 0 0 0,-1 1 0 0 0,1-1 0 0 0,-8-4 0 0 0,1 0 3 0 0,-1 0 1 0 0,0 1 0 0 0,-1 1-1 0 0,0 1 1 0 0,0 0-1 0 0,-19-6 1 0 0,-22-7-2 0 0,-2 4 0 0 0,0 2-1 0 0,-1 2 1 0 0,0 3 0 0 0,-117-4 0 0 0,59 15 44 0 0,1 4 1 0 0,-135 25-1 0 0,-59 37 155 0 0,240-47 13 0 0,1 2 1 0 0,-89 45-1 0 0,137-58-44 0 0,0 1 0 0 0,1 1 0 0 0,0 1 0 0 0,-25 22 0 0 0,39-31-76 0 0,1 1-1 0 0,-1 0 1 0 0,1 0-1 0 0,-1 0 1 0 0,1 0-1 0 0,1 1 0 0 0,-1-1 1 0 0,1 1-1 0 0,0 0 1 0 0,0 0-1 0 0,1 0 0 0 0,-1 1 1 0 0,2-1-1 0 0,-1 0 1 0 0,1 1-1 0 0,-1-1 1 0 0,2 1-1 0 0,-1 0 0 0 0,1 7 1 0 0,1-9-15 0 0,-1 0 1 0 0,1 0-1 0 0,1 0 0 0 0,-1 0 1 0 0,1 0-1 0 0,0 0 0 0 0,0 0 1 0 0,0-1-1 0 0,0 1 0 0 0,1-1 1 0 0,4 6-1 0 0,1-1 15 0 0,1 1 1 0 0,0-1-1 0 0,0-1 1 0 0,13 9-1 0 0,5 1 12 0 0,0-1-1 0 0,2-1 1 0 0,0-1 0 0 0,0-2 0 0 0,1-1 0 0 0,1-1-1 0 0,57 11 1 0 0,-17-9 43 0 0,0-3 0 0 0,117 1 0 0 0,-54-13 3 0 0,0-7 0 0 0,189-35 0 0 0,67-33 9 0 0,65-51-213 0 0,-413 114 37 0 0,-1-2 0 0 0,0-2 0 0 0,-2-2 0 0 0,63-40 0 0 0,-90 52 34 0 0,-1-1 0 0 0,0 0 0 0 0,0 0 1 0 0,-1-1-1 0 0,0-1 0 0 0,0 1 0 0 0,-1-2 1 0 0,-1 1-1 0 0,13-24 0 0 0,-17 28 6 0 0,-1 0 1 0 0,-1 0-1 0 0,1 0 0 0 0,-1 0 1 0 0,0 0-1 0 0,-1 0 0 0 0,0-1 1 0 0,0 1-1 0 0,-1-1 0 0 0,0 1 1 0 0,0 0-1 0 0,0-1 0 0 0,-1 1 1 0 0,0-1-1 0 0,-1 1 1 0 0,0 0-1 0 0,0 0 0 0 0,0 0 1 0 0,-1 0-1 0 0,-5-9 0 0 0,3 6-3 0 0,0 1-1 0 0,-1 0 1 0 0,-1 1 0 0 0,1-1-1 0 0,-1 1 1 0 0,-1 1-1 0 0,1-1 1 0 0,-2 1 0 0 0,-14-10-1 0 0,-1 1 17 0 0,0 1 0 0 0,-1 1-1 0 0,-1 1 1 0 0,-1 1 0 0 0,1 2-1 0 0,-2 0 1 0 0,1 2 0 0 0,-1 1-1 0 0,-1 1 1 0 0,-33-2 0 0 0,15 7 45 0 0,1 1 1 0 0,-81 12-1 0 0,57-2 59 0 0,1 4 0 0 0,1 2 1 0 0,0 3-1 0 0,-111 48 0 0 0,147-53-8 0 0,1 1 0 0 0,1 2 1 0 0,0 1-1 0 0,1 1 1 0 0,-44 39-1 0 0,60-46-22 0 0,0 0 0 0 0,1 1 0 0 0,1 0 0 0 0,0 1-1 0 0,-11 17 1 0 0,19-26-34 0 0,1 0 0 0 0,-1 0 1 0 0,1 0-1 0 0,0 1 0 0 0,0-1 0 0 0,1 1 0 0 0,0-1 0 0 0,-2 11 0 0 0,3-13-8 0 0,0 1 0 0 0,1-1 0 0 0,-1 1 0 0 0,1-1 0 0 0,-1 1 0 0 0,1-1 0 0 0,0 1 0 0 0,0-1 0 0 0,1 0 0 0 0,-1 1 0 0 0,1-1 0 0 0,-1 0 0 0 0,1 0 0 0 0,0 0 0 0 0,3 3 0 0 0,3 3 9 0 0,1 0 1 0 0,0-1 0 0 0,1 0 0 0 0,0-1 0 0 0,0 0 0 0 0,1-1 0 0 0,-1 0-1 0 0,1 0 1 0 0,1-1 0 0 0,16 5 0 0 0,17 3 35 0 0,61 10 0 0 0,-98-21-57 0 0,74 11 40 0 0,0-4 1 0 0,103-2 0 0 0,161-24 10 0 0,94-48-105 0 0,-346 43-103 0 0,0-3-1 0 0,141-59 0 0 0,-204 70 25 0 0,-1-1 0 0 0,39-25 0 0 0,-60 34 80 0 0,-1 0-1 0 0,0 0 0 0 0,0-1 1 0 0,-1 0-1 0 0,0 0 0 0 0,0-1 0 0 0,-1 0 1 0 0,0 0-1 0 0,0-1 0 0 0,-1 1 1 0 0,8-18-1 0 0,-11 22 25 0 0,-1 1 0 0 0,0-1 1 0 0,0 0-1 0 0,-1 0 0 0 0,1 1 1 0 0,-1-1-1 0 0,0 0 0 0 0,0 0 1 0 0,0 0-1 0 0,0 1 0 0 0,0-1 0 0 0,-1 0 1 0 0,0 0-1 0 0,0 1 0 0 0,-2-8 1 0 0,0 5-7 0 0,0 1 1 0 0,-1-1 0 0 0,1 1 0 0 0,-1-1-1 0 0,0 1 1 0 0,0 0 0 0 0,-1 1 0 0 0,-8-8-1 0 0,1 2-9 0 0,-1 2-1 0 0,0-1 0 0 0,0 2 0 0 0,-1-1 0 0 0,0 2 0 0 0,0 0 1 0 0,-16-4-1 0 0,7 4 23 0 0,0 1 1 0 0,0 1-1 0 0,0 1 0 0 0,-44 1 1 0 0,-28 5 42 0 0,0 4 1 0 0,1 4 0 0 0,0 5-1 0 0,0 3 1 0 0,2 5-1 0 0,1 3 1 0 0,-90 41-1 0 0,138-49 69 0 0,0 1-1 0 0,2 2 0 0 0,0 2 0 0 0,2 2 1 0 0,1 1-1 0 0,-46 42 0 0 0,71-55 2 0 0,0 0-1 0 0,1 0 0 0 0,-21 33 1 0 0,29-42-64 0 0,1 2 0 0 0,0-1 0 0 0,0 0 1 0 0,0 1-1 0 0,1-1 0 0 0,0 1 0 0 0,0 0 0 0 0,1 0 0 0 0,-1-1 1 0 0,1 1-1 0 0,1 0 0 0 0,0 0 0 0 0,0 12 0 0 0,1-15-15 0 0,0 0 1 0 0,1 1-1 0 0,-1-1 0 0 0,1 0 0 0 0,0 0 0 0 0,0 0 0 0 0,0 0 0 0 0,0 0 0 0 0,1-1 1 0 0,-1 1-1 0 0,1-1 0 0 0,5 5 0 0 0,-1-1 8 0 0,0-1 0 0 0,0-1 0 0 0,1 1 0 0 0,-1-1 0 0 0,10 4 0 0 0,6 1 11 0 0,1-1 0 0 0,0-1 0 0 0,0 0 0 0 0,1-2 1 0 0,30 3-1 0 0,-38-6-20 0 0,33 6 34 0 0,1-3 1 0 0,0-2-1 0 0,78-5 1 0 0,451-58 186 0 0,-218-19-108 0 0,-280 55-148 0 0,-2-3 1 0 0,108-52-1 0 0,-155 63-24 0 0,-1-3 0 0 0,-1-1 0 0 0,41-31 0 0 0,-64 44 13 0 0,0-1 0 0 0,0 0 1 0 0,-1 0-1 0 0,1-1 0 0 0,-2 0 0 0 0,1 0 0 0 0,-1-1 0 0 0,-1 0 1 0 0,1 0-1 0 0,-2 0 0 0 0,1-1 0 0 0,-1 1 0 0 0,-1-1 0 0 0,1 0 1 0 0,-2 0-1 0 0,3-18 0 0 0,-4 21 7 0 0,-1 0 1 0 0,0 0-1 0 0,-1 0 1 0 0,0 0-1 0 0,0 0 0 0 0,0 0 1 0 0,-1 0-1 0 0,0 0 0 0 0,0 0 1 0 0,-1 1-1 0 0,-6-12 1 0 0,4 10 0 0 0,-1-1 1 0 0,-1 1-1 0 0,1 0 1 0 0,-1 0-1 0 0,-1 0 1 0 0,1 1-1 0 0,-10-7 1 0 0,-4 0 1 0 0,0 1 0 0 0,0 1 0 0 0,-1 1 0 0 0,-1 0 0 0 0,-34-10 0 0 0,24 12 13 0 0,-1 1 0 0 0,0 1 0 0 0,0 2 0 0 0,-49-1 0 0 0,-132 13 25 0 0,96 5 88 0 0,1 5 0 0 0,0 5-1 0 0,2 6 1 0 0,-196 73 0 0 0,276-86 58 0 0,-56 31-1 0 0,76-36-87 0 0,0 0 0 0 0,1 1 0 0 0,1 1 0 0 0,0 0-1 0 0,-18 20 1 0 0,30-29-52 0 0,-1 0 0 0 0,1 0 0 0 0,-1 0 1 0 0,1 0-1 0 0,0 1 0 0 0,1-1 0 0 0,-1 1 0 0 0,1 0 0 0 0,-1-1 1 0 0,1 1-1 0 0,-1 4 0 0 0,2-5-9 0 0,0-1 1 0 0,0 1 0 0 0,0-1-1 0 0,0 0 1 0 0,0 1 0 0 0,1-1-1 0 0,-1 0 1 0 0,1 1 0 0 0,0-1-1 0 0,0 0 1 0 0,0 0 0 0 0,0 1-1 0 0,0-1 1 0 0,0 0 0 0 0,0 0-1 0 0,1 0 1 0 0,-1 0 0 0 0,1-1-1 0 0,-1 1 1 0 0,3 2-1 0 0,4 3 15 0 0,1 0-1 0 0,-1-1 1 0 0,1 0-1 0 0,1-1 0 0 0,-1 0 1 0 0,1 0-1 0 0,0-1 0 0 0,14 5 1 0 0,45 11 39 0 0,0-4 1 0 0,1-2 0 0 0,74 5-1 0 0,475-4 273 0 0,-8-62-287 0 0,-504 34-313 0 0,155-40 1 0 0,-252 51 205 0 0,-1-1 0 0 0,1 0 1 0 0,-1-1-1 0 0,0 0 0 0 0,0 0 0 0 0,11-8 0 0 0,-20 11 45 0 0,0 1 0 0 0,1 0-1 0 0,-1 0 1 0 0,0 0 0 0 0,0 0-1 0 0,1 0 1 0 0,-1-1 0 0 0,0 1-1 0 0,0 0 1 0 0,1 0 0 0 0,-1 0-1 0 0,0-1 1 0 0,0 1 0 0 0,0 0-1 0 0,1 0 1 0 0,-1-1 0 0 0,0 1-1 0 0,0 0 1 0 0,0-1 0 0 0,0 1-1 0 0,0 0 1 0 0,1 0 0 0 0,-1-1-1 0 0,0 1 1 0 0,0 0 0 0 0,0-1-1 0 0,0 1 1 0 0,0 0 0 0 0,0-1-1 0 0,0 1 1 0 0,0-1 0 0 0,-9-4-197 0 0,-17 2 26 0 0,26 3 179 0 0,-30-1-66 0 0,0 2-1 0 0,1 1 0 0 0,-33 7 0 0 0,-83 22 35 0 0,122-25 25 0 0,-114 26-27 0 0,-182 70 0 0 0,80 1 63 0 0,190-77 15 0 0,1 2 0 0 0,-74 56 1 0 0,117-80-34 0 0,-11 9 36 0 0,0 1 0 0 0,-19 20 0 0 0,32-31-30 0 0,1 0-1 0 0,-1 0 1 0 0,0 0 0 0 0,1 1 0 0 0,0-1-1 0 0,0 1 1 0 0,0 0 0 0 0,0-1-1 0 0,0 1 1 0 0,1 0 0 0 0,0 0-1 0 0,0 0 1 0 0,0 0 0 0 0,0 0-1 0 0,0 1 1 0 0,1-1 0 0 0,0 0-1 0 0,0 6 1 0 0,1-8-3 0 0,-1 0-1 0 0,1 1 1 0 0,0-1 0 0 0,0 1 0 0 0,0-1-1 0 0,0 0 1 0 0,1 0 0 0 0,-1 1-1 0 0,1-1 1 0 0,-1 0 0 0 0,1 0-1 0 0,0-1 1 0 0,-1 1 0 0 0,1 0 0 0 0,0 0-1 0 0,3 1 1 0 0,3 2 13 0 0,-1-1 0 0 0,1 0 0 0 0,10 3 0 0 0,-12-5-13 0 0,19 8 27 0 0,1-2 0 0 0,0-2 0 0 0,0 0 0 0 0,40 4 0 0 0,-47-8-23 0 0,60 6 83 0 0,108-4 0 0 0,-179-4-96 0 0,163-3 105 0 0,-1-7-1 0 0,262-50 1 0 0,166-87-65 0 0,-563 135-49 0 0,124-46-158 0 0,-133 47 84 0 0,0-1 1 0 0,-1-2-1 0 0,43-30 1 0 0,-64 41 64 0 0,-1 1 1 0 0,0-1-1 0 0,0-1 0 0 0,0 1 1 0 0,0 0-1 0 0,0-1 0 0 0,0 1 1 0 0,-1-1-1 0 0,0 0 0 0 0,2-4 1 0 0,-3 7 5 0 0,-1-1 0 0 0,1 1 0 0 0,-1-1 0 0 0,1 1 0 0 0,-1-1 0 0 0,0 1 0 0 0,0-1 0 0 0,0 1 0 0 0,0-1 0 0 0,0 0-1 0 0,0 1 1 0 0,0-1 0 0 0,-1 1 0 0 0,1-1 0 0 0,0 1 0 0 0,-1 0 0 0 0,0-1 0 0 0,1 1 0 0 0,-1-1 0 0 0,0 1 0 0 0,1 0 0 0 0,-1-1 0 0 0,0 1 0 0 0,0 0 0 0 0,0 0 0 0 0,0 0 0 0 0,0 0 0 0 0,0 0 0 0 0,-1 0 0 0 0,1 0 0 0 0,-3-2 0 0 0,-4-2-17 0 0,-1 1 0 0 0,0 0 0 0 0,-1 0 0 0 0,1 0 0 0 0,-1 1 0 0 0,1 1-1 0 0,-19-3 1 0 0,-75-3-69 0 0,95 8 85 0 0,-208 4-64 0 0,191-2 66 0 0,-485 61-32 0 0,158 16 134 0 0,301-65-25 0 0,0 2 0 0 0,1 3 0 0 0,1 2 0 0 0,-51 30-1 0 0,95-48-50 0 0,-1 0-1 0 0,1 1 0 0 0,1-1 0 0 0,-1 1 1 0 0,0 1-1 0 0,-6 7 0 0 0,10-11-14 0 0,0 0 0 0 0,0 0 0 0 0,1 0 1 0 0,-1 0-1 0 0,1 0 0 0 0,-1 1 0 0 0,1-1 0 0 0,-1 0 0 0 0,1 0 0 0 0,0 0 0 0 0,0 0 1 0 0,-1 0-1 0 0,1 1 0 0 0,0-1 0 0 0,0 0 0 0 0,0 0 0 0 0,0 0 0 0 0,0 1 0 0 0,1-1 1 0 0,-1 0-1 0 0,0 0 0 0 0,0 0 0 0 0,1 1 0 0 0,-1-1 0 0 0,1 0 0 0 0,-1 0 0 0 0,1 0 1 0 0,-1 0-1 0 0,1 0 0 0 0,0 0 0 0 0,0 0 0 0 0,-1 0 0 0 0,1 0 0 0 0,0-1 0 0 0,0 1 1 0 0,0 0-1 0 0,0 0 0 0 0,0-1 0 0 0,0 1 0 0 0,1 0 0 0 0,7 5 17 0 0,0-1 1 0 0,0 0-1 0 0,1-1 0 0 0,-1 0 1 0 0,1-1-1 0 0,0 1 0 0 0,11 1 1 0 0,83 9 70 0 0,-77-12-73 0 0,98 9 53 0 0,1-5 0 0 0,130-11 0 0 0,-127-3-10 0 0,177-16-173 0 0,-228 14-177 0 0,143-37-1 0 0,-218 46 277 0 0,44-15-153 0 0,-44 15 142 0 0,0 0 1 0 0,0-1-1 0 0,0 1 0 0 0,0-1 0 0 0,0 0 0 0 0,0 0 0 0 0,0 0 0 0 0,-1 0 0 0 0,1 0 0 0 0,-1-1 0 0 0,3-3 0 0 0,-4 5 14 0 0,-1 0 0 0 0,0 0-1 0 0,1 0 1 0 0,-1 0 0 0 0,0 0 0 0 0,0 1-1 0 0,0-1 1 0 0,0 0 0 0 0,0 0-1 0 0,0 0 1 0 0,0 0 0 0 0,0 0-1 0 0,-1 0 1 0 0,1 0 0 0 0,0 0-1 0 0,0 0 1 0 0,-1 0 0 0 0,1 0-1 0 0,-1 1 1 0 0,1-1 0 0 0,-1 0 0 0 0,1 0-1 0 0,-1 0 1 0 0,1 1 0 0 0,-1-1-1 0 0,0 0 1 0 0,1 1 0 0 0,-1-1-1 0 0,0 0 1 0 0,1 1 0 0 0,-1-1-1 0 0,0 1 1 0 0,0-1 0 0 0,0 1-1 0 0,-1-1 1 0 0,-33-15-126 0 0,35 16 133 0 0,-24-7-60 0 0,0 1 0 0 0,0 0 0 0 0,-37-2 0 0 0,-76 3-95 0 0,83 5 123 0 0,1 4 0 0 0,-66 11 0 0 0,86-8 48 0 0,0 1 1 0 0,1 2-1 0 0,0 0 0 0 0,-51 26 0 0 0,72-30 2 0 0,0 1-1 0 0,1 0 1 0 0,0 0 0 0 0,0 1-1 0 0,0 0 1 0 0,1 0-1 0 0,1 1 1 0 0,-10 13 0 0 0,15-18-1 0 0,0 0 1 0 0,0 0-1 0 0,0 0 0 0 0,1 1 1 0 0,0-1-1 0 0,0 1 1 0 0,0 0-1 0 0,0-1 1 0 0,1 1-1 0 0,0 0 0 0 0,0 0 1 0 0,0 0-1 0 0,0 0 1 0 0,1 0-1 0 0,0 0 1 0 0,0 0-1 0 0,0 0 0 0 0,1 0 1 0 0,0 0-1 0 0,0 0 1 0 0,0 0-1 0 0,0 0 1 0 0,4 6-1 0 0,1 1 22 0 0,1-1 1 0 0,0 0-1 0 0,1 0 0 0 0,0-1 1 0 0,1 0-1 0 0,0-1 0 0 0,0 0 1 0 0,13 9-1 0 0,8 5 62 0 0,48 26 0 0 0,-37-27-32 0 0,0-2 1 0 0,2-1 0 0 0,1-3-1 0 0,46 11 1 0 0,-27-11-43 0 0,0-4 0 0 0,0-2 0 0 0,1-3 0 0 0,0-2-1 0 0,0-4 1 0 0,0-2 0 0 0,0-3 0 0 0,97-19 0 0 0,-142 18-105 0 0,1 0 1 0 0,19-8-1 0 0,-32 10 41 0 0,0 0-1 0 0,0 0 1 0 0,0-1-1 0 0,0 0 1 0 0,0-1 0 0 0,-1 1-1 0 0,12-12 1 0 0,-17 14 18 0 0,1 0 0 0 0,-1 0 0 0 0,1 0 0 0 0,-1-1 1 0 0,0 1-1 0 0,0 0 0 0 0,0-1 0 0 0,0 1 0 0 0,0-1 0 0 0,-1 1 0 0 0,1-1 0 0 0,-1 0 0 0 0,0 1 0 0 0,1-1 1 0 0,-1 0-1 0 0,-1 1 0 0 0,1-1 0 0 0,0 1 0 0 0,-2-6 0 0 0,0 0-35 0 0,0-1-1 0 0,-1 1 1 0 0,0 0-1 0 0,-7-13 1 0 0,0 4 0 0 0,0-1 0 0 0,-2 2 0 0 0,0-1 0 0 0,-1 2 0 0 0,0 0 0 0 0,-2 0 0 0 0,1 1 0 0 0,-2 1 0 0 0,0 0 0 0 0,0 2 0 0 0,-29-17 0 0 0,24 18 26 0 0,-1 0 0 0 0,0 1-1 0 0,-1 1 1 0 0,0 1 0 0 0,0 1 0 0 0,0 1 0 0 0,-1 1 0 0 0,1 2-1 0 0,-40-1 1 0 0,24 4 39 0 0,0 2-1 0 0,0 2 1 0 0,1 1-1 0 0,-50 15 1 0 0,68-15 11 0 0,-1 1 1 0 0,1 1-1 0 0,1 1 0 0 0,0 0 1 0 0,0 2-1 0 0,1 0 1 0 0,0 1-1 0 0,1 1 0 0 0,-23 21 1 0 0,36-30-4 0 0,0 1 1 0 0,-1-1 0 0 0,2 1-1 0 0,-1 0 1 0 0,0 0 0 0 0,1 1-1 0 0,0-1 1 0 0,1 1 0 0 0,-1 0-1 0 0,1-1 1 0 0,-3 11 0 0 0,5-13-4 0 0,0 1-1 0 0,-1-1 1 0 0,1 0 0 0 0,1 0 0 0 0,-1 1-1 0 0,0-1 1 0 0,1 0 0 0 0,0 0-1 0 0,0 0 1 0 0,0 0 0 0 0,0 1 0 0 0,0-1-1 0 0,0-1 1 0 0,1 1 0 0 0,0 0 0 0 0,-1 0-1 0 0,1 0 1 0 0,0-1 0 0 0,1 1 0 0 0,-1-1-1 0 0,0 0 1 0 0,1 1 0 0 0,-1-1 0 0 0,4 2-1 0 0,6 4 16 0 0,0-1 0 0 0,1 0 0 0 0,0 0-1 0 0,0-1 1 0 0,0-1 0 0 0,1-1 0 0 0,-1 1 0 0 0,16 1-1 0 0,6 0 15 0 0,-1-2 0 0 0,45 1-1 0 0,149-18-122 0 0,-37-14-154 0 0,-149 18 74 0 0,-1-2 1 0 0,71-29 0 0 0,-81 26 63 0 0,0-1 1 0 0,-1-1 0 0 0,44-32 0 0 0,-63 39 57 0 0,0 1 0 0 0,0-2 0 0 0,-1 1 0 0 0,-1-1 1 0 0,0-1-1 0 0,0 1 0 0 0,-1-2 0 0 0,0 1 0 0 0,-1-1 0 0 0,0 0 0 0 0,-1-1 0 0 0,7-20 1 0 0,-10 22 10 0 0,-1 0 1 0 0,0 0 0 0 0,-1 0 0 0 0,0 0 0 0 0,0-1 0 0 0,-1 1 0 0 0,-1 0 0 0 0,0 0 0 0 0,-1 0-1 0 0,0 0 1 0 0,0 0 0 0 0,-1 0 0 0 0,-8-19 0 0 0,7 22 21 0 0,0-1 0 0 0,-1 1 1 0 0,0-1-1 0 0,0 1 0 0 0,-1 1 0 0 0,0-1 0 0 0,-1 1 0 0 0,1 0 1 0 0,-1 1-1 0 0,-1-1 0 0 0,1 1 0 0 0,-1 1 0 0 0,0-1 0 0 0,0 1 1 0 0,-1 1-1 0 0,-10-5 0 0 0,2 4 31 0 0,0 0 0 0 0,0 0 0 0 0,-1 2 0 0 0,0 0 0 0 0,0 1 0 0 0,0 1 0 0 0,0 1 0 0 0,0 0 0 0 0,0 1 0 0 0,1 1 0 0 0,-36 9 0 0 0,32-5 50 0 0,0 0-1 0 0,1 2 1 0 0,-1 0-1 0 0,2 1 1 0 0,-1 1-1 0 0,1 1 1 0 0,1 1-1 0 0,0 1 1 0 0,-24 21-1 0 0,35-27-16 0 0,0-1 0 0 0,1 1 0 0 0,0 1 0 0 0,0-1-1 0 0,1 1 1 0 0,0 0 0 0 0,0 1 0 0 0,-6 14 0 0 0,10-20-38 0 0,0 0 1 0 0,0 1-1 0 0,0-1 1 0 0,0 0-1 0 0,1 1 1 0 0,0-1-1 0 0,-1 0 1 0 0,1 1 0 0 0,0-1-1 0 0,1 0 1 0 0,-1 1-1 0 0,0-1 1 0 0,1 0-1 0 0,0 1 1 0 0,0-1-1 0 0,0 0 1 0 0,0 0-1 0 0,1 0 1 0 0,-1 0-1 0 0,1 0 1 0 0,-1 0-1 0 0,1 0 1 0 0,0 0-1 0 0,0-1 1 0 0,1 1 0 0 0,3 3-1 0 0,1 0 4 0 0,0-1-1 0 0,0-1 1 0 0,0 1-1 0 0,0-1 1 0 0,1-1-1 0 0,0 1 1 0 0,-1-1 0 0 0,1-1-1 0 0,1 1 1 0 0,-1-1-1 0 0,0-1 1 0 0,12 2-1 0 0,11-1-17 0 0,61-5-1 0 0,-84 3-18 0 0,16-2-58 0 0,0-1 0 0 0,-1-1 0 0 0,0 0 0 0 0,0-2 1 0 0,0-1-1 0 0,43-19 0 0 0,-57 22 41 0 0,0-1 0 0 0,0 0 0 0 0,0-1 1 0 0,-1 1-1 0 0,0-2 0 0 0,0 1 0 0 0,0-1 1 0 0,-1 0-1 0 0,0-1 0 0 0,0 1 0 0 0,-1-1 0 0 0,0-1 1 0 0,0 1-1 0 0,-1-1 0 0 0,0 0 0 0 0,-1-1 1 0 0,0 1-1 0 0,5-18 0 0 0,-8 24 41 0 0,-1-1 0 0 0,0 1 0 0 0,1-1-1 0 0,-1 1 1 0 0,-1-1 0 0 0,1 1 0 0 0,0-1 0 0 0,-1 1 0 0 0,0-1-1 0 0,1 1 1 0 0,-2-1 0 0 0,1 1 0 0 0,0 0 0 0 0,0 0 0 0 0,-1 0-1 0 0,0 0 1 0 0,0 0 0 0 0,0 0 0 0 0,0 0 0 0 0,0 0 0 0 0,0 1-1 0 0,-1-1 1 0 0,-5-4 0 0 0,7 7 3 0 0,-1-1 0 0 0,1 0 0 0 0,0 1 0 0 0,-1-1 0 0 0,1 1 0 0 0,-1-1 0 0 0,0 1 0 0 0,1-1 0 0 0,-1 1 0 0 0,1 0 0 0 0,-1 0-1 0 0,1 0 1 0 0,-1 0 0 0 0,0 0 0 0 0,1 0 0 0 0,-3 1 0 0 0,-21 6 110 0 0,24-7-135 0 0,-4 2 38 0 0,1-1 1 0 0,0 1-1 0 0,0 0 1 0 0,0 0-1 0 0,0 1 1 0 0,0-1-1 0 0,1 1 0 0 0,-1 0 1 0 0,1 0-1 0 0,-1 0 1 0 0,1 0-1 0 0,0 0 0 0 0,0 1 1 0 0,1 0-1 0 0,-1-1 1 0 0,-2 7-1 0 0,4-9-25 0 0,1 0 0 0 0,-1 0-1 0 0,1 0 1 0 0,0 0 0 0 0,-1 0-1 0 0,1 0 1 0 0,0 0 0 0 0,0 0-1 0 0,0 0 1 0 0,0 0 0 0 0,-1 0-1 0 0,2 0 1 0 0,-1 0 0 0 0,0 0 0 0 0,0 0-1 0 0,0 0 1 0 0,0 0 0 0 0,1 0-1 0 0,-1 0 1 0 0,0 0 0 0 0,1 0-1 0 0,-1-1 1 0 0,1 1 0 0 0,-1 0 0 0 0,1 0-1 0 0,-1 0 1 0 0,1 0 0 0 0,0-1-1 0 0,-1 1 1 0 0,1 0 0 0 0,1 1-1 0 0,0-1-48 0 0,0 0 0 0 0,0 0 0 0 0,0 0 0 0 0,0 0 0 0 0,0 0 0 0 0,0 0 0 0 0,0-1 0 0 0,0 1 0 0 0,0-1 0 0 0,1 1 0 0 0,-1-1 0 0 0,2 0 0 0 0,6 0-375 0 0,-1 0 0 0 0,0-1 0 0 0,0 0 0 0 0,0-1 0 0 0,0 0 0 0 0,15-5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03.2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1889 1539 336 0 0,'-81'-9'4932'0'0,"-42"8"-2678"0"0,-6 6-1515 0 0,0 6-1 0 0,1 5 1 0 0,-226 60-1 0 0,244-45-434 0 0,3 6 0 0 0,1 4 0 0 0,2 5 0 0 0,-170 102 0 0 0,240-125-43 0 0,1 0-1 0 0,-32 30 0 0 0,52-40-113 0 0,-1 0 0 0 0,2 1 0 0 0,0 0-1 0 0,1 1 1 0 0,0 1 0 0 0,-12 23 0 0 0,20-34-94 0 0,1 0 0 0 0,0 1-1 0 0,0-1 1 0 0,1 0 0 0 0,-1 1-1 0 0,1-1 1 0 0,0 0-1 0 0,0 1 1 0 0,1 6 0 0 0,0-9-21 0 0,0 0 1 0 0,1 0-1 0 0,-1 0 1 0 0,1 0-1 0 0,0 0 1 0 0,0 0-1 0 0,0 0 1 0 0,0 0-1 0 0,1 0 1 0 0,-1 0-1 0 0,1 0 1 0 0,-1-1-1 0 0,1 1 1 0 0,0-1-1 0 0,0 1 1 0 0,0-1-1 0 0,4 3 1 0 0,2 1 26 0 0,0 0 0 0 0,0-1 1 0 0,1 0-1 0 0,-1 0 0 0 0,1-1 1 0 0,0 0-1 0 0,0-1 0 0 0,1 0 1 0 0,13 3-1 0 0,0-2 57 0 0,0-2 0 0 0,0 0 0 0 0,24-1-1 0 0,55-9 192 0 0,8-7 13 0 0,123-34 0 0 0,130-65 279 0 0,51-57 171 0 0,-231 73-401 0 0,-157 82-333 0 0,-2-1-1 0 0,0-1 1 0 0,-1-1 0 0 0,0-1-1 0 0,19-24 1 0 0,-38 40-72 0 0,0-1 1 0 0,-1 0-1 0 0,1 0 1 0 0,-1 0 0 0 0,0 0-1 0 0,0 0 1 0 0,-1-1-1 0 0,0 0 1 0 0,0 1 0 0 0,0-1-1 0 0,0 0 1 0 0,0-9-1 0 0,-2 12-2 0 0,0 0-1 0 0,0-1 1 0 0,-1 1-1 0 0,1 0 0 0 0,-1-1 1 0 0,0 1-1 0 0,0 0 1 0 0,0 0-1 0 0,0 0 1 0 0,-1 0-1 0 0,1 0 0 0 0,-1 0 1 0 0,0 0-1 0 0,0 0 1 0 0,0 1-1 0 0,0-1 1 0 0,0 1-1 0 0,-1 0 0 0 0,1-1 1 0 0,-1 1-1 0 0,0 0 1 0 0,1 0-1 0 0,-1 0 1 0 0,-6-2-1 0 0,-7-4-39 0 0,-1 1 0 0 0,-1 1 0 0 0,1 0 0 0 0,-1 1-1 0 0,0 1 1 0 0,0 1 0 0 0,0 0 0 0 0,-1 2 0 0 0,-32 0 0 0 0,-11 4-64 0 0,-90 15 0 0 0,72-3 129 0 0,1 4-1 0 0,0 3 0 0 0,2 4 1 0 0,-122 58-1 0 0,57-8 240 0 0,118-61-95 0 0,0 2 1 0 0,1 1 0 0 0,-29 29 0 0 0,50-46-95 0 0,0 1 0 0 0,0 0 0 0 0,1 0 0 0 0,-1 0 0 0 0,1 0 0 0 0,-1 0 0 0 0,1 0 0 0 0,0 0 1 0 0,-1 1-1 0 0,1-1 0 0 0,1 1 0 0 0,-1-1 0 0 0,0 0 0 0 0,0 1 0 0 0,1-1 0 0 0,-1 4 0 0 0,1-5-9 0 0,1 0 0 0 0,-1 0-1 0 0,0-1 1 0 0,0 1 0 0 0,0 0-1 0 0,1 0 1 0 0,-1 0 0 0 0,0 0 0 0 0,1-1-1 0 0,-1 1 1 0 0,1 0 0 0 0,-1 0 0 0 0,1-1-1 0 0,-1 1 1 0 0,1 0 0 0 0,0-1-1 0 0,-1 1 1 0 0,1-1 0 0 0,1 1 0 0 0,0 1 21 0 0,0-1 1 0 0,0 0-1 0 0,0 0 1 0 0,0-1-1 0 0,1 1 1 0 0,-1 0-1 0 0,0-1 1 0 0,1 1 0 0 0,4-1-1 0 0,12 1 102 0 0,0-2 1 0 0,1 0-1 0 0,-1-1 1 0 0,0-1-1 0 0,22-7 0 0 0,-12 4-36 0 0,99-25 355 0 0,179-69-1 0 0,124-85 186 0 0,-210 67-415 0 0,-198 103-245 0 0,-1 0-1 0 0,0-2 1 0 0,-1 0-1 0 0,-1-1 1 0 0,-1-1-1 0 0,-1-1 1 0 0,22-30-1 0 0,-35 43-10 0 0,-1 0 1 0 0,0-1-1 0 0,0 1 0 0 0,-1-1 1 0 0,0 0-1 0 0,3-10 0 0 0,-5 13-1 0 0,-1 0 0 0 0,1 1 1 0 0,-1-1-1 0 0,0 0 0 0 0,0 1 0 0 0,0-1 0 0 0,0 0 0 0 0,-1 1 0 0 0,0-1 0 0 0,0 1 1 0 0,0-1-1 0 0,-1 1 0 0 0,-2-7 0 0 0,-3 0-14 0 0,0 0 1 0 0,0 0-1 0 0,-1 1 0 0 0,-1 0 0 0 0,1 0 1 0 0,-2 1-1 0 0,1 0 0 0 0,-1 1 1 0 0,0 0-1 0 0,-1 0 0 0 0,0 1 0 0 0,0 1 1 0 0,-15-7-1 0 0,-7-2-28 0 0,-1 2 0 0 0,0 1 0 0 0,-50-10 1 0 0,45 14-8 0 0,-2 3 0 0 0,1 1 1 0 0,-58 1-1 0 0,-114 21-87 0 0,121-4 132 0 0,1 4 0 0 0,-132 45 0 0 0,157-40 40 0 0,1 4 1 0 0,1 2-1 0 0,-113 73 0 0 0,162-93 4 0 0,0 1-1 0 0,0 0 1 0 0,1 1-1 0 0,1 0 0 0 0,0 1 1 0 0,1 0-1 0 0,0 1 1 0 0,-17 25-1 0 0,27-36-10 0 0,0-1-1 0 0,0 1 0 0 0,0 0 1 0 0,0 0-1 0 0,0 0 0 0 0,0 0 1 0 0,1 0-1 0 0,-1 0 1 0 0,1 0-1 0 0,-1 0 0 0 0,1 0 1 0 0,0 0-1 0 0,0 0 1 0 0,0 0-1 0 0,0 0 0 0 0,0 0 1 0 0,0 0-1 0 0,0 0 0 0 0,1 0 1 0 0,-1 0-1 0 0,1 0 1 0 0,0 0-1 0 0,-1 0 0 0 0,1 0 1 0 0,0 0-1 0 0,0 0 1 0 0,0 0-1 0 0,0-1 0 0 0,1 1 1 0 0,-1 0-1 0 0,0-1 0 0 0,1 1 1 0 0,-1-1-1 0 0,1 1 1 0 0,0-1-1 0 0,-1 0 0 0 0,3 2 1 0 0,5 1 44 0 0,-1 0 1 0 0,1 0-1 0 0,0-1 0 0 0,0 0 1 0 0,0-1-1 0 0,18 3 1 0 0,-7-1 44 0 0,1-2 1 0 0,37 0 0 0 0,68-18 152 0 0,320-86 193 0 0,-190 15-215 0 0,-198 63-244 0 0,-1-3-1 0 0,68-43 1 0 0,-108 60-83 0 0,-1-1 0 0 0,0-1 0 0 0,0-1 0 0 0,21-22 0 0 0,-33 32 56 0 0,-2-1 0 0 0,1 1 1 0 0,0-1-1 0 0,-1 0 0 0 0,1 1 0 0 0,-1-1 0 0 0,0 0 0 0 0,0 0 0 0 0,-1-1 1 0 0,1 1-1 0 0,-1 0 0 0 0,0-1 0 0 0,0 1 0 0 0,0 0 0 0 0,-1-1 0 0 0,0 1 0 0 0,0-1 1 0 0,0 1-1 0 0,0-1 0 0 0,0 1 0 0 0,-1-1 0 0 0,0 1 0 0 0,0 0 0 0 0,0-1 1 0 0,-1 1-1 0 0,-2-6 0 0 0,-2-1-16 0 0,-1 1-1 0 0,1 0 1 0 0,-2 0 0 0 0,1 1 0 0 0,-1 0 0 0 0,-1 0-1 0 0,0 1 1 0 0,0 0 0 0 0,-15-10 0 0 0,-10-4-67 0 0,-52-25 1 0 0,44 26 69 0 0,-1 2 0 0 0,-1 1 0 0 0,-1 3 0 0 0,0 2 0 0 0,-1 1 1 0 0,-1 3-1 0 0,1 1 0 0 0,-2 3 0 0 0,1 2 0 0 0,-75 4 0 0 0,-141 29 148 0 0,220-22 19 0 0,0 2 0 0 0,1 1 0 0 0,0 3 1 0 0,-55 24-1 0 0,57-14 116 0 0,38-23-193 0 0,0 1 0 0 0,0-1 0 0 0,0 1 0 0 0,0-1 0 0 0,0 1 0 0 0,0 0 0 0 0,1 0 0 0 0,-1 0 0 0 0,1 0 0 0 0,0 0 0 0 0,-1 0 0 0 0,1 0 0 0 0,0 1 0 0 0,-1 3 0 0 0,2-5-14 0 0,0 0 0 0 0,1 0 0 0 0,-1 0 0 0 0,1 0 1 0 0,-1 0-1 0 0,1 0 0 0 0,0-1 0 0 0,-1 1 1 0 0,1 0-1 0 0,0 0 0 0 0,0-1 0 0 0,-1 1 0 0 0,1 0 1 0 0,0-1-1 0 0,0 1 0 0 0,0-1 0 0 0,0 1 0 0 0,1 0 1 0 0,-1-1 21 0 0,3 3 14 0 0,1-1 0 0 0,0 1 0 0 0,0-1 0 0 0,1 0 0 0 0,-1-1 0 0 0,0 1 0 0 0,1-1 0 0 0,-1 0 0 0 0,7 0 0 0 0,51 0 227 0 0,-43-2-205 0 0,37-2 120 0 0,-1-2-1 0 0,69-15 1 0 0,97-34 109 0 0,-174 41-252 0 0,-1-2 1 0 0,0-2-1 0 0,-2-3 0 0 0,0-1 1 0 0,-1-2-1 0 0,-1-3 1 0 0,43-32-1 0 0,-82 55-79 0 0,-1 1-1 0 0,0-1 1 0 0,0 0 0 0 0,0 0 0 0 0,0-1 0 0 0,0 1-1 0 0,0 0 1 0 0,-1-1 0 0 0,0 0 0 0 0,1 0 0 0 0,-1 1-1 0 0,-1-1 1 0 0,3-8 0 0 0,-3 10-2 0 0,-1-1 0 0 0,0 0 0 0 0,0 1 0 0 0,0-1 0 0 0,0 1 0 0 0,-1-1 0 0 0,1 1-1 0 0,-1-1 1 0 0,1 1 0 0 0,-1-1 0 0 0,0 1 0 0 0,0-1 0 0 0,0 1 0 0 0,0 0 0 0 0,0-1 0 0 0,-1 1 0 0 0,1 0 0 0 0,-1 0 0 0 0,0 0 0 0 0,1 0-1 0 0,-1 0 1 0 0,0 1 0 0 0,0-1 0 0 0,0 0 0 0 0,-3-1 0 0 0,-20-14-81 0 0,-2 0-1 0 0,0 2 1 0 0,0 1-1 0 0,-2 1 1 0 0,0 1-1 0 0,0 1 1 0 0,-1 2-1 0 0,0 1 1 0 0,-34-4 0 0 0,8 5 19 0 0,0 1 1 0 0,0 4-1 0 0,0 1 0 0 0,-70 10 1 0 0,87-5 143 0 0,0 2-1 0 0,0 1 1 0 0,1 2-1 0 0,0 2 1 0 0,1 2 0 0 0,-56 26-1 0 0,90-38-20 0 0,0 1 0 0 0,0 0 0 0 0,1 0 1 0 0,-1 0-1 0 0,0 0 0 0 0,1 1 0 0 0,-1-1 0 0 0,1 1 0 0 0,0-1 0 0 0,0 1 0 0 0,-3 5 0 0 0,4-7-20 0 0,1 0-1 0 0,0-1 1 0 0,-1 1 0 0 0,1 0 0 0 0,0 0 0 0 0,0 0-1 0 0,0 0 1 0 0,0 0 0 0 0,0-1 0 0 0,0 1-1 0 0,0 0 1 0 0,0 0 0 0 0,0 0 0 0 0,0 0 0 0 0,0 0-1 0 0,0-1 1 0 0,1 1 0 0 0,-1 0 0 0 0,1 1-1 0 0,-1-1 7 0 0,1 0 0 0 0,0 0 0 0 0,0 0 0 0 0,0 0 0 0 0,0 0 0 0 0,0 0 0 0 0,1 0 0 0 0,-1 0-1 0 0,0 0 1 0 0,0 0 0 0 0,1-1 0 0 0,-1 1 0 0 0,0 0 0 0 0,3 0 0 0 0,6 2 47 0 0,-1-1 0 0 0,1 0 1 0 0,0-1-1 0 0,-1 0 0 0 0,1 0 1 0 0,11-1-1 0 0,62-8 185 0 0,-61 6-186 0 0,164-28 243 0 0,-164 26-287 0 0,108-21 181 0 0,-1-6-1 0 0,-2-5 0 0 0,149-64 1 0 0,-252 90-178 0 0,51-25 19 0 0,-70 32-50 0 0,1-1-1 0 0,0 1 1 0 0,-1-1 0 0 0,0-1 0 0 0,0 1-1 0 0,0 0 1 0 0,-1-1 0 0 0,1 0 0 0 0,6-10-1 0 0,-11 14-4 0 0,1 0-1 0 0,-1 0 1 0 0,1 0-1 0 0,-1 0 1 0 0,1 0-1 0 0,-1 0 1 0 0,1-1 0 0 0,-1 1-1 0 0,0 0 1 0 0,0 0-1 0 0,0-1 1 0 0,0 1-1 0 0,0 0 1 0 0,0 0-1 0 0,0 0 1 0 0,0-1-1 0 0,0 1 1 0 0,0 0-1 0 0,-1 0 1 0 0,1 0-1 0 0,0-1 1 0 0,-1 1-1 0 0,1 0 1 0 0,-1 0 0 0 0,0 0-1 0 0,1 0 1 0 0,-1 0-1 0 0,0 0 1 0 0,1 0-1 0 0,-1 0 1 0 0,0 0-1 0 0,0 0 1 0 0,0 1-1 0 0,0-1 1 0 0,0 0-1 0 0,-1 0 1 0 0,-4-3-19 0 0,-1 0 0 0 0,1 1 0 0 0,-1 0 0 0 0,-12-3 0 0 0,16 5 21 0 0,-28-8-59 0 0,0 2 0 0 0,-1 2 0 0 0,1 0 0 0 0,-1 3 0 0 0,-49 1 0 0 0,-153 20-95 0 0,140-7 96 0 0,1 3-1 0 0,-177 55 0 0 0,221-53 68 0 0,-166 63 124 0 0,208-76-101 0 0,0-1 1 0 0,0 1 0 0 0,0 1 0 0 0,-9 7-1 0 0,15-12-17 0 0,0 1-1 0 0,0 0 0 0 0,0 0 1 0 0,0 0-1 0 0,1 0 0 0 0,-1 0 0 0 0,0 0 1 0 0,0 0-1 0 0,1 1 0 0 0,-1-1 1 0 0,1 0-1 0 0,-1 0 0 0 0,1 0 0 0 0,-1 1 1 0 0,1 1-1 0 0,0-2 0 0 0,0 0 0 0 0,0-1 0 0 0,1 1 1 0 0,-1 0-1 0 0,0 0 0 0 0,0 0 0 0 0,1 0 0 0 0,-1-1 0 0 0,1 1 1 0 0,-1 0-1 0 0,1 0 0 0 0,-1-1 0 0 0,1 1 0 0 0,0 0 0 0 0,-1-1 1 0 0,1 1-1 0 0,0 0 0 0 0,-1-1 0 0 0,1 1 0 0 0,0-1 0 0 0,0 1 1 0 0,-1-1-1 0 0,1 0 0 0 0,0 1 0 0 0,1-1 0 0 0,16 7 56 0 0,1-2 0 0 0,0 0 0 0 0,0-1 0 0 0,0-1 1 0 0,0-1-1 0 0,21 0 0 0 0,-19 0-21 0 0,87 1 178 0 0,164-17 1 0 0,68-27 15 0 0,-244 24-184 0 0,137-43 1 0 0,-220 56-167 0 0,-1 0 1 0 0,0-1-1 0 0,12-8 0 0 0,-33 12-319 0 0,-17 1 351 0 0,-1 1 0 0 0,1 1 0 0 0,-43 10 0 0 0,-82 24-87 0 0,36 0 11 0 0,-137 63 0 0 0,179-67 100 0 0,2 3 0 0 0,2 4 0 0 0,-81 58 0 0 0,105-64 43 0 0,2 2-1 0 0,1 2 1 0 0,-54 61-1 0 0,81-81 21 0 0,1 1 0 0 0,0 1-1 0 0,2-1 1 0 0,0 2 0 0 0,1 0-1 0 0,1 0 1 0 0,1 1 0 0 0,1 0 0 0 0,0 1-1 0 0,2 0 1 0 0,1 0 0 0 0,0 0-1 0 0,2 1 1 0 0,0 0 0 0 0,2-1-1 0 0,0 1 1 0 0,2 0 0 0 0,1-1 0 0 0,7 41-1 0 0,1-22 4 0 0,1-1-1 0 0,3-1 1 0 0,1 1 0 0 0,34 62-1 0 0,-32-73 6 0 0,1 0 0 0 0,1-2 0 0 0,2 0 0 0 0,0-1 0 0 0,2-1 0 0 0,41 35 0 0 0,-28-33 41 0 0,0-1 1 0 0,2-3-1 0 0,0-1 1 0 0,2-1-1 0 0,71 25 1 0 0,-38-22 80 0 0,2-4 0 0 0,105 16 0 0 0,-90-23 47 0 0,0-5 0 0 0,158-6 0 0 0,-171-6-55 0 0,122-23-1 0 0,-171 21-127 0 0,0 0 1 0 0,0-2-1 0 0,0-1 1 0 0,-2-1-1 0 0,1-2 0 0 0,-1 0 1 0 0,-1-2-1 0 0,29-20 1 0 0,-45 27-19 0 0,-1 0 1 0 0,0-1-1 0 0,-1 0 0 0 0,0 0 1 0 0,0 0-1 0 0,0-1 1 0 0,-1 0-1 0 0,-1 0 0 0 0,0-1 1 0 0,0 0-1 0 0,0 0 1 0 0,-2 0-1 0 0,1 0 1 0 0,-1 0-1 0 0,0-1 0 0 0,1-18 1 0 0,-3 19-24 0 0,-1 1 0 0 0,0 0 0 0 0,-1-1 0 0 0,0 1 1 0 0,0 0-1 0 0,-1 0 0 0 0,0-1 0 0 0,0 1 0 0 0,-1 0 0 0 0,-1 1 0 0 0,1-1 0 0 0,-1 1 1 0 0,-1-1-1 0 0,0 1 0 0 0,0 1 0 0 0,0-1 0 0 0,-1 1 0 0 0,0-1 0 0 0,-12-9 1 0 0,12 11 3 0 0,-1 1 1 0 0,-1-1-1 0 0,1 1 1 0 0,-1 1 0 0 0,0-1-1 0 0,0 1 1 0 0,0 1-1 0 0,0 0 1 0 0,-1 0 0 0 0,1 0-1 0 0,-1 1 1 0 0,0 0-1 0 0,0 1 1 0 0,1 0 0 0 0,-1 0-1 0 0,0 1 1 0 0,-16 1-1 0 0,10 2 8 0 0,-1 0 0 0 0,1 1 0 0 0,0 0-1 0 0,0 1 1 0 0,0 1 0 0 0,1 0-1 0 0,0 1 1 0 0,0 1 0 0 0,-23 17 0 0 0,8-3 15 0 0,1 1 1 0 0,0 2 0 0 0,-31 37-1 0 0,43-44 40 0 0,1 2 0 0 0,1-1-1 0 0,1 2 1 0 0,1 0-1 0 0,1 0 1 0 0,-14 36 0 0 0,20-43 29 0 0,1 0 0 0 0,0 1 0 0 0,1-1 0 0 0,1 0 0 0 0,0 1 0 0 0,1 0 1 0 0,1 0-1 0 0,0-1 0 0 0,4 25 0 0 0,-3-32-17 0 0,1 0 0 0 0,0 1 1 0 0,0-1-1 0 0,1-1 0 0 0,0 1 1 0 0,0 0-1 0 0,0-1 0 0 0,1 1 0 0 0,0-1 1 0 0,1 0-1 0 0,-1 0 0 0 0,1-1 1 0 0,0 1-1 0 0,0-1 0 0 0,1 0 0 0 0,-1-1 1 0 0,1 1-1 0 0,0-1 0 0 0,0 0 0 0 0,1-1 1 0 0,9 5-1 0 0,-1-3 17 0 0,1 0 0 0 0,0-1 0 0 0,1 0 0 0 0,-1-2 0 0 0,0 0 0 0 0,1-1 0 0 0,-1 0 0 0 0,1-1 0 0 0,0-1 0 0 0,-1-1 0 0 0,31-6 0 0 0,-9-2-43 0 0,-1-1 0 0 0,0-1 1 0 0,69-35-1 0 0,-80 34-119 0 0,-1-2-1 0 0,-1-1 0 0 0,0 0 0 0 0,-1-2 0 0 0,41-40 0 0 0,-54 48-20 0 0,-1-1 0 0 0,0 1 0 0 0,-1-2 0 0 0,0 1-1 0 0,-1-1 1 0 0,0-1 0 0 0,-1 1 0 0 0,-1-1 0 0 0,1 0 0 0 0,-2 0-1 0 0,0-1 1 0 0,-1 1 0 0 0,0-1 0 0 0,1-20 0 0 0,-4 31 47 0 0,0-1 0 0 0,0 0 0 0 0,0 0 0 0 0,-1 1 0 0 0,1-1 0 0 0,-1 0 0 0 0,0 1 0 0 0,0-1 0 0 0,-1 0 1 0 0,1 1-1 0 0,-1-1 0 0 0,1 1 0 0 0,-1 0 0 0 0,0 0 0 0 0,-3-4 0 0 0,3 5 40 0 0,0 0 0 0 0,1 1 0 0 0,-1-1 0 0 0,0 1 1 0 0,0-1-1 0 0,0 1 0 0 0,-1 0 0 0 0,1 0 0 0 0,0 0 0 0 0,0 0 0 0 0,-1 0 0 0 0,1 0 1 0 0,0 1-1 0 0,-1-1 0 0 0,1 1 0 0 0,0 0 0 0 0,-1-1 0 0 0,1 1 0 0 0,-1 0 0 0 0,1 1 0 0 0,-1-1 1 0 0,1 0-1 0 0,0 1 0 0 0,-5 0 0 0 0,-5 4 12 0 0,0 0 0 0 0,0 0 0 0 0,1 1 1 0 0,-1 0-1 0 0,1 1 0 0 0,0 1 0 0 0,1 0 0 0 0,0 0 0 0 0,-13 14 1 0 0,-6 9 128 0 0,-40 55 1 0 0,28-27 463 0 0,2 2 1 0 0,4 1-1 0 0,2 2 0 0 0,-26 72 1 0 0,54-117 54 0 0,8-12-101 0 0,8-12-214 0 0,20-20-414 0 0,-2-2 1 0 0,46-55 0 0 0,46-74-1574 0 0,-107 139 1397 0 0,2-5-392 0 0,0 0-1 0 0,-2 0 1 0 0,16-32-1 0 0,-29 42 6 0 0,-9 13 288 0 0,-14 14 237 0 0,19-13 193 0 0,-30 24 191 0 0,2 1 1 0 0,1 2-1 0 0,-33 39 1 0 0,25-27 149 0 0,15-17-103 0 0,14-16-63 0 0,0 0 0 0 0,1 1 0 0 0,0 0 0 0 0,1 0 0 0 0,0 1-1 0 0,0 0 1 0 0,1 0 0 0 0,-7 15 0 0 0,13-25-193 0 0,0 1-1 0 0,0-1 0 0 0,0 0 1 0 0,0 1-1 0 0,0-1 1 0 0,0 1-1 0 0,0-1 1 0 0,0 0-1 0 0,0 1 1 0 0,0-1-1 0 0,0 0 0 0 0,1 1 1 0 0,-1-1-1 0 0,0 0 1 0 0,0 0-1 0 0,0 1 1 0 0,1-1-1 0 0,-1 0 1 0 0,0 1-1 0 0,0-1 0 0 0,0 0 1 0 0,1 0-1 0 0,-1 0 1 0 0,0 1-1 0 0,1-1 1 0 0,-1 0-1 0 0,0 0 1 0 0,0 0-1 0 0,1 1 0 0 0,-1-1 1 0 0,0 0-1 0 0,1 0 1 0 0,-1 0-1 0 0,0 0 1 0 0,1 0-1 0 0,-1 0 1 0 0,1 0-1 0 0,-1 0 0 0 0,0 0 1 0 0,1 0-1 0 0,-1 0 1 0 0,0 0-1 0 0,1 0 1 0 0,-1 0-1 0 0,0 0 1 0 0,1 0-1 0 0,-1 0 0 0 0,0-1 1 0 0,1 1-1 0 0,-1 0 1 0 0,1 0-1 0 0,21-7 197 0 0,17-13 7 0 0,-1-2 0 0 0,38-28 0 0 0,66-59-67 0 0,-136 105-155 0 0,83-71 10 0 0,-3-3 0 0 0,-3-4 0 0 0,-4-3 0 0 0,-4-4 0 0 0,81-124-1 0 0,86-149-174 0 0,-135 207 108 0 0,-22 34 93 0 0,-74 107 12 0 0,0 0 0 0 0,1 0 0 0 0,1 1 1 0 0,0 1-1 0 0,16-12 0 0 0,-27 23-87 0 0,-9 8-207 0 0,-296 257 65 0 0,246-217 158 0 0,-227 178-88 0 0,-84 40-99 0 0,331-236 135 0 0,37-29 57 0 0,4-2 0 0 0,49-32-36 0 0,71-61 0 0 0,-62 47 17 0 0,544-473-149 0 0,-405 337 160 0 0,-43 43-1 0 0,-142 127 19 0 0,-1 0 0 0 0,0-1 0 0 0,-1 0 0 0 0,-1-1 0 0 0,16-25 0 0 0,-28 39 14 0 0,0-3-2 0 0,-1 4 41 0 0,-13 8-26 0 0,1 2 1 0 0,0 0-1 0 0,1 0 1 0 0,0 1-1 0 0,1 1 1 0 0,-11 12-1 0 0,2-3 555 0 0,24-21-550 0 0,5-2-18 0 0,1-1 0 0 0,-1 0 1 0 0,0-1-1 0 0,-1 0 0 0 0,1-1 0 0 0,15-12 0 0 0,53-48 4 0 0,101-109 14 0 0,-153 148 9 0 0,1 1 0 0 0,1 1-1 0 0,40-27 1 0 0,-64 49-43 0 0,1-1-1 0 0,0 1 1 0 0,0 0 0 0 0,1 0-1 0 0,8-3 1 0 0,-2 2-75 0 0,-11 3 41 0 0,-3 4-253 0 0,-42 48-101 0 0,6-10 159 0 0,-36 54-68 0 0,-64 110-1 0 0,-49 123 13 0 0,34-11 131 0 0,-31 211 174 0 0,119-328 10 0 0,-40 77 113 0 0,-32 109 434 0 0,133-372-518 0 0,1-1 0 0 0,1 1-1 0 0,0-1 1 0 0,1 1 0 0 0,0 0-1 0 0,2 21 1 0 0,-1-31-35 0 0,1 0-1 0 0,-1 0 1 0 0,1 0-1 0 0,0 0 1 0 0,0 0 0 0 0,1 0-1 0 0,-1 0 1 0 0,1 0 0 0 0,0 0-1 0 0,0 0 1 0 0,0-1 0 0 0,1 1-1 0 0,-1-1 1 0 0,1 1-1 0 0,0-1 1 0 0,0 0 0 0 0,0 0-1 0 0,0-1 1 0 0,0 1 0 0 0,1-1-1 0 0,-1 1 1 0 0,1-1-1 0 0,0 0 1 0 0,6 3 0 0 0,5-1-26 0 0,1 0 1 0 0,-1 0-1 0 0,1-2 1 0 0,0 0-1 0 0,0 0 1 0 0,0-2 0 0 0,28-2-1 0 0,109-23-233 0 0,-148 24 228 0 0,5-1-35 0 0,0 0 1 0 0,0-2 0 0 0,14-5 0 0 0,-22 8 24 0 0,0 0 0 0 0,1 0 0 0 0,-1 0 0 0 0,0 0 0 0 0,0 0 0 0 0,0-1 0 0 0,0 1 1 0 0,-1-1-1 0 0,1 1 0 0 0,0-1 0 0 0,-1 0 0 0 0,1 0 0 0 0,-1 0 0 0 0,1 0 1 0 0,-1 0-1 0 0,0 0 0 0 0,0 0 0 0 0,0 0 0 0 0,0 0 0 0 0,1-3 0 0 0,-2 2 4 0 0,0 1 0 0 0,0 0 1 0 0,0-1-1 0 0,-1 1 0 0 0,1 0 0 0 0,-1-1 0 0 0,1 1 0 0 0,-1 0 0 0 0,0 0 0 0 0,0 0 0 0 0,0 0 0 0 0,0-1 0 0 0,0 1 0 0 0,0 0 0 0 0,0 1 0 0 0,-1-1 0 0 0,1 0 0 0 0,-1 0 1 0 0,1 1-1 0 0,-1-1 0 0 0,0 1 0 0 0,0-1 0 0 0,0 1 0 0 0,-2-2 0 0 0,-1 1-2 0 0,0-1 1 0 0,0 1-1 0 0,0 1 1 0 0,-1-1-1 0 0,1 1 0 0 0,-1 0 1 0 0,1 0-1 0 0,-1 0 1 0 0,0 1-1 0 0,1 0 1 0 0,-1 0-1 0 0,-8 1 0 0 0,-6 3-7 0 0,0 0 1 0 0,-22 8-1 0 0,22-6 5 0 0,0 0 15 0 0,1 1 0 0 0,0 0 0 0 0,0 2 0 0 0,1 0 0 0 0,-29 20 0 0 0,37-22 8 0 0,1 0 1 0 0,0 0 0 0 0,1 1-1 0 0,0 0 1 0 0,0 1-1 0 0,0 0 1 0 0,1 0 0 0 0,1 1-1 0 0,0-1 1 0 0,0 1 0 0 0,-7 18-1 0 0,12-24 22 0 0,0 0 0 0 0,0 0 0 0 0,0 0 0 0 0,0 0 0 0 0,1 0 1 0 0,-1 1-1 0 0,1-1 0 0 0,1 0 0 0 0,-1 0 0 0 0,0 1 0 0 0,1-1 0 0 0,0 0 0 0 0,0 0 0 0 0,0 0 0 0 0,0 0 0 0 0,1 0 0 0 0,0 0 0 0 0,0 0 0 0 0,0 0 0 0 0,0-1 0 0 0,0 1 0 0 0,1-1 0 0 0,0 1 0 0 0,-1-1 0 0 0,1 0 0 0 0,5 4 0 0 0,2 1 56 0 0,0 0 1 0 0,1 0-1 0 0,0-1 0 0 0,0-1 0 0 0,1 1 0 0 0,-1-2 0 0 0,17 6 0 0 0,1-2 26 0 0,0-2 0 0 0,1-1 0 0 0,-1-1 0 0 0,1-2-1 0 0,0-1 1 0 0,0-1 0 0 0,0-1 0 0 0,36-6 0 0 0,-10-2 20 0 0,0-3 0 0 0,0-2 0 0 0,74-28 0 0 0,-96 28-117 0 0,0-1 1 0 0,55-33-1 0 0,-76 39-47 0 0,-1 0 1 0 0,0-1-1 0 0,0-1 0 0 0,-1 1 0 0 0,0-2 1 0 0,0 0-1 0 0,-2 0 0 0 0,1-1 1 0 0,11-19-1 0 0,-19 27-10 0 0,0 0-1 0 0,0 0 1 0 0,0-1 0 0 0,0 1-1 0 0,-1-1 1 0 0,0 0 0 0 0,0 1 0 0 0,0-1-1 0 0,0 0 1 0 0,-1 1 0 0 0,0-1-1 0 0,0 0 1 0 0,0 0 0 0 0,0 0-1 0 0,-3-8 1 0 0,2 10 9 0 0,0 0 1 0 0,0 0-1 0 0,-1 0 0 0 0,1 0 1 0 0,-1 0-1 0 0,0 0 0 0 0,0 0 0 0 0,0 1 1 0 0,0-1-1 0 0,0 0 0 0 0,-1 1 0 0 0,1 0 1 0 0,-1 0-1 0 0,0 0 0 0 0,1 0 0 0 0,-1 0 1 0 0,0 0-1 0 0,0 0 0 0 0,0 1 1 0 0,0 0-1 0 0,-1 0 0 0 0,-5-2 0 0 0,-13-2-78 0 0,-1 1 0 0 0,0 1 0 0 0,0 1 0 0 0,-1 1-1 0 0,-26 2 1 0 0,-116 19-203 0 0,-14 12 417 0 0,1 7 1 0 0,2 9-1 0 0,-302 123 0 0 0,435-149 19 0 0,35-16-81 0 0,-1-1 0 0 0,0 0 0 0 0,-1 0 0 0 0,1-1 0 0 0,-1 0 0 0 0,0-1 0 0 0,0 0 0 0 0,-16 1 0 0 0,20-5-32 0 0,1 0 0 0 0,1 0 1 0 0,-1-1-1 0 0,0 0 0 0 0,0 0 0 0 0,1 0 0 0 0,-1-1 1 0 0,1 0-1 0 0,-1 0 0 0 0,-5-5 0 0 0,-7-3-1 0 0,-77-46 17 0 0,-44-23-27 0 0,110 65-20 0 0,0 2 1 0 0,0 2-1 0 0,-34-9 0 0 0,47 16-6 0 0,0 2-1 0 0,-1 0 1 0 0,1 1-1 0 0,0 0 1 0 0,-1 1 0 0 0,-28 5-1 0 0,44-5 28 0 0,0 0-1 0 0,0 0 1 0 0,0 0-1 0 0,0 1 1 0 0,0-1-1 0 0,0 0 1 0 0,0 1-1 0 0,0-1 1 0 0,0 1-1 0 0,0-1 1 0 0,0 1-1 0 0,0-1 1 0 0,0 1-1 0 0,0 0 1 0 0,0-1-1 0 0,-1 2 1 0 0,2-1 1 0 0,0-1 0 0 0,-1 1 0 0 0,1-1 0 0 0,0 1 0 0 0,0-1 0 0 0,0 1 0 0 0,0 0 0 0 0,0-1 0 0 0,0 1 0 0 0,0-1 0 0 0,0 1 0 0 0,0-1 0 0 0,0 1 0 0 0,0-1 0 0 0,0 1 0 0 0,0 0-1 0 0,0-1 1 0 0,0 1 0 0 0,0-1 0 0 0,1 1 0 0 0,-1-1 0 0 0,0 1 0 0 0,1 0 0 0 0,1 2 0 0 0,0-1 0 0 0,0 1-1 0 0,1-1 1 0 0,-1 1 0 0 0,1-1-1 0 0,-1 0 1 0 0,1 0 0 0 0,0 0-1 0 0,0 0 1 0 0,4 1 0 0 0,22 9 6 0 0,1-1 0 0 0,0-1 1 0 0,61 10-1 0 0,93 3 41 0 0,180-13 168 0 0,22-24 78 0 0,-201-5-31 0 0,-1-8 0 0 0,207-57 0 0 0,-370 78-222 0 0,-3 2 49 0 0,1-1 0 0 0,-1 0 0 0 0,-1-2 0 0 0,29-14 0 0 0,-46 21-99 0 0,0 0 1 0 0,1 0-1 0 0,-1 0 1 0 0,0 0 0 0 0,1 0-1 0 0,-1 0 1 0 0,0 0 0 0 0,0-1-1 0 0,1 1 1 0 0,-1 0 0 0 0,0 0-1 0 0,0 0 1 0 0,0 0 0 0 0,1-1-1 0 0,-1 1 1 0 0,0 0-1 0 0,0 0 1 0 0,0 0 0 0 0,0-1-1 0 0,1 1 1 0 0,-1 0 0 0 0,0 0-1 0 0,0-1 1 0 0,0 1 0 0 0,0 0-1 0 0,0 0 1 0 0,0-1 0 0 0,0 1-1 0 0,0 0 1 0 0,0-1 0 0 0,0 1-1 0 0,0 0 1 0 0,0 0-1 0 0,0-1 1 0 0,0 1 0 0 0,0 0-1 0 0,0 0 1 0 0,0-1 0 0 0,0 1-1 0 0,0 0 1 0 0,0-1 0 0 0,0 1-1 0 0,0 0 1 0 0,0 0 0 0 0,-1-1-1 0 0,1 1 1 0 0,0 0 0 0 0,0 0-1 0 0,0 0 1 0 0,0-1-1 0 0,-1 1 1 0 0,1 0 0 0 0,0 0-1 0 0,0 0 1 0 0,-1-1 0 0 0,1 1-1 0 0,0 0 1 0 0,0 0 0 0 0,-1 0-1 0 0,1 0 1 0 0,0 0 0 0 0,-1 0-1 0 0,-18-7-827 0 0,17 7 906 0 0,-11-4-466 0 0,1 2-1 0 0,-1 0 1 0 0,-16-1 0 0 0,-10-1-408 0 0,25 2 537 0 0,-123-28-7492 0 0,91 16 5112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05.2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0 669 332 0 0,'24'-9'10479'0'0,"16"-16"-9976"0"0,-9-4 339 0 0,-1 2 74 0 0,35-41 0 0 0,-30 27-108 0 0,30-39-303 0 0,-51 62-349 0 0,21-20 0 0 0,-12 17-130 0 0,-15 15 16 0 0,-1 0 1 0 0,0-1-1 0 0,0 0 0 0 0,-1 0 1 0 0,8-12-1 0 0,-8 12-22 0 0,0-1 1 0 0,1 1 0 0 0,0 0-1 0 0,0 0 1 0 0,1 1-1 0 0,-1 0 1 0 0,12-6-1 0 0,54-42 358 0 0,-39 28 113 0 0,-33 25-463 0 0,22-22 352 0 0,-6 0-128 0 0,-17 22-241 0 0,14-15 265 0 0,16-14-135 0 0,-29 29-132 0 0,0 0 4 0 0,-1 0 0 0 0,0 1 0 0 0,0-1 0 0 0,1 1 0 0 0,-1-1 0 0 0,1 0 1 0 0,-1 1-1 0 0,0-1 0 0 0,1 1 0 0 0,-1-1 0 0 0,1 1 0 0 0,-1 0 0 0 0,32-18 3877 0 0,-45 36-4732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0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847 162 564 0 0,'-7'-8'952'0'0,"0"1"1"0"0,0 0-1 0 0,-1 0 1 0 0,0 0-1 0 0,0 1 1 0 0,0 0-1 0 0,-1 1 1 0 0,0 0-1 0 0,-19-8 0 0 0,-6 0 1227 0 0,-51-12 0 0 0,75 23-1909 0 0,-19-5 643 0 0,-1 1 1 0 0,0 2-1 0 0,-1 1 1 0 0,1 1-1 0 0,-1 1 1 0 0,1 2-1 0 0,-57 9 0 0 0,66-6-529 0 0,0 1 0 0 0,0 1-1 0 0,1 0 1 0 0,0 2-1 0 0,0 0 1 0 0,1 2 0 0 0,0 0-1 0 0,0 1 1 0 0,1 0-1 0 0,1 2 1 0 0,-32 28-1 0 0,44-36-262 0 0,-1 1-1 0 0,1 0 1 0 0,1 0-1 0 0,-1 0 1 0 0,1 0 0 0 0,0 1-1 0 0,0 0 1 0 0,1-1-1 0 0,0 1 1 0 0,0 1-1 0 0,1-1 1 0 0,0 0-1 0 0,0 1 1 0 0,0-1-1 0 0,1 1 1 0 0,0-1-1 0 0,1 1 1 0 0,0 0-1 0 0,0-1 1 0 0,1 1-1 0 0,-1 0 1 0 0,2-1-1 0 0,-1 1 1 0 0,1-1-1 0 0,0 0 1 0 0,1 1-1 0 0,-1-1 1 0 0,2 0-1 0 0,-1 0 1 0 0,1-1-1 0 0,7 11 1 0 0,0-1 15 0 0,1-2 0 0 0,1 0 1 0 0,0 0-1 0 0,1-1 0 0 0,0-1 1 0 0,1 0-1 0 0,1-1 0 0 0,-1-1 1 0 0,2 0-1 0 0,-1-1 0 0 0,1-1 1 0 0,35 11-1 0 0,-23-9-89 0 0,1-3 1 0 0,0 0-1 0 0,0-2 0 0 0,0-1 0 0 0,1-1 0 0 0,0-2 1 0 0,38-3-1 0 0,-54 1-95 0 0,0-1-1 0 0,0 0 1 0 0,0-1-1 0 0,0-1 1 0 0,0 0-1 0 0,-1-2 1 0 0,0 1-1 0 0,0-1 1 0 0,13-9-1 0 0,-21 12 22 0 0,-1-1 1 0 0,1 0-1 0 0,-1 0 0 0 0,-1-1 0 0 0,1 1 0 0 0,0-1 0 0 0,-1 0 0 0 0,0 0 0 0 0,0-1 0 0 0,-1 1 0 0 0,1-1 0 0 0,-1 0 0 0 0,-1 0 0 0 0,1 0 0 0 0,-1 0 0 0 0,0 0 0 0 0,0 0 0 0 0,-1-1 0 0 0,1 1 0 0 0,-2-1 0 0 0,1 1 0 0 0,-1-1 0 0 0,0-11 0 0 0,-2 4-5 0 0,-1-1 1 0 0,0 1 0 0 0,-1 0-1 0 0,0 0 1 0 0,-1 0-1 0 0,-1 0 1 0 0,0 1-1 0 0,-1 0 1 0 0,0 0 0 0 0,-1 0-1 0 0,-1 1 1 0 0,1 0-1 0 0,-15-13 1 0 0,1 2-95 0 0,-1 1 1 0 0,-1 1 0 0 0,-1 2-1 0 0,-1 0 1 0 0,-32-17 0 0 0,55 34 86 0 0,-85-44-620 0 0,78 42 368 0 0,0 0-1 0 0,0 0 1 0 0,0 1 0 0 0,0 1-1 0 0,0-1 1 0 0,-1 2-1 0 0,-12-1 1 0 0,19 2 79 0 0,1 0 0 0 0,-1 1 0 0 0,0-1-1 0 0,1 1 1 0 0,-1 0 0 0 0,-5 2 0 0 0,8-2 7 0 0,0-1 0 0 0,0 1 0 0 0,0-1 0 0 0,0 1 0 0 0,0 0 0 0 0,0-1 0 0 0,0 1 0 0 0,0 0 0 0 0,1-1 0 0 0,-1 1 0 0 0,0 0 0 0 0,1 0 0 0 0,-2 1 0 0 0,2-1-146 0 0,0 0 1 0 0,-1-1 0 0 0,1 1-1 0 0,0 0 1 0 0,0 0 0 0 0,0 0 0 0 0,0-1-1 0 0,0 1 1 0 0,0 0 0 0 0,0 0-1 0 0,0 0 1 0 0,0-1 0 0 0,0 1-1 0 0,0 0 1 0 0,1 0 0 0 0,-1 0 0 0 0,0-1-1 0 0,0 1 1 0 0,1 0 0 0 0,-1-1-1 0 0,1 2 1 0 0,9 15-2259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09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372 56 516 0 0,'7'-17'3943'0'0,"-7"15"-3792"0"0,-1 0-15 0 0,0 1-1 0 0,1 0 1 0 0,-1-1-1 0 0,0 1 1 0 0,0 0-1 0 0,0-1 0 0 0,-1 1 1 0 0,1 0-1 0 0,0 0 1 0 0,0 0-1 0 0,-3-2 1 0 0,-1 0 114 0 0,0 0 1 0 0,-1 1 0 0 0,1-1-1 0 0,-1 1 1 0 0,-9-3-1 0 0,7 4-111 0 0,0 0 1 0 0,0 1-1 0 0,0 0 0 0 0,0 1 0 0 0,0 0 0 0 0,0 0 0 0 0,0 0 0 0 0,0 1 0 0 0,1 0 0 0 0,-1 1 0 0 0,0-1 1 0 0,1 2-1 0 0,0-1 0 0 0,-10 7 0 0 0,2-1-14 0 0,0 1 0 0 0,1 1 0 0 0,0 0 0 0 0,1 1 0 0 0,-17 19 0 0 0,18-18-13 0 0,1 2 0 0 0,0-1 1 0 0,1 1-1 0 0,1 1 0 0 0,0 0 1 0 0,-11 31-1 0 0,17-39-29 0 0,1 0 0 0 0,0-1-1 0 0,0 1 1 0 0,1 0 0 0 0,0 0-1 0 0,0 0 1 0 0,1 0 0 0 0,0 0-1 0 0,0 0 1 0 0,1-1 0 0 0,0 1-1 0 0,1 0 1 0 0,0 0 0 0 0,0 0-1 0 0,0-1 1 0 0,1 1 0 0 0,0-1-1 0 0,6 10 1 0 0,-2-6 49 0 0,0-1 0 0 0,0 0 0 0 0,1-1-1 0 0,1 0 1 0 0,0 0 0 0 0,0 0 0 0 0,0-1-1 0 0,1-1 1 0 0,1 0 0 0 0,-1 0 0 0 0,1-1-1 0 0,0 0 1 0 0,12 4 0 0 0,-2-3 122 0 0,-1 0 0 0 0,1-2 0 0 0,1 0 0 0 0,-1-2 1 0 0,1 0-1 0 0,38-1 0 0 0,-21-2 8 0 0,-1-2-1 0 0,1-1 1 0 0,-1-3 0 0 0,0-1 0 0 0,-1-1-1 0 0,0-2 1 0 0,70-30 0 0 0,-98 36-212 0 0,-1 0 0 0 0,0-1 0 0 0,0-1 0 0 0,0 1 0 0 0,0-1-1 0 0,-1 0 1 0 0,11-12 0 0 0,-15 15-53 0 0,-1-1 0 0 0,1 1 0 0 0,-1-1 0 0 0,0 1 0 0 0,0-1 0 0 0,0 0 0 0 0,-1 1 0 0 0,1-1 0 0 0,-1 0 0 0 0,0 0 0 0 0,0 0 0 0 0,-1 0-1 0 0,1 0 1 0 0,-1-1 0 0 0,0 1 0 0 0,0 0 0 0 0,0 0 0 0 0,0 0 0 0 0,-2-8 0 0 0,0 6-18 0 0,0-1 0 0 0,0 0 0 0 0,-1 1 0 0 0,0 0 0 0 0,0 0 0 0 0,0-1 0 0 0,-1 2 0 0 0,0-1 0 0 0,0 0 0 0 0,0 1 0 0 0,-1 0 0 0 0,0 0 0 0 0,0 0 0 0 0,0 0 0 0 0,-1 1 0 0 0,1 0 0 0 0,-1 0 0 0 0,0 1 0 0 0,0 0 0 0 0,-1 0 0 0 0,1 0 0 0 0,0 0 0 0 0,-1 1 0 0 0,0 0 0 0 0,1 1 0 0 0,-9-2 0 0 0,1 1-2 0 0,-1 1-1 0 0,1 0 0 0 0,0 1 0 0 0,0 1 1 0 0,0 0-1 0 0,0 0 0 0 0,0 2 0 0 0,0 0 1 0 0,0 0-1 0 0,1 1 0 0 0,-1 1 0 0 0,-14 7 1 0 0,19-7 28 0 0,0 0 1 0 0,0 0 0 0 0,1 1 0 0 0,-1 0 0 0 0,1 0-1 0 0,0 1 1 0 0,1 0 0 0 0,0 1 0 0 0,-8 10-1 0 0,11-13 27 0 0,2 0-1 0 0,-1 0 0 0 0,0 0 0 0 0,1 0 1 0 0,0 0-1 0 0,0 0 0 0 0,1 1 0 0 0,-1-1 1 0 0,1 0-1 0 0,0 1 0 0 0,1 0 0 0 0,-1-1 1 0 0,1 1-1 0 0,0-1 0 0 0,1 1 0 0 0,-1-1 1 0 0,1 1-1 0 0,2 9 0 0 0,1-6 49 0 0,-1 0-1 0 0,1-1 0 0 0,1 1 1 0 0,-1-1-1 0 0,2 0 1 0 0,-1 0-1 0 0,1-1 1 0 0,0 1-1 0 0,0-1 1 0 0,1-1-1 0 0,0 1 1 0 0,0-1-1 0 0,1 0 0 0 0,0-1 1 0 0,0 0-1 0 0,14 7 1 0 0,-2-2 55 0 0,0-1-1 0 0,1-1 1 0 0,0-1 0 0 0,0-1-1 0 0,1-1 1 0 0,24 3 0 0 0,-2-4-41 0 0,-1-2-1 0 0,1-1 1 0 0,-1-3 0 0 0,0-1 0 0 0,1-3 0 0 0,-1-1 0 0 0,-1-2 0 0 0,0-2 0 0 0,0-2 0 0 0,59-27 0 0 0,-93 36-119 0 0,1 0 0 0 0,0-1 0 0 0,-1 0 0 0 0,0-1 0 0 0,0 0 0 0 0,0 0 0 0 0,-1-1 0 0 0,0 0 0 0 0,9-13 0 0 0,-13 16-3 0 0,0 0 0 0 0,0-1 0 0 0,-1 1 0 0 0,0-1 0 0 0,0 0 0 0 0,0 0 0 0 0,-1 0 0 0 0,1 0 0 0 0,-1 0 0 0 0,0 0 0 0 0,-1 0 0 0 0,1 0 0 0 0,-1-1 0 0 0,0 1 0 0 0,0 0 0 0 0,-1 0 0 0 0,0 0 0 0 0,1 0 0 0 0,-2 0 0 0 0,-1-7 0 0 0,-2 1-11 0 0,0 0 1 0 0,0 0-1 0 0,-1 0 1 0 0,0 1-1 0 0,-1 0 0 0 0,0 0 1 0 0,-1 1-1 0 0,0-1 1 0 0,-1 2-1 0 0,0-1 0 0 0,0 1 1 0 0,0 1-1 0 0,-1 0 0 0 0,0 0 1 0 0,-15-6-1 0 0,14 7 20 0 0,0 0-1 0 0,0 2 0 0 0,-1-1 1 0 0,0 2-1 0 0,0-1 1 0 0,0 2-1 0 0,0-1 0 0 0,0 2 1 0 0,-1 0-1 0 0,1 0 1 0 0,-1 1-1 0 0,1 0 0 0 0,0 2 1 0 0,-1-1-1 0 0,-15 5 1 0 0,6 0 55 0 0,2 2 0 0 0,-1 0 1 0 0,1 1-1 0 0,-37 23 1 0 0,47-26 40 0 0,2 1 1 0 0,-1-1 0 0 0,1 1-1 0 0,0 1 1 0 0,0 0 0 0 0,1 0-1 0 0,0 0 1 0 0,1 1-1 0 0,-1 0 1 0 0,2 0 0 0 0,-1 0-1 0 0,-5 14 1 0 0,10-18 11 0 0,-1 0 0 0 0,0 1-1 0 0,1-1 1 0 0,0 0 0 0 0,0 0 0 0 0,1 1-1 0 0,-1-1 1 0 0,1 0 0 0 0,0 0 0 0 0,2 10-1 0 0,-1-11-31 0 0,0 0-1 0 0,0-1 0 0 0,1 1 0 0 0,-1-1 1 0 0,1 1-1 0 0,0-1 0 0 0,0 0 0 0 0,0 0 1 0 0,0 0-1 0 0,0 0 0 0 0,1 0 0 0 0,-1 0 0 0 0,1-1 1 0 0,0 1-1 0 0,6 3 0 0 0,-1-1 11 0 0,0-1 0 0 0,1 0-1 0 0,-1-1 1 0 0,1 0 0 0 0,0-1 0 0 0,0 1-1 0 0,0-2 1 0 0,0 1 0 0 0,0-1 0 0 0,0 0-1 0 0,0-1 1 0 0,17-2 0 0 0,9-1 56 0 0,63-16 1 0 0,-60 10-104 0 0,-1-1 0 0 0,66-28 0 0 0,-91 32-51 0 0,0 1 1 0 0,0-2-1 0 0,-1 0 1 0 0,0 0-1 0 0,0-1 1 0 0,-1 0-1 0 0,0-1 0 0 0,-1 0 1 0 0,0 0-1 0 0,0-1 1 0 0,-1 0-1 0 0,7-12 1 0 0,-11 16-1 0 0,-1 0 1 0 0,0-1-1 0 0,0 1 1 0 0,-1-1 0 0 0,0 0-1 0 0,0 0 1 0 0,-1 0-1 0 0,0 0 1 0 0,0 0 0 0 0,0 0-1 0 0,-1 0 1 0 0,0 0-1 0 0,-1 0 1 0 0,1 0 0 0 0,-1 0-1 0 0,-1 0 1 0 0,1 0-1 0 0,-1 1 1 0 0,-1-1 0 0 0,1 0-1 0 0,-1 1 1 0 0,0-1-1 0 0,0 1 1 0 0,-1 0 0 0 0,0 0-1 0 0,0 1 1 0 0,0-1-1 0 0,-1 1 1 0 0,-5-6 0 0 0,2 3-4 0 0,-1 1 1 0 0,1-1 0 0 0,-1 2-1 0 0,0-1 1 0 0,-1 1 0 0 0,1 1-1 0 0,-1 0 1 0 0,-1 0 0 0 0,1 1 0 0 0,0 0-1 0 0,-1 1 1 0 0,0 0 0 0 0,0 0-1 0 0,0 2 1 0 0,0-1 0 0 0,0 1-1 0 0,-19 1 1 0 0,11 2 24 0 0,0 1-1 0 0,0 1 1 0 0,1 0-1 0 0,-28 11 1 0 0,38-12 38 0 0,0 0 0 0 0,1 1 0 0 0,0 0 1 0 0,-1 0-1 0 0,2 1 0 0 0,-1-1 1 0 0,0 2-1 0 0,1-1 0 0 0,0 1 1 0 0,0-1-1 0 0,1 2 0 0 0,-10 12 0 0 0,13-15 11 0 0,1-1 0 0 0,-1 1-1 0 0,1-1 1 0 0,0 1 0 0 0,0-1-1 0 0,0 1 1 0 0,0 0 0 0 0,0 0-1 0 0,1-1 1 0 0,0 1 0 0 0,0 0-1 0 0,0 0 1 0 0,0 0 0 0 0,1 0-1 0 0,-1-1 1 0 0,1 1 0 0 0,0 0-1 0 0,0-1 1 0 0,0 1 0 0 0,1 0-1 0 0,-1-1 1 0 0,1 0 0 0 0,0 1-1 0 0,0-1 1 0 0,0 0 0 0 0,3 3-1 0 0,2 3 33 0 0,0-1-1 0 0,0-1 0 0 0,1 1 0 0 0,0-1 0 0 0,1 0 0 0 0,-1-1 0 0 0,1 0 0 0 0,11 5 0 0 0,10 2 62 0 0,1-1-1 0 0,-1-1 0 0 0,2-2 1 0 0,-1-1-1 0 0,1-1 0 0 0,1-2 1 0 0,57 1-1 0 0,10-5 76 0 0,111-14 1 0 0,-72-3-113 0 0,-1-6-1 0 0,218-64 1 0 0,-348 84-95 0 0,130-44-52 0 0,-118 37 19 0 0,1 0 0 0 0,-1-1 1 0 0,-1-1-1 0 0,22-16 0 0 0,-37 24 14 0 0,0 0-1 0 0,0 0 0 0 0,-1 0 0 0 0,1-1 0 0 0,-1 0 0 0 0,0 1 0 0 0,0-1 1 0 0,0 0-1 0 0,2-5 0 0 0,-5 7 7 0 0,1 1 0 0 0,-1 0 0 0 0,1-1 0 0 0,-1 1 0 0 0,0 0 0 0 0,0-1 0 0 0,1 1 0 0 0,-1-1 0 0 0,0 1 0 0 0,0 0 0 0 0,0-1 0 0 0,-1 1 0 0 0,1-1 0 0 0,0 1 0 0 0,0 0 0 0 0,-1-1-1 0 0,1 1 1 0 0,-1 0 0 0 0,1-1 0 0 0,-1 1 0 0 0,0 0 0 0 0,1 0 0 0 0,-1-1 0 0 0,0 1 0 0 0,0 0 0 0 0,0 0 0 0 0,0 0 0 0 0,0 0 0 0 0,0 0 0 0 0,0 0 0 0 0,0 1 0 0 0,0-1 0 0 0,-1 0 0 0 0,-1-1 0 0 0,-5-2-27 0 0,-1 0-1 0 0,1 1 0 0 0,-1 0 1 0 0,0 0-1 0 0,0 1 1 0 0,0 0-1 0 0,0 0 1 0 0,0 1-1 0 0,-15 0 1 0 0,-10 1-57 0 0,-40 6 0 0 0,45-3 35 0 0,0 2-1 0 0,-44 12 1 0 0,62-14 73 0 0,2 1 1 0 0,-1 0-1 0 0,0 0 0 0 0,1 1 0 0 0,0 0 0 0 0,0 0 0 0 0,0 1 0 0 0,0 0 0 0 0,1 1 1 0 0,-12 12-1 0 0,18-17 11 0 0,0 0 0 0 0,1 0 1 0 0,-1 0-1 0 0,1 0 0 0 0,-1 0 0 0 0,1 0 1 0 0,0 1-1 0 0,0-1 0 0 0,0 0 1 0 0,0 1-1 0 0,0-1 0 0 0,1 1 1 0 0,-1-1-1 0 0,1 1 0 0 0,-1 0 0 0 0,1-1 1 0 0,0 1-1 0 0,0-1 0 0 0,0 1 1 0 0,1-1-1 0 0,-1 1 0 0 0,0 0 1 0 0,1-1-1 0 0,0 1 0 0 0,0-1 0 0 0,-1 0 1 0 0,2 1-1 0 0,-1-1 0 0 0,0 0 1 0 0,0 1-1 0 0,1-1 0 0 0,-1 0 1 0 0,1 0-1 0 0,-1 0 0 0 0,1 0 0 0 0,0 0 1 0 0,0-1-1 0 0,3 3 0 0 0,4 3 47 0 0,1 0-1 0 0,-1-1 1 0 0,1-1-1 0 0,0 1 1 0 0,0-2-1 0 0,0 1 0 0 0,18 3 1 0 0,12 1 23 0 0,0-2 1 0 0,1-2 0 0 0,-1-2 0 0 0,1-1-1 0 0,51-5 1 0 0,192-30-8 0 0,-281 33-88 0 0,5-2 1 0 0,215-36-226 0 0,-184 29 86 0 0,0-2 0 0 0,-1-1-1 0 0,51-25 1 0 0,-82 33 61 0 0,0 1 1 0 0,0-2-1 0 0,-1 1 0 0 0,1-1 1 0 0,-1 0-1 0 0,9-9 0 0 0,-14 13 50 0 0,0 0 0 0 0,0 0 1 0 0,-1 0-1 0 0,1 0 0 0 0,0-1 0 0 0,-1 1 0 0 0,1 0 0 0 0,0 0 0 0 0,-1 0 0 0 0,0-1 0 0 0,1 1 1 0 0,-1 0-1 0 0,0 0 0 0 0,1-1 0 0 0,-1 1 0 0 0,0 0 0 0 0,0-1 0 0 0,0 1 0 0 0,-1-2 1 0 0,1 1-2 0 0,-1 1 0 0 0,0-1 0 0 0,0 1 0 0 0,0-1 0 0 0,0 1 0 0 0,0 0 0 0 0,0-1 0 0 0,0 1 0 0 0,-1 0 0 0 0,1 0 0 0 0,0 0 0 0 0,-1 0 0 0 0,1 0 0 0 0,-1 0 0 0 0,1 0 0 0 0,-1 0 0 0 0,1 1 0 0 0,-1-1 0 0 0,-2 0 0 0 0,-7-3-49 0 0,0 1 0 0 0,-1 1 0 0 0,1 0 1 0 0,0 0-1 0 0,-1 1 0 0 0,0 1 0 0 0,1 0 1 0 0,-1 0-1 0 0,-15 3 0 0 0,20-2 84 0 0,0 0-1 0 0,0 1 1 0 0,0-1-1 0 0,1 1 1 0 0,-1 1-1 0 0,0-1 1 0 0,1 1-1 0 0,-1 1 1 0 0,1-1-1 0 0,0 1 1 0 0,0 0-1 0 0,0 0 1 0 0,1 0-1 0 0,0 1 1 0 0,-1 0-1 0 0,-5 8 1 0 0,9-11 22 0 0,1 0 1 0 0,0 0-1 0 0,0 0 1 0 0,0 0-1 0 0,0 1 1 0 0,0-1-1 0 0,0 0 1 0 0,1 1-1 0 0,-1-1 1 0 0,1 0 0 0 0,-1 1-1 0 0,1-1 1 0 0,0 0-1 0 0,0 1 1 0 0,0-1-1 0 0,0 1 1 0 0,0-1-1 0 0,2 4 1 0 0,-1-3 12 0 0,0 0 0 0 0,1 1 1 0 0,-1-1-1 0 0,1 0 0 0 0,0 1 0 0 0,0-1 0 0 0,0 0 1 0 0,0-1-1 0 0,1 1 0 0 0,5 5 0 0 0,-1-2 20 0 0,1 0-1 0 0,0-1 0 0 0,0 1 1 0 0,1-1-1 0 0,0-1 0 0 0,0 0 1 0 0,0 0-1 0 0,10 2 0 0 0,4 0 6 0 0,1-2 0 0 0,0 0-1 0 0,0-2 1 0 0,1-1 0 0 0,-1 0-1 0 0,0-2 1 0 0,48-8 0 0 0,-36-1-48 0 0,-34 10-37 0 0,-1-1 1 0 0,0 1-1 0 0,0-1 1 0 0,0 1-1 0 0,1-1 1 0 0,-1 0-1 0 0,0 1 1 0 0,0-1-1 0 0,0 0 1 0 0,0 0-1 0 0,0 0 1 0 0,0 0-1 0 0,0 0 1 0 0,0 0 0 0 0,-1 0-1 0 0,1 0 1 0 0,0 0-1 0 0,-1 0 1 0 0,1 0-1 0 0,0 0 1 0 0,-1-1-1 0 0,0 1 1 0 0,1 0-1 0 0,0-3 1 0 0,-2 4 4 0 0,1-1 1 0 0,0 0-1 0 0,0 0 0 0 0,0 0 1 0 0,-1 0-1 0 0,1 0 1 0 0,0 1-1 0 0,-1-1 1 0 0,1 0-1 0 0,-1 0 0 0 0,1 1 1 0 0,-1-1-1 0 0,1 0 1 0 0,-1 0-1 0 0,0 1 1 0 0,1-1-1 0 0,-1 1 0 0 0,0-1 1 0 0,0 1-1 0 0,1-1 1 0 0,-1 1-1 0 0,0-1 1 0 0,0 1-1 0 0,0 0 1 0 0,1-1-1 0 0,-1 1 0 0 0,0 0 1 0 0,0 0-1 0 0,0-1 1 0 0,0 1-1 0 0,0 0 1 0 0,0 0-1 0 0,1 0 0 0 0,-1 0 1 0 0,0 0-1 0 0,0 0 1 0 0,-1 1-1 0 0,-33 5-272 0 0,31-5 278 0 0,0 1 1 0 0,0-1 0 0 0,0 1-1 0 0,1 0 1 0 0,-1 0 0 0 0,1 0-1 0 0,-1 1 1 0 0,1-1 0 0 0,0 1-1 0 0,0 0 1 0 0,0 0 0 0 0,1 0 0 0 0,-1 0-1 0 0,1 1 1 0 0,-1-1 0 0 0,1 1-1 0 0,0-1 1 0 0,0 1 0 0 0,-2 7-1 0 0,3-8 36 0 0,0 0 0 0 0,1 0 0 0 0,-1 1 0 0 0,1-1 0 0 0,0 0 0 0 0,0 0 0 0 0,0 1 0 0 0,0-1 0 0 0,0 0 0 0 0,1 1 0 0 0,-1-1 0 0 0,1 0 0 0 0,0 0 0 0 0,0 0 0 0 0,0 1 0 0 0,1-1 0 0 0,-1 0 0 0 0,1-1 0 0 0,-1 1 0 0 0,1 0 0 0 0,0 0 0 0 0,0-1 0 0 0,0 1 0 0 0,5 3 0 0 0,-1-1 30 0 0,0 0 0 0 0,0-1-1 0 0,0 0 1 0 0,1 0 0 0 0,-1-1 0 0 0,1 0 0 0 0,14 5 0 0 0,-17-7-32 0 0,1 0 1 0 0,-1 0 0 0 0,1 0-1 0 0,0 0 1 0 0,-1-1 0 0 0,1 0-1 0 0,-1 1 1 0 0,1-2 0 0 0,0 1-1 0 0,-1-1 1 0 0,1 1 0 0 0,-1-1-1 0 0,9-3 1 0 0,-12 3-20 0 0,0 1-1 0 0,-1 0 1 0 0,1 0 0 0 0,-1-1-1 0 0,1 1 1 0 0,-1 0 0 0 0,1-1-1 0 0,-1 1 1 0 0,1 0 0 0 0,-1-1-1 0 0,0 1 1 0 0,1-1 0 0 0,-1 1-1 0 0,0 0 1 0 0,1-1 0 0 0,-1 1-1 0 0,0-1 1 0 0,1 0 0 0 0,-1 1-1 0 0,0-1 1 0 0,0 1 0 0 0,0-1-1 0 0,1 1 1 0 0,-1-1 0 0 0,0 1-1 0 0,0-1 1 0 0,0 0 0 0 0,0 0-1 0 0,0-1 0 0 0,-1 1-1 0 0,1-1 1 0 0,-1 0-1 0 0,1 1 1 0 0,-1-1-1 0 0,0 1 1 0 0,0-1-1 0 0,1 1 1 0 0,-1 0 0 0 0,-2-3-1 0 0,-2-2-8 0 0,0 1 0 0 0,-1-1 0 0 0,0 1 0 0 0,-6-5 0 0 0,-17-8-49 0 0,0 1-1 0 0,0 2 0 0 0,-39-15 0 0 0,-92-25-148 0 0,97 37-19 0 0,0 4-1 0 0,-1 2 0 0 0,0 3 0 0 0,-1 3 0 0 0,-108 3 1 0 0,-223 30-385 0 0,26 30 290 0 0,266-37 340 0 0,-266 59 650 0 0,334-68-388 0 0,34-10-122 0 0,10-2-120 0 0,56-13-131 0 0,0-2 1 0 0,-1-2-1 0 0,0-4 1 0 0,110-54 0 0 0,-163 70 76 0 0,1 0 0 0 0,-1-1 0 0 0,15-13 0 0 0,-23 19 6 0 0,1-1 0 0 0,-1 0-1 0 0,0 0 1 0 0,-1 0-1 0 0,1 0 1 0 0,0 0 0 0 0,0 0-1 0 0,-1 0 1 0 0,0-1 0 0 0,1 1-1 0 0,-1-1 1 0 0,0 1 0 0 0,0-1-1 0 0,0 1 1 0 0,-1-1-1 0 0,1 0 1 0 0,0 1 0 0 0,-1-1-1 0 0,0 0 1 0 0,0 0 0 0 0,0 1-1 0 0,0-4 1 0 0,-1 4 8 0 0,1 0 0 0 0,-1 0 0 0 0,0 1 0 0 0,0-1 1 0 0,0 0-1 0 0,-1 1 0 0 0,1-1 0 0 0,0 0 0 0 0,-1 1 0 0 0,1 0 0 0 0,0-1 1 0 0,-1 1-1 0 0,0 0 0 0 0,1 0 0 0 0,-1-1 0 0 0,0 1 0 0 0,0 1 1 0 0,1-1-1 0 0,-1 0 0 0 0,0 0 0 0 0,0 1 0 0 0,-4-1 0 0 0,-4-2 19 0 0,0 1 0 0 0,-20-1-1 0 0,29 3-19 0 0,-23 0 66 0 0,1 1 1 0 0,-1 0-1 0 0,1 2 0 0 0,-1 1 0 0 0,-44 12 0 0 0,32-4 105 0 0,1 1 0 0 0,-66 36 0 0 0,78-35-31 0 0,0 0 1 0 0,-41 35 0 0 0,56-41-100 0 0,-1-1 0 0 0,1 2 1 0 0,1-1-1 0 0,0 1 0 0 0,0 0 0 0 0,1 1 1 0 0,0 0-1 0 0,0 0 0 0 0,-6 17 0 0 0,11-25-128 0 0,0 1-1 0 0,0 0 1 0 0,1 0-1 0 0,-1 0 1 0 0,1 0-1 0 0,-1 0 1 0 0,1 0-1 0 0,0 0 1 0 0,0 0-1 0 0,1 0 0 0 0,-1 0 1 0 0,1 0-1 0 0,-1 0 1 0 0,1 0-1 0 0,0 0 1 0 0,0 0-1 0 0,0 0 1 0 0,0-1-1 0 0,1 1 1 0 0,-1 0-1 0 0,3 3 1 0 0,81 39-10247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10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 12 44 0 0,'-19'-11'6427'0'0,"15"14"-5967"0"0,-1 1-1 0 0,1 0 1 0 0,1 0-1 0 0,-1 1 1 0 0,0-1-1 0 0,1 1 1 0 0,0 0-1 0 0,0-1 1 0 0,1 1-1 0 0,-3 7 0 0 0,-3 5 506 0 0,-8 34-1 0 0,11-32-504 0 0,1 0 0 0 0,1 1 0 0 0,1-1 0 0 0,0 1 0 0 0,2 28 0 0 0,1-39-330 0 0,0 0 0 0 0,0 0 0 0 0,1 0 0 0 0,0 0 0 0 0,1 0 0 0 0,0-1 0 0 0,0 1 0 0 0,0-1 1 0 0,2 0-1 0 0,-1 0 0 0 0,1 0 0 0 0,0 0 0 0 0,11 12 0 0 0,-11-14-72 0 0,0-2 0 0 0,0 1 0 0 0,1 0 0 0 0,-1-1-1 0 0,1 0 1 0 0,0 0 0 0 0,0-1 0 0 0,0 0 0 0 0,1 0 0 0 0,-1 0 0 0 0,1-1 0 0 0,-1 0 0 0 0,1 0 0 0 0,0-1-1 0 0,0 1 1 0 0,0-2 0 0 0,0 1 0 0 0,11-1 0 0 0,1 0 89 0 0,0-1 0 0 0,0 0 0 0 0,30-7-1 0 0,-49 8-138 0 0,1 0-1 0 0,-1 0 1 0 0,0 0-1 0 0,1 0 0 0 0,-1 0 1 0 0,0 0-1 0 0,1 0 1 0 0,-1 0-1 0 0,0 0 0 0 0,1 0 1 0 0,-1 0-1 0 0,0 0 1 0 0,1 0-1 0 0,-1 0 0 0 0,0 0 1 0 0,0 1-1 0 0,1-1 1 0 0,-1 0-1 0 0,0 0 0 0 0,1 0 1 0 0,-1 1-1 0 0,0-1 1 0 0,0 0-1 0 0,1 0 0 0 0,-1 1 1 0 0,0-1-1 0 0,0 0 1 0 0,0 0-1 0 0,0 1 0 0 0,1-1 1 0 0,-1 0-1 0 0,0 1 1 0 0,0-1-1 0 0,0 0 0 0 0,0 0 1 0 0,0 1-1 0 0,1 16 225 0 0,-7 2 4 0 0,0 0 0 0 0,-1-1 1 0 0,-1-1-1 0 0,-10 18 0 0 0,-19 43 796 0 0,36-77-1018 0 0,1 0 0 0 0,-1 0 0 0 0,1 1 0 0 0,-1-1 0 0 0,1 0 0 0 0,-1 0 0 0 0,1 1 0 0 0,0-1-1 0 0,-1 0 1 0 0,1 1 0 0 0,0-1 0 0 0,0 0 0 0 0,0 1 0 0 0,0-1 0 0 0,0 1 0 0 0,1-1 0 0 0,-1 0 0 0 0,0 1 0 0 0,1-1 0 0 0,-1 0 0 0 0,1 0 0 0 0,-1 1 0 0 0,1-1 0 0 0,-1 0 0 0 0,1 0 0 0 0,0 0 0 0 0,0 0 0 0 0,-1 0 0 0 0,1 0 0 0 0,0 0 0 0 0,0 0 0 0 0,0 0 0 0 0,0 0 0 0 0,0 0 0 0 0,0 0 0 0 0,1-1 0 0 0,-1 1 0 0 0,0 0 0 0 0,0-1 0 0 0,1 1 0 0 0,-1-1 0 0 0,0 1 0 0 0,0-1 0 0 0,1 0 0 0 0,-1 0 0 0 0,0 1 0 0 0,1-1-1 0 0,-1 0 1 0 0,3-1 0 0 0,19 1-212 0 0,1 0-1 0 0,-1-2 1 0 0,0-1-1 0 0,24-7 0 0 0,26-2-320 0 0,-73 11 542 0 0,1 1-1 0 0,-1 0 1 0 0,1 0 0 0 0,-1 0 0 0 0,0 0 0 0 0,1 0 0 0 0,-1 0 0 0 0,1 0 0 0 0,-1 0 0 0 0,0 0 0 0 0,1 0 0 0 0,-1 1 0 0 0,1-1-1 0 0,-1 0 1 0 0,0 0 0 0 0,1 0 0 0 0,-1 0 0 0 0,0 1 0 0 0,1-1 0 0 0,-1 0 0 0 0,0 0 0 0 0,1 0 0 0 0,-1 1 0 0 0,0-1-1 0 0,0 0 1 0 0,1 1 0 0 0,-1-1 0 0 0,0 0 0 0 0,0 1 0 0 0,1-1 0 0 0,-1 0 0 0 0,0 1 0 0 0,0-1 0 0 0,0 0 0 0 0,0 1 0 0 0,1 0-1 0 0,-3 20 322 0 0,-19 29-53 0 0,18-43-116 0 0,-2 5-80 0 0,0 0 0 0 0,1 0 0 0 0,0 1 0 0 0,1-1-1 0 0,1 1 1 0 0,0 0 0 0 0,0 0 0 0 0,1-1 0 0 0,1 1 0 0 0,1 16 0 0 0,1-22-136 0 0,0-1 1 0 0,0 1 0 0 0,0-1 0 0 0,0 0-1 0 0,1 0 1 0 0,0 0 0 0 0,8 11 0 0 0,-8-12-24 0 0,1 0 1 0 0,-1 0-1 0 0,0 0 1 0 0,-1 1-1 0 0,0-1 1 0 0,1 1-1 0 0,-2-1 1 0 0,1 1-1 0 0,-1 0 1 0 0,1 0 0 0 0,-1 8-1 0 0,-2 7 65 0 0,0 0 0 0 0,-2 0-1 0 0,-9 36 1 0 0,-25 60 113 0 0,5-19 32 0 0,-33 93 317 0 0,48-140-268 0 0,16-47-178 0 0,0 0 0 0 0,-1-1 1 0 0,1 1-1 0 0,-1 0 0 0 0,0-1 0 0 0,0 1 0 0 0,-1-1 0 0 0,1 0 0 0 0,-6 6 0 0 0,5-6-16 0 0,0 0-1 0 0,0 0 1 0 0,0 0 0 0 0,1 1-1 0 0,0-1 1 0 0,-3 6-1 0 0,-1 4-24 0 0,-2 7 3 0 0,0 0 1 0 0,1 0-1 0 0,1 1 1 0 0,-7 40 0 0 0,7-4 158 0 0,-23 94 0 0 0,27-142-128 0 0,0-1 0 0 0,1 1-1 0 0,0 0 1 0 0,1 0 0 0 0,0 0 0 0 0,0 0 0 0 0,2 11 0 0 0,1 13 43 0 0,2 5 17 0 0,-1-15 71 0 0,-3-14-79 0 0,0-7 7 0 0,0 12 405 0 0,-2-9-403 0 0,-1 0 1 0 0,0-1-1 0 0,-1 0 1 0 0,1 1-1 0 0,-1-1 1 0 0,0 0-1 0 0,0 0 1 0 0,0-1-1 0 0,-5 5 1 0 0,-16 16-790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14.4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2052 90 252 0 0,'35'-80'7950'0'0,"-51"87"-6236"0"0,14-6-2034 0 0,-8 5 565 0 0,0 0 0 0 0,0 1 0 0 0,1 0 0 0 0,1 1 0 0 0,-16 15 0 0 0,6-4-9 0 0,-277 296 2423 0 0,197-204-1348 0 0,65-77-387 0 0,27-27-191 0 0,19-22-515 0 0,90-97 31 0 0,88-103-241 0 0,-39 35-168 0 0,-151 178 60 0 0,-9 11 61 0 0,-23 26 62 0 0,6-8-8 0 0,-117 130 125 0 0,-167 180 166 0 0,292-320-281 0 0,-3 3 14 0 0,1 1 0 0 0,-24 34-1 0 0,58-65-21 0 0,0-2 0 0 0,19-17-1 0 0,-1-6-106 0 0,44-59 0 0 0,-65 78 24 0 0,-1-1 0 0 0,0-1 0 0 0,-2 0 0 0 0,0 0 0 0 0,-1-1 0 0 0,9-29 0 0 0,-16 43 53 0 0,0 0 1 0 0,0 1-1 0 0,0-1 0 0 0,-1 0 0 0 0,0 0 0 0 0,0 0 0 0 0,0 0 1 0 0,0 0-1 0 0,-1 0 0 0 0,0 1 0 0 0,0-1 0 0 0,0 0 1 0 0,-1 0-1 0 0,1 1 0 0 0,-1-1 0 0 0,0 1 0 0 0,0-1 0 0 0,-5-5 1 0 0,0 1 53 0 0,-1 1 0 0 0,1 0-1 0 0,-1 0 1 0 0,-1 1 0 0 0,1 1 0 0 0,-1-1 0 0 0,-12-6 0 0 0,-3-2 125 0 0,12 7-11 0 0,0 0 0 0 0,-26-12 1 0 0,36 20-143 0 0,-1 0 1 0 0,1-1-1 0 0,0 1 1 0 0,0 0-1 0 0,0 1 1 0 0,-1-1 0 0 0,1 0-1 0 0,0 1 1 0 0,0-1-1 0 0,0 1 1 0 0,-1-1-1 0 0,1 1 1 0 0,0 0-1 0 0,0 0 1 0 0,0 0 0 0 0,0 0-1 0 0,-2 3 1 0 0,-37 27 283 0 0,26-18-133 0 0,8-8-38 0 0,-18 14 86 0 0,24-18-161 0 0,0 0 0 0 0,0 0 1 0 0,0 0-1 0 0,0 0 0 0 0,0 0 0 0 0,0 0 0 0 0,0 0 0 0 0,0 0 0 0 0,0 1 1 0 0,0-1-1 0 0,1 0 0 0 0,-1 1 0 0 0,1-1 0 0 0,-2 3 0 0 0,6-7 3 0 0,8-6-71 0 0,-1-1-1 0 0,-1 0 0 0 0,1-1 0 0 0,-2 0 1 0 0,1 0-1 0 0,11-21 0 0 0,-17 26 8 0 0,-1 0 1 0 0,0 1-1 0 0,0-1 0 0 0,-1-1 1 0 0,1 1-1 0 0,-1 0 1 0 0,-1-1-1 0 0,1 1 0 0 0,-1-1 1 0 0,0 1-1 0 0,-1-1 0 0 0,0 0 1 0 0,0 1-1 0 0,0-1 0 0 0,0 1 1 0 0,-1-1-1 0 0,-4-12 0 0 0,5 16 34 0 0,-1 1 0 0 0,0 0 1 0 0,0 0-1 0 0,0-1 0 0 0,0 1 0 0 0,0 0 0 0 0,-1 0 0 0 0,1 0 0 0 0,0 0 0 0 0,-1 0 0 0 0,0 0 0 0 0,1 1 0 0 0,-1-1 0 0 0,0 1 0 0 0,0-1 0 0 0,0 1 0 0 0,0-1 0 0 0,0 1 0 0 0,0 0 0 0 0,-1 0 0 0 0,1 0 0 0 0,0 0 0 0 0,0 1 0 0 0,-1-1 0 0 0,1 0 0 0 0,-1 1 0 0 0,1 0 0 0 0,0-1 0 0 0,-1 1 0 0 0,1 0 0 0 0,-1 0 0 0 0,1 1 0 0 0,-1-1 0 0 0,1 0 0 0 0,0 1 0 0 0,-1 0 0 0 0,-2 1 0 0 0,-10 3 325 0 0,1 1-1 0 0,1 0 1 0 0,-1 1-1 0 0,-22 16 1 0 0,25-16-74 0 0,8-6-185 0 0,1 1 0 0 0,-1 0 0 0 0,0 0 0 0 0,0 0 0 0 0,1 1 0 0 0,0-1 1 0 0,-1 1-1 0 0,-2 3 0 0 0,5-4-78 0 0,-1-1 1 0 0,0 1 0 0 0,0-1-1 0 0,1 1 1 0 0,-1 0-1 0 0,1-1 1 0 0,0 1 0 0 0,-1 0-1 0 0,1 0 1 0 0,0-1 0 0 0,0 1-1 0 0,0 0 1 0 0,0 0-1 0 0,0-1 1 0 0,1 1 0 0 0,-1 0-1 0 0,0 0 1 0 0,2 2-1 0 0,96 239-1419 0 0,-59-156 1008 0 0,-35-77 354 0 0,18 48-165 0 0,-21-54 210 0 0,0 1 0 0 0,0-1 1 0 0,0 1-1 0 0,-1-1 0 0 0,0 1 1 0 0,0-1-1 0 0,0 1 0 0 0,0-1 0 0 0,-1 1 1 0 0,1-1-1 0 0,-3 5 0 0 0,-2 7 71 0 0,-2-1-1 0 0,0 0 1 0 0,-1 0 0 0 0,-15 22-1 0 0,-46 51 367 0 0,32-43-233 0 0,38-45-206 0 0,-1-1 0 0 0,0 1 0 0 0,1 0 0 0 0,-1 0-1 0 0,0 0 1 0 0,1 0 0 0 0,-1 0 0 0 0,1 0 0 0 0,-1 0-1 0 0,0-1 1 0 0,1 1 0 0 0,-1 0 0 0 0,0 0 0 0 0,1 1-1 0 0,-1-1 1 0 0,1 0 0 0 0,-1 0 0 0 0,0 0 0 0 0,1 0-1 0 0,-1 0 1 0 0,0 0 0 0 0,1 0 0 0 0,-1 1 0 0 0,1-1 0 0 0,-1 0-1 0 0,0 0 1 0 0,0 0 0 0 0,1 1 0 0 0,-1-1 0 0 0,0 0-1 0 0,1 0 1 0 0,-1 1 0 0 0,0-1 0 0 0,0 0 0 0 0,1 1-1 0 0,-1-1 1 0 0,0 0 0 0 0,0 1 0 0 0,0-1 0 0 0,0 0-1 0 0,0 1 1 0 0,1-1 0 0 0,-1 1 0 0 0,0-1 0 0 0,0 0-1 0 0,0 1 1 0 0,0-1 0 0 0,0 1 0 0 0,0-1 0 0 0,0 0-1 0 0,0 1 1 0 0,0-1 0 0 0,0 0 0 0 0,-1 1 0 0 0,1-1-1 0 0,0 1 1 0 0,0 0 0 0 0,239-160-267 0 0,-222 147 241 0 0,-12 8 17 0 0,-1 0 0 0 0,2 0-1 0 0,-1 1 1 0 0,0-1 0 0 0,1 1 0 0 0,-1 1-1 0 0,1-1 1 0 0,0 1 0 0 0,6-2 0 0 0,-11 4-15 0 0,-50 60-23 0 0,-281 250 337 0 0,231-221-174 0 0,82-74-97 0 0,3-3-8 0 0,0 1-1 0 0,1 0 1 0 0,-17 22-1 0 0,29-31-26 0 0,0-3-2 0 0,21-11-35 0 0,-1 2 38 0 0,2-6-17 0 0,-1-2 0 0 0,19-18 0 0 0,18-14 4 0 0,-50 40-21 0 0,-15 10-48 0 0,-11 8 47 0 0,-10 10 51 0 0,-30 30 1 0 0,8-7-13 0 0,-18 11-47 0 0,-34 24 27 0 0,-103 103 1 0 0,198-173 23 0 0,0 0 0 0 0,1 1 0 0 0,0 0 1 0 0,0 1-1 0 0,1-1 0 0 0,-6 13 0 0 0,11-21 92 0 0,4-1-57 0 0,0 0-17 0 0,0 0 0 0 0,1 0 0 0 0,-1 0 0 0 0,0-1 0 0 0,1 0 0 0 0,-1 0 0 0 0,0 0 0 0 0,0 0 0 0 0,0 0 0 0 0,6-4 0 0 0,36-22 4 0 0,-15 8-67 0 0,-14 9 39 0 0,9-4-4 0 0,-23 14 19 0 0,-5 3 11 0 0,-15 21 10 0 0,-1-1-1 0 0,-2-1 1 0 0,0 0 0 0 0,-32 24 0 0 0,-6 6 38 0 0,-32 27 4 0 0,56-51-111 0 0,26-20 257 0 0,13-8-150 0 0,25-16-216 0 0,-5 3-66 0 0,-22 13 185 0 0,-5 5 15 0 0,-11 13 3 0 0,-22 22-30 0 0,10-15 54 0 0,-7 5-8 0 0,2 1 1 0 0,1 2-1 0 0,-31 43 1 0 0,60-73 73 0 0,6-8-66 0 0,23-26-6 0 0,-99 97-123 0 0,42-36 163 0 0,-9 18 95 0 0,36-45-120 0 0,-22 23 55 0 0,-6 10 367 0 0,29-35-398 0 0,-2 3-3 0 0,0 0-1 0 0,0-1 1 0 0,-1 1-1 0 0,1-1 1 0 0,-1 0-1 0 0,-5 4 1 0 0,5-3-8 0 0,3-3 4 0 0,-25 21 202 0 0,15-18-710 0 0,30-23-1662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18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565 1259 12 0 0,'7'-16'5415'0'0,"23"-16"-4368"0"0,-23 25-329 0 0,166-164 3978 0 0,37-41-1515 0 0,220-229 1278 0 0,-285 304-3200 0 0,-120 110-981 0 0,-25 27-277 0 0,0 0 0 0 0,0 0-1 0 0,0 0 1 0 0,-1 0 0 0 0,1 0 0 0 0,0 0 0 0 0,0 0 0 0 0,0 0-1 0 0,0 0 1 0 0,0 0 0 0 0,0 0 0 0 0,0 0 0 0 0,0 0 0 0 0,0 0-1 0 0,0-1 1 0 0,0 1 0 0 0,0 0 0 0 0,0 0 0 0 0,0 0-1 0 0,-1 0 1 0 0,1 0 0 0 0,0 0 0 0 0,0 0 0 0 0,0 0 0 0 0,0 0-1 0 0,0 0 1 0 0,0 0 0 0 0,0 0 0 0 0,0-1 0 0 0,0 1 0 0 0,0 0-1 0 0,0 0 1 0 0,0 0 0 0 0,0 0 0 0 0,0 0 0 0 0,0 0 0 0 0,0 0-1 0 0,0 0 1 0 0,0 0 0 0 0,0 0 0 0 0,0 0 0 0 0,0-1 0 0 0,0 1-1 0 0,0 0 1 0 0,0 0 0 0 0,1 0 0 0 0,-1 0 0 0 0,0 0 0 0 0,0 0-1 0 0,0 0 1 0 0,0 0 0 0 0,0 0 0 0 0,0 0 0 0 0,0 0 0 0 0,0 0-1 0 0,0 0 1 0 0,0 0 0 0 0,0 0 0 0 0,0 0 0 0 0,0 0 0 0 0,0-1-1 0 0,1 1 1 0 0,-1 0 0 0 0,-16 9-33 0 0,-239 167-141 0 0,212-144 150 0 0,-13 8-25 0 0,-100 76-321 0 0,120-88 83 0 0,35-28 249 0 0,75-64 29 0 0,-18 17 64 0 0,86-89 103 0 0,-24 37-130 0 0,-74 63 35 0 0,14-7-32 0 0,-33 19 56 0 0,-9 10-130 0 0,22-26 0 0 0,2-1 50 0 0,-23 22 42 0 0,-11 12-70 0 0,-1 0-1 0 0,1 1 1 0 0,1 0 0 0 0,6-6 0 0 0,1 1 481 0 0,-17 14-254 0 0,-28 24-133 0 0,18-15 25 0 0,-50 45 9 0 0,-227 219-60 0 0,-325 433-575 0 0,523-590 455 0 0,-86 146 0 0 0,88-112 29 0 0,-75 130 265 0 0,147-247-102 0 0,-22 53 1 0 0,34-73-67 0 0,1 0 0 0 0,1 1 0 0 0,0 0 0 0 0,1 0 0 0 0,-1 33 0 0 0,5-43-26 0 0,-1 0 0 0 0,2 0 0 0 0,-1 0 0 0 0,1 0 0 0 0,0 0 1 0 0,0 0-1 0 0,1 0 0 0 0,3 6 0 0 0,-4-10-5 0 0,7 13 152 0 0,-8-15-170 0 0,-1-1 0 0 0,0 0 0 0 0,1 1 0 0 0,-1-1 0 0 0,1 1 0 0 0,-1-1 1 0 0,1 0-1 0 0,-1 1 0 0 0,1-1 0 0 0,-1 0 0 0 0,1 0 0 0 0,-1 1 0 0 0,1-1 0 0 0,0 0 0 0 0,-1 0 0 0 0,1 0 0 0 0,-1 0 0 0 0,1 0 0 0 0,-1 0 0 0 0,1 0 0 0 0,0 0 0 0 0,-1 0 0 0 0,1 0 0 0 0,-1 0 0 0 0,1 0 0 0 0,0 0 0 0 0,-1 0 0 0 0,1-1 0 0 0,0 1 0 0 0,5-3-15 0 0,-1-1 0 0 0,0 1 0 0 0,0-1 0 0 0,0 0 0 0 0,-1 0 0 0 0,1 0 0 0 0,-1-1 0 0 0,0 0 0 0 0,0 0 0 0 0,-1 0 0 0 0,1 0 0 0 0,-1 0 0 0 0,0-1 0 0 0,0 1 0 0 0,-1-1 0 0 0,2-6 0 0 0,2-1-7 0 0,-5 11 6 0 0,0 0 0 0 0,0 0-1 0 0,0 0 1 0 0,-1 0 0 0 0,1 0-1 0 0,-1 0 1 0 0,1 0-1 0 0,-1-1 1 0 0,0 1 0 0 0,1-4-1 0 0,-4 7-21 0 0,2-2 31 0 0,0 1 1 0 0,0 0-1 0 0,0 0 1 0 0,1 0-1 0 0,-1 0 1 0 0,0 0 0 0 0,0 0-1 0 0,0 0 1 0 0,0 0-1 0 0,0 1 1 0 0,1-1-1 0 0,-1 0 1 0 0,0 0 0 0 0,0 1-1 0 0,-1 0 1 0 0,-18 16 13 0 0,0 1-1 0 0,1 1 1 0 0,1 1 0 0 0,1 0 0 0 0,1 1 0 0 0,0 1 0 0 0,2 1-1 0 0,-17 35 1 0 0,26-47 19 0 0,1-1 0 0 0,1 1-1 0 0,0 0 1 0 0,0 0-1 0 0,1 0 1 0 0,0 1 0 0 0,1-1-1 0 0,1 0 1 0 0,-1 1-1 0 0,2-1 1 0 0,1 12 0 0 0,-1-15 18 0 0,0 0 0 0 0,1 0 0 0 0,0 0 0 0 0,0 0 0 0 0,1-1 0 0 0,0 1 0 0 0,0-1 0 0 0,1 0 0 0 0,0 0 1 0 0,0 0-1 0 0,1 0 0 0 0,0-1 0 0 0,0 1 0 0 0,0-1 0 0 0,12 10 0 0 0,-12-13-11 0 0,0 0 0 0 0,-1-1 0 0 0,1 1 0 0 0,0-1-1 0 0,1 0 1 0 0,-1 0 0 0 0,0-1 0 0 0,1 1 0 0 0,-1-1 0 0 0,0 0 0 0 0,1-1-1 0 0,-1 1 1 0 0,1-1 0 0 0,0 0 0 0 0,-1-1 0 0 0,1 1 0 0 0,-1-1 0 0 0,1 0-1 0 0,-1 0 1 0 0,0-1 0 0 0,1 0 0 0 0,5-2 0 0 0,7-5-46 0 0,0 1-1 0 0,-1-2 1 0 0,0-1-1 0 0,26-21 1 0 0,-126 106-282 0 0,69-59 282 0 0,0 0-1 0 0,1 0 0 0 0,1 1 0 0 0,-14 23 0 0 0,25-36 42 0 0,-1 0-1 0 0,1-1 0 0 0,0 1 0 0 0,0 0 0 0 0,0 0 0 0 0,0 0 0 0 0,0 0 0 0 0,1 0 0 0 0,-1 0 0 0 0,1 0 0 0 0,0 0 0 0 0,0 0 0 0 0,0 0 0 0 0,0 0 0 0 0,0 0 0 0 0,1 0 0 0 0,0 0 0 0 0,-1 0 0 0 0,1 0 0 0 0,0 0 0 0 0,0 0 0 0 0,1-1 0 0 0,2 6 0 0 0,-3-6-6 0 0,0-1 1 0 0,0 0-1 0 0,1 1 0 0 0,-1-1 0 0 0,1 0 1 0 0,-1 1-1 0 0,1-1 0 0 0,-1 0 0 0 0,1 0 1 0 0,0 0-1 0 0,-1 0 0 0 0,1-1 0 0 0,0 1 1 0 0,0 0-1 0 0,0-1 0 0 0,0 1 0 0 0,0-1 0 0 0,-1 0 1 0 0,1 0-1 0 0,0 1 0 0 0,2-2 0 0 0,2 2 19 0 0,0-2 0 0 0,0 1 0 0 0,0-1 0 0 0,0 0 0 0 0,8-2 0 0 0,-7 0-39 0 0,0 0 1 0 0,0 0 0 0 0,0 0-1 0 0,0-1 1 0 0,-1 0-1 0 0,1-1 1 0 0,-1 1-1 0 0,0-1 1 0 0,-1 0-1 0 0,9-10 1 0 0,3-5-58 0 0,23-40 1 0 0,-16 24 4 0 0,46-63-104 0 0,35-31-161 0 0,176-168 0 0 0,-74 113 108 0 0,-95 87 96 0 0,-30 20 75 0 0,-2-3 0 0 0,-5-4 0 0 0,-3-3 0 0 0,62-99 0 0 0,-112 152 70 0 0,-3-1 1 0 0,0-1 0 0 0,-2-1 0 0 0,-2 0 0 0 0,-2-1 0 0 0,-1-1 0 0 0,-2 0-1 0 0,-2 0 1 0 0,5-75 0 0 0,-12 108-39 0 0,1-11 27 0 0,-1 0-1 0 0,0 0 1 0 0,-2-1 0 0 0,0 1 0 0 0,-7-33-1 0 0,8 51-25 0 0,0 0 0 0 0,0-1 0 0 0,0 1 0 0 0,0-1 0 0 0,0 1 0 0 0,0 0 0 0 0,0-1 0 0 0,0 1-1 0 0,0 0 1 0 0,-1-1 0 0 0,1 1 0 0 0,0 0 0 0 0,0-1 0 0 0,0 1 0 0 0,-1 0 0 0 0,1-1 0 0 0,0 1 0 0 0,0 0 0 0 0,-1 0-1 0 0,1-1 1 0 0,0 1 0 0 0,-1 0 0 0 0,1 0 0 0 0,0 0 0 0 0,-1-1 0 0 0,1 1 0 0 0,0 0 0 0 0,-1 0 0 0 0,1 0 0 0 0,0 0-1 0 0,-1 0 1 0 0,1 0 0 0 0,0 0 0 0 0,-1 0 0 0 0,1 0 0 0 0,-1 0 0 0 0,1 0 0 0 0,0 0 0 0 0,-1 0 0 0 0,1 0 0 0 0,0 0 0 0 0,-1 0-1 0 0,1 0 1 0 0,-1 0 0 0 0,1 0 0 0 0,0 1 0 0 0,-1-1 0 0 0,1 0 0 0 0,0 0 0 0 0,-1 0 0 0 0,1 1 0 0 0,0-1 0 0 0,0 0-1 0 0,-1 0 1 0 0,1 1 0 0 0,0-1 0 0 0,0 0 0 0 0,-1 1 0 0 0,1-1 0 0 0,0 0 0 0 0,0 1 0 0 0,-2 1 20 0 0,0 1 1 0 0,0-1 0 0 0,1 1 0 0 0,-1-1 0 0 0,1 1-1 0 0,0-1 1 0 0,-2 5 0 0 0,2-3 20 0 0,0-1 1 0 0,1 0 0 0 0,0 1-1 0 0,-1-1 1 0 0,1 1-1 0 0,0-1 1 0 0,1 1-1 0 0,-1-1 1 0 0,1 0 0 0 0,-1 1-1 0 0,1-1 1 0 0,0 0-1 0 0,0 1 1 0 0,1-1-1 0 0,1 4 1 0 0,-2-6-34 0 0,0 1 0 0 0,0-1 1 0 0,0 0-1 0 0,0 1 0 0 0,0-1 0 0 0,0 0 1 0 0,1 0-1 0 0,-1 0 0 0 0,0 0 0 0 0,1 0 0 0 0,-1 0 1 0 0,1 0-1 0 0,-1 0 0 0 0,1-1 0 0 0,-1 1 1 0 0,1-1-1 0 0,0 1 0 0 0,-1-1 0 0 0,1 1 1 0 0,0-1-1 0 0,-1 0 0 0 0,1 0 0 0 0,0 0 0 0 0,-1 0 1 0 0,1 0-1 0 0,0 0 0 0 0,-1-1 0 0 0,1 1 1 0 0,0 0-1 0 0,-1-1 0 0 0,1 1 0 0 0,-1-1 0 0 0,3-1 1 0 0,-1 1-32 0 0,-1-1 0 0 0,0 1 0 0 0,0-1 0 0 0,1 1 1 0 0,-1-1-1 0 0,0 0 0 0 0,0 0 0 0 0,-1 0 0 0 0,1 0 1 0 0,0-1-1 0 0,-1 1 0 0 0,1 0 0 0 0,-1-1 0 0 0,0 1 1 0 0,0-1-1 0 0,0 1 0 0 0,0-1 0 0 0,0 0 0 0 0,0 1 1 0 0,-1-1-1 0 0,1-3 0 0 0,1-8-56 0 0,-1 0 1 0 0,0-25-1 0 0,-1 27 24 0 0,-3-62-31 0 0,3 74 98 0 0,0 0 0 0 0,0 0-1 0 0,0-1 1 0 0,0 1 0 0 0,0 0 0 0 0,0 0-1 0 0,0-1 1 0 0,0 1 0 0 0,-1 0 0 0 0,1 0-1 0 0,0-1 1 0 0,0 1 0 0 0,0 0 0 0 0,0 0-1 0 0,0-1 1 0 0,0 1 0 0 0,0 0 0 0 0,-1 0-1 0 0,1-1 1 0 0,0 1 0 0 0,0 0 0 0 0,0 0-1 0 0,-1 0 1 0 0,1 0 0 0 0,0-1 0 0 0,0 1-1 0 0,0 0 1 0 0,-1 0 0 0 0,1 0-1 0 0,0 0 1 0 0,0 0 0 0 0,-1 0 0 0 0,1 0-1 0 0,0-1 1 0 0,0 1 0 0 0,-1 0 0 0 0,1 0-1 0 0,0 0 1 0 0,-1 0 0 0 0,1 0 0 0 0,0 0-1 0 0,0 0 1 0 0,-1 0 0 0 0,1 1 0 0 0,0-1-1 0 0,0 0 1 0 0,-1 0 0 0 0,1 0 0 0 0,0 0-1 0 0,0 0 1 0 0,-1 0 0 0 0,1 0-1 0 0,0 1 1 0 0,0-1 0 0 0,0 0 0 0 0,-1 0-1 0 0,1 0 1 0 0,0 0 0 0 0,0 1 0 0 0,0-1-1 0 0,-1 0 1 0 0,1 0 0 0 0,0 1 0 0 0,0-1-1 0 0,0 0 1 0 0,0 0 0 0 0,0 0 0 0 0,0 1-1 0 0,-14 18 197 0 0,3 1 161 0 0,1 1-1 0 0,2 0 0 0 0,0 1 1 0 0,1 0-1 0 0,1 0 1 0 0,-4 27-1 0 0,4 110 776 0 0,4-49-671 0 0,2-95-402 0 0,-1-3 102 0 0,1 0 0 0 0,-6 21 270 0 0,5-38-452 0 0,-4-15-138 0 0,1 0-1 0 0,-4-38 1 0 0,-8 66 101 0 0,11-4 38 0 0,1 0 0 0 0,0 0 0 0 0,0 1-1 0 0,0-1 1 0 0,0 1 0 0 0,1 0 0 0 0,0 0-1 0 0,-4 7 1 0 0,-5 8 20 0 0,-21 22-289 0 0,28-39-246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2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52 0 0,'0'0'7253'0'0,"3"2"-6419"0"0,9 2 323 0 0,0-1 0 0 0,-1 0 1 0 0,1 0-1 0 0,1-1 0 0 0,-1-1 0 0 0,18 1 1 0 0,9 1 262 0 0,193 12 1371 0 0,-132-10-2192 0 0,21-2-348 0 0,-85-4-46 0 0,36-4 334 0 0,-71 5-497 0 0,43-7 264 0 0,-39 6-298 0 0,-5 1-8 0 0,0 0-1 0 0,0 0 1 0 0,0 0 0 0 0,0 0 0 0 0,0 0 0 0 0,0 0 0 0 0,1-1 0 0 0,-1 1 0 0 0,0 0 0 0 0,0 0 0 0 0,0 0 0 0 0,0 0 0 0 0,0 0 0 0 0,0 0-1 0 0,0 0 1 0 0,0 0 0 0 0,0 0 0 0 0,1 0 0 0 0,-1 0 0 0 0,0 0 0 0 0,0 0 0 0 0,0 0 0 0 0,0 0 0 0 0,0 0 0 0 0,0-1 0 0 0,0 1 0 0 0,0 0-1 0 0,0 0 1 0 0,0 0 0 0 0,0 0 0 0 0,0 0 0 0 0,0 0 0 0 0,0 0 0 0 0,0 0 0 0 0,0 0 0 0 0,0-1 0 0 0,0 1 0 0 0,0 0 0 0 0,0 0-1 0 0,0 0 1 0 0,0 0 0 0 0,0 0 0 0 0,0 0 0 0 0,0 0 0 0 0,0 0 0 0 0,0-1 0 0 0,0 1 0 0 0,0 0 0 0 0,0 0 0 0 0,0 0 0 0 0,0 0 0 0 0,0 0-1 0 0,0 0 1 0 0,0 0 0 0 0,0 0 0 0 0,0 0 0 0 0,0 0 0 0 0,-1-1 0 0 0,1 1 0 0 0,0 0 0 0 0,0 0 0 0 0,0 0 0 0 0,0 0 0 0 0,0 0 0 0 0,0 0-1 0 0,0 0 1 0 0,-34-15 4 0 0,31 16-2 0 0,1-2 3 0 0,-1 1-2 0 0,-77-11-15 0 0,37 4-2 0 0,-63-1 0 0 0,43 5 62 0 0,-66-10-1 0 0,101 10 223 0 0,-45 1-1 0 0,50 2-127 0 0,21 0-82 0 0,-1 1 0 0 0,-15 1 965 0 0,23-1-524 0 0,39-2-215 0 0,-11 0 165 0 0,269 8 1354 0 0,151-16-1251 0 0,-450 9-542 0 0,0 0 0 0 0,8 0 0 0 0,-9 0 0 0 0,-28-5-84 0 0,-278-13-506 0 0,184 13 272 0 0,-43 4-81 0 0,64 2 217 0 0,50 5 585 0 0,88 6-32 0 0,250-11 971 0 0,-134-4-958 0 0,402-3 868 0 0,-415 4-827 0 0,-216-1-539 0 0,-124 3-370 0 0,-171 1-856 0 0,165-3 842 0 0,150 3 358 0 0,30 1 189 0 0,-43-4 1 0 0,134 13-1102 0 0,-16 1-4946 0 0,-40-8 2574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53 224 0 0,'-9'-39'4173'0'0,"9"38"-3200"0"0,-4-8 644 0 0,4 9-1523 0 0,1 0 0 0 0,-1 0 0 0 0,0 0 0 0 0,0 0 0 0 0,0 0 0 0 0,0 0 0 0 0,0-1 0 0 0,0 1-1 0 0,0 0 1 0 0,-2-2 1972 0 0,2 2-1972 0 0,0 0-1 0 0,0 0 1 0 0,0 0 0 0 0,0 0 0 0 0,0-1 0 0 0,0 1 0 0 0,-1 0 0 0 0,1 0 0 0 0,0 0 0 0 0,0 0-1 0 0,0 0 1 0 0,0 0 0 0 0,0 0 0 0 0,0 0 0 0 0,-1 0 0 0 0,1 0 0 0 0,0 0 0 0 0,0 0 0 0 0,0 0-1 0 0,-1 1 1034 0 0,0-1-1033 0 0,-6 28 798 0 0,1-1 0 0 0,2 1 1 0 0,0 0-1 0 0,1 54 0 0 0,-4 39 225 0 0,3-73-629 0 0,3 71-1 0 0,2-58-188 0 0,3 5 405 0 0,-4-64-91 0 0,0-8-525 0 0,-7-240 1114 0 0,4 67-446 0 0,6 122-264 0 0,-3 55-473 0 0,1 5-1 0 0,0-1 0 0 0,0 1 0 0 0,0 0 0 0 0,0-1 0 0 0,-1 1 0 0 0,1 0 0 0 0,-1-1 0 0 0,1 1 0 0 0,-1 0-1 0 0,0-1 1 0 0,0 1 0 0 0,0 0 0 0 0,-1 3 0 0 0,0 52 37 0 0,3 64 16 0 0,1-36-50 0 0,-3-73 4 0 0,7 172 450 0 0,-13-269-259 0 0,5-96 0 0 0,2 85-168 0 0,-7-97 50 0 0,6 191-109 0 0,1 5-24 0 0,3 4 38 0 0,-1 1 0 0 0,-1 0 0 0 0,0 0 0 0 0,0 0 0 0 0,-1 0 0 0 0,1 11 0 0 0,-2 65 20 0 0,-1-45-19 0 0,1 6-136 0 0,-7 204-1262 0 0,5-243 442 0 0,1-3-1570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0 260 0 0,'0'0'1097'0'0,"7"29"5647"0"0,-3 112-97 0 0,0 7-4489 0 0,-2-67-916 0 0,-1-39-2282 0 0,-1 1-5629 0 0,0-34 4879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0 228 0 0,'0'35'3849'0'0,"-1"-18"-2588"0"0,1 1-1 0 0,0-1 1 0 0,6 33 0 0 0,-1-14-599 0 0,0 4-4289 0 0,-3-34 2572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0 560 0 0,'0'0'5317'0'0,"3"1"-4177"0"0,23 2 1477 0 0,0-1-1 0 0,52-3 1 0 0,-5 1-1085 0 0,65 8 601 0 0,-56-2-335 0 0,88-5-1 0 0,-67-4-1312 0 0,-38 2-5299 0 0,-56 2 531 0 0,-4 0 3431 0 0,6-1-1318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3 312 0 0,'0'0'897'0'0,"11"-2"3864"0"0,47 4 3364 0 0,32 5-3969 0 0,-10 0-2337 0 0,-73-6-1711 0 0,182 8 2633 0 0,-151-10-2198 0 0,0-1-1 0 0,71-13 1 0 0,-91 13-1894 0 0,0 0-1 0 0,0 0 1 0 0,32 3-1 0 0,6 0-4764 0 0,-25-3 3884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91 140 8697 0 0,'-3'-9'18235'0'0,"-5"28"-14787"0"0,-1 19-5708 0 0,4-19 4329 0 0,0-3-1694 0 0,0-1-1 0 0,-1 0 0 0 0,-1 0 0 0 0,-13 22 0 0 0,13-25-202 0 0,5-10-143 0 0,-11 1-172 0 0,13-10 66 0 0,11-11-20 0 0,-6 15 98 0 0,-1 1 1 0 0,0 0-1 0 0,1 1 1 0 0,-1-1-1 0 0,1 1 1 0 0,0-1-1 0 0,-1 1 1 0 0,1 1-1 0 0,0-1 1 0 0,0 1 0 0 0,-1-1-1 0 0,1 2 1 0 0,0-1-1 0 0,0 0 1 0 0,8 3-1 0 0,6 1 99 0 0,-1 1 0 0 0,26 11 0 0 0,-39-14-96 0 0,199 86 154 0 0,13 6 66 0 0,-173-78-186 0 0,1-2-1 0 0,92 17 1 0 0,-122-29-97 0 0,0 0-1 0 0,1-1 1 0 0,-1 0 0 0 0,1-1 0 0 0,23-4-1 0 0,-35 3 45 0 0,0 1 0 0 0,0-1-1 0 0,0-1 1 0 0,0 1-1 0 0,0-1 1 0 0,0 1-1 0 0,0-1 1 0 0,-1 0-1 0 0,1 0 1 0 0,-1-1-1 0 0,1 1 1 0 0,-1-1-1 0 0,0 0 1 0 0,0 0 0 0 0,0 0-1 0 0,0 0 1 0 0,-1 0-1 0 0,1-1 1 0 0,-1 1-1 0 0,0-1 1 0 0,0 1-1 0 0,0-1 1 0 0,-1 0-1 0 0,3-6 1 0 0,-1-2 7 0 0,-1-1 0 0 0,0 1 1 0 0,-1-1-1 0 0,0 1 0 0 0,-1-1 0 0 0,-1 1 0 0 0,0-1 1 0 0,-4-20-1 0 0,-4-7 105 0 0,-18-50-1 0 0,18 66-250 0 0,-1 0 0 0 0,-1 1 0 0 0,-1 0 0 0 0,-1 1 0 0 0,0 0 0 0 0,-2 1 0 0 0,-31-34-1 0 0,45 54-60 0 0,0 0-1 0 0,1 0 1 0 0,-1 0-1 0 0,0 1 1 0 0,0-1-1 0 0,-1 0 1 0 0,1 0-1 0 0,0 1 1 0 0,0-1-1 0 0,0 1 1 0 0,0-1-1 0 0,-1 1 1 0 0,1 0-1 0 0,0-1 1 0 0,0 1-1 0 0,-1 0 1 0 0,-1 0-1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 0 0,'26'6'7385'0'0,"97"0"1701"0"0,-81-6-6776 0 0,43 6 0 0 0,-82-5-1963 0 0,-1 0-1153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84 0 0,'0'0'470'0'0,"-11"0"7767"0"0,10 2-8061 0 0,0-1-1 0 0,0 0 0 0 0,0 0 0 0 0,1 1 0 0 0,-1-1 0 0 0,0 0 0 0 0,1 1 0 0 0,-1-1 0 0 0,1 0 0 0 0,-1 1 0 0 0,1-1 0 0 0,0 1 0 0 0,-1-1 0 0 0,1 1 0 0 0,0-1 0 0 0,0 3 0 0 0,2 33 1600 0 0,-1-16-1073 0 0,8 367 4558 0 0,-12-377-6537 0 0,1 3-4609 0 0,2-5 3770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4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136 164 108 0 0,'1'-32'6871'0'0,"-2"-9"-174"0"0,1 39-6075 0 0,-6-25 4191 0 0,5 25-4723 0 0,0 1 1 0 0,-1 0-1 0 0,1 0 0 0 0,0 0 0 0 0,0 1 1 0 0,0-1-1 0 0,-1 0 0 0 0,1 0 0 0 0,0 1 0 0 0,-1-1 1 0 0,1 0-1 0 0,0 1 0 0 0,-1-1 0 0 0,1 1 1 0 0,-1 0-1 0 0,1 0 0 0 0,-1-1 0 0 0,1 1 1 0 0,-1 0-1 0 0,1 0 0 0 0,-1 0 0 0 0,1 0 1 0 0,-1 1-1 0 0,1-1 0 0 0,-1 0 0 0 0,1 1 1 0 0,0-1-1 0 0,-1 1 0 0 0,1-1 0 0 0,-1 1 1 0 0,1 0-1 0 0,0 0 0 0 0,-2 0 0 0 0,-3 4 3 0 0,-1 0 0 0 0,1 1 0 0 0,0-1 1 0 0,-9 13-1 0 0,4-6 271 0 0,10-10-320 0 0,1 0 0 0 0,-1-1 0 0 0,0 2 0 0 0,1-1 0 0 0,-1 0 0 0 0,1 0 0 0 0,-1 0-1 0 0,1 0 1 0 0,0 0 0 0 0,0 0 0 0 0,0 0 0 0 0,0 0 0 0 0,0 1 0 0 0,0-1 0 0 0,1 0 0 0 0,-1 0-1 0 0,1 0 1 0 0,0 0 0 0 0,-1 0 0 0 0,1 0 0 0 0,0 0 0 0 0,0 0 0 0 0,0 0 0 0 0,1-1-1 0 0,-1 1 1 0 0,3 3 0 0 0,-3-4-12 0 0,1 1 1 0 0,0-1-1 0 0,1 0 0 0 0,-1 1 0 0 0,0-1 0 0 0,0 0 1 0 0,1 0-1 0 0,-1 0 0 0 0,0-1 0 0 0,1 1 0 0 0,-1 0 1 0 0,1-1-1 0 0,-1 0 0 0 0,1 1 0 0 0,-1-1 0 0 0,1 0 1 0 0,-1 0-1 0 0,1-1 0 0 0,-1 1 0 0 0,0 0 0 0 0,1-1 1 0 0,-1 0-1 0 0,1 1 0 0 0,-1-1 0 0 0,0 0 0 0 0,1 0 1 0 0,2-2-1 0 0,1-1 45 0 0,-1 0 1 0 0,1 0 0 0 0,-1-1-1 0 0,0 1 1 0 0,0-1 0 0 0,0-1-1 0 0,-1 1 1 0 0,6-8-1 0 0,-10 12-65 0 0,1 0 0 0 0,0 0 0 0 0,-1-1 0 0 0,1 1 0 0 0,-1 0 0 0 0,1-1 0 0 0,-1 1 0 0 0,0-1 0 0 0,1 1 0 0 0,-1 0-1 0 0,0-1 1 0 0,0 1 0 0 0,0-1 0 0 0,0 1 0 0 0,0-1 0 0 0,-1 1 0 0 0,1-1 0 0 0,0 1 0 0 0,-1 0 0 0 0,1-1 0 0 0,-1 1 0 0 0,1 0 0 0 0,-1-1-1 0 0,0 1 1 0 0,1 0 0 0 0,-1 0 0 0 0,-1-2 0 0 0,1 1-6 0 0,-1 1-1 0 0,1 0 1 0 0,0-1 0 0 0,0 1-1 0 0,-1 0 1 0 0,1 0 0 0 0,-1 0-1 0 0,1 0 1 0 0,-1 0-1 0 0,1 0 1 0 0,-1 0 0 0 0,0 1-1 0 0,1-1 1 0 0,-1 0 0 0 0,0 1-1 0 0,0 0 1 0 0,1-1 0 0 0,-1 1-1 0 0,0 0 1 0 0,0 0-1 0 0,1 0 1 0 0,-3 0 0 0 0,-4 1-6 0 0,0 1 0 0 0,0 0 0 0 0,1 1 0 0 0,-1-1-1 0 0,1 1 1 0 0,0 1 0 0 0,-7 4 0 0 0,12-7 5 0 0,0 0-1 0 0,1 0 0 0 0,-1 0 0 0 0,0 0 0 0 0,1 0 0 0 0,-1 1 0 0 0,1-1 1 0 0,-1 0-1 0 0,1 1 0 0 0,0-1 0 0 0,0 1 0 0 0,0 0 0 0 0,-1 0 1 0 0,2-1-1 0 0,-1 1 0 0 0,0 0 0 0 0,0 0 0 0 0,1 0 0 0 0,-1 0 1 0 0,1 0-1 0 0,-1 0 0 0 0,1 0 0 0 0,0 0 0 0 0,0 0 0 0 0,-1 0 1 0 0,2 0-1 0 0,-1 0 0 0 0,0 0 0 0 0,0 0 0 0 0,1 0 0 0 0,-1 0 0 0 0,1-1 1 0 0,-1 1-1 0 0,1 0 0 0 0,1 3 0 0 0,-1-3 19 0 0,1 0 1 0 0,-1 0-1 0 0,1 0 0 0 0,-1 0 0 0 0,1 0 1 0 0,0 0-1 0 0,0 0 0 0 0,0-1 0 0 0,0 1 1 0 0,0-1-1 0 0,0 1 0 0 0,0-1 0 0 0,0 0 1 0 0,1 0-1 0 0,-1 0 0 0 0,0 0 1 0 0,1 0-1 0 0,-1 0 0 0 0,1-1 0 0 0,-1 1 1 0 0,1-1-1 0 0,-1 0 0 0 0,1 1 0 0 0,-1-1 1 0 0,1-1-1 0 0,-1 1 0 0 0,5-1 0 0 0,0 0 59 0 0,-1 0-1 0 0,1-1 1 0 0,-1 0 0 0 0,0 0-1 0 0,0-1 1 0 0,0 1-1 0 0,0-1 1 0 0,0-1-1 0 0,8-5 1 0 0,-12 7-59 0 0,0 1-1 0 0,-1 0 1 0 0,1-1 0 0 0,-1 1-1 0 0,1-1 1 0 0,-1 1 0 0 0,0-1-1 0 0,0 0 1 0 0,0 0 0 0 0,0 1-1 0 0,0-1 1 0 0,0 0 0 0 0,0 0-1 0 0,0 0 1 0 0,-1 0 0 0 0,1 0-1 0 0,-1 0 1 0 0,1 0 0 0 0,-1 0-1 0 0,0 0 1 0 0,0 0 0 0 0,0 0-1 0 0,0-1 1 0 0,0 1 0 0 0,-1 0-1 0 0,1 0 1 0 0,-1 0 0 0 0,1 0-1 0 0,-1 0 1 0 0,1 0 0 0 0,-1 0-1 0 0,0 1 1 0 0,0-1 0 0 0,0 0-1 0 0,0 0 1 0 0,-1 1 0 0 0,1-1-1 0 0,0 0 1 0 0,-1 1 0 0 0,1-1-1 0 0,-3-1 1 0 0,4 2-18 0 0,-2-2-2 0 0,-14 0 25 0 0,13 2-26 0 0,2 1-2 0 0,0-1 1 0 0,0 1-1 0 0,0 0 0 0 0,0 0 1 0 0,0 0-1 0 0,0 0 1 0 0,1 0-1 0 0,-1 0 0 0 0,0 0 1 0 0,0 1-1 0 0,0-1 1 0 0,0 0-1 0 0,0 0 0 0 0,0 1 1 0 0,0-1-1 0 0,0 0 1 0 0,0 1-1 0 0,0 0 0 0 0,-1 0 7 0 0,0-1 0 0 0,0 1 0 0 0,0 0 0 0 0,0 0 0 0 0,0 0 0 0 0,0 0 0 0 0,0 0 0 0 0,1 0 0 0 0,-1 0 0 0 0,0 1 0 0 0,1-1 0 0 0,-1 0 0 0 0,1 1 0 0 0,-1 0 0 0 0,1-1 0 0 0,0 1 0 0 0,0 0 0 0 0,0 0 0 0 0,0-1 0 0 0,0 1 0 0 0,0 0 0 0 0,0 0 0 0 0,1 0 0 0 0,-1 0 0 0 0,0 4 0 0 0,1-3 15 0 0,0-1-1 0 0,0 1 1 0 0,0 0 0 0 0,1 0 0 0 0,-1 0-1 0 0,1 0 1 0 0,0 0 0 0 0,0 0 0 0 0,0-1 0 0 0,0 1-1 0 0,0 0 1 0 0,1-1 0 0 0,-1 1 0 0 0,1-1 0 0 0,-1 1-1 0 0,1-1 1 0 0,0 0 0 0 0,4 4 0 0 0,-5-5-8 0 0,1 0 1 0 0,-1 1-1 0 0,1-1 0 0 0,0 0 1 0 0,-1 1-1 0 0,1-1 1 0 0,0 0-1 0 0,0 0 1 0 0,0-1-1 0 0,0 1 1 0 0,0 0-1 0 0,0-1 0 0 0,0 1 1 0 0,0-1-1 0 0,0 1 1 0 0,1-1-1 0 0,-1 0 1 0 0,0 0-1 0 0,0 0 1 0 0,0 0-1 0 0,0-1 0 0 0,0 1 1 0 0,0 0-1 0 0,1-1 1 0 0,-1 0-1 0 0,0 1 1 0 0,0-1-1 0 0,0 0 0 0 0,-1 0 1 0 0,4-2-1 0 0,-3 2-3 0 0,1-1 0 0 0,-1 0 0 0 0,0 0 0 0 0,1 0 1 0 0,-1 0-1 0 0,0 0 0 0 0,0-1 0 0 0,-1 1 0 0 0,1-1 0 0 0,0 1 0 0 0,-1-1 0 0 0,1 0 0 0 0,-1 1 0 0 0,0-1 0 0 0,0 0 0 0 0,0 0 0 0 0,0 0 0 0 0,-1 0 0 0 0,1 0 0 0 0,-1-5 0 0 0,1 5-11 0 0,-1 1 0 0 0,-1-1 0 0 0,1 0-1 0 0,0 0 1 0 0,-1 0 0 0 0,1 0 0 0 0,-1 0 0 0 0,0 1 0 0 0,0-1-1 0 0,0 0 1 0 0,0 1 0 0 0,0-1 0 0 0,-1 1 0 0 0,1-1-1 0 0,-1 1 1 0 0,0-1 0 0 0,0 1 0 0 0,0 0 0 0 0,0 0 0 0 0,0 0-1 0 0,0 0 1 0 0,-3-1 0 0 0,1 1-4 0 0,0 0 0 0 0,0 1 0 0 0,0 0 0 0 0,0-1 0 0 0,0 2 0 0 0,0-1 0 0 0,0 0 0 0 0,-1 1 0 0 0,1 0 0 0 0,0 0 0 0 0,0 0 0 0 0,0 0 0 0 0,-1 1 0 0 0,1 0 0 0 0,0 0 0 0 0,0 0 0 0 0,0 0 0 0 0,0 1 1 0 0,0-1-1 0 0,0 1 0 0 0,0 0 0 0 0,1 0 0 0 0,-1 1 0 0 0,1-1 0 0 0,-1 1 0 0 0,1-1 0 0 0,0 1 0 0 0,0 0 0 0 0,0 0 0 0 0,-4 7 0 0 0,6-8 7 0 0,-1-1 0 0 0,1 1 0 0 0,0 0 0 0 0,0 0 0 0 0,1-1 0 0 0,-1 1 0 0 0,0 0 0 0 0,1 0 0 0 0,-1 0 0 0 0,1 0 1 0 0,-1 0-1 0 0,1 0 0 0 0,0 0 0 0 0,0 0 0 0 0,0 0 0 0 0,0 0 0 0 0,0 0 0 0 0,0 0 0 0 0,1 0 0 0 0,-1 0 0 0 0,0 0 0 0 0,1 0 0 0 0,0 0 0 0 0,0-1 1 0 0,-1 1-1 0 0,1 0 0 0 0,0 0 0 0 0,0 0 0 0 0,1-1 0 0 0,1 3 0 0 0,-1-2 11 0 0,0 1-1 0 0,0-1 1 0 0,0 0 0 0 0,1 0 0 0 0,-1 0-1 0 0,1-1 1 0 0,-1 1 0 0 0,1-1-1 0 0,0 1 1 0 0,0-1 0 0 0,0 0 0 0 0,0 0-1 0 0,-1 0 1 0 0,1 0 0 0 0,0-1 0 0 0,0 1-1 0 0,1-1 1 0 0,-1 0 0 0 0,0 0-1 0 0,5 0 1 0 0,-5-1-16 0 0,0 1-1 0 0,0-1 0 0 0,0 1 1 0 0,-1-1-1 0 0,1 0 1 0 0,0 0-1 0 0,-1 0 0 0 0,1 0 1 0 0,0-1-1 0 0,-1 1 1 0 0,1-1-1 0 0,-1 1 0 0 0,0-1 1 0 0,0 0-1 0 0,0 0 1 0 0,0 0-1 0 0,0 0 0 0 0,0-1 1 0 0,0 1-1 0 0,0 0 1 0 0,-1-1-1 0 0,1 1 0 0 0,-1-1 1 0 0,0 1-1 0 0,0-1 1 0 0,0 0-1 0 0,0 0 0 0 0,0 1 1 0 0,0-6-1 0 0,-1 6-6 0 0,0 0 1 0 0,0 0-1 0 0,0 0 0 0 0,0 0 1 0 0,0 0-1 0 0,0 0 0 0 0,0 1 1 0 0,-1-1-1 0 0,1 0 0 0 0,-1 0 1 0 0,0 0-1 0 0,1 0 0 0 0,-1 1 1 0 0,0-1-1 0 0,0 0 0 0 0,0 1 0 0 0,0-1 1 0 0,0 1-1 0 0,-1-1 0 0 0,-1-2 1 0 0,0 2-11 0 0,0-1 0 0 0,0 1 0 0 0,0-1 0 0 0,0 1 1 0 0,-1 0-1 0 0,1 0 0 0 0,-1 0 0 0 0,1 1 0 0 0,-7-3 0 0 0,5 3 12 0 0,0 0-1 0 0,0 1 0 0 0,-1-1 0 0 0,1 1 1 0 0,0 1-1 0 0,0-1 0 0 0,0 1 0 0 0,0-1 0 0 0,0 1 1 0 0,0 1-1 0 0,0-1 0 0 0,0 1 0 0 0,0 0 1 0 0,1 0-1 0 0,-1 0 0 0 0,1 1 0 0 0,-1 0 0 0 0,1-1 1 0 0,0 2-1 0 0,0-1 0 0 0,0 0 0 0 0,1 1 0 0 0,-6 6 1 0 0,7-8 15 0 0,1 0 0 0 0,0 1 1 0 0,0-1-1 0 0,0 0 0 0 0,0 0 0 0 0,0 1 1 0 0,1-1-1 0 0,-1 0 0 0 0,1 1 0 0 0,-1-1 1 0 0,1 0-1 0 0,0 1 0 0 0,0-1 1 0 0,0 1-1 0 0,0-1 0 0 0,0 1 0 0 0,1-1 1 0 0,0 5-1 0 0,1-4 6 0 0,-1 1 0 0 0,1-1 0 0 0,0 0 0 0 0,0 0 0 0 0,0 0 0 0 0,0 0 0 0 0,0 0 0 0 0,1 0 0 0 0,-1 0 0 0 0,1-1 0 0 0,4 4 0 0 0,-2-2 3 0 0,-1-1 1 0 0,1-1-1 0 0,-1 1 1 0 0,1 0-1 0 0,0-1 0 0 0,0 0 1 0 0,0 0-1 0 0,0-1 1 0 0,0 1-1 0 0,0-1 1 0 0,0 0-1 0 0,1 0 1 0 0,-1-1-1 0 0,0 0 1 0 0,0 0-1 0 0,1 0 1 0 0,7-1-1 0 0,-10-1-11 0 0,1 1 0 0 0,0 0-1 0 0,-1-1 1 0 0,1 0 0 0 0,-1 0-1 0 0,1 0 1 0 0,-1 0 0 0 0,0 0-1 0 0,0-1 1 0 0,0 1 0 0 0,0-1 0 0 0,0 0-1 0 0,-1 0 1 0 0,4-5 0 0 0,-1 1-23 0 0,-1 0 1 0 0,-1-1 0 0 0,0 1 0 0 0,0-1-1 0 0,4-13 1 0 0,-7 19 8 0 0,0 1 0 0 0,0-1 0 0 0,1 1 0 0 0,-1-1 1 0 0,0 0-1 0 0,0 1 0 0 0,-1-1 0 0 0,1 1 0 0 0,0-1 0 0 0,0 0 0 0 0,-1 1 0 0 0,1-1 0 0 0,-1 1 0 0 0,0-1 0 0 0,1 1 0 0 0,-1-1 0 0 0,0 1 0 0 0,0 0 1 0 0,-1-2-1 0 0,-20-19-81 0 0,20 21 80 0 0,-1-1 1 0 0,1 1 0 0 0,-1 0 0 0 0,0 0-1 0 0,1 0 1 0 0,-1 0 0 0 0,0 0-1 0 0,1 1 1 0 0,-1-1 0 0 0,0 1-1 0 0,0 0 1 0 0,0 0 0 0 0,0 0 0 0 0,1 0-1 0 0,-1 0 1 0 0,0 0 0 0 0,0 1-1 0 0,0-1 1 0 0,1 1 0 0 0,-6 2-1 0 0,3-1 6 0 0,0 0 0 0 0,0 0-1 0 0,1 0 1 0 0,-1 1 0 0 0,1 0-1 0 0,-1 0 1 0 0,1 0 0 0 0,0 0-1 0 0,0 0 1 0 0,-4 6-1 0 0,7-7 10 0 0,-1 0-1 0 0,1 0 0 0 0,0-1 1 0 0,-1 1-1 0 0,1 0 0 0 0,0 0 1 0 0,1 1-1 0 0,-1-1 0 0 0,0 0 1 0 0,0 0-1 0 0,1 0 0 0 0,0 0 1 0 0,-1 1-1 0 0,1-1 0 0 0,0 0 1 0 0,0 0-1 0 0,0 1 0 0 0,0-1 0 0 0,0 0 1 0 0,1 0-1 0 0,-1 1 0 0 0,1-1 1 0 0,0 0-1 0 0,-1 0 0 0 0,1 0 1 0 0,0 0-1 0 0,0 0 0 0 0,0 0 1 0 0,0 0-1 0 0,1 0 0 0 0,-1 0 1 0 0,4 3-1 0 0,-2-2 12 0 0,0 0 1 0 0,0 0-1 0 0,1 0 0 0 0,0-1 1 0 0,-1 1-1 0 0,1-1 0 0 0,0 0 1 0 0,0 0-1 0 0,0-1 1 0 0,1 1-1 0 0,-1-1 0 0 0,0 1 1 0 0,0-2-1 0 0,1 1 0 0 0,-1 0 1 0 0,5-1-1 0 0,-5 0-10 0 0,-1 0 0 0 0,0 0 0 0 0,1 0 0 0 0,-1-1 0 0 0,0 0 0 0 0,0 0 0 0 0,0 0 0 0 0,0 0 0 0 0,0 0 0 0 0,0 0 0 0 0,0-1 0 0 0,0 0 0 0 0,0 1 0 0 0,0-1 0 0 0,-1 0 0 0 0,1 0 0 0 0,-1-1 0 0 0,1 1 0 0 0,2-4 0 0 0,-1 1-5 0 0,-1-1 0 0 0,1 0 1 0 0,-1 0-1 0 0,0 0 0 0 0,-1 0 1 0 0,1 0-1 0 0,-1-1 0 0 0,1-9 1 0 0,-2 13-11 0 0,-1 0 1 0 0,1 0-1 0 0,-1 0 1 0 0,0-1 0 0 0,-1 1-1 0 0,1 0 1 0 0,0 0-1 0 0,-1 0 1 0 0,0 0-1 0 0,1 0 1 0 0,-1 0-1 0 0,-1 0 1 0 0,1 0 0 0 0,0 0-1 0 0,-1 0 1 0 0,1 0-1 0 0,-1 1 1 0 0,0-1-1 0 0,0 1 1 0 0,0-1-1 0 0,-4-3 1 0 0,2 3-4 0 0,1 0-1 0 0,-1 0 1 0 0,1 1-1 0 0,-1-1 1 0 0,0 1-1 0 0,0 0 1 0 0,0 0-1 0 0,0 0 1 0 0,0 1-1 0 0,0-1 1 0 0,0 1-1 0 0,-1 0 1 0 0,1 1-1 0 0,-9-2 1 0 0,7 3 8 0 0,0-1 0 0 0,0 1 0 0 0,0 0 0 0 0,0 1 0 0 0,0 0 0 0 0,0 0 0 0 0,1 0 0 0 0,-1 0 0 0 0,1 1 0 0 0,-1 0 0 0 0,1 0 0 0 0,0 0 0 0 0,0 1 1 0 0,0 0-1 0 0,1 0 0 0 0,-1 0 0 0 0,1 1 0 0 0,0-1 0 0 0,0 1 0 0 0,0 0 0 0 0,1 0 0 0 0,0 0 0 0 0,-5 10 0 0 0,7-13 10 0 0,1 0 0 0 0,-1 0 0 0 0,1 0-1 0 0,0 0 1 0 0,-1 0 0 0 0,1-1 0 0 0,0 1 0 0 0,0 0 0 0 0,0 0-1 0 0,1 0 1 0 0,-1 0 0 0 0,0 0 0 0 0,1 0 0 0 0,-1 0 0 0 0,1-1-1 0 0,-1 1 1 0 0,1 0 0 0 0,0 0 0 0 0,0-1 0 0 0,0 1 0 0 0,0-1-1 0 0,0 1 1 0 0,0 0 0 0 0,0-1 0 0 0,1 0 0 0 0,-1 1 0 0 0,0-1-1 0 0,1 0 1 0 0,-1 0 0 0 0,1 0 0 0 0,0 0 0 0 0,-1 0 0 0 0,1 0-1 0 0,0 0 1 0 0,0 0 0 0 0,3 0 0 0 0,-2 0 5 0 0,1 0 0 0 0,-1 0 0 0 0,1 0 0 0 0,-1 0 0 0 0,1-1 0 0 0,-1 0 0 0 0,1 0 0 0 0,0 0 0 0 0,-1 0 1 0 0,1 0-1 0 0,-1-1 0 0 0,1 0 0 0 0,-1 0 0 0 0,1 0 0 0 0,-1 0 0 0 0,1 0 0 0 0,-1 0 0 0 0,6-4 0 0 0,-5 2-7 0 0,0 0-1 0 0,-1 0 1 0 0,1 0-1 0 0,-1-1 1 0 0,0 1-1 0 0,0-1 1 0 0,0 1 0 0 0,0-1-1 0 0,-1 0 1 0 0,1 0-1 0 0,-1-1 1 0 0,0 1-1 0 0,0 0 1 0 0,-1-1-1 0 0,1 1 1 0 0,-1-1 0 0 0,1-7-1 0 0,-2 11 1 0 0,0 0-1 0 0,0 1 1 0 0,0-1-1 0 0,0 0 1 0 0,0 1-1 0 0,-1-1 0 0 0,1 0 1 0 0,0 1-1 0 0,-1-1 1 0 0,1 1-1 0 0,0-1 1 0 0,-1 1-1 0 0,1-1 1 0 0,0 1-1 0 0,-1-1 1 0 0,1 1-1 0 0,-1-1 1 0 0,1 1-1 0 0,-1-1 1 0 0,1 1-1 0 0,-1 0 1 0 0,0-1-1 0 0,1 1 1 0 0,-1 0-1 0 0,1-1 1 0 0,-1 1-1 0 0,0 0 1 0 0,1 0-1 0 0,-1 0 1 0 0,1 0-1 0 0,-1-1 0 0 0,0 1 1 0 0,1 0-1 0 0,-1 0 1 0 0,-1 0-1 0 0,-10 3-2892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9:51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423 476 240 0 0,'-13'-22'1072'0'0,"0"0"1"0"0,-2 1-1 0 0,-20-23 0 0 0,29 38-846 0 0,-1 0 0 0 0,1 0 1 0 0,-1 1-1 0 0,0-1 0 0 0,0 2 0 0 0,0-1 0 0 0,-1 1 0 0 0,0 0 1 0 0,0 1-1 0 0,0 0 0 0 0,0 0 0 0 0,0 1 0 0 0,-12-3 0 0 0,7 4 60 0 0,1 0-1 0 0,-1 1 0 0 0,0 0 0 0 0,0 0 0 0 0,1 2 0 0 0,-25 5 0 0 0,29-6-101 0 0,0 2 0 0 0,-1-1 1 0 0,1 1-1 0 0,0 1 0 0 0,1 0 0 0 0,-1 0 0 0 0,1 0 0 0 0,-1 1 0 0 0,1 0 0 0 0,1 0 0 0 0,-8 8 0 0 0,12-12-126 0 0,0 1 0 0 0,0-1-1 0 0,1 1 1 0 0,-1 0 0 0 0,1 0-1 0 0,-1 0 1 0 0,1 0 0 0 0,0 0-1 0 0,0 0 1 0 0,0 0 0 0 0,0 0-1 0 0,0 0 1 0 0,0 0 0 0 0,1 1-1 0 0,-1-1 1 0 0,1 0 0 0 0,-1 1-1 0 0,1-1 1 0 0,0 0 0 0 0,0 1-1 0 0,0-1 1 0 0,0 0 0 0 0,1 1-1 0 0,-1-1 1 0 0,0 0 0 0 0,1 1-1 0 0,0-1 1 0 0,0 0 0 0 0,-1 0-1 0 0,1 1 1 0 0,0-1 0 0 0,1 0-1 0 0,-1 0 1 0 0,0 0 0 0 0,1-1-1 0 0,-1 1 1 0 0,1 0 0 0 0,-1 0-1 0 0,1-1 1 0 0,3 3 0 0 0,5 3 49 0 0,-1 0-1 0 0,1-1 1 0 0,0-1 0 0 0,1 0 0 0 0,-1 0-1 0 0,1-1 1 0 0,13 3 0 0 0,3 1 21 0 0,-1-2-1 0 0,1-1 1 0 0,0-1 0 0 0,41 1 0 0 0,-57-5-100 0 0,-1 0 0 0 0,0-1 1 0 0,1 0-1 0 0,-1 0 0 0 0,0-1 0 0 0,0-1 1 0 0,0 0-1 0 0,0 0 0 0 0,-1-1 0 0 0,1 0 1 0 0,-1-1-1 0 0,0 0 0 0 0,0 0 1 0 0,0-1-1 0 0,10-9 0 0 0,-16 13-29 0 0,-1-1 0 0 0,1 1 0 0 0,0-1 0 0 0,-1 0 0 0 0,0 0 0 0 0,0 0 0 0 0,0-1 0 0 0,0 1 0 0 0,0 0 0 0 0,-1-1 0 0 0,1 0 0 0 0,-1 1 0 0 0,0-1 0 0 0,0 1 0 0 0,0-1 0 0 0,-1 0 0 0 0,1 0 0 0 0,-1 0 0 0 0,0 1 0 0 0,0-1 0 0 0,0 0 0 0 0,0 0 0 0 0,-1 0 0 0 0,0 1 0 0 0,-2-8 0 0 0,1 6 3 0 0,-1-1 1 0 0,0 1-1 0 0,0 0 0 0 0,0 0 0 0 0,-1 0 0 0 0,1 0 0 0 0,-1 1 0 0 0,0-1 1 0 0,-1 1-1 0 0,1 0 0 0 0,-1 0 0 0 0,0 1 0 0 0,1-1 0 0 0,-2 1 1 0 0,1 0-1 0 0,-6-2 0 0 0,-6-2 65 0 0,0 1 0 0 0,0 1 1 0 0,-1 0-1 0 0,1 1 1 0 0,-1 1-1 0 0,0 1 0 0 0,0 0 1 0 0,0 2-1 0 0,0 0 0 0 0,0 1 1 0 0,-26 4-1 0 0,40-4-49 0 0,0 0 1 0 0,0 0-1 0 0,0 0 0 0 0,0 0 1 0 0,0 1-1 0 0,0 0 1 0 0,0 0-1 0 0,1 0 0 0 0,-1 0 1 0 0,-3 4-1 0 0,6-6-11 0 0,0 1-1 0 0,0 0 1 0 0,0 0-1 0 0,0 0 1 0 0,1 0 0 0 0,-1 0-1 0 0,0 0 1 0 0,1 0-1 0 0,-1 1 1 0 0,0-1 0 0 0,1 0-1 0 0,-1 0 1 0 0,1 0 0 0 0,0 1-1 0 0,-1-1 1 0 0,1 0-1 0 0,0 1 1 0 0,0-1 0 0 0,0 0-1 0 0,0 0 1 0 0,0 1-1 0 0,0-1 1 0 0,0 0 0 0 0,1 1-1 0 0,-1-1 1 0 0,0 0-1 0 0,1 0 1 0 0,-1 1 0 0 0,1-1-1 0 0,-1 0 1 0 0,1 0-1 0 0,-1 0 1 0 0,1 0 0 0 0,0 0-1 0 0,1 2 1 0 0,4 3 8 0 0,-1 1 1 0 0,1-1-1 0 0,0-1 1 0 0,1 1-1 0 0,0-1 1 0 0,0 0-1 0 0,0-1 1 0 0,0 0-1 0 0,0 0 1 0 0,1 0-1 0 0,8 2 1 0 0,13 3 30 0 0,48 11 1 0 0,-29-11 6 0 0,65 6 0 0 0,-92-14-69 0 0,1-1-1 0 0,-1-1 1 0 0,1 0-1 0 0,0-2 1 0 0,31-7 0 0 0,-49 9 7 0 0,1-1 0 0 0,0 1 0 0 0,-1-1-1 0 0,1 0 1 0 0,-1 0 0 0 0,0 0 0 0 0,0-1 0 0 0,0 0 0 0 0,0 0 0 0 0,0 0 0 0 0,0 0 0 0 0,-1 0 0 0 0,4-4 0 0 0,-6 4 3 0 0,1 1 1 0 0,-1 0-1 0 0,0 0 0 0 0,0-1 0 0 0,0 1 1 0 0,0 0-1 0 0,-1-1 0 0 0,1 1 0 0 0,-1-1 0 0 0,1 1 1 0 0,-1-1-1 0 0,0 1 0 0 0,0-1 0 0 0,0 0 1 0 0,0 1-1 0 0,0-1 0 0 0,-1 1 0 0 0,1-1 1 0 0,-1 1-1 0 0,1-1 0 0 0,-1 1 0 0 0,0 0 1 0 0,0-1-1 0 0,0 1 0 0 0,-1 0 0 0 0,-1-3 1 0 0,-2-4 2 0 0,-2 1 0 0 0,1 0 1 0 0,-1 0-1 0 0,0 1 0 0 0,-1 0 1 0 0,1 0-1 0 0,-1 1 0 0 0,-1 0 0 0 0,1 0 1 0 0,-1 1-1 0 0,-13-6 0 0 0,-8-2 37 0 0,0 1 0 0 0,-41-10-1 0 0,-1 6 65 0 0,65 15-83 0 0,-1 0 0 0 0,1 0 0 0 0,-1 1 0 0 0,1 0 0 0 0,-1 1 1 0 0,0-1-1 0 0,-11 4 0 0 0,18-4-12 0 0,0 0 0 0 0,0 0 0 0 0,1 0-1 0 0,-1 1 1 0 0,0-1 0 0 0,0 0 0 0 0,0 1 0 0 0,0-1 0 0 0,0 1 0 0 0,0-1 0 0 0,1 1 0 0 0,-1-1-1 0 0,0 1 1 0 0,0 0 0 0 0,1-1 0 0 0,-1 1 0 0 0,0 0 0 0 0,1-1 0 0 0,-1 1 0 0 0,1 0-1 0 0,-1 0 1 0 0,1 0 0 0 0,-1 0 0 0 0,1 1 0 0 0,0-1 0 0 0,0 0 0 0 0,0 0 0 0 0,0 0 0 0 0,0 0 1 0 0,1 0-1 0 0,-1 0 0 0 0,0 1 0 0 0,1-1 0 0 0,-1 0 0 0 0,1 0 0 0 0,0-1 0 0 0,-1 1 1 0 0,1 0-1 0 0,0 0 0 0 0,-1 0 0 0 0,1 0 0 0 0,1 1 0 0 0,4 3 7 0 0,0 0 0 0 0,1 0 0 0 0,-1-1 0 0 0,1 0 1 0 0,9 4-1 0 0,28 9 14 0 0,2-1 1 0 0,78 16-1 0 0,90 3-2 0 0,-113-23-10 0 0,2-4-1 0 0,-1-4 1 0 0,1-5-1 0 0,111-16 1 0 0,-186 13-8 0 0,39-11 0 0 0,-57 12-4 0 0,0-1 1 0 0,0 1-1 0 0,-1-2 0 0 0,1 1 1 0 0,-1-1-1 0 0,0-1 1 0 0,10-8-1 0 0,-17 13 1 0 0,-1 0-1 0 0,1-1 0 0 0,-1 1 0 0 0,0 0 0 0 0,1-1 1 0 0,-1 0-1 0 0,0 1 0 0 0,0-1 0 0 0,0 0 0 0 0,0 1 1 0 0,0-1-1 0 0,0 0 0 0 0,-1 0 0 0 0,1 0 0 0 0,-1 0 1 0 0,1 1-1 0 0,-1-1 0 0 0,0 0 0 0 0,0 0 0 0 0,0 0 1 0 0,0 0-1 0 0,0 0 0 0 0,0 0 0 0 0,0 0 0 0 0,0 0 1 0 0,-1 0-1 0 0,1 0 0 0 0,-1 0 0 0 0,0 0 0 0 0,1 1 1 0 0,-1-1-1 0 0,0 0 0 0 0,0 0 0 0 0,0 1 0 0 0,0-1 1 0 0,-1 1-1 0 0,1-1 0 0 0,-2-1 0 0 0,-5-5-1 0 0,1 0 0 0 0,-1 1-1 0 0,0 0 1 0 0,0 1 0 0 0,-17-10-1 0 0,-1 1 7 0 0,-1 2-1 0 0,0 1 1 0 0,-2 0 0 0 0,1 3-1 0 0,-1 0 1 0 0,0 2-1 0 0,-1 0 1 0 0,0 3-1 0 0,0 0 1 0 0,-36 1-1 0 0,60 3-2 0 0,1 1-1 0 0,-1-1 0 0 0,0 1 1 0 0,1 0-1 0 0,0 1 1 0 0,-1-1-1 0 0,1 1 0 0 0,0 0 1 0 0,0 1-1 0 0,0-1 1 0 0,0 1-1 0 0,-7 5 0 0 0,10-7 2 0 0,1 1-1 0 0,-1-1 0 0 0,1 1 1 0 0,0-1-1 0 0,0 1 0 0 0,-1-1 1 0 0,1 1-1 0 0,0 0 0 0 0,1 0 0 0 0,-1-1 1 0 0,0 1-1 0 0,0 0 0 0 0,1 0 1 0 0,-1 0-1 0 0,0 3 0 0 0,1-2 3 0 0,0 0-1 0 0,1 0 0 0 0,-1 0 0 0 0,0-1 0 0 0,1 1 1 0 0,0 0-1 0 0,-1-1 0 0 0,1 1 0 0 0,0 0 0 0 0,1-1 1 0 0,-1 1-1 0 0,0-1 0 0 0,1 0 0 0 0,1 3 0 0 0,7 7 9 0 0,0 0 1 0 0,1-1-1 0 0,0-1 0 0 0,1 0 0 0 0,0 0 0 0 0,0-1 0 0 0,1-1 0 0 0,19 9 0 0 0,110 46 35 0 0,-74-39-22 0 0,126 29 0 0 0,83-13 36 0 0,56-17-76 0 0,-269-22-59 0 0,0-3 1 0 0,1-3-1 0 0,87-17 0 0 0,-143 20 60 0 0,1-1-1 0 0,0 0 1 0 0,-1 0-1 0 0,1-1 1 0 0,-1 0 0 0 0,15-9-1 0 0,-22 11 9 0 0,0 1 0 0 0,1-1-1 0 0,-1 0 1 0 0,0 0 0 0 0,0 1-1 0 0,0-1 1 0 0,-1-1 0 0 0,1 1-1 0 0,0 0 1 0 0,-1 0 0 0 0,1-1-1 0 0,-1 1 1 0 0,0-1 0 0 0,0 1-1 0 0,0-1 1 0 0,0 1 0 0 0,0-1 0 0 0,-1 0-1 0 0,1 1 1 0 0,-1-1 0 0 0,1 0-1 0 0,-1 1 1 0 0,0-1 0 0 0,0 0-1 0 0,-1 0 1 0 0,1 1 0 0 0,0-1-1 0 0,-2-5 1 0 0,-2-2-15 0 0,0 1-1 0 0,0 0 1 0 0,-1 0 0 0 0,0 0 0 0 0,-1 0 0 0 0,0 1-1 0 0,0 0 1 0 0,-1 0 0 0 0,0 0 0 0 0,-9-7-1 0 0,-11-8-36 0 0,-43-28 0 0 0,68 49 55 0 0,-33-20-42 0 0,0 1-1 0 0,-1 2 1 0 0,-1 2 0 0 0,0 1-1 0 0,-1 1 1 0 0,-68-15-1 0 0,74 24 17 0 0,-1 0-1 0 0,1 3 1 0 0,-1 0-1 0 0,0 2 1 0 0,-1 2-1 0 0,1 1 1 0 0,1 1-1 0 0,-57 13 1 0 0,80-13 28 0 0,-1 0 1 0 0,1 0-1 0 0,0 1 1 0 0,0 0-1 0 0,0 0 1 0 0,1 1-1 0 0,0 0 1 0 0,0 1-1 0 0,0 0 1 0 0,-8 8-1 0 0,14-12 4 0 0,-1 1 0 0 0,1-1-1 0 0,0 1 1 0 0,0 0 0 0 0,0-1-1 0 0,1 1 1 0 0,-1 0 0 0 0,1 0-1 0 0,-1 0 1 0 0,1 1 0 0 0,0-1-1 0 0,0 0 1 0 0,1 0 0 0 0,-1 1-1 0 0,1-1 1 0 0,-1 0 0 0 0,1 1-1 0 0,0-1 1 0 0,0 1 0 0 0,0-1-1 0 0,1 0 1 0 0,-1 1 0 0 0,1-1-1 0 0,0 0 1 0 0,0 0 0 0 0,0 1-1 0 0,1-1 1 0 0,-1 0 0 0 0,1 0-1 0 0,-1 0 1 0 0,1-1 0 0 0,0 1-1 0 0,3 3 1 0 0,3 6 7 0 0,2-1 1 0 0,-1 0-1 0 0,2-1 1 0 0,-1 0-1 0 0,23 16 1 0 0,17 7 9 0 0,1-2 0 0 0,2-2 1 0 0,1-3-1 0 0,2-2 1 0 0,62 19-1 0 0,9-6 24 0 0,168 27 0 0 0,-21-32 42 0 0,-232-30-59 0 0,-1-3 0 0 0,1-1-1 0 0,-1-2 1 0 0,60-14 0 0 0,-90 16-15 0 0,0-1 0 0 0,0 0-1 0 0,0-1 1 0 0,-1-1 0 0 0,1 0-1 0 0,-1 0 1 0 0,0-1-1 0 0,15-11 1 0 0,-22 14-10 0 0,-1 1 0 0 0,1-1 1 0 0,0 0-1 0 0,-1 0 0 0 0,0 0 0 0 0,0 0 0 0 0,0-1 0 0 0,0 1 1 0 0,0 0-1 0 0,0-1 0 0 0,-1 1 0 0 0,0-1 0 0 0,0 0 0 0 0,0 0 1 0 0,0 1-1 0 0,0-1 0 0 0,-1 0 0 0 0,0 0 0 0 0,0 0 0 0 0,0 1 1 0 0,0-1-1 0 0,0 0 0 0 0,-1 0 0 0 0,0 0 0 0 0,0 1 0 0 0,0-1 1 0 0,0 0-1 0 0,0 1 0 0 0,-4-7 0 0 0,-1-3-8 0 0,-1 1 1 0 0,0 1-1 0 0,-1-1 0 0 0,0 1 1 0 0,-1 1-1 0 0,-15-16 0 0 0,-6-1-10 0 0,0 1 0 0 0,-2 1 0 0 0,-1 2 0 0 0,-1 1-1 0 0,-1 1 1 0 0,-1 2 0 0 0,0 2 0 0 0,-1 2 0 0 0,-1 0-1 0 0,-1 3 1 0 0,1 1 0 0 0,-2 2 0 0 0,1 2-1 0 0,-52-3 1 0 0,30 7-16 0 0,-67 4 0 0 0,99 2 29 0 0,0 0 0 0 0,1 2 1 0 0,-1 0-1 0 0,-39 15 1 0 0,63-18 8 0 0,0 0 0 0 0,0 0 0 0 0,0 0 0 0 0,0 1 0 0 0,1 0 0 0 0,-1 0 0 0 0,1 0 1 0 0,-1 0-1 0 0,1 1 0 0 0,0 0 0 0 0,-5 6 0 0 0,8-8-1 0 0,0 0 0 0 0,0 0 0 0 0,0 0-1 0 0,0 0 1 0 0,0 0 0 0 0,1 0 0 0 0,-1 0 0 0 0,1 0 0 0 0,-1 0-1 0 0,1 0 1 0 0,0 1 0 0 0,0-1 0 0 0,0 0 0 0 0,0 0-1 0 0,0 0 1 0 0,0 1 0 0 0,1-1 0 0 0,-1 0 0 0 0,1 0 0 0 0,-1 0-1 0 0,1 0 1 0 0,0 0 0 0 0,0 0 0 0 0,0 0 0 0 0,0 0 0 0 0,0 0-1 0 0,1 0 1 0 0,-1-1 0 0 0,0 1 0 0 0,4 3 0 0 0,5 5 12 0 0,1 0 0 0 0,1 0 0 0 0,-1-1 0 0 0,1 0 0 0 0,19 9 0 0 0,32 18 28 0 0,2-4-1 0 0,1-2 0 0 0,115 36 1 0 0,-49-30 39 0 0,155 23 1 0 0,-38-32-18 0 0,-198-25-35 0 0,1-3 0 0 0,-1-1 0 0 0,56-11 0 0 0,-93 11-17 0 0,-1-1-1 0 0,0 0 1 0 0,0-1 0 0 0,0-1-1 0 0,0 0 1 0 0,19-11 0 0 0,-29 14-12 0 0,0 0-1 0 0,0 0 1 0 0,0 0 0 0 0,0 0 0 0 0,-1-1 0 0 0,1 0 0 0 0,-1 1 0 0 0,1-1 0 0 0,-1 0 0 0 0,0 0 0 0 0,0 0 0 0 0,0 0 0 0 0,-1 0 0 0 0,1 0 0 0 0,-1-1 0 0 0,0 1 0 0 0,0-1 0 0 0,0 1 0 0 0,0-1 0 0 0,0 1 0 0 0,-1-1 0 0 0,0 1-1 0 0,0-1 1 0 0,0 1 0 0 0,0-1 0 0 0,0 0 0 0 0,-1 1 0 0 0,1-1 0 0 0,-1 1 0 0 0,-2-7 0 0 0,-2-1-9 0 0,1-1 1 0 0,-2 1-1 0 0,0 1 0 0 0,0-1 1 0 0,-1 1-1 0 0,0 0 1 0 0,-1 1-1 0 0,-15-16 0 0 0,-1 3-29 0 0,-51-37-1 0 0,47 41 14 0 0,-1 1 1 0 0,-1 1 0 0 0,0 1-1 0 0,-1 2 1 0 0,0 2 0 0 0,-1 0-1 0 0,0 2 1 0 0,-1 1 0 0 0,-39-3-1 0 0,31 7-5 0 0,-1 1 0 0 0,1 3 0 0 0,0 1-1 0 0,-1 2 1 0 0,1 2 0 0 0,-78 20 0 0 0,107-22 13 0 0,1 1 1 0 0,-1 0-1 0 0,1 1 1 0 0,0 0-1 0 0,0 1 1 0 0,1 0-1 0 0,-14 11 1 0 0,21-16 10 0 0,1 1-1 0 0,0 0 1 0 0,0 0 0 0 0,0 0 0 0 0,0 1 0 0 0,0-1 0 0 0,0 0 0 0 0,0 1-1 0 0,0-1 1 0 0,1 1 0 0 0,0-1 0 0 0,-1 1 0 0 0,1 0 0 0 0,0 0 0 0 0,0 0-1 0 0,1-1 1 0 0,-1 1 0 0 0,0 0 0 0 0,1 0 0 0 0,0 0 0 0 0,0 0 0 0 0,0 0-1 0 0,0 0 1 0 0,0 0 0 0 0,0 0 0 0 0,1 0 0 0 0,0 0 0 0 0,-1 0 0 0 0,1 0-1 0 0,0-1 1 0 0,0 1 0 0 0,1 0 0 0 0,-1 0 0 0 0,1-1 0 0 0,1 3 0 0 0,7 8 0 0 0,0-1 0 0 0,1 0 0 0 0,0 0 0 0 0,0-2 0 0 0,1 1 0 0 0,1-2 0 0 0,0 1 0 0 0,0-2 0 0 0,21 11 0 0 0,8 1-21 0 0,86 28 0 0 0,58 4-158 0 0,-164-48 94 0 0,0 0 1 0 0,0-2-1 0 0,0 0 1 0 0,0-1-1 0 0,1-2 1 0 0,35-4-1 0 0,-54 4 55 0 0,0 1 1 0 0,0-1-1 0 0,-1 0 1 0 0,1-1-1 0 0,0 1 1 0 0,0-1-1 0 0,-1 1 1 0 0,1-1-1 0 0,-1 0 0 0 0,1 0 1 0 0,-1-1-1 0 0,4-2 1 0 0,-6 3 11 0 0,1 0 1 0 0,-1 0 0 0 0,0 0-1 0 0,0 0 1 0 0,0 0-1 0 0,0 0 1 0 0,0 0-1 0 0,0 0 1 0 0,-1-1-1 0 0,1 1 1 0 0,-1 0 0 0 0,0 0-1 0 0,1-1 1 0 0,-1 1-1 0 0,0 0 1 0 0,0-1-1 0 0,0 1 1 0 0,-1 0-1 0 0,1-1 1 0 0,0 1 0 0 0,-1 0-1 0 0,0 0 1 0 0,1-1-1 0 0,-3-1 1 0 0,-2-10-19 0 0,-2 1 0 0 0,1 0 1 0 0,-2 0-1 0 0,0 1 0 0 0,0 0 1 0 0,-1 0-1 0 0,-1 1 0 0 0,0 0 1 0 0,0 1-1 0 0,-1 0 0 0 0,-1 0 1 0 0,0 2-1 0 0,-19-13 0 0 0,2 5 10 0 0,0 1 0 0 0,-1 1 0 0 0,0 1-1 0 0,-1 2 1 0 0,-38-9 0 0 0,31 12 24 0 0,0 1-1 0 0,-1 2 0 0 0,1 2 1 0 0,-1 1-1 0 0,0 3 1 0 0,0 0-1 0 0,1 3 1 0 0,-1 1-1 0 0,1 2 1 0 0,-52 16-1 0 0,69-16 37 0 0,1 1 1 0 0,-33 18-1 0 0,48-23-17 0 0,0 0 0 0 0,0 0 0 0 0,0 1 1 0 0,1-1-1 0 0,-1 1 0 0 0,1 0 0 0 0,0 0 0 0 0,0 0 0 0 0,1 1 1 0 0,-1-1-1 0 0,1 1 0 0 0,0 0 0 0 0,0 0 0 0 0,0 0 0 0 0,-2 8 0 0 0,5-11-2 0 0,-1 1 0 0 0,1 0 0 0 0,0 0-1 0 0,0 0 1 0 0,0 0 0 0 0,0-1-1 0 0,0 1 1 0 0,1 0 0 0 0,0 0-1 0 0,-1 0 1 0 0,1-1 0 0 0,0 1 0 0 0,0 0-1 0 0,0-1 1 0 0,1 1 0 0 0,-1-1-1 0 0,1 1 1 0 0,-1-1 0 0 0,5 5 0 0 0,2 1 21 0 0,0 0 1 0 0,0 0 0 0 0,15 10 0 0 0,-3-4-3 0 0,1-1 0 0 0,0 0 1 0 0,1-2-1 0 0,33 12 0 0 0,-36-15-16 0 0,52 18 60 0 0,0-3-1 0 0,116 22 1 0 0,-112-32 8 0 0,129 5 0 0 0,-162-17-53 0 0,-1-3-1 0 0,1-1 1 0 0,-1-2-1 0 0,68-17 1 0 0,-98 19-23 0 0,-1-1 0 0 0,1 0 0 0 0,0 0 0 0 0,-1-1 0 0 0,0 0 0 0 0,0-1 0 0 0,-1-1 0 0 0,16-11 0 0 0,-23 15-5 0 0,1 1 1 0 0,-1-1-1 0 0,1 1 0 0 0,-1-1 1 0 0,0 0-1 0 0,0 0 0 0 0,0 0 1 0 0,0 0-1 0 0,0 0 0 0 0,-1-1 1 0 0,0 1-1 0 0,1 0 0 0 0,-1-1 1 0 0,0 1-1 0 0,-1-1 0 0 0,1 1 0 0 0,-1-1 1 0 0,1 0-1 0 0,-1 1 0 0 0,0-1 1 0 0,0 1-1 0 0,-1-1 0 0 0,1 0 1 0 0,-1 1-1 0 0,0-1 0 0 0,0 1 1 0 0,0-1-1 0 0,0 1 0 0 0,-1 0 1 0 0,1 0-1 0 0,-3-5 0 0 0,-3-2 0 0 0,0 1 0 0 0,-1-1 1 0 0,0 1-1 0 0,0 1 0 0 0,0 0 0 0 0,-2 0 0 0 0,1 0 0 0 0,-1 1 0 0 0,0 1 0 0 0,0 0 1 0 0,0 0-1 0 0,-1 1 0 0 0,0 0 0 0 0,-16-4 0 0 0,0 0 14 0 0,-2 1-1 0 0,1 2 1 0 0,-1 1 0 0 0,-54-2-1 0 0,51 6 25 0 0,-55 6-1 0 0,73-3-26 0 0,-1 1-1 0 0,1 0 0 0 0,0 1 1 0 0,0 0-1 0 0,0 1 1 0 0,-15 8-1 0 0,25-10-8 0 0,0-1 1 0 0,0 1-1 0 0,0 0 0 0 0,0 0 1 0 0,0 0-1 0 0,1 1 0 0 0,-1-1 1 0 0,1 1-1 0 0,0 0 0 0 0,-2 4 1 0 0,3-6-7 0 0,1 1 1 0 0,-1-1 0 0 0,1 1 0 0 0,0 0 0 0 0,0-1 0 0 0,1 1 0 0 0,-1 0 0 0 0,0 0 0 0 0,1-1 0 0 0,0 1-1 0 0,-1 0 1 0 0,1 0 0 0 0,1 0 0 0 0,-1 0 0 0 0,0 0 0 0 0,0-1 0 0 0,1 1 0 0 0,0 0 0 0 0,1 4 0 0 0,6 8-91 0 0,0 1 0 0 0,1-1 0 0 0,1-1 0 0 0,0 0 1 0 0,1 0-1 0 0,0-1 0 0 0,1-1 0 0 0,1 0 0 0 0,0 0 1 0 0,17 11-1 0 0,24 14-489 0 0,70 37 1 0 0,-111-66 468 0 0,42 22-1352 0 0,1-3 1 0 0,66 22-1 0 0,-1-10-417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0: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2460 56 52 0 0,'-20'-27'2944'0'0,"18"27"-2797"0"0,1-1 0 0 0,0 1 1 0 0,0-1-1 0 0,-1 1 1 0 0,1-1-1 0 0,0 1 0 0 0,-1 0 1 0 0,1-1-1 0 0,0 1 1 0 0,-1 0-1 0 0,1 0 1 0 0,-3 0-1 0 0,1 1 93 0 0,-1 0-1 0 0,0 0 1 0 0,0 0 0 0 0,1 0-1 0 0,-1 0 1 0 0,1 1 0 0 0,-6 2 0 0 0,-5 6 398 0 0,0-1 1 0 0,-21 20 0 0 0,28-23-398 0 0,-10 8 204 0 0,-32 30 715 0 0,44-39-952 0 0,0 0 0 0 0,1 0-1 0 0,0 1 1 0 0,-1 0 0 0 0,2 0-1 0 0,-7 12 1 0 0,10-18-173 0 0,-1 1 1 0 0,1 0-1 0 0,0-1 0 0 0,0 1 1 0 0,-1 0-1 0 0,1-1 0 0 0,0 1 1 0 0,0 0-1 0 0,0-1 1 0 0,0 1-1 0 0,0 0 0 0 0,0 0 1 0 0,0-1-1 0 0,0 1 1 0 0,0 0-1 0 0,0-1 0 0 0,0 1 1 0 0,0 0-1 0 0,0-1 0 0 0,1 1 1 0 0,-1 0-1 0 0,0 0 1 0 0,0-1-1 0 0,1 1 0 0 0,-1-1 1 0 0,1 1-1 0 0,-1 0 0 0 0,0-1 1 0 0,1 1-1 0 0,-1-1 1 0 0,1 1-1 0 0,-1-1 0 0 0,1 1 1 0 0,0-1-1 0 0,-1 0 1 0 0,1 1-1 0 0,-1-1 0 0 0,1 0 1 0 0,0 1-1 0 0,-1-1 0 0 0,1 0 1 0 0,1 1-1 0 0,-1-1 86 0 0,0-2-103 0 0,-1 1 1 0 0,1 0-1 0 0,0 0 0 0 0,-1-1 0 0 0,1 1 1 0 0,0 0-1 0 0,0 0 0 0 0,0 0 1 0 0,0 0-1 0 0,0 0 0 0 0,2-1 1 0 0,6-9 65 0 0,-6 3-49 0 0,0-1 0 0 0,-1 1 0 0 0,0-1-1 0 0,0 0 1 0 0,-1 1 0 0 0,0-1 0 0 0,-1 0 0 0 0,0 0 0 0 0,0 0 0 0 0,-1 0-1 0 0,0 0 1 0 0,0 0 0 0 0,-4-9 0 0 0,4 14-30 0 0,0 0 0 0 0,0 1 0 0 0,-1-1 0 0 0,1 1 0 0 0,-1 0 0 0 0,0-1 0 0 0,0 1 0 0 0,0 0 0 0 0,0 0 0 0 0,0 0 0 0 0,-1 1 0 0 0,1-1 0 0 0,-1 0-1 0 0,0 1 1 0 0,0 0 0 0 0,0-1 0 0 0,0 1 0 0 0,0 0 0 0 0,0 1 0 0 0,-1-1 0 0 0,1 1 0 0 0,-1-1 0 0 0,1 1 0 0 0,-1 0 0 0 0,1 0 0 0 0,-7 0 0 0 0,8 1-3 0 0,-1 1 1 0 0,0-1-1 0 0,1 1 0 0 0,-1 0 1 0 0,0 0-1 0 0,1 0 0 0 0,-1 0 1 0 0,1 0-1 0 0,0 0 0 0 0,-1 1 1 0 0,1-1-1 0 0,0 1 0 0 0,0 0 0 0 0,0 0 1 0 0,0 0-1 0 0,0 0 0 0 0,0 0 1 0 0,0 0-1 0 0,1 0 0 0 0,-3 5 1 0 0,0-1 2 0 0,1 0 0 0 0,-1 1 0 0 0,1 0 0 0 0,1 0 0 0 0,-1 0 1 0 0,-1 8-1 0 0,2-6 9 0 0,2-7 12 0 0,-1 0 0 0 0,0 1 0 0 0,1-1 0 0 0,-1 1 0 0 0,1-1 0 0 0,-1 1-1 0 0,1-1 1 0 0,0 1 0 0 0,0-1 0 0 0,1 1 0 0 0,-1 0 0 0 0,0-1 0 0 0,1 1 0 0 0,0-1 0 0 0,-1 0 0 0 0,1 1 0 0 0,0-1-1 0 0,2 3 1 0 0,-3-4-21 0 0,0-1-1 0 0,0 0 1 0 0,0 0 0 0 0,1 0-1 0 0,-1 0 1 0 0,0 1-1 0 0,0-1 1 0 0,0 0-1 0 0,1 0 1 0 0,-1 0-1 0 0,0 0 1 0 0,0 0-1 0 0,1 0 1 0 0,-1 0-1 0 0,0 1 1 0 0,0-1-1 0 0,1 0 1 0 0,-1 0-1 0 0,0 0 1 0 0,1 0 0 0 0,-1 0-1 0 0,0 0 1 0 0,0 0-1 0 0,1 0 1 0 0,-1-1-1 0 0,0 1 1 0 0,0 0-1 0 0,1 0 1 0 0,-1 0-1 0 0,0 0 1 0 0,0 0-1 0 0,1 0 1 0 0,-1 0-1 0 0,0-1 1 0 0,0 1 0 0 0,1 0-1 0 0,-1 0 1 0 0,0 0-1 0 0,0 0 1 0 0,0-1-1 0 0,0 1 1 0 0,1 0-1 0 0,5-10 67 0 0,-5 10-81 0 0,0-3 24 0 0,0-1 0 0 0,0 1 0 0 0,0-1-1 0 0,0 1 1 0 0,-1-1 0 0 0,1 1-1 0 0,-1-1 1 0 0,0 0 0 0 0,0 1 0 0 0,-1-7-1 0 0,1-3 12 0 0,-2 3-17 0 0,2 9-8 0 0,0 1-1 0 0,0-1 1 0 0,0 0 0 0 0,0 0-1 0 0,0 1 1 0 0,0-1 0 0 0,-1 0-1 0 0,1 1 1 0 0,0-1 0 0 0,-1 0-1 0 0,1 1 1 0 0,0-1 0 0 0,-1 1 0 0 0,1-1-1 0 0,-1 1 1 0 0,1-1 0 0 0,-1 1-1 0 0,1-1 1 0 0,-1 1 0 0 0,1-1-1 0 0,-1 1 1 0 0,1-1 0 0 0,-2 0-1 0 0,0 1-1 0 0,1 0 1 0 0,-1 0-1 0 0,0 0 0 0 0,0 0 0 0 0,0 0 0 0 0,0 0 0 0 0,1 1 0 0 0,-1-1 0 0 0,0 1 0 0 0,0-1 0 0 0,1 1 0 0 0,-1-1 0 0 0,0 1 0 0 0,1 0 0 0 0,-1 0 0 0 0,1 0 0 0 0,-1 0 0 0 0,1 0 0 0 0,-2 1 0 0 0,0 1-2 0 0,0 0 0 0 0,1 0 0 0 0,0 0 0 0 0,-1 0 0 0 0,1 0 0 0 0,0 1-1 0 0,0-1 1 0 0,1 1 0 0 0,-3 3 0 0 0,3-3 7 0 0,0 0-1 0 0,-1-1 1 0 0,1 1-1 0 0,0 0 1 0 0,1 0-1 0 0,-1 0 1 0 0,1 0 0 0 0,0 0-1 0 0,-1 0 1 0 0,2 0-1 0 0,-1 0 1 0 0,0 0-1 0 0,1 0 1 0 0,0 0-1 0 0,0-1 1 0 0,0 1-1 0 0,0 0 1 0 0,1 0 0 0 0,3 6-1 0 0,1-4 19 0 0,0 0 0 0 0,0-1 0 0 0,1 0 1 0 0,-1 0-1 0 0,1 0 0 0 0,0-1 0 0 0,1 0 0 0 0,-1 0 0 0 0,1-1 0 0 0,-1 0 0 0 0,1 0 0 0 0,13 2 0 0 0,1 0 41 0 0,0-1 0 0 0,0-2-1 0 0,34 1 1 0 0,-15-5 47 0 0,-40 2-82 0 0,0 0-26 0 0,-1 0 1 0 0,0 0 0 0 0,0 0-1 0 0,1 0 1 0 0,-1 0 0 0 0,0 0-1 0 0,1 0 1 0 0,-1 1-1 0 0,0-1 1 0 0,0 0 0 0 0,1 0-1 0 0,-1 0 1 0 0,0 0-1 0 0,0 0 1 0 0,1 1 0 0 0,-1-1-1 0 0,0 0 1 0 0,0 0 0 0 0,0 1-1 0 0,1-1 1 0 0,-1 0-1 0 0,0 0 1 0 0,0 1 0 0 0,0-1-1 0 0,0 0 1 0 0,0 0 0 0 0,0 1-1 0 0,1-1 1 0 0,-1 0-1 0 0,0 0 1 0 0,0 1 0 0 0,0-1-1 0 0,0 0 1 0 0,0 1-1 0 0,-5 12 7 0 0,0 0 0 0 0,-1 0 0 0 0,0 0 0 0 0,0-1 0 0 0,-2 0 0 0 0,-10 14 0 0 0,7-10-1 0 0,-56 88 30 0 0,-123 212 11 0 0,175-291-46 0 0,-109 202 30 0 0,106-187-18 0 0,1 1-1 0 0,3 0 0 0 0,-18 77 1 0 0,26-86 2 0 0,4-14 42 0 0,-2 0 0 0 0,0 0 0 0 0,-9 22 0 0 0,-17-75 378 0 0,27 33-430 0 0,-1 0-1 0 0,1 1 1 0 0,-1-1-1 0 0,0 1 1 0 0,1 0 0 0 0,-1 0-1 0 0,0 1 1 0 0,0-1 0 0 0,0 1-1 0 0,-7-1 1 0 0,0 2 4 0 0,-1 0 0 0 0,-18 4 0 0 0,-32 10 3 0 0,1 4 0 0 0,1 2-1 0 0,1 2 1 0 0,-111 62 0 0 0,130-62-10 0 0,1 2 1 0 0,2 1-1 0 0,0 3 0 0 0,-58 58 1 0 0,75-67 1 0 0,2 2 1 0 0,0 0-1 0 0,1 1 1 0 0,2 1-1 0 0,0 0 1 0 0,2 1-1 0 0,0 0 0 0 0,-16 50 1 0 0,27-68 7 0 0,1-1-1 0 0,0 0 1 0 0,0 1 0 0 0,0 0-1 0 0,1-1 1 0 0,0 1-1 0 0,0-1 1 0 0,0 1 0 0 0,1-1-1 0 0,0 1 1 0 0,3 8 0 0 0,-4-13-7 0 0,1 0 1 0 0,0 0 0 0 0,0 0 0 0 0,0 0 0 0 0,0 0-1 0 0,0 0 1 0 0,1 0 0 0 0,-1 0 0 0 0,0 0 0 0 0,1-1-1 0 0,-1 1 1 0 0,1 0 0 0 0,0-1 0 0 0,0 0-1 0 0,-1 1 1 0 0,1-1 0 0 0,0 0 0 0 0,0 0 0 0 0,0 0-1 0 0,0 0 1 0 0,0 0 0 0 0,0-1 0 0 0,1 1 0 0 0,-1 0-1 0 0,0-1 1 0 0,0 0 0 0 0,1 1 0 0 0,-1-1-1 0 0,0 0 1 0 0,0 0 0 0 0,0-1 0 0 0,1 1 0 0 0,-1 0-1 0 0,0-1 1 0 0,4 0 0 0 0,2-2-8 0 0,-1 1 0 0 0,1-1 0 0 0,-1-1 0 0 0,0 1 0 0 0,0-1 0 0 0,0-1 0 0 0,0 1 0 0 0,-1-1 0 0 0,0 0-1 0 0,9-9 1 0 0,-12 11 2 0 0,0-1-1 0 0,0 1 0 0 0,0-1 0 0 0,0 1 0 0 0,0-1 1 0 0,-1 0-1 0 0,0 0 0 0 0,0 0 0 0 0,0 0 1 0 0,0-1-1 0 0,0 1 0 0 0,-1 0 0 0 0,0-1 0 0 0,0 1 1 0 0,0-1-1 0 0,-1 1 0 0 0,0-1 0 0 0,1 0 0 0 0,-2-6 1 0 0,0 7 3 0 0,0 1 1 0 0,-1-1 0 0 0,1 1 0 0 0,-1-1-1 0 0,0 1 1 0 0,0 0 0 0 0,0 0 0 0 0,0 0-1 0 0,-1 0 1 0 0,1 0 0 0 0,-1 1-1 0 0,0-1 1 0 0,1 0 0 0 0,-1 1 0 0 0,0 0-1 0 0,-1 0 1 0 0,1 0 0 0 0,0 0 0 0 0,-1 1-1 0 0,-4-3 1 0 0,-3 0 7 0 0,-1 0-1 0 0,1 1 1 0 0,-1 0 0 0 0,1 1-1 0 0,-18-1 1 0 0,-13 1 7 0 0,1 3 0 0 0,0 1 0 0 0,0 2 1 0 0,0 1-1 0 0,0 3 0 0 0,1 1 0 0 0,0 2 0 0 0,1 2 0 0 0,0 2 1 0 0,-48 25-1 0 0,74-33 12 0 0,1 0 1 0 0,-15 12-1 0 0,25-17-14 0 0,0-1 0 0 0,-1 1 0 0 0,1 0 0 0 0,0 0 0 0 0,0 0 0 0 0,0 1 1 0 0,1-1-1 0 0,-1 0 0 0 0,0 1 0 0 0,1-1 0 0 0,-1 1 0 0 0,1 0 0 0 0,0-1 0 0 0,0 1 0 0 0,0 0 0 0 0,0 0 0 0 0,0 4 0 0 0,2-6-5 0 0,0 0-1 0 0,0 0 0 0 0,0 0 1 0 0,0 0-1 0 0,0-1 1 0 0,0 1-1 0 0,0 0 1 0 0,0 0-1 0 0,0-1 1 0 0,0 1-1 0 0,1-1 1 0 0,-1 1-1 0 0,0-1 1 0 0,2 1-1 0 0,-3-1 6 0 0,7 2 15 0 0,1-1 0 0 0,-1 1 0 0 0,0-1 1 0 0,1-1-1 0 0,-1 0 0 0 0,1 0 0 0 0,-1 0 0 0 0,0-1 1 0 0,1 0-1 0 0,9-2 0 0 0,1 0 11 0 0,23-2-27 0 0,-1-2-1 0 0,1-1 1 0 0,-2-3 0 0 0,53-20-1 0 0,-89 30-18 0 0,0-1 0 0 0,-1 1 0 0 0,1 0 0 0 0,-1-1 0 0 0,0 0 0 0 0,1 1 0 0 0,-1-1 0 0 0,0 0 0 0 0,0 0 0 0 0,0 0 0 0 0,0-1 0 0 0,-1 1 0 0 0,1 0 0 0 0,-1-1 0 0 0,1 1 0 0 0,1-5 0 0 0,-4-3-1 0 0,0 8 4 0 0,-1-1 0 0 0,0 1 1 0 0,1 0-1 0 0,-1 0 0 0 0,0 0 1 0 0,0 0-1 0 0,0 0 0 0 0,0 1 1 0 0,-1-1-1 0 0,1 1 0 0 0,0-1 1 0 0,-1 1-1 0 0,1 0 0 0 0,-1 0 1 0 0,0 0-1 0 0,1 0 0 0 0,-1 0 0 0 0,-4 0 1 0 0,-7-2-5 0 0,-1 1-1 0 0,-17-1 1 0 0,30 3 3 0 0,-28 0-3 0 0,1 0 0 0 0,0 2-1 0 0,0 2 1 0 0,0 0 0 0 0,-53 17 0 0 0,32-5 5 0 0,1 3-1 0 0,-64 34 1 0 0,111-52-1 0 0,-77 44 13 0 0,70-39-9 0 0,0 0 0 0 0,1 1-1 0 0,0 0 1 0 0,0 1-1 0 0,1-1 1 0 0,-10 13 0 0 0,16-19-3 0 0,0 0 1 0 0,0 0-1 0 0,0 0 1 0 0,0 1-1 0 0,1-1 1 0 0,-1 0-1 0 0,0 0 1 0 0,0 1-1 0 0,1-1 0 0 0,-1 0 1 0 0,1 1-1 0 0,-1-1 1 0 0,1 1-1 0 0,0-1 1 0 0,0 1-1 0 0,-1-1 1 0 0,1 0-1 0 0,0 1 1 0 0,0-1-1 0 0,0 1 1 0 0,1-1-1 0 0,-1 1 1 0 0,0-1-1 0 0,0 1 1 0 0,1-1-1 0 0,-1 1 0 0 0,1-1 1 0 0,-1 0-1 0 0,1 1 1 0 0,0-1-1 0 0,-1 0 1 0 0,1 0-1 0 0,0 1 1 0 0,0-1-1 0 0,0 0 1 0 0,0 0-1 0 0,0 0 1 0 0,0 0-1 0 0,0 0 1 0 0,1 0-1 0 0,-1 0 1 0 0,0-1-1 0 0,0 1 0 0 0,1 0 1 0 0,1 0-1 0 0,8 3-267 0 0,0 0 0 0 0,0 0 0 0 0,0-2 0 0 0,21 4-1 0 0,-16-4-650 0 0,-2 3-113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8:50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1 632 220 0 0,'51'-67'1068'0'0,"23"-33"2274"0"0,-73 99-3271 0 0,0 0 0 0 0,0-1 0 0 0,0 1 0 0 0,-1 0 0 0 0,1 0 0 0 0,-1-1 0 0 0,1 1 0 0 0,-1 0-1 0 0,1-1 1 0 0,-1 1 0 0 0,0 0 0 0 0,1-1 0 0 0,-1 1 0 0 0,0-1 0 0 0,0 1 0 0 0,0 0 0 0 0,0-1-1 0 0,-1 1 1 0 0,1-1 0 0 0,0 1 0 0 0,0 0 0 0 0,-1-1 0 0 0,1 1 0 0 0,-1 0 0 0 0,1-1 0 0 0,-2-1-1 0 0,1 2-5 0 0,0 0-1 0 0,-1 0 0 0 0,1 0 0 0 0,0 0 0 0 0,-1 0 0 0 0,1 0 0 0 0,-1 0 0 0 0,1 0 0 0 0,-1 1 0 0 0,1-1 0 0 0,-1 0 0 0 0,0 1 0 0 0,1-1 0 0 0,-1 1 0 0 0,0 0 0 0 0,1 0 0 0 0,-1 0 0 0 0,0 0 0 0 0,0 0 0 0 0,1 0 0 0 0,-1 0 0 0 0,0 0 0 0 0,-2 1 0 0 0,1-1 51 0 0,0 1 1 0 0,-1 0 0 0 0,1-1 0 0 0,0 1-1 0 0,0 1 1 0 0,0-1 0 0 0,0 0-1 0 0,0 1 1 0 0,0-1 0 0 0,0 1 0 0 0,0 0-1 0 0,0 0 1 0 0,1 0 0 0 0,-1 0 0 0 0,-3 5-1 0 0,6-7-87 0 0,0 1 0 0 0,0 0 0 0 0,-1-1 0 0 0,1 1 1 0 0,0 0-1 0 0,0 0 0 0 0,0-1 0 0 0,0 1 0 0 0,0 0 0 0 0,0 0 0 0 0,0-1 0 0 0,0 1 0 0 0,0 0 0 0 0,0 0 0 0 0,1-1 0 0 0,-1 1 0 0 0,0 0 0 0 0,0-1 0 0 0,1 1 0 0 0,-1 0 0 0 0,0-1 1 0 0,1 1-1 0 0,-1 0 0 0 0,1-1 0 0 0,0 2 0 0 0,14 16 282 0 0,-12-15-247 0 0,10 9 52 0 0,0-1 0 0 0,1 0 1 0 0,0-1-1 0 0,0-1 0 0 0,1 0 0 0 0,0 0 0 0 0,1-2 0 0 0,17 7 1 0 0,17 3 154 0 0,70 15 0 0 0,-70-23-88 0 0,0-1-1 0 0,1-3 0 0 0,76-1 0 0 0,152-24 155 0 0,-37 2-178 0 0,-188 16-132 0 0,594-32 130 0 0,-110-2-96 0 0,75-6-15 0 0,-146 10-22 0 0,2 32-30 0 0,-305 8 9 0 0,203 14 23 0 0,-133-7-16 0 0,82 9 17 0 0,22 5 20 0 0,-42-4-188 0 0,-418-26-251 0 0,-259-1-82 0 0,182-4 151 0 0,194 6 292 0 0,-1 0-1 0 0,0 0 1 0 0,1-1 0 0 0,-1 0 0 0 0,1 0-1 0 0,0 0 1 0 0,-7-2 0 0 0,11 2-16 0 0,30-12-21 0 0,270-13 848 0 0,-203 20-650 0 0,734-25 1075 0 0,-244 27-52 0 0,1 8-132 0 0,-334-13-855 0 0,-5 0-43 0 0,-202 5-326 0 0,-251 10-249 0 0,22 0 113 0 0,-50-3-34 0 0,-270-8-117 0 0,412 0 452 0 0,-1 0 57 0 0,0-4 0 0 0,-101-22 0 0 0,193 31-14 0 0,-1 0 0 0 0,1 0 0 0 0,0 0 0 0 0,-1 0 1 0 0,1 0-1 0 0,-1 0 0 0 0,1 0 0 0 0,0 0 0 0 0,-1 0 1 0 0,1 0-1 0 0,-1-1 0 0 0,1 1 0 0 0,0 0 0 0 0,-1 0 1 0 0,1 0-1 0 0,0-1 0 0 0,-1 1 0 0 0,1 0 0 0 0,0 0 1 0 0,0-1-1 0 0,-1 1 0 0 0,1 0 0 0 0,0-1 0 0 0,0 1 0 0 0,-1 0 1 0 0,1-1-1 0 0,8-4 84 0 0,19-1 37 0 0,30 5 68 0 0,0 3 0 0 0,0 3 0 0 0,59 12 0 0 0,-103-15-167 0 0,122 21 488 0 0,191 60 0 0 0,31 15 327 0 0,-316-89-758 0 0,102 19 220 0 0,50 5 81 0 0,-44-7-128 0 0,-98-17-182 0 0,-18-2 50 0 0,58 2 1 0 0,-74-4-70 0 0,-14-4 36 0 0,-8 2-82 0 0,-54 26 8 0 0,44-24-25 0 0,1 2-1 0 0,0-1 0 0 0,0 2 1 0 0,1 0-1 0 0,0 1 1 0 0,-16 13-1 0 0,28-22 9 0 0,1 1-1 0 0,-1-1 1 0 0,1 0-1 0 0,0 1 1 0 0,-1-1-1 0 0,1 1 1 0 0,0-1 0 0 0,-1 0-1 0 0,1 1 1 0 0,0-1-1 0 0,-1 1 1 0 0,1-1-1 0 0,0 1 1 0 0,0-1-1 0 0,0 1 1 0 0,-1 0 0 0 0,1-1-1 0 0,0 1 1 0 0,0-1-1 0 0,0 1 1 0 0,0-1-1 0 0,0 1 1 0 0,0 0-1 0 0,0-1 1 0 0,0 1 0 0 0,0-1-1 0 0,0 1 1 0 0,1-1-1 0 0,-1 1 1 0 0,0-1-1 0 0,0 1 1 0 0,0-1-1 0 0,1 1 1 0 0,-1-1-1 0 0,1 1 1 0 0,-1 0 1 0 0,1 0 0 0 0,0 0 1 0 0,0-1-1 0 0,0 1 0 0 0,0 0 0 0 0,0-1 0 0 0,0 1 0 0 0,0-1 1 0 0,0 1-1 0 0,0-1 0 0 0,0 1 0 0 0,0-1 0 0 0,1 0 0 0 0,-1 1 1 0 0,1-1-1 0 0,23 1 7 0 0,-1-1 1 0 0,1-1-1 0 0,35-6 1 0 0,74-20 8 0 0,-134 27-17 0 0,34-8-40 0 0,-1-2 0 0 0,0-1 0 0 0,0-2 0 0 0,-1-1 0 0 0,-1-2 1 0 0,-1-1-1 0 0,0-1 0 0 0,-1-2 0 0 0,46-40 0 0 0,-65 49 20 0 0,1-1 0 0 0,-2 0 1 0 0,0-1-1 0 0,0 0 0 0 0,-1-1 0 0 0,-1 0 1 0 0,9-21-1 0 0,15-27-111 0 0,-29 58 109 0 0,1 0 0 0 0,-1 1-1 0 0,1 0 1 0 0,0-1 0 0 0,0 1 0 0 0,0 0 0 0 0,0 0-1 0 0,0 1 1 0 0,1-1 0 0 0,-1 1 0 0 0,8-4-1 0 0,-10 6-8 0 0,14 3-50 0 0,-4 6 79 0 0,0 1 0 0 0,0 0 0 0 0,-1 1 0 0 0,0 0 0 0 0,-1 0 0 0 0,9 16 0 0 0,20 22 128 0 0,29 15 178 0 0,-66-63-295 0 0,0 0 1 0 0,0-1 0 0 0,0 1 0 0 0,1 0-1 0 0,-1-1 1 0 0,0 1 0 0 0,0-1 0 0 0,1 1-1 0 0,-1-1 1 0 0,0 0 0 0 0,1 0 0 0 0,-1 1-1 0 0,1-1 1 0 0,-1 0 0 0 0,0 0 0 0 0,1 0-1 0 0,-1-1 1 0 0,0 1 0 0 0,1 0 0 0 0,-1 0-1 0 0,0-1 1 0 0,2 0 0 0 0,26-11 110 0 0,1-5-37 0 0,48-36 0 0 0,-76 52-86 0 0,-1 1-1 0 0,0-1 0 0 0,0 0 0 0 0,0 0 1 0 0,0 0-1 0 0,0 0 0 0 0,0 0 0 0 0,0 0 0 0 0,0 0 1 0 0,0 0-1 0 0,0 0 0 0 0,0-1 0 0 0,-1 1 1 0 0,1 0-1 0 0,-1 0 0 0 0,1-1 0 0 0,-1 1 0 0 0,1 0 1 0 0,-1-1-1 0 0,0 1 0 0 0,1-1 0 0 0,-1-1 1 0 0,-1 2-2 0 0,1-1 1 0 0,-1 1 0 0 0,1 0 0 0 0,-1 0 0 0 0,0 0 0 0 0,0 0 0 0 0,1 0 0 0 0,-1 0-1 0 0,0 0 1 0 0,0 1 0 0 0,0-1 0 0 0,0 0 0 0 0,0 0 0 0 0,0 1 0 0 0,-1-1-1 0 0,1 0 1 0 0,0 1 0 0 0,0-1 0 0 0,-2 0 0 0 0,-9-2-14 0 0,-1 0 1 0 0,1 0-1 0 0,-22-1 0 0 0,31 4 21 0 0,-410-28-440 0 0,-145 11-219 0 0,-196-11-127 0 0,92-43 135 0 0,429 48 435 0 0,7 0 98 0 0,201 20 137 0 0,0-1-1 0 0,0-1 1 0 0,1-1 0 0 0,0-2-1 0 0,0 0 1 0 0,0-1 0 0 0,-29-18-1 0 0,37 14 153 0 0,15 12-169 0 0,1 1 0 0 0,-1-1 1 0 0,1 0-1 0 0,-1 1 0 0 0,1-1 0 0 0,0 0 0 0 0,0 1 1 0 0,-1-1-1 0 0,1 0 0 0 0,0 0 0 0 0,0 1 0 0 0,0-1 1 0 0,0 0-1 0 0,0 1 0 0 0,-1-1 0 0 0,2 0 0 0 0,-1 0 1 0 0,0 1-1 0 0,0-1 0 0 0,0 0 0 0 0,0 0 0 0 0,0 1 1 0 0,1-1-1 0 0,-1 0 0 0 0,0 0 0 0 0,0 1 0 0 0,1-1 1 0 0,0-1-1 0 0,5-5 12 0 0,0-1 0 0 0,1 1 0 0 0,0 0 0 0 0,0 1 0 0 0,0-1 0 0 0,1 1 0 0 0,13-7 0 0 0,67-34 28 0 0,-63 35-29 0 0,-1 0-6 0 0,163-76-6 0 0,-186 88-2 0 0,0-1 1 0 0,0 1 0 0 0,0-1-1 0 0,1 1 1 0 0,-1 0 0 0 0,0-1-1 0 0,1 1 1 0 0,-1 0 0 0 0,0 0-1 0 0,0 0 1 0 0,1 0-1 0 0,-1 0 1 0 0,0 0 0 0 0,1 0-1 0 0,-1 1 1 0 0,0-1 0 0 0,1 0-1 0 0,-1 1 1 0 0,0-1 0 0 0,0 1-1 0 0,2 0 1 0 0,-1 1 4 0 0,-1-1-1 0 0,1 0 1 0 0,-1 1 0 0 0,0-1 0 0 0,0 1-1 0 0,1 0 1 0 0,-1-1 0 0 0,0 1-1 0 0,-1 0 1 0 0,1 0 0 0 0,0-1-1 0 0,0 1 1 0 0,0 3 0 0 0,1 7 43 0 0,0 1 0 0 0,0 0 0 0 0,-1 24 0 0 0,-1-18-4 0 0,0 209 861 0 0,2 19 811 0 0,0-190-518 0 0,1-62-1166 0 0,4-10-69 0 0,0 0 0 0 0,0 0 0 0 0,-2-1 1 0 0,0 0-1 0 0,0 0 0 0 0,2-22 0 0 0,7-105-176 0 0,-18 44 163 0 0,4 99 51 0 0,0 0 0 0 0,0 1 1 0 0,0-1-1 0 0,-1 0 0 0 0,1 0 0 0 0,0 0 0 0 0,0 0 1 0 0,0 0-1 0 0,0 0 0 0 0,0 0 0 0 0,-1 0 1 0 0,1 0-1 0 0,0 1 0 0 0,0-1 0 0 0,0 0 0 0 0,0 0 1 0 0,0 0-1 0 0,-1 0 0 0 0,1 0 0 0 0,0 0 1 0 0,0 0-1 0 0,0 0 0 0 0,0 0 0 0 0,-1 0 0 0 0,1 0 1 0 0,0 0-1 0 0,0-1 0 0 0,0 1 0 0 0,0 0 1 0 0,-1 0-1 0 0,1 0 0 0 0,0 0 0 0 0,0 0 0 0 0,0 0 1 0 0,0 0-1 0 0,0 0 0 0 0,0 0 0 0 0,-1 0 1 0 0,1-1-1 0 0,0 1 0 0 0,0 0 0 0 0,0 0 0 0 0,0 0 1 0 0,0 0-1 0 0,0 0 0 0 0,0-1 0 0 0,0 1 1 0 0,0 0-1 0 0,-1 0 0 0 0,1 0 0 0 0,0 0 0 0 0,0 0 1 0 0,0-1-1 0 0,0 1 0 0 0,0 0 0 0 0,0 0 1 0 0,0 0-1 0 0,0 0 0 0 0,0-1 0 0 0,0 1 1 0 0,0 0-1 0 0,0 0 0 0 0,0 0 0 0 0,1 0 0 0 0,-1-1 1 0 0,-2 26 78 0 0,2 0 0 0 0,1 1 0 0 0,1-1 0 0 0,1 0 0 0 0,2-1 0 0 0,0 1 1 0 0,10 28-1 0 0,7 10 250 0 0,47 94 0 0 0,1-36 153 0 0,-4-7 194 0 0,-65-112-669 0 0,0 1 0 0 0,1-1 1 0 0,-1 0-1 0 0,-1 0 0 0 0,1 1 0 0 0,0-1 0 0 0,0 1 0 0 0,-1-1 1 0 0,0 0-1 0 0,1 1 0 0 0,-1-1 0 0 0,0 1 0 0 0,0-1 0 0 0,0 1 0 0 0,-1-1 1 0 0,1 1-1 0 0,-1 2 0 0 0,0-3-19 0 0,0 0 1 0 0,0-1-1 0 0,-1 1 0 0 0,1-1 1 0 0,0 1-1 0 0,-1-1 0 0 0,1 1 1 0 0,-1-1-1 0 0,1 0 1 0 0,-1 0-1 0 0,0 0 0 0 0,1 0 1 0 0,-1 0-1 0 0,0 0 0 0 0,0 0 1 0 0,0-1-1 0 0,0 1 0 0 0,0 0 1 0 0,1-1-1 0 0,-1 0 0 0 0,0 1 1 0 0,-4-1-1 0 0,-21 2-69 0 0,-1-1-1 0 0,1-1 1 0 0,-51-8-1 0 0,-77-21-135 0 0,142 26 204 0 0,-468-141-573 0 0,84 20 225 0 0,-187 14-142 0 0,395 94 366 0 0,162 15 120 0 0,-754 13-432 0 0,726-4 411 0 0,35-5 9 0 0,-32 2 0 0 0,51-5 41 0 0,5-1-9 0 0,184-48-216 0 0,-42 14-38 0 0,-31 1 46 0 0,-1-4 0 0 0,109-54-1 0 0,-180 73 142 0 0,-20 9 42 0 0,-1 0 0 0 0,1-1 0 0 0,-2-1 0 0 0,0-1 0 0 0,0-1 0 0 0,20-19 0 0 0,-36 25 23 0 0,-6 0 0 0 0,-1 7-3 0 0,1 0 0 0 0,0 0 0 0 0,-1 0 0 0 0,1 0 0 0 0,-1 0 0 0 0,0 1 1 0 0,1-1-1 0 0,-1 0 0 0 0,0 1 0 0 0,1-1 0 0 0,-1 1 0 0 0,0 0 0 0 0,1-1 0 0 0,-1 1 0 0 0,0 0 0 0 0,-2 0 1 0 0,-35 3 24 0 0,31-2-23 0 0,-144 25 65 0 0,2 5 0 0 0,-219 78 0 0 0,81-2 21 0 0,129-33 67 0 0,129-57-65 0 0,0 1 0 0 0,-52 43-1 0 0,78-58-68 0 0,0 1 0 0 0,0-1-1 0 0,0 1 1 0 0,1 0-1 0 0,-1 0 1 0 0,1 0 0 0 0,0 1-1 0 0,1-1 1 0 0,-1 1 0 0 0,-1 4-1 0 0,3-7-9 0 0,1-1-1 0 0,0 0 1 0 0,0 0-1 0 0,-1 0 0 0 0,1 0 1 0 0,0 1-1 0 0,0-1 1 0 0,0 0-1 0 0,0 0 0 0 0,1 0 1 0 0,-1 0-1 0 0,0 1 0 0 0,0-1 1 0 0,1 0-1 0 0,-1 0 1 0 0,1 0-1 0 0,-1 0 0 0 0,2 2 1 0 0,-1-1 4 0 0,1 0-1 0 0,-1-1 1 0 0,1 1 0 0 0,0-1 0 0 0,0 1-1 0 0,0-1 1 0 0,0 0 0 0 0,0 0 0 0 0,0 0 0 0 0,0 0-1 0 0,0 0 1 0 0,0 0 0 0 0,3 0 0 0 0,26 7 76 0 0,-1-2 0 0 0,1 0 0 0 0,61 1 0 0 0,93-11 11 0 0,-168 3-94 0 0,633-80 145 0 0,-473 46-170 0 0,-1-8-1 0 0,-3-8 1 0 0,262-114 0 0 0,-401 150-7 0 0,-1-1 0 0 0,0-2 0 0 0,32-24 0 0 0,-63 41 9 0 0,1-1 1 0 0,-1 0-1 0 0,0 0 0 0 0,0 0 1 0 0,0 0-1 0 0,0 0 0 0 0,0 0 1 0 0,-1 0-1 0 0,1 0 1 0 0,-1-1-1 0 0,1 1 0 0 0,-1-1 1 0 0,0 1-1 0 0,0-1 0 0 0,0 0 1 0 0,1-4-1 0 0,-2 5 4 0 0,0 0 0 0 0,-1 1-1 0 0,1-1 1 0 0,0 0 0 0 0,-1 0 0 0 0,1 1 0 0 0,-1-1-1 0 0,0 1 1 0 0,0-1 0 0 0,1 0 0 0 0,-1 1 0 0 0,0-1 0 0 0,0 1-1 0 0,0 0 1 0 0,-1-1 0 0 0,1 1 0 0 0,0 0 0 0 0,0 0-1 0 0,-1 0 1 0 0,1 0 0 0 0,-1 0 0 0 0,1 0 0 0 0,-1 0-1 0 0,1 0 1 0 0,-1 0 0 0 0,0 1 0 0 0,-2-1 0 0 0,-12-6-25 0 0,0 2 1 0 0,-1 0 0 0 0,1 1 0 0 0,-25-2 0 0 0,-72-2-53 0 0,101 7 73 0 0,-210 1-109 0 0,217 0 120 0 0,-331 30-135 0 0,257-19 133 0 0,1 3 0 0 0,0 3 1 0 0,-94 35-1 0 0,170-51 8 0 0,-11 4 26 0 0,1 0-1 0 0,-14 9 0 0 0,24-13-19 0 0,0 0-1 0 0,1 0 0 0 0,-1-1 0 0 0,1 1 1 0 0,-1 1-1 0 0,1-1 0 0 0,0 0 1 0 0,-1 0-1 0 0,1 0 0 0 0,0 1 0 0 0,0-1 1 0 0,0 1-1 0 0,0-1 0 0 0,0 1 1 0 0,0-1-1 0 0,0 1 0 0 0,0 0 0 0 0,1-1 1 0 0,-1 1-1 0 0,1 0 0 0 0,-1-1 0 0 0,1 1 1 0 0,0 0-1 0 0,-1 3 0 0 0,6 1 76 0 0,3 1-52 0 0,0-1 0 0 0,1 0 0 0 0,-1-1 0 0 0,1 0 0 0 0,0 0-1 0 0,0 0 1 0 0,1-2 0 0 0,19 6 0 0 0,9 0 49 0 0,48 4 0 0 0,-59-10-53 0 0,447 32 184 0 0,22-30-63 0 0,-278-5-99 0 0,-4 1-2 0 0,310 5 77 0 0,-197 1-64 0 0,-140-2-25 0 0,142 2 56 0 0,-320-7-91 0 0,-6 0-6 0 0,1 0 1 0 0,0 0 0 0 0,0 1-1 0 0,0-1 1 0 0,-1 1 0 0 0,7 1-1 0 0,-9 0-1 0 0,0 2 6 0 0,0-3-5 0 0,-2-2 5 0 0,0 1-1 0 0,0 1 1 0 0,1-1 0 0 0,-1 0-1 0 0,0 0 1 0 0,1 0 0 0 0,-1 0 0 0 0,0 0-1 0 0,0 1 1 0 0,1-1 0 0 0,-1 0-1 0 0,1 1 1 0 0,-1-1 0 0 0,0 0-1 0 0,1 1 1 0 0,-1-1 0 0 0,1 1-1 0 0,-1-1 1 0 0,0 1 0 0 0,1-1 0 0 0,-1 1-1 0 0,1-1 1 0 0,-1 2 0 0 0,1-2-1 0 0,0 1 0 0 0,-1-1 0 0 0,1 1 1 0 0,0-1-1 0 0,0 0 0 0 0,0 1 1 0 0,0-1-1 0 0,0 1 0 0 0,0-1 1 0 0,0 1-1 0 0,0-1 0 0 0,0 0 1 0 0,0 1-1 0 0,0-1 0 0 0,0 1 0 0 0,1-1 1 0 0,-1 0-1 0 0,0 1 0 0 0,0-1 1 0 0,0 0-1 0 0,1 1 0 0 0,-1-1 1 0 0,0 1-1 0 0,0-1 0 0 0,1 0 0 0 0,-1 0 1 0 0,0 1-1 0 0,0-1 0 0 0,1 0 1 0 0,-1 1-1 0 0,0-1 0 0 0,1 0 1 0 0,-1 0-1 0 0,0 0 0 0 0,1 1 0 0 0,-1-1 1 0 0,1 0-1 0 0,4 1-4 0 0,0 1 0 0 0,0-1 0 0 0,0-1 0 0 0,0 1 1 0 0,0-1-1 0 0,0 0 0 0 0,0 0 0 0 0,5-1 0 0 0,15 0-5 0 0,310 2-86 0 0,12 0 101 0 0,-120-2 2 0 0,-82-2 6 0 0,-11 0 34 0 0,179-28-1 0 0,-127 11 20 0 0,-70 8 16 0 0,-53 5 205 0 0,-63 7-287 0 0,1 0 0 0 0,0 0 1 0 0,-1 0-1 0 0,1 0 0 0 0,0 0 0 0 0,-1 0 0 0 0,1 0 0 0 0,0 0 0 0 0,-1-1 0 0 0,1 1 0 0 0,-1 0 0 0 0,1 0 0 0 0,0 0 0 0 0,-1-1 0 0 0,1 1 0 0 0,-1 0 0 0 0,1-1 0 0 0,-1 1 0 0 0,1 0 0 0 0,-1-1 0 0 0,1 1 0 0 0,-1-1 0 0 0,1 1 0 0 0,-1-1 0 0 0,0 1 0 0 0,1-1 0 0 0,-1 1 0 0 0,0-1 1 0 0,1 0-1 0 0,-1 1 0 0 0,0-1 0 0 0,0 1 0 0 0,1-1 0 0 0,-1 0 0 0 0,0 1 0 0 0,0-1 0 0 0,0 0 0 0 0,0 1 0 0 0,0-1 0 0 0,0 1 0 0 0,0-1 0 0 0,0 0 0 0 0,0 1 0 0 0,0-1 0 0 0,-1 0 0 0 0,1 1 0 0 0,0-1 0 0 0,0 1 0 0 0,0-1 0 0 0,-1 0 0 0 0,1 1 0 0 0,0-1 0 0 0,-1 1 1 0 0,1-1-1 0 0,-1 0 0 0 0,-2-2-37 0 0,1-1 0 0 0,-1 1 0 0 0,0 0 0 0 0,0 0 0 0 0,0 0 0 0 0,-6-3 0 0 0,-8-4-18 0 0,0 1 1 0 0,0 1 0 0 0,-1 1 0 0 0,0 1-1 0 0,0 0 1 0 0,-22-4 0 0 0,-117-12-195 0 0,132 20 188 0 0,-33-3-92 0 0,22 2 41 0 0,-41-7-1 0 0,67 8 265 0 0,11 3-34 0 0,23 7 46 0 0,40 11 66 0 0,122 19 289 0 0,-147-30-436 0 0,377 38 957 0 0,-207-29-780 0 0,47-4-124 0 0,-173-11-116 0 0,31 0 26 0 0,120 7 51 0 0,-85-5-11 0 0,-94-5-83 0 0,158 6 47 0 0,105-2-138 0 0,-130-7 189 0 0,-152 4-99 0 0,-7 0 2 0 0,46-6 1 0 0,-59 4-4 0 0,-9 0-18 0 0,0 2 1 0 0,1-1-1 0 0,-1 1 1 0 0,8 1 0 0 0,-7-1 18 0 0,-1 0 1 0 0,0 0 0 0 0,1 0 0 0 0,7-2 0 0 0,-8 2 19 0 0,48 2-8 0 0,109 5-40 0 0,-112-4 38 0 0,66 3-24 0 0,154 14 54 0 0,-259-18-33 0 0,42 1-8 0 0,108 3 4 0 0,-96-6 8 0 0,129 6 29 0 0,-145-4-81 0 0,-40 0 30 0 0,4-2 1 0 0,26 0 30 0 0,-28 0-18 0 0,-10-1-1 0 0,1 1 0 0 0,-1 0-1 0 0,0 0 1 0 0,0 0-1 0 0,0 1 1 0 0,0-1-1 0 0,3 2 1 0 0,-5-2 13 0 0,24 0 48 0 0,-20 0-71 0 0,-1 0 0 0 0,1-1 0 0 0,-1 1 0 0 0,1-1 1 0 0,-1 0-1 0 0,5-1 0 0 0,-8 1 59 0 0,0 0-42 0 0,1-2-3 0 0,-1 3 17 0 0,8-7 940 0 0,-9 7-947 0 0,-24-5 16 0 0,22 5-22 0 0,-7-2 26 0 0,1 2-32 0 0,-25-2-67 0 0,-39-6 1 0 0,-2-1-23 0 0,39 7 38 0 0,-106-10-50 0 0,82 8-96 0 0,57 4 174 0 0,-33 0-77 0 0,31 0 85 0 0,1 0 1 0 0,-26-2-13 0 0,-6 2 17 0 0,-3-2-10 0 0,-65 2-64 0 0,75 0 18 0 0,25 0 55 0 0,0 0-2 0 0,-6 0-6 0 0,-38 3-1759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38:52.6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1763 65 68 0 0,'-6'-6'383'0'0,"1"0"1"0"0,-1 1-1 0 0,-1 0 1 0 0,1 0-1 0 0,-1 1 1 0 0,0-1-1 0 0,0 1 1 0 0,0 1-1 0 0,0 0 1 0 0,0 0-1 0 0,-1 0 1 0 0,0 1-1 0 0,1 0 1 0 0,-16-2-1 0 0,-7 1 671 0 0,1 2-1 0 0,-48 2 1 0 0,73 0-986 0 0,-102 10 2074 0 0,44-4-843 0 0,40 0 346 0 0,27-6-1621 0 0,0 1 1 0 0,-1-1 0 0 0,1-1 0 0 0,0 1 0 0 0,0-1 0 0 0,0 0 0 0 0,0 0 0 0 0,0 0-1 0 0,7-2 1 0 0,45-14 113 0 0,-29 8-50 0 0,-23 4-72 0 0,-5 4-12 0 0,0 0-1 0 0,0 0 1 0 0,0 0-1 0 0,0 0 1 0 0,0 0 0 0 0,0-1-1 0 0,0 1 1 0 0,0 0-1 0 0,0 0 1 0 0,0 0-1 0 0,0 0 1 0 0,0 0-1 0 0,0 0 1 0 0,0 0-1 0 0,0 0 1 0 0,0 0-1 0 0,0 0 1 0 0,0-1-1 0 0,0 1 1 0 0,0 0 0 0 0,0 0-1 0 0,0 0 1 0 0,0 0-1 0 0,0 0 1 0 0,-1 0-1 0 0,1 0 1 0 0,0 0-1 0 0,0 0 1 0 0,0 0-1 0 0,0 0 1 0 0,0 0-1 0 0,0 0 1 0 0,0 0 0 0 0,0 0-1 0 0,0 0 1 0 0,0 0-1 0 0,-1 0 1 0 0,1-1-1 0 0,0 1 1 0 0,0 0-1 0 0,0 0 1 0 0,0 0-1 0 0,0 0 1 0 0,0 0-1 0 0,0 1 1 0 0,0-1-1 0 0,0 0 1 0 0,0 0 0 0 0,-1 0-1 0 0,1 0 1 0 0,0 0-1 0 0,0 0 1 0 0,0 0-1 0 0,0 0 1 0 0,0 0-1 0 0,0 0 1 0 0,0 0-1 0 0,0 0 1 0 0,0 0-1 0 0,0 0 1 0 0,0 0 0 0 0,-1 0-1 0 0,1 0 1 0 0,0 0-1 0 0,0 1 1 0 0,-21 5 54 0 0,-1 0 0 0 0,1 2 0 0 0,-34 18 0 0 0,-64 41 106 0 0,59-32-112 0 0,-300 195 346 0 0,334-210-338 0 0,-176 134 404 0 0,162-119-184 0 0,1 2 0 0 0,-58 70 1 0 0,93-102-234 0 0,0 0 1 0 0,0 1 0 0 0,1-1 0 0 0,0 1 0 0 0,0 0-1 0 0,0 0 1 0 0,-2 8 0 0 0,5-13-60 0 0,-1 1 1 0 0,1-1-1 0 0,0 0 1 0 0,0 1-1 0 0,0-1 1 0 0,-1 1-1 0 0,1-1 1 0 0,1 1-1 0 0,-1-1 1 0 0,0 0-1 0 0,0 1 1 0 0,0-1-1 0 0,1 1 1 0 0,-1-1-1 0 0,1 0 1 0 0,-1 1-1 0 0,1-1 1 0 0,-1 0-1 0 0,1 0 1 0 0,0 1-1 0 0,0-1 1 0 0,-1 0 0 0 0,1 0-1 0 0,0 0 1 0 0,0 0-1 0 0,0 0 1 0 0,0 0-1 0 0,1 0 1 0 0,-1 0-1 0 0,0-1 1 0 0,0 1-1 0 0,0 0 1 0 0,1-1-1 0 0,-1 1 1 0 0,0 0-1 0 0,1-1 1 0 0,-1 0-1 0 0,3 1 1 0 0,-3 0-50 0 0,1-1 1 0 0,-1 1 0 0 0,0-1-1 0 0,1 0 1 0 0,-1 1 0 0 0,1-1 0 0 0,-1 0-1 0 0,1 0 1 0 0,-1 0 0 0 0,1 0-1 0 0,-1 0 1 0 0,1 0 0 0 0,-1-1 0 0 0,1 1-1 0 0,-1 0 1 0 0,1-1 0 0 0,-1 1-1 0 0,0-1 1 0 0,1 0 0 0 0,-1 1 0 0 0,0-1-1 0 0,1 0 1 0 0,-1 0 0 0 0,0 0-1 0 0,0 0 1 0 0,0 0 0 0 0,0 0 0 0 0,0 0-1 0 0,2-2 1 0 0,-2 1 22 0 0,-1 0 1 0 0,1 1-1 0 0,-1-1 0 0 0,1 0 1 0 0,-1 0-1 0 0,0 1 1 0 0,0-1-1 0 0,0 0 0 0 0,0 0 1 0 0,0 0-1 0 0,0 1 0 0 0,0-1 1 0 0,-1 0-1 0 0,1 0 0 0 0,-1 1 1 0 0,1-1-1 0 0,-1 0 0 0 0,0 1 1 0 0,1-1-1 0 0,-1 0 1 0 0,0 1-1 0 0,0-1 0 0 0,0 1 1 0 0,-3-3-1 0 0,-1-2 12 0 0,-1 1 0 0 0,0 0 0 0 0,-1 0 1 0 0,1 0-1 0 0,-1 0 0 0 0,0 1 0 0 0,0 1 0 0 0,0-1 0 0 0,-14-4 0 0 0,-9-2 59 0 0,-33-5-1 0 0,49 11 26 0 0,0 2 1 0 0,0 0-1 0 0,-1 1 1 0 0,1 0-1 0 0,-1 1 1 0 0,1 1-1 0 0,0 0 1 0 0,-1 1-1 0 0,1 1 1 0 0,0 0-1 0 0,0 1 1 0 0,-26 11-1 0 0,37-14-26 0 0,0 0-1 0 0,1 1 1 0 0,-1-1 0 0 0,1 1-1 0 0,-1 0 1 0 0,1 0 0 0 0,-1 0 0 0 0,1 0-1 0 0,0 0 1 0 0,0 0 0 0 0,0 0-1 0 0,1 1 1 0 0,-1-1 0 0 0,0 1-1 0 0,1 0 1 0 0,0-1 0 0 0,-1 1-1 0 0,1 0 1 0 0,0 0 0 0 0,0 0 0 0 0,1 0-1 0 0,-2 5 1 0 0,3-4 1 0 0,-1 0-1 0 0,1 0 1 0 0,-1 0 0 0 0,1 0-1 0 0,0 0 1 0 0,1 0 0 0 0,-1-1 0 0 0,1 1-1 0 0,0 0 1 0 0,-1-1 0 0 0,2 0-1 0 0,-1 1 1 0 0,0-1 0 0 0,1 0-1 0 0,-1 0 1 0 0,6 5 0 0 0,5 3 10 0 0,-1-1 1 0 0,1-1 0 0 0,1 0-1 0 0,0-1 1 0 0,0 0-1 0 0,1-1 1 0 0,0-1 0 0 0,24 8-1 0 0,3-2 75 0 0,84 11 1 0 0,-87-18-104 0 0,54 0 1 0 0,-79-5-51 0 0,-1 0 1 0 0,0-2 0 0 0,0 1 0 0 0,1-2 0 0 0,-1 0-1 0 0,0 0 1 0 0,23-11 0 0 0,-34 13 31 0 0,0 1-1 0 0,0-1 1 0 0,-1 0 0 0 0,1 0-1 0 0,0 0 1 0 0,-1 0 0 0 0,1 0-1 0 0,-1 0 1 0 0,1 0 0 0 0,-1-1-1 0 0,0 1 1 0 0,0-1 0 0 0,1 1-1 0 0,-1-1 1 0 0,0 1 0 0 0,0-1-1 0 0,0 1 1 0 0,-1-1 0 0 0,1 0-1 0 0,0 0 1 0 0,-1 0 0 0 0,1-2-1 0 0,-1 2-4 0 0,0 0 0 0 0,0 0 0 0 0,0-1 0 0 0,-1 1-1 0 0,1 0 1 0 0,-1 0 0 0 0,0-1 0 0 0,1 1-1 0 0,-1 0 1 0 0,0 0 0 0 0,0 0 0 0 0,-1 0 0 0 0,1 0-1 0 0,0 0 1 0 0,-3-2 0 0 0,-3-3-15 0 0,1 0 1 0 0,-2 0-1 0 0,1 1 1 0 0,-1 0-1 0 0,0 1 1 0 0,0-1-1 0 0,-12-4 1 0 0,2 3 41 0 0,-1 0-1 0 0,0 1 1 0 0,0 1 0 0 0,0 1 0 0 0,-1 1-1 0 0,1 1 1 0 0,-1 0 0 0 0,0 1 0 0 0,0 2 0 0 0,0 0-1 0 0,1 1 1 0 0,-1 0 0 0 0,1 2 0 0 0,-1 1-1 0 0,1 0 1 0 0,0 1 0 0 0,1 1 0 0 0,-30 16 0 0 0,41-20 9 0 0,1 1 0 0 0,0 0 0 0 0,0 1 0 0 0,1-1 0 0 0,-1 1 0 0 0,1 1 0 0 0,0-1 0 0 0,1 1 0 0 0,-6 7 0 0 0,8-11-5 0 0,1 1 0 0 0,0-1-1 0 0,0 0 1 0 0,0 1 0 0 0,0 0 0 0 0,0-1-1 0 0,0 1 1 0 0,1 0 0 0 0,-1-1 0 0 0,1 1-1 0 0,0 0 1 0 0,0 0 0 0 0,0-1 0 0 0,0 1-1 0 0,0 0 1 0 0,0 0 0 0 0,1-1 0 0 0,0 1-1 0 0,-1 0 1 0 0,1-1 0 0 0,0 1 0 0 0,0-1-1 0 0,0 1 1 0 0,1-1 0 0 0,-1 1 0 0 0,4 3-1 0 0,1 2 33 0 0,1-1-1 0 0,0 0 0 0 0,0-1 1 0 0,0 0-1 0 0,1 0 0 0 0,0 0 1 0 0,0-1-1 0 0,1 0 0 0 0,17 7 1 0 0,1-1 60 0 0,1-2 1 0 0,28 6 0 0 0,-28-10-32 0 0,0 0-1 0 0,0-1 1 0 0,44-1-1 0 0,-53-3-123 0 0,-1-1-1 0 0,1-1 1 0 0,-1-1-1 0 0,0-1 1 0 0,1 0-1 0 0,23-10 1 0 0,-38 13 19 0 0,-1-1 0 0 0,1 1 1 0 0,-1-1-1 0 0,0 0 1 0 0,0 0-1 0 0,1 0 0 0 0,-2 0 1 0 0,1-1-1 0 0,0 1 1 0 0,0-1-1 0 0,-1 0 0 0 0,1 0 1 0 0,-1 0-1 0 0,0 0 1 0 0,0 0-1 0 0,0 0 0 0 0,0 0 1 0 0,-1-1-1 0 0,1 1 1 0 0,-1-1-1 0 0,1-4 0 0 0,-1 3-1 0 0,0-1 0 0 0,-1 1 0 0 0,0 0 0 0 0,0-1 0 0 0,-1 1 0 0 0,1-1 0 0 0,-1 1 0 0 0,0 0 0 0 0,-1-1-1 0 0,1 1 1 0 0,-1 0 0 0 0,0 0 0 0 0,0 0 0 0 0,-6-8 0 0 0,-1-2 13 0 0,-1 1-1 0 0,-1 1 1 0 0,0 0 0 0 0,-1 0 0 0 0,-1 1 0 0 0,1 0-1 0 0,-2 1 1 0 0,0 1 0 0 0,0 0 0 0 0,-1 1-1 0 0,0 1 1 0 0,0 0 0 0 0,-1 1 0 0 0,0 0-1 0 0,0 2 1 0 0,-1 0 0 0 0,0 0 0 0 0,1 2 0 0 0,-1 0-1 0 0,-1 1 1 0 0,1 1 0 0 0,0 0 0 0 0,0 1-1 0 0,-1 1 1 0 0,-30 6 0 0 0,24-2 27 0 0,0 1 1 0 0,-31 13-1 0 0,49-17 7 0 0,0 1 0 0 0,1-1-1 0 0,-1 1 1 0 0,1 0 0 0 0,0 1 0 0 0,0-1-1 0 0,0 1 1 0 0,0 0 0 0 0,0 0 0 0 0,1 1-1 0 0,0-1 1 0 0,0 1 0 0 0,0 0 0 0 0,1 0 0 0 0,-5 9-1 0 0,7-12-4 0 0,0 1 0 0 0,1 0 0 0 0,-1-1 0 0 0,1 1 0 0 0,0 0 0 0 0,-1-1 0 0 0,2 1 0 0 0,-1 0 0 0 0,0-1 0 0 0,0 1 0 0 0,1 0 0 0 0,-1-1 0 0 0,1 1-1 0 0,0 0 1 0 0,0-1 0 0 0,0 1 0 0 0,0-1 0 0 0,0 0 0 0 0,1 1 0 0 0,-1-1 0 0 0,1 0 0 0 0,0 0 0 0 0,-1 0 0 0 0,1 0 0 0 0,0 0 0 0 0,0 0 0 0 0,0 0 0 0 0,4 2 0 0 0,6 4 38 0 0,-1 0 0 0 0,1-1 0 0 0,25 11 1 0 0,-2-4-3 0 0,1-1 1 0 0,0-2 0 0 0,1-2-1 0 0,0-1 1 0 0,0-2 0 0 0,1-2-1 0 0,0-1 1 0 0,-1-2 0 0 0,1-1-1 0 0,0-3 1 0 0,64-11 0 0 0,-91 12-71 0 0,0-1 0 0 0,-1 0 1 0 0,1-1-1 0 0,-1 0 0 0 0,1-1 1 0 0,-2 0-1 0 0,17-11 0 0 0,-23 14-4 0 0,0 0 0 0 0,0 0 0 0 0,-1 0 0 0 0,1-1-1 0 0,-1 1 1 0 0,0-1 0 0 0,0 0 0 0 0,0 1 0 0 0,0-1 0 0 0,0 0 0 0 0,-1 0 0 0 0,1 0-1 0 0,-1 0 1 0 0,1 0 0 0 0,-1-1 0 0 0,0 1 0 0 0,-1 0 0 0 0,1 0 0 0 0,-1-1 0 0 0,1 1-1 0 0,-1-1 1 0 0,0 1 0 0 0,0 0 0 0 0,0-1 0 0 0,-1 1 0 0 0,1-1 0 0 0,-1 1 0 0 0,-2-6-1 0 0,0 1-8 0 0,0 0 0 0 0,-1 0 0 0 0,0 1 0 0 0,-1-1 0 0 0,0 1-1 0 0,0 1 1 0 0,0-1 0 0 0,-1 0 0 0 0,0 1 0 0 0,0 0 0 0 0,-1 1-1 0 0,1 0 1 0 0,-1 0 0 0 0,0 0 0 0 0,-1 0 0 0 0,1 1 0 0 0,-1 1-1 0 0,0-1 1 0 0,-11-2 0 0 0,3 1 10 0 0,-1 1-1 0 0,1 0 1 0 0,-1 1-1 0 0,0 1 1 0 0,0 1 0 0 0,0 1-1 0 0,0 0 1 0 0,-30 5-1 0 0,22-1 20 0 0,1 2-1 0 0,-1 1 0 0 0,1 0 0 0 0,1 2 1 0 0,0 1-1 0 0,0 1 0 0 0,0 1 1 0 0,-25 18-1 0 0,32-19-55 0 0,1 1 0 0 0,0 0 0 0 0,1 1 1 0 0,0 1-1 0 0,1 1 0 0 0,1-1 0 0 0,0 2 0 0 0,1 0 1 0 0,0 0-1 0 0,2 1 0 0 0,-10 22 0 0 0,16-31-203 0 0,0 1-1 0 0,1 0 1 0 0,0 0-1 0 0,0 0 1 0 0,1 0-1 0 0,0 0 1 0 0,1 17-1 0 0,2-1-2223 0 0,9 38 0 0 0,-5-32 728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40:28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5286 154 192 0 0,'-2'-7'162'0'0,"0"1"0"0"0,-1 0 1 0 0,0 0-1 0 0,0 0 0 0 0,0 0 0 0 0,-1 0 0 0 0,0 1 1 0 0,0-1-1 0 0,0 1 0 0 0,-1 0 0 0 0,1 1 0 0 0,-1-1 1 0 0,-1 1-1 0 0,1 0 0 0 0,0 0 0 0 0,-1 0 0 0 0,0 1 1 0 0,0 0-1 0 0,0 0 0 0 0,0 0 0 0 0,-1 1 0 0 0,1 0 1 0 0,0 0-1 0 0,-1 1 0 0 0,0 0 0 0 0,1 0 0 0 0,-1 0 1 0 0,-8 1-1 0 0,-1 0 61 0 0,0 1 0 0 0,0 1 0 0 0,0 0 0 0 0,0 1 0 0 0,0 1 0 0 0,1 0 0 0 0,0 2 0 0 0,0-1 0 0 0,0 2 0 0 0,0 0 0 0 0,-21 15 0 0 0,15-8 62 0 0,0 1 1 0 0,2 0-1 0 0,0 2 1 0 0,1 0-1 0 0,0 2 1 0 0,-25 35-1 0 0,33-41-47 0 0,1 1 0 0 0,1 1 0 0 0,0-1-1 0 0,-10 32 1 0 0,15-40-132 0 0,2 1-1 0 0,-1-1 1 0 0,1 1-1 0 0,0 0 1 0 0,0-1-1 0 0,0 1 1 0 0,1 0-1 0 0,0 0 1 0 0,1-1 0 0 0,-1 1-1 0 0,1 0 1 0 0,1 0-1 0 0,-1-1 1 0 0,1 1-1 0 0,3 6 1 0 0,1-1 34 0 0,0-1-1 0 0,1 0 1 0 0,1 0 0 0 0,0-1 0 0 0,0 1-1 0 0,1-2 1 0 0,0 1 0 0 0,1-1 0 0 0,0-1 0 0 0,0 0-1 0 0,1 0 1 0 0,0-1 0 0 0,0 0 0 0 0,16 6 0 0 0,-9-5 13 0 0,1-1 1 0 0,0-1 0 0 0,0 0-1 0 0,1-2 1 0 0,-1 0 0 0 0,1-1 0 0 0,0-1-1 0 0,37-1 1 0 0,-53-1-147 0 0,1-1 0 0 0,0 1 0 0 0,-1-1-1 0 0,1 0 1 0 0,0 0 0 0 0,-1 0 0 0 0,1 0 0 0 0,-1-1 0 0 0,0 0 0 0 0,0 0-1 0 0,1 0 1 0 0,-1 0 0 0 0,4-4 0 0 0,-6 4-8 0 0,0 0 0 0 0,0 0 1 0 0,0-1-1 0 0,0 1 0 0 0,-1-1 0 0 0,1 1 0 0 0,-1-1 1 0 0,0 1-1 0 0,1-1 0 0 0,-1 0 0 0 0,-1 0 1 0 0,1 0-1 0 0,0 1 0 0 0,-1-1 0 0 0,1 0 0 0 0,-1 0 1 0 0,0 0-1 0 0,0 0 0 0 0,0 0 0 0 0,0 0 1 0 0,-2-6-1 0 0,-1-11 6 0 0,-2-1 1 0 0,-1 0 0 0 0,0 1-1 0 0,-1 0 1 0 0,-1 1-1 0 0,-1 0 1 0 0,-1 0 0 0 0,-1 1-1 0 0,0 0 1 0 0,-2 0 0 0 0,0 2-1 0 0,-24-26 1 0 0,23 29 32 0 0,1 0 0 0 0,-2 1 0 0 0,0 1 0 0 0,0 0 0 0 0,-1 2 0 0 0,0-1 1 0 0,-1 2-1 0 0,0 0 0 0 0,0 1 0 0 0,-1 1 0 0 0,1 0 0 0 0,-2 1 0 0 0,1 1 0 0 0,-32-2 1 0 0,42 5 10 0 0,0 1 0 0 0,0 0 0 0 0,0 0 0 0 0,0 1 0 0 0,0 0 0 0 0,0 1 1 0 0,0-1-1 0 0,1 1 0 0 0,-1 1 0 0 0,1 0 0 0 0,-1 0 0 0 0,1 0 1 0 0,0 1-1 0 0,0 0 0 0 0,0 1 0 0 0,1-1 0 0 0,-1 1 0 0 0,1 0 0 0 0,0 1 1 0 0,1 0-1 0 0,0 0 0 0 0,-1 0 0 0 0,2 0 0 0 0,-1 1 0 0 0,1-1 0 0 0,0 1 1 0 0,0 1-1 0 0,1-1 0 0 0,0 0 0 0 0,0 1 0 0 0,1 0 0 0 0,0-1 1 0 0,0 1-1 0 0,1 0 0 0 0,-1 10 0 0 0,2-8 33 0 0,0 0-1 0 0,1-1 1 0 0,0 1-1 0 0,0 0 1 0 0,1 0-1 0 0,1-1 1 0 0,-1 1-1 0 0,2-1 1 0 0,5 14 0 0 0,0-6 58 0 0,0 0 0 0 0,1-1 1 0 0,24 30-1 0 0,-15-25-43 0 0,1-1 0 0 0,1-2 1 0 0,0 1-1 0 0,1-2 0 0 0,1-1 0 0 0,1-1 0 0 0,0-1 1 0 0,1-1-1 0 0,0-1 0 0 0,1-1 0 0 0,33 8 1 0 0,-26-9-39 0 0,1-2 0 0 0,-1-2 0 0 0,1-1 1 0 0,1-2-1 0 0,-1-1 0 0 0,0-1 0 0 0,1-2 1 0 0,58-10-1 0 0,-79 9-66 0 0,-1-2 0 0 0,0 1 1 0 0,0-2-1 0 0,0 1 0 0 0,0-2 0 0 0,-1 0 1 0 0,0 0-1 0 0,0-1 0 0 0,-1-1 0 0 0,0 0 1 0 0,19-17-1 0 0,-24 19-8 0 0,0-1 0 0 0,-1 0 0 0 0,0 0 0 0 0,0 0 1 0 0,0 0-1 0 0,-1-1 0 0 0,0 0 0 0 0,0 1 0 0 0,-1-2 0 0 0,0 1 1 0 0,-1 0-1 0 0,0-1 0 0 0,0 1 0 0 0,-1-1 0 0 0,0 1 0 0 0,0-1 0 0 0,-1 0 1 0 0,0 1-1 0 0,-2-17 0 0 0,-1 8-10 0 0,-1 0 0 0 0,-1 0 0 0 0,0 1 1 0 0,-2-1-1 0 0,1 1 0 0 0,-2 0 0 0 0,0 1 0 0 0,-1 0 1 0 0,0 0-1 0 0,-2 1 0 0 0,1 0 0 0 0,-2 0 0 0 0,0 2 1 0 0,-20-18-1 0 0,18 19 17 0 0,0 0 0 0 0,-1 0 1 0 0,-1 2-1 0 0,1 0 0 0 0,-2 0 0 0 0,1 2 1 0 0,-1 0-1 0 0,0 1 0 0 0,-1 0 1 0 0,1 2-1 0 0,-1 0 0 0 0,0 1 0 0 0,0 1 1 0 0,-20 0-1 0 0,31 2 27 0 0,-1 0 1 0 0,0 1-1 0 0,1 0 1 0 0,-1 1-1 0 0,1 0 1 0 0,-1 0-1 0 0,1 1 1 0 0,0-1-1 0 0,0 2 0 0 0,0-1 1 0 0,0 1-1 0 0,-10 7 1 0 0,14-9 2 0 0,1 0 0 0 0,0 0-1 0 0,0 0 1 0 0,0 0 0 0 0,0 0 0 0 0,0 0 0 0 0,0 1-1 0 0,1-1 1 0 0,-1 1 0 0 0,1-1 0 0 0,0 1 0 0 0,-1 0 0 0 0,1-1-1 0 0,0 1 1 0 0,1 0 0 0 0,-1 0 0 0 0,0 0 0 0 0,1 0 0 0 0,0 0-1 0 0,0 0 1 0 0,-1 0 0 0 0,2-1 0 0 0,-1 1 0 0 0,0 0 0 0 0,1 0-1 0 0,-1 0 1 0 0,1 0 0 0 0,0 0 0 0 0,0 0 0 0 0,0-1 0 0 0,0 1-1 0 0,0 0 1 0 0,1-1 0 0 0,-1 1 0 0 0,4 3 0 0 0,1 2 17 0 0,0-1 0 0 0,1 0 0 0 0,-1 0 0 0 0,2 0 0 0 0,-1-1 0 0 0,1 0-1 0 0,0 0 1 0 0,0-1 0 0 0,1 0 0 0 0,10 5 0 0 0,6 1 41 0 0,1-1-1 0 0,38 9 0 0 0,-4-5-16 0 0,0-2 1 0 0,0-3-1 0 0,1-3 0 0 0,0-3 0 0 0,1-2 0 0 0,-1-3 0 0 0,100-16 0 0 0,-142 15-85 0 0,-1-1 0 0 0,0-1 0 0 0,0 0 0 0 0,0-1 0 0 0,-1-1 0 0 0,26-15-1 0 0,-38 20 8 0 0,0-1-1 0 0,-1 0 0 0 0,1-1 1 0 0,-1 1-1 0 0,0-1 0 0 0,0 0 0 0 0,0 0 1 0 0,0 0-1 0 0,-1 0 0 0 0,0-1 1 0 0,0 0-1 0 0,0 1 0 0 0,0-1 1 0 0,-1 0-1 0 0,0 0 0 0 0,0-1 0 0 0,0 1 1 0 0,0 0-1 0 0,-1-1 0 0 0,0 1 1 0 0,0 0-1 0 0,-1-1 0 0 0,0 0 0 0 0,1 1 1 0 0,-2-1-1 0 0,0-5 0 0 0,-1 0-8 0 0,-1 0 0 0 0,0 0 0 0 0,-1 1 0 0 0,0 0 0 0 0,0-1 0 0 0,-1 2 0 0 0,-1-1 0 0 0,0 0 0 0 0,0 1 0 0 0,-1 0 0 0 0,0 1 0 0 0,0 0 0 0 0,-1 0 0 0 0,0 0 0 0 0,0 1 0 0 0,-1 0 0 0 0,-12-7 0 0 0,2 2-8 0 0,1 1 0 0 0,-2 1 0 0 0,1 1 0 0 0,-2 1 0 0 0,1 0-1 0 0,-1 2 1 0 0,-41-8 0 0 0,40 11 10 0 0,-1 1 0 0 0,0 1 0 0 0,0 1 1 0 0,0 2-1 0 0,-24 3 0 0 0,34-3 23 0 0,1 0 0 0 0,-1 1-1 0 0,1 1 1 0 0,0 0 0 0 0,0 1 0 0 0,0 0 0 0 0,1 1-1 0 0,-1 0 1 0 0,1 1 0 0 0,-14 11 0 0 0,22-16 9 0 0,0 1 0 0 0,0-1-1 0 0,1 1 1 0 0,-1 0 0 0 0,1 0 0 0 0,-1-1-1 0 0,1 2 1 0 0,0-1 0 0 0,0 0 0 0 0,0 0-1 0 0,1 1 1 0 0,-1-1 0 0 0,1 1 0 0 0,0-1 0 0 0,0 1-1 0 0,0 0 1 0 0,0-1 0 0 0,1 1 0 0 0,0 0-1 0 0,-1 0 1 0 0,1 0 0 0 0,0-1 0 0 0,1 1 0 0 0,-1 0-1 0 0,1 0 1 0 0,0-1 0 0 0,0 1 0 0 0,0 0-1 0 0,0-1 1 0 0,0 1 0 0 0,1-1 0 0 0,0 0-1 0 0,0 1 1 0 0,0-1 0 0 0,0 0 0 0 0,0 0 0 0 0,5 5-1 0 0,4 3 26 0 0,1 0 0 0 0,1-1 0 0 0,0 0 0 0 0,0-1 1 0 0,1 0-1 0 0,27 12 0 0 0,-1-3 35 0 0,56 16 1 0 0,-22-14 37 0 0,0-3 1 0 0,143 15-1 0 0,-75-21 71 0 0,219-9 0 0 0,-135-18-57 0 0,-169 9-101 0 0,-1-2 1 0 0,66-21-1 0 0,-103 24-38 0 0,1-1 1 0 0,25-14-1 0 0,-38 17 7 0 0,1 0-1 0 0,-1 0 0 0 0,0-1 0 0 0,-1 0 0 0 0,1-1 0 0 0,-1 0 0 0 0,0 0 0 0 0,7-9 0 0 0,-12 13 7 0 0,1-1-1 0 0,-1 1 1 0 0,0-1-1 0 0,0 1 0 0 0,0-1 1 0 0,0 1-1 0 0,0-1 1 0 0,-1 0-1 0 0,1 1 0 0 0,-1-1 1 0 0,0 0-1 0 0,0 0 1 0 0,0 1-1 0 0,0-1 1 0 0,0 0-1 0 0,0 0 0 0 0,-1 1 1 0 0,1-1-1 0 0,-1 0 1 0 0,0 1-1 0 0,0-1 0 0 0,0 1 1 0 0,0-1-1 0 0,0 1 1 0 0,-1-1-1 0 0,1 1 0 0 0,-3-3 1 0 0,-2-3-10 0 0,1 1 0 0 0,-2 1-1 0 0,1-1 1 0 0,-1 1 0 0 0,0 0 0 0 0,-15-10 0 0 0,1 4-6 0 0,-1 1 0 0 0,0 1 0 0 0,0 1 0 0 0,-1 1 0 0 0,0 0 0 0 0,-41-6 0 0 0,14 7-31 0 0,-1 1 1 0 0,-59 2-1 0 0,56 5 52 0 0,0 2 1 0 0,0 2-1 0 0,0 3 0 0 0,1 2 0 0 0,-100 32 0 0 0,136-36 22 0 0,1 1-1 0 0,-21 12 0 0 0,33-17-10 0 0,0 1 0 0 0,0-1 0 0 0,0 1 0 0 0,1 0 0 0 0,-1 0-1 0 0,1 1 1 0 0,-1-1 0 0 0,1 1 0 0 0,0-1 0 0 0,1 1 0 0 0,-1 0 0 0 0,0 0 0 0 0,-2 6 0 0 0,5-8-1 0 0,-1 0 1 0 0,1 0 0 0 0,0 1-1 0 0,-1-1 1 0 0,1 0-1 0 0,0 0 1 0 0,0 0 0 0 0,1 1-1 0 0,-1-1 1 0 0,0 0-1 0 0,1 0 1 0 0,-1 0 0 0 0,1 1-1 0 0,0-1 1 0 0,-1 0-1 0 0,1 0 1 0 0,0 0 0 0 0,0 0-1 0 0,1 0 1 0 0,-1-1 0 0 0,0 1-1 0 0,4 3 1 0 0,2 2 23 0 0,0 0 1 0 0,0 0 0 0 0,15 8-1 0 0,-20-13-32 0 0,16 9 31 0 0,1 1 0 0 0,1-2 1 0 0,0-1-1 0 0,37 12 0 0 0,-32-11-12 0 0,54 15 89 0 0,146 30-1 0 0,82-14 56 0 0,130-32 46 0 0,-432-9-210 0 0,174-11 18 0 0,-154 8-44 0 0,-1-1 0 0 0,0-1 1 0 0,0-1-1 0 0,43-17 1 0 0,-62 21 14 0 0,-1-1 1 0 0,0 1-1 0 0,0 0 1 0 0,0-1-1 0 0,0 0 1 0 0,0 0-1 0 0,7-7 1 0 0,-10 8 3 0 0,1 0 0 0 0,-1 0 1 0 0,1 0-1 0 0,-1 0 0 0 0,0 0 1 0 0,0-1-1 0 0,0 1 0 0 0,0 0 0 0 0,0-1 1 0 0,-1 1-1 0 0,1 0 0 0 0,-1-1 1 0 0,1 1-1 0 0,-1-5 0 0 0,-7-5-26 0 0,-5-1 18 0 0,0 0 1 0 0,-1 1-1 0 0,-1 0 0 0 0,0 1 1 0 0,-1 0-1 0 0,0 2 1 0 0,-19-11-1 0 0,-9 2-16 0 0,-71-21 0 0 0,103 36 24 0 0,-44-12-25 0 0,0 3 0 0 0,0 2 0 0 0,-1 2 0 0 0,0 3 0 0 0,-1 3 0 0 0,1 2 0 0 0,-1 2 0 0 0,1 3 0 0 0,0 2 0 0 0,-101 27 0 0 0,135-28 30 0 0,0 1 1 0 0,-23 12 0 0 0,41-17-1 0 0,-1 0 1 0 0,1 0-1 0 0,-1 1 1 0 0,1-1-1 0 0,0 1 1 0 0,0 0-1 0 0,0 1 1 0 0,1-1-1 0 0,-1 1 1 0 0,1-1-1 0 0,-1 1 0 0 0,1 0 1 0 0,0 0-1 0 0,1 1 1 0 0,-1-1-1 0 0,-1 6 1 0 0,3-8 0 0 0,1 1 1 0 0,-1-1-1 0 0,1 1 0 0 0,0-1 1 0 0,0 0-1 0 0,0 1 1 0 0,0-1-1 0 0,1 1 0 0 0,-1-1 1 0 0,1 0-1 0 0,-1 1 1 0 0,1-1-1 0 0,0 0 0 0 0,0 1 1 0 0,0-1-1 0 0,0 0 1 0 0,0 0-1 0 0,1 0 0 0 0,-1 0 1 0 0,0 0-1 0 0,3 2 0 0 0,4 4 3 0 0,0 0-1 0 0,0 0 0 0 0,12 7 0 0 0,-2-2 5 0 0,1-1 0 0 0,0-1 0 0 0,38 16-1 0 0,19 4 23 0 0,2-4 0 0 0,153 34 0 0 0,-164-48-129 0 0,1-4 0 0 0,0-3 0 0 0,0-2 1 0 0,76-7-1 0 0,-139 3 64 0 0,0 0 1 0 0,0 0-1 0 0,0-1 1 0 0,0 1-1 0 0,0-1 1 0 0,0 0-1 0 0,0-1 1 0 0,-1 1-1 0 0,1-1 1 0 0,0 0-1 0 0,-1 0 1 0 0,1-1-1 0 0,-1 1 1 0 0,0-1-1 0 0,7-5 1 0 0,-13 1-72 0 0,-1 1 86 0 0,-1 0-1 0 0,0 1 0 0 0,0 0 0 0 0,0 0 0 0 0,-1 0 1 0 0,0 0-1 0 0,-9-7 0 0 0,-2 1-16 0 0,0 1 1 0 0,-24-11-1 0 0,-28-9-7 0 0,-2 2-1 0 0,-2 4 0 0 0,0 3 0 0 0,-1 3 1 0 0,-140-16-1 0 0,63 21-14 0 0,-1 8 0 0 0,-154 13 1 0 0,-104 37-9 0 0,324-30 76 0 0,2 4 1 0 0,-144 53-1 0 0,205-63 13 0 0,0 1 0 0 0,1 0 0 0 0,-24 17 0 0 0,38-23-4 0 0,1 1 0 0 0,-1 0 0 0 0,1 1 0 0 0,0-1 0 0 0,0 1 0 0 0,1 1 0 0 0,-1-1-1 0 0,2 1 1 0 0,-1 0 0 0 0,1 0 0 0 0,0 0 0 0 0,-5 11 0 0 0,8-15-4 0 0,0 0 0 0 0,1-1 1 0 0,-1 1-1 0 0,1 0 0 0 0,-1 0 1 0 0,1 0-1 0 0,0 0 0 0 0,0 0 1 0 0,0 0-1 0 0,1 0 0 0 0,-1 0 1 0 0,1 0-1 0 0,0 0 1 0 0,-1-1-1 0 0,1 1 0 0 0,0 0 1 0 0,1 0-1 0 0,-1-1 0 0 0,0 1 1 0 0,4 4-1 0 0,0-1 14 0 0,1 0 1 0 0,-1 0-1 0 0,1 0 1 0 0,0-1-1 0 0,0 0 0 0 0,10 6 1 0 0,5 2 14 0 0,1-1 0 0 0,0-1 0 0 0,1-1 1 0 0,47 14-1 0 0,-54-19-26 0 0,52 15 63 0 0,1-4-1 0 0,1-2 1 0 0,90 6 0 0 0,216-15 174 0 0,-220-14-115 0 0,303-57 1 0 0,-398 53-108 0 0,100-24 44 0 0,-139 30-56 0 0,0-1 0 0 0,-1 0 0 0 0,1-2 0 0 0,38-24 0 0 0,-56 32-15 0 0,-1-1 0 0 0,0 1 0 0 0,1-1 0 0 0,-1 0 0 0 0,0 0 0 0 0,0 0 0 0 0,-1 0 0 0 0,1 0 0 0 0,-1-1 0 0 0,1 1 0 0 0,-1-1 0 0 0,0 1 0 0 0,-1-1 0 0 0,1 0 0 0 0,-1 0 0 0 0,1 0 0 0 0,-1 0 0 0 0,0 0 0 0 0,0 0 0 0 0,0-6 0 0 0,-2 5-2 0 0,1 0 1 0 0,-1-1 0 0 0,1 1 0 0 0,-1 0 0 0 0,-1 0 0 0 0,1 0 0 0 0,-1 0 0 0 0,0 0 0 0 0,0 0 0 0 0,-1 1 0 0 0,1-1 0 0 0,-1 1 0 0 0,0-1 0 0 0,0 1 0 0 0,-5-5-1 0 0,-1 0 1 0 0,-1 0 0 0 0,0 0-1 0 0,-1 1 1 0 0,0 0-1 0 0,-1 1 1 0 0,1 1 0 0 0,-1 0-1 0 0,-1 0 1 0 0,-16-5-1 0 0,-11-1 4 0 0,-61-12-1 0 0,45 16 1 0 0,-1 3-1 0 0,1 2 0 0 0,-1 3 1 0 0,0 2-1 0 0,-74 12 0 0 0,-107 33 6 0 0,202-37-6 0 0,-1 1 0 0 0,2 2-1 0 0,0 2 1 0 0,-49 28 0 0 0,75-38-1 0 0,0 1 1 0 0,1 0-1 0 0,0 1 0 0 0,0 0 1 0 0,0 0-1 0 0,-7 10 1 0 0,13-15-4 0 0,1-1 1 0 0,0 1-1 0 0,-1 0 0 0 0,1 0 1 0 0,0 0-1 0 0,0 0 1 0 0,0 0-1 0 0,0 0 1 0 0,0 0-1 0 0,1 0 1 0 0,-1 0-1 0 0,0 0 0 0 0,1 1 1 0 0,0-1-1 0 0,0 0 1 0 0,-1 0-1 0 0,1 1 1 0 0,0-1-1 0 0,1 0 1 0 0,-1 0-1 0 0,0 0 1 0 0,1 1-1 0 0,-1-1 0 0 0,1 0 1 0 0,0 0-1 0 0,0 0 1 0 0,-1 0-1 0 0,2 0 1 0 0,-1 0-1 0 0,0 0 1 0 0,0 0-1 0 0,0 0 1 0 0,1-1-1 0 0,-1 1 0 0 0,4 2 1 0 0,8 6 8 0 0,0-2 0 0 0,0 0 1 0 0,1 0-1 0 0,0-1 0 0 0,0-1 0 0 0,1 0 1 0 0,19 4-1 0 0,1 0 5 0 0,1-1 1 0 0,53 4-1 0 0,-56-8-9 0 0,64 7 34 0 0,120 1 1 0 0,-173-13-49 0 0,0-3 1 0 0,0-1-1 0 0,0-2 0 0 0,83-24 1 0 0,-113 26-9 0 0,-1-1 1 0 0,22-10-1 0 0,-32 13 10 0 0,0 0 0 0 0,0 1 0 0 0,0-1-1 0 0,0-1 1 0 0,-1 1 0 0 0,1 0 0 0 0,0-1-1 0 0,-1 1 1 0 0,0-1 0 0 0,1 0 0 0 0,-1 0-1 0 0,0 0 1 0 0,0 0 0 0 0,-1 0 0 0 0,3-4 0 0 0,-4 4 2 0 0,0 1 0 0 0,0 0 0 0 0,1 0 0 0 0,-2-1 0 0 0,1 1 0 0 0,0 0 0 0 0,0 0 0 0 0,-1-1 0 0 0,1 1 0 0 0,-1 0 0 0 0,0 0 0 0 0,1 0 0 0 0,-1 0 0 0 0,0 0 0 0 0,0 0 0 0 0,-1 0 0 0 0,1 0 0 0 0,0 0 0 0 0,-1 0 0 0 0,1 0 0 0 0,-1 1 0 0 0,-3-4 0 0 0,-2-1 0 0 0,-1-1 1 0 0,0 1-1 0 0,-15-9 1 0 0,7 6-2 0 0,0 1 1 0 0,-1 0-1 0 0,-1 1 1 0 0,1 1-1 0 0,-20-4 1 0 0,-25-3-12 0 0,-1 3 1 0 0,0 2-1 0 0,0 3 1 0 0,0 3-1 0 0,-91 8 1 0 0,126-4 10 0 0,-209 27-3 0 0,207-24 13 0 0,0 2 1 0 0,1 0-1 0 0,-1 3 0 0 0,1 0 1 0 0,-54 28-1 0 0,80-36-6 0 0,-1 0-1 0 0,1 1 1 0 0,0-1-1 0 0,0 0 1 0 0,0 1-1 0 0,0 0 1 0 0,1-1-1 0 0,-1 1 1 0 0,1 0-1 0 0,-1 1 0 0 0,1-1 1 0 0,0 0-1 0 0,-2 6 1 0 0,3-7 1 0 0,1 0 0 0 0,-1 0 0 0 0,1 1 0 0 0,0-1-1 0 0,0 0 1 0 0,0 0 0 0 0,0 0 0 0 0,0 0 0 0 0,1 0 0 0 0,-1 0 0 0 0,1 0 0 0 0,-1 0 0 0 0,1 0-1 0 0,0 0 1 0 0,0 0 0 0 0,0 0 0 0 0,0 0 0 0 0,0 0 0 0 0,0-1 0 0 0,0 1 0 0 0,0 0 0 0 0,1-1-1 0 0,-1 1 1 0 0,1-1 0 0 0,-1 1 0 0 0,1-1 0 0 0,0 0 0 0 0,1 2 0 0 0,13 7 4 0 0,0 1 0 0 0,1-2 0 0 0,0 0 0 0 0,0-1 1 0 0,19 5-1 0 0,91 26 2 0 0,-112-35-5 0 0,73 17 14 0 0,158 18 0 0 0,68-21 15 0 0,23-39-88 0 0,-300 17 57 0 0,1-3 0 0 0,-1-1-1 0 0,0-1 1 0 0,68-28 0 0 0,-100 34 0 0 0,1 1-1 0 0,-2-1 1 0 0,1 0-1 0 0,0 0 1 0 0,0-1 0 0 0,-1 1-1 0 0,0-1 1 0 0,0 0-1 0 0,4-5 1 0 0,-6 7-5 0 0,-1 0 0 0 0,1 0 1 0 0,-1-1-1 0 0,0 1 0 0 0,0 0 0 0 0,0 0 0 0 0,0-1 1 0 0,0 1-1 0 0,0-1 0 0 0,-1 1 0 0 0,1-1 1 0 0,-1 1-1 0 0,0-1 0 0 0,0 1 0 0 0,0-1 1 0 0,0 1-1 0 0,0-1 0 0 0,0 1 0 0 0,-1-1 1 0 0,1 1-1 0 0,-1-1 0 0 0,0 1 0 0 0,-1-5 1 0 0,-2 0-6 0 0,-1-1 1 0 0,0 1 0 0 0,0 1 0 0 0,0-1 0 0 0,-1 1 0 0 0,0 0 0 0 0,0 0 0 0 0,0 1 0 0 0,-1-1 0 0 0,0 1 0 0 0,0 1 0 0 0,-15-8 0 0 0,-10-3-32 0 0,-58-19 0 0 0,83 32 37 0 0,-69-19-106 0 0,-1 2 0 0 0,0 4 0 0 0,-96-6 0 0 0,-222 7-328 0 0,-26 29 27 0 0,73 20-18 0 0,-383 89 1 0 0,-331 131-147 0 0,648-150 427 0 0,-339 72-106 0 0,561-133 181 0 0,-179 34 260 0 0,320-70 225 0 0,57-9-364 0 0,62-9 37 0 0,12-2-253 0 0,137-36 1 0 0,-214 47 156 0 0,37-14-100 0 0,-37 14 98 0 0,-1 0 0 0 0,1-1 0 0 0,-1 1 0 0 0,0 0 0 0 0,1-1 1 0 0,-1 1-1 0 0,0-1 0 0 0,0 0 0 0 0,0 0 0 0 0,-1 0 0 0 0,1 0 1 0 0,2-3-1 0 0,-3 4 9 0 0,-1 0 0 0 0,0 0 0 0 0,0 0 0 0 0,0 1 0 0 0,0-1 0 0 0,1 0 0 0 0,-1 0 0 0 0,0 0 0 0 0,0 0 0 0 0,-1 0 0 0 0,1 1 0 0 0,0-1 0 0 0,0 0 0 0 0,0 0 0 0 0,0 0 0 0 0,-1 0 0 0 0,1 1 0 0 0,0-1 0 0 0,-1 0 0 0 0,1 0 0 0 0,-1 1 0 0 0,1-1 0 0 0,-1 0 1 0 0,1 1-1 0 0,-1-1 0 0 0,0 0 0 0 0,1 1 0 0 0,-1-1 0 0 0,0 1 0 0 0,1-1 0 0 0,-1 1 0 0 0,-1-1 0 0 0,-29-15-47 0 0,26 13 41 0 0,-21-7-20 0 0,0 0-1 0 0,-43-9 1 0 0,-98-14-14 0 0,-1 7 0 0 0,-229-5 0 0 0,-349 33-57 0 0,356 20 77 0 0,2 36 220 0 0,383-57-186 0 0,-29 6 104 0 0,0 1 0 0 0,1 2 1 0 0,-57 24-1 0 0,88-34-97 0 0,1 1-1 0 0,-1 0 0 0 0,1 0 1 0 0,-1-1-1 0 0,1 1 0 0 0,-1 0 1 0 0,1 0-1 0 0,0 0 0 0 0,-1 0 1 0 0,1 1-1 0 0,0-1 0 0 0,0 0 1 0 0,0 0-1 0 0,0 1 0 0 0,0-1 1 0 0,0 1-1 0 0,0-1 0 0 0,0 1 1 0 0,1-1-1 0 0,-1 1 0 0 0,1-1 1 0 0,-1 1-1 0 0,0 2 0 0 0,2-2-1 0 0,-1-1 0 0 0,1 1 0 0 0,0-1 0 0 0,0 1 0 0 0,0-1-1 0 0,-1 0 1 0 0,1 1 0 0 0,0-1 0 0 0,1 0 0 0 0,-1 0 0 0 0,0 0 0 0 0,0 0-1 0 0,0 0 1 0 0,1 0 0 0 0,-1 0 0 0 0,1 0 0 0 0,-1 0 0 0 0,0 0-1 0 0,1-1 1 0 0,0 1 0 0 0,-1-1 0 0 0,1 1 0 0 0,-1-1 0 0 0,1 0-1 0 0,2 1 1 0 0,17 4 62 0 0,0 0 0 0 0,32 2-1 0 0,77-4 87 0 0,-107-3-147 0 0,353-8 199 0 0,303-51 67 0 0,-154-12-63 0 0,-364 45-121 0 0,167-51 0 0 0,-318 74-90 0 0,15-4-1 0 0,44-20-1 0 0,-64 25-2 0 0,0-1 0 0 0,0 1 0 0 0,0-1-1 0 0,-1 0 1 0 0,1 0 0 0 0,-1 0 0 0 0,0-1-1 0 0,0 1 1 0 0,0-1 0 0 0,-1 0 0 0 0,1 0-1 0 0,-1-1 1 0 0,0 1 0 0 0,0-1 0 0 0,2-5-1 0 0,-4 7 1 0 0,0 1-1 0 0,-1-1 1 0 0,1 1-1 0 0,-1-1 0 0 0,0 1 1 0 0,0-1-1 0 0,0 1 1 0 0,0 0-1 0 0,-1-1 0 0 0,1 1 1 0 0,0-1-1 0 0,-1 1 1 0 0,0-1-1 0 0,0 1 1 0 0,1 0-1 0 0,-1-1 0 0 0,-1 1 1 0 0,1 0-1 0 0,0 0 1 0 0,0 0-1 0 0,-4-4 0 0 0,-2-1 3 0 0,0-1-1 0 0,0 1 1 0 0,-1 1 0 0 0,-8-7-1 0 0,-7-2-5 0 0,1 1-1 0 0,-2 1 1 0 0,0 1 0 0 0,-29-10-1 0 0,39 16 0 0 0,-53-19-5 0 0,0 3-1 0 0,-112-21 1 0 0,-144 1-23 0 0,-100 25 41 0 0,221 12-8 0 0,153-1-64 0 0,53 6 60 0 0,0 0 0 0 0,1 0 0 0 0,-1-1 1 0 0,0 0-1 0 0,0 0 0 0 0,6-2 0 0 0,10-3 1 0 0,120-14-10 0 0,195-14 33 0 0,303-33-63 0 0,-605 65 43 0 0,-24 2 8 0 0,1-1-1 0 0,-1 1 1 0 0,0-2 0 0 0,1 1 0 0 0,-1-1 0 0 0,0 0-1 0 0,0-1 1 0 0,0 0 0 0 0,13-7 0 0 0,-21 9 30 0 0,-11-1-32 0 0,-216-20 1 0 0,-15 15-14 0 0,167 6 7 0 0,-315-2-2 0 0,358 3-6 0 0,-102-7-38 0 0,133 7 41 0 0,0 0 1 0 0,0 0 0 0 0,-1 0 0 0 0,1 0-1 0 0,0 0 1 0 0,0 0 0 0 0,0 0-1 0 0,0 0 1 0 0,0 0 0 0 0,0 0 0 0 0,0 0-1 0 0,0 0 1 0 0,0 0 0 0 0,0 0-1 0 0,0 0 1 0 0,0 0 0 0 0,0 0 0 0 0,-1 0-1 0 0,1 0 1 0 0,0 0 0 0 0,0 0-1 0 0,0 0 1 0 0,0 0 0 0 0,0 0 0 0 0,0 0-1 0 0,0 0 1 0 0,0 0 0 0 0,0 0-1 0 0,0-1 1 0 0,0 1 0 0 0,0 0 0 0 0,0 0-1 0 0,0 0 1 0 0,0 0 0 0 0,0 0-1 0 0,0 0 1 0 0,0 0 0 0 0,0 0 0 0 0,0 0-1 0 0,0 0 1 0 0,0 0 0 0 0,0 0-1 0 0,0 0 1 0 0,0-1 0 0 0,0 1 0 0 0,0 0-1 0 0,0 0 1 0 0,0 0 0 0 0,0 0-1 0 0,0 0 1 0 0,0 0 0 0 0,0 0 0 0 0,0 0-1 0 0,0 0 1 0 0,0 0 0 0 0,0 0-1 0 0,0 0 1 0 0,0 0 0 0 0,0-1 0 0 0,0 1-1 0 0,0 0 1 0 0,0 0 0 0 0,0 0-1 0 0,0 0 1 0 0,0 0 0 0 0,8-5-7 0 0,18-5-5 0 0,249-27-11 0 0,7 21 2 0 0,-281 16 21 0 0,25-1-9 0 0,-31 3-13 0 0,-40 2-14 0 0,-666 45 13 0 0,681-49 93 0 0,84-7-78 0 0,-1 2 0 0 0,1 2-1 0 0,55 5 1 0 0,-77 4-537 0 0,-35-3 267 0 0,-4 2 78 0 0,0 0 0 0 0,-1 0-1 0 0,1-1 1 0 0,-1 0 0 0 0,0 0-1 0 0,-12 3 1 0 0,-3 1-324 0 0,-30 5 0 0 0,-120 21-6012 0 0,113-25 4316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9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74 580 0 0,'-4'-45'4432'0'0,"4"17"3787"0"0,0 29-8139 0 0,0 0-1 0 0,1 0 0 0 0,-1 1 1 0 0,1-1-1 0 0,-1 0 0 0 0,1 0 1 0 0,-1 1-1 0 0,1-1 0 0 0,0 0 1 0 0,-1 0-1 0 0,1 0 0 0 0,1 1 1 0 0,1 3 114 0 0,13 35 1328 0 0,-2 1 1 0 0,9 46 0 0 0,-6-23-476 0 0,42 139 914 0 0,-47-157-6144 0 0,-17-34-3154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61 339 568 0 0,'-11'-3'1162'0'0,"-20"-4"734"0"0,12 6 7353 0 0,94-17-4573 0 0,0 2-2842 0 0,110-28 1185 0 0,-163 37-2593 0 0,1-1 0 0 0,-1-1 0 0 0,0-2 0 0 0,-1 0 0 0 0,36-25 0 0 0,-52 32-350 0 0,-1-1 0 0 0,1 1 0 0 0,-1-1 0 0 0,0 0 0 0 0,0 0 0 0 0,-1-1-1 0 0,0 1 1 0 0,0-1 0 0 0,0 0 0 0 0,0 0 0 0 0,-1 0 0 0 0,0 0 0 0 0,0 0 0 0 0,-1 0-1 0 0,0 0 1 0 0,0-1 0 0 0,0 1 0 0 0,-1-1 0 0 0,0 1 0 0 0,0 0 0 0 0,0-1-1 0 0,-1 1 1 0 0,0 0 0 0 0,-3-10 0 0 0,3 14-28 0 0,2 2-42 0 0,-1-1-1 0 0,0 1 1 0 0,0 0-1 0 0,0-1 1 0 0,0 1-1 0 0,0-1 1 0 0,0 1-1 0 0,0 0 1 0 0,0-1-1 0 0,0 1 1 0 0,0 0-1 0 0,0-1 1 0 0,0 1-1 0 0,-1-1 1 0 0,1 1-1 0 0,0 0 1 0 0,0-1-1 0 0,0 1 1 0 0,0 0-1 0 0,-1-1 1 0 0,1 1-1 0 0,0 0 0 0 0,0-1 1 0 0,0 1-1 0 0,-1 0 1 0 0,1 0-1 0 0,0-1 1 0 0,-1 1-1 0 0,1 0 1 0 0,0 0-1 0 0,-1 0 1 0 0,1-1-1 0 0,0 1 1 0 0,-1 0-1 0 0,1 0 1 0 0,0 0-1 0 0,-1 0 1 0 0,1 0-1 0 0,0 0 1 0 0,-1 0-1 0 0,1-1 1 0 0,-1 1-1 0 0,1 0 1 0 0,0 0-1 0 0,-1 1 1 0 0,1-1-1 0 0,0 0 1 0 0,-1 0-1 0 0,1 0 1 0 0,-1 0-1 0 0,1 0 1 0 0,0 0-1 0 0,-1 0 1 0 0,1 1-1 0 0,0-1 1 0 0,-1 0-1 0 0,0 1 1 0 0,1-1 6 0 0,0 1 0 0 0,-1 0 0 0 0,1-1 0 0 0,-1 1 1 0 0,1 0-1 0 0,0-1 0 0 0,-1 1 0 0 0,1 0 0 0 0,0 0 0 0 0,0 0 1 0 0,-1-1-1 0 0,1 1 0 0 0,0 0 0 0 0,0 0 0 0 0,0 0 0 0 0,0-1 1 0 0,0 1-1 0 0,1 1 0 0 0,-1 0 27 0 0,-2 24 189 0 0,1 0 1 0 0,2 0-1 0 0,0 0 1 0 0,2 0-1 0 0,1 0 1 0 0,1-1 0 0 0,12 39-1 0 0,-13-51-179 0 0,1 0 0 0 0,0 0 1 0 0,0-1-1 0 0,1 0 0 0 0,10 15 0 0 0,-13-22-196 0 0,1-1 0 0 0,-1 0 1 0 0,1 0-1 0 0,-1 0 0 0 0,1-1 0 0 0,0 0 0 0 0,1 1 0 0 0,-1-1 1 0 0,1-1-1 0 0,-1 1 0 0 0,1-1 0 0 0,0 1 0 0 0,0-1 1 0 0,0-1-1 0 0,0 1 0 0 0,8 1 0 0 0,16 0-1971 0 0,-24-2 1144 0 0,-1-1-1 0 0,1-1 1 0 0,-1 1 0 0 0,0 0 0 0 0,1-1 0 0 0,-1 0 0 0 0,9-3 0 0 0,5-5-1975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1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19 221 200 0 0,'-2'-3'385'0'0,"0"0"-1"0"0,0 1 1 0 0,0-2-1 0 0,0 1 1 0 0,1 0 0 0 0,-1 0-1 0 0,1 0 1 0 0,0-1-1 0 0,0 1 1 0 0,0-1 0 0 0,1 1-1 0 0,-1-1 1 0 0,1 1-1 0 0,0-1 1 0 0,0 1 0 0 0,0-1-1 0 0,0 1 1 0 0,1-5-1 0 0,1 3 99 0 0,-1 0-1 0 0,1 0 1 0 0,0 0-1 0 0,1 0 1 0 0,-1 0-1 0 0,1 1 0 0 0,0-1 1 0 0,0 1-1 0 0,0 0 1 0 0,1 0-1 0 0,5-6 1 0 0,3 0 49 0 0,0 1 1 0 0,0-1 0 0 0,1 2-1 0 0,0 0 1 0 0,0 0 0 0 0,1 2-1 0 0,0-1 1 0 0,0 2 0 0 0,0 0-1 0 0,1 1 1 0 0,0 0 0 0 0,0 1-1 0 0,0 0 1 0 0,0 2 0 0 0,0 0-1 0 0,1 0 1 0 0,20 3 0 0 0,-29-1-386 0 0,0 0-1 0 0,0 1 1 0 0,0 0 0 0 0,0 0 0 0 0,0 1 0 0 0,0 0 0 0 0,-1 0-1 0 0,1 0 1 0 0,-1 1 0 0 0,0 0 0 0 0,0 0 0 0 0,0 1 0 0 0,0-1-1 0 0,-1 2 1 0 0,0-1 0 0 0,0 0 0 0 0,0 1 0 0 0,4 6-1 0 0,-5-4-49 0 0,0-1-1 0 0,-1 1 0 0 0,0-1 0 0 0,0 1 0 0 0,0 0 0 0 0,-1 0 0 0 0,0 0 0 0 0,-1 1 0 0 0,0-1 0 0 0,0 0 0 0 0,0 1 0 0 0,-1-1 0 0 0,-1 0 0 0 0,1 1 0 0 0,-5 14 0 0 0,-7 22 108 0 0,-3-1 0 0 0,-1-1 0 0 0,-42 78 1 0 0,-6 15 220 0 0,61-131-375 0 0,1 1 0 0 0,1-1 1 0 0,-1 1-1 0 0,1-1 0 0 0,0 1 1 0 0,0 0-1 0 0,0 0 0 0 0,1-1 1 0 0,0 1-1 0 0,1 7 0 0 0,-1-11-16 0 0,1 0 0 0 0,-1 0-1 0 0,1 0 1 0 0,-1 0 0 0 0,1 0-1 0 0,0 0 1 0 0,0 0 0 0 0,0 0-1 0 0,0 0 1 0 0,0-1 0 0 0,1 1-1 0 0,-1 0 1 0 0,0-1 0 0 0,1 1-1 0 0,-1-1 1 0 0,1 1 0 0 0,0-1-1 0 0,-1 0 1 0 0,1 1 0 0 0,0-1-1 0 0,0 0 1 0 0,0 0 0 0 0,0 0-1 0 0,0-1 1 0 0,0 1 0 0 0,0 0-1 0 0,0-1 1 0 0,0 0 0 0 0,0 1-1 0 0,3-1 1 0 0,14 2 184 0 0,1-1-1 0 0,0-1 1 0 0,0-1-1 0 0,35-6 1 0 0,79-25 1226 0 0,-83 18-1259 0 0,-19 5-2583 0 0,-20 5 6 0 0,-1 1 0 0 0,1 0-1 0 0,0 1 1 0 0,22-2 0 0 0,-28 3-763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0 484 0 0,'-2'5'15651'0'0,"1"19"-12224"0"0,2 15-4422 0 0,0-17 3445 0 0,1 0-1737 0 0,1-1 0 0 0,1 0 1 0 0,1 0-1 0 0,8 23 1 0 0,0-24-2390 0 0,-3-13-3642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181 265 184 0 0,'-29'-43'4717'0'0,"-66"-75"1"0"0,62 79-1282 0 0,33 39-3419 0 0,-17-23 2504 0 0,16 23-2329 0 0,1-1 0 0 0,-1 0-1 0 0,0 0 1 0 0,1 0 0 0 0,-1 0-1 0 0,1 0 1 0 0,-1 0 0 0 0,1 0-1 0 0,0 0 1 0 0,-1 0 0 0 0,1 0-1 0 0,0 0 1 0 0,0 0 0 0 0,-1 0-1 0 0,1 0 1 0 0,0 0 0 0 0,0 0-1 0 0,0 0 1 0 0,1 0 0 0 0,-1 0-1 0 0,0 0 1 0 0,0-1 0 0 0,0 1 0 0 0,1-1-1 0 0,2 0-256 0 0,-1 0-1 0 0,0 1 0 0 0,0-1 1 0 0,1 1-1 0 0,-1 0 1 0 0,1-1-1 0 0,-1 1 1 0 0,1 1-1 0 0,0-1 0 0 0,-1 0 1 0 0,1 0-1 0 0,0 1 1 0 0,-1 0-1 0 0,1-1 1 0 0,0 1-1 0 0,0 0 0 0 0,-1 0 1 0 0,1 1-1 0 0,0-1 1 0 0,0 1-1 0 0,-1-1 0 0 0,1 1 1 0 0,0 0-1 0 0,4 2 1 0 0,68 22-6347 0 0,-49-16 4299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20 0 0,'1'13'1284'0'0,"0"0"1"0"0,1-1-1 0 0,0 0 1 0 0,1 1-1 0 0,7 18 1 0 0,28 59 3302 0 0,-26-63-3638 0 0,46 91 2700 0 0,24 57 1440 0 0,-58-124-3560 0 0,-22-47-1514 0 0,0-1 0 0 0,0 0 1 0 0,0 0-1 0 0,1 0 1 0 0,-1 0-1 0 0,1 0 0 0 0,0 0 1 0 0,0 0-1 0 0,0-1 0 0 0,0 0 1 0 0,6 4-1 0 0,-8-5-651 0 0,2-6-2050 0 0,-3 5 2636 0 0,0 0-1 0 0,0-1 1 0 0,1 1 0 0 0,-1 0-1 0 0,0-1 1 0 0,0 1-1 0 0,0 0 1 0 0,0 0 0 0 0,1-1-1 0 0,-1 1 1 0 0,0 0-1 0 0,0-1 1 0 0,0 1-1 0 0,0 0 1 0 0,0-1 0 0 0,0 1-1 0 0,0 0 1 0 0,0-1-1 0 0,0 1 1 0 0,0 0 0 0 0,0-1-1 0 0,0 1 1 0 0,0 0-1 0 0,0-1 1 0 0,0 1 0 0 0,0 0-1 0 0,0-1 1 0 0,0 1-1 0 0,0 0 1 0 0,-1 0 0 0 0,1-1-1 0 0,0 1 1 0 0,-1-1-1 0 0,-33-51-6511 0 0,9 21 4487 0 0</inkml:trace>
  <inkml:trace contextRef="#ctx0" brushRef="#br0" timeOffset="1">122 332 1900 0 0,'-23'-22'784'0'0,"-37"-39"982"0"0,55 55-1331 0 0,1 1 0 0 0,-1-1 0 0 0,1-1 0 0 0,0 1 0 0 0,1-1 0 0 0,0 1 0 0 0,0-1 0 0 0,-4-13 0 0 0,7 18-324 0 0,0 1-1 0 0,0 0 1 0 0,0-1-1 0 0,0 1 0 0 0,0-1 1 0 0,0 1-1 0 0,0 0 1 0 0,0-1-1 0 0,1 1 0 0 0,-1 0 1 0 0,1-1-1 0 0,-1 1 1 0 0,1 0-1 0 0,-1-1 1 0 0,1 1-1 0 0,0-1 0 0 0,2-3 222 0 0,-1 0-62 0 0,1-1 0 0 0,0 1 1 0 0,1-1-1 0 0,-1 1 0 0 0,1 0 0 0 0,0 0 0 0 0,0 1 0 0 0,1-1 0 0 0,-1 1 0 0 0,1 0 0 0 0,9-6 0 0 0,2 1 461 0 0,0-1 0 0 0,27-10-1 0 0,-28 15-247 0 0,0 0-1 0 0,0 1 0 0 0,1 0 0 0 0,0 1 0 0 0,-1 1 0 0 0,1 1 1 0 0,0 0-1 0 0,0 1 0 0 0,27 3 0 0 0,-31-2-175 0 0,1 1 1 0 0,-1 1-1 0 0,0 0 0 0 0,1 0 1 0 0,-1 2-1 0 0,-1-1 0 0 0,1 1 1 0 0,-1 1-1 0 0,0 0 0 0 0,0 1 1 0 0,0 0-1 0 0,14 14 0 0 0,-23-20-228 0 0,0 1 0 0 0,0 0 0 0 0,0 0 0 0 0,0 0 0 0 0,-1 1 0 0 0,1-1 0 0 0,-1 0 0 0 0,0 0 0 0 0,0 1 0 0 0,0-1 0 0 0,0 1 0 0 0,0-1 0 0 0,0 1 0 0 0,0 0 0 0 0,-1-1 0 0 0,1 1 1 0 0,-1 0-1 0 0,0-1 0 0 0,0 5 0 0 0,-1-3 7 0 0,0 0 1 0 0,0 0 0 0 0,0 0-1 0 0,-1 0 1 0 0,1 0 0 0 0,-1-1 0 0 0,0 1-1 0 0,0 0 1 0 0,0-1 0 0 0,0 0-1 0 0,-5 6 1 0 0,-3 1 21 0 0,-1 0 1 0 0,0 0-1 0 0,0-1 0 0 0,-1-1 1 0 0,0 0-1 0 0,-16 8 0 0 0,-44 15-1276 0 0,16-8-3572 0 0,47-17-1742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6453 0 0,'5'4'2189'0'0,"-1"1"0"0"0,0-1 1 0 0,0 1-1 0 0,-1 0 0 0 0,6 9 1 0 0,-7-10-1810 0 0,0-1 1 0 0,0 1 0 0 0,1 0 0 0 0,-1-1-1 0 0,1 1 1 0 0,0-1 0 0 0,0 0 0 0 0,0 0-1 0 0,1 0 1 0 0,-1-1 0 0 0,1 1-1 0 0,7 3 1 0 0,-4-3-74 0 0,0-1 1 0 0,0 0-1 0 0,0-1 0 0 0,1 1 0 0 0,-1-2 1 0 0,1 1-1 0 0,13-1 0 0 0,-18 0-175 0 0,-2 0-104 0 0,1 0 0 0 0,-1 0 0 0 0,0-1 0 0 0,0 1 0 0 0,0 0 0 0 0,0 0 0 0 0,0-1 0 0 0,0 1 0 0 0,0 0 0 0 0,0-1 0 0 0,0 1 0 0 0,0-1-1 0 0,0 0 1 0 0,0 1 0 0 0,-1-1 0 0 0,1 0 0 0 0,0 1 0 0 0,0-1 0 0 0,-1 0 0 0 0,1 0 0 0 0,0 0 0 0 0,-1 1 0 0 0,1-1 0 0 0,0-2 0 0 0,0 2-40 0 0,-1 0 0 0 0,0 1 0 0 0,0-1 0 0 0,0 0 1 0 0,0 0-1 0 0,0 1 0 0 0,0-1 0 0 0,0 0 1 0 0,0 0-1 0 0,-1 1 0 0 0,1-1 0 0 0,0 0 1 0 0,0 1-1 0 0,-1-1 0 0 0,1 0 0 0 0,0 0 0 0 0,-1 1 1 0 0,1-1-1 0 0,0 1 0 0 0,-1-1 0 0 0,1 0 1 0 0,-1 1-1 0 0,1-1 0 0 0,-1 1 0 0 0,1-1 1 0 0,-1 1-1 0 0,0-1 0 0 0,1 1 0 0 0,-1 0 0 0 0,0-1 1 0 0,1 1-1 0 0,-1 0 0 0 0,0-1 0 0 0,1 1 1 0 0,-1 0-1 0 0,0 0 0 0 0,0 0 0 0 0,1 0 1 0 0,-2-1-1 0 0,-1 0-131 0 0,1 1 0 0 0,0-1 0 0 0,-1 0 1 0 0,1 1-1 0 0,-1 0 0 0 0,1-1 0 0 0,-1 1 0 0 0,1 0 0 0 0,-1 0 1 0 0,1 0-1 0 0,-1 1 0 0 0,1-1 0 0 0,-1 1 0 0 0,1-1 1 0 0,-1 1-1 0 0,1 0 0 0 0,0 0 0 0 0,-1 0 0 0 0,1 0 0 0 0,0 0 1 0 0,0 1-1 0 0,0-1 0 0 0,0 0 0 0 0,0 1 0 0 0,0 0 1 0 0,0-1-1 0 0,1 1 0 0 0,-3 3 0 0 0,3 5-3483 0 0,11 1-3213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57 172 0 0,'1'-16'-1492'0'0,"2"-25"23566"0"0,-3 46-19095 0 0,-1 8-3281 0 0,-1 4 885 0 0,-1 0 0 0 0,0 0 1 0 0,-2 0-1 0 0,0-1 0 0 0,-13 30 0 0 0,8-22 39 0 0,-7 27 0 0 0,13-35-316 0 0,1-1 1 0 0,0 1-1 0 0,1-1 1 0 0,-1 31 0 0 0,4-39-229 0 0,-1 0 0 0 0,1-1 0 0 0,1 1 0 0 0,-1-1 1 0 0,1 1-1 0 0,0-1 0 0 0,0 0 0 0 0,1 0 0 0 0,0 0 1 0 0,0 0-1 0 0,0 0 0 0 0,1 0 0 0 0,0-1 0 0 0,6 7 0 0 0,0-2-13 0 0,1 0 0 0 0,1-1-1 0 0,-1 0 1 0 0,1-1-1 0 0,1 0 1 0 0,-1-1-1 0 0,1-1 1 0 0,1 0-1 0 0,-1-1 1 0 0,1 0-1 0 0,0-1 1 0 0,20 4-1 0 0,-16-5-176 0 0,0-1 0 0 0,1 0 0 0 0,-1-1-1 0 0,0-1 1 0 0,0-1 0 0 0,0 0 0 0 0,0-2 0 0 0,0 0-1 0 0,28-9 1 0 0,-33 8-42 0 0,-1-2-1 0 0,1 0 1 0 0,-1 0-1 0 0,16-12 1 0 0,-22 14 98 0 0,0-1-1 0 0,0 1 1 0 0,-1-1 0 0 0,0 0 0 0 0,0-1-1 0 0,0 1 1 0 0,-1-1 0 0 0,1 0 0 0 0,5-11-1 0 0,-10 16 774 0 0,0 5-541 0 0,-5 32 284 0 0,3-1 1 0 0,1 1-1 0 0,1 0 0 0 0,8 47 1 0 0,-7-73-392 0 0,1 0 0 0 0,0 0 0 0 0,6 14 0 0 0,-7-20-332 0 0,0-1-1 0 0,0 0 1 0 0,1 0 0 0 0,0 1 0 0 0,-1-1 0 0 0,1 0 0 0 0,0 0 0 0 0,1-1 0 0 0,-1 1 0 0 0,0 0 0 0 0,1-1-1 0 0,5 5 1 0 0,-4-5-2626 0 0,3 1 387 0 0,1-5-3116 0 0,7-3 2481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67 292 0 0,'9'-13'3194'0'0,"-8"12"-2337"0"0,-1 0 0 0 0,1-1 0 0 0,0 1 0 0 0,-1 0 0 0 0,1 0 0 0 0,-1 0 0 0 0,0-1 0 0 0,1 1 0 0 0,-1 0 0 0 0,0 0-1 0 0,1-1 1 0 0,-1 1 0 0 0,0 0 0 0 0,0-1 0 0 0,0 1 0 0 0,-1-3 0 0 0,-2 6 215 0 0,1-1-820 0 0,1 1 0 0 0,-1-1 0 0 0,0 0 0 0 0,1 1-1 0 0,-1-1 1 0 0,1 1 0 0 0,0-1 0 0 0,-1 1 0 0 0,1 0-1 0 0,0-1 1 0 0,0 1 0 0 0,0 0 0 0 0,0 0 0 0 0,0 0-1 0 0,1 0 1 0 0,-1 0 0 0 0,1 0 0 0 0,-1 0 0 0 0,1 0-1 0 0,0 0 1 0 0,-1 0 0 0 0,1 0 0 0 0,0 0 0 0 0,0 0-1 0 0,1 0 1 0 0,-1 0 0 0 0,0 0 0 0 0,1 0 0 0 0,-1 0-1 0 0,1 0 1 0 0,-1 0 0 0 0,3 3 0 0 0,-3-4-177 0 0,1-1 0 0 0,0 1 1 0 0,0 0-1 0 0,-1 0 0 0 0,1-1 1 0 0,0 1-1 0 0,0 0 0 0 0,0-1 1 0 0,0 1-1 0 0,0-1 0 0 0,0 1 1 0 0,0-1-1 0 0,0 0 0 0 0,0 1 1 0 0,0-1-1 0 0,0 0 0 0 0,0 0 1 0 0,0 0-1 0 0,0 0 0 0 0,1 0 1 0 0,-1 0-1 0 0,0 0 0 0 0,0 0 1 0 0,1 0-1 0 0,1-1 27 0 0,0 1 0 0 0,-1-1 0 0 0,1 0 0 0 0,0 1 0 0 0,-1-1 0 0 0,1 0 0 0 0,-1-1 0 0 0,1 1 0 0 0,2-2 0 0 0,0-1-2 0 0,0-1-1 0 0,0 0 1 0 0,0 0-1 0 0,0 0 1 0 0,-1-1-1 0 0,0 0 1 0 0,0 1-1 0 0,0-1 1 0 0,-1-1-1 0 0,0 1 0 0 0,3-9 1 0 0,-6 14-91 0 0,-1-1-117 0 0,1 1 22 0 0,0 0 1 0 0,0 0 0 0 0,-1 1 0 0 0,1-1-1 0 0,-1 0 1 0 0,1 0 0 0 0,0 1 0 0 0,-1-1-1 0 0,0 0 1 0 0,1 1 0 0 0,-1-1 0 0 0,1 1-1 0 0,-1-1 1 0 0,0 1 0 0 0,1-1-1 0 0,-1 1 1 0 0,0-1 0 0 0,1 1 0 0 0,-1-1-1 0 0,0 1 1 0 0,0 0 0 0 0,0-1 0 0 0,-1 1-889 0 0,-11 25-9777 0 0,13-16 7708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1 324 0 0,'-4'13'1640'0'0,"1"1"1"0"0,1 0-1 0 0,0 0 0 0 0,0-1 1 0 0,2 1-1 0 0,0 14 0 0 0,1-24-1246 0 0,-1 0-1 0 0,1-1 0 0 0,0 1 1 0 0,0-1-1 0 0,0 1 0 0 0,0-1 0 0 0,0 0 1 0 0,1 1-1 0 0,-1-1 0 0 0,1 0 0 0 0,0 0 1 0 0,0 0-1 0 0,1 0 0 0 0,-1 0 1 0 0,0-1-1 0 0,1 1 0 0 0,0-1 0 0 0,-1 1 1 0 0,1-1-1 0 0,0 0 0 0 0,0 0 1 0 0,0 0-1 0 0,1-1 0 0 0,-1 1 0 0 0,0-1 1 0 0,1 0-1 0 0,-1 0 0 0 0,6 2 0 0 0,-4-2-11 0 0,-1-1 0 0 0,1 1 0 0 0,0-1 0 0 0,-1 1 0 0 0,1-1 0 0 0,0-1 0 0 0,-1 1 0 0 0,1-1 0 0 0,-1 1 0 0 0,10-4 0 0 0,-12 3-223 0 0,1 0-1 0 0,-1 0 1 0 0,1 0-1 0 0,-1-1 1 0 0,1 1-1 0 0,-1-1 1 0 0,0 1-1 0 0,0-1 1 0 0,0 0-1 0 0,0 0 1 0 0,0 0-1 0 0,0 0 1 0 0,0 0-1 0 0,0-1 1 0 0,-1 1-1 0 0,1 0 1 0 0,-1-1-1 0 0,2-4 1 0 0,-3 6-119 0 0,1 1 1 0 0,-1-1-1 0 0,0 1 1 0 0,0-1-1 0 0,0 1 1 0 0,0-1-1 0 0,1 0 1 0 0,-1 1-1 0 0,0-1 1 0 0,0 1-1 0 0,0-1 1 0 0,0 0-1 0 0,0 1 1 0 0,0-1-1 0 0,0 1 1 0 0,-1-1-1 0 0,1 0 1 0 0,0 1-1 0 0,0-1 1 0 0,0 1-1 0 0,0-1 1 0 0,-1 1-1 0 0,1-1 1 0 0,0 1-1 0 0,-1-1 1 0 0,1 1-1 0 0,0-1 1 0 0,-1 1-1 0 0,1-1 1 0 0,-2 0-1 0 0,1 0 12 0 0,0 1 0 0 0,-1-1 0 0 0,1 1 0 0 0,0-1-1 0 0,-1 1 1 0 0,1 0 0 0 0,-1-1 0 0 0,1 1 0 0 0,-1 0 0 0 0,1 0-1 0 0,-1 0 1 0 0,-1 0 0 0 0,-1 1-68 0 0,1-1 0 0 0,-1 1 0 0 0,1-1 0 0 0,-1 1 0 0 0,1 0 0 0 0,0 0-1 0 0,-1 1 1 0 0,1-1 0 0 0,0 0 0 0 0,0 1 0 0 0,-3 2 0 0 0,-1 3-743 0 0,-13 15-2228 0 0,14-6-7479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20 114 144 0 0,'-15'-14'3837'0'0,"15"14"-3651"0"0,-1-1-1 0 0,1 1 1 0 0,-1-1 0 0 0,1 1 0 0 0,0-1-1 0 0,-1 1 1 0 0,1 0 0 0 0,0-1-1 0 0,0 1 1 0 0,-1-1 0 0 0,1 1 0 0 0,0-1-1 0 0,0 1 1 0 0,0-1 0 0 0,-1 1-1 0 0,1-1 1 0 0,0 0 0 0 0,0 1-1 0 0,0-1 1 0 0,0 1 0 0 0,0-1 0 0 0,0 1-1 0 0,0-1 1 0 0,0 1 0 0 0,1-1-1 0 0,-1 1 1 0 0,0-1 0 0 0,0 1 0 0 0,0-1-1 0 0,1 0 1 0 0,0 0-40 0 0,1 0 1 0 0,-1 1-1 0 0,0-1 1 0 0,1 0-1 0 0,-1 1 1 0 0,1 0-1 0 0,-1-1 0 0 0,1 1 1 0 0,-1 0-1 0 0,1-1 1 0 0,-1 1-1 0 0,1 0 1 0 0,-1 0-1 0 0,2 1 0 0 0,342 9 4055 0 0,-171-10-3263 0 0,389-1 602 0 0,-198-5-764 0 0,-134 1-389 0 0,687-6 1306 0 0,179-28 946 0 0,-873 28-2338 0 0,-115 5-134 0 0,158-4 231 0 0,-248 11-4632 0 0,-30 2-2400 0 0,1-2 7219 0 0,-13 2-3103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10 144 0 0,'-8'-4'9884'0'0,"6"28"-8643"0"0,1-1 0 0 0,1 0 0 0 0,6 40 0 0 0,-1-2-80 0 0,13 292 2299 0 0,9 146-130 0 0,-21-442-2590 0 0,2-1 0 0 0,25 92-1 0 0,-31-141-624 0 0,0-1 0 0 0,0 0 1 0 0,1 1-1 0 0,0-1 0 0 0,0-1 0 0 0,0 1 0 0 0,1 0 0 0 0,0-1 0 0 0,0 0 0 0 0,0 1 0 0 0,1-2 0 0 0,0 1 0 0 0,0 0 0 0 0,0-1 1 0 0,0 0-1 0 0,1 0 0 0 0,10 5 0 0 0,1-2 15 0 0,0-1 1 0 0,0 0-1 0 0,0-1 1 0 0,1-1-1 0 0,27 2 1 0 0,257 16 449 0 0,6-23-189 0 0,-100-2-186 0 0,192 3 55 0 0,279-2 462 0 0,-216 0-132 0 0,53-4-100 0 0,-1-28-23 0 0,-461 30-195 0 0,82-12 501 0 0,-123 14-773 0 0,-1 2 0 0 0,-2-1 0 0 0,0-1 0 0 0,-3 1 0 0 0,5 0 0 0 0,-2-1 0 0 0,-2 0 0 0 0,-1-2 0 0 0,2 0 0 0 0,-2 0 0 0 0,-4 2 0 0 0,0 0 0 0 0,0-1 0 0 0,1 1 0 0 0,-1-1 0 0 0,-1 0 0 0 0,1 1 0 0 0,0-1 0 0 0,3-6 0 0 0,5-3 0 0 0,-1-13 0 0 0,-10 25 0 0 0,9-26 0 0 0,8-46 0 0 0,7-216 0 0 0,-14-1 0 0 0,1-108 0 0 0,-16 254 0 0 0,5 142-185 0 0,0-1 0 0 0,0 1 0 0 0,0-1 0 0 0,0 1 0 0 0,0-1 0 0 0,0 1 0 0 0,1-1 0 0 0,-1 1-1 0 0,0 0 1 0 0,1-1 0 0 0,-1 1 0 0 0,1-1 0 0 0,-1 1 0 0 0,1 0 0 0 0,0 0 0 0 0,0-1 0 0 0,0 1 0 0 0,-1 0 0 0 0,1 0 0 0 0,0 0 0 0 0,0 0 0 0 0,1 0 0 0 0,-1 0 0 0 0,0 0-1 0 0,0 0 1 0 0,0 0 0 0 0,1 1 0 0 0,-1-1 0 0 0,0 0 0 0 0,1 1 0 0 0,1-1 0 0 0,9-6-2291 0 0,20-16-1587 0 0,4-6 583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23 500 0 0,'-2'-3'808'0'0,"0"0"0"0"0,0 1-1 0 0,-1 0 1 0 0,1-1 0 0 0,-1 1 0 0 0,1 0 0 0 0,-4-2-1 0 0,5 4-681 0 0,1-1 0 0 0,0 1 0 0 0,-1 0-1 0 0,1 0 1 0 0,-1 0 0 0 0,1 0 0 0 0,0 0-1 0 0,-1 0 1 0 0,1 0 0 0 0,-1 0 0 0 0,1 0 0 0 0,0 0-1 0 0,-1 0 1 0 0,1 0 0 0 0,0 0 0 0 0,-1 0-1 0 0,1 0 1 0 0,-1 0 0 0 0,1 0 0 0 0,0 0-1 0 0,-1 0 1 0 0,1 1 0 0 0,0-1 0 0 0,-1 0-1 0 0,1 0 1 0 0,0 1 0 0 0,-1-1 0 0 0,0 1 18 0 0,0 0 0 0 0,1 1 0 0 0,-1-1 0 0 0,0 0-1 0 0,1 1 1 0 0,-1-1 0 0 0,0 0 0 0 0,1 1 0 0 0,0-1 0 0 0,-1 1 0 0 0,1-1 0 0 0,0 2 0 0 0,-7 42 1782 0 0,3 0 1 0 0,1 67-1 0 0,5-82-2464 0 0,1 0-1 0 0,11 45 1 0 0,-13-71-237 0 0,3 10 388 0 0,-6-5-5042 0 0,-3-1 3726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495 150 156 0 0,'1'-3'362'0'0,"0"0"0"0"0,0 0 0 0 0,0-1 0 0 0,-1 1 0 0 0,1 0 0 0 0,-1-1 0 0 0,0 1 0 0 0,0-1 0 0 0,0 1 0 0 0,0 0-1 0 0,-1-1 1 0 0,1 1 0 0 0,-1 0 0 0 0,0-1 0 0 0,0 1 0 0 0,0 0 0 0 0,-3-4 0 0 0,1 2 17 0 0,0 1-1 0 0,0 0 1 0 0,-1-1 0 0 0,1 2-1 0 0,-1-1 1 0 0,0 0 0 0 0,0 1-1 0 0,-1 0 1 0 0,1 0 0 0 0,-8-4-1 0 0,1 2-4 0 0,0 0 0 0 0,0 1-1 0 0,-1 0 1 0 0,1 1 0 0 0,-1 0 0 0 0,1 1-1 0 0,-1 1 1 0 0,0-1 0 0 0,0 2-1 0 0,0 0 1 0 0,0 0 0 0 0,1 1 0 0 0,-1 1-1 0 0,0 0 1 0 0,0 0 0 0 0,-11 5-1 0 0,7-2-13 0 0,0 0 0 0 0,1 1-1 0 0,-1 1 1 0 0,1 1 0 0 0,1 0 0 0 0,-1 1-1 0 0,2 1 1 0 0,-1 0 0 0 0,1 0-1 0 0,-19 22 1 0 0,26-25-171 0 0,0 0 1 0 0,1 0-1 0 0,0 1 1 0 0,0 0-1 0 0,1 0 1 0 0,0 0-1 0 0,1 0 1 0 0,-1 1-1 0 0,2-1 1 0 0,-1 1-1 0 0,1 0 1 0 0,0 0-1 0 0,1 0 1 0 0,0 0-1 0 0,1 0 1 0 0,0 0-1 0 0,0 1 1 0 0,1-1-1 0 0,0 0 1 0 0,0 0-1 0 0,1 0 1 0 0,0 0-1 0 0,5 10 1 0 0,-3-8-85 0 0,1 1 1 0 0,1-1 0 0 0,0 0 0 0 0,1-1 0 0 0,0 1 0 0 0,0-1-1 0 0,1-1 1 0 0,0 1 0 0 0,1-2 0 0 0,0 1 0 0 0,1-1-1 0 0,-1 0 1 0 0,2-1 0 0 0,-1 0 0 0 0,1 0 0 0 0,14 5 0 0 0,-3-3-50 0 0,1-1 0 0 0,0 0 1 0 0,0-2-1 0 0,0-1 0 0 0,27 2 1 0 0,-38-5-86 0 0,1-2 0 0 0,-1 1 1 0 0,0-1-1 0 0,1-1 1 0 0,-1-1-1 0 0,0 1 0 0 0,0-2 1 0 0,0 0-1 0 0,0 0 0 0 0,0-1 1 0 0,19-9-1 0 0,-27 10 17 0 0,1 0 0 0 0,-1 0 0 0 0,1-1 0 0 0,-1 1 0 0 0,0-1 0 0 0,0 0 0 0 0,-1 0 0 0 0,1-1 0 0 0,-1 1 0 0 0,0-1 0 0 0,0 1 0 0 0,0-1 0 0 0,-1 0-1 0 0,0 0 1 0 0,0 0 0 0 0,0-1 0 0 0,0 1 0 0 0,-1 0 0 0 0,0-1 0 0 0,0 1 0 0 0,-1-1 0 0 0,1 1 0 0 0,-1-1 0 0 0,0 1 0 0 0,-1-1 0 0 0,-1-8 0 0 0,0-1-1 0 0,-1 1 0 0 0,-1 0 0 0 0,0 1 0 0 0,-1-1 0 0 0,0 1 1 0 0,-1 0-1 0 0,-1 0 0 0 0,0 0 0 0 0,-10-12 0 0 0,0 3-63 0 0,-1 0-1 0 0,-1 2 1 0 0,-1 0-1 0 0,-1 2 0 0 0,-1 0 1 0 0,0 1-1 0 0,-1 1 1 0 0,-1 1-1 0 0,0 1 1 0 0,-1 2-1 0 0,0 0 1 0 0,-1 2-1 0 0,-32-9 1 0 0,9 9-735 0 0,46 10 623 0 0,0-1-1 0 0,-1 1 1 0 0,1 0-1 0 0,-1 0 1 0 0,1 0-1 0 0,-1 1 1 0 0,1-1-1 0 0,0 1 1 0 0,-1 0-1 0 0,1 0 1 0 0,0 0-1 0 0,-4 2 1 0 0,6-3 96 0 0,1 1 0 0 0,-1-1 0 0 0,1 1 1 0 0,-1-1-1 0 0,1 1 0 0 0,-1-1 0 0 0,1 1 1 0 0,0-1-1 0 0,-1 1 0 0 0,1 0 0 0 0,0-1 1 0 0,-1 1-1 0 0,1 0 0 0 0,0-1 1 0 0,0 1-1 0 0,0 0 0 0 0,-1-1 0 0 0,1 1 1 0 0,0 0-1 0 0,0-1 0 0 0,0 1 0 0 0,0 0 1 0 0,0-1-1 0 0,0 1 0 0 0,0 0 0 0 0,1-1 1 0 0,-1 1-1 0 0,0 0 0 0 0,0-1 0 0 0,1 1 1 0 0,-1 0-1 0 0,0-1 0 0 0,0 1 0 0 0,1-1 1 0 0,-1 1-1 0 0,1 0 0 0 0,18 25-3290 0 0,-15-22 2695 0 0,16 17-1854 0 0,10 7 366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14 104 236 0 0,'-1'-1'184'0'0,"-1"-1"0"0"0,1 0 0 0 0,0 0 0 0 0,-1 0 0 0 0,1 0 0 0 0,0 0-1 0 0,0-1 1 0 0,1 1 0 0 0,-1 0 0 0 0,0 0 0 0 0,1-1 0 0 0,-1 1 0 0 0,1 0 0 0 0,0-1 0 0 0,0 1 0 0 0,0 0 0 0 0,0-1 0 0 0,1-3 0 0 0,0 4 14 0 0,0 0 1 0 0,0 0-1 0 0,0 0 1 0 0,1 0-1 0 0,-1 0 1 0 0,1 0-1 0 0,-1 0 1 0 0,1 0-1 0 0,0 0 1 0 0,-1 1-1 0 0,1-1 1 0 0,0 1-1 0 0,0 0 1 0 0,0-1 0 0 0,1 1-1 0 0,-1 0 1 0 0,0 0-1 0 0,3-1 1 0 0,9-3 287 0 0,0 0 0 0 0,1 2 0 0 0,-1-1-1 0 0,1 2 1 0 0,16-2 0 0 0,78 1 1360 0 0,-107 3-1805 0 0,49 1 1025 0 0,60 8 0 0 0,-48-1-123 0 0,1 2 0 0 0,119 37 1 0 0,-117-24-21 0 0,0 3 1 0 0,-2 3-1 0 0,85 51 1 0 0,-57-15 246 0 0,-82-57-990 0 0,0 1-1 0 0,-1 0 1 0 0,0 0-1 0 0,0 1 1 0 0,-1 0-1 0 0,11 19 0 0 0,-17-25-98 0 0,0-1-1 0 0,0 1 0 0 0,-1 0 1 0 0,1 0-1 0 0,-1 1 0 0 0,0-1 1 0 0,0 0-1 0 0,0 0 0 0 0,-1 1 1 0 0,0-1-1 0 0,0 0 0 0 0,0 1 1 0 0,0-1-1 0 0,0 0 0 0 0,-1 0 1 0 0,-2 7-1 0 0,1-4 6 0 0,-1-1 0 0 0,1 0-1 0 0,-2 0 1 0 0,1 0 0 0 0,-1 0 0 0 0,0 0 0 0 0,0-1 0 0 0,0 0-1 0 0,-9 8 1 0 0,-2 0 36 0 0,0-1 1 0 0,-1 0-1 0 0,-1-2 0 0 0,0 0 0 0 0,0 0 0 0 0,-26 9 0 0 0,-3-3 83 0 0,-1-2-1 0 0,0-2 1 0 0,-82 10-1 0 0,-148-2-685 0 0,253-19 287 0 0,-27 3-402 0 0,11 0-2001 0 0,13-3-4962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23 216 0 0,'-5'-22'12649'0'0,"4"29"-11479"0"0,-19 142 5847 0 0,14-126-6101 0 0,4-13-509 0 0,0-1 0 0 0,0 1 0 0 0,1 0 1 0 0,0-1-1 0 0,1 20 0 0 0,0-28-540 0 0,0 1 1 0 0,1-1-1 0 0,-1 1 0 0 0,1-1 1 0 0,0 1-1 0 0,0-1 0 0 0,-1 0 1 0 0,1 1-1 0 0,0-1 1 0 0,0 0-1 0 0,0 1 0 0 0,0-1 1 0 0,0 0-1 0 0,1 0 0 0 0,1 2 1 0 0,-2-3-366 0 0,0 1 0 0 0,0-1 0 0 0,0 1 0 0 0,0-1 0 0 0,1 1 0 0 0,-1-1 0 0 0,0 0 0 0 0,0 1 0 0 0,0-1 0 0 0,0 0 0 0 0,1 0 0 0 0,-1 0 0 0 0,0 0 0 0 0,0 0 0 0 0,2 0 0 0 0,17-3-1958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689 163 216 0 0,'-28'-33'3134'0'0,"19"22"-1938"0"0,0 0 1 0 0,-1 1-1 0 0,0 0 1 0 0,-19-14-1 0 0,14 15-661 0 0,0 0 0 0 0,-1 1 0 0 0,0 1 0 0 0,-1 1 0 0 0,1 0 1 0 0,-1 1-1 0 0,0 1 0 0 0,0 1 0 0 0,-1 0 0 0 0,1 1 0 0 0,-1 1 0 0 0,1 1 0 0 0,-35 3 0 0 0,29 0-128 0 0,1 1-1 0 0,0 0 1 0 0,0 2 0 0 0,1 0 0 0 0,0 2 0 0 0,0 0-1 0 0,1 1 1 0 0,0 2 0 0 0,0 0 0 0 0,-28 21-1 0 0,42-27-214 0 0,0-1 1 0 0,1 1-1 0 0,0 1 0 0 0,0-1 0 0 0,0 1 1 0 0,0 0-1 0 0,1 0 0 0 0,0 0 0 0 0,0 0 0 0 0,1 1 1 0 0,0 0-1 0 0,-4 10 0 0 0,6-12-70 0 0,0 0 1 0 0,0 1-1 0 0,1-1 0 0 0,-1 0 1 0 0,1 1-1 0 0,0-1 1 0 0,1 0-1 0 0,-1 1 0 0 0,1-1 1 0 0,0 0-1 0 0,1 0 0 0 0,-1 0 1 0 0,1 0-1 0 0,0 0 1 0 0,0 0-1 0 0,0 0 0 0 0,1-1 1 0 0,4 8-1 0 0,3 1 35 0 0,0-1 1 0 0,0 1-1 0 0,1-2 1 0 0,1 0-1 0 0,0 0 0 0 0,1-1 1 0 0,-1-1-1 0 0,21 12 1 0 0,-13-11 18 0 0,0 0 0 0 0,1-2 1 0 0,0 0-1 0 0,0-1 1 0 0,37 7-1 0 0,-31-10-71 0 0,-1-1-1 0 0,1-1 1 0 0,0-1 0 0 0,0-1-1 0 0,0-1 1 0 0,0-2 0 0 0,0-1-1 0 0,-1-1 1 0 0,1-1 0 0 0,40-16-1 0 0,-58 18-111 0 0,0 0 0 0 0,0 0-1 0 0,-1-1 1 0 0,0 0 0 0 0,0-1-1 0 0,0 0 1 0 0,-1 0 0 0 0,0-1-1 0 0,12-13 1 0 0,-17 17-9 0 0,0 1 1 0 0,0-1-1 0 0,0 0 0 0 0,-1 0 1 0 0,1 0-1 0 0,-1 0 0 0 0,0 0 1 0 0,0 0-1 0 0,0 0 0 0 0,0 0 1 0 0,0-1-1 0 0,-1 1 0 0 0,1 0 1 0 0,-1-1-1 0 0,0 1 0 0 0,0 0 1 0 0,0 0-1 0 0,0-1 0 0 0,-1 1 1 0 0,1 0-1 0 0,-1-1 1 0 0,0 1-1 0 0,0 0 0 0 0,0 0 1 0 0,0 0-1 0 0,-1 0 0 0 0,1 0 1 0 0,-1 0-1 0 0,0 0 0 0 0,0 1 1 0 0,0-1-1 0 0,-3-2 0 0 0,-7-9-50 0 0,-1 1 0 0 0,-1 1-1 0 0,0 0 1 0 0,0 1 0 0 0,-1 0-1 0 0,-32-16 1 0 0,15 13-141 0 0,0 0 0 0 0,-60-14 0 0 0,80 24 115 0 0,-81-17-590 0 0,82 19 183 0 0,-1 0 1 0 0,0 1-1 0 0,0 1 0 0 0,0 0 1 0 0,-21 3-1 0 0,32-3 397 0 0,0 0 1 0 0,1 0-1 0 0,-1 0 0 0 0,1 0 0 0 0,-1 0 1 0 0,0 0-1 0 0,1 0 0 0 0,-1 0 0 0 0,1 0 1 0 0,-1 1-1 0 0,1-1 0 0 0,-1 0 0 0 0,1 0 0 0 0,-1 1 1 0 0,1-1-1 0 0,-1 0 0 0 0,1 1 0 0 0,-1-1 1 0 0,1 0-1 0 0,-1 1 0 0 0,1-1 0 0 0,0 1 1 0 0,-1-1-1 0 0,1 1 0 0 0,-1-1 0 0 0,1 1 0 0 0,0-1 1 0 0,0 1-1 0 0,-1-1 0 0 0,1 1 0 0 0,0-1 1 0 0,0 1-1 0 0,0-1 0 0 0,0 1 0 0 0,0 0 1 0 0,0-1-1 0 0,0 1 0 0 0,0-1 0 0 0,0 1 1 0 0,0 0-1 0 0,0-1 0 0 0,0 1 0 0 0,0 0 0 0 0,1 1-374 0 0,0 0 0 0 0,0-1 0 0 0,0 1 0 0 0,0 0 0 0 0,0-1 0 0 0,0 1 1 0 0,1-1-1 0 0,-1 1 0 0 0,0-1 0 0 0,1 1 0 0 0,-1-1 0 0 0,4 2 0 0 0,16 9-1864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103 237 60 0 0,'3'1'10797'0'0,"-6"11"-8230"0"0,-9 18-312 0 0,-2-6 719 0 0,0-1 0 0 0,-21 24 1 0 0,34-46-2877 0 0,1-1 1 0 0,-1 1 0 0 0,1 0 0 0 0,-1 0 0 0 0,0-1 0 0 0,0 1-1 0 0,1-1 1 0 0,-1 1 0 0 0,0 0 0 0 0,0-1 0 0 0,0 0-1 0 0,1 1 1 0 0,-1-1 0 0 0,0 1 0 0 0,0-1 0 0 0,0 0 0 0 0,-1 0-1 0 0,1 0-56 0 0,1 0 0 0 0,0 0 0 0 0,-1 0 0 0 0,1 0 0 0 0,-1 0 0 0 0,1 0 0 0 0,-1-1 0 0 0,1 1 0 0 0,0 0 0 0 0,-1 0 0 0 0,1-1 0 0 0,0 1 0 0 0,-1 0 0 0 0,1 0 0 0 0,0-1 0 0 0,-1 1 0 0 0,1 0 0 0 0,0-1 0 0 0,-1 1 0 0 0,1-1 0 0 0,0 1 0 0 0,0 0-1 0 0,0-1 1 0 0,-1 0 0 0 0,1-1-1 0 0,-1 0-1 0 0,0 0 1 0 0,1 0 0 0 0,-1 0-1 0 0,1 0 1 0 0,0 0-1 0 0,0-1 1 0 0,0 1-1 0 0,0 0 1 0 0,0 0-1 0 0,1-3 1 0 0,-1 3-37 0 0,1 0-1 0 0,0 1 1 0 0,-1-1-1 0 0,1 1 1 0 0,0-1 0 0 0,0 0-1 0 0,0 1 1 0 0,0 0 0 0 0,0-1-1 0 0,0 1 1 0 0,0 0-1 0 0,0-1 1 0 0,1 1 0 0 0,-1 0-1 0 0,0 0 1 0 0,1 0 0 0 0,-1 0-1 0 0,1 0 1 0 0,0 0 0 0 0,-1 1-1 0 0,1-1 1 0 0,-1 0-1 0 0,1 1 1 0 0,0-1 0 0 0,-1 1-1 0 0,1 0 1 0 0,0 0 0 0 0,0-1-1 0 0,-1 1 1 0 0,1 0-1 0 0,0 0 1 0 0,0 1 0 0 0,-1-1-1 0 0,1 0 1 0 0,0 1 0 0 0,2 0-1 0 0,5 1-5 0 0,0 1 1 0 0,0 1-1 0 0,0-1 0 0 0,0 1 0 0 0,9 7 0 0 0,163 89 70 0 0,-145-83-32 0 0,1-1 0 0 0,0-2 0 0 0,46 11 0 0 0,-68-22-27 0 0,1 0 1 0 0,-1-1 0 0 0,1-1 0 0 0,-1 0 0 0 0,1-1 0 0 0,0-1-1 0 0,-1 0 1 0 0,1-1 0 0 0,-1-1 0 0 0,16-5 0 0 0,-25 7-13 0 0,0-1-1 0 0,-1 0 1 0 0,1-1 0 0 0,-1 0 0 0 0,1 0-1 0 0,-1 0 1 0 0,0 0 0 0 0,0-1 0 0 0,0 0-1 0 0,-1 0 1 0 0,1 0 0 0 0,-1 0 0 0 0,0-1 0 0 0,0 0-1 0 0,0 1 1 0 0,-1-2 0 0 0,0 1 0 0 0,0 0-1 0 0,0-1 1 0 0,-1 1 0 0 0,1-1 0 0 0,-1 0 0 0 0,-1 0-1 0 0,1 1 1 0 0,-1-1 0 0 0,0 0 0 0 0,0-1-1 0 0,-1-6 1 0 0,0-2-2 0 0,-2-1-1 0 0,0 1 0 0 0,0 0 1 0 0,-1 0-1 0 0,-1 0 1 0 0,-1 0-1 0 0,0 1 0 0 0,-1 0 1 0 0,0 0-1 0 0,-1 0 0 0 0,-15-21 1 0 0,5 11-49 0 0,0 1 0 0 0,-2 0 1 0 0,-1 2-1 0 0,0 0 1 0 0,-31-23-1 0 0,45 39-364 0 0,0 1 0 0 0,0 0 0 0 0,0 0 0 0 0,-9-4 0 0 0,14 8-484 0 0,29 23-8824 0 0,-3-9 7129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1 636 0 0,'2'6'850'0'0,"-1"0"-1"0"0,0 0 0 0 0,0 1 1 0 0,-1-1-1 0 0,0 1 1 0 0,0-1-1 0 0,0 0 1 0 0,-1 1-1 0 0,0-1 1 0 0,0 1-1 0 0,-3 7 0 0 0,-4 13 1530 0 0,-15 32 0 0 0,15-41-1497 0 0,1 0-398 0 0,-28 76 2424 0 0,18-30-8067 0 0,17-54 2706 0 0,0-2 353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24 676 0 0,'1'-2'378'0'0,"0"0"0"0"0,-1 1-1 0 0,2-1 1 0 0,-1 1 0 0 0,0 0 0 0 0,0-1-1 0 0,0 1 1 0 0,1 0 0 0 0,-1 0 0 0 0,0 0-1 0 0,1-1 1 0 0,-1 2 0 0 0,1-1 0 0 0,-1 0-1 0 0,1 0 1 0 0,0 0 0 0 0,-1 1 0 0 0,1-1-1 0 0,0 1 1 0 0,3-1 0 0 0,-3 1-25 0 0,1 1-1 0 0,-1-1 1 0 0,0 1-1 0 0,1 0 1 0 0,-1 0 0 0 0,0 0-1 0 0,1 0 1 0 0,-1 0-1 0 0,0 1 1 0 0,0-1 0 0 0,0 1-1 0 0,0-1 1 0 0,-1 1-1 0 0,1 0 1 0 0,3 3 0 0 0,21 28 2083 0 0,0 0 1 0 0,39 72-1 0 0,-59-96-2247 0 0,47 84 2114 0 0,-28-49-4026 0 0,-22-37 1132 0 0,-2-4-1344 0 0,-27-17-8399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108 270 424 0 0,'-63'-72'1219'0'0,"57"65"-616"0"0,1-1 1 0 0,-1 0-1 0 0,1 0 0 0 0,1 0 0 0 0,0-1 1 0 0,0 0-1 0 0,-4-14 0 0 0,7 20-314 0 0,1-1-1 0 0,-1 1 0 0 0,1-1 1 0 0,0 1-1 0 0,0-1 0 0 0,0 1 1 0 0,1-1-1 0 0,-1 1 0 0 0,1-1 1 0 0,-1 1-1 0 0,1 0 1 0 0,1-1-1 0 0,-1 1 0 0 0,0 0 1 0 0,1 0-1 0 0,-1 0 0 0 0,1 0 1 0 0,0 0-1 0 0,0 0 0 0 0,0 0 1 0 0,1 1-1 0 0,-1-1 0 0 0,0 1 1 0 0,1 0-1 0 0,0-1 0 0 0,0 1 1 0 0,-1 0-1 0 0,1 1 1 0 0,0-1-1 0 0,6-2 0 0 0,2-1 224 0 0,0 1 0 0 0,1 0 0 0 0,-1 1 0 0 0,1 0 0 0 0,-1 0 0 0 0,1 2 0 0 0,19-2 0 0 0,4 4-33 0 0,1 1 0 0 0,0 2 0 0 0,-1 2 0 0 0,0 1 0 0 0,0 1-1 0 0,-1 2 1 0 0,0 1 0 0 0,-1 2 0 0 0,0 2 0 0 0,-1 1 0 0 0,-1 1-1 0 0,-1 1 1 0 0,0 2 0 0 0,-1 1 0 0 0,-1 1 0 0 0,27 29 0 0 0,-47-43-324 0 0,0 1 0 0 0,-1 0 0 0 0,0 1 1 0 0,0 0-1 0 0,-1 0 0 0 0,0 0 1 0 0,-1 0-1 0 0,8 20 0 0 0,-12-26-117 0 0,0 0 0 0 0,0 0 0 0 0,-1 0 0 0 0,1 0 0 0 0,-1 1 0 0 0,0-1 0 0 0,0 0 0 0 0,0 0 0 0 0,0 0 0 0 0,-1 0 0 0 0,1 0 0 0 0,-1 0 0 0 0,0 0 0 0 0,-1 0 0 0 0,1 0 0 0 0,-1 0 0 0 0,1-1 0 0 0,-1 1 0 0 0,0 0 0 0 0,-1-1 0 0 0,1 0 0 0 0,0 1 0 0 0,-1-1 0 0 0,0 0 0 0 0,0 0 0 0 0,0 0 0 0 0,0-1 0 0 0,-4 3 0 0 0,-7 5-7 0 0,-1-1 0 0 0,-1-1 1 0 0,1-1-1 0 0,-1 0 0 0 0,0-1 0 0 0,-1 0 0 0 0,-22 4 0 0 0,-123 13-55 0 0,-85-16-1525 0 0,186-8-1805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52 188 0 0,'13'-7'1125'0'0,"0"1"0"0"0,0 0 0 0 0,1 1 0 0 0,-1 0 0 0 0,1 1 1 0 0,0 1-1 0 0,16-3 0 0 0,102-4 4187 0 0,-44 12-2705 0 0,-80-2-2313 0 0,-1 1 0 0 0,1 0-1 0 0,-1 1 1 0 0,0-1-1 0 0,0 1 1 0 0,1 1-1 0 0,-1 0 1 0 0,-1 0-1 0 0,11 5 1 0 0,-16-7-216 0 0,0 0 1 0 0,0 0 0 0 0,0-1-1 0 0,0 1 1 0 0,0 0 0 0 0,0 0-1 0 0,-1 0 1 0 0,1 0 0 0 0,0 0-1 0 0,0 0 1 0 0,-1 1 0 0 0,1-1-1 0 0,-1 0 1 0 0,1 0-1 0 0,-1 0 1 0 0,1 1 0 0 0,-1-1-1 0 0,0 0 1 0 0,0 0 0 0 0,1 1-1 0 0,-1 1 1 0 0,0-1 21 0 0,-1 1 0 0 0,1 0 0 0 0,-1-1 0 0 0,0 1 0 0 0,1-1 0 0 0,-1 0 0 0 0,0 1 0 0 0,0-1 0 0 0,-1 0 0 0 0,-1 3 0 0 0,-2 3 136 0 0,-1 0 0 0 0,-1-1 0 0 0,1 0 0 0 0,-12 9 0 0 0,-2 1 189 0 0,2-3 51 0 0,1 1 0 0 0,0 1 1 0 0,1 0-1 0 0,0 1 1 0 0,-23 34-1 0 0,38-50-424 0 0,0 1 0 0 0,0-1 0 0 0,1 1 0 0 0,-1-1-1 0 0,0 1 1 0 0,1-1 0 0 0,-1 1 0 0 0,1-1 0 0 0,0 1 0 0 0,-1-1 0 0 0,1 1 0 0 0,0 0-1 0 0,0-1 1 0 0,0 1 0 0 0,0-1 0 0 0,0 1 0 0 0,0 0 0 0 0,1-1 0 0 0,-1 1-1 0 0,1-1 1 0 0,-1 1 0 0 0,2 2 0 0 0,-1-2-4 0 0,1 0 1 0 0,0 0-1 0 0,-1 0 1 0 0,1 0-1 0 0,0 0 1 0 0,0 0-1 0 0,1 0 1 0 0,-1-1-1 0 0,0 1 1 0 0,1-1-1 0 0,-1 1 0 0 0,3 0 1 0 0,8 3 39 0 0,-1-1 0 0 0,1 0 0 0 0,0-1 1 0 0,19 2-1 0 0,-6-3-606 0 0,1 0 1 0 0,30-4 0 0 0,-20 0-3073 0 0,-2-2-4311 0 0,-27 2 5064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443 130 132 0 0,'-3'-8'512'0'0,"-1"0"-1"0"0,-1 0 1 0 0,0 0-1 0 0,0 1 1 0 0,0 0-1 0 0,-1-1 1 0 0,0 2-1 0 0,0-1 1 0 0,-1 1 0 0 0,0 0-1 0 0,0 0 1 0 0,0 1-1 0 0,-1 0 1 0 0,1 1-1 0 0,-1-1 1 0 0,0 1 0 0 0,-1 1-1 0 0,1-1 1 0 0,-14-2-1 0 0,12 4-72 0 0,0-1 0 0 0,0 2 0 0 0,0 0 0 0 0,0 0 0 0 0,0 1 0 0 0,0 0 0 0 0,0 0 0 0 0,0 1 0 0 0,0 1 0 0 0,0 0 0 0 0,0 0 0 0 0,0 1 0 0 0,0 0 0 0 0,1 1 0 0 0,0 0 0 0 0,0 0 0 0 0,-14 9 0 0 0,13-6-19 0 0,1 0 0 0 0,-1 1 0 0 0,2 0-1 0 0,-1 0 1 0 0,1 1 0 0 0,0 0 0 0 0,1 0 0 0 0,0 0 0 0 0,-10 19-1 0 0,14-21-184 0 0,1 0 0 0 0,-1-1 0 0 0,1 1 0 0 0,0 0 0 0 0,1 1 0 0 0,0-1 1 0 0,0 0-1 0 0,0 0 0 0 0,1 0 0 0 0,0 1 0 0 0,0-1 0 0 0,1 0 0 0 0,0 0 0 0 0,0 0 0 0 0,1 1 0 0 0,0-1 0 0 0,5 11 0 0 0,-3-8-67 0 0,1 0 0 0 0,0-1 1 0 0,0 1-1 0 0,2-1 0 0 0,-1-1 1 0 0,1 1-1 0 0,0-1 0 0 0,0 0 1 0 0,1-1-1 0 0,9 8 0 0 0,-3-6 12 0 0,-1 0 0 0 0,1 0 0 0 0,0-2 0 0 0,1 0 0 0 0,-1 0 0 0 0,22 5 0 0 0,-13-5-18 0 0,0-2 1 0 0,1-1 0 0 0,-1 0-1 0 0,1-2 1 0 0,0-1-1 0 0,0-1 1 0 0,0-1 0 0 0,-1-1-1 0 0,33-6 1 0 0,-41 4-101 0 0,0 0-1 0 0,0-1 1 0 0,-1 0 0 0 0,27-15-1 0 0,-35 17-66 0 0,0-1-1 0 0,0 0 0 0 0,-1 0 0 0 0,0 0 0 0 0,1-1 0 0 0,-2 1 1 0 0,1-1-1 0 0,-1 0 0 0 0,1 0 0 0 0,-1-1 0 0 0,-1 0 0 0 0,1 1 0 0 0,5-13 1 0 0,-8 13-34 0 0,0-1 1 0 0,0 1-1 0 0,0 0 1 0 0,-1 0-1 0 0,0 0 1 0 0,0 0-1 0 0,0 0 1 0 0,-1-1-1 0 0,1 1 1 0 0,-1 0-1 0 0,0 0 1 0 0,-1 0-1 0 0,1 0 1 0 0,-1 0-1 0 0,0 1 1 0 0,-1-1-1 0 0,1 0 1 0 0,-1 1-1 0 0,1-1 1 0 0,-2 1-1 0 0,-5-7 1 0 0,-3-3-64 0 0,-1 0-1 0 0,-1 1 1 0 0,0 1 0 0 0,-26-18-1 0 0,11 11-150 0 0,-1 1 0 0 0,-1 2-1 0 0,0 0 1 0 0,-1 3-1 0 0,-1 0 1 0 0,0 3-1 0 0,0 0 1 0 0,-65-8 0 0 0,91 16-66 0 0,-1 2 1 0 0,1-1-1 0 0,-1 1 1 0 0,1 0-1 0 0,-1 0 1 0 0,1 1 0 0 0,-1 0-1 0 0,1 1 1 0 0,-1 0-1 0 0,1 0 1 0 0,-11 5 0 0 0,17-7 167 0 0,1 0 1 0 0,-1 1 0 0 0,1-1 0 0 0,-1 0-1 0 0,0 1 1 0 0,1-1 0 0 0,-1 1 0 0 0,1-1-1 0 0,0 1 1 0 0,-1-1 0 0 0,1 1 0 0 0,-1-1 0 0 0,1 1-1 0 0,0-1 1 0 0,-1 1 0 0 0,1 0 0 0 0,0-1-1 0 0,0 1 1 0 0,-1 0 0 0 0,1-1 0 0 0,0 1-1 0 0,0 0 1 0 0,0-1 0 0 0,0 1 0 0 0,0 0-1 0 0,0-1 1 0 0,0 1 0 0 0,0 0 0 0 0,0-1 0 0 0,0 1-1 0 0,1 0 1 0 0,-1 1-248 0 0,1 0-1 0 0,0-1 1 0 0,-1 1 0 0 0,1-1-1 0 0,0 1 1 0 0,0-1 0 0 0,0 0 0 0 0,1 1-1 0 0,-1-1 1 0 0,0 0 0 0 0,0 0-1 0 0,3 2 1 0 0,15 7-2041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7241 0 0,'1'-1'627'0'0,"1"1"0"0"0,-1-1 0 0 0,1 1 1 0 0,-1 0-1 0 0,1-1 0 0 0,-1 1 1 0 0,1 0-1 0 0,0 0 0 0 0,-1 0 0 0 0,1 0 1 0 0,-1 0-1 0 0,1 1 0 0 0,2 0 0 0 0,-2-1-248 0 0,1 1 0 0 0,-1 0 0 0 0,0 0-1 0 0,0 1 1 0 0,0-1 0 0 0,0 0 0 0 0,0 1-1 0 0,2 1 1 0 0,3 4-207 0 0,-1 0-1 0 0,0 1 1 0 0,8 13-1 0 0,-5-8 997 0 0,4 9-197 0 0,0 0-1 0 0,16 41 1 0 0,-3-4 349 0 0,11 15 201 0 0,84 123 0 0 0,-118-193-1644 0 0,-1 0-266 0 0,0-1 0 0 0,0 0 0 0 0,1 0 0 0 0,-1 0 0 0 0,1-1 0 0 0,0 1 0 0 0,4 3 0 0 0,-1-5-2865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2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47 696 0 0,'0'-3'384'0'0,"0"1"-1"0"0,0-1 1 0 0,1 1-1 0 0,0 0 1 0 0,-1-1-1 0 0,1 1 1 0 0,0 0-1 0 0,0-1 1 0 0,0 1-1 0 0,0 0 1 0 0,1 0-1 0 0,-1 0 1 0 0,1 0-1 0 0,-1 0 1 0 0,1 0-1 0 0,3-3 1 0 0,-3 4-163 0 0,-1 1 0 0 0,0-1 0 0 0,0 0 0 0 0,1 1 1 0 0,-1-1-1 0 0,1 1 0 0 0,-1 0 0 0 0,0-1 0 0 0,1 1 1 0 0,-1 0-1 0 0,1 0 0 0 0,-1 0 0 0 0,1 0 0 0 0,-1 0 1 0 0,0 0-1 0 0,1 0 0 0 0,-1 1 0 0 0,1-1 0 0 0,-1 0 1 0 0,0 1-1 0 0,1-1 0 0 0,-1 1 0 0 0,0 0 0 0 0,1-1 1 0 0,-1 1-1 0 0,0 0 0 0 0,0 0 0 0 0,0 0 0 0 0,1 0 1 0 0,-1 0-1 0 0,1 1 0 0 0,16 16 1099 0 0,-1 1 1 0 0,0 0-1 0 0,-1 1 0 0 0,23 40 0 0 0,43 99 2229 0 0,-36-66-1747 0 0,-4-2-377 0 0,13 23 201 0 0,-44-95-1436 0 0,23 38 419 0 0,-31-53-847 0 0,0 0 0 0 0,1 0 0 0 0,-1 0 0 0 0,1-1 0 0 0,-1 1 0 0 0,1-1 0 0 0,0 0 0 0 0,1 0 0 0 0,-1 0 0 0 0,6 2 0 0 0,-9-4-2 0 0,0-1 1 0 0,0 0 0 0 0,1 1-1 0 0,-1-1 1 0 0,0 0-1 0 0,1 0 1 0 0,-1 0 0 0 0,0 0-1 0 0,1 0 1 0 0,-1 0-1 0 0,0 0 1 0 0,1 0-1 0 0,-1-1 1 0 0,0 1 0 0 0,3-1-1 0 0,-3 0-279 0 0,1 0 0 0 0,-1 1-1 0 0,0-1 1 0 0,0 0 0 0 0,0 0 0 0 0,1 1-1 0 0,-1-1 1 0 0,0 0 0 0 0,0 0-1 0 0,0 0 1 0 0,0-1 0 0 0,0 1 0 0 0,-1 0-1 0 0,1 0 1 0 0,1-3 0 0 0,2-5-2111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107 123 764 0 0,'-43'-18'3031'0'0,"-20"-11"12028"0"0,66 27-13804 0 0,0 0-958 0 0,1 1-1 0 0,0-1 1 0 0,0 1 0 0 0,0 0-1 0 0,0 0 1 0 0,0 0-1 0 0,0 1 1 0 0,7-1 0 0 0,40 2 1191 0 0,-21 0-833 0 0,121-4 1199 0 0,-1-6 0 0 0,163-32-1 0 0,-291 37-2151 0 0,28-4-935 0 0,-21 9-3115 0 0,-25 1 3098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1 552 0 0,'-5'2'448'0'0,"-36"16"2372"0"0,39-17-2446 0 0,1 0-1 0 0,-1-1 1 0 0,1 1 0 0 0,-1 0 0 0 0,1 0 0 0 0,-1 0-1 0 0,1 0 1 0 0,-1 1 0 0 0,1-1 0 0 0,0 0 0 0 0,0 1-1 0 0,0-1 1 0 0,0 0 0 0 0,0 1 0 0 0,0-1 0 0 0,0 1-1 0 0,0 0 1 0 0,0-1 0 0 0,0 4 0 0 0,1-4-177 0 0,0-1 1 0 0,0 1-1 0 0,1 0 1 0 0,-1 0-1 0 0,0 0 1 0 0,1-1-1 0 0,-1 1 1 0 0,1 0-1 0 0,-1-1 1 0 0,1 1-1 0 0,-1 0 0 0 0,1-1 1 0 0,-1 1-1 0 0,1 0 1 0 0,-1-1-1 0 0,1 1 1 0 0,0-1-1 0 0,-1 1 1 0 0,1-1-1 0 0,0 1 1 0 0,1-1-1 0 0,18 9 1048 0 0,-18-8-888 0 0,29 8 1225 0 0,-1-1 0 0 0,55 7 0 0 0,67-1 369 0 0,-134-13-1676 0 0,236 5 586 0 0,-202-8-3516 0 0,0-3-1 0 0,94-20 0 0 0,-101 11-199 0 0,0-2 411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373 187 80 0 0,'13'-23'12811'0'0,"-8"26"-12394"0"0,-1 1-1 0 0,0 0 1 0 0,-1 0-1 0 0,1 0 0 0 0,-1 0 1 0 0,0 1-1 0 0,0-1 1 0 0,0 1-1 0 0,0 0 1 0 0,-1 0-1 0 0,0 0 1 0 0,3 9-1 0 0,70 170 6176 0 0,-4-11-1639 0 0,-58-148-2963 0 0,-7-14-4563 0 0,-7-31-12673 0 0</inkml:trace>
  <inkml:trace contextRef="#ctx0" brushRef="#br0" timeOffset="1">99 179 6529 0 0,'-27'-10'3944'0'0,"19"7"-2535"0"0,0 1 1 0 0,0-2-1 0 0,0 1 1 0 0,1-1 0 0 0,-1 0-1 0 0,1 0 1 0 0,-10-9-1 0 0,17 13-1330 0 0,0 0-1 0 0,0-1 1 0 0,0 1-1 0 0,0-1 0 0 0,-1 1 1 0 0,1-1-1 0 0,0 1 1 0 0,0-1-1 0 0,0 1 0 0 0,0-1 1 0 0,0 1-1 0 0,0-1 1 0 0,0 1-1 0 0,0-1 0 0 0,1 1 1 0 0,-1-1-1 0 0,0 1 1 0 0,0-1-1 0 0,0 1 0 0 0,0-1 1 0 0,1 1-1 0 0,-1-1 1 0 0,0 1-1 0 0,0 0 0 0 0,1-1 1 0 0,-1 1-1 0 0,0-1 1 0 0,1 1-1 0 0,-1 0 0 0 0,1-1 1 0 0,-1 1-1 0 0,0 0 1 0 0,1 0-1 0 0,-1-1 0 0 0,1 1 1 0 0,-1 0-1 0 0,1 0 1 0 0,-1 0-1 0 0,1-1 0 0 0,-1 1 1 0 0,1 0-1 0 0,0 0 1 0 0,0 0-50 0 0,21-9 590 0 0,1 1 1 0 0,0 2-1 0 0,1 0 0 0 0,-1 1 1 0 0,36-2-1 0 0,-15 2-49 0 0,385-56 2024 0 0,-337 53-4110 0 0,-31 7-4176 0 0,-51 4-1523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48 0 0,'-18'9'1414'0'0,"-28"19"-1"0"0,16-2 2656 0 0,28-23-3120 0 0,-1 0-1 0 0,1-1 1 0 0,0 2-1 0 0,0-1 1 0 0,0 0-1 0 0,0 0 1 0 0,-1 5-1 0 0,3-8-788 0 0,0 1 0 0 0,0 0 1 0 0,0 0-1 0 0,0-1 0 0 0,0 1 0 0 0,0 0 1 0 0,1-1-1 0 0,-1 1 0 0 0,0 0 0 0 0,1-1 1 0 0,-1 1-1 0 0,0 0 0 0 0,1-1 0 0 0,-1 1 0 0 0,1-1 1 0 0,-1 1-1 0 0,1 0 0 0 0,-1-1 0 0 0,1 1 1 0 0,-1-1-1 0 0,1 0 0 0 0,-1 1 0 0 0,1-1 1 0 0,0 1-1 0 0,1-1 0 0 0,17 11 1784 0 0,-19-11-1915 0 0,16 6 809 0 0,0 0 0 0 0,1-1 0 0 0,-1-1 0 0 0,23 4 1 0 0,73 2 1628 0 0,-11-2-332 0 0,-61-6-3226 0 0,-39-2 299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17.8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519 471 364 0 0,'-4'-4'323'0'0,"0"0"-1"0"0,-1 0 1 0 0,0 1 0 0 0,0-1 0 0 0,0 1-1 0 0,0 0 1 0 0,-1 1 0 0 0,1-1-1 0 0,-1 1 1 0 0,1 0 0 0 0,-1 1 0 0 0,0-1-1 0 0,1 1 1 0 0,-1 0 0 0 0,-8 0-1 0 0,-10 0 651 0 0,0 1 0 0 0,-34 5 1 0 0,47-4-740 0 0,-13 1 864 0 0,-45 12-1 0 0,60-12-786 0 0,1 0 1 0 0,0 1 0 0 0,0 1 0 0 0,0-1 0 0 0,1 1 0 0 0,-1 0-1 0 0,1 1 1 0 0,0 0 0 0 0,-7 5 0 0 0,13-9-222 0 0,-1 0 1 0 0,1 1 0 0 0,0-1-1 0 0,0 0 1 0 0,0 0-1 0 0,-1 0 1 0 0,1 1-1 0 0,0-1 1 0 0,1 1-1 0 0,-1-1 1 0 0,0 1-1 0 0,0-1 1 0 0,1 1-1 0 0,-1-1 1 0 0,0 1 0 0 0,1 0-1 0 0,0-1 1 0 0,-1 1-1 0 0,1 0 1 0 0,0-1-1 0 0,0 1 1 0 0,0 0-1 0 0,0-1 1 0 0,0 1-1 0 0,0 0 1 0 0,1-1-1 0 0,-1 1 1 0 0,0 0 0 0 0,1-1-1 0 0,0 1 1 0 0,-1 0-1 0 0,1-1 1 0 0,0 1-1 0 0,0-1 1 0 0,0 1-1 0 0,-1-1 1 0 0,2 0-1 0 0,1 3 1 0 0,2 1 123 0 0,1 0 0 0 0,0-1 0 0 0,-1 0 0 0 0,1 0 0 0 0,1 0 1 0 0,-1-1-1 0 0,14 5 0 0 0,-1-1 30 0 0,0-2 0 0 0,1 0 1 0 0,0-1-1 0 0,0-1 0 0 0,37 0 1 0 0,102-11 480 0 0,-119 3-552 0 0,63-14-1 0 0,-91 15-197 0 0,0 1 1 0 0,0-1-1 0 0,-1-1 0 0 0,1 0 1 0 0,-1 0-1 0 0,0-1 0 0 0,0-1 1 0 0,-1 0-1 0 0,16-13 0 0 0,-24 18-14 0 0,0 0 0 0 0,0-1 0 0 0,0 1 0 0 0,0 0 0 0 0,0-1 0 0 0,0 1 0 0 0,-1-1 0 0 0,1 0 0 0 0,-1 1 0 0 0,0-1 0 0 0,0 0 0 0 0,0 0 0 0 0,0 0 0 0 0,0 0 0 0 0,0 0 0 0 0,-1 0 0 0 0,1-5 0 0 0,-2 5 6 0 0,1 0-1 0 0,-1 0 1 0 0,0 0-1 0 0,0 0 1 0 0,0 1-1 0 0,0-1 1 0 0,0 0 0 0 0,0 1-1 0 0,-1-1 1 0 0,1 0-1 0 0,-1 1 1 0 0,0 0-1 0 0,0-1 1 0 0,0 1-1 0 0,-2-2 1 0 0,-4-2-20 0 0,1 0 0 0 0,-1 0 0 0 0,-1 1 0 0 0,1 0 0 0 0,-1 0 0 0 0,1 1 0 0 0,-1 1 0 0 0,-1-1 0 0 0,-15-3 0 0 0,-2 3 110 0 0,0 0 1 0 0,0 2-1 0 0,0 1 1 0 0,-1 1-1 0 0,1 1 1 0 0,0 2-1 0 0,0 0 1 0 0,0 2-1 0 0,0 1 1 0 0,-37 14 0 0 0,58-18 71 0 0,0 1 0 0 0,0 0-1 0 0,0 0 1 0 0,0 1 0 0 0,0 0 0 0 0,-7 6 0 0 0,12-9-84 0 0,0-1-1 0 0,0 1 0 0 0,1 0 0 0 0,-1 0 0 0 0,0 0 0 0 0,0 0 0 0 0,1-1 1 0 0,-1 1-1 0 0,0 0 0 0 0,1 0 0 0 0,-1 0 0 0 0,1 1 0 0 0,-1-1 1 0 0,1 0-1 0 0,-1 0 0 0 0,1 0 0 0 0,0 0 0 0 0,0 0 0 0 0,0 0 0 0 0,-1 1 1 0 0,1-1-1 0 0,0 0 0 0 0,0 0 0 0 0,1 0 0 0 0,-1 0 0 0 0,0 1 0 0 0,0-1 1 0 0,0 0-1 0 0,1 0 0 0 0,-1 0 0 0 0,1 0 0 0 0,-1 0 0 0 0,1 0 1 0 0,-1 0-1 0 0,1 0 0 0 0,0 0 0 0 0,-1 0 0 0 0,1 0 0 0 0,0 0 0 0 0,0 0 1 0 0,0 0-1 0 0,-1-1 0 0 0,1 1 0 0 0,2 1 0 0 0,5 3 119 0 0,0 0 1 0 0,1 0-1 0 0,-1-1 0 0 0,1 0 1 0 0,0 0-1 0 0,0-1 0 0 0,16 4 0 0 0,3-1 112 0 0,33 2 0 0 0,-22-4-83 0 0,0-2 0 0 0,-1-2 0 0 0,1-1 0 0 0,0-3 0 0 0,0 0 0 0 0,52-15 0 0 0,-84 17-164 0 0,0 0 0 0 0,0-1 0 0 0,-1 0-1 0 0,1 0 1 0 0,10-7 0 0 0,-16 9-38 0 0,1 0 1 0 0,-1 0-1 0 0,1 0 1 0 0,-1 0-1 0 0,0 0 1 0 0,0 0-1 0 0,0 0 1 0 0,1-1-1 0 0,-1 1 0 0 0,0 0 1 0 0,-1-1-1 0 0,1 1 1 0 0,0-1-1 0 0,0 1 1 0 0,-1-1-1 0 0,1 1 1 0 0,0-1-1 0 0,-1 0 1 0 0,0 1-1 0 0,1-1 1 0 0,-1 0-1 0 0,0 1 1 0 0,0-1-1 0 0,0 0 1 0 0,0 1-1 0 0,0-1 1 0 0,0 0-1 0 0,-1 1 1 0 0,1-1-1 0 0,0 0 1 0 0,-1 1-1 0 0,0-1 1 0 0,0-1-1 0 0,-2-3-11 0 0,0 1 1 0 0,-1 0-1 0 0,1 1 1 0 0,-1-1-1 0 0,0 1 0 0 0,0-1 1 0 0,-1 1-1 0 0,1 0 0 0 0,-1 1 1 0 0,0-1-1 0 0,0 1 1 0 0,0 0-1 0 0,0 0 0 0 0,-1 1 1 0 0,-8-4-1 0 0,-22-6-27 0 0,0 1 0 0 0,-1 2 0 0 0,0 2-1 0 0,-1 1 1 0 0,-48-1 0 0 0,38 6 0 0 0,0 2 0 0 0,0 2 0 0 0,-86 17 0 0 0,121-17 49 0 0,7-3 30 0 0,-1 1-1 0 0,1 1 1 0 0,0-1-1 0 0,-1 1 1 0 0,1 0-1 0 0,0 0 1 0 0,0 1 0 0 0,0 0-1 0 0,1 0 1 0 0,-1 0-1 0 0,-6 6 1 0 0,11-8-17 0 0,1-1 1 0 0,0 0 0 0 0,0 0 0 0 0,0 1-1 0 0,0-1 1 0 0,0 0 0 0 0,0 0-1 0 0,0 1 1 0 0,0-1 0 0 0,0 0 0 0 0,0 1-1 0 0,0-1 1 0 0,0 0 0 0 0,0 0 0 0 0,0 1-1 0 0,0-1 1 0 0,0 0 0 0 0,0 1-1 0 0,0-1 1 0 0,0 0 0 0 0,0 0 0 0 0,0 1-1 0 0,0-1 1 0 0,1 0 0 0 0,-1 0 0 0 0,0 1-1 0 0,0-1 1 0 0,0 0 0 0 0,0 0-1 0 0,1 1 1 0 0,-1-1 0 0 0,0 0 0 0 0,0 0-1 0 0,1 0 1 0 0,-1 0 0 0 0,0 1-1 0 0,0-1 1 0 0,1 0 0 0 0,-1 0 0 0 0,0 0-1 0 0,13 6 6 0 0,-12-5 35 0 0,10 2 11 0 0,1 1 0 0 0,0-2 0 0 0,0 0 0 0 0,0 0 0 0 0,1-1 0 0 0,-1-1 0 0 0,0 0 0 0 0,0 0 0 0 0,13-3 0 0 0,0 1-1 0 0,148-14 287 0 0,-148 12-299 0 0,-1-1 1 0 0,1-1 0 0 0,-1-1 0 0 0,43-19-1 0 0,-62 23-77 0 0,0 1-1 0 0,0-2 1 0 0,0 1-1 0 0,7-6 0 0 0,-11 8 2 0 0,0 0-1 0 0,0 0 0 0 0,0 0 0 0 0,0 0 1 0 0,0 0-1 0 0,0 0 0 0 0,-1 0 0 0 0,1 0 0 0 0,0-1 1 0 0,0 1-1 0 0,-1 0 0 0 0,1 0 0 0 0,-1-1 1 0 0,1 1-1 0 0,-1 0 0 0 0,0-1 0 0 0,1 1 0 0 0,-1-1 1 0 0,0 1-1 0 0,0 0 0 0 0,0-1 0 0 0,0 1 1 0 0,0 0-1 0 0,0-1 0 0 0,-1 1 0 0 0,1-3 0 0 0,-3 0-21 0 0,0-1 0 0 0,-1 0 0 0 0,1 1-1 0 0,-1 0 1 0 0,0 0 0 0 0,0 0-1 0 0,0 0 1 0 0,0 1 0 0 0,-1-1-1 0 0,1 1 1 0 0,-1 0 0 0 0,0 1 0 0 0,0-1-1 0 0,0 1 1 0 0,0 0 0 0 0,-7-2-1 0 0,-6-2-53 0 0,-1 1 0 0 0,1 1-1 0 0,-33-3 1 0 0,11 5 53 0 0,0 2 0 0 0,0 2-1 0 0,0 1 1 0 0,1 3 0 0 0,0 1 0 0 0,0 1 0 0 0,0 3-1 0 0,1 1 1 0 0,-36 17 0 0 0,74-29 46 0 0,-13 5 65 0 0,1 1 0 0 0,-14 10-1 0 0,24-15-23 0 0,0 0-1 0 0,-1 1 0 0 0,1-1 0 0 0,0 1 0 0 0,0 0 0 0 0,1 0 0 0 0,-1 0 1 0 0,0 0-1 0 0,0 0 0 0 0,1 0 0 0 0,-1 0 0 0 0,1 0 0 0 0,0 1 1 0 0,0-1-1 0 0,0 0 0 0 0,0 1 0 0 0,0-1 0 0 0,0 1 0 0 0,0 3 0 0 0,1-4 7 0 0,1 1-1 0 0,-1-1 1 0 0,1 1-1 0 0,0-1 1 0 0,0 0-1 0 0,0 0 1 0 0,0 1-1 0 0,0-1 1 0 0,0 0-1 0 0,1 0 1 0 0,-1 0-1 0 0,1 0 1 0 0,-1-1-1 0 0,1 1 1 0 0,0 0-1 0 0,-1-1 1 0 0,1 1-1 0 0,0-1 1 0 0,0 1-1 0 0,0-1 1 0 0,0 0-1 0 0,4 2 1 0 0,5 2 78 0 0,-1-1 1 0 0,1 1-1 0 0,14 2 0 0 0,9 0 42 0 0,-1 0 1 0 0,2-3-1 0 0,-1-1 0 0 0,50-1 0 0 0,136-23 354 0 0,-119 1-321 0 0,-89 16-206 0 0,1 0 0 0 0,-1 0 0 0 0,0-1 0 0 0,0-1 0 0 0,20-12 0 0 0,-31 17-17 0 0,1 0 0 0 0,0 0 0 0 0,-1 0 0 0 0,1-1 0 0 0,-1 1 0 0 0,1 0 0 0 0,-1-1 0 0 0,1 1 0 0 0,-1-1 0 0 0,0 1 0 0 0,0-1 0 0 0,0 0 0 0 0,0 1 0 0 0,0-1 0 0 0,0 0 0 0 0,-1 0 0 0 0,1 0 0 0 0,0 0 0 0 0,-1 0 0 0 0,0 1 0 0 0,1-1 0 0 0,-1 0 0 0 0,0 0 0 0 0,0 0 0 0 0,0 0 0 0 0,0 0-1 0 0,0 0 1 0 0,-1 0 0 0 0,1 0 0 0 0,0 0 0 0 0,-1 0 0 0 0,0 0 0 0 0,1 0 0 0 0,-1 1 0 0 0,0-1 0 0 0,0 0 0 0 0,0 0 0 0 0,-1-1 0 0 0,-2-2-47 0 0,-1-1 0 0 0,1 1 0 0 0,-1 0 0 0 0,0 1 0 0 0,0-1 0 0 0,-1 1 0 0 0,1 0 1 0 0,-1 0-1 0 0,-10-4 0 0 0,-6-2-12 0 0,-1 1 1 0 0,0 1-1 0 0,0 1 0 0 0,0 1 1 0 0,-1 1-1 0 0,0 1 1 0 0,0 1-1 0 0,0 1 1 0 0,-1 1-1 0 0,1 2 1 0 0,0 0-1 0 0,0 1 1 0 0,-25 7-1 0 0,47-9 112 0 0,1 0-1 0 0,-1 0 0 0 0,1 0 1 0 0,-1 1-1 0 0,1-1 1 0 0,-1 1-1 0 0,1-1 1 0 0,0 1-1 0 0,-1-1 1 0 0,1 1-1 0 0,0 0 1 0 0,-1 0-1 0 0,1 0 0 0 0,0 0 1 0 0,0 0-1 0 0,0 0 1 0 0,0 0-1 0 0,0 0 1 0 0,0 0-1 0 0,0 0 1 0 0,0 1-1 0 0,0-1 0 0 0,0 0 1 0 0,1 1-1 0 0,-1-1 1 0 0,1 1-1 0 0,-1-1 1 0 0,0 3-1 0 0,2-3-5 0 0,0 0 0 0 0,0 0 0 0 0,-1 0 0 0 0,1-1 0 0 0,0 1 0 0 0,0 0 0 0 0,1 0 0 0 0,-1-1 0 0 0,0 1 0 0 0,0-1 0 0 0,0 1 0 0 0,0-1 0 0 0,0 1 0 0 0,2-1 0 0 0,-2 1 14 0 0,12 3 66 0 0,1 1 0 0 0,-1-2 0 0 0,1 1 0 0 0,0-2 0 0 0,0 0 0 0 0,0-1 0 0 0,0 0 0 0 0,24-2 0 0 0,10-4 132 0 0,53-11 0 0 0,-74 11-112 0 0,36-12 0 0 0,-56 14-107 0 0,1 0-1 0 0,0 0 0 0 0,-1 0 1 0 0,0-1-1 0 0,0 0 1 0 0,0-1-1 0 0,0 1 1 0 0,-1-1-1 0 0,8-8 0 0 0,-12 12-29 0 0,-1-1 0 0 0,1 0-1 0 0,-1 0 1 0 0,1 0-1 0 0,-1-1 1 0 0,0 1 0 0 0,1 0-1 0 0,-1-1 1 0 0,0 1-1 0 0,-1 0 1 0 0,1-1-1 0 0,0 1 1 0 0,-1-1 0 0 0,1 1-1 0 0,-1-1 1 0 0,0 1-1 0 0,0-1 1 0 0,0-4 0 0 0,-1 3-10 0 0,0 0 1 0 0,0 1-1 0 0,0 0 1 0 0,0-1-1 0 0,-1 1 1 0 0,0 0-1 0 0,1-1 1 0 0,-1 1 0 0 0,-1 0-1 0 0,1 0 1 0 0,0 1-1 0 0,-3-4 1 0 0,-2 0-23 0 0,0-1 1 0 0,-1 1 0 0 0,0 1 0 0 0,0 0-1 0 0,0 0 1 0 0,0 0 0 0 0,-1 1 0 0 0,0 0-1 0 0,-12-3 1 0 0,10 4 5 0 0,0 1 0 0 0,0 1 1 0 0,1 0-1 0 0,-1 0 0 0 0,0 1 0 0 0,0 0 0 0 0,-12 3 1 0 0,18-3 52 0 0,1 1 0 0 0,-1 0 1 0 0,0 0-1 0 0,0 0 1 0 0,1 1-1 0 0,-1 0 1 0 0,1 0-1 0 0,-1 0 1 0 0,1 0-1 0 0,0 1 0 0 0,0-1 1 0 0,0 1-1 0 0,0 0 1 0 0,0 0-1 0 0,1 1 1 0 0,-1-1-1 0 0,1 1 1 0 0,-3 4-1 0 0,5-7 1 0 0,1 0-1 0 0,-1-1 1 0 0,1 1 0 0 0,-1 0 0 0 0,1 0-1 0 0,0-1 1 0 0,-1 1 0 0 0,1 0 0 0 0,0 0-1 0 0,0-1 1 0 0,0 1 0 0 0,0 0 0 0 0,0 0-1 0 0,-1 0 1 0 0,1-1 0 0 0,1 1 0 0 0,-1 0-1 0 0,0 0 1 0 0,0 0 0 0 0,0-1 0 0 0,0 1-1 0 0,0 0 1 0 0,1 0 0 0 0,-1-1 0 0 0,0 1-1 0 0,1 0 1 0 0,-1 0 0 0 0,1-1-1 0 0,-1 1 1 0 0,1 1 0 0 0,1-1 10 0 0,0 1 0 0 0,0-1 1 0 0,0 0-1 0 0,1 1 0 0 0,-1-1 0 0 0,0 0 0 0 0,0 0 1 0 0,1 0-1 0 0,-1 0 0 0 0,3 0 0 0 0,6 1 31 0 0,-1 0-1 0 0,0-1 0 0 0,1 0 0 0 0,10-1 1 0 0,-11-1-29 0 0,53-5 184 0 0,-58 5-247 0 0,0 0 1 0 0,0 0-1 0 0,-1 0 1 0 0,1-1-1 0 0,0 0 1 0 0,-1 0-1 0 0,1 0 1 0 0,-1-1-1 0 0,0 1 1 0 0,5-4-1 0 0,-9 5 12 0 0,1 1 1 0 0,-1-1-1 0 0,1 1 1 0 0,-1-1-1 0 0,1 1 1 0 0,-1-1-1 0 0,1 1 1 0 0,-1-1-1 0 0,0 1 0 0 0,1-1 1 0 0,-1 1-1 0 0,0-1 1 0 0,0 0-1 0 0,1 1 1 0 0,-1-1-1 0 0,0 1 1 0 0,0-1-1 0 0,0 0 0 0 0,0 1 1 0 0,0-1-1 0 0,0 0 1 0 0,0 1-1 0 0,0-1 1 0 0,0 0-1 0 0,0 1 0 0 0,0-1 1 0 0,0 0-1 0 0,0 1 1 0 0,0-1-1 0 0,-1 1 1 0 0,1-1-1 0 0,0 0 1 0 0,0 1-1 0 0,-1-1 0 0 0,1 1 1 0 0,-1-1-1 0 0,1 1 1 0 0,0-1-1 0 0,-1 1 1 0 0,1-1-1 0 0,-1 1 0 0 0,1-1 1 0 0,-1 1-1 0 0,1-1 1 0 0,-1 1-1 0 0,1 0 1 0 0,-1-1-1 0 0,0 1 1 0 0,1 0-1 0 0,-1 0 0 0 0,1-1 1 0 0,-1 1-1 0 0,-1 0 1 0 0,-4-3-34 0 0,0 1 0 0 0,0 0 1 0 0,0 0-1 0 0,-9-1 1 0 0,-9 0-23 0 0,0 1 1 0 0,0 1 0 0 0,0 1-1 0 0,0 1 1 0 0,0 1 0 0 0,0 2-1 0 0,0 0 1 0 0,0 1 0 0 0,1 2-1 0 0,0 0 1 0 0,-33 16-1 0 0,51-21 108 0 0,0 0-1 0 0,0 1 0 0 0,1 0 0 0 0,-1 0 1 0 0,1 0-1 0 0,-1 1 0 0 0,1-1 0 0 0,-6 8 1 0 0,9-10-3 0 0,0 1 0 0 0,0-1-1 0 0,0 1 1 0 0,1-1 0 0 0,-1 1 0 0 0,0-1 0 0 0,1 1 0 0 0,-1-1 0 0 0,1 1 0 0 0,-1 0 0 0 0,1-1 0 0 0,0 1 0 0 0,0 0 0 0 0,-1-1 0 0 0,1 1 0 0 0,0 0 0 0 0,1 0 0 0 0,-1-1 0 0 0,0 1 0 0 0,0 0 0 0 0,1-1 0 0 0,-1 1 0 0 0,1 0 0 0 0,0-1 0 0 0,-1 1 0 0 0,1-1 0 0 0,0 1 0 0 0,0-1 0 0 0,0 1 0 0 0,1 0 0 0 0,3 4 31 0 0,0-1 0 0 0,0 0-1 0 0,0 0 1 0 0,1 0 0 0 0,0-1 0 0 0,0 0 0 0 0,0 0-1 0 0,1-1 1 0 0,-1 1 0 0 0,1-1 0 0 0,9 3 0 0 0,9 1 92 0 0,42 8-1 0 0,-30-8-48 0 0,0-2 0 0 0,1-2-1 0 0,-1-1 1 0 0,0-2 0 0 0,1-1-1 0 0,-1-2 1 0 0,58-13 0 0 0,-89 15-144 0 0,0-1 1 0 0,-1 0 0 0 0,1 0-1 0 0,-1-1 1 0 0,10-5 0 0 0,-14 7-15 0 0,1 0 1 0 0,-1 0-1 0 0,1 0 0 0 0,-1 0 1 0 0,1-1-1 0 0,-1 1 1 0 0,0-1-1 0 0,1 1 0 0 0,-1-1 1 0 0,0 1-1 0 0,0-1 1 0 0,0 0-1 0 0,-1 1 1 0 0,1-1-1 0 0,0 0 0 0 0,-1 0 1 0 0,1 0-1 0 0,-1 1 1 0 0,1-1-1 0 0,-1 0 1 0 0,0-2-1 0 0,-4 1-181 0 0,-1 0 171 0 0,-1 0 1 0 0,1 0 0 0 0,-1 0-1 0 0,0 1 1 0 0,0 0 0 0 0,0 0-1 0 0,-1 0 1 0 0,1 1 0 0 0,0 0-1 0 0,-1 0 1 0 0,-10 1 0 0 0,-8 1-26 0 0,0 2 0 0 0,1 0 1 0 0,-1 2-1 0 0,1 1 1 0 0,-35 13-1 0 0,41-12 116 0 0,1 0 0 0 0,0 2 0 0 0,1 0 0 0 0,0 1 0 0 0,0 0 0 0 0,1 1 0 0 0,-25 24-1 0 0,34-29 39 0 0,1-1-1 0 0,1 1 0 0 0,-1 0 1 0 0,1 0-1 0 0,0 1 0 0 0,0-1 0 0 0,1 1 1 0 0,0 0-1 0 0,0 0 0 0 0,0 0 0 0 0,1 0 1 0 0,0 0-1 0 0,1 1 0 0 0,-1-1 1 0 0,1 1-1 0 0,1-1 0 0 0,0 1 0 0 0,0 11 1 0 0,2-10 5 0 0,0 1 1 0 0,0 0 0 0 0,1-1 0 0 0,0 1-1 0 0,1-1 1 0 0,0 0 0 0 0,0 0 0 0 0,1 0-1 0 0,0 0 1 0 0,0-1 0 0 0,1 0 0 0 0,0 0-1 0 0,10 9 1 0 0,-1-3 18 0 0,2 0 0 0 0,-1-1 0 0 0,1-1 1 0 0,1-1-1 0 0,0 0 0 0 0,1-1 0 0 0,0-1 0 0 0,1-1 0 0 0,-1-1 0 0 0,2-1 1 0 0,38 8-1 0 0,-16-7 25 0 0,1-2-1 0 0,0-2 1 0 0,-1-2 0 0 0,75-8 0 0 0,-98 5-109 0 0,-1-1 0 0 0,38-11 0 0 0,-50 12-41 0 0,-1 0-1 0 0,1-1 1 0 0,-1 0-1 0 0,0 0 1 0 0,0 0-1 0 0,-1-1 1 0 0,1 1-1 0 0,-1-2 1 0 0,1 1-1 0 0,-1 0 1 0 0,-1-1 0 0 0,6-6-1 0 0,-9 9 7 0 0,1 0 0 0 0,-1 0-1 0 0,0 0 1 0 0,1 0 0 0 0,-1-1-1 0 0,0 1 1 0 0,0-1 0 0 0,-1 1 0 0 0,1-1-1 0 0,0 1 1 0 0,-1-1 0 0 0,0 1-1 0 0,1-1 1 0 0,-1 1 0 0 0,0-1 0 0 0,0 1-1 0 0,0-1 1 0 0,-1 0 0 0 0,0-2-1 0 0,0 1-4 0 0,0 0-1 0 0,-1 1 0 0 0,0-1 1 0 0,0 0-1 0 0,0 1 0 0 0,0-1 1 0 0,-1 1-1 0 0,1 0 0 0 0,-1 0 1 0 0,0 0-1 0 0,-3-3 0 0 0,-2-1-23 0 0,-1 1 0 0 0,1 0 0 0 0,-1 0 0 0 0,-1 1 0 0 0,1 0 0 0 0,-1 0 0 0 0,0 1 0 0 0,-14-4 0 0 0,10 5 54 0 0,-1 1 1 0 0,1 0-1 0 0,-1 1 1 0 0,1 1-1 0 0,-1 0 1 0 0,0 0 0 0 0,-22 5-1 0 0,32-3 56 0 0,-1-1-1 0 0,1 1 0 0 0,-1 0 1 0 0,1 0-1 0 0,0 0 1 0 0,-1 1-1 0 0,1-1 0 0 0,1 1 1 0 0,-10 7-1 0 0,12-7 8 0 0,-1-1 1 0 0,1 1-1 0 0,0-1 0 0 0,0 1 0 0 0,0 0 1 0 0,0 0-1 0 0,1 0 0 0 0,-1 0 0 0 0,1 0 1 0 0,0 0-1 0 0,-1 0 0 0 0,2 1 0 0 0,-1-1 0 0 0,0 0 1 0 0,1 1-1 0 0,-1-1 0 0 0,1 6 0 0 0,0-6-16 0 0,1 0-1 0 0,-1 0 0 0 0,1 0 0 0 0,0 0 0 0 0,0 0 0 0 0,0-1 0 0 0,0 1 0 0 0,0 0 0 0 0,1-1 0 0 0,-1 1 1 0 0,1-1-1 0 0,0 0 0 0 0,-1 1 0 0 0,1-1 0 0 0,0 0 0 0 0,0 0 0 0 0,1 0 0 0 0,-1 0 0 0 0,0 0 1 0 0,1-1-1 0 0,-1 1 0 0 0,1-1 0 0 0,-1 0 0 0 0,1 1 0 0 0,0-1 0 0 0,4 1 0 0 0,5 2 38 0 0,0-1-1 0 0,0 0 0 0 0,1 0 1 0 0,21 1-1 0 0,-11-3 35 0 0,0-1 0 0 0,38-4 1 0 0,-53 3-151 0 0,1 0 1 0 0,-1-1 0 0 0,0 0 0 0 0,0-1-1 0 0,0 1 1 0 0,0-2 0 0 0,0 1-1 0 0,-1-1 1 0 0,1 0 0 0 0,11-9 0 0 0,-17 12-11 0 0,0-1 0 0 0,-1 1 1 0 0,1-1-1 0 0,0 1 0 0 0,-1-1 1 0 0,1 0-1 0 0,0 1 0 0 0,-1-1 1 0 0,0 0-1 0 0,0 0 0 0 0,1 0 1 0 0,-1 0-1 0 0,-1-1 0 0 0,1 1 1 0 0,0 0-1 0 0,0 0 0 0 0,-1-1 1 0 0,1 1-1 0 0,-1 0 0 0 0,0-1 1 0 0,0 1-1 0 0,1 0 1 0 0,-2-1-1 0 0,1 1 0 0 0,0 0 1 0 0,0-1-1 0 0,-1 1 0 0 0,1 0 1 0 0,-1 0-1 0 0,0-1 0 0 0,0 1 1 0 0,0 0-1 0 0,0 0 0 0 0,0 0 1 0 0,0 0-1 0 0,0 0 0 0 0,-1 0 1 0 0,1 0-1 0 0,-1 1 0 0 0,-2-4 1 0 0,-3-1-64 0 0,0 0-1 0 0,-1 0 1 0 0,1 0 0 0 0,-1 1 0 0 0,0 0-1 0 0,0 1 1 0 0,-1-1 0 0 0,1 2 0 0 0,-10-4 0 0 0,6 4 71 0 0,0 0 1 0 0,-1 0-1 0 0,1 1 1 0 0,0 1-1 0 0,-1 0 1 0 0,1 1-1 0 0,-1 0 1 0 0,0 1-1 0 0,1 0 1 0 0,0 1-1 0 0,-1 1 1 0 0,-13 4-1 0 0,19-5 96 0 0,0 1-1 0 0,0 0 0 0 0,0 0 1 0 0,1 1-1 0 0,-1 0 1 0 0,1 0-1 0 0,0 0 1 0 0,0 1-1 0 0,0 0 0 0 0,1 0 1 0 0,-1 0-1 0 0,1 1 1 0 0,0 0-1 0 0,1 0 0 0 0,0 0 1 0 0,0 1-1 0 0,0-1 1 0 0,1 1-1 0 0,-1 0 0 0 0,2 0 1 0 0,-3 8-1 0 0,3-8 4 0 0,0 0 0 0 0,1 0 0 0 0,0 0 1 0 0,0 1-1 0 0,1-1 0 0 0,0 0 0 0 0,0 1 0 0 0,1-1 0 0 0,0 0 0 0 0,0 1 0 0 0,1-1 0 0 0,0 0 0 0 0,0 0 0 0 0,0 0 0 0 0,1 0 0 0 0,0-1 0 0 0,1 1 0 0 0,-1-1 0 0 0,1 0 0 0 0,0 0 0 0 0,1 0 1 0 0,0 0-1 0 0,0-1 0 0 0,0 1 0 0 0,0-1 0 0 0,1-1 0 0 0,0 1 0 0 0,0-1 0 0 0,0 0 0 0 0,0 0 0 0 0,1-1 0 0 0,-1 0 0 0 0,1 0 0 0 0,0 0 0 0 0,0-1 0 0 0,0 0 0 0 0,12 1 0 0 0,-2 0 12 0 0,-1-2-1 0 0,1 1 0 0 0,0-2 0 0 0,0-1 0 0 0,32-4 0 0 0,-39 3-96 0 0,-1 0 1 0 0,0 0 0 0 0,0-1-1 0 0,0-1 1 0 0,0 1 0 0 0,0-1 0 0 0,0-1-1 0 0,-1 0 1 0 0,0 0 0 0 0,0 0-1 0 0,13-14 1 0 0,-16 15-35 0 0,-2 0 1 0 0,1 0-1 0 0,-1-1 0 0 0,1 1 0 0 0,-1-1 0 0 0,0 0 0 0 0,-1 0 1 0 0,1 0-1 0 0,-1-1 0 0 0,0 1 0 0 0,0-1 0 0 0,-1 1 1 0 0,0-1-1 0 0,0 1 0 0 0,0-1 0 0 0,0-7 0 0 0,-2 5-19 0 0,0 0 0 0 0,0 0-1 0 0,0 1 1 0 0,-1-1 0 0 0,0 0 0 0 0,0 1-1 0 0,-1-1 1 0 0,0 1 0 0 0,-1 0-1 0 0,-7-12 1 0 0,3 7 6 0 0,0 1-1 0 0,-1 0 1 0 0,0 1-1 0 0,0 0 1 0 0,-1 1-1 0 0,-1 0 1 0 0,1 0 0 0 0,-1 1-1 0 0,-1 1 1 0 0,0-1-1 0 0,0 2 1 0 0,0 0 0 0 0,-19-6-1 0 0,18 8 112 0 0,0 2-1 0 0,0 0 1 0 0,-1 0-1 0 0,1 1 0 0 0,-1 1 1 0 0,1 0-1 0 0,-1 1 1 0 0,1 0-1 0 0,0 1 1 0 0,0 1-1 0 0,-1 0 1 0 0,1 1-1 0 0,-24 10 1 0 0,29-11 35 0 0,1 1 1 0 0,-1 0 0 0 0,0 1 0 0 0,1 0 0 0 0,0 0 0 0 0,0 0-1 0 0,1 1 1 0 0,-1 0 0 0 0,1 0 0 0 0,0 1 0 0 0,1 0 0 0 0,0 0-1 0 0,0 0 1 0 0,0 0 0 0 0,1 1 0 0 0,0 0 0 0 0,1 0 0 0 0,-1 0-1 0 0,1 0 1 0 0,1 1 0 0 0,0-1 0 0 0,-2 13 0 0 0,4-17-30 0 0,-1 0 1 0 0,1 0-1 0 0,0 0 0 0 0,1 0 1 0 0,-1 0-1 0 0,0 0 1 0 0,1 0-1 0 0,0 0 1 0 0,0 0-1 0 0,0 0 0 0 0,1 0 1 0 0,-1 0-1 0 0,1 0 1 0 0,0-1-1 0 0,0 1 1 0 0,4 5-1 0 0,-2-5-6 0 0,0-1 0 0 0,0 1 0 0 0,0-1 0 0 0,0 1 0 0 0,0-1 0 0 0,1 0 0 0 0,0-1 0 0 0,-1 1 0 0 0,1-1 0 0 0,0 0 0 0 0,7 2 0 0 0,5 0 25 0 0,-1-1 0 0 0,1-1-1 0 0,0 0 1 0 0,0-1-1 0 0,0-1 1 0 0,33-4-1 0 0,-30 2-69 0 0,1-2-1 0 0,-1 0 1 0 0,35-13-1 0 0,-49 15-42 0 0,0 0-1 0 0,0-1 0 0 0,-1 0 0 0 0,1 0 1 0 0,-1 0-1 0 0,1-1 0 0 0,-1 1 0 0 0,0-1 1 0 0,0-1-1 0 0,-1 1 0 0 0,1-1 0 0 0,-1 1 1 0 0,0-1-1 0 0,0-1 0 0 0,-1 1 1 0 0,5-8-1 0 0,-7 10 16 0 0,-1 1 1 0 0,1-1 0 0 0,-1 0-1 0 0,0 0 1 0 0,1 1-1 0 0,-1-1 1 0 0,0 0-1 0 0,-1 0 1 0 0,1 1 0 0 0,0-1-1 0 0,-1 0 1 0 0,1 0-1 0 0,-1 1 1 0 0,0-1 0 0 0,0 1-1 0 0,0-1 1 0 0,-1 1-1 0 0,1-1 1 0 0,0 1 0 0 0,-1-1-1 0 0,1 1 1 0 0,-1 0-1 0 0,0 0 1 0 0,0 0 0 0 0,-4-3-1 0 0,0-1-39 0 0,-1 0 0 0 0,-1 0 0 0 0,1 1 0 0 0,-1 0 0 0 0,0 0 0 0 0,-16-7 0 0 0,6 7 15 0 0,-1-1 1 0 0,1 2 0 0 0,-1 1-1 0 0,1 0 1 0 0,-1 1 0 0 0,0 1-1 0 0,0 1 1 0 0,0 0 0 0 0,0 2-1 0 0,0 0 1 0 0,1 1 0 0 0,-21 6 0 0 0,21-4 84 0 0,-1 1 1 0 0,1 0 0 0 0,0 1 0 0 0,0 2-1 0 0,1-1 1 0 0,0 2 0 0 0,0 0 0 0 0,1 1-1 0 0,1 1 1 0 0,0 1 0 0 0,-26 27 0 0 0,35-33 56 0 0,0 0-1 0 0,1 0 1 0 0,0 1 0 0 0,1-1 0 0 0,0 1 0 0 0,0 0 0 0 0,0 1 0 0 0,1-1 0 0 0,0 1 0 0 0,-1 9 0 0 0,3-14-32 0 0,0 0 1 0 0,1 0 0 0 0,0 0-1 0 0,0 1 1 0 0,0-1 0 0 0,1 0-1 0 0,-1 0 1 0 0,1 0-1 0 0,0 0 1 0 0,0 0 0 0 0,1 0-1 0 0,-1 0 1 0 0,1 0 0 0 0,0-1-1 0 0,0 1 1 0 0,0 0-1 0 0,0-1 1 0 0,0 0 0 0 0,1 1-1 0 0,0-1 1 0 0,0 0 0 0 0,0 0-1 0 0,5 3 1 0 0,-2-1 0 0 0,1-1 1 0 0,0 0-1 0 0,0 0 0 0 0,1-1 1 0 0,-1 0-1 0 0,1 0 1 0 0,0-1-1 0 0,-1 0 0 0 0,1 0 1 0 0,0-1-1 0 0,0 0 0 0 0,0 0 1 0 0,0-1-1 0 0,14-1 1 0 0,-4 0-9 0 0,-1-2 1 0 0,1 0 0 0 0,-1-1 0 0 0,0 0 0 0 0,27-12 0 0 0,-37 12-100 0 0,1 1 0 0 0,-1-1 1 0 0,0-1-1 0 0,0 1 0 0 0,0-1 0 0 0,-1-1 0 0 0,0 1 1 0 0,0-1-1 0 0,0 0 0 0 0,6-9 0 0 0,-10 12 9 0 0,0 1 1 0 0,0-1-1 0 0,-1 1 0 0 0,1-1 0 0 0,-1 0 0 0 0,0 0 0 0 0,0 0 0 0 0,0 0 1 0 0,0 0-1 0 0,0 0 0 0 0,-1 0 0 0 0,1 0 0 0 0,-1 0 0 0 0,0 0 0 0 0,0-1 1 0 0,0 1-1 0 0,0 0 0 0 0,0 0 0 0 0,-1 0 0 0 0,0 0 0 0 0,1 0 0 0 0,-1 0 1 0 0,0 0-1 0 0,-1 0 0 0 0,1 0 0 0 0,0 0 0 0 0,-1 1 0 0 0,1-1 0 0 0,-1 0 1 0 0,-3-2-1 0 0,0-1-11 0 0,-1 0 1 0 0,0 1-1 0 0,0 0 1 0 0,-1 1-1 0 0,1-1 0 0 0,-1 1 1 0 0,0 1-1 0 0,0-1 1 0 0,0 1-1 0 0,0 0 1 0 0,-1 1-1 0 0,1 0 1 0 0,-1 0-1 0 0,0 0 1 0 0,1 1-1 0 0,-11 0 0 0 0,-1 0 42 0 0,0 1-1 0 0,1 1 1 0 0,-1 1-1 0 0,1 1 1 0 0,-33 8-1 0 0,37-7 91 0 0,0 1 0 0 0,0 1 0 0 0,1 1-1 0 0,-1 0 1 0 0,1 0 0 0 0,1 1 0 0 0,0 1 0 0 0,-17 14-1 0 0,23-17 17 0 0,0-1-1 0 0,0 1 0 0 0,0 0 0 0 0,1 1 0 0 0,0-1 0 0 0,1 1 0 0 0,-1 0 0 0 0,1 0 0 0 0,1 1 0 0 0,-1-1 1 0 0,1 1-1 0 0,0-1 0 0 0,1 1 0 0 0,0 0 0 0 0,0 0 0 0 0,-1 15 0 0 0,4-21-61 0 0,-1 1 1 0 0,0-1-1 0 0,1 0 0 0 0,-1 1 0 0 0,1-1 1 0 0,0 0-1 0 0,0 0 0 0 0,0 0 1 0 0,0 0-1 0 0,0 0 0 0 0,1 0 0 0 0,-1 0 1 0 0,0 0-1 0 0,1 0 0 0 0,-1 0 0 0 0,1-1 1 0 0,0 1-1 0 0,0 0 0 0 0,0-1 1 0 0,0 0-1 0 0,0 1 0 0 0,0-1 0 0 0,0 0 1 0 0,0 0-1 0 0,0 0 0 0 0,0 0 0 0 0,0-1 1 0 0,1 1-1 0 0,3 0 0 0 0,7 2 59 0 0,0-1 0 0 0,0-1-1 0 0,25 1 1 0 0,-19-3-52 0 0,0 0-1 0 0,0-1 1 0 0,0-1 0 0 0,-1-1-1 0 0,0 0 1 0 0,29-11 0 0 0,-40 12-101 0 0,1 0 0 0 0,0-1 1 0 0,-1 1-1 0 0,0-2 1 0 0,0 1-1 0 0,0-1 0 0 0,0 0 1 0 0,-1 0-1 0 0,0-1 1 0 0,0 1-1 0 0,-1-2 0 0 0,1 1 1 0 0,-1 0-1 0 0,0-1 1 0 0,-1 0-1 0 0,0 0 0 0 0,4-10 1 0 0,-6 14 19 0 0,-1 0 0 0 0,0 1 0 0 0,-1-1 0 0 0,1 0 1 0 0,0 0-1 0 0,-1 0 0 0 0,1-1 0 0 0,-1 1 0 0 0,0 0 0 0 0,0 0 0 0 0,-1 0 1 0 0,1 0-1 0 0,0 0 0 0 0,-1 0 0 0 0,0 0 0 0 0,0 0 0 0 0,0 0 0 0 0,0 0 1 0 0,0 1-1 0 0,0-1 0 0 0,-1 0 0 0 0,1 0 0 0 0,-1 1 0 0 0,0-1 0 0 0,0 1 1 0 0,0 0-1 0 0,0 0 0 0 0,0-1 0 0 0,-1 1 0 0 0,1 0 0 0 0,-1 1 0 0 0,1-1 1 0 0,-1 0-1 0 0,0 1 0 0 0,-5-3 0 0 0,-1 1-12 0 0,0-1-1 0 0,-1 1 1 0 0,0 1-1 0 0,1 0 1 0 0,-1 0 0 0 0,0 1-1 0 0,0 0 1 0 0,0 1-1 0 0,-18 1 1 0 0,15 1 74 0 0,1 0 0 0 0,1 1 1 0 0,-1 0-1 0 0,0 1 0 0 0,1 0 1 0 0,-18 10-1 0 0,25-12 36 0 0,-1 0 1 0 0,1 1 0 0 0,0-1-1 0 0,1 1 1 0 0,-1 0 0 0 0,0 0-1 0 0,1 0 1 0 0,0 0-1 0 0,-1 1 1 0 0,1-1 0 0 0,1 1-1 0 0,-1 0 1 0 0,0 0-1 0 0,1 0 1 0 0,0 0 0 0 0,0 1-1 0 0,0-1 1 0 0,1 0-1 0 0,-1 1 1 0 0,0 4 0 0 0,2-6-16 0 0,0-1 0 0 0,1 0 1 0 0,-1 0-1 0 0,1 0 0 0 0,-1 0 1 0 0,1 0-1 0 0,0 0 1 0 0,0 0-1 0 0,0 0 0 0 0,0 0 1 0 0,0-1-1 0 0,0 1 0 0 0,0 0 1 0 0,1 0-1 0 0,-1-1 0 0 0,1 1 1 0 0,-1-1-1 0 0,1 1 0 0 0,-1-1 1 0 0,1 0-1 0 0,0 0 1 0 0,0 0-1 0 0,0 0 0 0 0,0 0 1 0 0,0 0-1 0 0,3 1 0 0 0,3 1 36 0 0,1 0 0 0 0,-1 0 0 0 0,1-1 0 0 0,0 0-1 0 0,9 1 1 0 0,8-1 40 0 0,0-2 0 0 0,0-1-1 0 0,0-1 1 0 0,31-6 0 0 0,-7-3 28 0 0,57-20 0 0 0,-88 25-149 0 0,-1-1-1 0 0,0-1 1 0 0,-1 0 0 0 0,1-2-1 0 0,-2 0 1 0 0,1-1 0 0 0,29-25-1 0 0,-41 31-55 0 0,0 0 0 0 0,0-1-1 0 0,0 1 1 0 0,-1-1 0 0 0,0 0 0 0 0,0 0-1 0 0,0 0 1 0 0,-1 0 0 0 0,1-1 0 0 0,-2 1-1 0 0,1-1 1 0 0,-1 0 0 0 0,0 0 0 0 0,0 0-1 0 0,-1 0 1 0 0,0 0 0 0 0,0-1 0 0 0,-1 1-1 0 0,0 0 1 0 0,0 0 0 0 0,-1 0 0 0 0,1-1-1 0 0,-2 1 1 0 0,-3-12 0 0 0,3 12 16 0 0,0 1-1 0 0,-1-1 1 0 0,0 1 0 0 0,0 0 0 0 0,-1 0 0 0 0,0 0 0 0 0,0 1 0 0 0,0-1 0 0 0,0 1-1 0 0,-1 0 1 0 0,0 0 0 0 0,0 0 0 0 0,-1 1 0 0 0,1 0 0 0 0,-1 0 0 0 0,0 0-1 0 0,0 1 1 0 0,0 0 0 0 0,0 0 0 0 0,-1 1 0 0 0,1-1 0 0 0,-1 1 0 0 0,0 1-1 0 0,1-1 1 0 0,-8 0 0 0 0,-2 1 48 0 0,1 0-1 0 0,-1 1 1 0 0,0 0-1 0 0,1 2 1 0 0,-1-1-1 0 0,1 2 1 0 0,0 0-1 0 0,-1 1 0 0 0,-27 12 1 0 0,28-10 90 0 0,0 0 1 0 0,1 2-1 0 0,1 0 0 0 0,-23 17 1 0 0,32-22-40 0 0,0 1 0 0 0,0-1 1 0 0,1 1-1 0 0,0 0 0 0 0,-1 0 1 0 0,1 1-1 0 0,1-1 0 0 0,-4 5 1 0 0,5-6-10 0 0,0 0 0 0 0,0 0 0 0 0,0 0 1 0 0,1-1-1 0 0,-1 1 0 0 0,1 0 1 0 0,-1 0-1 0 0,1 0 0 0 0,0 0 1 0 0,0 0-1 0 0,0 0 0 0 0,1 0 1 0 0,-1 0-1 0 0,1 0 0 0 0,1 3 1 0 0,-1-3-11 0 0,0 0 1 0 0,1-1-1 0 0,-1 1 0 0 0,1-1 1 0 0,0 1-1 0 0,0-1 0 0 0,0 0 1 0 0,0 0-1 0 0,0 0 1 0 0,0 0-1 0 0,1 0 0 0 0,-1 0 1 0 0,1-1-1 0 0,-1 1 1 0 0,1-1-1 0 0,0 1 0 0 0,-1-1 1 0 0,1 0-1 0 0,0 0 0 0 0,6 1 1 0 0,3 1 40 0 0,1-1 0 0 0,0-1 0 0 0,18 1 0 0 0,5-2-26 0 0,0-1 0 0 0,0-2 0 0 0,-1-2 0 0 0,1-1 0 0 0,-1-1 1 0 0,0-2-1 0 0,-1-2 0 0 0,37-16 0 0 0,-59 21-134 0 0,0-1 1 0 0,0 0-1 0 0,-1 0 1 0 0,0-2-1 0 0,0 1 1 0 0,-1-1-1 0 0,0-1 0 0 0,12-14 1 0 0,-18 20 25 0 0,-1 0 0 0 0,-1 1-1 0 0,1-1 1 0 0,0-1 0 0 0,-1 1 0 0 0,0 0 0 0 0,0-1 0 0 0,0 1-1 0 0,0-1 1 0 0,-1 1 0 0 0,0-1 0 0 0,0 0 0 0 0,0 1 0 0 0,-1-1-1 0 0,1 0 1 0 0,-1 0 0 0 0,0 0 0 0 0,0 0 0 0 0,-1 1 0 0 0,0-1-1 0 0,0 0 1 0 0,0 0 0 0 0,0 1 0 0 0,-1-1 0 0 0,1 1 0 0 0,-1-1-1 0 0,-3-4 1 0 0,2 5 35 0 0,0 0-1 0 0,0 0 0 0 0,-1 0 0 0 0,1 0 1 0 0,-1 1-1 0 0,0 0 0 0 0,0 0 0 0 0,0 0 1 0 0,-1 0-1 0 0,1 1 0 0 0,0-1 1 0 0,-1 1-1 0 0,0 0 0 0 0,0 1 0 0 0,1-1 1 0 0,-1 1-1 0 0,0 0 0 0 0,0 0 0 0 0,0 0 1 0 0,0 1-1 0 0,0 0 0 0 0,-7 0 0 0 0,7 0 60 0 0,-1 1 0 0 0,1-1 0 0 0,-1 1 0 0 0,0 0 0 0 0,1 1 0 0 0,-1-1 0 0 0,1 1-1 0 0,0 0 1 0 0,0 0 0 0 0,0 1 0 0 0,0 0 0 0 0,0 0 0 0 0,0 0 0 0 0,0 0 0 0 0,1 1-1 0 0,0-1 1 0 0,0 1 0 0 0,0 0 0 0 0,-6 9 0 0 0,9-12-4 0 0,0 0 0 0 0,0 0 0 0 0,0 0 0 0 0,0 1 0 0 0,0-1 0 0 0,1 0 0 0 0,-1 0 1 0 0,1 1-1 0 0,-1-1 0 0 0,1 0 0 0 0,-1 1 0 0 0,1-1 0 0 0,0 1 0 0 0,-1-1 0 0 0,1 0 0 0 0,0 1 0 0 0,0-1 0 0 0,0 1 0 0 0,0-1 0 0 0,0 0 0 0 0,1 1 0 0 0,-1-1 1 0 0,0 1-1 0 0,1-1 0 0 0,-1 0 0 0 0,1 1 0 0 0,-1-1 0 0 0,1 0 0 0 0,0 0 0 0 0,-1 1 0 0 0,1-1 0 0 0,0 0 0 0 0,0 0 0 0 0,0 0 0 0 0,0 0 0 0 0,0 0 0 0 0,0 0 1 0 0,0 0-1 0 0,0 0 0 0 0,0 0 0 0 0,1-1 0 0 0,-1 1 0 0 0,0 0 0 0 0,3 0 0 0 0,3 2 39 0 0,0-1-1 0 0,0 0 1 0 0,0 0-1 0 0,1-1 1 0 0,-1 0 0 0 0,0 0-1 0 0,8-1 1 0 0,4 0 67 0 0,0-1 1 0 0,35-7 0 0 0,-47 7-101 0 0,-1-1-1 0 0,1 0 1 0 0,-1 0 0 0 0,0 0 0 0 0,0-1-1 0 0,0 0 1 0 0,0 0 0 0 0,0 0 0 0 0,-1-1-1 0 0,1 0 1 0 0,8-8 0 0 0,-13 10-24 0 0,1 1 0 0 0,-1-1 0 0 0,0 0 0 0 0,0 0 0 0 0,1 0 0 0 0,-2 1 0 0 0,1-1 0 0 0,0 0 0 0 0,0 0 0 0 0,0 0 0 0 0,-1 0 0 0 0,1-1 0 0 0,-1 1 0 0 0,0 0 1 0 0,0-4-1 0 0,0 4 2 0 0,-6-2 7 0 0,5 3-17 0 0,1 0 0 0 0,-1 1 0 0 0,1-1 0 0 0,-1 1-1 0 0,0-1 1 0 0,1 0 0 0 0,-1 1 0 0 0,0 0 0 0 0,1-1 0 0 0,-1 1 0 0 0,0-1-1 0 0,0 1 1 0 0,0 0 0 0 0,1-1 0 0 0,-2 1 0 0 0,-1-1-86 0 0,1 1-1 0 0,0-1 1 0 0,-1 1 0 0 0,1 0-1 0 0,-1-1 1 0 0,1 1-1 0 0,-1 0 1 0 0,1 1 0 0 0,0-1-1 0 0,-1 0 1 0 0,1 1 0 0 0,0-1-1 0 0,-1 1 1 0 0,1 0 0 0 0,0 0-1 0 0,-1 0 1 0 0,1 0 0 0 0,0 0-1 0 0,0 0 1 0 0,0 1 0 0 0,0-1-1 0 0,-2 3 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568 103 216 0 0,'-3'-31'4885'0'0,"3"30"-3973"0"0,-20-26 6158 0 0,15 24-6396 0 0,1 1 1 0 0,-2 0-1 0 0,1 0 1 0 0,0 0 0 0 0,0 1-1 0 0,-1 0 1 0 0,1 0-1 0 0,-10 0 1 0 0,-46 1 2202 0 0,43 2-2515 0 0,1 1 1 0 0,-1 1-1 0 0,1 0 1 0 0,-1 1-1 0 0,1 1 1 0 0,0 1-1 0 0,1 0 1 0 0,0 1 0 0 0,-27 19-1 0 0,25-14-149 0 0,1 1 0 0 0,0 0-1 0 0,1 1 1 0 0,1 1 0 0 0,0 1-1 0 0,1 0 1 0 0,-18 30 0 0 0,19-25-2 0 0,0 1 1 0 0,2 1-1 0 0,1 0 1 0 0,1 0 0 0 0,0 1-1 0 0,-4 26 1 0 0,10-34-88 0 0,0 1 0 0 0,1-1 0 0 0,1 1 0 0 0,1 0 0 0 0,1-1 0 0 0,0 1 0 0 0,1 0 0 0 0,1-1 0 0 0,8 30 0 0 0,-3-23-5 0 0,1-1-1 0 0,1 0 0 0 0,2 0 0 0 0,0-1 0 0 0,1-1 0 0 0,1 0 1 0 0,1-1-1 0 0,0 0 0 0 0,2-1 0 0 0,24 22 0 0 0,-24-28-47 0 0,-1 1 0 0 0,2-2 1 0 0,0 0-1 0 0,0-2 0 0 0,1 0 0 0 0,0 0 0 0 0,1-2 0 0 0,0-1 0 0 0,0 0 0 0 0,0-1 0 0 0,1-2 1 0 0,32 4-1 0 0,-22-6-28 0 0,0-1 1 0 0,0-2-1 0 0,0-1 1 0 0,0-2-1 0 0,30-7 1 0 0,-10-2-6 0 0,0-2 0 0 0,54-24 0 0 0,-87 31-34 0 0,0-1 1 0 0,-1-1-1 0 0,0 0 0 0 0,0-1 0 0 0,-1-1 1 0 0,-1 0-1 0 0,0-1 0 0 0,0-1 0 0 0,-2-1 1 0 0,24-31-1 0 0,-29 35-2 0 0,-1 0 1 0 0,-1 0-1 0 0,0-1 0 0 0,0 0 0 0 0,-1 0 1 0 0,-1 0-1 0 0,0-1 0 0 0,-1 1 1 0 0,0-1-1 0 0,-1 0 0 0 0,0 0 0 0 0,-1 0 1 0 0,0 0-1 0 0,-2 0 0 0 0,1 0 0 0 0,-1 0 1 0 0,-5-21-1 0 0,-8-12-2 0 0,-1 1 0 0 0,-2 1 0 0 0,-3 0 0 0 0,-45-75 0 0 0,47 91-10 0 0,-2 2 0 0 0,0 1-1 0 0,-34-33 1 0 0,43 48 4 0 0,0 0 0 0 0,-1 1 0 0 0,0 1 0 0 0,0-1 0 0 0,-1 2 0 0 0,0 0-1 0 0,0 0 1 0 0,-1 1 0 0 0,-19-5 0 0 0,5 4 1 0 0,0 1 1 0 0,-1 2-1 0 0,-53-2 0 0 0,8 3-1011 0 0,-118 12-1 0 0,181-7-1567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2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35 356 0 0,'0'-3'509'0'0,"-1"1"0"0"0,1 0 0 0 0,-1-1 1 0 0,0 1-1 0 0,0 0 0 0 0,0 0 0 0 0,0-1 0 0 0,-1 1 0 0 0,1 0 0 0 0,-2-2 0 0 0,-8-3 7034 0 0,9 9-7154 0 0,1 0 0 0 0,-1 0 0 0 0,1 0 0 0 0,0 0-1 0 0,0 1 1 0 0,0-1 0 0 0,0 0 0 0 0,0 1 0 0 0,0-1 0 0 0,1 1 0 0 0,-1-1 0 0 0,1 1 0 0 0,0 2 0 0 0,-1 38 1754 0 0,2-26-1403 0 0,-2 57 1323 0 0,-1-27-1187 0 0,2 1 0 0 0,2-1-1 0 0,12 64 1 0 0,-4-83-2095 0 0,3-3-3472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2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76 208 0 0,'-12'-7'17979'0'0,"22"8"-15686"0"0,3-1-4021 0 0,144-9 7450 0 0,70-23-1635 0 0,-106 4-1985 0 0,-120 27-2274 0 0,1 1-905 0 0,9 1 548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54.8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75 589 132 0 0,'-18'7'13122'0'0,"74"-9"-10592"0"0,514-67 3662 0 0,-552 67-4942 0 0,13-1-4706 0 0,-50 15-631 0 0,-103 30-574 0 0,-5-13 3833 0 0,113-27 972 0 0,-20 6 1867 0 0,34-8-1976 0 0,0 1 1 0 0,0-1-1 0 0,0 0 0 0 0,0 0 1 0 0,0 0-1 0 0,0 1 0 0 0,0-1 1 0 0,-1 0-1 0 0,1 0 1 0 0,0 1-1 0 0,0-1 0 0 0,0 0 1 0 0,0 0-1 0 0,0 0 0 0 0,0 1 1 0 0,0-1-1 0 0,0 0 0 0 0,0 0 1 0 0,0 1-1 0 0,0-1 0 0 0,0 0 1 0 0,1 0-1 0 0,-1 1 0 0 0,0-1 1 0 0,0 0-1 0 0,0 0 0 0 0,0 0 1 0 0,0 1-1 0 0,0-1 0 0 0,0 0 1 0 0,1 0-1 0 0,-1 0 0 0 0,0 0 1 0 0,0 1-1 0 0,0-1 0 0 0,0 0 1 0 0,1 0-1 0 0,-1 0 0 0 0,0 0 1 0 0,0 0-1 0 0,0 1 0 0 0,1-1 1 0 0,-1 0-1 0 0,0 0 0 0 0,0 0 1 0 0,1 0-1 0 0,-1 0 0 0 0,0 0 1 0 0,0 0-1 0 0,0 0 0 0 0,1 0 1 0 0,-1 0-1 0 0,42 4 928 0 0,1-1 0 0 0,52-4 0 0 0,90-15 774 0 0,-112 9-822 0 0,-44 3-472 0 0,2 0-394 0 0,-29 4-98 0 0,-3 1-21 0 0,-15 4-121 0 0,-226 48-1047 0 0,42-9 784 0 0,191-42 424 0 0,6-1 27 0 0,-1-1 1 0 0,1 1-1 0 0,-1 0 0 0 0,1 0 0 0 0,0 0 1 0 0,-1 1-1 0 0,-5 3 547 0 0,10-5-530 0 0,1-1-1 0 0,-1 1 1 0 0,0-1 0 0 0,0 1 0 0 0,0-1-1 0 0,1 0 1 0 0,-1 1 0 0 0,0-1 0 0 0,0 0 0 0 0,0 0-1 0 0,0 0 1 0 0,1-1 0 0 0,0-1 17 0 0,5-2 8 0 0,-1 0 1 0 0,0-1 0 0 0,0 0 0 0 0,-1 0-1 0 0,1-1 1 0 0,-1 1 0 0 0,-1-1-1 0 0,1-1 1 0 0,-1 1 0 0 0,0 0-1 0 0,-1-1 1 0 0,0 0 0 0 0,0 0 0 0 0,-1 0-1 0 0,0 0 1 0 0,0 0 0 0 0,-1 0-1 0 0,0 0 1 0 0,0-1 0 0 0,-2-12-1 0 0,0-4-34 0 0,-1 0-1 0 0,-1 1 0 0 0,-2-1 1 0 0,0 1-1 0 0,-14-38 0 0 0,15 51-21 0 0,0 0-1 0 0,-1 0 1 0 0,0 1-1 0 0,0 0 1 0 0,-1 0-1 0 0,0 0 1 0 0,-1 1-1 0 0,0 0 1 0 0,-15-15-1 0 0,21 24 25 0 0,1-1-1 0 0,-1 1 0 0 0,1 0 1 0 0,-1-1-1 0 0,1 1 0 0 0,0-1 1 0 0,-1 1-1 0 0,1 0 0 0 0,-1-1 1 0 0,0 1-1 0 0,1 0 0 0 0,-1 0 1 0 0,1 0-1 0 0,-1-1 0 0 0,1 1 1 0 0,-1 0-1 0 0,0 0 0 0 0,1 0 1 0 0,-1 0-1 0 0,1 0 0 0 0,-1 0 1 0 0,0 0-1 0 0,1 0 0 0 0,-1 0 1 0 0,1 0-1 0 0,-1 0 0 0 0,0 1 1 0 0,1-1-1 0 0,-1 0 0 0 0,1 0 1 0 0,-1 0-1 0 0,1 1 0 0 0,-1-1 1 0 0,1 0-1 0 0,-1 1 0 0 0,1-1 1 0 0,-1 1-1 0 0,1-1 0 0 0,-1 0 1 0 0,1 1-1 0 0,0-1 0 0 0,-1 1 1 0 0,1-1-1 0 0,0 1 0 0 0,-1-1 1 0 0,1 1-1 0 0,0-1 0 0 0,0 1 1 0 0,-1 0-1 0 0,1 1 28 0 0,0-1 1 0 0,-1 0-1 0 0,1 0 0 0 0,0 0 1 0 0,0 0-1 0 0,0 0 1 0 0,0 0-1 0 0,0 0 0 0 0,0 0 1 0 0,0 1-1 0 0,1-1 0 0 0,-1 0 1 0 0,0 0-1 0 0,1 0 0 0 0,-1 0 1 0 0,0 0-1 0 0,1 0 1 0 0,-1 0-1 0 0,1 0 0 0 0,0 0 1 0 0,-1 0-1 0 0,1 0 0 0 0,0-1 1 0 0,0 1-1 0 0,-1 0 0 0 0,1 0 1 0 0,0-1-1 0 0,0 1 1 0 0,1 0-1 0 0,5 3 41 0 0,0-2 1 0 0,0 1-1 0 0,1-1 1 0 0,-1 0-1 0 0,0 0 1 0 0,1-1-1 0 0,0 0 1 0 0,-1 0-1 0 0,1-1 1 0 0,-1 0-1 0 0,1-1 1 0 0,9-1-1 0 0,0 0 12 0 0,1-2 1 0 0,0 0-1 0 0,-1-1 0 0 0,19-9 0 0 0,-31 13-99 0 0,-1-1 0 0 0,0 0 0 0 0,0 0-1 0 0,0 0 1 0 0,0 0 0 0 0,0-1 0 0 0,-1 1-1 0 0,1-1 1 0 0,-1 0 0 0 0,1 0 0 0 0,-1-1-1 0 0,0 1 1 0 0,0-1 0 0 0,-1 1 0 0 0,1-1-1 0 0,-1 0 1 0 0,1 0 0 0 0,-1 0 0 0 0,-1 0-1 0 0,1 0 1 0 0,0-1 0 0 0,-1 1 0 0 0,0-1-1 0 0,0 1 1 0 0,0 0 0 0 0,-1-6 0 0 0,0 9 2 0 0,0-1 0 0 0,0 1 0 0 0,-1 0 0 0 0,1 0 0 0 0,-1 0 0 0 0,1 0 0 0 0,-1 0 0 0 0,0 0 0 0 0,1 0 0 0 0,-1 0 0 0 0,0 0 0 0 0,1 0 0 0 0,-1 0 0 0 0,0 1 0 0 0,0-1 0 0 0,0 0 0 0 0,0 0 0 0 0,0 1 0 0 0,0-1 0 0 0,0 1 0 0 0,0-1 0 0 0,0 1 1 0 0,0-1-1 0 0,0 1 0 0 0,-2-1 0 0 0,-29-5-123 0 0,17 7 163 0 0,0 0 1 0 0,0 1 0 0 0,0 1 0 0 0,0 0 0 0 0,0 1-1 0 0,1 1 1 0 0,0 0 0 0 0,0 1 0 0 0,0 0 0 0 0,1 1-1 0 0,0 1 1 0 0,0 0 0 0 0,1 1 0 0 0,0 0-1 0 0,0 1 1 0 0,-15 17 0 0 0,24-24 33 0 0,1-1 0 0 0,0 1-1 0 0,0 0 1 0 0,1 0 0 0 0,-1 0 0 0 0,0 0-1 0 0,1 0 1 0 0,0 1 0 0 0,0-1 0 0 0,-1 7-1 0 0,2-9-48 0 0,0 0 0 0 0,0-1-1 0 0,0 1 1 0 0,1 0 0 0 0,-1-1-1 0 0,0 1 1 0 0,0-1 0 0 0,1 1-1 0 0,-1 0 1 0 0,1-1 0 0 0,-1 1-1 0 0,1-1 1 0 0,-1 1-1 0 0,1-1 1 0 0,-1 1 0 0 0,1-1-1 0 0,-1 1 1 0 0,1-1 0 0 0,-1 0-1 0 0,1 1 1 0 0,0-1 0 0 0,-1 0-1 0 0,1 1 1 0 0,0-1 0 0 0,-1 0-1 0 0,1 0 1 0 0,0 0 0 0 0,21 5 152 0 0,-19-5-119 0 0,12 0 6 0 0,0 0 1 0 0,-1-1-1 0 0,1 0 1 0 0,0-1-1 0 0,-1-1 1 0 0,1-1-1 0 0,-1 0 1 0 0,0 0-1 0 0,0-2 1 0 0,-1 1-1 0 0,1-2 1 0 0,-1 0-1 0 0,-1-1 1 0 0,13-9-1 0 0,-19 13-43 0 0,-1-1-1 0 0,0 1 0 0 0,-1-1 1 0 0,1-1-1 0 0,-1 1 0 0 0,0-1 0 0 0,0 1 1 0 0,0-1-1 0 0,4-12 0 0 0,-7 15-16 0 0,0 1 0 0 0,0-1 0 0 0,0 1 0 0 0,-1-1 0 0 0,1 1 0 0 0,-1-1-1 0 0,0 0 1 0 0,1 1 0 0 0,-1-1 0 0 0,-1 1 0 0 0,1-1 0 0 0,0 0-1 0 0,-1 1 1 0 0,1-1 0 0 0,-1 1 0 0 0,0-1 0 0 0,1 1 0 0 0,-1-1 0 0 0,-1 1-1 0 0,1 0 1 0 0,0-1 0 0 0,0 1 0 0 0,-1 0 0 0 0,0 0 0 0 0,1 0-1 0 0,-1 0 1 0 0,0 0 0 0 0,0 0 0 0 0,-2-1 0 0 0,-4-3-16 0 0,0 1-1 0 0,0 0 1 0 0,-1 1 0 0 0,1-1 0 0 0,-1 2 0 0 0,0-1-1 0 0,0 1 1 0 0,0 1 0 0 0,0 0 0 0 0,-1 0-1 0 0,1 1 1 0 0,-16-1 0 0 0,13 2 23 0 0,0 0 0 0 0,-1 1 0 0 0,1 1 1 0 0,0 0-1 0 0,0 0 0 0 0,0 1 0 0 0,0 1 0 0 0,0 0 0 0 0,-14 7 1 0 0,24-10 15 0 0,1 0 0 0 0,-1 0 1 0 0,1 0-1 0 0,-1 0 1 0 0,1 1-1 0 0,0-1 0 0 0,0 0 1 0 0,-1 0-1 0 0,1 1 1 0 0,0-1-1 0 0,0 1 1 0 0,0-1-1 0 0,0 1 0 0 0,1 0 1 0 0,-2 1-1 0 0,2-1 71 0 0,10 9 73 0 0,-5-10-138 0 0,1 1 1 0 0,-1-1-1 0 0,0 1 0 0 0,0-1 1 0 0,1-1-1 0 0,-1 1 0 0 0,0-1 1 0 0,1 0-1 0 0,-1 0 0 0 0,1-1 1 0 0,-1 1-1 0 0,8-3 0 0 0,-5 2 3 0 0,14-2 25 0 0,0-1 0 0 0,-1-1 0 0 0,31-10 0 0 0,-46 13-42 0 0,0 0 1 0 0,0-1 0 0 0,0 0 0 0 0,0 0 0 0 0,0-1 0 0 0,-1 1 0 0 0,0-1 0 0 0,1 0-1 0 0,-1-1 1 0 0,-1 1 0 0 0,1-1 0 0 0,-1 0 0 0 0,1 0 0 0 0,-1 0 0 0 0,6-11 0 0 0,-10 15-13 0 0,0 0 0 0 0,0 1 0 0 0,0-1 0 0 0,1 1 1 0 0,-1-1-1 0 0,0 1 0 0 0,0-1 0 0 0,0 0 0 0 0,0 1 1 0 0,0-1-1 0 0,0 0 0 0 0,0 1 0 0 0,0-1 0 0 0,0 1 0 0 0,0-1 1 0 0,0 0-1 0 0,-1 1 0 0 0,1-1 0 0 0,0 1 0 0 0,0-1 1 0 0,-1 1-1 0 0,1-1 0 0 0,0 1 0 0 0,0-1 0 0 0,-1 1 0 0 0,1-1 1 0 0,-1 1-1 0 0,1-1 0 0 0,-1 1 0 0 0,1-1 0 0 0,0 1 1 0 0,-1 0-1 0 0,1-1 0 0 0,-1 1 0 0 0,1 0 0 0 0,-1 0 1 0 0,0-1-1 0 0,1 1 0 0 0,-1 0 0 0 0,1 0 0 0 0,-2-1 0 0 0,0 1-4 0 0,-1-1-1 0 0,0 0 1 0 0,0 1-1 0 0,0-1 0 0 0,0 1 1 0 0,0 0-1 0 0,-5 0 0 0 0,-7 3-7 0 0,0 0-1 0 0,-1 0 1 0 0,2 2-1 0 0,-1 0 0 0 0,0 0 1 0 0,1 2-1 0 0,0-1 1 0 0,0 2-1 0 0,1 0 0 0 0,0 1 1 0 0,-13 11-1 0 0,16-12 13 0 0,1 0 0 0 0,0 1 0 0 0,0 1 0 0 0,1-1 0 0 0,1 1-1 0 0,-1 1 1 0 0,2-1 0 0 0,-1 1 0 0 0,1 0 0 0 0,1 1 0 0 0,0-1 0 0 0,1 1 0 0 0,0 0-1 0 0,-2 13 1 0 0,5-18 9 0 0,0 0 0 0 0,1 0-1 0 0,0 0 1 0 0,0 0 0 0 0,0 0 0 0 0,1 0-1 0 0,0 0 1 0 0,1 0 0 0 0,-1 0-1 0 0,1 0 1 0 0,0 0 0 0 0,1-1 0 0 0,0 1-1 0 0,0-1 1 0 0,4 7 0 0 0,6 5 48 0 0,0-1-1 0 0,1 0 1 0 0,24 21 0 0 0,-29-29-25 0 0,-6-6-31 0 0,0 0 0 0 0,0 0 0 0 0,0 1 0 0 0,0-1 0 0 0,-1 1 0 0 0,1-1 0 0 0,2 7-1 0 0,-5-9-9 0 0,1 0-1 0 0,-1 0 1 0 0,0 0-1 0 0,0 0 0 0 0,0 0 1 0 0,0 1-1 0 0,0-1 0 0 0,0 0 1 0 0,0 0-1 0 0,-1 0 0 0 0,1 0 1 0 0,0 0-1 0 0,-1 0 0 0 0,1 0 1 0 0,0 0-1 0 0,-1 0 1 0 0,1 0-1 0 0,-1 0 0 0 0,0 0 1 0 0,1 0-1 0 0,-1 0 0 0 0,0 0 1 0 0,0 0-1 0 0,1 0 0 0 0,-1-1 1 0 0,0 1-1 0 0,0 0 0 0 0,0-1 1 0 0,0 1-1 0 0,0-1 1 0 0,0 1-1 0 0,0-1 0 0 0,-2 1 1 0 0,-27 14-190 0 0,-1-3 1 0 0,-1 0 0 0 0,0-2 0 0 0,-55 9 0 0 0,38-8 58 0 0,-128 30-417 0 0,176-40 561 0 0,0-1-1 0 0,0 0 0 0 0,0 0 0 0 0,0 0 0 0 0,0 1 0 0 0,0-1 0 0 0,0 0 0 0 0,1 1 0 0 0,-1-1 0 0 0,0 1 1 0 0,0-1-1 0 0,0 1 0 0 0,0-1 0 0 0,1 1 0 0 0,-1 0 0 0 0,0-1 0 0 0,0 1 0 0 0,1 0 0 0 0,-2 1 1 0 0,2-1 15 0 0,0 0 0 0 0,0-1 0 0 0,0 1 0 0 0,1 0 0 0 0,-1-1-1 0 0,0 1 1 0 0,0-1 0 0 0,0 1 0 0 0,1 0 0 0 0,-1-1 0 0 0,0 1 0 0 0,1 0 0 0 0,-1-1 0 0 0,1 1 0 0 0,-1-1 0 0 0,0 1 0 0 0,2 0 0 0 0,1 3-56 0 0,-3-3 51 0 0,1-1-1 0 0,-1 1 1 0 0,1 0-1 0 0,0-1 0 0 0,-1 1 1 0 0,1-1-1 0 0,0 1 1 0 0,-1 0-1 0 0,1-1 1 0 0,0 0-1 0 0,0 1 0 0 0,0-1 1 0 0,-1 1-1 0 0,1-1 1 0 0,0 0-1 0 0,0 0 0 0 0,0 1 1 0 0,0-1-1 0 0,0 0 1 0 0,0 0-1 0 0,1 0 0 0 0,1 0 31 0 0,16 5 110 0 0,0-1-1 0 0,0 0 0 0 0,1-2 0 0 0,22 1 0 0 0,80-7 167 0 0,-47 1-172 0 0,110-8 142 0 0,22 0 140 0 0,-206 11-467 0 0,-4 1-244 0 0,-32 12-67 0 0,-1-2-1 0 0,-39 7 0 0 0,42-11 165 0 0,-1 1-1 0 0,1 2 0 0 0,-38 18 0 0 0,66-26 205 0 0,1 0 0 0 0,0 0 0 0 0,0 1 0 0 0,0 0 0 0 0,-7 6-1 0 0,14-8 60 0 0,4 1-47 0 0,0 0 1 0 0,0 0-1 0 0,-1-1 1 0 0,1 0 0 0 0,0-1-1 0 0,13 1 1 0 0,50-7 79 0 0,-34 2-67 0 0,342-38 537 0 0,-376 42-559 0 0,0 0 1 0 0,0 0 0 0 0,0 0 0 0 0,-1 0 0 0 0,1 0-1 0 0,0 0 1 0 0,0 1 0 0 0,0-1 0 0 0,-1 1-1 0 0,1-1 1 0 0,0 1 0 0 0,-1 0 0 0 0,1-1 0 0 0,0 1-1 0 0,1 1 1 0 0,-2-1 5 0 0,5 10 39 0 0,-6-9-52 0 0,0-1 0 0 0,0 0-1 0 0,1 0 1 0 0,-1 0 0 0 0,1 0-1 0 0,-1 0 1 0 0,1 0 0 0 0,-1 1 0 0 0,1-1-1 0 0,0 0 1 0 0,-1 0 0 0 0,3 1-1 0 0,-1-1 11 0 0,1 0 1 0 0,-1 0-1 0 0,1-1 0 0 0,-1 1 0 0 0,1-1 0 0 0,-1 1 0 0 0,1-1 0 0 0,0 0 1 0 0,-1 0-1 0 0,1 0 0 0 0,0-1 0 0 0,-1 1 0 0 0,1-1 0 0 0,-1 1 0 0 0,1-1 1 0 0,-1 0-1 0 0,1 0 0 0 0,-1 0 0 0 0,0 0 0 0 0,5-3 0 0 0,3-2 40 0 0,-1 0 1 0 0,1-1-1 0 0,12-11 0 0 0,-21 17-55 0 0,0 0 0 0 0,0 1 0 0 0,-1-1 0 0 0,1 0 0 0 0,0 0 0 0 0,0 0 0 0 0,0 1 0 0 0,-1-1 0 0 0,1 0-1 0 0,0 0 1 0 0,-1 0 0 0 0,1 0 0 0 0,-1 0 0 0 0,1 0 0 0 0,-1-1 0 0 0,0 1 0 0 0,1 0 0 0 0,-1 0 0 0 0,0 0 0 0 0,0-1 0 0 0,0 1-4 0 0,0 0 0 0 0,-1 0 0 0 0,1 1 0 0 0,-1-1 0 0 0,1 0 0 0 0,0 1 0 0 0,-1-1 0 0 0,1 1 0 0 0,-1-1 0 0 0,0 1 1 0 0,1-1-1 0 0,-1 1 0 0 0,1-1 0 0 0,-1 1 0 0 0,0-1 0 0 0,1 1 0 0 0,-1 0 0 0 0,0-1 0 0 0,1 1 0 0 0,-1 0 0 0 0,0-1 0 0 0,-1 1 0 0 0,-7-2 12 0 0,0 0-1 0 0,-1 1 1 0 0,-16 0-1 0 0,16 1-8 0 0,-6-1 5 0 0,-28-1 23 0 0,1-1-1 0 0,-86-19 1 0 0,126 21-35 0 0,0 0 0 0 0,0 0 0 0 0,0 0 0 0 0,0-1 1 0 0,0 1-1 0 0,0-1 0 0 0,0 1 0 0 0,1-1 0 0 0,-1 0 0 0 0,1 0 1 0 0,-1 0-1 0 0,1 0 0 0 0,0-1 0 0 0,-1 1 0 0 0,-2-5 0 0 0,5 6 0 0 0,-1 0-1 0 0,1 0 0 0 0,-1 0 1 0 0,1 1-1 0 0,0-1 0 0 0,-1 0 1 0 0,1 0-1 0 0,0 0 0 0 0,0 0 0 0 0,0 0 1 0 0,0 0-1 0 0,0 0 0 0 0,0 0 1 0 0,0 0-1 0 0,0 0 0 0 0,0 0 1 0 0,0 0-1 0 0,0 1 0 0 0,1-1 0 0 0,-1 0 1 0 0,0 0-1 0 0,1-1 0 0 0,0 0-1 0 0,13-38-25 0 0,-12 35 25 0 0,1 0 0 0 0,-1 0-1 0 0,0 0 1 0 0,-1-1 0 0 0,1 1-1 0 0,-1-1 1 0 0,0 1-1 0 0,0-1 1 0 0,-1 0 0 0 0,0 1-1 0 0,0-1 1 0 0,-1-8-1 0 0,0 12 3 0 0,1 0 0 0 0,-1 0-1 0 0,0 1 1 0 0,0-1-1 0 0,0 0 1 0 0,0 1-1 0 0,0-1 1 0 0,-1 1-1 0 0,1-1 1 0 0,0 1-1 0 0,-1-1 1 0 0,1 1 0 0 0,-1 0-1 0 0,1 0 1 0 0,-1 0-1 0 0,0 0 1 0 0,1 0-1 0 0,-5-1 1 0 0,-36-12-27 0 0,29 11 22 0 0,4 1-2 0 0,0 0 1 0 0,-1 1-1 0 0,1 1 1 0 0,0 0-1 0 0,-1 0 1 0 0,-10 2-1 0 0,-14 0 7 0 0,19-1-13 0 0,15 1 193 0 0,11-5-160 0 0,0-1 0 0 0,0 0 0 0 0,16-8 0 0 0,-24 10-12 0 0,1 0 0 0 0,-1 0 0 0 0,1 0 0 0 0,-1-1 0 0 0,0 0 0 0 0,0 1 0 0 0,0-1 0 0 0,-1 0 0 0 0,1 0 1 0 0,-1-1-1 0 0,1 1 0 0 0,-1-1 0 0 0,0 1 0 0 0,2-7 0 0 0,-3 7-5 0 0,-1 1 0 0 0,0 0 0 0 0,0 0 0 0 0,0 0 0 0 0,0 0 0 0 0,0-1 0 0 0,0 1 0 0 0,0 0 0 0 0,-1 0 0 0 0,1 0 0 0 0,-1 0 0 0 0,0 0 0 0 0,1 0 0 0 0,-1 0 0 0 0,0 0 0 0 0,0 0 0 0 0,0 0 0 0 0,-1 0 0 0 0,1 0 0 0 0,0 1 0 0 0,-1-1 0 0 0,1 0 0 0 0,-1 1 0 0 0,0-1 0 0 0,-1 0 0 0 0,0-1-5 0 0,-1 0 1 0 0,1 1 0 0 0,0 0 0 0 0,-1-1 0 0 0,1 1 0 0 0,-1 1 0 0 0,0-1 0 0 0,0 0 0 0 0,1 1 0 0 0,-1 0 0 0 0,0 0 0 0 0,0 0 0 0 0,-5 0 0 0 0,7 1 8 0 0,0 0 0 0 0,0 0 0 0 0,0 0 0 0 0,1 0 0 0 0,-1 0 0 0 0,0 1 0 0 0,0-1 0 0 0,1 1 0 0 0,-1-1 0 0 0,0 1 0 0 0,0-1 0 0 0,1 1 0 0 0,-1 0 0 0 0,1 0 0 0 0,-1 0 0 0 0,1 0 0 0 0,-1 0 0 0 0,1 0 0 0 0,-1 1 0 0 0,1-1 0 0 0,0 0 0 0 0,0 1 0 0 0,0-1 0 0 0,0 1 0 0 0,0-1 0 0 0,0 1 0 0 0,0-1 0 0 0,0 1 0 0 0,1 0 0 0 0,-1-1 0 0 0,1 1 0 0 0,-1 0 0 0 0,1 0 0 0 0,-1-1 0 0 0,1 1 0 0 0,0 0 0 0 0,0 0 0 0 0,0 0 0 0 0,0-1 0 0 0,0 1 0 0 0,0 0 0 0 0,1 0 0 0 0,-1 0 0 0 0,1-1 0 0 0,-1 1 0 0 0,2 2 0 0 0,1 3 30 0 0,0-1 1 0 0,1 0-1 0 0,0 0 1 0 0,0 0 0 0 0,1 0-1 0 0,-1 0 1 0 0,1-1-1 0 0,0 0 1 0 0,1 0-1 0 0,-1 0 1 0 0,13 7-1 0 0,-4-3 20 0 0,1-1-1 0 0,0 0 0 0 0,0-1 1 0 0,17 5-1 0 0,-7-5 16 0 0,1-1-1 0 0,-1-1 1 0 0,1-2 0 0 0,0 0 0 0 0,0-2-1 0 0,0 0 1 0 0,30-4 0 0 0,-54 2-76 0 0,0 1 1 0 0,0 0-1 0 0,-1 0 1 0 0,1 0-1 0 0,0 0 1 0 0,-1 0-1 0 0,1 1 1 0 0,0-1-1 0 0,0 1 1 0 0,-1-1-1 0 0,1 1 1 0 0,-1-1-1 0 0,1 1 1 0 0,0 0-1 0 0,-1 0 1 0 0,1 0-1 0 0,-1 0 1 0 0,0 0-1 0 0,1 0 1 0 0,-1 0-1 0 0,0 0 1 0 0,0 0-1 0 0,1 1 1 0 0,-1-1-1 0 0,1 3 1 0 0,1 2-9 0 0,0 0 0 0 0,0 1 0 0 0,-1-1 0 0 0,0 1 0 0 0,2 8 0 0 0,-3-8 8 0 0,1 0 1 0 0,0 0-1 0 0,1 0 1 0 0,3 8-1 0 0,-4-12 8 0 0,-1-1-1 0 0,1 0 1 0 0,-1 0 0 0 0,1 0-1 0 0,0 0 1 0 0,0 0-1 0 0,0-1 1 0 0,0 1 0 0 0,0 0-1 0 0,0-1 1 0 0,0 1-1 0 0,1-1 1 0 0,-1 0 0 0 0,1 0-1 0 0,-1 0 1 0 0,0 0-1 0 0,1 0 1 0 0,0-1 0 0 0,-1 1-1 0 0,1-1 1 0 0,-1 1-1 0 0,4-1 1 0 0,9-18-89 0 0,-15 17 72 0 0,0 0 0 0 0,0 0 0 0 0,0 0 0 0 0,0 0 0 0 0,0 0 0 0 0,0 0 0 0 0,0 0 0 0 0,-1 1 0 0 0,1-1 0 0 0,0 0 0 0 0,0 0 0 0 0,-1 0 0 0 0,1 0 0 0 0,0 0 0 0 0,-1 0 0 0 0,1 1 0 0 0,-1-1 0 0 0,1 0 0 0 0,-1 0 0 0 0,0 1 0 0 0,1-1 0 0 0,-1 0 0 0 0,0 1 0 0 0,0-1 0 0 0,1 0 0 0 0,-2 0 0 0 0,-1 0-6 0 0,0-1-1 0 0,0 1 1 0 0,0 0 0 0 0,0 0 0 0 0,0 0-1 0 0,0 1 1 0 0,0-1 0 0 0,-4 0 0 0 0,-6 1-23 0 0,-1-1 1 0 0,1 2 0 0 0,-15 2 0 0 0,6 0 1 0 0,5-1-30 0 0,0 0 0 0 0,-27 9-1 0 0,43-11 65 0 0,4-1 5 0 0,16-11 29 0 0,-18 12-32 0 0,-1 0 0 0 0,0 0 0 0 0,0 0 0 0 0,0 0 1 0 0,0 0-1 0 0,0 0 0 0 0,0 0 0 0 0,0 0 0 0 0,0 0 0 0 0,0 0 1 0 0,0-1-1 0 0,0 1 0 0 0,0 0 0 0 0,1 0 0 0 0,-1 0 0 0 0,0 0 1 0 0,0 0-1 0 0,0 0 0 0 0,0 0 0 0 0,0-1 0 0 0,0 1 0 0 0,0 0 1 0 0,0 0-1 0 0,0 0 0 0 0,0 0 0 0 0,0 0 0 0 0,0 0 0 0 0,0 0 0 0 0,0-1 1 0 0,0 1-1 0 0,-1 0 0 0 0,1 0 0 0 0,0 0 0 0 0,0 0 0 0 0,0 0 1 0 0,0 0-1 0 0,0 0 0 0 0,0-1 0 0 0,0 1 0 0 0,0 0 0 0 0,0 0 1 0 0,0 0-1 0 0,0 0 0 0 0,0 0 0 0 0,-1 0 0 0 0,1 0 0 0 0,0 0 1 0 0,0 0-1 0 0,-1-2-198 0 0,-2 0-116 0 0,1 0 0 0 0,-1 0 0 0 0,0 1 0 0 0,0-1 0 0 0,0 1 0 0 0,0-1 0 0 0,0 1 0 0 0,0 0-1 0 0,-1 0 1 0 0,1 0 0 0 0,0 1 0 0 0,-1-1 0 0 0,1 1 0 0 0,0-1 0 0 0,-1 1 0 0 0,-4 1 0 0 0,1-2-1128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5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10 285 724 0 0,'-9'1'13162'0'0,"28"-6"-12373"0"0,1 0 1 0 0,-1-2 0 0 0,0 0-1 0 0,31-17 1 0 0,-35 15-502 0 0,0 1 0 0 0,-1-2 0 0 0,0 0 0 0 0,0-1 0 0 0,-1 0 1 0 0,-1-1-1 0 0,0 0 0 0 0,0-1 0 0 0,-1-1 0 0 0,-1 1 0 0 0,0-2 1 0 0,-1 1-1 0 0,13-31 0 0 0,-8 10 907 0 0,-14 33-956 0 0,1 2-197 0 0,-1 0 0 0 0,0 0 1 0 0,0-1-1 0 0,0 1 0 0 0,0 0 0 0 0,0 0 0 0 0,1 0 0 0 0,-1-1 1 0 0,0 1-1 0 0,0 0 0 0 0,0 0 0 0 0,0 0 0 0 0,1 0 0 0 0,-1-1 1 0 0,0 1-1 0 0,0 0 0 0 0,1 0 0 0 0,-1 0 0 0 0,0 0 0 0 0,0 0 1 0 0,1 0-1 0 0,-1 0 0 0 0,0 0 0 0 0,0 0 0 0 0,1 0 0 0 0,-1 0 1 0 0,0 0-1 0 0,0 0 0 0 0,1 0 0 0 0,-1 0 0 0 0,0 0 0 0 0,0 0 1 0 0,1 0-1 0 0,-1 0 0 0 0,3 9 1191 0 0,-2-5-1456 0 0,0 3 458 0 0,0 0 1 0 0,-1 0-1 0 0,1 0 0 0 0,-1 0 0 0 0,-1 0 0 0 0,0 0 0 0 0,-1 8 0 0 0,-1 4 259 0 0,-1 16 153 0 0,0-1 78 0 0,1 1 0 0 0,3 55 1 0 0,1-84-639 0 0,-1-5-303 0 0,-1 1 0 0 0,1 0 0 0 0,1-1 0 0 0,-1 1 0 0 0,0-1 0 0 0,0 1-1 0 0,0-1 1 0 0,1 1 0 0 0,-1-1 0 0 0,1 1 0 0 0,-1-1 0 0 0,1 1 0 0 0,0-1 0 0 0,-1 0 0 0 0,1 1 0 0 0,0-1-1 0 0,0 0 1 0 0,0 0 0 0 0,2 2 0 0 0,5-1-5461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6:27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246 150 236 0 0,'0'0'369'0'0,"15"-21"4074"0"0,-8 17-2052 0 0,-10 4-288 0 0,-14 12-1046 0 0,17-11-991 0 0,0-1 11 0 0,0 0-65 0 0,0 0 1 0 0,0 0-1 0 0,0 0 0 0 0,0 0 0 0 0,0 0 0 0 0,0 0 1 0 0,0 0-1 0 0,1 0 0 0 0,-1 0 0 0 0,0 0 0 0 0,0 0 1 0 0,0 0-1 0 0,0 0 0 0 0,0 0 0 0 0,0 0 0 0 0,0 0 1 0 0,0 0-1 0 0,0 0 0 0 0,1 0 0 0 0,-1 0 0 0 0,0 0 1 0 0,0 0-1 0 0,0 1 0 0 0,0-1 0 0 0,0 0 0 0 0,0 0 1 0 0,0 0-1 0 0,0 0 0 0 0,0 0 0 0 0,0 0 1 0 0,0 0-1 0 0,0 0 0 0 0,0 0 0 0 0,0 0 0 0 0,1 1 1 0 0,-1-1-1 0 0,0 0 0 0 0,0 0 0 0 0,0 0 0 0 0,0 0 1 0 0,0 0-1 0 0,0 0 0 0 0,0 0 0 0 0,0 0 0 0 0,0 1 1 0 0,0-1-1 0 0,0 0 0 0 0,0 0 0 0 0,0 0 0 0 0,-1 0 1 0 0,1 0-1 0 0,0 0 0 0 0,0 0 0 0 0,0 0 0 0 0,0 1 1 0 0,0-1-1 0 0,0 0 0 0 0,0 0 0 0 0,0 0 1 0 0,0 0-1 0 0,0 0 0 0 0,0 0 0 0 0,0 0 0 0 0,0 0 1 0 0,-1 0-1 0 0,9-3 143 0 0,0-2-1 0 0,-1 1 1 0 0,0-1 0 0 0,0 0 0 0 0,0 0 0 0 0,-1-1 0 0 0,0 1-1 0 0,7-9 1 0 0,-13 13 13 0 0,0 1-122 0 0,0-1-1 0 0,0 1 1 0 0,0-1-1 0 0,0 1 1 0 0,0 0-1 0 0,0-1 0 0 0,0 1 1 0 0,0 0-1 0 0,0-1 1 0 0,0 1-1 0 0,0 0 1 0 0,0-1-1 0 0,0 1 1 0 0,-1 0-1 0 0,1-1 1 0 0,0 1-1 0 0,0 0 1 0 0,0 0-1 0 0,-1-1 1 0 0,1 1-1 0 0,0 0 0 0 0,0 0 1 0 0,-1-1-1 0 0,1 1 1 0 0,0 0-1 0 0,-1 0 1 0 0,1-1-1 0 0,0 1 1 0 0,0 0-1 0 0,-1 0 1 0 0,1 0-1 0 0,0 0 1 0 0,-1 0-1 0 0,1 0 0 0 0,-1 0 1 0 0,1 0-1 0 0,0 0 1 0 0,-1 0-1 0 0,1 0 1 0 0,-1 0-1 0 0,-15 3 244 0 0,14-2-174 0 0,0 0 911 0 0,-6-1 1107 0 0,7 0-2117 0 0,1-1-1 0 0,-1 1 0 0 0,0-1 1 0 0,1 0-1 0 0,-1 1 0 0 0,0 0 1 0 0,1-1-1 0 0,-1 1 0 0 0,0-1 1 0 0,1 1-1 0 0,-1 0 0 0 0,0-1 1 0 0,0 1-1 0 0,0 0 1 0 0,1 0-1 0 0,-1-1 0 0 0,0 1 1 0 0,0 0-1 0 0,0 0 0 0 0,0 0 1 0 0,1 0-1 0 0,-1 0 0 0 0,0 0 1 0 0,0 1-1 0 0,0-1 0 0 0,0 0 1 0 0,1 0-1 0 0,-1 1 0 0 0,0-1 1 0 0,0 0-1 0 0,1 1 0 0 0,-1-1 1 0 0,0 0-1 0 0,0 1 0 0 0,1-1 1 0 0,-1 1-1 0 0,1 0 0 0 0,-1-1 1 0 0,0 1-1 0 0,1-1 0 0 0,-1 1 1 0 0,1 0-1 0 0,-1-1 0 0 0,1 1 1 0 0,0 0-1 0 0,-1 1 0 0 0,-2 1-15 0 0,1 1-1 0 0,-1 0 0 0 0,1 0 0 0 0,0 0 0 0 0,1 1 0 0 0,-1-1 0 0 0,1 0 0 0 0,-2 7 0 0 0,1 4 14 0 0,0-3-14 0 0,0 0-1 0 0,1-1 1 0 0,0 1 0 0 0,1 14 0 0 0,1-24 1 0 0,-1 1-1 0 0,0 0 0 0 0,1-1 1 0 0,-1 1-1 0 0,1-1 1 0 0,0 1-1 0 0,0-1 0 0 0,0 1 1 0 0,0-1-1 0 0,0 0 1 0 0,1 1-1 0 0,-1-1 0 0 0,1 0 1 0 0,-1 0-1 0 0,1 0 1 0 0,0 0-1 0 0,0 0 0 0 0,0-1 1 0 0,0 1-1 0 0,0 0 1 0 0,0-1-1 0 0,0 1 0 0 0,0-1 1 0 0,4 1-1 0 0,-4-1-16 0 0,0 0-1 0 0,0-1 1 0 0,0 1-1 0 0,0-1 0 0 0,-1 0 1 0 0,1 1-1 0 0,0-1 1 0 0,0 0-1 0 0,0 0 1 0 0,0 0-1 0 0,0-1 1 0 0,0 1-1 0 0,0 0 1 0 0,0-1-1 0 0,0 1 1 0 0,0-1-1 0 0,0 0 1 0 0,0 0-1 0 0,-1 0 1 0 0,1 0-1 0 0,0 0 1 0 0,-1 0-1 0 0,1 0 0 0 0,0 0 1 0 0,-1-1-1 0 0,0 1 1 0 0,1 0-1 0 0,-1-1 1 0 0,2-2-1 0 0,-2 3 9 0 0,1-1 0 0 0,-1 0 0 0 0,0 0-1 0 0,0 0 1 0 0,0 0 0 0 0,0 0-1 0 0,0 0 1 0 0,-1 0 0 0 0,1 0 0 0 0,0-1-1 0 0,-1 1 1 0 0,0 0 0 0 0,0 0 0 0 0,1-1-1 0 0,-1 1 1 0 0,0 0 0 0 0,-1 0 0 0 0,1 0-1 0 0,0-1 1 0 0,-1 1 0 0 0,1 0-1 0 0,-1 0 1 0 0,0 0 0 0 0,-1-3 0 0 0,1 3 7 0 0,-1 1 0 0 0,1-1 0 0 0,-1 0 0 0 0,0 1 0 0 0,0-1 0 0 0,1 1 0 0 0,-1 0 0 0 0,0 0 0 0 0,0 0 0 0 0,-1 0 0 0 0,1 0 0 0 0,0 0-1 0 0,0 0 1 0 0,0 0 0 0 0,-1 1 0 0 0,1-1 0 0 0,0 1 0 0 0,0 0 0 0 0,-1 0 0 0 0,1 0 0 0 0,0 0 0 0 0,-1 0 0 0 0,1 0 0 0 0,-5 2 0 0 0,-2-1-3 0 0,0 1 1 0 0,0 1-1 0 0,0-1 0 0 0,-14 8 0 0 0,18-9-7 0 0,1 2 0 0 0,0-1 0 0 0,-1 0 0 0 0,1 1 0 0 0,0 0 0 0 0,1 0 0 0 0,-1 0 0 0 0,1 0 0 0 0,-1 1 0 0 0,1-1 0 0 0,0 1 1 0 0,0 0-1 0 0,0 0 0 0 0,1 0 0 0 0,-3 5 0 0 0,5-9 10 0 0,0 1 0 0 0,0-1 0 0 0,-1 1 0 0 0,1 0 0 0 0,0-1 0 0 0,0 1 0 0 0,0 0 1 0 0,0-1-1 0 0,0 1 0 0 0,0-1 0 0 0,0 1 0 0 0,0 0 0 0 0,1-1 0 0 0,-1 1 0 0 0,0 0 0 0 0,0-1 1 0 0,0 1-1 0 0,1-1 0 0 0,-1 1 0 0 0,0-1 0 0 0,1 1 0 0 0,-1-1 0 0 0,0 1 0 0 0,1-1 0 0 0,-1 1 1 0 0,1-1-1 0 0,-1 1 0 0 0,1-1 0 0 0,-1 0 0 0 0,1 1 0 0 0,-1-1 0 0 0,1 0 0 0 0,-1 1 0 0 0,1-1 1 0 0,0 0-1 0 0,-1 0 0 0 0,1 1 0 0 0,-1-1 0 0 0,1 0 0 0 0,0 0 0 0 0,-1 0 0 0 0,1 0 0 0 0,-1 0 1 0 0,1 0-1 0 0,0 0 0 0 0,-1 0 0 0 0,1 0 0 0 0,0 0 0 0 0,0-1 0 0 0,28-1-107 0 0,-21 0 43 0 0,-1 0 0 0 0,1-1 0 0 0,-1 0 0 0 0,1 0 0 0 0,-1 0 0 0 0,0-1 0 0 0,0 0 0 0 0,9-8 0 0 0,-14 10 27 0 0,1 0 0 0 0,-1 0 0 0 0,1-1 0 0 0,-1 1 0 0 0,0-1 0 0 0,0 1 1 0 0,0-1-1 0 0,0 0 0 0 0,-1 0 0 0 0,1 0 0 0 0,-1 0 0 0 0,1 0 0 0 0,-1 0 1 0 0,0-1-1 0 0,0 1 0 0 0,-1 0 0 0 0,1 0 0 0 0,-1-1 0 0 0,1 1 0 0 0,-1-7 1 0 0,-1 8 30 0 0,1 1 1 0 0,0-1 0 0 0,-1 1 0 0 0,1-1 0 0 0,-1 1 0 0 0,0-1 0 0 0,0 1 0 0 0,1 0-1 0 0,-1-1 1 0 0,0 1 0 0 0,0 0 0 0 0,0 0 0 0 0,0-1 0 0 0,0 1 0 0 0,0 0 0 0 0,-1 0 0 0 0,1 0-1 0 0,0 0 1 0 0,-1 1 0 0 0,1-1 0 0 0,0 0 0 0 0,-1 0 0 0 0,1 1 0 0 0,-1-1 0 0 0,1 1 0 0 0,-1 0-1 0 0,1-1 1 0 0,-1 1 0 0 0,-1 0 0 0 0,-2-1 12 0 0,1 0-1 0 0,-1 1 1 0 0,1 0-1 0 0,-1 0 1 0 0,1 1-1 0 0,-1-1 1 0 0,1 1-1 0 0,-8 2 1 0 0,10-2 12 0 0,0 0 0 0 0,0 0 1 0 0,-1 0-1 0 0,1 0 0 0 0,0 1 0 0 0,1-1 0 0 0,-1 1 1 0 0,0 0-1 0 0,0-1 0 0 0,1 1 0 0 0,-1 0 1 0 0,-2 4-1 0 0,3-5 91 0 0,8 3 11 0 0,-6-4-111 0 0,-1 0 1 0 0,1 1 0 0 0,0-1-1 0 0,-1 1 1 0 0,1-1-1 0 0,0 0 1 0 0,-1 0 0 0 0,1 1-1 0 0,0-1 1 0 0,-1 0-1 0 0,1 0 1 0 0,0 0 0 0 0,-1 0-1 0 0,1 0 1 0 0,0 0 0 0 0,-1 0-1 0 0,1 0 1 0 0,0 0-1 0 0,0 0 1 0 0,-1 0 0 0 0,1 0-1 0 0,0 0 1 0 0,-1 0-1 0 0,1-1 1 0 0,1 0 0 0 0,4 0-45 0 0,0-1 1 0 0,0 0 0 0 0,-1-1 0 0 0,1 1 0 0 0,0-1 0 0 0,-1-1 0 0 0,0 1 0 0 0,1-1 0 0 0,-1 1-1 0 0,-1-1 1 0 0,1-1 0 0 0,-1 1 0 0 0,1-1 0 0 0,4-7 0 0 0,-9 12 20 0 0,0-1 1 0 0,1 1-1 0 0,-1-1 0 0 0,0 0 1 0 0,0 1-1 0 0,0-1 0 0 0,0 0 1 0 0,0 1-1 0 0,1-1 1 0 0,-1 0-1 0 0,0 1 0 0 0,-1-1 1 0 0,1 0-1 0 0,0 1 0 0 0,0-1 1 0 0,0 0-1 0 0,0 1 0 0 0,0-1 1 0 0,-1 0-1 0 0,1 1 1 0 0,0-1-1 0 0,-1 1 0 0 0,1-1 1 0 0,0 0-1 0 0,-1 1 0 0 0,1-1 1 0 0,-1 1-1 0 0,1-1 1 0 0,0 1-1 0 0,-1-1 0 0 0,1 1 1 0 0,-1 0-1 0 0,0-1 0 0 0,1 1 1 0 0,-1 0-1 0 0,1-1 1 0 0,-1 1-1 0 0,-1-1 0 0 0,-23-8-162 0 0,17 8 184 0 0,0 0 1 0 0,-1 0 0 0 0,1 1 0 0 0,0 0-1 0 0,0 0 1 0 0,-1 1 0 0 0,1 0-1 0 0,0 0 1 0 0,0 1 0 0 0,0 0 0 0 0,-10 4-1 0 0,1 1 74 0 0,0 1-1 0 0,1 1 0 0 0,-30 20 1 0 0,42-26-56 0 0,0 0 0 0 0,1 0 0 0 0,-1 0 0 0 0,1 1 0 0 0,-1-1 0 0 0,-3 7 0 0 0,6-9 3 0 0,0 1 0 0 0,0-1-1 0 0,0 1 1 0 0,1-1-1 0 0,-1 1 1 0 0,0-1 0 0 0,1 1-1 0 0,-1-1 1 0 0,1 1 0 0 0,0-1-1 0 0,-1 1 1 0 0,1 0-1 0 0,0-1 1 0 0,0 1 0 0 0,0 0-1 0 0,0-1 1 0 0,0 1-1 0 0,0 0 1 0 0,1-1 0 0 0,0 4-1 0 0,0-4 0 0 0,-1 0-1 0 0,1-1 0 0 0,0 1 0 0 0,0 0 1 0 0,0-1-1 0 0,0 1 0 0 0,0 0 1 0 0,0-1-1 0 0,0 1 0 0 0,0-1 1 0 0,0 0-1 0 0,0 1 0 0 0,0-1 1 0 0,0 0-1 0 0,0 0 0 0 0,0 1 0 0 0,0-1 1 0 0,0 0-1 0 0,0 0 0 0 0,0 0 1 0 0,0 0-1 0 0,0 0 0 0 0,1-1 1 0 0,1 1-1 0 0,29-7 239 0 0,-30 6-240 0 0,29-9 122 0 0,-1-2-1 0 0,0-1 1 0 0,0-2 0 0 0,-1 0 0 0 0,-1-2 0 0 0,36-29 0 0 0,-34 19 16 0 0,-28 26-157 0 0,-1-1 0 0 0,1 0 0 0 0,-1 0 0 0 0,0 0 1 0 0,1 0-1 0 0,-1 0 0 0 0,0 0 0 0 0,0 0 0 0 0,0 0 0 0 0,-1 0 1 0 0,1 0-1 0 0,0-1 0 0 0,-1 1 0 0 0,1-4 0 0 0,-2 4-9 0 0,-1 0 0 0 0,1 1 0 0 0,0 0 0 0 0,-1-1-1 0 0,1 1 1 0 0,-1 0 0 0 0,1 0 0 0 0,-1 0 0 0 0,0 0 0 0 0,1 0 0 0 0,-1 0 0 0 0,-4-1-1 0 0,-2 0-2 0 0,-1 0 0 0 0,0 1-1 0 0,0 0 1 0 0,-1 0-1 0 0,1 1 1 0 0,0 0-1 0 0,0 1 1 0 0,0 0 0 0 0,0 1-1 0 0,-16 4 1 0 0,-2 2-3 0 0,1 2 0 0 0,-31 15 0 0 0,51-23 11 0 0,-12 7-20 0 0,-33 21 1 0 0,46-27 15 0 0,1 0 1 0 0,0 1 0 0 0,0 0 0 0 0,0-1 0 0 0,0 1 0 0 0,0 1 0 0 0,1-1 0 0 0,0 0 0 0 0,0 1 0 0 0,0 0 0 0 0,0 0 0 0 0,-1 5 0 0 0,3-9 68 0 0,2 0-55 0 0,-1-1 0 0 0,0 1 0 0 0,0 0-1 0 0,1 0 1 0 0,-1-1 0 0 0,0 1 0 0 0,1 0 0 0 0,-1-1 0 0 0,1 1 0 0 0,-1-1-1 0 0,1 1 1 0 0,-1-1 0 0 0,1 1 0 0 0,-1-1 0 0 0,1 1 0 0 0,-1-1-1 0 0,1 1 1 0 0,0-1 0 0 0,-1 1 0 0 0,1-1 0 0 0,0 0 0 0 0,0 0-1 0 0,-1 1 1 0 0,1-1 0 0 0,0 0 0 0 0,-1 0 0 0 0,1 0 0 0 0,0 0 0 0 0,0 0-1 0 0,-1 0 1 0 0,1 0 0 0 0,0 0 0 0 0,0 0 0 0 0,-1 0 0 0 0,1 0-1 0 0,1 0 1 0 0,30-6 229 0 0,-4-3-136 0 0,1-1 0 0 0,-2-1 0 0 0,45-25-1 0 0,-69 34-135 0 0,1 0-1 0 0,-1 0 1 0 0,0 0-1 0 0,1 0 1 0 0,-1 0-1 0 0,0-1 0 0 0,0 1 1 0 0,-1-1-1 0 0,1 0 1 0 0,0 0-1 0 0,-1 0 1 0 0,0 0-1 0 0,0-1 1 0 0,0 1-1 0 0,0-1 1 0 0,3-6-1 0 0,-5 9-42 0 0,-1 0-9 0 0,1 0 70 0 0,-1 1 1 0 0,1-1 0 0 0,-1 1 0 0 0,1-1 0 0 0,-1 1-1 0 0,0-1 1 0 0,1 1 0 0 0,-1 0 0 0 0,0-1-1 0 0,1 1 1 0 0,-1 0 0 0 0,0-1 0 0 0,0 1 0 0 0,1 0-1 0 0,-1 0 1 0 0,0 0 0 0 0,-1 0 0 0 0,-4 2-20 0 0,-1 1 0 0 0,1 0 0 0 0,0 0 1 0 0,0 1-1 0 0,-10 8 0 0 0,13-10 31 0 0,0 1-1 0 0,0 0 1 0 0,0 0-1 0 0,0 0 1 0 0,1 0-1 0 0,-1 0 1 0 0,1 0-1 0 0,0 1 1 0 0,0-1-1 0 0,0 1 1 0 0,0 0-1 0 0,-1 4 1 0 0,3-7 17 0 0,-1 1-1 0 0,1-1 1 0 0,0 0 0 0 0,0 1 0 0 0,-1-1 0 0 0,1 1-1 0 0,0-1 1 0 0,0 1 0 0 0,1-1 0 0 0,-1 0 0 0 0,0 1-1 0 0,0-1 1 0 0,1 1 0 0 0,-1-1 0 0 0,1 0 0 0 0,-1 1-1 0 0,1-1 1 0 0,-1 0 0 0 0,1 0 0 0 0,0 1 0 0 0,0-1 0 0 0,1 1-1 0 0,-1 0 24 0 0,1-1-1 0 0,0 1 1 0 0,0-1-1 0 0,0 0 1 0 0,1 1-1 0 0,-1-1 1 0 0,0 0-1 0 0,0 0 0 0 0,1-1 1 0 0,-1 1-1 0 0,5 1 1 0 0,1-1 45 0 0,0 0 0 0 0,1-1 0 0 0,-1 0 0 0 0,0 0 1 0 0,1-1-1 0 0,9-2 0 0 0,-16 3-96 0 0,-1 0 0 0 0,0 0 0 0 0,1 0 1 0 0,-1 0-1 0 0,0-1 0 0 0,1 1 0 0 0,-1-1 0 0 0,1 1 0 0 0,-1-1 1 0 0,0 1-1 0 0,0-1 0 0 0,1 0 0 0 0,-1 1 0 0 0,0-1 0 0 0,0 0 1 0 0,0 0-1 0 0,0 0 0 0 0,0 0 0 0 0,0 0 0 0 0,0 0 0 0 0,0 0 1 0 0,-1-1-1 0 0,1 1 0 0 0,0 0 0 0 0,-1 0 0 0 0,1-1 0 0 0,0 1 1 0 0,-1 0-1 0 0,0-1 0 0 0,1 1 0 0 0,-1-3 0 0 0,0 2-78 0 0,-13-19-260 0 0,11 20 339 0 0,1 0-1 0 0,0 0 0 0 0,-1 0 1 0 0,1 0-1 0 0,-1 0 1 0 0,1 0-1 0 0,-1 1 1 0 0,1-1-1 0 0,-1 1 1 0 0,1-1-1 0 0,-1 1 0 0 0,0 0 1 0 0,1-1-1 0 0,-1 1 1 0 0,0 0-1 0 0,1 0 1 0 0,-1 0-1 0 0,1 1 1 0 0,-1-1-1 0 0,0 0 0 0 0,1 0 1 0 0,-1 1-1 0 0,0-1 1 0 0,1 1-1 0 0,-1 0 1 0 0,1-1-1 0 0,-1 1 1 0 0,1 0-1 0 0,0 0 1 0 0,-1 0-1 0 0,1 0 0 0 0,0 0 1 0 0,-1 0-1 0 0,-1 2 1 0 0,1-1 25 0 0,0 0 1 0 0,1 1-1 0 0,-1-1 1 0 0,0 0-1 0 0,1 1 1 0 0,-1-1-1 0 0,1 1 0 0 0,0 0 1 0 0,0-1-1 0 0,0 1 1 0 0,0 0-1 0 0,0 0 1 0 0,0 0-1 0 0,1-1 1 0 0,0 1-1 0 0,-1 0 1 0 0,1 0-1 0 0,0 0 1 0 0,1 0-1 0 0,0 5 0 0 0,1-2 60 0 0,0 0 0 0 0,1 0-1 0 0,0 0 1 0 0,0-1 0 0 0,0 0-1 0 0,1 1 1 0 0,0-1 0 0 0,0 0-1 0 0,0-1 1 0 0,1 1 0 0 0,-1-1-1 0 0,1 0 1 0 0,0 0 0 0 0,10 6-1 0 0,-13-9-67 0 0,1 1 0 0 0,-1-1-1 0 0,0 0 1 0 0,1 0 0 0 0,-1 0 0 0 0,1 0-1 0 0,-1 0 1 0 0,1 0 0 0 0,-1-1 0 0 0,1 1-1 0 0,0-1 1 0 0,-1 0 0 0 0,1 1 0 0 0,0-1-1 0 0,-1-1 1 0 0,1 1 0 0 0,0 0-1 0 0,-1-1 1 0 0,1 1 0 0 0,-1-1 0 0 0,1 0-1 0 0,-1 1 1 0 0,1-1 0 0 0,-1-1 0 0 0,1 1-1 0 0,-1 0 1 0 0,0-1 0 0 0,0 1 0 0 0,1-1-1 0 0,-1 1 1 0 0,0-1 0 0 0,-1 0 0 0 0,1 0-1 0 0,0 0 1 0 0,0 0 0 0 0,-1 0 0 0 0,3-5-1 0 0,-3 5-26 0 0,0 0-1 0 0,0 0 0 0 0,0 0 1 0 0,0 0-1 0 0,-1 0 0 0 0,1-1 0 0 0,-1 1 1 0 0,1 0-1 0 0,-1-1 0 0 0,0 1 1 0 0,0 0-1 0 0,0-1 0 0 0,0 1 1 0 0,0 0-1 0 0,0-1 0 0 0,-1 1 1 0 0,1 0-1 0 0,-1 0 0 0 0,0-1 1 0 0,1 1-1 0 0,-1 0 0 0 0,0 0 1 0 0,0 0-1 0 0,-1 0 0 0 0,1 0 1 0 0,0 0-1 0 0,-1 0 0 0 0,1 0 1 0 0,-1 1-1 0 0,-3-4 0 0 0,5 5 23 0 0,0-1 0 0 0,-1 0-1 0 0,0 1 1 0 0,1-1 0 0 0,-1 1-1 0 0,1-1 1 0 0,-1 1 0 0 0,1-1 0 0 0,-1 1-1 0 0,0-1 1 0 0,0 1 0 0 0,1-1-1 0 0,-1 1 1 0 0,0 0 0 0 0,1 0-1 0 0,-1-1 1 0 0,0 1 0 0 0,0 0 0 0 0,0 0-1 0 0,1 0 1 0 0,-1 0 0 0 0,0 0-1 0 0,0 0 1 0 0,0 0 0 0 0,1 0 0 0 0,-1 0-1 0 0,0 0 1 0 0,0 0 0 0 0,0 0-1 0 0,1 1 1 0 0,-1-1 0 0 0,0 0-1 0 0,1 1 1 0 0,-1-1 0 0 0,0 0 0 0 0,0 1-1 0 0,1-1 1 0 0,-1 1 0 0 0,1-1-1 0 0,-1 1 1 0 0,0-1 0 0 0,1 1 0 0 0,-1 0-1 0 0,1-1 1 0 0,-1 1 0 0 0,1 0-1 0 0,0-1 1 0 0,-1 1 0 0 0,1 0-1 0 0,0-1 1 0 0,-1 1 0 0 0,1 0 0 0 0,0 0-1 0 0,0 0 1 0 0,-1 1 0 0 0,0 1 51 0 0,0 0 0 0 0,1 1 1 0 0,-1-1-1 0 0,1 0 0 0 0,-1 1 1 0 0,1-1-1 0 0,0 1 0 0 0,0-1 1 0 0,1 0-1 0 0,-1 1 0 0 0,2 3 1 0 0,-1-3 16 0 0,1-1 0 0 0,0 1 0 0 0,1-1 0 0 0,-1 0 0 0 0,0 1 0 0 0,1-1 0 0 0,0 0 0 0 0,0-1 0 0 0,0 1 0 0 0,0 0 0 0 0,0-1 0 0 0,0 0 0 0 0,1 0 0 0 0,-1 0 0 0 0,1 0 0 0 0,0 0 0 0 0,-1-1 0 0 0,8 3 0 0 0,-8-4-57 0 0,0 1-1 0 0,0-1 1 0 0,-1 0-1 0 0,1 0 1 0 0,0 0-1 0 0,-1 0 1 0 0,1 0-1 0 0,0 0 1 0 0,0-1 0 0 0,-1 1-1 0 0,1-1 1 0 0,0 0-1 0 0,-1 0 1 0 0,1 0-1 0 0,-1 0 1 0 0,1 0 0 0 0,-1-1-1 0 0,0 1 1 0 0,1-1-1 0 0,-1 1 1 0 0,0-1-1 0 0,0 0 1 0 0,0 0 0 0 0,0 0-1 0 0,-1 0 1 0 0,1 0-1 0 0,0-1 1 0 0,2-3-1 0 0,-3 3-19 0 0,0 0-1 0 0,0 1 0 0 0,0-1 0 0 0,0 0 0 0 0,-1 0 0 0 0,1 1 1 0 0,-1-1-1 0 0,1 0 0 0 0,-1 0 0 0 0,0 0 0 0 0,0 0 0 0 0,0 0 1 0 0,-1 0-1 0 0,1 0 0 0 0,-1 1 0 0 0,1-1 0 0 0,-1 0 0 0 0,0 0 1 0 0,0 1-1 0 0,0-1 0 0 0,-1 0 0 0 0,1 1 0 0 0,-1-1 0 0 0,1 1 1 0 0,-1 0-1 0 0,-2-3 0 0 0,1 1-11 0 0,-1-1-1 0 0,-1 1 1 0 0,1 0-1 0 0,0 0 1 0 0,-1 0-1 0 0,0 1 1 0 0,0 0-1 0 0,0 0 1 0 0,0 0-1 0 0,0 0 1 0 0,-11-3-1 0 0,13 6 5 0 0,1 0 22 0 0,0 0-1 0 0,0 0 1 0 0,0 0-1 0 0,0 0 1 0 0,0 0-1 0 0,0 1 1 0 0,0-1-1 0 0,1 1 1 0 0,-1 0-1 0 0,0-1 1 0 0,0 1-1 0 0,-2 1 1 0 0,3-1 11 0 0,1-1 0 0 0,-1 1 1 0 0,1-1-1 0 0,-1 1 1 0 0,1 0-1 0 0,-1-1 1 0 0,1 1-1 0 0,-1-1 0 0 0,1 1 1 0 0,-1 0-1 0 0,1 0 1 0 0,0-1-1 0 0,0 1 0 0 0,-1 0 1 0 0,1-1-1 0 0,0 3 1 0 0,0-2 86 0 0,12 18 441 0 0,-10-18-506 0 0,1 0 1 0 0,-1 0-1 0 0,1 0 0 0 0,-1 0 0 0 0,1 0 1 0 0,-1 0-1 0 0,1 0 0 0 0,0-1 0 0 0,-1 0 0 0 0,1 1 1 0 0,0-1-1 0 0,-1 0 0 0 0,1 0 0 0 0,0-1 1 0 0,0 1-1 0 0,-1 0 0 0 0,1-1 0 0 0,0 0 1 0 0,3-1-1 0 0,1 0-8 0 0,-1-1 0 0 0,0 1 0 0 0,1-1 0 0 0,-1-1 0 0 0,-1 1 0 0 0,11-9 0 0 0,-13 10-27 0 0,-1 0-2 0 0,0 1 0 0 0,0 0 0 0 0,-1-1-1 0 0,1 0 1 0 0,0 1 0 0 0,-1-1 0 0 0,1 0 0 0 0,-1 0 0 0 0,0 0 0 0 0,1 0 0 0 0,-1 0-1 0 0,0 0 1 0 0,0 0 0 0 0,-1-1 0 0 0,1 1 0 0 0,0 0 0 0 0,-1 0 0 0 0,1-1-1 0 0,-1 1 1 0 0,0 0 0 0 0,0-1 0 0 0,0-2 0 0 0,0 4-6 0 0,0 0 1 0 0,-1-1-1 0 0,1 1 1 0 0,-1-1-1 0 0,1 1 1 0 0,-1 0-1 0 0,0 0 0 0 0,1-1 1 0 0,-1 1-1 0 0,0 0 1 0 0,0 0-1 0 0,0 0 1 0 0,0 0-1 0 0,0 0 1 0 0,0 0-1 0 0,0 0 0 0 0,0 0 1 0 0,0 0-1 0 0,0 0 1 0 0,-3-1-1 0 0,2 1-3 0 0,0 0-1 0 0,-1 0 1 0 0,1 0-1 0 0,0 0 0 0 0,-1 0 1 0 0,1 1-1 0 0,0-1 1 0 0,-1 1-1 0 0,1-1 1 0 0,-1 1-1 0 0,-3 0 1 0 0,1 1 11 0 0,0 0 0 0 0,1 1 1 0 0,-1 0-1 0 0,1-1 0 0 0,-1 1 1 0 0,1 1-1 0 0,0-1 0 0 0,0 1 1 0 0,0 0-1 0 0,0 0 0 0 0,0 0 1 0 0,1 0-1 0 0,0 0 0 0 0,-1 1 1 0 0,1 0-1 0 0,0 0 1 0 0,1 0-1 0 0,-1 0 0 0 0,1 0 1 0 0,0 0-1 0 0,0 1 0 0 0,0-1 1 0 0,-2 9-1 0 0,1-3 37 0 0,0 0-1 0 0,1 0 1 0 0,0 0-1 0 0,1 0 1 0 0,0 0-1 0 0,1 0 1 0 0,0 1-1 0 0,0-1 1 0 0,1 0-1 0 0,4 17 1 0 0,-4-21-39 0 0,11 26 104 0 0,-11-30-130 0 0,-1-1-1 0 0,1 0 1 0 0,0 0-1 0 0,0 0 1 0 0,0 0-1 0 0,0 0 1 0 0,0 0-1 0 0,0 0 1 0 0,0 0-1 0 0,0-1 1 0 0,0 1-1 0 0,0 0 0 0 0,0 0 1 0 0,0-1-1 0 0,1 1 1 0 0,-1-1-1 0 0,0 1 1 0 0,0-1-1 0 0,1 0 1 0 0,-1 1-1 0 0,0-1 1 0 0,1 0-1 0 0,1 0 1 0 0,-3 0 13 0 0,1-1 0 0 0,-1 0 0 0 0,1 1 1 0 0,-1-1-1 0 0,1 0 0 0 0,-1 0 1 0 0,1 0-1 0 0,-1 1 0 0 0,0-1 1 0 0,1 0-1 0 0,-1 0 0 0 0,0 0 0 0 0,0 0 1 0 0,0 0-1 0 0,0 1 0 0 0,0-1 1 0 0,0 0-1 0 0,0 0 0 0 0,0 0 1 0 0,0-2-1 0 0,0 1 3 0 0,-1-1 1 0 0,1 1-1 0 0,0-1 1 0 0,-1 1-1 0 0,1-1 1 0 0,-1 1-1 0 0,0 0 0 0 0,0-1 1 0 0,0 1-1 0 0,0 0 1 0 0,0-1-1 0 0,-1 1 1 0 0,1 0-1 0 0,-1 0 1 0 0,1 0-1 0 0,-1 0 1 0 0,0 0-1 0 0,0 1 0 0 0,0-1 1 0 0,0 0-1 0 0,-3-1 1 0 0,-5-1 2 0 0,-2 3 2 0 0,10 2 4 0 0,-1 0 0 0 0,1 0 0 0 0,-1 0 0 0 0,1 1 0 0 0,0-1 0 0 0,0 1 1 0 0,0-1-1 0 0,0 1 0 0 0,0-1 0 0 0,0 1 0 0 0,0 0 0 0 0,0 0 0 0 0,1 0 0 0 0,-1 0 0 0 0,1 0 1 0 0,-1 1-1 0 0,-1 3 0 0 0,-18 41 96 0 0,7 0 35 0 0,1 1 0 0 0,3 0-1 0 0,2 0 1 0 0,-5 95 0 0 0,11-101 133 0 0,1-38-111 0 0,2-23-146 0 0,-1 7 0 0 0,3-56 37 0 0,-3 1 0 0 0,-13-100 1 0 0,10 150 21 0 0,3 13-29 0 0,0-1 0 0 0,-1 0 0 0 0,0 1-1 0 0,0-1 1 0 0,0 1 0 0 0,0-1 0 0 0,-1 1-1 0 0,1 0 1 0 0,-1-1 0 0 0,0 1 0 0 0,-5-6-1 0 0,6 9 63 0 0,-1 3-56 0 0,-2 4-28 0 0,0-1 0 0 0,1 1-1 0 0,0 0 1 0 0,0 0 0 0 0,0 0 0 0 0,1 0 0 0 0,0 0 0 0 0,0 1 0 0 0,-1 7 0 0 0,-8 68 58 0 0,8-59-55 0 0,-15 221 70 0 0,17-222-73 0 0,0 64 146 0 0,1-85-149 0 0,4-28 40 0 0,-2 0-1 0 0,-2-52 0 0 0,0 7-60 0 0,3-185 23 0 0,-6 182 98 0 0,3 73-10 0 0,1 9-82 0 0,3 32 13 0 0,-1 0 1 0 0,-3 0-1 0 0,-7 67 0 0 0,2-30 0 0 0,-1 25 0 0 0,-3 97-206 0 0,12-181 56 0 0,-1-9-59 0 0,-2-8 169 0 0,0 0-1 0 0,0 0 1 0 0,0 0-1 0 0,0 1 1 0 0,0-1-1 0 0,0 0 1 0 0,0 0 0 0 0,0 0-1 0 0,1 0 1 0 0,-1 0-1 0 0,0 0 1 0 0,0 0-1 0 0,0 0 1 0 0,0 0-1 0 0,0 0 1 0 0,0 0-1 0 0,0 0 1 0 0,0 0-1 0 0,0 0 1 0 0,0 0-1 0 0,0 1 1 0 0,0-1 0 0 0,0 0-1 0 0,0 0 1 0 0,0 0-1 0 0,1 0 1 0 0,-1 0-1 0 0,0 0 1 0 0,0 0-1 0 0,0 0 1 0 0,0 0-1 0 0,0 0 1 0 0,0 0-1 0 0,0 0 1 0 0,0 0 0 0 0,0 0-1 0 0,0 0 1 0 0,0 0-1 0 0,1 0 1 0 0,-1 0-1 0 0,0 0 1 0 0,0 0-1 0 0,0 0 1 0 0,0 0-1 0 0,0-1 1 0 0,0 1-1 0 0,0 0 1 0 0,0 0 0 0 0,0 0-1 0 0,0 0 1 0 0,0 0-1 0 0,0 0 1 0 0,0 0-1 0 0,1 0 1 0 0,-1 0-1 0 0,0 0 1 0 0,0 0-1 0 0,0 0 1 0 0,0 0-1 0 0,0 0 1 0 0,4-7-16 0 0,-1 0 0 0 0,0-1 1 0 0,0 1-1 0 0,0 0 0 0 0,-1-1 0 0 0,0 0 1 0 0,1-11-1 0 0,5-66-93 0 0,-5 46 63 0 0,-1-5 9 0 0,-1 26-1 0 0,0 0 0 0 0,0 0 0 0 0,10-35-1 0 0,-11 52 105 0 0,1 8-35 0 0,2 94 52 0 0,-11 117 0 0 0,5-159-60 0 0,-1 10-14 0 0,-9 247 32 0 0,24-1 127 0 0,3-205-165 0 0,-14-109 2 0 0,0-8-15 0 0,12-409-58 0 0,0-16 21 0 0,-13 403 180 0 0,1 27-82 0 0,-2 7-32 0 0,-4 29 7 0 0,2 1-1 0 0,1 0 1 0 0,2 53-1 0 0,1-28-7 0 0,-30 410 25 0 0,23-375-322 0 0,30-474 203 0 0,-20 272 68 0 0,-5 18 12 0 0,-3 0 1 0 0,-26-132 0 0 0,21 158-31 0 0,3 39-137 0 0,6 22 138 0 0,2 5 25 0 0,-1 0-1 0 0,0-1 1 0 0,-1 1-1 0 0,1 0 1 0 0,0-1-1 0 0,-1 1 1 0 0,1-1-1 0 0,-2 4 1 0 0,-2 12-16 0 0,0 38-25 0 0,3 83 0 0 0,2-113 14 0 0,2 0 1 0 0,1 0-1 0 0,1 0 1 0 0,1-1-1 0 0,14 37 1 0 0,-18-58 16 0 0,0 0 0 0 0,-1 0 0 0 0,2 0 0 0 0,-1 0 0 0 0,0 0 0 0 0,1 0 0 0 0,0 0 0 0 0,0-1-1 0 0,0 0 1 0 0,0 1 0 0 0,0-1 0 0 0,1 0 0 0 0,-1-1 0 0 0,1 1 0 0 0,0-1 0 0 0,4 3 0 0 0,-4-4-6 0 0,-1 0 0 0 0,1 0 0 0 0,-1 0 0 0 0,1-1 0 0 0,-1 1 0 0 0,1-1 0 0 0,0 0 0 0 0,-1 0 0 0 0,1 0 0 0 0,-1-1 1 0 0,1 1-1 0 0,-1-1 0 0 0,1 0 0 0 0,-1 0 0 0 0,1 0 0 0 0,-1 0 0 0 0,0-1 0 0 0,1 1 0 0 0,-1-1 0 0 0,5-3 0 0 0,-2 0-4 0 0,0 0 0 0 0,0-1 0 0 0,0 1-1 0 0,-1-1 1 0 0,1 0 0 0 0,-2 0 0 0 0,1-1 0 0 0,-1 0 0 0 0,0 1 0 0 0,0-2-1 0 0,-1 1 1 0 0,1 0 0 0 0,-2-1 0 0 0,1 1 0 0 0,-1-1 0 0 0,0 0 0 0 0,0-9 0 0 0,2-10-30 0 0,-2 0 0 0 0,-1 0 0 0 0,-4-46 0 0 0,0 43 23 0 0,-10-49-1 0 0,10 67 43 0 0,0 0 0 0 0,-1 1 0 0 0,0-1 0 0 0,-1 1 0 0 0,-1 0 0 0 0,-12-19 0 0 0,17 28-7 0 0,1 1 1 0 0,-1 0-1 0 0,0-1 1 0 0,0 1-1 0 0,0 0 1 0 0,0 0-1 0 0,0 0 1 0 0,0 0-1 0 0,0 0 1 0 0,0 0-1 0 0,0 0 1 0 0,-1 0-1 0 0,1 0 0 0 0,0 1 1 0 0,0-1-1 0 0,-1 0 1 0 0,1 1-1 0 0,-1-1 1 0 0,1 1-1 0 0,0-1 1 0 0,-1 1-1 0 0,1 0 1 0 0,-1 0-1 0 0,1 0 1 0 0,-1 0-1 0 0,1 0 1 0 0,-1 0-1 0 0,1 0 1 0 0,-1 0-1 0 0,1 0 1 0 0,-1 1-1 0 0,1-1 0 0 0,-1 1 1 0 0,1-1-1 0 0,0 1 1 0 0,-1-1-1 0 0,1 1 1 0 0,0 0-1 0 0,-1 0 1 0 0,1-1-1 0 0,0 1 1 0 0,0 0-1 0 0,0 0 1 0 0,0 0-1 0 0,0 1 1 0 0,0-1-1 0 0,-2 2 1 0 0,-1 3-12 0 0,-1 1 1 0 0,1-1-1 0 0,0 1 1 0 0,1-1 0 0 0,0 1-1 0 0,0 0 1 0 0,0 0 0 0 0,-2 10-1 0 0,3-3 34 0 0,-1 0-1 0 0,2 0 0 0 0,0 0 1 0 0,1 0-1 0 0,1 15 1 0 0,-1-22 12 0 0,1 0 1 0 0,1 0 0 0 0,-1 0 0 0 0,1 0 0 0 0,0 0-1 0 0,0-1 1 0 0,1 1 0 0 0,0-1 0 0 0,0 0 0 0 0,1 0 0 0 0,0 0-1 0 0,4 6 1 0 0,-6-10-21 0 0,-1-1 1 0 0,1 1-1 0 0,0-1 0 0 0,-1 1 0 0 0,1-1 0 0 0,0 0 0 0 0,0 0 0 0 0,0 0 1 0 0,0 0-1 0 0,0 0 0 0 0,0 0 0 0 0,0 0 0 0 0,0-1 0 0 0,0 1 0 0 0,0-1 1 0 0,1 1-1 0 0,-1-1 0 0 0,0 0 0 0 0,0 0 0 0 0,1 0 0 0 0,-1 0 1 0 0,0 0-1 0 0,0-1 0 0 0,0 1 0 0 0,1-1 0 0 0,-1 1 0 0 0,0-1 0 0 0,4-2 1 0 0,-3 2-10 0 0,0-1 1 0 0,0 0 0 0 0,0 1 0 0 0,0-1-1 0 0,-1 0 1 0 0,1-1 0 0 0,-1 1 0 0 0,1 0-1 0 0,-1-1 1 0 0,0 0 0 0 0,0 1-1 0 0,0-1 1 0 0,0 0 0 0 0,0 0 0 0 0,-1 0-1 0 0,1 0 1 0 0,-1 0 0 0 0,1-4 0 0 0,-1 1-12 0 0,0 0 1 0 0,-1 0-1 0 0,0 0 0 0 0,0 0 1 0 0,0-1-1 0 0,-1 1 1 0 0,0 0-1 0 0,0 0 1 0 0,0 1-1 0 0,-1-1 1 0 0,0 0-1 0 0,0 0 1 0 0,-1 1-1 0 0,1-1 1 0 0,-5-6-1 0 0,0 1-25 0 0,-1 0 1 0 0,0 1-1 0 0,0 0 1 0 0,-1 0-1 0 0,0 1 0 0 0,-12-10 1 0 0,21 19 18 0 0,-1-1 1 0 0,0 1-1 0 0,1-1 1 0 0,-1 1-1 0 0,0-1 1 0 0,1 1-1 0 0,-1-1 1 0 0,0 1-1 0 0,0-1 1 0 0,0 1 0 0 0,1 0-1 0 0,-1 0 1 0 0,0-1-1 0 0,0 1 1 0 0,0 0-1 0 0,0 0 1 0 0,1 0-1 0 0,-1 0 1 0 0,0 0-1 0 0,-1 0 1 0 0,1 0 5 0 0,1 1-1 0 0,-1-1 1 0 0,0 0 0 0 0,1 1 0 0 0,-1-1-1 0 0,1 1 1 0 0,-1-1 0 0 0,1 0-1 0 0,0 1 1 0 0,-1-1 0 0 0,1 1 0 0 0,-1-1-1 0 0,1 1 1 0 0,0 0 0 0 0,-1-1-1 0 0,1 1 1 0 0,0-1 0 0 0,0 1-1 0 0,0 0 1 0 0,-1 0 0 0 0,1 2 16 0 0,-1 0-1 0 0,1-1 1 0 0,0 1 0 0 0,0 0 0 0 0,0-1-1 0 0,0 1 1 0 0,0 0 0 0 0,1-1-1 0 0,-1 1 1 0 0,1 0 0 0 0,-1-1 0 0 0,3 4-1 0 0,-1-1 13 0 0,16 27 185 0 0,-16-31-192 0 0,-1 1 0 0 0,0-1 0 0 0,1 1 0 0 0,0-1 0 0 0,-1 0-1 0 0,1 1 1 0 0,0-1 0 0 0,-1 0 0 0 0,1 0 0 0 0,0 0 0 0 0,0 0 0 0 0,0-1 0 0 0,0 1 0 0 0,0 0 0 0 0,2 0 0 0 0,-2-1 3 0 0,0-1-10 0 0,0-1-11 0 0,0 0-1 0 0,0 0 1 0 0,0 0-1 0 0,0 0 0 0 0,-1 0 1 0 0,1-1-1 0 0,-1 1 1 0 0,1 0-1 0 0,-1-1 0 0 0,0 1 1 0 0,0-1-1 0 0,0 1 1 0 0,0-1-1 0 0,0 0 1 0 0,-1 1-1 0 0,1-1 0 0 0,-1 0 1 0 0,0 1-1 0 0,0-1 1 0 0,0 0-1 0 0,0-2 1 0 0,-1-11-46 0 0,-1 1 0 0 0,-5-25 0 0 0,3 19-106 0 0,4 20 120 0 0,-2 5 3 0 0,0 5 57 0 0,0 1 0 0 0,1 0 0 0 0,0-1 0 0 0,1 1 0 0 0,0-1-1 0 0,1 1 1 0 0,1 11 0 0 0,1 11 86 0 0,1 53 197 0 0,-8 113 0 0 0,4-182-1823 0 0,14-19-7975 0 0,-7-5 9771 0 0,3-9-2860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136 128 196 0 0,'-67'-12'3073'0'0,"33"6"813"0"0,0-1 7871 0 0,39 7-10480 0 0,143-9 3872 0 0,-40 3-3505 0 0,-56 3-1057 0 0,69-5 1240 0 0,201-40 1 0 0,-282 38-2366 0 0,8-3-1622 0 0,-16 8-8920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0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70 396 0 0,'6'-10'11625'0'0,"-4"12"-10158"0"0,8 8 2 0 0,-1 0-1 0 0,0 1 1 0 0,-1 0 0 0 0,9 18-1 0 0,26 31 1824 0 0,-38-51-2886 0 0,0-1 0 0 0,1 0 1 0 0,1 0-1 0 0,-1 0 0 0 0,1-1 1 0 0,1 0-1 0 0,-1 0 0 0 0,1-1 1 0 0,10 7-1 0 0,-17-13-359 0 0,1 0 1 0 0,-1 1-1 0 0,0-1 1 0 0,1 0-1 0 0,-1 0 1 0 0,1 0-1 0 0,-1 0 1 0 0,1 0-1 0 0,-1 0 0 0 0,1 0 1 0 0,-1 0-1 0 0,1-1 1 0 0,-1 1-1 0 0,1 0 1 0 0,-1-1-1 0 0,0 1 1 0 0,1-1-1 0 0,-1 0 1 0 0,0 1-1 0 0,1-1 1 0 0,-1 0-1 0 0,0 0 0 0 0,0 0 1 0 0,0 0-1 0 0,0 0 1 0 0,0 0-1 0 0,0 0 1 0 0,0 0-1 0 0,1-2 1 0 0,4-5 24 0 0,0-1 0 0 0,-1 1 0 0 0,6-11 0 0 0,-9 13 7 0 0,6-9-35 0 0,-1 1-1 0 0,0-2 1 0 0,-1 1 0 0 0,-1-1 0 0 0,-1 0 0 0 0,0 0-1 0 0,-1 0 1 0 0,-1 0 0 0 0,1-21 0 0 0,-3 36-360 0 0,0-2-216 0 0,0-16-950 0 0,1 18 865 0 0,0 0 1 0 0,0 1-1 0 0,0-1 0 0 0,0 0 0 0 0,0 0 0 0 0,1 1 0 0 0,-1-1 1 0 0,0 1-1 0 0,1-1 0 0 0,-1 1 0 0 0,0-1 0 0 0,1 1 0 0 0,-1 0 0 0 0,0 0 1 0 0,1-1-1 0 0,1 1 0 0 0,12 0-2401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41 272 168 0 0,'-20'-2'6683'0'0,"20"2"-6592"0"0,0 0 0 0 0,0 0 0 0 0,0 0 0 0 0,0 0 0 0 0,0 0 0 0 0,-1 0 0 0 0,1 0 0 0 0,-1-1 820 0 0,1 1-820 0 0,0 0 0 0 0,0 0 0 0 0,0-1 0 0 0,0 1 0 0 0,0 0 0 0 0,0 0 0 0 0,0 0 0 0 0,0 0 0 0 0,0 0 0 0 0,0 0 0 0 0,0-1 0 0 0,0 1 0 0 0,0 0 0 0 0,0 0 0 0 0,0 0 0 0 0,0 0 0 0 0,0 0 0 0 0,0-1 0 0 0,0 1 1 0 0,0 0-1 0 0,0 0 0 0 0,0 0 0 0 0,0 0 0 0 0,0 0 0 0 0,0 0 0 0 0,0-1 0 0 0,0 1 0 0 0,1 0 455 0 0,-1-1-455 0 0,27-15 5333 0 0,-2 2-4020 0 0,-10 0-794 0 0,-1 0 1 0 0,0-1-1 0 0,-1 0 1 0 0,0-1 0 0 0,-2 0-1 0 0,0-1 1 0 0,0-1-1 0 0,14-35 1 0 0,-22 47-543 0 0,1-3 250 0 0,0 0 0 0 0,-1-1 0 0 0,3-10 1 0 0,-6 18 338 0 0,2 7-554 0 0,8 55 574 0 0,-7-40-218 0 0,8 34 0 0 0,9 53 557 0 0,-20-104-996 0 0,1-1 0 0 0,0 0 0 0 0,-1 0 0 0 0,0 0 0 0 0,1 1 0 0 0,-1-1 0 0 0,0 0 0 0 0,0 1 0 0 0,0-1 1 0 0,-1 0-1 0 0,1 0 0 0 0,0 1 0 0 0,-1-1 0 0 0,0 0 0 0 0,1 0 0 0 0,-1 0 0 0 0,0 0 0 0 0,0 0 0 0 0,0 0 1 0 0,0 0-1 0 0,-1 0 0 0 0,1 0 0 0 0,0 0 0 0 0,-1 0 0 0 0,1-1 0 0 0,-1 1 0 0 0,0-1 0 0 0,0 1 0 0 0,1-1 0 0 0,-1 0 1 0 0,-3 2-1 0 0,-5 2 13 0 0,1-1 0 0 0,-1 0 0 0 0,0 0 0 0 0,0-1 0 0 0,-13 2 1 0 0,18-4-32 0 0,-60 11 48 0 0,-31 8-52 0 0,95-19 96 0 0,24 8 60 0 0,145 10 26 0 0,-112-14-4328 0 0,0-1-5596 0 0,-43-3 6978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0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24 108 0 0,'0'0'15068'0'0,"1"4"-13617"0"0,3 16 195 0 0,1 0 0 0 0,1 0 1 0 0,1 0-1 0 0,1-1 0 0 0,0 0 1 0 0,2-1-1 0 0,19 30 0 0 0,-28-46-1529 0 0,0-1 0 0 0,0 0 0 0 0,0 0-1 0 0,0 1 1 0 0,0-1 0 0 0,0 0-1 0 0,0 0 1 0 0,1 0 0 0 0,-1 0 0 0 0,0 0-1 0 0,1-1 1 0 0,-1 1 0 0 0,1 0-1 0 0,-1-1 1 0 0,1 1 0 0 0,2 0 0 0 0,-2-1 258 0 0,8-8 141 0 0,-1-6-502 0 0,0-1 1 0 0,-1 0-1 0 0,-1-1 0 0 0,0 0 1 0 0,8-29-1 0 0,14-36-6 0 0,-28 80-214 0 0,-1 0 1 0 0,1-1-1 0 0,-1 1 0 0 0,1 0 0 0 0,0 0 1 0 0,-1 0-1 0 0,1 0 0 0 0,0-1 0 0 0,0 1 1 0 0,0 0-1 0 0,0 0 0 0 0,0 0 0 0 0,0 1 1 0 0,2-3-1 0 0,9 3-5175 0 0,-11 0 4778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21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177 133 248 0 0,'2'-10'3163'0'0,"-4"-9"3121"0"0,2 19-6166 0 0,0-1 1 0 0,-1 1 0 0 0,1 0 0 0 0,0 0-1 0 0,0-1 1 0 0,0 1 0 0 0,0 0 0 0 0,0 0-1 0 0,0 0 1 0 0,0 0 0 0 0,0-1 0 0 0,-1 1-1 0 0,1 0 1 0 0,0 0 0 0 0,0 0 0 0 0,0 0-1 0 0,0 0 1 0 0,-1-1 0 0 0,1 1 0 0 0,0 0-1 0 0,0 0 1 0 0,0 0 0 0 0,-1 0 0 0 0,1 0-1 0 0,0 0 1 0 0,0 0 0 0 0,0 0 0 0 0,-1 0-1 0 0,1 0 1 0 0,0 0 0 0 0,0 0 0 0 0,-1 0-1 0 0,1 0 1 0 0,0 0 0 0 0,0 0 0 0 0,-1 0-1 0 0,-1 1 298 0 0,-1 1 0 0 0,1 0 0 0 0,-1 0-1 0 0,1 0 1 0 0,0 0 0 0 0,-1 1 0 0 0,-2 3 0 0 0,-2 3-736 0 0,-102 116 3254 0 0,78-84-940 0 0,34-43-1801 0 0,8-7 70 0 0,0-1 0 0 0,-1 0 0 0 0,0 0 0 0 0,0-1 0 0 0,11-17 1 0 0,37-69 1257 0 0,-42 63-1096 0 0,-12 23-231 0 0,1 0-1 0 0,12-18 0 0 0,-11 18-106 0 0,-4 9-75 0 0,-1 0 0 0 0,0-1-1 0 0,1 1 1 0 0,0 0 0 0 0,-1 0 0 0 0,1 0 0 0 0,0 0 0 0 0,2-2-1 0 0,-3 4 9 0 0,1 0-4 0 0,1-1-9 0 0,0 1 0 0 0,0 0-1 0 0,0 0 1 0 0,1 1 0 0 0,-1-1-1 0 0,0 0 1 0 0,0 1 0 0 0,-1 0-1 0 0,1 0 1 0 0,0 0 0 0 0,0 0-1 0 0,0 0 1 0 0,0 1 0 0 0,-1-1-1 0 0,1 1 1 0 0,-1-1 0 0 0,1 1-1 0 0,3 4 1 0 0,5 4 54 0 0,-1 2 0 0 0,16 20 0 0 0,9 9 162 0 0,13 5 65 0 0,46 39 826 0 0,-87-76 331 0 0,-3-5-2895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1 330 512 0 0,'0'0'114'0'0,"0"0"-1"0"0,0-1 1 0 0,1 1-1 0 0,-1 0 1 0 0,0-1-1 0 0,1 1 1 0 0,-1 0-1 0 0,1 0 1 0 0,-1-1 0 0 0,0 1-1 0 0,1 0 1 0 0,-1 0-1 0 0,1 0 1 0 0,-1 0-1 0 0,1 0 1 0 0,-1-1-1 0 0,1 1 1 0 0,-1 0-1 0 0,0 0 1 0 0,1 0 0 0 0,-1 0-1 0 0,1 0 1 0 0,-1 0-1 0 0,1 1 1 0 0,-1-1-1 0 0,1 0 1 0 0,-1 0-1 0 0,0 0 1 0 0,2 1-1 0 0,13 10 1318 0 0,9 21-94 0 0,129 268 3763 0 0,-4-7-2197 0 0,-139-276-2658 0 0,27 40 483 0 0,-34-54-556 0 0,-1 1-1 0 0,1-1 1 0 0,0 0-1 0 0,1 0 1 0 0,-1 0 0 0 0,1 0-1 0 0,-1-1 1 0 0,1 1-1 0 0,0-1 1 0 0,0 0-1 0 0,8 3 1 0 0,-11-5-91 0 0,1 1-1 0 0,-1-1 1 0 0,0 0 0 0 0,1 0 0 0 0,-1-1 0 0 0,0 1-1 0 0,1 0 1 0 0,-1 0 0 0 0,0-1 0 0 0,1 1-1 0 0,-1-1 1 0 0,0 1 0 0 0,0-1 0 0 0,1 1-1 0 0,-1-1 1 0 0,0 0 0 0 0,0 0 0 0 0,0 0-1 0 0,0 1 1 0 0,0-1 0 0 0,0 0 0 0 0,0 0-1 0 0,0 0 1 0 0,0-1 0 0 0,-1 1 0 0 0,1 0-1 0 0,0-2 1 0 0,17-33 736 0 0,-17 34-779 0 0,16-45 705 0 0,-3-1-1 0 0,13-73 1 0 0,4-103 932 0 0,-31 221-1655 0 0,14-142 981 0 0,21-139 1057 0 0,-22 227-1601 0 0,5-30-2874 0 0,-18 86 1535 0 0,13 8-7614 0 0,-10-5 7575 0 0,9 7-1746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3 258 436 0 0,'11'345'13905'0'0,"-12"-298"-5801"0"0,-1-53-7536 0 0,-2-12-203 0 0,2 1-1 0 0,0-1 0 0 0,0 0 0 0 0,2 1 0 0 0,0-1 0 0 0,5-31 1 0 0,26-113 765 0 0,-28 149-1015 0 0,4-15 132 0 0,1 0 0 0 0,1 0 0 0 0,2 0 0 0 0,0 1 0 0 0,17-28-1 0 0,-21 44-157 0 0,0 0 0 0 0,1 1 0 0 0,0 0 0 0 0,1 1 0 0 0,0-1 0 0 0,10-7 0 0 0,-12 12-45 0 0,-1 0-1 0 0,1 1 1 0 0,0 0 0 0 0,0 0 0 0 0,0 0-1 0 0,1 1 1 0 0,-1 0 0 0 0,1 1 0 0 0,0 0 0 0 0,12-2-1 0 0,-17 3-32 0 0,-1 1-1 0 0,1 0 0 0 0,-1 0 0 0 0,1 0 1 0 0,-1 0-1 0 0,1 0 0 0 0,-1 0 0 0 0,1 0 1 0 0,-1 1-1 0 0,1 0 0 0 0,-1-1 0 0 0,0 1 0 0 0,1 0 1 0 0,-1 0-1 0 0,0 0 0 0 0,1 0 0 0 0,-1 1 1 0 0,0-1-1 0 0,0 1 0 0 0,0-1 0 0 0,0 1 1 0 0,0 0-1 0 0,-1-1 0 0 0,1 1 0 0 0,0 0 1 0 0,-1 0-1 0 0,0 0 0 0 0,1 1 0 0 0,-1-1 1 0 0,0 0-1 0 0,0 0 0 0 0,0 1 0 0 0,0-1 0 0 0,0 1 1 0 0,-1-1-1 0 0,1 1 0 0 0,-1-1 0 0 0,0 4 1 0 0,2 4-35 0 0,-2 0 1 0 0,0-1 0 0 0,0 1 0 0 0,-1 0 0 0 0,0 0 0 0 0,0 0-1 0 0,-1 0 1 0 0,-4 12 0 0 0,0-7-44 0 0,-1 1-1 0 0,-1-1 1 0 0,0 0 0 0 0,-1 0-1 0 0,0-1 1 0 0,-2-1-1 0 0,1 1 1 0 0,-1-2 0 0 0,-1 1-1 0 0,-1-2 1 0 0,1 0 0 0 0,-2 0-1 0 0,1-1 1 0 0,-1-1-1 0 0,-1 0 1 0 0,0-1 0 0 0,-31 13-1 0 0,6-15-94 0 0,39-6 129 0 0,5 1 4 0 0,30 8 210 0 0,-1 0 0 0 0,0 2 0 0 0,33 17 0 0 0,-51-21-94 0 0,0 1 1 0 0,-1 1-1 0 0,0 0 1 0 0,0 1-1 0 0,-1 0 1 0 0,-1 1-1 0 0,0 1 1 0 0,19 22-1 0 0,-15-12 41 0 0,0-2 99 0 0,18 31-1 0 0,-33-50-330 0 0,0 0 0 0 0,0 0 0 0 0,0 0 0 0 0,0 0 0 0 0,0 0 0 0 0,1 0 0 0 0,-1 0 0 0 0,0 0 0 0 0,0-1 0 0 0,1 1 0 0 0,-1 0 0 0 0,0-1 0 0 0,1 1-1 0 0,-1-1 1 0 0,0 1 0 0 0,1-1 0 0 0,-1 0 0 0 0,1 0 0 0 0,1 1 0 0 0,31-2-5851 0 0,-29 1 4267 0 0,10-2-1731 0 0,3 0 488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26 492 0 0,'3'-3'1164'0'0,"1"0"-1"0"0,0 1 1 0 0,0-1-1 0 0,0 1 1 0 0,1-1 0 0 0,-1 1-1 0 0,0 0 1 0 0,1 1-1 0 0,-1-1 1 0 0,9-1 0 0 0,-11 3-876 0 0,0 0 1 0 0,0 0-1 0 0,0 1 0 0 0,0-1 1 0 0,0 0-1 0 0,0 1 1 0 0,0-1-1 0 0,-1 1 1 0 0,1-1-1 0 0,0 1 1 0 0,0 0-1 0 0,0 0 1 0 0,-1 0-1 0 0,1 0 0 0 0,-1 0 1 0 0,1 0-1 0 0,-1 0 1 0 0,1 1-1 0 0,-1-1 1 0 0,1 1-1 0 0,-1-1 1 0 0,0 1-1 0 0,0-1 0 0 0,0 1 1 0 0,0 0-1 0 0,0-1 1 0 0,0 1-1 0 0,1 3 1 0 0,1 7 175 0 0,1-1 1 0 0,-1 1-1 0 0,-1 0 0 0 0,0-1 1 0 0,-1 1-1 0 0,-1 0 1 0 0,1 0-1 0 0,-2 0 1 0 0,0 0-1 0 0,-2 13 1 0 0,1-2 177 0 0,0 32 0 0 0,2-51-558 0 0,1 1 0 0 0,-1 0 0 0 0,1-1 0 0 0,0 1 0 0 0,0-1 0 0 0,1 1 1 0 0,-1-1-1 0 0,1 1 0 0 0,0-1 0 0 0,0 0 0 0 0,0 0 0 0 0,1 0 0 0 0,-1 0 0 0 0,1 0 0 0 0,0-1 0 0 0,0 1 1 0 0,1-1-1 0 0,-1 0 0 0 0,1 0 0 0 0,-1 0 0 0 0,1 0 0 0 0,0-1 0 0 0,0 1 0 0 0,0-1 0 0 0,0 0 0 0 0,1 0 0 0 0,5 1 1 0 0,1 0 75 0 0,1 0 0 0 0,-1-1 0 0 0,0 0 0 0 0,1-1 0 0 0,0-1 0 0 0,-1 0 0 0 0,1 0 0 0 0,-1-1 0 0 0,22-5 0 0 0,-22 4-907 0 0,0-1-1 0 0,0 0 1 0 0,0-1 0 0 0,16-8 0 0 0,-25 11-764 0 0,-1 0 1216 0 0,-1 0-1 0 0,1 0 1 0 0,0 0-1 0 0,0 1 1 0 0,-1-1 0 0 0,1 0-1 0 0,0 1 1 0 0,0-1-1 0 0,0 1 1 0 0,0-1-1 0 0,0 1 1 0 0,-1-1-1 0 0,1 1 1 0 0,2-1-1 0 0,8-5-5417 0 0,-7 0 2865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95 152 0 0,'0'0'1051'0'0,"-1"-3"320"0"0,1 2-1363 0 0,-3-18 7958 0 0,3 18-7719 0 0,0 0-1 0 0,0 1 1 0 0,1-1 0 0 0,-1 0 0 0 0,0 1 0 0 0,0-1-1 0 0,1 1 1 0 0,-1-1 0 0 0,0 0 0 0 0,1 1 0 0 0,-1-1-1 0 0,0 1 1 0 0,1-1 0 0 0,-1 1 0 0 0,1-1 0 0 0,-1 1 0 0 0,1-1-1 0 0,-1 1 1 0 0,1 0 0 0 0,-1-1 0 0 0,1 1 0 0 0,-1 0-1 0 0,1-1 1 0 0,0 1 0 0 0,-1 0 0 0 0,1 0 0 0 0,-1 0-1 0 0,1-1 1 0 0,0 1 0 0 0,-1 0 0 0 0,1 0 0 0 0,0 0 0 0 0,-1 0-1 0 0,1 0 1 0 0,0 0 0 0 0,0 0 0 0 0,83-4 6078 0 0,46-12-3062 0 0,-32 3-1972 0 0,-33 1-429 0 0,-9 2-1432 0 0,-20 7-3975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6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3 140 0 0,'-1'0'247'0'0,"0"1"0"0"0,0-1 0 0 0,0 1 0 0 0,0 0 0 0 0,0-1 1 0 0,0 1-1 0 0,0 0 0 0 0,0 0 0 0 0,0 0 0 0 0,0 0 0 0 0,1-1 0 0 0,-1 1 0 0 0,0 0 0 0 0,1 1 0 0 0,-1-1 1 0 0,0 0-1 0 0,1 0 0 0 0,-1 0 0 0 0,1 0 0 0 0,0 0 0 0 0,-1 2 0 0 0,1-2 80 0 0,1-1-1 0 0,-1 1 1 0 0,0 0-1 0 0,1 0 1 0 0,-1-1-1 0 0,1 1 1 0 0,-1 0-1 0 0,1 0 1 0 0,-1-1-1 0 0,1 1 1 0 0,-1-1-1 0 0,1 1 1 0 0,0 0 0 0 0,-1-1-1 0 0,1 1 1 0 0,0-1-1 0 0,-1 0 1 0 0,1 1-1 0 0,0-1 1 0 0,0 0-1 0 0,-1 1 1 0 0,2-1-1 0 0,33 8 6745 0 0,-15-6-6305 0 0,11-3 1602 0 0,0-1-1 0 0,57-12 1 0 0,-39 2-4892 0 0,-2-3-7289 0 0,-40 13 7125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7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1 515 672 0 0,'1'-1'233'0'0,"1"1"0"0"0,-1-1-1 0 0,1 1 1 0 0,-1-1 0 0 0,0 1 0 0 0,1 0 0 0 0,-1 0 0 0 0,1 0-1 0 0,-1 0 1 0 0,1 0 0 0 0,-1 0 0 0 0,1 0 0 0 0,-1 0-1 0 0,1 0 1 0 0,-1 1 0 0 0,1-1 0 0 0,-1 1 0 0 0,3 0-1 0 0,-1 1 127 0 0,1 0 0 0 0,-1 0-1 0 0,0 0 1 0 0,0 1 0 0 0,0-1 0 0 0,0 1-1 0 0,3 3 1 0 0,3 6 693 0 0,1 1 0 0 0,12 23 0 0 0,-19-30-737 0 0,26 51 2845 0 0,36 97-1 0 0,-20-40-97 0 0,-38-97-2230 0 0,0 0 1 0 0,2 0-1 0 0,0-1 0 0 0,21 29 1 0 0,-29-44-742 0 0,1 0-1 0 0,-1 1 1 0 0,1-1-1 0 0,0 0 1 0 0,-1 0 0 0 0,1 0-1 0 0,0 0 1 0 0,0 0-1 0 0,0 0 1 0 0,0 0 0 0 0,-1-1-1 0 0,1 1 1 0 0,0-1 0 0 0,0 1-1 0 0,0-1 1 0 0,0 0-1 0 0,0 0 1 0 0,0 0 0 0 0,1 0-1 0 0,-1 0 1 0 0,0 0-1 0 0,0 0 1 0 0,0-1 0 0 0,0 1-1 0 0,-1-1 1 0 0,1 0 0 0 0,0 1-1 0 0,0-1 1 0 0,0 0-1 0 0,0 0 1 0 0,2-2 0 0 0,4-2 160 0 0,1-1 0 0 0,-1 0 1 0 0,1-1-1 0 0,12-14 0 0 0,18-26 384 0 0,-2-2-1 0 0,47-80 0 0 0,-59 88-492 0 0,128-229 745 0 0,-129 217-712 0 0,-1 0 0 0 0,-3-2 0 0 0,17-75 0 0 0,-31 99-510 0 0,-1 1 1 0 0,-1-1-1 0 0,-1-46 1 0 0,-3 77 306 0 0,0 0 0 0 0,0 0-1 0 0,0 0 1 0 0,0 0 0 0 0,0 0 0 0 0,0-1 0 0 0,0 1 0 0 0,0 0 0 0 0,0 0 0 0 0,0 0-1 0 0,0 0 1 0 0,0 0 0 0 0,0-1 0 0 0,0 1 0 0 0,0 0 0 0 0,0 0 0 0 0,0 0 0 0 0,0 0-1 0 0,0 0 1 0 0,0-1 0 0 0,0 1 0 0 0,0 0 0 0 0,0 0 0 0 0,0 0 0 0 0,1 0-1 0 0,-1 0 1 0 0,0 0 0 0 0,0-1 0 0 0,0 1 0 0 0,0 0 0 0 0,0 0 0 0 0,0 0 0 0 0,0 0-1 0 0,0 0 1 0 0,1 0 0 0 0,-1 0 0 0 0,0 0 0 0 0,0 0 0 0 0,0 0 0 0 0,0 0-1 0 0,0 0 1 0 0,1-1 0 0 0,-1 1 0 0 0,0 0 0 0 0,0 0 0 0 0,0 0 0 0 0,17 20-11877 0 0,-7-8 8784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3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1 148 0 0,'-9'5'678'0'0,"1"0"1"0"0,0 1-1 0 0,-10 9 0 0 0,16-14-333 0 0,1 1-1 0 0,-1-1 0 0 0,1 0 1 0 0,-1 1-1 0 0,1-1 0 0 0,0 1 1 0 0,-1 0-1 0 0,1-1 0 0 0,0 1 1 0 0,0 0-1 0 0,0 0 0 0 0,1 0 1 0 0,-1 0-1 0 0,0 0 0 0 0,1 0 1 0 0,-1 0-1 0 0,1 0 0 0 0,0 0 1 0 0,-1 0-1 0 0,1 0 0 0 0,0 0 1 0 0,0 0-1 0 0,1 0 0 0 0,-1 2 1 0 0,1-3-94 0 0,0 1 0 0 0,0-1 1 0 0,-1 0-1 0 0,1 0 1 0 0,0 0-1 0 0,1 1 0 0 0,-1-1 1 0 0,0 0-1 0 0,0 0 1 0 0,0 0-1 0 0,1-1 0 0 0,-1 1 1 0 0,0 0-1 0 0,1 0 0 0 0,-1-1 1 0 0,1 1-1 0 0,-1-1 1 0 0,2 1-1 0 0,32 7 2349 0 0,-28-7-2006 0 0,52 7 2500 0 0,106 1 0 0 0,61-15-900 0 0,-208 5-2037 0 0,16 0-380 0 0,136-9-1326 0 0,-57-6-7791 0 0,-82 9 6446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8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0 608 0 0,'1'0'199'0'0,"0"1"0"0"0,1-1-1 0 0,-1 1 1 0 0,1-1 0 0 0,-1 1 0 0 0,0-1 0 0 0,0 1-1 0 0,1 0 1 0 0,-1 0 0 0 0,0 0 0 0 0,0 0 0 0 0,0-1-1 0 0,0 1 1 0 0,0 1 0 0 0,0-1 0 0 0,0 0 0 0 0,0 0-1 0 0,0 0 1 0 0,0 0 0 0 0,-1 1 0 0 0,1-1 0 0 0,0 0-1 0 0,0 2 1 0 0,11 35 1871 0 0,-4 8-23 0 0,-1 1-1 0 0,-1 83 0 0 0,-2-26-99 0 0,12 19 900 0 0,-13-104-2211 0 0,2-1 0 0 0,0-1 0 0 0,1 1 0 0 0,13 26 1 0 0,-18-42-535 0 0,1 1 1 0 0,-1 0-1 0 0,0-1 1 0 0,1 0 0 0 0,-1 1-1 0 0,1-1 1 0 0,0 0-1 0 0,0 1 1 0 0,0-1 0 0 0,0 0-1 0 0,0-1 1 0 0,1 1-1 0 0,-1 0 1 0 0,0-1 0 0 0,1 1-1 0 0,-1-1 1 0 0,1 1 0 0 0,0-1-1 0 0,-1 0 1 0 0,1 0-1 0 0,0-1 1 0 0,0 1 0 0 0,0-1-1 0 0,0 1 1 0 0,-1-1-1 0 0,1 0 1 0 0,0 0 0 0 0,0 0-1 0 0,0 0 1 0 0,0 0-1 0 0,0-1 1 0 0,-1 1 0 0 0,1-1-1 0 0,0 0 1 0 0,0 0-1 0 0,2-1 1 0 0,61-25 1011 0 0,67-22 140 0 0,-114 43-997 0 0,1 1 0 0 0,0 1 0 0 0,0 0 0 0 0,36 0 0 0 0,-53 4-238 0 0,-1 0 1 0 0,0 0-1 0 0,1 0 0 0 0,-1 0 0 0 0,0 1 1 0 0,1 0-1 0 0,-1-1 0 0 0,0 1 1 0 0,0 0-1 0 0,1 0 0 0 0,-1 0 0 0 0,0 0 1 0 0,0 0-1 0 0,0 1 0 0 0,0-1 1 0 0,-1 1-1 0 0,1-1 0 0 0,0 1 0 0 0,0-1 1 0 0,-1 1-1 0 0,1 0 0 0 0,-1 0 1 0 0,0 0-1 0 0,1 0 0 0 0,-1 0 0 0 0,0 0 1 0 0,0 0-1 0 0,0 1 0 0 0,-1-1 1 0 0,1 0-1 0 0,-1 0 0 0 0,1 1 1 0 0,-1-1-1 0 0,1 1 0 0 0,-1-1 0 0 0,0 0 1 0 0,0 1-1 0 0,-1-1 0 0 0,1 0 1 0 0,0 1-1 0 0,-1-1 0 0 0,1 0 0 0 0,-1 1 1 0 0,0-1-1 0 0,0 0 0 0 0,1 0 1 0 0,-2 0-1 0 0,1 0 0 0 0,0 0 0 0 0,0 0 1 0 0,-1 0-1 0 0,1 0 0 0 0,-1 0 1 0 0,1 0-1 0 0,-1-1 0 0 0,0 1 0 0 0,-2 1 1 0 0,-2 2-8 0 0,0-1 0 0 0,-1 0 0 0 0,0 0 1 0 0,1-1-1 0 0,-1 0 0 0 0,-1 0 0 0 0,1 0 1 0 0,0-1-1 0 0,-1 0 0 0 0,1 0 0 0 0,-1-1 1 0 0,1 0-1 0 0,-1-1 0 0 0,0 1 0 0 0,1-1 1 0 0,-1-1-1 0 0,1 0 0 0 0,-11-1 0 0 0,-10-5 6 0 0,0 0-1 0 0,1-2 1 0 0,-40-18-1 0 0,21 8-1333 0 0,44 18 747 0 0,29 3-7283 0 0,1 5 2091 0 0,-12-1 3199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9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25 150 6897 0 0,'-9'12'14054'0'0,"9"-11"-13227"0"0,4 2-553 0 0,1-1-1 0 0,-1 0 1 0 0,1 0-1 0 0,-1 0 1 0 0,1-1-1 0 0,0 1 1 0 0,-1-1-1 0 0,1-1 1 0 0,0 1-1 0 0,0 0 1 0 0,0-1-1 0 0,0 0 1 0 0,7-1-1 0 0,13-2 504 0 0,31-6 0 0 0,-52 8-665 0 0,13-2 149 0 0,-1-1 1 0 0,0 0-1 0 0,-1-2 1 0 0,21-9-1 0 0,-30 12-194 0 0,0 0-1 0 0,-1 0 0 0 0,0-1 0 0 0,1 1 0 0 0,-1-1 0 0 0,-1 0 0 0 0,1-1 0 0 0,-1 1 0 0 0,1-1 0 0 0,-1 0 0 0 0,0 0 0 0 0,-1 0 0 0 0,0 0 0 0 0,5-9 0 0 0,-8 12-62 0 0,1 1-1 0 0,-1 0 0 0 0,1-1 0 0 0,-1 1 0 0 0,0 0 0 0 0,1-1 0 0 0,-1 1 0 0 0,0 0 1 0 0,0-1-1 0 0,0 1 0 0 0,0 0 0 0 0,0-1 0 0 0,0 1 0 0 0,-1-1 0 0 0,1 1 1 0 0,0 0-1 0 0,-1-1 0 0 0,1 1 0 0 0,-1 0 0 0 0,1 0 0 0 0,-1-1 0 0 0,0 1 1 0 0,0-1-1 0 0,-1 0-3 0 0,0 0 0 0 0,0 0 1 0 0,0 0-1 0 0,-1 0 0 0 0,1 1 1 0 0,0-1-1 0 0,-1 1 0 0 0,1 0 0 0 0,-1-1 1 0 0,-5 0-1 0 0,0-1-7 0 0,-1 1 0 0 0,0 0 0 0 0,0 1-1 0 0,0 0 1 0 0,1 1 0 0 0,-13 0 0 0 0,4 2-6 0 0,1 0 0 0 0,0 2 0 0 0,1 0 0 0 0,-1 1 0 0 0,1 0 0 0 0,-21 11 0 0 0,28-13 12 0 0,0 2 1 0 0,0-1-1 0 0,0 1 0 0 0,0 1 0 0 0,1-1 1 0 0,0 1-1 0 0,1 0 0 0 0,-1 1 0 0 0,1 0 1 0 0,0 0-1 0 0,0 0 0 0 0,-8 16 0 0 0,12-20 36 0 0,1 1-1 0 0,0 0 0 0 0,-1 0 0 0 0,1-1 0 0 0,1 1 0 0 0,-1 0 1 0 0,0 0-1 0 0,1 0 0 0 0,0 0 0 0 0,0 0 0 0 0,0 0 1 0 0,0 0-1 0 0,1 0 0 0 0,0 0 0 0 0,1 4 0 0 0,0-1 28 0 0,1-1 0 0 0,-1 1-1 0 0,2-1 1 0 0,-1 0-1 0 0,1 0 1 0 0,0 0 0 0 0,0-1-1 0 0,5 6 1 0 0,6 4 146 0 0,0-1 0 0 0,1-1 0 0 0,1 0 0 0 0,32 18 0 0 0,-19-15-94 0 0,1-1-1 0 0,0-2 1 0 0,1-1 0 0 0,0-1 0 0 0,36 6-1 0 0,-15-7 35 0 0,0-2 0 0 0,76 2 0 0 0,-27-13-180 0 0,-90 2-21 0 0,1-1-1 0 0,-1 0 1 0 0,-1-1-1 0 0,1 0 1 0 0,22-10-1 0 0,-15 0-3184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9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30 740 0 0,'-5'-2'19592'0'0,"33"5"-16955"0"0,4 1-3515 0 0,-16-3 3421 0 0,53 2-511 0 0,-1-2 0 0 0,0-4-1 0 0,84-14 1 0 0,-129 13-2061 0 0,44-10-2930 0 0,-57 13 573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39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7285 0 0,'-4'3'1618'0'0,"0"-1"0"0"0,1 1 0 0 0,-1-1 0 0 0,1 1 0 0 0,0 0 0 0 0,0 0 0 0 0,0 1 0 0 0,-5 6 2669 0 0,10-7-3253 0 0,-1-1-855 0 0,1 0 0 0 0,-1 0-1 0 0,1 0 1 0 0,0 0-1 0 0,0 0 1 0 0,0-1-1 0 0,0 1 1 0 0,0 0 0 0 0,1-1-1 0 0,-1 0 1 0 0,0 1-1 0 0,1-1 1 0 0,-1 0-1 0 0,1 0 1 0 0,-1-1 0 0 0,1 1-1 0 0,0 0 1 0 0,-1-1-1 0 0,4 1 1 0 0,12 1 665 0 0,30 2-1 0 0,-35-4-528 0 0,134-4 1980 0 0,-90 0-5539 0 0,2 3-7623 0 0,-49 1 7560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0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40 7941 0 0,'-71'-5'19720'0'0,"77"4"-19227"0"0,180-13 1711 0 0,-17 3-1126 0 0,-154 9-1479 0 0,26-3-2326 0 0,-18 4-7629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0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0 606 724 0 0,'17'-1'2282'0'0,"0"-2"0"0"0,0 0 0 0 0,-1-1-1 0 0,0-1 1 0 0,30-12 0 0 0,-19 7-664 0 0,-10 4-671 0 0,0-1 0 0 0,-1-1 0 0 0,0-1 0 0 0,0 0 0 0 0,-1-1 0 0 0,0-1 0 0 0,0 0 0 0 0,23-25 1 0 0,-21 17-424 0 0,-1-1 0 0 0,-1 0 0 0 0,-1-1 0 0 0,-1-1 0 0 0,19-42 0 0 0,-17 25 85 0 0,-2-1-1 0 0,-1-1 0 0 0,8-59 1 0 0,-13 73-277 0 0,-4 21-178 0 0,-2 0 1 0 0,1 0-1 0 0,-1 0 0 0 0,2-11 0 0 0,-2 17-12 0 0,-1 0-133 0 0,0 0-1 0 0,0-1 0 0 0,0 1 1 0 0,1 0-1 0 0,-1 0 0 0 0,0 0 1 0 0,0 0-1 0 0,1 0 0 0 0,-1 0 1 0 0,0-1-1 0 0,0 1 0 0 0,1 0 0 0 0,-1 0 1 0 0,0 0-1 0 0,1 0 0 0 0,-1 0 1 0 0,0 0-1 0 0,0 0 0 0 0,1 0 1 0 0,-1 0-1 0 0,0 0 0 0 0,0 1 1 0 0,1-1-1 0 0,-1 0 0 0 0,0 0 1 0 0,0 0-1 0 0,1 0 0 0 0,-1 0 0 0 0,0 0 1 0 0,0 0-1 0 0,1 1 0 0 0,-1-1 1 0 0,0 0-1 0 0,0 0 0 0 0,0 0 1 0 0,1 1-1 0 0,-1-1 0 0 0,8 17 90 0 0,0 0 0 0 0,-2 0-1 0 0,0 1 1 0 0,7 36-1 0 0,6 80 456 0 0,-15-104-523 0 0,7 227-185 0 0,-9-234-2894 0 0,1-8-8252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1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83 268 0 0,'2'-2'652'0'0,"-1"0"0"0"0,1 1 0 0 0,0-1 0 0 0,0 1-1 0 0,0-1 1 0 0,1 1 0 0 0,-1 0 0 0 0,0 0 0 0 0,0 0 0 0 0,0 0 0 0 0,1 0 0 0 0,-1 1-1 0 0,1-1 1 0 0,1 0 0 0 0,-1 2-44 0 0,0-1-1 0 0,0 1 1 0 0,-1-1 0 0 0,1 1-1 0 0,-1 0 1 0 0,1 0-1 0 0,-1 0 1 0 0,1 0 0 0 0,-1 0-1 0 0,1 1 1 0 0,-1-1-1 0 0,4 4 1 0 0,12 10 1278 0 0,-1 1 1 0 0,0 1-1 0 0,22 28 1 0 0,7 9-78 0 0,72 62 1171 0 0,-93-95-2358 0 0,1-1 0 0 0,0-1-1 0 0,32 17 1 0 0,-55-33-622 0 0,-3-3 0 0 0,1 1 0 0 0,0 0 0 0 0,0-1 0 0 0,0 1 0 0 0,0-1 0 0 0,0 1 0 0 0,0-1 0 0 0,0 1 0 0 0,0-1 0 0 0,0 1 0 0 0,0-1 0 0 0,0 0 0 0 0,0 0 0 0 0,0 0 0 0 0,0 1 0 0 0,0-1 0 0 0,0 0 0 0 0,1-1 0 0 0,12 0 0 0 0,3-10 0 0 0,-8-3 0 0 0,1-14 0 0 0,1-16 0 0 0,-3 0 0 0 0,0-25 0 0 0,1-10 0 0 0,-1 5 0 0 0,-4 12 0 0 0,-4 60-84 0 0,0 1-308 0 0,0 0 0 0 0,0 0 1 0 0,0 1-1 0 0,0-1 0 0 0,0 0 0 0 0,0 0 0 0 0,0 0 0 0 0,1 1 0 0 0,-1-1 1 0 0,0 0-1 0 0,0 0 0 0 0,1 0 0 0 0,-1 1 0 0 0,0-1 0 0 0,1 0 0 0 0,-1 0 1 0 0,1 1-1 0 0,-1-1 0 0 0,1 1 0 0 0,-1-1 0 0 0,1 0 0 0 0,-1 1 0 0 0,1-1 1 0 0,0 1-1 0 0,-1-1 0 0 0,1 1 0 0 0,0-1 0 0 0,1 0 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3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87 356 0 0,'-1'0'4653'0'0,"5"2"-1824"0"0,15 2-739 0 0,29 4-867 0 0,47-4 1416 0 0,189-15 1 0 0,-267 10-2454 0 0,-16 1-182 0 0,42-3 662 0 0,45-10 0 0 0,-75 11-434 0 0,-1-1 0 0 0,0-1 0 0 0,1 0 0 0 0,-1-1-1 0 0,-1 0 1 0 0,1-1 0 0 0,-1 0 0 0 0,12-9 0 0 0,4-12 1480 0 0,-33 29-1635 0 0,-1 2-49 0 0,0 0 0 0 0,0 1 0 0 0,1-1 0 0 0,-1 2 0 0 0,1-1-1 0 0,0 0 1 0 0,0 1 0 0 0,1 0 0 0 0,0 1 0 0 0,0-1 0 0 0,0 1 0 0 0,1 0 0 0 0,-5 11 0 0 0,-2 5 115 0 0,1 2 0 0 0,1-1 0 0 0,2 1 0 0 0,0 0 0 0 0,2 1 0 0 0,1 0 0 0 0,0 0 1 0 0,2 0-1 0 0,2 28 0 0 0,3 12 644 0 0,3 0 0 0 0,21 88 0 0 0,4-39 311 0 0,-9-44-371 0 0,-15-50-475 0 0,-5-15-144 0 0,-1-1-1 0 0,1 0 0 0 0,-1 1 0 0 0,0-1 1 0 0,1 9-1 0 0,-2-12-58 0 0,-18 11 28 0 0,-263 23-199 0 0,232-31 118 0 0,66 0 996 0 0,19 0-722 0 0,275-20 90 0 0,-278 17-4186 0 0,-13 3-3201 0 0,-15-4 3922 0 0,5 2 294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4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80 180 0 0,'-3'-14'3243'0'0,"1"11"-2778"0"0,0 0 0 0 0,0 0 1 0 0,0 0-1 0 0,-1 1 0 0 0,1-1 0 0 0,-1 0 0 0 0,0 1 0 0 0,1 0 1 0 0,-1 0-1 0 0,0-1 0 0 0,-1 2 0 0 0,1-1 0 0 0,0 0 0 0 0,0 1 1 0 0,-7-2-1 0 0,3 1 133 0 0,0 0 1 0 0,0 1-1 0 0,-1 0 0 0 0,1 1 1 0 0,-1-1-1 0 0,1 2 0 0 0,-11 0 1 0 0,2 2 227 0 0,1 0 1 0 0,-1 1-1 0 0,1 0 1 0 0,0 1-1 0 0,1 1 1 0 0,-28 15-1 0 0,35-17-481 0 0,1 0 1 0 0,1 0-1 0 0,-1 0 0 0 0,0 1 1 0 0,1 0-1 0 0,0 0 1 0 0,0 1-1 0 0,1-1 0 0 0,-6 9 1 0 0,8-11-199 0 0,0 0 1 0 0,1 0 0 0 0,0 0 0 0 0,0 0 0 0 0,0 1-1 0 0,0-1 1 0 0,0 0 0 0 0,1 0 0 0 0,-1 1-1 0 0,1-1 1 0 0,0 0 0 0 0,0 0 0 0 0,0 1 0 0 0,0-1-1 0 0,1 0 1 0 0,-1 1 0 0 0,1-1 0 0 0,0 0-1 0 0,0 0 1 0 0,0 0 0 0 0,0 0 0 0 0,3 5 0 0 0,2 1 27 0 0,0-1 0 0 0,0-1 0 0 0,0 1 0 0 0,1-1 0 0 0,1 0 1 0 0,-1 0-1 0 0,1-1 0 0 0,0 0 0 0 0,0 0 0 0 0,1-1 0 0 0,0 0 0 0 0,0-1 1 0 0,0 0-1 0 0,0 0 0 0 0,16 3 0 0 0,-15-4-80 0 0,0 0-1 0 0,0-1 1 0 0,0 0-1 0 0,1-1 1 0 0,-1-1 0 0 0,0 1-1 0 0,1-1 1 0 0,-1-1-1 0 0,1 0 1 0 0,-1-1-1 0 0,0 0 1 0 0,0 0 0 0 0,0-1-1 0 0,0 0 1 0 0,10-5-1 0 0,-16 6-83 0 0,0-1-1 0 0,0 1 0 0 0,-1-1 1 0 0,1 0-1 0 0,-1 1 0 0 0,1-1 0 0 0,-1-1 1 0 0,0 1-1 0 0,0 0 0 0 0,0-1 1 0 0,-1 0-1 0 0,1 0 0 0 0,-1 0 0 0 0,0 0 1 0 0,0 0-1 0 0,0 0 0 0 0,-1 0 1 0 0,1 0-1 0 0,-1-1 0 0 0,0-4 1 0 0,0 4-58 0 0,-1-1 0 0 0,0 0 1 0 0,0 1-1 0 0,0-1 0 0 0,-1 1 1 0 0,0-1-1 0 0,0 1 0 0 0,0-1 1 0 0,-1 1-1 0 0,0 0 0 0 0,0-1 1 0 0,0 1-1 0 0,-1 0 1 0 0,0 0-1 0 0,-5-7 0 0 0,-1 1-650 0 0,0 1 0 0 0,-1 0 0 0 0,0 1 0 0 0,-1 0 0 0 0,0 0 0 0 0,0 2 0 0 0,-1-1 0 0 0,-12-5 0 0 0,-14-10-6341 0 0,18 10 3822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5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94 20 0 0,'-1'-1'317'0'0,"0"0"0"0"0,0 0 0 0 0,0 0 0 0 0,0-1 0 0 0,0 1 0 0 0,0 0 0 0 0,1 0 0 0 0,-1-1 0 0 0,1 1 0 0 0,-1 0 0 0 0,1-1 0 0 0,-1 1 1 0 0,1-1-1 0 0,0 1 0 0 0,-1 0 0 0 0,1-1 0 0 0,0 1 0 0 0,0-1 0 0 0,0 1 0 0 0,0-1 0 0 0,0 1 0 0 0,1-1 0 0 0,-1 1 0 0 0,0 0 0 0 0,1-1 0 0 0,-1 1 0 0 0,2-3 0 0 0,0 2 93 0 0,0 0-1 0 0,0 0 1 0 0,1 1 0 0 0,-1-1-1 0 0,0 1 1 0 0,1-1 0 0 0,-1 1-1 0 0,1 0 1 0 0,-1 0 0 0 0,1 0-1 0 0,0 0 1 0 0,-1 0 0 0 0,1 1-1 0 0,5-1 1 0 0,153-20 4655 0 0,84 8-2081 0 0,-203 12-2654 0 0,175 6 1523 0 0,-188-4-1547 0 0,-20 0-130 0 0,1-1 0 0 0,-1 1 0 0 0,1 0 0 0 0,17 5 0 0 0,-25-5-141 0 0,1 1 1 0 0,0-1-1 0 0,0 0 0 0 0,-1 1 0 0 0,1-1 1 0 0,-1 1-1 0 0,1 0 0 0 0,-1 0 0 0 0,0 0 1 0 0,0 0-1 0 0,0 0 0 0 0,0 0 0 0 0,0 1 1 0 0,0-1-1 0 0,-1 1 0 0 0,1-1 0 0 0,-1 1 1 0 0,0 0-1 0 0,0-1 0 0 0,2 5 0 0 0,10 44 451 0 0,-1 2-1 0 0,-3-1 1 0 0,-2 1-1 0 0,-3 1 0 0 0,-2 61 1 0 0,-2-75 221 0 0,7 46 1 0 0,-6-82-846 0 0,0 1 0 0 0,0-1 0 0 0,1 0 0 0 0,-1 1 0 0 0,1-1 0 0 0,2 5-1 0 0,-3-8-554 0 0,3 2-1586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3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8 620 0 0,'-1'-8'15292'0'0,"5"26"-10581"0"0,10 40-3952 0 0,-11-42 1270 0 0,35 130 1950 0 0,11 53 1398 0 0,-48-193-5374 0 0,-1-2-8 0 0,1 0 0 0 0,-1 0 0 0 0,1 0 0 0 0,0 0 0 0 0,0-1 0 0 0,1 1 0 0 0,-1 0 0 0 0,1 0 0 0 0,0-1 0 0 0,0 1 0 0 0,0-1 1 0 0,3 4-1 0 0,-4-6-355 0 0,4-5-1400 0 0,-4 4 1721 0 0,-1 0-1 0 0,0 0 1 0 0,1 0-1 0 0,-1 0 1 0 0,0 0-1 0 0,1 0 1 0 0,-1 0-1 0 0,0-1 1 0 0,1 1-1 0 0,-1 0 1 0 0,0 0-1 0 0,1 0 1 0 0,-1 0-1 0 0,0-1 1 0 0,0 1-1 0 0,1 0 1 0 0,-1 0-1 0 0,0-1 1 0 0,0 1-1 0 0,1 0 0 0 0,-1 0 1 0 0,0-1-1 0 0,0 1 1 0 0,0 0-1 0 0,1-1 1 0 0,-1 1-1 0 0,0 0 1 0 0,0 0-1 0 0,0-1 1 0 0,0 0-1 0 0,3-8-2340 0 0,-1 0-1 0 0,0-1 0 0 0,-1 0 0 0 0,1-14 1 0 0,-3 6-613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6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1 296 0 0,'-8'1'312'0'0,"6"-1"371"0"0,1-1 0 0 0,-1 1 1 0 0,1 0-1 0 0,0 1 0 0 0,-1-1 1 0 0,1 0-1 0 0,-1 0 0 0 0,1 0 0 0 0,0 1 1 0 0,-1-1-1 0 0,1 1 0 0 0,0-1 0 0 0,-1 1 1 0 0,1 0-1 0 0,0-1 0 0 0,0 1 0 0 0,0 0 1 0 0,0 0-1 0 0,0 0 0 0 0,-1 0 0 0 0,2 0 1 0 0,-1 0-1 0 0,-2 3 1631 0 0,4-1-804 0 0,3 8-182 0 0,1-1 0 0 0,0 0 1 0 0,11 16-1 0 0,49 57 2137 0 0,-43-57-2510 0 0,68 81 1932 0 0,-70-87-2887 0 0,-45-57 0 0 0,-51-34-184 0 0,-12-13-41 0 0,87 83 229 0 0,0 1-1 0 0,1-1 0 0 0,-1 0 1 0 0,0 1-1 0 0,1-1 1 0 0,-1 0-1 0 0,1 1 0 0 0,-1-1 1 0 0,1 0-1 0 0,0 1 1 0 0,-1-1-1 0 0,1 0 1 0 0,0 0-1 0 0,-1 0 0 0 0,1 1 1 0 0,0-1-1 0 0,0 0 1 0 0,0 0-1 0 0,0 0 0 0 0,0 0 1 0 0,0 1-1 0 0,0-1 1 0 0,0 0-1 0 0,0 0 0 0 0,0 0 1 0 0,0 0-1 0 0,0 1 1 0 0,1-1-1 0 0,-1 0 0 0 0,0 0 1 0 0,0 1-1 0 0,1-1 1 0 0,-1 0-1 0 0,1 0 0 0 0,-1 1 1 0 0,1-1-1 0 0,-1 0 1 0 0,1 1-1 0 0,-1-1 0 0 0,1 0 1 0 0,0 1-1 0 0,-1-1 1 0 0,1 1-1 0 0,0-1 0 0 0,-1 1 1 0 0,1 0-1 0 0,0-1 1 0 0,0 1-1 0 0,0 0 0 0 0,-1-1 1 0 0,1 1-1 0 0,1 0 0 0 0,6-3 52 0 0,1 0 0 0 0,0 1-1 0 0,16-2 1 0 0,-18 3-45 0 0,19-3-10 0 0,0 1 0 0 0,0 1 0 0 0,38 2 0 0 0,-55 0 0 0 0,-1 1 0 0 0,1 0 0 0 0,0 1 0 0 0,-1-1 0 0 0,0 2 0 0 0,1-1 0 0 0,-1 1 0 0 0,0 1 0 0 0,0-1 0 0 0,0 1 0 0 0,-1 1 0 0 0,0-1 0 0 0,1 1 0 0 0,7 7 0 0 0,-13-9 0 0 0,0 0 0 0 0,0-1 0 0 0,0 1 0 0 0,0 0 0 0 0,0 0 0 0 0,-1 0 0 0 0,1 0 0 0 0,-1 0 0 0 0,0 0 0 0 0,0 1 0 0 0,0-1 0 0 0,0 0 0 0 0,-1 0 0 0 0,1 1 0 0 0,-1-1 0 0 0,0 1 0 0 0,0-1 0 0 0,0 0 0 0 0,0 1 0 0 0,-1-1 0 0 0,1 1 0 0 0,-1-1 0 0 0,0 0 0 0 0,-2 6 0 0 0,-4 7 0 0 0,0-1 0 0 0,-1 0 0 0 0,-18 27 0 0 0,6-10 0 0 0,-16 22-62 0 0,35-50-2157 0 0,18 5-12874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7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52 212 0 0,'-3'-4'14495'0'0,"43"5"-11087"0"0,-10 0-325 0 0,56-5-1 0 0,-78 3-2742 0 0,1-1 1 0 0,-1 1-1 0 0,1-2 0 0 0,-1 1 0 0 0,0-1 0 0 0,0 0 0 0 0,0-1 0 0 0,0 0 0 0 0,-1 0 0 0 0,1 0 0 0 0,8-8 0 0 0,-16 12-320 0 0,0 0-1 0 0,0-1 1 0 0,0 1-1 0 0,0 0 1 0 0,0 0-1 0 0,1 0 1 0 0,-1 0-1 0 0,0 0 0 0 0,0 0 1 0 0,0-1-1 0 0,0 1 1 0 0,0 0-1 0 0,1 0 1 0 0,-1 0-1 0 0,0 0 1 0 0,0 0-1 0 0,0 0 1 0 0,0 0-1 0 0,1 0 1 0 0,-1 0-1 0 0,0 0 1 0 0,0 0-1 0 0,0 0 1 0 0,0 0-1 0 0,1 0 0 0 0,-1 0 1 0 0,0 0-1 0 0,0 0 1 0 0,0 0-1 0 0,0 0 1 0 0,1 0-1 0 0,-1 0 1 0 0,0 0-1 0 0,0 0 1 0 0,0 0-1 0 0,0 0 1 0 0,1 0-1 0 0,-1 0 1 0 0,0 0-1 0 0,0 0 1 0 0,0 0-1 0 0,0 1 0 0 0,1-1 1 0 0,-1 0-1 0 0,0 0 1 0 0,0 0-1 0 0,0 0 1 0 0,0 0-1 0 0,0 1 1 0 0,0-1-1 0 0,0 0 1 0 0,0 0-1 0 0,0 0 1 0 0,1 0-1 0 0,-1 1 1 0 0,0-1-1 0 0,0 0 1 0 0,0 0-1 0 0,0 0 0 0 0,0 0 1 0 0,0 1-1 0 0,-1 20 367 0 0,-9 36-258 0 0,8-49 63 0 0,-6 49 393 0 0,2 1 0 0 0,2 93 0 0 0,0 7 158 0 0,4-120-742 0 0,0-25 0 0 0,0 1 0 0 0,-1-1 0 0 0,-3 19 0 0 0,4-31 0 0 0,0-1 0 0 0,0 1 0 0 0,0 0 0 0 0,0-1 0 0 0,0 1 0 0 0,0-1 0 0 0,0 1 0 0 0,0-1 0 0 0,0 1 0 0 0,0 0 0 0 0,0-1 0 0 0,-1 1 0 0 0,1-1 0 0 0,0 1 0 0 0,0-1 0 0 0,-1 1 0 0 0,1-1 0 0 0,0 1 0 0 0,-1-1 0 0 0,1 1 0 0 0,0-1 0 0 0,-1 0 0 0 0,1 1 0 0 0,-1-1 0 0 0,1 1 0 0 0,-1-1 0 0 0,1 1 0 0 0,-1-1 0 0 0,1 1 0 0 0,-1-1 0 0 0,1 0 0 0 0,-1 1 0 0 0,1-1 0 0 0,-1 1 0 0 0,1-1 0 0 0,-1 0 0 0 0,1 1 0 0 0,-1-1 0 0 0,0 0 0 0 0,1 0 0 0 0,-1 0 0 0 0,1 1 0 0 0,-1-1 0 0 0,0 0 0 0 0,1 0 0 0 0,-1 0 0 0 0,0 0 0 0 0,1 0 0 0 0,-1 0 0 0 0,1 0 0 0 0,-1 0 0 0 0,0-1 0 0 0,1 1 0 0 0,-2 0 0 0 0,1-1 0 0 0,-17 1 0 0 0,1-1 0 0 0,-27-6 0 0 0,-1 0 0 0 0,37 6 0 0 0,-30-1 0 0 0,46 6 0 0 0,0-2 0 0 0,0 1 0 0 0,16 2 0 0 0,38-3 0 0 0,-1-3 0 0 0,80-12 0 0 0,-133 12 0 0 0,10-2-4353 0 0,-3 7-7355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7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198 112 760 0 0,'0'-4'823'0'0,"0"1"1"0"0,0-1-1 0 0,0 1 1 0 0,-1 0-1 0 0,1-1 1 0 0,-1 1-1 0 0,0-1 1 0 0,0 1-1 0 0,0 0 0 0 0,-3-7 1 0 0,2 8-462 0 0,0 0 0 0 0,1 0 1 0 0,-1 0-1 0 0,0 0 0 0 0,0 1 1 0 0,-1-1-1 0 0,1 0 0 0 0,0 1 0 0 0,0 0 1 0 0,-1-1-1 0 0,1 1 0 0 0,-1 0 0 0 0,1 0 1 0 0,-5-1-1 0 0,2 1 64 0 0,-1 0 0 0 0,0 0 0 0 0,1 0 0 0 0,-1 0 0 0 0,0 1 0 0 0,1 0 0 0 0,-1 0 0 0 0,0 1 0 0 0,1 0 0 0 0,-1 0 0 0 0,1 0 0 0 0,-1 0 0 0 0,1 1 0 0 0,0 0 0 0 0,-1 0 0 0 0,1 0 0 0 0,0 1 0 0 0,0 0 0 0 0,-6 4 0 0 0,8-5-235 0 0,0 1 1 0 0,0 0-1 0 0,1-1 1 0 0,-1 1-1 0 0,0 0 1 0 0,1 0-1 0 0,0 0 1 0 0,0 0-1 0 0,0 1 1 0 0,0-1 0 0 0,0 1-1 0 0,1-1 1 0 0,-1 1-1 0 0,1 0 1 0 0,0-1-1 0 0,0 1 1 0 0,1 0-1 0 0,-1 0 1 0 0,1 0-1 0 0,-1 0 1 0 0,1-1-1 0 0,1 1 1 0 0,-1 0-1 0 0,0 0 1 0 0,1 0-1 0 0,0 0 1 0 0,0-1-1 0 0,0 1 1 0 0,2 4-1 0 0,1-1-97 0 0,-1 0 0 0 0,1 0-1 0 0,1-1 1 0 0,-1 0-1 0 0,1 0 1 0 0,0 0-1 0 0,1 0 1 0 0,-1-1-1 0 0,1 0 1 0 0,0 0 0 0 0,1-1-1 0 0,-1 1 1 0 0,1-1-1 0 0,0-1 1 0 0,0 1-1 0 0,0-1 1 0 0,0-1 0 0 0,15 5-1 0 0,-14-5-15 0 0,0 0-1 0 0,0-1 1 0 0,0 1-1 0 0,0-1 1 0 0,0-1-1 0 0,0 0 0 0 0,0 0 1 0 0,0 0-1 0 0,1-1 1 0 0,-1-1-1 0 0,0 1 1 0 0,0-1-1 0 0,-1 0 1 0 0,1-1-1 0 0,0 0 1 0 0,-1 0-1 0 0,1-1 1 0 0,6-5-1 0 0,-11 7-77 0 0,0 0 1 0 0,-1 0-1 0 0,1 0 1 0 0,-1-1-1 0 0,1 1 1 0 0,-1-1-1 0 0,0 0 1 0 0,0 1-1 0 0,-1-1 1 0 0,1 0-1 0 0,0 0 1 0 0,-1 0-1 0 0,0 0 1 0 0,1-1-1 0 0,-1 1 1 0 0,-1 0-1 0 0,1-1 1 0 0,0 1-1 0 0,-1 0 1 0 0,0-1-1 0 0,0 1 1 0 0,0-1-1 0 0,0 1 1 0 0,0 0-1 0 0,-1-1 1 0 0,1 1-1 0 0,-1 0 1 0 0,0-1-1 0 0,0 1 1 0 0,0 0-1 0 0,0 0 1 0 0,-4-5-1 0 0,1-1-7 0 0,-1 1-1 0 0,0 0 1 0 0,-1 0 0 0 0,0 1 0 0 0,0-1-1 0 0,-1 1 1 0 0,0 1 0 0 0,0-1 0 0 0,0 1-1 0 0,-13-7 1 0 0,6 4-324 0 0,-1 2 0 0 0,0 0 0 0 0,-1 0 0 0 0,-24-6 0 0 0,4 5-3095 0 0,0 3-3903 0 0,20 4 3850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3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38 144 220 0 0,'-8'-13'16968'0'0,"5"27"-15823"0"0,0 0 1 0 0,1 0-1 0 0,1 1 0 0 0,0-1 0 0 0,2 20 0 0 0,-1 4 37 0 0,0 30 646 0 0,1-21-96 0 0,-3-1-1 0 0,-9 59 0 0 0,11-105-1727 0 0,0 0 0 0 0,0 0-1 0 0,0 0 1 0 0,0 0 0 0 0,0 0 0 0 0,0 0 0 0 0,0 0-1 0 0,0 0 1 0 0,0 0 0 0 0,0 0 0 0 0,0 0 0 0 0,0 0-1 0 0,0 0 1 0 0,0 0 0 0 0,0 0 0 0 0,0 0 0 0 0,-1 0-1 0 0,1 0 1 0 0,0 0 0 0 0,0 0 0 0 0,0 0 0 0 0,0 0-1 0 0,0 0 1 0 0,0 0 0 0 0,0 0 0 0 0,0 0 0 0 0,0 0-1 0 0,0 0 1 0 0,0 0 0 0 0,0 0 0 0 0,0 0 0 0 0,0 0-1 0 0,-1 0 1 0 0,1 0 0 0 0,0 0 0 0 0,0 0 0 0 0,0 0-1 0 0,0 0 1 0 0,0 0 0 0 0,0 0 0 0 0,0 0 0 0 0,0 0-1 0 0,0 0 1 0 0,0 0 0 0 0,0 1 0 0 0,0-1-1 0 0,0 0 1 0 0,0 0 0 0 0,0 0 0 0 0,0 0 0 0 0,0 0-1 0 0,0 0 1 0 0,0 0 0 0 0,0 0 0 0 0,0 0 0 0 0,0 0-1 0 0,0 0 1 0 0,0 0 0 0 0,0 0 0 0 0,0 1 0 0 0,-3-12 152 0 0,0-26-40 0 0,6 12-116 0 0,1 1 0 0 0,1-1 0 0 0,1 0 0 0 0,1 1 0 0 0,2 0 0 0 0,0 1 0 0 0,1 0 0 0 0,2 1 0 0 0,25-39 0 0 0,-22 39 0 0 0,2 0 0 0 0,1 1 0 0 0,0 1 0 0 0,2 0 0 0 0,0 2 0 0 0,1 0 0 0 0,1 1 0 0 0,45-26 0 0 0,-62 40 0 0 0,1 1 0 0 0,-1 0 0 0 0,1-1 0 0 0,-1 2 0 0 0,1-1 0 0 0,0 1 0 0 0,0 0 0 0 0,0 0 0 0 0,8 0 0 0 0,-13 1 0 0 0,1 0 0 0 0,-1 0 0 0 0,1 0 0 0 0,0 1 0 0 0,-1-1 0 0 0,1 0 0 0 0,-1 1 0 0 0,1-1 0 0 0,-1 1 0 0 0,1 0 0 0 0,-1-1 0 0 0,0 1 0 0 0,1 0 0 0 0,-1 0 0 0 0,0 0 0 0 0,0 0 0 0 0,1 0 0 0 0,-1 0 0 0 0,0 0 0 0 0,0 0 0 0 0,0 0 0 0 0,0 1 0 0 0,0-1 0 0 0,-1 0 0 0 0,1 1 0 0 0,0-1 0 0 0,0 0 0 0 0,-1 1 0 0 0,1-1 0 0 0,-1 1 0 0 0,0-1 0 0 0,1 1 0 0 0,-1 0 0 0 0,0-1 0 0 0,0 1 0 0 0,0-1 0 0 0,0 1 0 0 0,0-1 0 0 0,-1 4 0 0 0,0 4 0 0 0,-1 0 0 0 0,0 0 0 0 0,0 0 0 0 0,-1 0 0 0 0,0-1 0 0 0,-1 1 0 0 0,1-1 0 0 0,-2 0 0 0 0,1 0 0 0 0,-12 14 0 0 0,-3 3 0 0 0,-41 39 0 0 0,29-37 0 0 0,-35 26 0 0 0,-5 3 0 0 0,67-53 0 0 0,1 0 0 0 0,-1 0 0 0 0,1 1 0 0 0,0-1 0 0 0,0 1 0 0 0,0 0 0 0 0,1 0 0 0 0,-3 5 0 0 0,4-8 0 0 0,1 0 0 0 0,0 0 0 0 0,-1 0 0 0 0,1 1 0 0 0,0-1 0 0 0,0 0 0 0 0,0 0 0 0 0,0 0 0 0 0,0 1 0 0 0,1-1 0 0 0,-1 0 0 0 0,0 0 0 0 0,0 1 0 0 0,1-1 0 0 0,-1 0 0 0 0,1 0 0 0 0,-1 0 0 0 0,1 0 0 0 0,-1 0 0 0 0,1 0 0 0 0,0 0 0 0 0,0 0 0 0 0,-1 0 0 0 0,1 0 0 0 0,0 0 0 0 0,0 0 0 0 0,0 0 0 0 0,0-1 0 0 0,0 1 0 0 0,0 0 0 0 0,0-1 0 0 0,0 1 0 0 0,0-1 0 0 0,2 1 0 0 0,-1 1 0 0 0,30 16 0 0 0,1-2 0 0 0,53 19 0 0 0,-23-10 0 0 0,-38-13 0 0 0,-16-8 0 0 0,0 1 0 0 0,1-1 0 0 0,-1-1 0 0 0,1 0 0 0 0,0 0 0 0 0,-1-1 0 0 0,1 0 0 0 0,18 1 0 0 0,-17-3-2298 0 0,0-1 0 0 0,1 1 0 0 0,-1-2 0 0 0,0 0 0 0 0,12-3-1 0 0,-10 1-954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3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11 468 0 0,'2'-1'3129'0'0,"-2"0"-2818"0"0,1 0 1 0 0,0 0-1 0 0,-1 1 1 0 0,1-1-1 0 0,0 0 1 0 0,0 1-1 0 0,0-1 1 0 0,0 1-1 0 0,-1-1 1 0 0,1 1-1 0 0,0-1 1 0 0,0 1-1 0 0,0 0 1 0 0,0-1-1 0 0,0 1 1 0 0,0 0-1 0 0,0 0 1 0 0,0 0-1 0 0,0-1 1 0 0,0 1-1 0 0,0 0 1 0 0,2 1-1 0 0,-2-1 42 0 0,0 1-1 0 0,0-1 1 0 0,0 1 0 0 0,0 0-1 0 0,0-1 1 0 0,-1 1-1 0 0,1 0 1 0 0,0 0 0 0 0,0 0-1 0 0,-1-1 1 0 0,1 1-1 0 0,0 0 1 0 0,-1 0 0 0 0,1 0-1 0 0,-1 0 1 0 0,0 0 0 0 0,1 2-1 0 0,1 4 699 0 0,0 1 0 0 0,0-1 0 0 0,-1 0 0 0 0,-1 1 0 0 0,1 9 0 0 0,-2 17-249 0 0,0-19 227 0 0,1 1-1 0 0,0-1 1 0 0,1 1-1 0 0,5 24 1 0 0,-6-37-887 0 0,2 1 0 0 0,-1 0 0 0 0,0 0 0 0 0,1-1 0 0 0,-1 1 0 0 0,1-1 0 0 0,0 1 0 0 0,0-1 0 0 0,1 0 0 0 0,-1 0 0 0 0,1 0 0 0 0,-1 0 0 0 0,1 0 0 0 0,0-1 0 0 0,0 1 0 0 0,0-1 0 0 0,0 0 0 0 0,1 0 0 0 0,-1 0 0 0 0,1 0 0 0 0,-1 0 0 0 0,1-1 0 0 0,4 2 0 0 0,3 0-142 0 0,0-1 0 0 0,0 0 0 0 0,1 0 0 0 0,-1-1 0 0 0,17-1 0 0 0,63-10 0 0 0,-59 6 0 0 0,20-8-1542 0 0,-17 3-402 0 0,-15 4-1473 0 0,0 0 1 0 0,37-16-1 0 0,-12 2 155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8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4 928 0 0,'-3'0'-31'0'0,"-18"-3"5725"0"0,2 2 8951 0 0,22 4-13442 0 0,4 1-730 0 0,-1-1 0 0 0,1 0 0 0 0,0 0-1 0 0,0-1 1 0 0,0 1 0 0 0,0-1 0 0 0,0-1-1 0 0,15 2 1 0 0,68 0 1676 0 0,-47-3-1401 0 0,38 2 833 0 0,122-12 0 0 0,-191 8-2441 0 0,12-1-1697 0 0,-11 7-4848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49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1 112 0 0,'-8'5'833'0'0,"-11"10"2311"0"0,11-2 5015 0 0,11-11-6301 0 0,3 1-1149 0 0,-1 0 0 0 0,1-1-1 0 0,0 0 1 0 0,0 0 0 0 0,0 0 0 0 0,1-1-1 0 0,6 1 1 0 0,51 2 2823 0 0,-35-2-2558 0 0,176 1 4434 0 0,-124-4-9303 0 0,-72 0-2388 0 0,-7 0 5133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1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1 307 224 0 0,'1'-2'183'0'0,"0"1"0"0"0,0-1 0 0 0,0 1 0 0 0,1 0 0 0 0,-1-1-1 0 0,0 1 1 0 0,1 0 0 0 0,-1 0 0 0 0,1 0 0 0 0,-1 0 0 0 0,1 0 0 0 0,0 0 0 0 0,-1 0 0 0 0,1 1 0 0 0,0-1 0 0 0,-1 0-1 0 0,1 1 1 0 0,0 0 0 0 0,0-1 0 0 0,0 1 0 0 0,0 0 0 0 0,-1 0 0 0 0,1 0 0 0 0,0 0 0 0 0,0 0 0 0 0,0 0-1 0 0,0 1 1 0 0,-1-1 0 0 0,1 1 0 0 0,0-1 0 0 0,0 1 0 0 0,1 0 0 0 0,6 4 475 0 0,1-1 0 0 0,-1 1 0 0 0,-1 1 0 0 0,13 9 0 0 0,-19-13-622 0 0,22 17 1116 0 0,-2 1 1 0 0,0 1 0 0 0,-1 0 0 0 0,29 41 0 0 0,60 106 3313 0 0,-68-100-2871 0 0,-8-10-267 0 0,-19-32-142 0 0,0-1 1 0 0,2 0-1 0 0,38 44 0 0 0,-53-67-1085 0 0,-1-1 1 0 0,1 1-1 0 0,-1-1 1 0 0,1 0-1 0 0,0 1 1 0 0,-1-1-1 0 0,1 0 1 0 0,0 0-1 0 0,0 0 1 0 0,0 0-1 0 0,0-1 1 0 0,0 1-1 0 0,0 0 1 0 0,0-1-1 0 0,0 1 0 0 0,0-1 1 0 0,0 0-1 0 0,0 0 1 0 0,0 0-1 0 0,3 0 1 0 0,-2-1-1 0 0,0 0 1 0 0,0 0-1 0 0,0 0 1 0 0,0 0 0 0 0,-1 0-1 0 0,1-1 1 0 0,0 1-1 0 0,-1-1 1 0 0,1 0-1 0 0,-1 0 1 0 0,0 0-1 0 0,4-3 1 0 0,1-3 68 0 0,-1 0 0 0 0,0 0 0 0 0,-1 0 0 0 0,1-1 0 0 0,-1 0 0 0 0,-1 0 0 0 0,6-14 0 0 0,1-19-101 0 0,-1 1 0 0 0,-1-2 0 0 0,2-43 0 0 0,0-131 126 0 0,-10 201-194 0 0,-1-70-1 0 0,0 39 0 0 0,1 0 0 0 0,12-78 0 0 0,-11 117-283 0 0,0-1 0 0 0,1 1 0 0 0,5-13 0 0 0,-8 20 218 0 0,1-1 0 0 0,-1 1 0 0 0,1-1 1 0 0,0 1-1 0 0,0-1 0 0 0,0 1 0 0 0,0-1 1 0 0,0 1-1 0 0,0 0 0 0 0,0 0 0 0 0,1-1 0 0 0,-1 1 1 0 0,0 0-1 0 0,1 0 0 0 0,-1 0 0 0 0,1 0 1 0 0,-1 1-1 0 0,1-1 0 0 0,-1 0 0 0 0,1 1 0 0 0,0-1 1 0 0,-1 1-1 0 0,1-1 0 0 0,2 1 0 0 0,-2 1-596 0 0,1 0-1 0 0,-1 0 0 0 0,1 0 0 0 0,-1 1 0 0 0,0-1 0 0 0,1 1 1 0 0,-1-1-1 0 0,0 1 0 0 0,0 0 0 0 0,0 0 0 0 0,0 0 0 0 0,-1 0 1 0 0,3 3-1 0 0,-2-2-1141 0 0,9 8-1443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1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79 370 120 0 0,'-14'35'3081'0'0,"-9"39"0"0"0,5-14 1981 0 0,15-51-4100 0 0,0-1 782 0 0,0 1 0 0 0,1 0 0 0 0,-10 20 7165 0 0,13-53-8307 0 0,1 0 1 0 0,2 0-1 0 0,0 0 0 0 0,14-42 0 0 0,-6 31-239 0 0,1 1 0 0 0,30-55 0 0 0,-28 65-199 0 0,0 1 0 0 0,1 1 0 0 0,2 0 1 0 0,0 1-1 0 0,2 0 0 0 0,41-33 0 0 0,-46 42-85 0 0,1 1-1 0 0,0 1 0 0 0,0 1 1 0 0,1 0-1 0 0,0 1 0 0 0,1 0 1 0 0,0 2-1 0 0,0 0 1 0 0,0 1-1 0 0,38-5 0 0 0,-49 9-67 0 0,0 1 0 0 0,0 0 1 0 0,-1 0-1 0 0,1 1 0 0 0,0 0 0 0 0,-1 0 0 0 0,1 0 0 0 0,-1 1 0 0 0,1 0 0 0 0,-1 0 0 0 0,8 4 0 0 0,-12-4-8 0 0,1-1-1 0 0,-1 1 1 0 0,1 0 0 0 0,-1 0-1 0 0,0 0 1 0 0,0 0-1 0 0,0 0 1 0 0,0 0 0 0 0,0 0-1 0 0,0 1 1 0 0,-1-1 0 0 0,1 1-1 0 0,-1-1 1 0 0,0 1-1 0 0,0-1 1 0 0,0 1 0 0 0,0 0-1 0 0,0 0 1 0 0,0 0-1 0 0,-1-1 1 0 0,1 1 0 0 0,-1 0-1 0 0,0 0 1 0 0,0 0 0 0 0,0 0-1 0 0,0 0 1 0 0,0 0-1 0 0,-1 3 1 0 0,-2 6-20 0 0,-1 0 1 0 0,0 1-1 0 0,0-1 1 0 0,-1 0-1 0 0,-1-1 1 0 0,0 1-1 0 0,0-1 1 0 0,-1-1-1 0 0,0 1 1 0 0,-16 15-1 0 0,7-8-27 0 0,-1-1-1 0 0,-1-1 1 0 0,0-1-1 0 0,-39 24 1 0 0,37-28-31 0 0,0-1 1 0 0,0-1-1 0 0,-1 0 1 0 0,0-2-1 0 0,-23 5 1 0 0,44-12 71 0 0,0 0 0 0 0,0 0 0 0 0,-1 0-1 0 0,1 0 1 0 0,0 0 0 0 0,0 0 0 0 0,0 0 0 0 0,0 0 0 0 0,0 0 0 0 0,0-1 0 0 0,0 1 0 0 0,-1 0 0 0 0,1 0 0 0 0,0 0 0 0 0,0 0 0 0 0,0 0 0 0 0,0 0 0 0 0,0 0 0 0 0,0 0 0 0 0,0 0 0 0 0,-1 0 0 0 0,1 1 0 0 0,0-1 0 0 0,0 0 0 0 0,0 0 0 0 0,0 0 0 0 0,0 0 0 0 0,0 0 0 0 0,0 0 0 0 0,-1 0 0 0 0,1 0 0 0 0,0 0 0 0 0,0 0 0 0 0,0 0 0 0 0,0 0 0 0 0,0 0 0 0 0,0 1 0 0 0,0-1 0 0 0,0 0-1 0 0,0 0 1 0 0,0 0 0 0 0,0 0 0 0 0,0 0 0 0 0,0 0 0 0 0,0 0 0 0 0,-1 0 0 0 0,1 1 0 0 0,0-1 0 0 0,0 0 0 0 0,0 0 0 0 0,0 0 0 0 0,0 0 0 0 0,0 0 0 0 0,0 0 0 0 0,0 1 0 0 0,0-1 0 0 0,0 0 0 0 0,1 0 0 0 0,-1 0 0 0 0,0 0 0 0 0,0 0 0 0 0,11 3-29 0 0,33 3 243 0 0,-17-3-1 0 0,4 2-117 0 0,0 1 0 0 0,0 2 0 0 0,-1 1-1 0 0,0 1 1 0 0,-1 1 0 0 0,54 30 0 0 0,-72-33-93 0 0,-1 0 0 0 0,17 15 0 0 0,16 15 0 0 0,-28-32-2843 0 0,-12-5 1971 0 0,-1-1 0 0 0,1 0 1 0 0,-1-1-1 0 0,1 1 0 0 0,-1 0 0 0 0,1-1 0 0 0,-1 1 1 0 0,1-1-1 0 0,-1 0 0 0 0,0 0 0 0 0,1 0 1 0 0,-1 0-1 0 0,3-2 0 0 0,6-3-2166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2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47 136 0 0,'12'-18'2416'0'0,"-10"14"-821"0"0,0 0 0 0 0,1 1 1 0 0,-1-1-1 0 0,1 1 1 0 0,0 0-1 0 0,5-5 3293 0 0,-1 18-2000 0 0,-6-5-2482 0 0,-1-1 0 0 0,1 1 0 0 0,-1-1 0 0 0,0 1 0 0 0,0-1 0 0 0,-1 1 0 0 0,1-1 0 0 0,-1 1 0 0 0,0-1-1 0 0,0 1 1 0 0,0-1 0 0 0,-4 7 0 0 0,0 9 646 0 0,-3 9-69 0 0,5-16-459 0 0,-1 1 0 0 0,2 0 0 0 0,0-1 0 0 0,-1 21 0 0 0,3-30-405 0 0,1 1 0 0 0,-1-1 1 0 0,1 0-1 0 0,0 1 0 0 0,0-1 1 0 0,0 0-1 0 0,0 0 1 0 0,1 0-1 0 0,0 0 0 0 0,0 0 1 0 0,0 0-1 0 0,0-1 0 0 0,1 1 1 0 0,-1-1-1 0 0,1 1 0 0 0,0-1 1 0 0,0 0-1 0 0,6 5 1 0 0,0-2-88 0 0,0 0 1 0 0,0-1-1 0 0,1 0 1 0 0,-1 0-1 0 0,1-1 1 0 0,0-1-1 0 0,0 0 1 0 0,1 0-1 0 0,-1-1 1 0 0,1 0-1 0 0,-1-1 1 0 0,1 0-1 0 0,12 0 1 0 0,16-3 38 0 0,0-1-1 0 0,45-10 1 0 0,-80 13-71 0 0,26-7-13753 0 0,-50 14 10492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4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143 131 680 0 0,'-61'-16'3187'0'0,"-21"-11"16990"0"0,82 27-20025 0 0,17-4 1993 0 0,24-3-1027 0 0,122-6 859 0 0,100-14 1354 0 0,-11-9-6452 0 0,-251 36 2318 0 0,2 0 469 0 0</inkml:trace>
  <inkml:trace contextRef="#ctx0" brushRef="#br0" timeOffset="1">401 225 6461 0 0,'-12'7'1730'0'0,"1"0"1"0"0,0 0-1 0 0,0 1 1 0 0,1 1-1 0 0,0 0 1 0 0,1 0-1 0 0,-13 16 1 0 0,21-24-1620 0 0,0 0 1 0 0,1 0 0 0 0,-1-1 0 0 0,1 1-1 0 0,-1 0 1 0 0,1 0 0 0 0,-1 0 0 0 0,1 0 0 0 0,-1 0-1 0 0,1 0 1 0 0,0 0 0 0 0,0 0 0 0 0,-1 0-1 0 0,1 0 1 0 0,0 0 0 0 0,0 1 0 0 0,0-1 0 0 0,0 0-1 0 0,0 0 1 0 0,1 0 0 0 0,-1 0 0 0 0,0 0 0 0 0,0 0-1 0 0,1 0 1 0 0,-1 0 0 0 0,0 0 0 0 0,1 0-1 0 0,-1 0 1 0 0,1 0 0 0 0,-1 0 0 0 0,1-1 0 0 0,0 1-1 0 0,-1 0 1 0 0,1 0 0 0 0,0 0 0 0 0,0-1 0 0 0,-1 1-1 0 0,1 0 1 0 0,0-1 0 0 0,0 1 0 0 0,0-1-1 0 0,0 1 1 0 0,0-1 0 0 0,0 1 0 0 0,0-1 0 0 0,0 0-1 0 0,2 1 1 0 0,6 2 385 0 0,0 0 0 0 0,0-1 0 0 0,0 0 0 0 0,11 0 1 0 0,-20-1-483 0 0,275 16 3971 0 0,-182-18-7039 0 0,0-2-6208 0 0,-71 2 5860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2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1 824 0 0,'2'0'16368'0'0,"25"2"-15372"0"0,215 8 5220 0 0,-22 0-4655 0 0,1425 19 4622 0 0,-942-70-5564 0 0,-684 40-5930 0 0,-31 9-1852 0 0,3-5 3684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40 208 0 0,'-4'2'15596'0'0,"54"0"-10099"0"0,70-5-1 0 0,-91 0-4437 0 0,0-1 1 0 0,0-1-1 0 0,55-19 0 0 0,-77 22-1671 0 0,4-1-1016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4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1 228 0 0,'-28'24'4489'0'0,"11"-6"5072"0"0,17-17-9306 0 0,0 0 0 0 0,1 0 0 0 0,-1 0 0 0 0,0 0 0 0 0,1 0 0 0 0,-1 0 0 0 0,1 0 0 0 0,-1 0 0 0 0,1-1 0 0 0,-1 1 1 0 0,1 0-1 0 0,0 0 0 0 0,0-1 0 0 0,-1 1 0 0 0,1 0 0 0 0,0-1 0 0 0,0 1 0 0 0,-1-1 0 0 0,1 1 0 0 0,0-1 0 0 0,0 1 0 0 0,0-1 0 0 0,0 0 0 0 0,0 1 0 0 0,0-1 0 0 0,2 0 0 0 0,28 6 2726 0 0,-28-6-2611 0 0,37 3 2068 0 0,0-1-1 0 0,56-6 1 0 0,-38-1-3119 0 0,0-1-4405 0 0,-18 1-1868 0 0,-32 4 3680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89 232 0 0,'0'0'9810'0'0,"4"0"-7740"0"0,151-19 10911 0 0,2-18-10589 0 0,-77 14-12527 0 0,-53 14 7158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5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1 671 10185 0 0,'13'4'12120'0'0,"3"-5"-7639"0"0,18-9-4745 0 0,-22 6 1840 0 0,6-1-1241 0 0,-1-1 0 0 0,0-1 0 0 0,-1-1-1 0 0,0 0 1 0 0,0-1 0 0 0,25-19 0 0 0,-30 19-249 0 0,-1 0 1 0 0,0-1-1 0 0,0-1 0 0 0,-1 0 0 0 0,-1 0 1 0 0,0-1-1 0 0,0 1 0 0 0,-1-2 1 0 0,7-16-1 0 0,4-17-9 0 0,-2-1 0 0 0,-3-1 0 0 0,-1 0 0 0 0,-2-1 0 0 0,4-68 0 0 0,-7 11 118 0 0,-7 104 365 0 0,3 7-538 0 0,0 0-1 0 0,-1 0 1 0 0,0 0-1 0 0,0 0 0 0 0,0 0 1 0 0,-1 0-1 0 0,1 0 1 0 0,-1 1-1 0 0,-1-1 0 0 0,1 9 1 0 0,1-3-13 0 0,64 450-9 0 0,-63-450-558 0 0,1 4-878 0 0,-2-3 212 0 0,-1-1-62 0 0,-2-4 460 0 0,-1-3-947 0 0,-1 4-1924 0 0,1-3 1179 0 0,1 2-818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47 143 76 0 0,'-2'-1'205'0'0,"-3"-2"587"0"0,0 0 1 0 0,0 0 0 0 0,0-1-1 0 0,1 0 1 0 0,-1 0-1 0 0,1 0 1 0 0,0 0-1 0 0,-3-5 1 0 0,7 4 869 0 0,3 1-1237 0 0,0 0 0 0 0,0 0 0 0 0,0 0-1 0 0,0 0 1 0 0,0 1 0 0 0,1-1 0 0 0,0 1 0 0 0,-1 0 0 0 0,1 0-1 0 0,0 0 1 0 0,1 1 0 0 0,7-5 0 0 0,10-2 1001 0 0,30-10-1 0 0,-42 15-1145 0 0,3 0 221 0 0,-1 0 1 0 0,1 1-1 0 0,0 0 1 0 0,0 1-1 0 0,0 1 1 0 0,0 0 0 0 0,0 0-1 0 0,0 2 1 0 0,0-1-1 0 0,22 5 1 0 0,-33-4-412 0 0,0-1 0 0 0,0 1 1 0 0,0-1-1 0 0,0 1 0 0 0,0 0 1 0 0,-1 0-1 0 0,1 0 0 0 0,0 0 1 0 0,-1 0-1 0 0,1 1 0 0 0,-1-1 0 0 0,1 0 1 0 0,-1 1-1 0 0,1-1 0 0 0,-1 1 1 0 0,0-1-1 0 0,0 1 0 0 0,0 0 1 0 0,1 2-1 0 0,-1-1 24 0 0,0 0 0 0 0,0 0 1 0 0,0 0-1 0 0,-1 0 0 0 0,1 0 0 0 0,-1 0 1 0 0,0 1-1 0 0,0-1 0 0 0,0 0 0 0 0,-2 7 1 0 0,0 1 77 0 0,-1 0 1 0 0,-1-1 0 0 0,0 1 0 0 0,0 0 0 0 0,-10 16 0 0 0,-26 37 381 0 0,22-36-271 0 0,0 0-1 0 0,-23 56 1 0 0,39-81-264 0 0,1 1 0 0 0,0-1-1 0 0,0 1 1 0 0,0-1 0 0 0,0 1 0 0 0,1-1-1 0 0,-1 1 1 0 0,1 0 0 0 0,0 0 0 0 0,0-1-1 0 0,0 1 1 0 0,1 0 0 0 0,-1-1-1 0 0,2 5 1 0 0,-1-6 6 0 0,0 0-1 0 0,0 0 1 0 0,1 0-1 0 0,-1 0 0 0 0,1 0 1 0 0,-1 0-1 0 0,1 0 1 0 0,0-1-1 0 0,-1 1 1 0 0,1-1-1 0 0,0 1 1 0 0,0-1-1 0 0,0 0 1 0 0,0 1-1 0 0,1-1 1 0 0,-1 0-1 0 0,0-1 0 0 0,0 1 1 0 0,1 0-1 0 0,-1 0 1 0 0,0-1-1 0 0,5 1 1 0 0,12 0-131 0 0,0 0 1 0 0,0-1-1 0 0,-1 0 0 0 0,1-2 1 0 0,0-1-1 0 0,0 0 1 0 0,20-7-1 0 0,-3 3-1807 0 0,-27 5 1430 0 0,61-15-10315 0 0,-47 10 7909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7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1000 0 0,'18'-13'4723'0'0,"38"-22"0"0"0,23 0 1019 0 0,88-15 912 0 0,-99 32-3680 0 0,-48 14-985 0 0,-35 14-1738 0 0,-39 14-618 0 0,16-13 262 0 0,-40 14-73 0 0,70-22 148 0 0,-1 1 0 0 0,1 0 0 0 0,0 0 0 0 0,0 1-1 0 0,1 0 1 0 0,-11 8 0 0 0,18-12 32 0 0,-1-1 1 0 0,1 1-1 0 0,-1 0 0 0 0,1-1 1 0 0,-1 1-1 0 0,1 0 0 0 0,-1-1 1 0 0,1 1-1 0 0,0 0 0 0 0,-1 0 0 0 0,1-1 1 0 0,0 1-1 0 0,0 0 0 0 0,-1 0 1 0 0,1-1-1 0 0,0 1 0 0 0,0 0 0 0 0,0 0 1 0 0,0 0-1 0 0,0-1 0 0 0,0 1 1 0 0,0 0-1 0 0,0 0 0 0 0,1 0 1 0 0,-1-1-1 0 0,0 1 0 0 0,0 0 0 0 0,1 0 1 0 0,-1-1-1 0 0,0 1 0 0 0,1 0 1 0 0,-1 0-1 0 0,1-1 0 0 0,-1 1 0 0 0,1-1 1 0 0,-1 1-1 0 0,1 0 0 0 0,-1-1 1 0 0,1 1-1 0 0,0-1 0 0 0,-1 1 1 0 0,1-1-1 0 0,0 1 0 0 0,1-1 0 0 0,33 20 297 0 0,-33-20-281 0 0,104 40 997 0 0,11 4 56 0 0,-101-37-925 0 0,0 2 1 0 0,0-1-1 0 0,-2 2 0 0 0,1 0 0 0 0,13 12 0 0 0,-26-20-143 0 0,0-1 0 0 0,-1 0 0 0 0,1 1 0 0 0,-1-1 0 0 0,1 1 1 0 0,-1 0-1 0 0,0-1 0 0 0,1 1 0 0 0,-1 0 0 0 0,0 0 0 0 0,0 0 0 0 0,0 0 0 0 0,-1 0 0 0 0,1 0 0 0 0,0 0 0 0 0,-1 0 0 0 0,1 0 0 0 0,-1 0 0 0 0,0 0 1 0 0,0 0-1 0 0,0 0 0 0 0,0 4 0 0 0,-1-4-8 0 0,0 1 0 0 0,0-1 1 0 0,0 0-1 0 0,0 1 0 0 0,-1-1 1 0 0,1 0-1 0 0,-1 0 0 0 0,1 0 1 0 0,-1 0-1 0 0,0 0 0 0 0,0-1 1 0 0,1 1-1 0 0,-1 0 0 0 0,-1-1 1 0 0,1 1-1 0 0,0-1 0 0 0,-5 2 1 0 0,-1 1-35 0 0,0-1 0 0 0,0 0 1 0 0,0-1-1 0 0,-1 0 0 0 0,1 0 1 0 0,-1 0-1 0 0,-10-1 0 0 0,-64-1-579 0 0,56-1 325 0 0,-219-18-4805 0 0,223 15 4000 0 0,5 1-860 0 0,5 2-2168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7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318 134 72 0 0,'8'-22'3594'0'0,"-8"18"-3158"0"0,0 1-1 0 0,-1 0 1 0 0,1 0-1 0 0,-1 0 1 0 0,1 0-1 0 0,-1 0 1 0 0,0 0-1 0 0,0 0 1 0 0,0 0-1 0 0,-1 0 1 0 0,1 0-1 0 0,-1 0 1 0 0,0 0-1 0 0,1 1 1 0 0,-1-1-1 0 0,-4-3 1 0 0,2 2 33 0 0,0 1 1 0 0,0 0-1 0 0,-1 0 1 0 0,1 0 0 0 0,0 1-1 0 0,-1 0 1 0 0,0 0-1 0 0,0 0 1 0 0,-8-2 0 0 0,2 1 39 0 0,1 2 0 0 0,0-1 0 0 0,-1 1 0 0 0,1 1 0 0 0,-1 0 0 0 0,1 0 0 0 0,-1 1 0 0 0,1 0 0 0 0,-20 6 0 0 0,21-4-222 0 0,1 0 1 0 0,0 0-1 0 0,0 1 0 0 0,0 0 0 0 0,0 1 1 0 0,1 0-1 0 0,-1 0 0 0 0,1 1 1 0 0,1-1-1 0 0,-1 2 0 0 0,1-1 1 0 0,0 1-1 0 0,-6 8 0 0 0,10-11-146 0 0,-1-1 0 0 0,1 1 1 0 0,0 0-1 0 0,0 1 0 0 0,1-1 0 0 0,-1 0 0 0 0,1 0 0 0 0,0 1 0 0 0,0-1 1 0 0,0 0-1 0 0,1 1 0 0 0,0-1 0 0 0,-1 1 0 0 0,1-1 0 0 0,1 1 0 0 0,-1-1 0 0 0,1 1 1 0 0,0-1-1 0 0,0 0 0 0 0,0 1 0 0 0,1-1 0 0 0,-1 0 0 0 0,1 0 0 0 0,0 0 1 0 0,0 0-1 0 0,0 0 0 0 0,5 5 0 0 0,1 1 39 0 0,0-1 0 0 0,1 0 0 0 0,1 0 0 0 0,-1-1 1 0 0,1-1-1 0 0,0 1 0 0 0,1-1 0 0 0,0-1 0 0 0,0 0 0 0 0,0-1 0 0 0,1 0 0 0 0,0-1 0 0 0,0 0 1 0 0,0-1-1 0 0,0 0 0 0 0,0-1 0 0 0,1 0 0 0 0,-1-1 0 0 0,1 0 0 0 0,12-1 0 0 0,-16-1-210 0 0,0-1 0 0 0,0 1-1 0 0,-1-1 1 0 0,1-1-1 0 0,-1 1 1 0 0,1-2 0 0 0,-1 1-1 0 0,0-1 1 0 0,0 0 0 0 0,0-1-1 0 0,-1 0 1 0 0,0 0-1 0 0,0 0 1 0 0,0-1 0 0 0,0 0-1 0 0,-1-1 1 0 0,0 1 0 0 0,0-1-1 0 0,-1 0 1 0 0,0-1-1 0 0,0 1 1 0 0,-1-1 0 0 0,0 0-1 0 0,0 0 1 0 0,-1-1 0 0 0,4-10-1 0 0,-7 14-43 0 0,1 0 0 0 0,-1 0 0 0 0,0 0-1 0 0,0 0 1 0 0,-1 0 0 0 0,1 0 0 0 0,-1 0-1 0 0,0 0 1 0 0,0 0 0 0 0,-1 0 0 0 0,1 1-1 0 0,-1-1 1 0 0,0 1 0 0 0,-1-1 0 0 0,1 1-1 0 0,-7-8 1 0 0,4 4-208 0 0,-1 1 0 0 0,0 0 1 0 0,-1 0-1 0 0,0 1 0 0 0,0 0 0 0 0,0 0 0 0 0,-1 0 1 0 0,-9-4-1 0 0,-25-7-2012 0 0,-24 1-5714 0 0,40 12 4977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5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44 311 76 0 0,'-23'2'2496'0'0,"3"-2"7742"0"0,24-1-8323 0 0,32-8 418 0 0,0 3 0 0 0,48-4 0 0 0,-30 4-1170 0 0,103-11 1386 0 0,240-13 613 0 0,168-6 76 0 0,-336 20-2373 0 0,466-31-799 0 0,254-50-66 0 0,-909 92 0 0 0,-15 2 0 0 0,0 0 0 0 0,-1-2 0 0 0,42-13 0 0 0,-65 17-61 0 0,2-2-1310 0 0,-16 9-4835 0 0,5-1 1681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8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27 308 0 0,'-14'2'17363'0'0,"24"2"-9042"0"0,5-2-9161 0 0,154 2 7362 0 0,-107-8-6162 0 0,-1-3 0 0 0,82-18 0 0 0,-129 22-1128 0 0,3 5-9503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4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71 524 0 0,'-3'-4'667'0'0,"0"1"0"0"0,-1 0 0 0 0,1-1 0 0 0,-1 1 0 0 0,1 1 0 0 0,-1-1 0 0 0,0 0 1 0 0,0 1-1 0 0,0 0 0 0 0,-1 0 0 0 0,1 0 0 0 0,0 0 0 0 0,-1 1 0 0 0,-5-2 0 0 0,3 3 32 0 0,0-1 1 0 0,0 1-1 0 0,0 0 1 0 0,1 0-1 0 0,-1 0 1 0 0,0 1-1 0 0,0 1 0 0 0,-12 3 1 0 0,3 0 21 0 0,2 1 0 0 0,-1 1 0 0 0,1 1 0 0 0,0 0 0 0 0,0 0 0 0 0,1 2 0 0 0,-18 16 0 0 0,19-16-262 0 0,2 1-1 0 0,0 0 0 0 0,0 1 0 0 0,1 0 0 0 0,1 1 0 0 0,0 0 0 0 0,0 0 0 0 0,-9 25 0 0 0,14-29-208 0 0,0 1 1 0 0,0-1-1 0 0,1 1 0 0 0,0 0 0 0 0,0 0 0 0 0,1 0 0 0 0,1 0 0 0 0,0 0 0 0 0,0 0 0 0 0,1 0 0 0 0,0 0 0 0 0,0 0 0 0 0,2 0 0 0 0,3 12 0 0 0,-1-9-171 0 0,1 0-1 0 0,1 0 0 0 0,0-1 0 0 0,1 0 0 0 0,0 0 0 0 0,0-1 0 0 0,1 0 1 0 0,1-1-1 0 0,0 0 0 0 0,0 0 0 0 0,1-1 0 0 0,0 0 0 0 0,1-1 0 0 0,0-1 0 0 0,0 1 1 0 0,22 8-1 0 0,-16-9 3 0 0,1 0 0 0 0,0-1 0 0 0,0-1-1 0 0,1-1 1 0 0,-1-1 0 0 0,1 0 0 0 0,0-1 0 0 0,0-2 0 0 0,-1 0 0 0 0,1-1 0 0 0,31-5 0 0 0,-44 4-81 0 0,0 1 0 0 0,0-1 0 0 0,-1 0 0 0 0,1-1 0 0 0,-1 0 0 0 0,0 0 0 0 0,0 0 0 0 0,0-1 0 0 0,0 1 0 0 0,0-1 0 0 0,8-9 0 0 0,-11 10 0 0 0,0-1 0 0 0,0 1 0 0 0,0-1 0 0 0,-1 1 0 0 0,1-1 0 0 0,-1 0 0 0 0,0 0 0 0 0,0-1 0 0 0,-1 1 0 0 0,1 0 0 0 0,-1 0 0 0 0,0-1 0 0 0,0 1 0 0 0,0-1 0 0 0,-1 1 0 0 0,1-1 0 0 0,-1 1 0 0 0,0-1 0 0 0,-1-4 0 0 0,-2-7-4 0 0,0 0 0 0 0,-2 0 0 0 0,1 0-1 0 0,-2 1 1 0 0,0 0 0 0 0,-1 0 0 0 0,-17-27 0 0 0,4 12-34 0 0,-2 0 0 0 0,-31-32 0 0 0,32 39-110 0 0,-2 1-1 0 0,0 2 1 0 0,-2 0 0 0 0,0 1 0 0 0,-1 2 0 0 0,0 1 0 0 0,-2 0 0 0 0,0 2 0 0 0,0 2-1 0 0,-1 0 1 0 0,-34-8 0 0 0,13 12-617 0 0,49 7 651 0 0,-1 1 1 0 0,1 0-1 0 0,-1 0 1 0 0,1-1-1 0 0,-1 1 0 0 0,1 0 1 0 0,-1 1-1 0 0,0-1 1 0 0,1 0-1 0 0,-1 0 1 0 0,1 1-1 0 0,-1-1 0 0 0,1 1 1 0 0,-1-1-1 0 0,1 1 1 0 0,0-1-1 0 0,-1 1 1 0 0,1 0-1 0 0,0 0 0 0 0,-1 0 1 0 0,1 0-1 0 0,0 0 1 0 0,0 0-1 0 0,0 0 1 0 0,0 0-1 0 0,-2 2 0 0 0,4-2 25 0 0,-1 1-1 0 0,0-1 0 0 0,0 0 0 0 0,1 0 0 0 0,-1 0 0 0 0,1 0 0 0 0,-1 0 0 0 0,1 0 0 0 0,0 0 0 0 0,-1 0 0 0 0,1 0 0 0 0,0 0 0 0 0,0 0 0 0 0,1 2 0 0 0,0-2-141 0 0,12 15-1139 0 0,0-2-1 0 0,2 0 0 0 0,-1-1 1 0 0,2 0-1 0 0,0-1 1 0 0,21 11-1 0 0,-28-17 422 0 0,29 17-1605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3:58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0 740 0 0,'-6'12'5625'0'0,"10"-8"-3427"0"0,2-1-1448 0 0,0 1 1 0 0,0-1 0 0 0,1 0-1 0 0,-1 0 1 0 0,1-1-1 0 0,0 0 1 0 0,-1 0 0 0 0,1 0-1 0 0,0-1 1 0 0,13 0 0 0 0,71 4 5866 0 0,152-13 1 0 0,-234 8-6450 0 0,5 3-1450 0 0,-8-1-1496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03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35 1056 0 0,'-3'0'1612'0'0,"-21"-6"17520"0"0,75 4-15111 0 0,100-16 1 0 0,-143 16-4559 0 0,3-2-5418 0 0,-3 2 505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0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71 120 0 0,'9'-9'1534'0'0,"1"1"1"0"0,0 1-1 0 0,0 0 1 0 0,0 0-1 0 0,1 1 0 0 0,0 1 1 0 0,0-1-1 0 0,0 2 0 0 0,1 0 1 0 0,12-3-1 0 0,-22 6 121 0 0,14 7-197 0 0,-15-5-1323 0 0,0 0 1 0 0,0 0 0 0 0,0 0 0 0 0,0 0-1 0 0,0 0 1 0 0,-1 0 0 0 0,1 0 0 0 0,0 0 0 0 0,0 0-1 0 0,-1 1 1 0 0,1-1 0 0 0,-1 0 0 0 0,1 0 0 0 0,-1 1-1 0 0,1-1 1 0 0,-1 0 0 0 0,0 1 0 0 0,0-1 0 0 0,1 1-1 0 0,-1-1 1 0 0,0 0 0 0 0,0 1 0 0 0,-1-1 0 0 0,1 0-1 0 0,0 1 1 0 0,-1 1 0 0 0,0 3 105 0 0,0-1 0 0 0,-1 1 0 0 0,1-1 0 0 0,-5 11 0 0 0,-11 12 271 0 0,0-1 0 0 0,-2-1 0 0 0,-34 37 0 0 0,5-6 117 0 0,44-52-584 0 0,-4 4 183 0 0,1 1 1 0 0,0 0 0 0 0,0 1 0 0 0,-9 19 0 0 0,15-27-170 0 0,0-1 0 0 0,0 1 0 0 0,0 0 1 0 0,0-1-1 0 0,1 1 0 0 0,-1 0 0 0 0,1-1 1 0 0,0 1-1 0 0,0 0 0 0 0,0 0 0 0 0,0-1 1 0 0,0 1-1 0 0,0 0 0 0 0,1 0 0 0 0,0-1 1 0 0,-1 1-1 0 0,1 0 0 0 0,0-1 1 0 0,0 1-1 0 0,0-1 0 0 0,1 1 0 0 0,-1-1 1 0 0,0 0-1 0 0,1 0 0 0 0,0 1 0 0 0,0-1 1 0 0,-1 0-1 0 0,4 2 0 0 0,5 4 67 0 0,0-1 0 0 0,1 0 1 0 0,0 0-1 0 0,1-1 0 0 0,-1-1 0 0 0,1 0 0 0 0,0 0 0 0 0,1-1 0 0 0,-1-1 1 0 0,1 0-1 0 0,17 2 0 0 0,1-2-114 0 0,0-1 1 0 0,0-2-1 0 0,52-5 1 0 0,-70 3-184 0 0,1 0 1 0 0,-1-1 0 0 0,1-1 0 0 0,-1 0 0 0 0,0 0-1 0 0,0-2 1 0 0,18-10 0 0 0,-24 12 45 0 0,0 0-1 0 0,-1-1 1 0 0,1 0 0 0 0,-1 0-1 0 0,0 0 1 0 0,0-1 0 0 0,-1 0-1 0 0,1 0 1 0 0,-1-1 0 0 0,-1 0-1 0 0,1 1 1 0 0,-1-2 0 0 0,6-13-1 0 0,-10 9-49 0 0,-1 8 424 0 0,0 4 1038 0 0,-3 14-948 0 0,0-1-1 0 0,2 1 0 0 0,-1 0 1 0 0,2 0-1 0 0,0 0 1 0 0,2 25-1 0 0,1-11-333 0 0,2 1 0 0 0,1-1-1 0 0,1 0 1 0 0,15 42 0 0 0,-14-55-5 0 0,11 28 0 0 0,-15-34-17 0 0,-2-8-82 0 0,-1 0 1 0 0,0-1 0 0 0,1 1 0 0 0,-1 0 0 0 0,1-1-1 0 0,-1 1 1 0 0,1 0 0 0 0,-1-1 0 0 0,1 1-1 0 0,-1-1 1 0 0,1 1 0 0 0,0 0 0 0 0,-1-1 0 0 0,1 0-1 0 0,0 1 1 0 0,1 0 0 0 0,21 1-13408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05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37 317 532 0 0,'-6'14'11460'0'0,"6"-13"-11237"0"0,-1 0 1115 0 0,0 0-1115 0 0,1-1 0 0 0,0 0 1 0 0,0 0-1 0 0,-1 0 0 0 0,1 0 0 0 0,0 1 0 0 0,-1-1 0 0 0,1 0 0 0 0,0 0 0 0 0,-1 0 0 0 0,1 0 0 0 0,0 0 0 0 0,-1 0 0 0 0,1 0 0 0 0,0 0 1 0 0,-1 0-1 0 0,1 0 0 0 0,0 0 0 0 0,-1 0 0 0 0,1 0 0 0 0,0 0 0 0 0,-1 0 0 0 0,1 0 0 0 0,0 0 0 0 0,-1 0 0 0 0,1 0 0 0 0,0-1 1 0 0,0 1-1 0 0,-1 0 0 0 0,0-1 1115 0 0,0 0-1115 0 0,-8-19 3126 0 0,1-28-1547 0 0,8 35-1521 0 0,0 0-1 0 0,1-1 1 0 0,1 1-1 0 0,0 0 0 0 0,1 0 1 0 0,0 0-1 0 0,1 1 1 0 0,0-1-1 0 0,1 1 0 0 0,13-23 1 0 0,-14 28-138 0 0,0 0 1 0 0,0 0-1 0 0,1 0 0 0 0,0 1 1 0 0,1 0-1 0 0,-1 0 0 0 0,1 0 1 0 0,0 1-1 0 0,1-1 1 0 0,-1 2-1 0 0,1-1 0 0 0,0 1 1 0 0,0 0-1 0 0,0 0 0 0 0,1 1 1 0 0,0 0-1 0 0,-1 0 1 0 0,15-2-1 0 0,-19 4-143 0 0,0 1 0 0 0,-1 0 0 0 0,1 0 0 0 0,-1 0 0 0 0,1 0 0 0 0,0 0 0 0 0,-1 1 0 0 0,1-1 0 0 0,-1 1 0 0 0,1 0 0 0 0,-1 0 0 0 0,1 0 0 0 0,-1 0 0 0 0,0 0 0 0 0,1 0 0 0 0,-1 1 0 0 0,0-1 0 0 0,0 1 0 0 0,0-1 0 0 0,0 1 0 0 0,0 0 0 0 0,0 0 0 0 0,-1 0 0 0 0,1 0 0 0 0,-1 0 0 0 0,1 0 0 0 0,1 4 0 0 0,0 1 0 0 0,0 0 0 0 0,-1-1 0 0 0,0 1 0 0 0,0 0 0 0 0,-1 0 0 0 0,0 0 0 0 0,0 0 0 0 0,0 0 0 0 0,-1 0 0 0 0,0 1 0 0 0,-2 8 0 0 0,0 4 0 0 0,-2 4 0 0 0,4-24 0 0 0,0 0 0 0 0,0 0 0 0 0,0-1 0 0 0,0 1 0 0 0,0 0 0 0 0,0 0 0 0 0,0 0 0 0 0,0 0 0 0 0,0 0 0 0 0,0 0 0 0 0,0 0 0 0 0,-1 0 0 0 0,1 0 0 0 0,0 0 0 0 0,0 0 0 0 0,0 0 0 0 0,0 0 0 0 0,0-1 0 0 0,0 1 0 0 0,0 0 0 0 0,0 0 0 0 0,0 0 0 0 0,0 0 0 0 0,0 0 0 0 0,0 0 0 0 0,-1 0 0 0 0,1 0 0 0 0,0 0 0 0 0,0 0 0 0 0,0 0 0 0 0,0 0 0 0 0,0 0 0 0 0,0 0 0 0 0,0 0 0 0 0,0 0 0 0 0,0 0 0 0 0,-1 0 0 0 0,1 0 0 0 0,0 0 0 0 0,0 0 0 0 0,0 0 0 0 0,0 0 0 0 0,0 0 0 0 0,0 0 0 0 0,0 0 0 0 0,0 1 0 0 0,0-1 0 0 0,0 0 0 0 0,0 0 0 0 0,-1 0 0 0 0,1 0 0 0 0,0 0 0 0 0,0 0 0 0 0,0 0 0 0 0,0 0 0 0 0,0 0 0 0 0,0 0 0 0 0,0 0 0 0 0,0 0 0 0 0,0 1 0 0 0,0-1 0 0 0,0 0 0 0 0,0 0 0 0 0,0 0 0 0 0,0 0 0 0 0,0 0 0 0 0,0 0 0 0 0,0 0 0 0 0,-5-16 0 0 0,5 16 0 0 0,0-3 0 0 0,0-1 0 0 0,0 1 0 0 0,1 0 0 0 0,-1-1 0 0 0,1 1 0 0 0,-1 0 0 0 0,1-1 0 0 0,0 1 0 0 0,0 0 0 0 0,1 0 0 0 0,-1 0 0 0 0,1 0 0 0 0,3-6 0 0 0,1 0 0 0 0,0 1 0 0 0,15-16 0 0 0,-16 18 0 0 0,0 2 0 0 0,1-1 0 0 0,-1 0 0 0 0,1 1 0 0 0,0 0 0 0 0,0 1 0 0 0,1-1 0 0 0,-1 1 0 0 0,1 0 0 0 0,-1 1 0 0 0,1 0 0 0 0,0 0 0 0 0,0 0 0 0 0,0 1 0 0 0,13-1 0 0 0,-15 2 0 0 0,0 0 0 0 0,-1 1 0 0 0,1-1 0 0 0,0 1 0 0 0,0 0 0 0 0,0 0 0 0 0,-1 1 0 0 0,1 0 0 0 0,-1 0 0 0 0,1 0 0 0 0,-1 0 0 0 0,0 0 0 0 0,0 1 0 0 0,0 0 0 0 0,0 0 0 0 0,0 0 0 0 0,-1 0 0 0 0,1 1 0 0 0,-1-1 0 0 0,0 1 0 0 0,0 0 0 0 0,0 0 0 0 0,-1 0 0 0 0,3 6 0 0 0,0-3 0 0 0,-1 2 0 0 0,0-1 0 0 0,-1 0 0 0 0,5 15 0 0 0,1 65 0 0 0,-8-73 0 0 0,0-9 0 0 0,0 0-7 0 0,0-4-137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06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7 368 6097 0 0,'1'0'4167'0'0,"6"-1"1519"0"0,-6 1-5468 0 0,0 1-1 0 0,0-1 1 0 0,0 1 0 0 0,0-1-1 0 0,0 1 1 0 0,0 0 0 0 0,0 0-1 0 0,0-1 1 0 0,-1 1 0 0 0,1 0-1 0 0,0 0 1 0 0,0 0 0 0 0,-1 0-1 0 0,1 0 1 0 0,-1 0 0 0 0,1 0-1 0 0,-1 0 1 0 0,1 0 0 0 0,0 2-1 0 0,0 1 123 0 0,-1-1 0 0 0,1 1 1 0 0,-1 0-1 0 0,1-1 0 0 0,-1 1 0 0 0,-1 5 0 0 0,-2 9 478 0 0,0 0 0 0 0,-6 17 0 0 0,4-17 346 0 0,-2 17 819 0 0,7-34-1521 0 0,-2 2-19 0 0,0 0 1258 0 0,1-6-704 0 0,3-17-446 0 0,9-36-541 0 0,47-130 240 0 0,-26 90-182 0 0,-23 67-68 0 0,32-113 0 0 0,-42 141 0 0 0,1 0 0 0 0,0 1 0 0 0,0 0 0 0 0,0-1 0 0 0,0 1 0 0 0,0-1 0 0 0,0 1 0 0 0,0-1 0 0 0,0 1 0 0 0,1 0 0 0 0,-1-1 0 0 0,0 1 0 0 0,0-1 0 0 0,0 1 0 0 0,0 0 0 0 0,1-1 0 0 0,-1 1 0 0 0,0 0 0 0 0,0-1 0 0 0,1 1 0 0 0,-1 0 0 0 0,0-1 0 0 0,0 1 0 0 0,1 0 0 0 0,-1-1 0 0 0,0 1 0 0 0,1 0 0 0 0,-1 0 0 0 0,0 0 0 0 0,1-1 0 0 0,-1 1 0 0 0,1 0 0 0 0,-1 0 0 0 0,0 0 0 0 0,1 0 0 0 0,0-1 0 0 0,-1 1 0 0 0,1 0 0 0 0,-1-1 0 0 0,1 1 0 0 0,-1 0 0 0 0,1 0 0 0 0,-1 0 0 0 0,1 0 0 0 0,0 0 0 0 0,-1 0 0 0 0,1-1 0 0 0,-1 1 0 0 0,1 0 0 0 0,-1 0 0 0 0,1 1 0 0 0,-1-1 0 0 0,1 0 0 0 0,-1 0 0 0 0,1 0 0 0 0,-1 0 0 0 0,1 0 0 0 0,-1 1 0 0 0,1-1 0 0 0,-1 0 0 0 0,1 0 0 0 0,-1 1 0 0 0,1-1 0 0 0,-1 0 0 0 0,1 1 0 0 0,-1-1 0 0 0,1 0 0 0 0,-1 1 0 0 0,0-1 0 0 0,1 1 0 0 0,-1-1 0 0 0,0 1 0 0 0,0-1 0 0 0,1 1 0 0 0,-1 0 0 0 0,5 6 0 0 0,-1 0 0 0 0,0 0 0 0 0,0 0 0 0 0,-1 1 0 0 0,1-1 0 0 0,1 9 0 0 0,5 12 0 0 0,51 118 0 0 0,-46-116 0 0 0,1 0 0 0 0,2-1 0 0 0,1-1 0 0 0,24 28 0 0 0,-28-40 0 0 0,0 0 0 0 0,1-1 0 0 0,0-1 0 0 0,1 0 0 0 0,1-2 0 0 0,0 0 0 0 0,27 13 0 0 0,-33-19 0 0 0,0-1 0 0 0,20 5 0 0 0,-28-9 0 0 0,1 0 0 0 0,-1 0 0 0 0,0 0 0 0 0,0-1 0 0 0,0 0 0 0 0,0 0 0 0 0,0 0 0 0 0,0 0 0 0 0,1-1 0 0 0,-1 1 0 0 0,0-1 0 0 0,4-2 0 0 0,8-16 0 0 0,-16 18 0 0 0,0 1 0 0 0,0-1 0 0 0,0 1 0 0 0,1-1 0 0 0,-1 1 0 0 0,0 0 0 0 0,0-1 0 0 0,0 1 0 0 0,0-1 0 0 0,0 1 0 0 0,0-1 0 0 0,0 1 0 0 0,0-1 0 0 0,0 1 0 0 0,0 0 0 0 0,-1-1 0 0 0,1 1 0 0 0,0-1 0 0 0,0 1 0 0 0,0 0 0 0 0,0-1 0 0 0,-1 0 0 0 0,-2-4-20 0 0,0 0 0 0 0,-1 0-1 0 0,0 0 1 0 0,0 0 0 0 0,0 1 0 0 0,0 0 0 0 0,-1 0-1 0 0,0 0 1 0 0,0 0 0 0 0,-8-4 0 0 0,-9-5-138 0 0,-27-11 0 0 0,38 20 135 0 0,-30-14 24 0 0,0 2 0 0 0,-2 2 0 0 0,1 2 0 0 0,-2 1 0 0 0,0 3 1 0 0,0 1-1 0 0,-70-1 0 0 0,103 8-28 0 0,0 1-1 0 0,0 0 1 0 0,1 0 0 0 0,-1 1-1 0 0,1 0 1 0 0,-14 5 0 0 0,23-7-419 0 0,-2 1-171 0 0,-3 2 1141 0 0,-11 7-12636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5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4 394 440 0 0,'-1'-8'400'0'0,"1"5"154"0"0,-1 0-1 0 0,0 1 0 0 0,1-1 1 0 0,0 0-1 0 0,-1 0 1 0 0,1 0-1 0 0,1 0 0 0 0,-1 0 1 0 0,0 0-1 0 0,1 0 0 0 0,-1 0 1 0 0,1 0-1 0 0,0 0 1 0 0,0 0-1 0 0,0 0 0 0 0,0 1 1 0 0,3-5-1 0 0,-4 7-466 0 0,1-1-1 0 0,0 1 1 0 0,-1 0 0 0 0,1 0-1 0 0,0 0 1 0 0,-1 0 0 0 0,1-1 0 0 0,0 1-1 0 0,-1 0 1 0 0,1 0 0 0 0,-1 0-1 0 0,1 0 1 0 0,0 1 0 0 0,-1-1-1 0 0,1 0 1 0 0,0 0 0 0 0,-1 0 0 0 0,1 0-1 0 0,-1 1 1 0 0,1-1 0 0 0,0 0-1 0 0,-1 1 1 0 0,1-1 0 0 0,-1 0-1 0 0,1 1 1 0 0,-1-1 0 0 0,1 1 0 0 0,15 12 1089 0 0,4 8-532 0 0,-1 0 0 0 0,-2 1 0 0 0,0 1 0 0 0,-1 1 0 0 0,-1 0 0 0 0,19 45 0 0 0,49 163 1750 0 0,-33-81-1118 0 0,-27-91 173 0 0,42 74-1 0 0,-64-133-1336 0 0,-1 0 0 0 0,1 1 0 0 0,1-1 0 0 0,-1 0-1 0 0,0 0 1 0 0,0 0 0 0 0,0 0 0 0 0,1 0 0 0 0,-1 0-1 0 0,0 0 1 0 0,1 0 0 0 0,-1-1 0 0 0,1 1 0 0 0,-1 0-1 0 0,4 0 1 0 0,-4-1 224 0 0,2-1-8 0 0,1-3-215 0 0,-1 0 0 0 0,1 1-1 0 0,-1-1 1 0 0,1 0 0 0 0,-1-1-1 0 0,0 1 1 0 0,-1 0 0 0 0,1-1-1 0 0,3-9 1 0 0,16-51 418 0 0,-18 50-450 0 0,61-276 1027 0 0,-24-3-369 0 0,-18 123-268 0 0,6 19-107 0 0,-26 138-536 0 0,1 0 0 0 0,0 1 0 0 0,1 0 0 0 0,0 0 1 0 0,11-18-1 0 0,-16 30 98 0 0,1 1 0 0 0,-1 0-1 0 0,0-1 1 0 0,0 1 0 0 0,1 0 0 0 0,-1 0 0 0 0,0-1 0 0 0,0 1 0 0 0,1 0 0 0 0,-1 0-1 0 0,0-1 1 0 0,1 1 0 0 0,-1 0 0 0 0,0 0 0 0 0,1 0 0 0 0,-1 0 0 0 0,1 0-1 0 0,-1-1 1 0 0,0 1 0 0 0,1 0 0 0 0,-1 0 0 0 0,0 0 0 0 0,1 0 0 0 0,-1 0-1 0 0,1 0 1 0 0,-1 0 0 0 0,0 0 0 0 0,1 0 0 0 0,-1 1 0 0 0,1-1 0 0 0,-1 0 0 0 0,0 0-1 0 0,1 0 1 0 0,-1 0 0 0 0,0 0 0 0 0,1 1 0 0 0,-1-1 0 0 0,0 0 0 0 0,1 0-1 0 0,-1 1 1 0 0,0-1 0 0 0,0 0 0 0 0,1 0 0 0 0,-1 1 0 0 0,0-1 0 0 0,0 0-1 0 0,1 1 1 0 0,-1 0 0 0 0,11 16-2904 0 0,-2 15-4171 0 0,-4-12 4139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6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359 123 472 0 0,'-1'-2'895'0'0,"-9"-29"3295"0"0,8 23-3038 0 0,0 1-1 0 0,-1-1 1 0 0,0 1-1 0 0,-5-9 1 0 0,7 14-861 0 0,-1-1 0 0 0,-1 0 0 0 0,1 0 0 0 0,0 0 0 0 0,-1 1 0 0 0,1 0 0 0 0,-1-1 1 0 0,0 1-1 0 0,0 0 0 0 0,0 0 0 0 0,0 0 0 0 0,0 1 0 0 0,-4-3 0 0 0,-2 2 59 0 0,1 0 1 0 0,-1 0-1 0 0,1 0 0 0 0,-1 1 1 0 0,0 0-1 0 0,0 1 0 0 0,1 0 1 0 0,-1 1-1 0 0,0-1 0 0 0,0 2 0 0 0,1-1 1 0 0,-1 1-1 0 0,1 0 0 0 0,-1 1 1 0 0,1 0-1 0 0,0 0 0 0 0,0 1 1 0 0,-10 7-1 0 0,8-6-114 0 0,1 0 0 0 0,1 1 0 0 0,-1 1 1 0 0,1-1-1 0 0,0 1 0 0 0,1 1 0 0 0,0-1 0 0 0,0 1 1 0 0,0 1-1 0 0,1-1 0 0 0,0 1 0 0 0,1 0 0 0 0,0 0 1 0 0,1 1-1 0 0,-4 9 0 0 0,7-14-114 0 0,0 0-1 0 0,0 0 1 0 0,1 0 0 0 0,-1 1 0 0 0,1-1-1 0 0,1 0 1 0 0,-1 0 0 0 0,1 0 0 0 0,0 0-1 0 0,0 0 1 0 0,0 0 0 0 0,1-1 0 0 0,-1 1-1 0 0,1 0 1 0 0,0 0 0 0 0,1-1 0 0 0,-1 0-1 0 0,1 1 1 0 0,0-1 0 0 0,0 0 0 0 0,0 0-1 0 0,1 0 1 0 0,-1-1 0 0 0,5 4-1 0 0,5 4 101 0 0,1 0 0 0 0,-1-1 0 0 0,2-1-1 0 0,-1 0 1 0 0,31 12 0 0 0,-18-10-25 0 0,0-2 1 0 0,1 0-1 0 0,-1-2 1 0 0,2-1 0 0 0,-1-2-1 0 0,1 0 1 0 0,-1-2-1 0 0,1-1 1 0 0,0-2-1 0 0,0 0 1 0 0,-1-2-1 0 0,34-8 1 0 0,-16 1-4694 0 0,-35 12-2669 0 0,2-2 380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6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515 653 488 0 0,'1'-1'427'0'0,"-1"0"-1"0"0,1 0 1 0 0,-1 0 0 0 0,1 0-1 0 0,-1 0 1 0 0,0 0 0 0 0,1 0-1 0 0,-1 0 1 0 0,0 0 0 0 0,0 0-1 0 0,0 0 1 0 0,0 0 0 0 0,0-1-1 0 0,0 1 1 0 0,0 0 0 0 0,0-1-1 0 0,-8-5 228 0 0,0 0-1 0 0,0 1 0 0 0,-1 0 0 0 0,0 1 0 0 0,0 0 0 0 0,0 0 1 0 0,-1 1-1 0 0,0 0 0 0 0,0 0 0 0 0,-14-2 0 0 0,-8-1 373 0 0,-1 1-1 0 0,-35 0 0 0 0,46 5-444 0 0,0 0 0 0 0,-1 2 0 0 0,-43 8-1 0 0,55-7-295 0 0,0 0-1 0 0,1 1 0 0 0,-1 0 1 0 0,1 1-1 0 0,0 1 0 0 0,0-1 1 0 0,0 1-1 0 0,0 1 0 0 0,-17 13 1 0 0,26-18-188 0 0,-1 0 1 0 0,1 1-1 0 0,0-1 1 0 0,-1 0-1 0 0,1 1 1 0 0,0-1-1 0 0,0 1 1 0 0,0-1 0 0 0,0 1-1 0 0,0-1 1 0 0,0 1-1 0 0,0 0 1 0 0,0-1-1 0 0,1 1 1 0 0,-1 0-1 0 0,1 0 1 0 0,-1 0-1 0 0,1 0 1 0 0,0-1-1 0 0,0 1 1 0 0,0 0-1 0 0,0 3 1 0 0,0-3 4 0 0,1 1-1 0 0,0-1 1 0 0,0 0-1 0 0,0 0 1 0 0,1 0-1 0 0,-1 0 1 0 0,0 0-1 0 0,1 0 1 0 0,-1 0 0 0 0,1-1-1 0 0,0 1 1 0 0,0 0-1 0 0,-1-1 1 0 0,1 0-1 0 0,3 2 1 0 0,5 3 152 0 0,1 0 0 0 0,-1-1 0 0 0,1-1 0 0 0,0 0 0 0 0,21 5 0 0 0,-8-4-6 0 0,0-1-1 0 0,1-2 1 0 0,0 0-1 0 0,-1-2 0 0 0,45-4 1 0 0,-51 1-156 0 0,-1 0 1 0 0,0-1-1 0 0,1 0 0 0 0,-2-1 1 0 0,1-2-1 0 0,-1 1 0 0 0,0-2 1 0 0,27-16-1 0 0,-33 16-66 0 0,-1 0 0 0 0,-1 0 0 0 0,1 0 0 0 0,-1-1 0 0 0,-1-1 0 0 0,0 1 0 0 0,0-1 0 0 0,-1 0 0 0 0,0-1 0 0 0,-1 1 0 0 0,0-1 1 0 0,-1 0-1 0 0,0-1 0 0 0,0 1 0 0 0,3-24 0 0 0,-2 0 2 0 0,-2-1 0 0 0,-1 0 0 0 0,-5-69 0 0 0,1 77-31 0 0,-1 1-1 0 0,-1 0 1 0 0,-2 0 0 0 0,0 0-1 0 0,-2 1 1 0 0,-1 0-1 0 0,-1 0 1 0 0,-14-25 0 0 0,17 42-44 0 0,2 11 23 0 0,1 20 25 0 0,7 32 55 0 0,44 168 322 0 0,-37-187-294 0 0,2-1 0 0 0,1 0 0 0 0,2-1 0 0 0,22 37 0 0 0,-29-57-114 0 0,1 0 0 0 0,0 0 0 0 0,1-1 0 0 0,0 0 0 0 0,1-1 0 0 0,12 11 0 0 0,-18-18-374 0 0,0-1 0 0 0,0 1-1 0 0,0-1 1 0 0,1 0-1 0 0,-1 0 1 0 0,1-1 0 0 0,0 1-1 0 0,0-1 1 0 0,0-1-1 0 0,0 1 1 0 0,0-1-1 0 0,0 0 1 0 0,0 0 0 0 0,0-1-1 0 0,0 1 1 0 0,1-1-1 0 0,10-2 1 0 0,26-6-6777 0 0,-18-1 4184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7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12 556 0 0,'0'0'1328'0'0,"-4"0"269"0"0,3 0-1828 0 0,-28 7 20629 0 0,37 3-19182 0 0,-2-8-823 0 0,-1 1 0 0 0,1-1 0 0 0,-1 0 0 0 0,1-1 0 0 0,-1 1 0 0 0,1-1 0 0 0,0 0 0 0 0,0-1 0 0 0,-1 0 0 0 0,1 1 0 0 0,0-2 0 0 0,10 0-1 0 0,3 0 198 0 0,7-1-46 0 0,-1 0 0 0 0,0-2-1 0 0,38-11 1 0 0,-31 7-1285 0 0,-16 3-799 0 0,3 0-1931 0 0,-5 6-6385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7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1 252 0 0,'-1'1'414'0'0,"0"1"0"0"0,0-1 0 0 0,0 0 0 0 0,0 1 0 0 0,0-1 0 0 0,0 1 0 0 0,0 0-1 0 0,1-1 1 0 0,-1 1 0 0 0,0 0 0 0 0,1-1 0 0 0,0 1 0 0 0,-1 0 0 0 0,1 0 0 0 0,0-1 0 0 0,0 1 0 0 0,0 0 0 0 0,0 2 0 0 0,1-2-74 0 0,0-1 0 0 0,0 0 0 0 0,-1 1 0 0 0,1-1 0 0 0,0 0 0 0 0,1 0 0 0 0,-1 0 0 0 0,0 0 0 0 0,0 0 0 0 0,0 0 0 0 0,1 0 0 0 0,-1 0 0 0 0,0 0 0 0 0,1 0 0 0 0,-1-1 0 0 0,1 1 0 0 0,-1 0 0 0 0,1-1 0 0 0,-1 0 0 0 0,2 1 0 0 0,14 2 878 0 0,1 0 0 0 0,-1-1 0 0 0,0-1 0 0 0,0-1 0 0 0,1 0 0 0 0,21-4 0 0 0,-6 1-915 0 0,3-1-2419 0 0,-11-1-4717 0 0,-14 3 4237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5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1068 0 0,'3'-8'11549'0'0,"11"21"-10202"0"0,0 0 0 0 0,-1 1 0 0 0,0 1 0 0 0,-2 0 0 0 0,20 30 0 0 0,1 3 372 0 0,66 88 1968 0 0,129 166 1653 0 0,-201-268-4737 0 0,-17-22-973 0 0,0 0-1 0 0,0-1 0 0 0,15 14 0 0 0,-21-37-7470 0 0,-8-8 4450 0 0,-2 4 168 0 0,-1-5 462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8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1 144 564 0 0,'0'-3'571'0'0,"0"1"0"0"0,0-1 0 0 0,0 1 0 0 0,0-1 0 0 0,0 1 0 0 0,1-1 0 0 0,-1 1 0 0 0,1-1 0 0 0,0-1-1 0 0,0 3-444 0 0,-1 1 0 0 0,0 0 0 0 0,0 0-1 0 0,0 0 1 0 0,0 0 0 0 0,1 0-1 0 0,-1-1 1 0 0,0 1 0 0 0,0 0-1 0 0,0 0 1 0 0,1 0 0 0 0,-1 0 0 0 0,0 0-1 0 0,0 0 1 0 0,0 0 0 0 0,1 0-1 0 0,-1 0 1 0 0,0 0 0 0 0,0 0 0 0 0,1 0-1 0 0,-1 0 1 0 0,0 0 0 0 0,0 0-1 0 0,0 0 1 0 0,1 0 0 0 0,-1 0-1 0 0,0 0 1 0 0,0 0 0 0 0,0 0 0 0 0,1 0-1 0 0,-1 0 1 0 0,0 1 0 0 0,13 9 1018 0 0,-2 3-381 0 0,-1 1 1 0 0,0 1-1 0 0,-1 0 0 0 0,-1 0 1 0 0,-1 0-1 0 0,8 22 0 0 0,-10-25-425 0 0,67 177 3626 0 0,-44-108-1913 0 0,3-2-1 0 0,67 120 1 0 0,-90-185-1657 0 0,17 26 794 0 0,-23-37-986 0 0,0 0 0 0 0,1 0 0 0 0,-1 0 0 0 0,0-1-1 0 0,1 1 1 0 0,0-1 0 0 0,-1 0 0 0 0,1 0 0 0 0,6 4 0 0 0,-8-6-171 0 0,0 0 0 0 0,1 0 0 0 0,-1 0 0 0 0,0 0 0 0 0,0 0 0 0 0,1 0 0 0 0,-1-1 0 0 0,0 1 0 0 0,0 0 0 0 0,0-1 0 0 0,0 1 0 0 0,1-1 0 0 0,-1 1 0 0 0,0-1 0 0 0,0 1 0 0 0,0-1 0 0 0,0 0 0 0 0,0 0 0 0 0,0 1 0 0 0,0-1 0 0 0,0 0 0 0 0,-1 0 0 0 0,1 0 1 0 0,0 0-1 0 0,0 0 0 0 0,-1 0 0 0 0,1 0 0 0 0,0 0 0 0 0,-1 0 0 0 0,1 0 0 0 0,-1-2 0 0 0,17-37 779 0 0,-17 40-810 0 0,11-41 0 0 0,-1-1 0 0 0,7-62 0 0 0,-3-89 0 0 0,-6 70 0 0 0,-2 23 0 0 0,-3 35 0 0 0,14-78 0 0 0,-17 142-203 0 0,0 0 0 0 0,1 0-1 0 0,-1 0 1 0 0,0 0 0 0 0,0 0 0 0 0,0 0 0 0 0,1 0 0 0 0,-1 0-1 0 0,1 0 1 0 0,-1 1 0 0 0,1-1 0 0 0,-1 0 0 0 0,1 0-1 0 0,-1 1 1 0 0,1-1 0 0 0,-1 0 0 0 0,1 1 0 0 0,0-1 0 0 0,0 0-1 0 0,-1 1 1 0 0,1-1 0 0 0,0 1 0 0 0,0-1 0 0 0,0 1 0 0 0,-1-1-1 0 0,1 1 1 0 0,0 0 0 0 0,2-1 0 0 0,-1 1-492 0 0,0 0 0 0 0,0 0-1 0 0,0 0 1 0 0,0 1 0 0 0,1-1 0 0 0,-1 1 0 0 0,0-1 0 0 0,0 1 0 0 0,0-1 0 0 0,3 3-1 0 0,10 5-2599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1 408 0 0,'-2'9'7841'0'0,"0"9"-3870"0"0,-10 75-219 0 0,10-83-3435 0 0,-15 91 5823 0 0,-7 169 0 0 0,24-270-6098 0 0,0 0 1 0 0,0 1 0 0 0,0-1 0 0 0,0 1 0 0 0,0-1 0 0 0,0 0 0 0 0,0 1 0 0 0,0-1 0 0 0,0 1-1 0 0,0-1 1 0 0,0 1 0 0 0,1-1 0 0 0,-1 0 0 0 0,0 1 0 0 0,0-1 0 0 0,0 0 0 0 0,0 1 0 0 0,1-1-1 0 0,-1 1 1 0 0,0-1 0 0 0,0 0 0 0 0,1 0 0 0 0,-1 1 0 0 0,0-1 0 0 0,1 0 0 0 0,-1 1 0 0 0,0-1-1 0 0,1 0 1 0 0,-1 0 0 0 0,1 0 0 0 0,-1 1 0 0 0,0-1 0 0 0,1 0 0 0 0,-1 0 0 0 0,1 0 0 0 0,-1 0-1 0 0,0 0 1 0 0,1 0 0 0 0,-1 0 0 0 0,1 0 0 0 0,-1 0 0 0 0,1 0 0 0 0,-1 0 0 0 0,0 0 0 0 0,1 0-1 0 0,-1 0 1 0 0,1 0 0 0 0,-1 0 0 0 0,0-1 0 0 0,1 1 0 0 0,-1 0 0 0 0,1 0 0 0 0,-1 0 0 0 0,0-1-1 0 0,1 1 1 0 0,24-15 499 0 0,-23 13-434 0 0,47-33 233 0 0,56-29 0 0 0,-89 55-283 0 0,1 1 0 0 0,1 0 0 0 0,-1 2 0 0 0,1 0 0 0 0,0 1 1 0 0,1 0-1 0 0,31-3 0 0 0,-45 8-58 0 0,-1 0 0 0 0,0 0 0 0 0,0 0 0 0 0,0 1 0 0 0,0-1 0 0 0,0 1 0 0 0,0 0 0 0 0,0 0 0 0 0,0 0 0 0 0,0 0 0 0 0,0 1 0 0 0,-1 0 0 0 0,1 0 0 0 0,0 0 0 0 0,-1 0 0 0 0,0 0 0 0 0,1 1 0 0 0,-1-1 0 0 0,0 1 0 0 0,4 5 0 0 0,8 19 0 0 0,-9-6 0 0 0,-4 18 0 0 0,-3-34 0 0 0,1 0 0 0 0,-1-1 0 0 0,0 1 0 0 0,-1 0 0 0 0,1-1 0 0 0,-1 0 0 0 0,1 1 0 0 0,-1-1 0 0 0,-1 0 0 0 0,1 0 0 0 0,-1 0 0 0 0,1 0 0 0 0,-1 0 0 0 0,0 0 0 0 0,0-1 0 0 0,-1 0 0 0 0,1 1 0 0 0,-1-1 0 0 0,0 0 0 0 0,0-1 0 0 0,0 1 0 0 0,0-1 0 0 0,0 0 0 0 0,0 0 0 0 0,-6 2 0 0 0,-2 0 0 0 0,-1-1 0 0 0,1 0 0 0 0,0-1 0 0 0,-1-1 0 0 0,1 0 0 0 0,-1 0 0 0 0,0-1 0 0 0,-15-2 0 0 0,-22-5-1072 0 0,1-2-1 0 0,-70-22 1 0 0,104 29 309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19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0 214 8609 0 0,'36'12'9777'0'0,"2"-5"-3644"0"0,-20-6-4596 0 0,-1 0 1 0 0,27-2-1 0 0,-19-2-1221 0 0,0 0 0 0 0,0-2 0 0 0,-1-1 0 0 0,29-11 0 0 0,-40 12-99 0 0,0 0-1 0 0,-1-1 0 0 0,1-1 0 0 0,19-13 0 0 0,-29 17-210 0 0,1 1-1 0 0,-1-1 0 0 0,0 0 1 0 0,0 0-1 0 0,0 0 1 0 0,0 0-1 0 0,0-1 1 0 0,-1 1-1 0 0,1-1 1 0 0,-1 1-1 0 0,0-1 0 0 0,0 0 1 0 0,0 0-1 0 0,-1 0 1 0 0,1 0-1 0 0,-1-1 1 0 0,0 1-1 0 0,0 0 0 0 0,0-6 1 0 0,-2 7-28 0 0,1 0 0 0 0,-1 0 0 0 0,0 0 0 0 0,0 0 0 0 0,0 0 1 0 0,0 0-1 0 0,0 0 0 0 0,-1 1 0 0 0,1-1 0 0 0,-1 0 0 0 0,0 1 0 0 0,0-1 0 0 0,0 1 1 0 0,0 0-1 0 0,0-1 0 0 0,-1 1 0 0 0,1 0 0 0 0,0 0 0 0 0,-1 1 0 0 0,0-1 0 0 0,1 0 0 0 0,-1 1 1 0 0,0 0-1 0 0,-4-2 0 0 0,-3-1-17 0 0,0 0 1 0 0,1 1 0 0 0,-1 1-1 0 0,0-1 1 0 0,-1 2 0 0 0,-12-2 0 0 0,11 3 26 0 0,0 1 0 0 0,0 0 0 0 0,0 1 1 0 0,1 0-1 0 0,-1 0 0 0 0,0 2 0 0 0,1-1 1 0 0,0 1-1 0 0,0 1 0 0 0,0 0 1 0 0,1 1-1 0 0,-17 11 0 0 0,20-13 101 0 0,1 1 1 0 0,-1 1-1 0 0,1-1 1 0 0,0 1-1 0 0,0 0 0 0 0,1 0 1 0 0,0 1-1 0 0,0 0 0 0 0,0 0 1 0 0,1 0-1 0 0,0 0 0 0 0,0 1 1 0 0,1-1-1 0 0,0 1 1 0 0,1 0-1 0 0,-1 0 0 0 0,1 0 1 0 0,-1 16-1 0 0,3-18-84 0 0,0 1 1 0 0,0-1-1 0 0,1 0 1 0 0,0 0-1 0 0,0 0 1 0 0,1 0-1 0 0,-1 0 1 0 0,1 0-1 0 0,1 0 0 0 0,-1-1 1 0 0,1 1-1 0 0,4 6 1 0 0,-1-4-1 0 0,-1 0 0 0 0,1-1 0 0 0,1 0 0 0 0,0-1 1 0 0,0 1-1 0 0,0-1 0 0 0,12 8 0 0 0,-6-6-3 0 0,1-1 1 0 0,0 0-1 0 0,0 0 1 0 0,1-2-1 0 0,-1 0 0 0 0,1 0 1 0 0,0-1-1 0 0,1-1 1 0 0,22 2-1 0 0,-10-6-927 0 0,0 0 0 0 0,0-2 0 0 0,0 0 1 0 0,37-11-1 0 0,-5 1-1015 0 0,-26 3-5659 0 0,-16 6 4408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0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78 288 0 0,'-46'-8'26242'0'0,"100"7"-23081"0"0,-30-1-1953 0 0,-9 1-839 0 0,56-11 185 0 0,32-13 216 0 0,-41 9-595 0 0,-46 11-2647 0 0,11-2-5518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0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1000 0 0,'-5'5'608'0'0,"2"-2"663"0"0,1 0-1 0 0,-1 1 1 0 0,0-1-1 0 0,1 1 1 0 0,-4 6-1 0 0,6-9-1039 0 0,0-1-1 0 0,-1 1 1 0 0,1 0 0 0 0,0 0-1 0 0,0-1 1 0 0,0 1-1 0 0,-1 0 1 0 0,1 0 0 0 0,0 0-1 0 0,0-1 1 0 0,0 1 0 0 0,1 0-1 0 0,-1 0 1 0 0,0-1 0 0 0,0 1-1 0 0,0 0 1 0 0,0 0-1 0 0,1 0 1 0 0,-1-1 0 0 0,0 1-1 0 0,1 0 1 0 0,-1-1 0 0 0,1 1-1 0 0,-1 0 1 0 0,1-1-1 0 0,-1 1 1 0 0,1-1 0 0 0,-1 1-1 0 0,1 0 1 0 0,-1-1 0 0 0,1 1-1 0 0,0-1 1 0 0,-1 0 0 0 0,1 1-1 0 0,0-1 1 0 0,0 0-1 0 0,-1 1 1 0 0,3-1 0 0 0,9 5 968 0 0,1-1 0 0 0,0 0 0 0 0,0-1 0 0 0,0-1 0 0 0,14 2 1 0 0,69-1 2718 0 0,-90-3-3972 0 0,19 0 1104 0 0,0-1 1 0 0,28-4-1 0 0,-13-7-6640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2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17 64 0 0,'-47'-15'23632'0'0,"52"16"-22726"0"0,15 4-73 0 0,0-1-1 0 0,0-2 1 0 0,0 0-1 0 0,0-1 1 0 0,36-2-1 0 0,-43-1-1762 0 0,0 0-1 0 0,0 0 0 0 0,14-5 0 0 0,-5 4-8008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3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1 486 308 0 0,'14'-1'1856'0'0,"1"0"1"0"0,-1-1-1 0 0,1-1 0 0 0,-1 0 0 0 0,0-1 1 0 0,0-1-1 0 0,24-11 0 0 0,-18 6-282 0 0,-1-1-1 0 0,0-1 1 0 0,0 0-1 0 0,24-22 0 0 0,-34 25-1177 0 0,0 0-1 0 0,-1-1 0 0 0,0 0 1 0 0,0 0-1 0 0,-1-1 0 0 0,0 0 0 0 0,-1 0 1 0 0,-1-1-1 0 0,1 0 0 0 0,-2 0 1 0 0,0 0-1 0 0,0 0 0 0 0,2-14 0 0 0,0-16 537 0 0,-2 1 0 0 0,-2-69 0 0 0,-2 100-741 0 0,0 8 369 0 0,6 8-524 0 0,-2 0 0 0 0,1 0 0 0 0,-1 0 0 0 0,0 1 0 0 0,0 0 0 0 0,4 10 0 0 0,15 50 299 0 0,-11-33-261 0 0,117 285-74 0 0,-105-266-51 0 0,-24-52-265 0 0,7 1-2558 0 0,12-2-10038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4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56 428 0 0,'0'-6'14841'0'0,"70"99"-8022"0"0,-48-61-4075 0 0,48 55-1 0 0,-58-73-2033 0 0,25 22 992 0 0,-35-34-1510 0 0,0 0 1 0 0,0 0 0 0 0,1 0 0 0 0,-1 0 0 0 0,0-1 0 0 0,1 0 0 0 0,0 1 0 0 0,-1-1 0 0 0,1 0-1 0 0,0 0 1 0 0,0 0 0 0 0,-1-1 0 0 0,5 2 0 0 0,-6-3-190 0 0,0 1 0 0 0,0 0 0 0 0,-1 0 0 0 0,1 0 0 0 0,0-1 0 0 0,0 1 0 0 0,0-1 0 0 0,0 1 0 0 0,0-1 0 0 0,-1 1 0 0 0,1-1 0 0 0,0 1-1 0 0,0-1 1 0 0,-1 1 0 0 0,1-1 0 0 0,-1 0 0 0 0,1 1 0 0 0,0-1 0 0 0,-1 0 0 0 0,1 0 0 0 0,-1 0 0 0 0,1 1 0 0 0,-1-1 0 0 0,0 0 0 0 0,1 0 0 0 0,-1 0 0 0 0,0-1 0 0 0,6-29-4 0 0,-5 24-1 0 0,8-47 2 0 0,3-98 0 0 0,-11 111 0 0 0,-1 40-141 0 0,0 0 1 0 0,1 0-1 0 0,-1 0 0 0 0,0-1 1 0 0,0 1-1 0 0,1 0 1 0 0,-1 0-1 0 0,1 0 0 0 0,-1 0 1 0 0,1-1-1 0 0,-1 1 0 0 0,1 0 1 0 0,0 0-1 0 0,0 0 0 0 0,-1 1 1 0 0,1-1-1 0 0,0 0 0 0 0,0 0 1 0 0,0 0-1 0 0,0 0 1 0 0,0 1-1 0 0,0-1 0 0 0,0 0 1 0 0,0 1-1 0 0,0-1 0 0 0,0 1 1 0 0,1 0-1 0 0,-1-1 0 0 0,0 1 1 0 0,0 0-1 0 0,0-1 1 0 0,1 1-1 0 0,0 0 0 0 0,7-1-1770 0 0,0 1 1 0 0,0-1-1 0 0,15 3 0 0 0,-12-2 527 0 0,18 1-1865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14 184 0 0,'-34'0'7069'0'0,"7"3"12688"0"0,42 0-19284 0 0,0 0 1 0 0,0 0-1 0 0,0-2 0 0 0,15 0 1 0 0,68-3 2482 0 0,-59 0-2522 0 0,35 1-434 0 0,-35 2 0 0 0,-1-3 0 0 0,1 0 0 0 0,63-15 0 0 0,-88 15-2094 0 0,0 4-10155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6409 0 0,'-6'4'1639'0'0,"0"0"0"0"0,0 0 0 0 0,1 1 0 0 0,-1 0 0 0 0,1 0 0 0 0,0 0 0 0 0,0 0 0 0 0,-4 8 0 0 0,9-13-1545 0 0,-1 1 1 0 0,1-1 0 0 0,0 1-1 0 0,0-1 1 0 0,0 0-1 0 0,0 1 1 0 0,0-1-1 0 0,0 0 1 0 0,-1 1-1 0 0,1-1 1 0 0,0 1-1 0 0,0-1 1 0 0,0 0-1 0 0,1 1 1 0 0,-1-1 0 0 0,0 1-1 0 0,0-1 1 0 0,0 0-1 0 0,0 1 1 0 0,0-1-1 0 0,0 1 1 0 0,0-1-1 0 0,1 0 1 0 0,-1 1-1 0 0,0-1 1 0 0,0 0-1 0 0,1 1 1 0 0,-1-1 0 0 0,0 0-1 0 0,0 0 1 0 0,1 1-1 0 0,-1-1 1 0 0,0 0-1 0 0,1 0 1 0 0,-1 1-1 0 0,0-1 1 0 0,1 0-1 0 0,15 7 1491 0 0,0-4-834 0 0,-1 0-1 0 0,1 0 1 0 0,0-2-1 0 0,20 0 1 0 0,68-7 926 0 0,-59 3-1724 0 0,-28 2-910 0 0,22-2-1312 0 0,-15-1-7435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5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235 125 296 0 0,'-139'-46'3548'0'0,"43"26"6039"0"0,168 28-601 0 0,3-4-3978 0 0,22-3-2353 0 0,175-22 1 0 0,-237 15-2885 0 0,47-16 1 0 0,-37 9-1851 0 0,-36 9 778 0 0,7-1-1248 0 0,-8 4-5132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9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4 258 516 0 0,'-1'-3'388'0'0,"0"0"-1"0"0,1-1 1 0 0,-1 1-1 0 0,1-1 1 0 0,0 1-1 0 0,-1 0 1 0 0,2-1 0 0 0,-1-3-1 0 0,0 6-277 0 0,0 1 0 0 0,0-1 1 0 0,1 1-1 0 0,-1-1 0 0 0,0 1 0 0 0,0-1 0 0 0,0 1 1 0 0,1-1-1 0 0,-1 1 0 0 0,0-1 0 0 0,0 1 0 0 0,1-1 1 0 0,-1 1-1 0 0,0 0 0 0 0,1-1 0 0 0,-1 1 0 0 0,0 0 1 0 0,1-1-1 0 0,-1 1 0 0 0,1 0 0 0 0,-1 0 0 0 0,1-1 0 0 0,-1 1 1 0 0,1 0-1 0 0,0 0 19 0 0,1 0 1 0 0,-1 0 0 0 0,0 0-1 0 0,0 0 1 0 0,0 0-1 0 0,1 0 1 0 0,-1 1-1 0 0,0-1 1 0 0,0 0 0 0 0,0 1-1 0 0,0-1 1 0 0,0 1-1 0 0,0 0 1 0 0,0-1 0 0 0,2 2-1 0 0,13 9 419 0 0,-1 1 0 0 0,0 1 0 0 0,-1 0 0 0 0,-1 1 0 0 0,0 0 0 0 0,17 25 0 0 0,62 111 1814 0 0,-75-121-1933 0 0,110 210 1889 0 0,23 41 1991 0 0,-149-278-4110 0 0,1 1-1 0 0,0 0 1 0 0,-1-1-1 0 0,1 0 1 0 0,0 1-1 0 0,1-1 1 0 0,-1 0-1 0 0,0 0 1 0 0,0 0-1 0 0,1 0 1 0 0,3 2-1 0 0,-5-4 274 0 0,2-2-14 0 0,1-2-291 0 0,0 1 1 0 0,1-1 0 0 0,-1 0 0 0 0,-1-1 0 0 0,1 1-1 0 0,0-1 1 0 0,-1 1 0 0 0,5-10 0 0 0,19-49 588 0 0,-17 40-589 0 0,72-210 891 0 0,-65 182-952 0 0,-1 3 10 0 0,101-291 880 0 0,-80 218-465 0 0,2-3-2483 0 0,-39 123 1807 0 0,0 0 0 0 0,0 1-1 0 0,1-1 1 0 0,-1 0 0 0 0,0 1 0 0 0,1-1 0 0 0,-1 1 0 0 0,1-1-1 0 0,-1 1 1 0 0,1-1 0 0 0,-1 1 0 0 0,1-1 0 0 0,-1 1 0 0 0,1-1-1 0 0,0 1 1 0 0,-1-1 0 0 0,1 1 0 0 0,-1 0 0 0 0,1-1-1 0 0,0 1 1 0 0,0 0 0 0 0,-1 0 0 0 0,1 0 0 0 0,0-1 0 0 0,-1 1-1 0 0,1 0 1 0 0,0 0 0 0 0,0 0 0 0 0,-1 0 0 0 0,1 0 0 0 0,0 0-1 0 0,-1 0 1 0 0,1 1 0 0 0,0-1 0 0 0,1 0 0 0 0,23 13-6959 0 0,-14-3 4301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29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121 400 256 0 0,'0'0'1539'0'0,"-3"2"-586"0"0,-2 1-416 0 0,1 1 0 0 0,0 0 0 0 0,0 0 0 0 0,0 0 0 0 0,0 1 0 0 0,1-1 0 0 0,-5 8 1 0 0,-20 43 3167 0 0,8-17-1212 0 0,19-35-2267 0 0,-5 6 904 0 0,1 1 0 0 0,0-1-1 0 0,-11 23 5948 0 0,51-190-4717 0 0,6-23-1387 0 0,-17 104-554 0 0,12-47 155 0 0,-20 68-276 0 0,-15 55-235 0 0,0 1-60 0 0,0 1 0 0 0,0 0 1 0 0,0-1-1 0 0,0 1 0 0 0,0 0 0 0 0,0-1 0 0 0,0 1 1 0 0,0 0-1 0 0,0 0 0 0 0,0 0 0 0 0,0 0 0 0 0,-1 0 1 0 0,1 0-1 0 0,0 0 0 0 0,-1 0 0 0 0,1 1 0 0 0,-1-1 1 0 0,1 1-1 0 0,12 29 34 0 0,-11-26-31 0 0,15 37 11 0 0,1-1-1 0 0,3-1 1 0 0,1-1-1 0 0,2-1 1 0 0,2-1 0 0 0,1-1-1 0 0,2-1 1 0 0,56 53-1 0 0,-70-74-90 0 0,0-1 0 0 0,1-1-1 0 0,0 0 1 0 0,1-1 0 0 0,1 0 0 0 0,25 10-1 0 0,-43-20 65 0 0,1-1 0 0 0,-1 1-1 0 0,0-1 1 0 0,1 0 0 0 0,-1 0 0 0 0,1 1-1 0 0,0-1 1 0 0,-1 0 0 0 0,1 0 0 0 0,-1 0-1 0 0,1 1 1 0 0,-1-1 0 0 0,1 0 0 0 0,-1 0-1 0 0,1 0 1 0 0,0 0 0 0 0,-1 0-1 0 0,1 0 1 0 0,-1 0 0 0 0,1 0 0 0 0,0-1-1 0 0,-1 1 1 0 0,1 0 0 0 0,-1 0 0 0 0,1 0-1 0 0,-1-1 1 0 0,1 1 0 0 0,-1 0 0 0 0,1 0-1 0 0,-1-1 1 0 0,1 1 0 0 0,-1 0 0 0 0,1-1-1 0 0,-1 1 1 0 0,0-1 0 0 0,1 1-1 0 0,-1-1 1 0 0,0 1 0 0 0,1-1 0 0 0,-1 1-1 0 0,0-1 1 0 0,1 1 0 0 0,-1-1 0 0 0,0 1-1 0 0,0-1 1 0 0,0 1 0 0 0,0-1 0 0 0,0 1-1 0 0,1-1 1 0 0,-1 0 0 0 0,0 1-1 0 0,0-1 1 0 0,0 1 0 0 0,0-1 0 0 0,0 1-1 0 0,-1-1 1 0 0,1 0 0 0 0,0-2-12 0 0,-1 1-1 0 0,1-1 1 0 0,-1 1 0 0 0,0 0 0 0 0,0-1-1 0 0,0 1 1 0 0,0 0 0 0 0,0 0 0 0 0,0-1-1 0 0,-1 1 1 0 0,1 0 0 0 0,-2-2 0 0 0,-2 0-9 0 0,-1 1 0 0 0,1-1 1 0 0,-1 1-1 0 0,1 0 1 0 0,-1 0-1 0 0,0 1 1 0 0,0 0-1 0 0,-11-3 1 0 0,-53-7-132 0 0,69 12 158 0 0,-34-4-265 0 0,0 2 0 0 0,0 1-1 0 0,0 2 1 0 0,0 1 0 0 0,0 2-1 0 0,0 1 1 0 0,-34 10 0 0 0,67-14-7 0 0,-1 0-1 0 0,1 0 1 0 0,-1 0 0 0 0,1 0 0 0 0,-1 1 0 0 0,1-1 0 0 0,0 1 0 0 0,0-1 0 0 0,-1 1 0 0 0,-2 3 0 0 0,15 7-2762 0 0,-7-10 2260 0 0,0 0 0 0 0,0-1 0 0 0,0 1 0 0 0,0-1 0 0 0,1 1 0 0 0,5 0 0 0 0,9 3-1512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0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73 716 0 0,'9'-7'1277'0'0,"0"0"0"0"0,0 0 0 0 0,1 0 0 0 0,0 1 0 0 0,0 1 0 0 0,1 0 0 0 0,0 0 0 0 0,0 1 0 0 0,0 0 0 0 0,16-2 0 0 0,-13 3-421 0 0,1 0 0 0 0,-1 1-1 0 0,1 1 1 0 0,0 1-1 0 0,0 0 1 0 0,0 1-1 0 0,25 4 1 0 0,-38-4-747 0 0,1-1 1 0 0,-1 1-1 0 0,0-1 1 0 0,1 1-1 0 0,-1 0 1 0 0,0 0-1 0 0,0 0 1 0 0,0 0-1 0 0,1 0 0 0 0,-1 0 1 0 0,0 1-1 0 0,-1-1 1 0 0,1 1-1 0 0,0-1 1 0 0,0 1-1 0 0,-1 0 0 0 0,1 0 1 0 0,-1 0-1 0 0,2 2 1 0 0,-2-2-29 0 0,0 1 0 0 0,0-1 1 0 0,-1 0-1 0 0,0 1 0 0 0,1-1 1 0 0,-1 1-1 0 0,0-1 0 0 0,0 0 1 0 0,0 1-1 0 0,0-1 0 0 0,0 1 1 0 0,-1-1-1 0 0,1 1 0 0 0,-1-1 1 0 0,-1 4-1 0 0,-4 7 107 0 0,0 0 0 0 0,-2 0-1 0 0,1-1 1 0 0,-19 23 0 0 0,22-30-161 0 0,-11 15 103 0 0,7-11-63 0 0,1 0-1 0 0,0 0 0 0 0,1 1 1 0 0,0 0-1 0 0,1 0 1 0 0,-6 14-1 0 0,10-23-56 0 0,1 0-1 0 0,-1 1 1 0 0,1-1-1 0 0,0 0 1 0 0,0 0-1 0 0,0 1 1 0 0,0-1-1 0 0,0 0 1 0 0,0 0-1 0 0,0 1 1 0 0,0-1-1 0 0,0 0 1 0 0,1 0-1 0 0,-1 1 1 0 0,0-1-1 0 0,1 0 1 0 0,-1 0-1 0 0,1 0 1 0 0,0 0-1 0 0,-1 1 1 0 0,1-1-1 0 0,0 0 1 0 0,1 1-1 0 0,0 0 5 0 0,1 0-1 0 0,-1 0 1 0 0,1 0-1 0 0,0 0 1 0 0,-1 0 0 0 0,1-1-1 0 0,0 1 1 0 0,0-1-1 0 0,4 1 1 0 0,5 2 30 0 0,1-2-1 0 0,-1 1 1 0 0,25 0 0 0 0,-13-2-115 0 0,-1-1 0 0 0,35-5-1 0 0,-6-7-2606 0 0,-44 9 997 0 0,0-1 0 0 0,0 1 0 0 0,0-1 0 0 0,6-6 0 0 0,1 0-1047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1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73 6777 0 0,'-1'-9'2724'0'0,"1"5"-1921"0"0,-1 0 0 0 0,1 0 1 0 0,0 0-1 0 0,0 0 0 0 0,1 0 0 0 0,-1 0 1 0 0,1 0-1 0 0,0 0 0 0 0,0 1 0 0 0,0-1 1 0 0,0 0-1 0 0,4-6 0 0 0,-4 9-722 0 0,-1 1 1 0 0,1-1-1 0 0,-1 1 0 0 0,1-1 0 0 0,-1 1 1 0 0,1-1-1 0 0,0 1 0 0 0,-1 0 0 0 0,1-1 1 0 0,0 1-1 0 0,-1 0 0 0 0,1 0 0 0 0,0-1 0 0 0,-1 1 1 0 0,1 0-1 0 0,0 0 0 0 0,0 0 0 0 0,-1 0 1 0 0,1 0-1 0 0,0 0 0 0 0,-1 0 0 0 0,1 0 1 0 0,0 0-1 0 0,0 0 0 0 0,-1 0 0 0 0,1 1 1 0 0,0-1-1 0 0,-1 0 0 0 0,1 0 0 0 0,0 1 0 0 0,-1-1 1 0 0,1 0-1 0 0,0 1 0 0 0,-1-1 0 0 0,1 1 1 0 0,-1-1-1 0 0,1 1 0 0 0,-1-1 0 0 0,1 1 1 0 0,-1-1-1 0 0,1 1 0 0 0,-1 0 0 0 0,0-1 1 0 0,1 1-1 0 0,-1 0 0 0 0,0-1 0 0 0,1 2 0 0 0,16 37 892 0 0,-14-33-682 0 0,3 13 102 0 0,-1 0 1 0 0,-1 1-1 0 0,3 21 1 0 0,-4-19-18 0 0,1 0 1 0 0,8 26-1 0 0,-12-47-354 0 0,1 0-1 0 0,-1 0 1 0 0,1 0-1 0 0,-1 0 0 0 0,1 0 1 0 0,-1 0-1 0 0,1 0 1 0 0,-1 0-1 0 0,1 0 1 0 0,0-1-1 0 0,-1 1 1 0 0,1 0-1 0 0,0 0 0 0 0,0-1 1 0 0,0 1-1 0 0,0 0 1 0 0,0-1-1 0 0,0 1 1 0 0,0 0-1 0 0,0-1 1 0 0,0 0-1 0 0,0 1 1 0 0,1 0-1 0 0,0-1-3 0 0,0 0 0 0 0,0 0-1 0 0,0 0 1 0 0,0 0 0 0 0,1-1 0 0 0,-1 1-1 0 0,0 0 1 0 0,0-1 0 0 0,0 0 0 0 0,0 1-1 0 0,3-3 1 0 0,6-3 3 0 0,0 0 1 0 0,-1-1-1 0 0,15-12 0 0 0,-16 11 34 0 0,99-85 79 0 0,-67 55-107 0 0,47-33 1 0 0,-74 63-325 0 0,-25 20-12 0 0,2-2 350 0 0,-90 93-280 0 0,77-80 210 0 0,9-10 25 0 0,1 0 0 0 0,0 1 1 0 0,0 1-1 0 0,2 0 0 0 0,0 0 1 0 0,-13 26-1 0 0,22-39 26 0 0,0 0-1 0 0,0 1 0 0 0,1-1 1 0 0,-1 1-1 0 0,0-1 0 0 0,1 1 1 0 0,0-1-1 0 0,0 1 0 0 0,-1-1 1 0 0,1 1-1 0 0,1-1 1 0 0,-1 1-1 0 0,0-1 0 0 0,1 1 1 0 0,-1-1-1 0 0,1 1 0 0 0,0-1 1 0 0,0 1-1 0 0,1 2 0 0 0,0-2 25 0 0,1 1 0 0 0,-1-1-1 0 0,1-1 1 0 0,-1 1-1 0 0,1 0 1 0 0,0 0-1 0 0,0-1 1 0 0,0 0 0 0 0,0 0-1 0 0,1 0 1 0 0,4 3-1 0 0,5 0 111 0 0,1 0 1 0 0,-1 0-1 0 0,1-2 0 0 0,0 0 0 0 0,24 3 1 0 0,-20-5-158 0 0,0-1 0 0 0,0-1 0 0 0,0 0 0 0 0,0-1 0 0 0,20-6 0 0 0,-11 2-3694 0 0,-1 0-3626 0 0,-19 4 4916 0 0,0 0-422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1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73 884 0 0,'10'-8'1728'0'0,"0"0"0"0"0,0 1 0 0 0,1 0 0 0 0,0 1 0 0 0,22-9 0 0 0,-21 11-652 0 0,0 0 0 0 0,1 0 0 0 0,-1 1 0 0 0,0 1 1 0 0,1 0-1 0 0,0 0 0 0 0,-1 2 0 0 0,1-1 0 0 0,24 4 0 0 0,-35-3-906 0 0,0 0 0 0 0,0 1 0 0 0,0-1 1 0 0,0 1-1 0 0,1-1 0 0 0,-1 1 0 0 0,0 0 0 0 0,0 0 0 0 0,0 0 0 0 0,0 0 0 0 0,-1 0 0 0 0,1 1 0 0 0,0-1 0 0 0,0 1 0 0 0,2 2 0 0 0,-3-3-82 0 0,-1 0-1 0 0,1 1 0 0 0,0-1 1 0 0,-1 1-1 0 0,1-1 1 0 0,-1 1-1 0 0,0 0 0 0 0,1-1 1 0 0,-1 1-1 0 0,0-1 1 0 0,0 1-1 0 0,0 0 0 0 0,0-1 1 0 0,0 1-1 0 0,0-1 1 0 0,-1 1-1 0 0,1 0 0 0 0,0-1 1 0 0,-1 1-1 0 0,1-1 1 0 0,-1 1-1 0 0,-1 2 0 0 0,-8 14 415 0 0,0 1 0 0 0,-22 28-1 0 0,22-33-347 0 0,0 0-1 0 0,1 0 1 0 0,0 1-1 0 0,1 0 1 0 0,-7 21-1 0 0,15-35-132 0 0,-1 0 0 0 0,1 1 0 0 0,-1-1 0 0 0,1 1 0 0 0,0-1 0 0 0,0 0 0 0 0,0 1 0 0 0,0-1 0 0 0,0 1 0 0 0,0-1 0 0 0,0 1 0 0 0,0-1 0 0 0,1 1 0 0 0,-1-1 0 0 0,1 0 0 0 0,-1 1 0 0 0,1-1 0 0 0,-1 0 0 0 0,1 1 0 0 0,0-1 0 0 0,0 0 0 0 0,1 2 0 0 0,0-1 22 0 0,0 0 0 0 0,0 0 0 0 0,1 0 0 0 0,-1 0 0 0 0,1-1 0 0 0,-1 1 0 0 0,1-1 1 0 0,0 0-1 0 0,-1 0 0 0 0,6 2 0 0 0,1-1 39 0 0,-1-1 1 0 0,0 0-1 0 0,1 0 1 0 0,-1 0-1 0 0,0-1 1 0 0,1 0-1 0 0,10-2 1 0 0,-5-1-1036 0 0,1-1-1 0 0,23-9 1 0 0,-18 4-2991 0 0,-1-2-3321 0 0,-13 7 4400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1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71 108 0 0,'26'-56'7529'0'0,"-25"55"-7235"0"0,-1 0 0 0 0,0 0 0 0 0,0 0 0 0 0,1 1 0 0 0,-1-1 0 0 0,1 0 0 0 0,-1 0 0 0 0,1 0 0 0 0,-1 1 0 0 0,1-1 0 0 0,-1 0 0 0 0,1 1 0 0 0,0-1 0 0 0,0 0 0 0 0,-1 1 0 0 0,1-1 0 0 0,0 1 0 0 0,1-1 0 0 0,-1 0-120 0 0,-1 1 0 0 0,1 0 0 0 0,-1 0 0 0 0,1 0 0 0 0,0 0 0 0 0,-1 0 0 0 0,1 1 0 0 0,-1-1 0 0 0,1 0 0 0 0,0 0 0 0 0,-1 0 0 0 0,1 0 0 0 0,-1 1 0 0 0,1-1 0 0 0,-1 0-1 0 0,1 1 1 0 0,-1-1 0 0 0,1 0 0 0 0,-1 1 0 0 0,2 0 0 0 0,0 1 179 0 0,-1 0 0 0 0,1 0 0 0 0,0 0 0 0 0,-1 0 0 0 0,1 0 0 0 0,-1 1 0 0 0,0-1 0 0 0,0 1 0 0 0,0-1 0 0 0,1 4 0 0 0,5 28 1515 0 0,4 18 144 0 0,-2-6-753 0 0,-3-15-572 0 0,1 0-33 0 0,-2-11-198 0 0,-4-17-489 0 0,0 0-1 0 0,0-1 1 0 0,0 1-1 0 0,0 0 1 0 0,0 0-1 0 0,1-1 0 0 0,-1 1 1 0 0,1-1-1 0 0,2 4 1 0 0,13 9-8288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2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45 828 0 0,'-4'0'1534'0'0,"0"-1"-962"0"0,3 1-344 0 0,-18 1 15672 0 0,26-2-14456 0 0,86-10 3044 0 0,83-13 1125 0 0,-138 16-7606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3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0 670 204 0 0,'0'0'1326'0'0,"2"-3"363"0"0,2-6-269 0 0,0 0 0 0 0,2 1-1 0 0,-1 0 1 0 0,1 0 0 0 0,9-10 0 0 0,41-39 3617 0 0,-17 18-2918 0 0,-18 17-1239 0 0,134-155 4411 0 0,-139 155-4748 0 0,-1 0-1 0 0,-1-1 1 0 0,-1-1 0 0 0,-1 0-1 0 0,-1 0 1 0 0,14-47 0 0 0,-16 7 448 0 0,-5 33-454 0 0,-4 31-527 0 0,-1 0-1 0 0,1 0 0 0 0,0 1 1 0 0,0-1-1 0 0,0 0 0 0 0,0 0 1 0 0,-1 0-1 0 0,1 0 1 0 0,0 0-1 0 0,0 0 0 0 0,0 0 1 0 0,-1 1-1 0 0,1-1 1 0 0,0 0-1 0 0,0 0 0 0 0,-1 0 1 0 0,1 0-1 0 0,0 0 1 0 0,0 0-1 0 0,0 0 0 0 0,-1 0 1 0 0,1 0-1 0 0,0 0 0 0 0,0 0 1 0 0,-1 0-1 0 0,1-1 1 0 0,0 1-1 0 0,0 0 0 0 0,0 0 1 0 0,-1 0-1 0 0,1 0 1 0 0,0 0-1 0 0,0 0 0 0 0,0 0 1 0 0,-1-1-1 0 0,1 1 1 0 0,0 0-1 0 0,0 0 0 0 0,0 0 1 0 0,0 0-1 0 0,0-1 1 0 0,-1 1-1 0 0,1 0 0 0 0,0 0 1 0 0,0 0-1 0 0,0-1 0 0 0,0 1 1 0 0,0 0-1 0 0,0 0 1 0 0,0 0-1 0 0,0-1 0 0 0,0 1 1 0 0,0 0-1 0 0,0 0 1 0 0,0-1-1 0 0,0 1 0 0 0,0 0 1 0 0,0 0-1 0 0,0 0 1 0 0,0-1-1 0 0,0 1 0 0 0,0 0 1 0 0,0 0-1 0 0,0-1 0 0 0,0 1 1 0 0,0 0-1 0 0,1 0 1 0 0,-1-1-1 0 0,-11 11 145 0 0,9-6-137 0 0,0 0 1 0 0,0 1-1 0 0,1 0 1 0 0,-1-1 0 0 0,1 1-1 0 0,0 0 1 0 0,0 0-1 0 0,1-1 1 0 0,-1 1 0 0 0,1 0-1 0 0,1 6 1 0 0,-2 8 16 0 0,0 19 38 0 0,0 0 0 0 0,8 55 0 0 0,19 77 196 0 0,-12-88-5 0 0,21 173 318 0 0,-31-242-581 0 0,-2-11 0 0 0,-1 1 0 0 0,0 0 0 0 0,0-1 0 0 0,0 1 0 0 0,-1 0 0 0 0,1 0 0 0 0,0-1 0 0 0,-1 1 0 0 0,0 0 0 0 0,0 0 0 0 0,0 0 0 0 0,0 4 0 0 0,-2 3 0 0 0,-1-1 0 0 0,-7-4 0 0 0,-15 3-117 0 0,-36 6-1 0 0,42-11 44 0 0,0 1 0 0 0,0 1 0 0 0,0 1 0 0 0,-20 9 0 0 0,39-15 76 0 0,0 0 0 0 0,0 0-1 0 0,0 0 1 0 0,-1 0 0 0 0,1 0-1 0 0,0 0 1 0 0,0 0 0 0 0,0 0 0 0 0,-1 0-1 0 0,1 0 1 0 0,0 0 0 0 0,0 0-1 0 0,0 0 1 0 0,-1 1 0 0 0,1-1-1 0 0,0 0 1 0 0,0 0 0 0 0,0 0 0 0 0,-1 0-1 0 0,1 0 1 0 0,0 0 0 0 0,0 0-1 0 0,0 1 1 0 0,0-1 0 0 0,0 0-1 0 0,-1 0 1 0 0,1 0 0 0 0,0 0 0 0 0,0 1-1 0 0,0-1 1 0 0,0 0 0 0 0,0 0-1 0 0,0 0 1 0 0,0 1 0 0 0,0-1-1 0 0,0 0 1 0 0,-1 0 0 0 0,1 0-1 0 0,0 1 1 0 0,0-1 0 0 0,0 0 0 0 0,0 0-1 0 0,0 0 1 0 0,0 1 0 0 0,0-1-1 0 0,1 0 1 0 0,-1 0 0 0 0,0 1-1 0 0,0-1 1 0 0,0 0 0 0 0,0 0 0 0 0,0 0-1 0 0,0 1 1 0 0,15 2 206 0 0,23-3 97 0 0,56-11-305 0 0,-59 6 0 0 0,48-2 0 0 0,-74 8 0 0 0,-8-1-328 0 0,1 0-1 0 0,-1 0 1 0 0,1 0-1 0 0,-1 0 1 0 0,1 1-1 0 0,-1-1 1 0 0,1 1-1 0 0,-1-1 1 0 0,1 1-1 0 0,-1 0 1 0 0,3 1-1 0 0,0 8-6434 0 0,-3-5 4946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34 20 0 0,'-8'-5'7187'0'0,"39"12"6228"0"0,17-4-9590 0 0,54-4-2331 0 0,168-18 2254 0 0,-158 2-4690 0 0,-109 16 440 0 0,-1 1 1 0 0,0 0-1 0 0,1 0 0 0 0,-1 0 0 0 0,0 0 0 0 0,1 0 0 0 0,-1 0 1 0 0,0 1-1 0 0,4 1 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4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43 80 0 0,'-1'2'1413'0'0,"1"-2"-1256"0"0,0 0 0 0 0,0 0 0 0 0,0 1 0 0 0,0-1 0 0 0,0 0 0 0 0,0 0 0 0 0,0 0 1 0 0,0 1-1 0 0,0-1 0 0 0,0 0 0 0 0,1 3 2669 0 0,-1-2-2669 0 0,11 4 2259 0 0,13-1 292 0 0,223-27 9068 0 0,-63 5-9390 0 0,-145 13-5756 0 0,-1-3-4369 0 0,-27 2 5271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5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1 644 0 0,'-10'8'689'0'0,"-38"30"3691"0"0,45-35-3519 0 0,0 1-1 0 0,-1-1 1 0 0,1 1 0 0 0,1 0 0 0 0,-1 0-1 0 0,0 0 1 0 0,1 0 0 0 0,0 0-1 0 0,0 1 1 0 0,-2 5 0 0 0,4-9-635 0 0,1 0 0 0 0,-1 1 1 0 0,0-1-1 0 0,0 0 0 0 0,0 0 1 0 0,1 1-1 0 0,-1-1 0 0 0,1 0 0 0 0,-1 0 1 0 0,1 1-1 0 0,-1-1 0 0 0,1 0 1 0 0,0 0-1 0 0,-1 0 0 0 0,1 0 0 0 0,0 0 1 0 0,0 0-1 0 0,0 0 0 0 0,0 0 1 0 0,0 0-1 0 0,0 0 0 0 0,0 0 1 0 0,0-1-1 0 0,3 2 0 0 0,27 14 2012 0 0,-8-8-1254 0 0,1-1-1 0 0,0-1 0 0 0,0-1 1 0 0,28 1-1 0 0,100 0 1292 0 0,64-21-2224 0 0,-72-4-3537 0 0,-57 7-1431 0 0,-39 4 1263 0 0,1-4 525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5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65 7949 0 0,'-3'-7'2288'0'0,"1"4"-1090"0"0,0-1-1 0 0,1 1 0 0 0,-1-1 0 0 0,1 0 0 0 0,0 0 0 0 0,0 0 0 0 0,0-5 0 0 0,1 8-1087 0 0,0 0 1 0 0,0 0-1 0 0,1 0 1 0 0,-1 0-1 0 0,0 0 0 0 0,1 1 1 0 0,-1-1-1 0 0,0 0 0 0 0,1 0 1 0 0,-1 0-1 0 0,1 0 0 0 0,-1 0 1 0 0,1 1-1 0 0,0-1 0 0 0,-1 0 1 0 0,1 0-1 0 0,0 1 0 0 0,0-1 1 0 0,-1 0-1 0 0,1 1 0 0 0,0-1 1 0 0,0 1-1 0 0,0-1 0 0 0,0 1 1 0 0,0 0-1 0 0,0-1 0 0 0,0 1 1 0 0,0 0-1 0 0,0 0 0 0 0,0-1 1 0 0,0 1-1 0 0,0 0 0 0 0,0 0 1 0 0,1 0-1 0 0,25-1 437 0 0,0 0 0 0 0,-1 2 0 0 0,1 0 0 0 0,39 9 0 0 0,8 0-32 0 0,262 40 835 0 0,-320-47-1362 0 0,46 10-271 0 0,-58-12 241 0 0,-1 1-1 0 0,1-1 0 0 0,0 1 0 0 0,-1-1 1 0 0,1 1-1 0 0,-1 0 0 0 0,1 1 0 0 0,-1-1 1 0 0,0 0-1 0 0,0 1 0 0 0,0 0 1 0 0,4 4-1 0 0,-6-5-2 0 0,0 1 1 0 0,0-1 0 0 0,0 0-1 0 0,0 0 1 0 0,0 1 0 0 0,-1-1-1 0 0,1 0 1 0 0,-1 1-1 0 0,0-1 1 0 0,1 1 0 0 0,-1-1-1 0 0,0 0 1 0 0,-1 1-1 0 0,1-1 1 0 0,0 1 0 0 0,-1 2-1 0 0,-14 41-405 0 0,9-31 326 0 0,-7 14-36 0 0,0 0 0 0 0,-2-1 0 0 0,-1 0 0 0 0,-21 27 0 0 0,7-11-42 0 0,-3 8-62 0 0,-14 19 36 0 0,16-25-3314 0 0,28-43 2117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1 316 744 0 0,'1'0'292'0'0,"1"0"-1"0"0,-1 0 1 0 0,1 1-1 0 0,-1-1 1 0 0,1 0-1 0 0,-1 0 1 0 0,1 1 0 0 0,-1-1-1 0 0,1 1 1 0 0,-1 0-1 0 0,0-1 1 0 0,1 1-1 0 0,-1 0 1 0 0,0 0 0 0 0,1 0-1 0 0,-1 0 1 0 0,0 0-1 0 0,0 0 1 0 0,0 0-1 0 0,0 0 1 0 0,0 0 0 0 0,0 1-1 0 0,0-1 1 0 0,1 2-1 0 0,25 39 2033 0 0,-25-37-1871 0 0,64 134 5245 0 0,-22-41-2811 0 0,53 75 1493 0 0,-83-153-3830 0 0,1 0-1 0 0,0-1 1 0 0,1-1 0 0 0,1 0 0 0 0,1-1 0 0 0,20 15 0 0 0,-33-28-366 0 0,0-1 0 0 0,1 0 1 0 0,-1 0-1 0 0,1 0 0 0 0,-1 0 0 0 0,1-1 0 0 0,0 0 1 0 0,0 0-1 0 0,0 0 0 0 0,0-1 0 0 0,0 0 1 0 0,12 1-1 0 0,-13-3-51 0 0,0 1 1 0 0,1-1-1 0 0,-1 0 0 0 0,0 0 1 0 0,-1-1-1 0 0,1 1 1 0 0,0-1-1 0 0,0 0 0 0 0,-1-1 1 0 0,1 1-1 0 0,-1-1 0 0 0,1 0 1 0 0,-1 0-1 0 0,0 0 1 0 0,6-7-1 0 0,2-3-89 0 0,-1 0 0 0 0,0-1 0 0 0,-1-1 0 0 0,-1 0 0 0 0,0 0-1 0 0,-1-1 1 0 0,-1 0 0 0 0,10-31 0 0 0,0-13 61 0 0,11-70-1 0 0,-20 85-94 0 0,59-424-10 0 0,-66 456-164 0 0,0 9 34 0 0,0 1 0 0 0,-1 0 0 0 0,0 0 1 0 0,0 0-1 0 0,0-1 0 0 0,0 1 0 0 0,0 0 1 0 0,0 0-1 0 0,-1 0 0 0 0,-1-6 1 0 0,4 1-1503 0 0,21 18-10032 0 0,-9-4 8597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6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19 487 908 0 0,'-12'101'10783'0'0,"9"-71"-4480"0"0,-1 0 3424 0 0,5-32-9646 0 0,-1 0 1 0 0,1 1 0 0 0,-1-1 0 0 0,1 0 0 0 0,0 1-1 0 0,0-1 1 0 0,0 0 0 0 0,-1 1 0 0 0,2-1 0 0 0,-1 1-1 0 0,1-2 1 0 0,4-5 102 0 0,-4 2-15 0 0,1 0 0 0 0,-1 0 0 0 0,-1-1-1 0 0,1 1 1 0 0,1-13 0 0 0,2-10 179 0 0,36-183 932 0 0,14-54-97 0 0,-52 248-1148 0 0,-2 14-32 0 0,-1-1 0 0 0,1 1-1 0 0,0 0 1 0 0,1 0 0 0 0,-1 0 0 0 0,1 0-1 0 0,2-5 1 0 0,1 4-3 0 0,3 4 0 0 0,-4 3 0 0 0,0 1 0 0 0,0-1 0 0 0,0 1 0 0 0,-1 0 0 0 0,1 0 0 0 0,-1 0 0 0 0,0 1 0 0 0,6 6 0 0 0,23 39 0 0 0,-23-35 0 0 0,23 35 0 0 0,201 302 0 0 0,-129-207-17 0 0,-103-143-4 0 0,-1-1 0 0 0,0 1 0 0 0,0-1 0 0 0,1 0 1 0 0,-1 1-1 0 0,0-1 0 0 0,1 1 0 0 0,-1-1 0 0 0,0 1 1 0 0,1-1-1 0 0,-1 0 0 0 0,1 1 0 0 0,-1-1 0 0 0,0 0 0 0 0,1 0 1 0 0,-1 1-1 0 0,1-1 0 0 0,-1 0 0 0 0,1 0 0 0 0,-1 0 1 0 0,1 1-1 0 0,-1-1 0 0 0,1 0 0 0 0,-1 0 0 0 0,1 0 0 0 0,0 0 1 0 0,0 0-1 0 0,-1-1-8 0 0,1 1 0 0 0,-1 0 1 0 0,0-1-1 0 0,1 1 0 0 0,-1 0 1 0 0,0-1-1 0 0,1 1 0 0 0,-1-1 1 0 0,0 1-1 0 0,1-1 0 0 0,-1 1 0 0 0,0-1 1 0 0,0 1-1 0 0,0-1 0 0 0,0 1 1 0 0,1-1-1 0 0,-1 1 0 0 0,0-1 1 0 0,0 1-1 0 0,0-2 0 0 0,0 0-90 0 0,-2-2 10 0 0,-1-1 75 0 0,0-1 1 0 0,0 1-1 0 0,-1 0 1 0 0,1 0-1 0 0,-1 0 1 0 0,-1 1-1 0 0,1-1 1 0 0,-1 1-1 0 0,1 0 1 0 0,-1 1-1 0 0,-6-4 1 0 0,0 0-2 0 0,0 2 0 0 0,0-1-1 0 0,0 2 1 0 0,-1 0 0 0 0,-13-4 0 0 0,-11 1-42 0 0,0 1-1 0 0,-67-1 1 0 0,84 6-125 0 0,-33 4 1 0 0,47-3-115 0 0,-1 1 1 0 0,0 0-1 0 0,0 0 0 0 0,1 1 0 0 0,-1 0 1 0 0,0 0-1 0 0,1 0 0 0 0,0 1 0 0 0,-9 5 0 0 0,7 2-2187 0 0,13 5-8115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6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7165 0 0,'6'-3'1940'0'0,"0"0"0"0"0,0 1 0 0 0,1 0 1 0 0,6-1-1 0 0,31-2 2556 0 0,41 6-1081 0 0,-79-1-3073 0 0,-4 1-219 0 0,18-1 582 0 0,-1 2 0 0 0,0 1 0 0 0,27 6 0 0 0,-41-7-578 0 0,-1-1 1 0 0,1 1 0 0 0,0 0 0 0 0,-1 0-1 0 0,1 1 1 0 0,-1 0 0 0 0,0-1-1 0 0,5 5 1 0 0,-8-5-72 0 0,1-1-1 0 0,0 1 1 0 0,-1 0-1 0 0,1 0 1 0 0,-1 0 0 0 0,0 0-1 0 0,1 0 1 0 0,-1 1 0 0 0,0-1-1 0 0,0 0 1 0 0,-1 0-1 0 0,1 1 1 0 0,0-1 0 0 0,-1 1-1 0 0,1-1 1 0 0,-1 0-1 0 0,0 5 1 0 0,-1 1 23 0 0,-1 0 0 0 0,0 0 0 0 0,0 0 0 0 0,-1 0 0 0 0,0 0-1 0 0,0-1 1 0 0,-1 0 0 0 0,0 1 0 0 0,-10 12 0 0 0,-5 13 75 0 0,18-32-158 0 0,-3 6 70 0 0,1 0 0 0 0,0 0 0 0 0,0 0 0 0 0,0 0 0 0 0,1 1 0 0 0,-2 9 0 0 0,4-14-27 0 0,0-1 0 0 0,0 0 0 0 0,0 1 0 0 0,1-1 0 0 0,-1 1-1 0 0,1-1 1 0 0,-1 0 0 0 0,1 1 0 0 0,0-1 0 0 0,0 0 0 0 0,0 0 0 0 0,0 1 0 0 0,0-1-1 0 0,0 0 1 0 0,1 0 0 0 0,-1 0 0 0 0,1 0 0 0 0,-1-1 0 0 0,1 1 0 0 0,0 0-1 0 0,0-1 1 0 0,0 1 0 0 0,0-1 0 0 0,2 2 0 0 0,3 1-175 0 0,0 0 0 0 0,0 0 0 0 0,0-1 0 0 0,0 0 0 0 0,0-1 1 0 0,0 1-1 0 0,1-1 0 0 0,-1-1 0 0 0,1 1 0 0 0,0-1 0 0 0,0-1 0 0 0,10 0 0 0 0,20-4-3797 0 0,-1-5-3318 0 0,-13-1 3886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7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6293 0 0,'1'-25'3301'0'0,"4"-30"3173"0"0,-5 51-5972 0 0,1 0 0 0 0,0 0 1 0 0,0 0-1 0 0,0 1 0 0 0,1-1 1 0 0,-1 1-1 0 0,1-1 0 0 0,0 1 0 0 0,0-1 1 0 0,0 1-1 0 0,3-4 0 0 0,-4 7-438 0 0,-1 0-1 0 0,1-1 0 0 0,-1 1 0 0 0,1 0 0 0 0,-1 0 1 0 0,1 0-1 0 0,-1 0 0 0 0,0-1 0 0 0,1 1 1 0 0,-1 0-1 0 0,1 0 0 0 0,-1 0 0 0 0,1 0 0 0 0,-1 0 1 0 0,1 0-1 0 0,-1 0 0 0 0,1 0 0 0 0,-1 0 0 0 0,1 1 1 0 0,-1-1-1 0 0,1 0 0 0 0,-1 0 0 0 0,1 0 1 0 0,-1 0-1 0 0,1 1 0 0 0,-1-1 0 0 0,1 0 0 0 0,-1 1 1 0 0,0-1-1 0 0,1 0 0 0 0,-1 1 0 0 0,0-1 0 0 0,1 0 1 0 0,-1 1-1 0 0,0-1 0 0 0,1 1 0 0 0,-1-1 1 0 0,0 0-1 0 0,0 1 0 0 0,1-1 0 0 0,-1 2 0 0 0,10 17 1014 0 0,-8-10-750 0 0,0 1 1 0 0,-1 0-1 0 0,0-1 1 0 0,0 1-1 0 0,-1 0 1 0 0,-2 17-1 0 0,-14 59 870 0 0,13-70-980 0 0,-26 88 1108 0 0,27-86-1098 0 0,2-18-223 0 0,-1 1 1 0 0,1-1 0 0 0,0 1-1 0 0,0 0 1 0 0,0-1-1 0 0,0 1 1 0 0,0-1 0 0 0,0 1-1 0 0,0-1 1 0 0,0 1 0 0 0,1-1-1 0 0,-1 1 1 0 0,0-1-1 0 0,0 1 1 0 0,0-1 0 0 0,0 1-1 0 0,1-1 1 0 0,-1 1 0 0 0,0-1-1 0 0,1 1 1 0 0,-1-1-1 0 0,0 1 1 0 0,1-1 0 0 0,-1 1-1 0 0,0-1 1 0 0,1 0 0 0 0,-1 1-1 0 0,1-1 1 0 0,2 0-5 0 0,-1-1 1 0 0,1 0-1 0 0,-1 0 0 0 0,0 0 1 0 0,1 0-1 0 0,-1 0 0 0 0,0-1 1 0 0,0 1-1 0 0,0-1 0 0 0,2-1 1 0 0,5-4-14 0 0,198-154-761 0 0,-189 146 667 0 0,24-22-542 0 0,-42 37 600 0 0,0 0 18 0 0,-2 0-198 0 0,-1 1 227 0 0,1 0 1 0 0,0 0-1 0 0,-1 0 0 0 0,1 1 0 0 0,0-1 0 0 0,-1 0 0 0 0,1 1 0 0 0,-3 2 0 0 0,-3 2 15 0 0,-18 13 196 0 0,2 1 0 0 0,0 1 0 0 0,1 0 0 0 0,1 2 0 0 0,-20 27 0 0 0,36-41-83 0 0,0-1-1 0 0,0 1 0 0 0,1 1 0 0 0,0-1 0 0 0,0 1 0 0 0,1-1 0 0 0,1 1 0 0 0,-5 19 0 0 0,7-26-92 0 0,1 0 0 0 0,-1 1 0 0 0,1-1 0 0 0,0 0 0 0 0,0 1 0 0 0,0-1-1 0 0,0 1 1 0 0,1-1 0 0 0,-1 0 0 0 0,1 1 0 0 0,0-1 0 0 0,0 0 0 0 0,0 1 0 0 0,0-1 0 0 0,1 0 0 0 0,-1 0-1 0 0,1 0 1 0 0,0 0 0 0 0,0-1 0 0 0,0 1 0 0 0,0 0 0 0 0,0-1 0 0 0,1 1 0 0 0,-1-1 0 0 0,1 0 0 0 0,-1 0-1 0 0,1 0 1 0 0,0 0 0 0 0,0 0 0 0 0,5 2 0 0 0,1 0-470 0 0,0-1 0 0 0,0 0 0 0 0,0-1 1 0 0,1 1-1 0 0,-1-2 0 0 0,1 1 0 0 0,-1-1 0 0 0,1-1 0 0 0,-1 0 1 0 0,14-1-1 0 0,4-3-2064 0 0,1-2 0 0 0,31-10 0 0 0,-30 8 1415 0 0,-11 4-2234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7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7345 0 0,'2'-3'1228'0'0,"1"0"0"0"0,-1 0 1 0 0,1 1-1 0 0,0-1 1 0 0,0 1-1 0 0,-1 0 0 0 0,2 0 1 0 0,-1 0-1 0 0,5-3 0 0 0,-1 2-300 0 0,0 0-1 0 0,1 1 1 0 0,-1 0-1 0 0,9-1 1 0 0,6 0-252 0 0,1 1 0 0 0,23 1 1 0 0,-41 1-280 0 0,6 0-162 0 0,5-1 203 0 0,0 1-1 0 0,0 1 1 0 0,0 0 0 0 0,0 1-1 0 0,0 1 1 0 0,0 0-1 0 0,16 6 1 0 0,-30-8-401 0 0,-1-1 0 0 0,0 0 1 0 0,0 1-1 0 0,0-1 0 0 0,0 1 0 0 0,0-1 0 0 0,0 1 0 0 0,0 0 0 0 0,0-1 1 0 0,-1 1-1 0 0,1 0 0 0 0,0 0 0 0 0,0 0 0 0 0,0-1 0 0 0,-1 1 0 0 0,1 0 1 0 0,0 0-1 0 0,-1 0 0 0 0,1 0 0 0 0,-1 0 0 0 0,1 0 0 0 0,-1 0 1 0 0,0 0-1 0 0,1 1 0 0 0,-1-1 0 0 0,0 0 0 0 0,0 0 0 0 0,0 0 0 0 0,0 0 1 0 0,0 0-1 0 0,0 0 0 0 0,0 1 0 0 0,0-1 0 0 0,0 0 0 0 0,0 0 0 0 0,-1 0 1 0 0,1 0-1 0 0,0 0 0 0 0,-1 0 0 0 0,1 0 0 0 0,-1 0 0 0 0,1 0 0 0 0,-1 0 1 0 0,0 0-1 0 0,1 0 0 0 0,-2 1 0 0 0,-3 5 64 0 0,-1-1 0 0 0,0 0-1 0 0,0 1 1 0 0,-12 8 0 0 0,-27 20-58 0 0,25-22-35 0 0,2 2-1 0 0,0 0 1 0 0,0 0 0 0 0,2 2-1 0 0,-25 31 1 0 0,39-46-8 0 0,1 0 0 0 0,-1 0 0 0 0,1 0 0 0 0,0 0 0 0 0,0 0 0 0 0,0 0 0 0 0,0 0 0 0 0,1 0 0 0 0,-1 1 0 0 0,0-1 0 0 0,1 0 0 0 0,-1 1 0 0 0,1-1 0 0 0,0 0 0 0 0,0 0 0 0 0,0 1 0 0 0,0-1 0 0 0,0 0 0 0 0,1 1 0 0 0,-1-1 0 0 0,1 0 0 0 0,-1 1 0 0 0,1-1 0 0 0,0 0 0 0 0,0 0 0 0 0,0 0 0 0 0,0 0 0 0 0,0 0 0 0 0,0 0 0 0 0,1 0 0 0 0,-1 0 0 0 0,1 0 0 0 0,-1-1 0 0 0,1 1 0 0 0,0-1 0 0 0,0 1 0 0 0,-1-1 0 0 0,1 1 0 0 0,0-1 0 0 0,3 1 0 0 0,5 4 0 0 0,0-1 0 0 0,0-1 0 0 0,1 0 0 0 0,-1 0 0 0 0,1-1 0 0 0,0 0 0 0 0,11 1 0 0 0,-7-2-344 0 0,0-1 0 0 0,0 0 1 0 0,0-2-1 0 0,0 1 0 0 0,0-2 0 0 0,18-3 0 0 0,85-30-3788 0 0,-96 27 3540 0 0,11-3-6854 0 0,-17 3 4329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8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73 7705 0 0,'-6'0'1802'0'0,"-2"1"636"0"0,-5 1 1083 0 0,-19-3 6922 0 0,36-1-9646 0 0,12-5-321 0 0,1 1-1 0 0,0 1 1 0 0,0 0 0 0 0,0 2-1 0 0,20-3 1 0 0,-14 3-232 0 0,266-34 1764 0 0,-261 37-3999 0 0,-7 1-172 0 0,-19 0 171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9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0 277 8257 0 0,'55'-89'10463'0'0,"-40"68"-8886"0"0,1 1 0 0 0,20-19 0 0 0,-26 29-1258 0 0,0 0 0 0 0,1 1-1 0 0,0 0 1 0 0,1 1 0 0 0,0 1 0 0 0,0-1-1 0 0,1 2 1 0 0,0 0 0 0 0,0 0-1 0 0,0 1 1 0 0,1 1 0 0 0,23-5 0 0 0,-8 5 324 0 0,0 0 0 0 0,52 1 0 0 0,-72 3-534 0 0,-1 1 0 0 0,0 0 0 0 0,1 0 0 0 0,-1 1 0 0 0,0-1 0 0 0,1 2 0 0 0,-1-1 0 0 0,-1 1 0 0 0,1 1 0 0 0,0-1 0 0 0,-1 1 0 0 0,0 1 0 0 0,1-1 0 0 0,8 9 0 0 0,-14-11-67 0 0,0 1 1 0 0,0 0-1 0 0,0-1 0 0 0,0 1 1 0 0,-1 0-1 0 0,1 0 0 0 0,-1 0 0 0 0,0 0 1 0 0,1 0-1 0 0,-1 0 0 0 0,-1 0 1 0 0,1 0-1 0 0,0 1 0 0 0,-1-1 1 0 0,0 0-1 0 0,0 0 0 0 0,0 1 1 0 0,0-1-1 0 0,0 0 0 0 0,-1 0 1 0 0,1 1-1 0 0,-1-1 0 0 0,-2 6 1 0 0,-2 6 72 0 0,-1-1 0 0 0,0 0 0 0 0,-14 22 0 0 0,15-28-112 0 0,-16 24 41 0 0,-46 54-1 0 0,47-63-34 0 0,2 0-1 0 0,0 1 0 0 0,1 1 1 0 0,-15 31-1 0 0,31-53-8 0 0,0-1 0 0 0,0 0 0 0 0,0 1 0 0 0,0-1 0 0 0,0 1 0 0 0,1 0 0 0 0,-1-1 0 0 0,1 1 0 0 0,0-1 0 0 0,0 1 0 0 0,0 0 0 0 0,0-1 0 0 0,0 1 0 0 0,1 0 0 0 0,-1-1 0 0 0,1 1 0 0 0,-1-1 0 0 0,3 5 0 0 0,-1-4 0 0 0,0 0 0 0 0,0 0 0 0 0,0 0 0 0 0,0 0 0 0 0,1-1 0 0 0,-1 1 0 0 0,1-1 0 0 0,-1 1 0 0 0,1-1 0 0 0,0 0 0 0 0,0 0 0 0 0,4 2 0 0 0,5 1 0 0 0,0 0 0 0 0,1-1 0 0 0,-1 0 0 0 0,1-1 0 0 0,0 0 0 0 0,17 1 0 0 0,-15-3-679 0 0,1 0 1 0 0,-1-1-1 0 0,19-3 1 0 0,4-3-3502 0 0,41-13 1 0 0,-25 5 1657 0 0,-35 10-765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39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1 142 852 0 0,'3'-1'469'0'0,"0"0"0"0"0,0 0 0 0 0,0 0 0 0 0,0 1 0 0 0,0-1 0 0 0,0 1 0 0 0,0-1 0 0 0,0 1 0 0 0,0 0 0 0 0,1 0 0 0 0,-1 1 0 0 0,0-1 0 0 0,0 1 0 0 0,0-1 0 0 0,0 1 0 0 0,0 0 0 0 0,0 0 0 0 0,0 0 0 0 0,0 1 0 0 0,-1-1 0 0 0,4 3 0 0 0,8 3 1062 0 0,-1 2 0 0 0,21 15 0 0 0,28 31 2917 0 0,-2 2 0 0 0,67 84 0 0 0,-105-116-3010 0 0,1 0 772 0 0,-16-21-2198 0 0,-6-4-12 0 0,0 1 0 0 0,-1-1 0 0 0,1 0 0 0 0,0 0 0 0 0,-1 0 0 0 0,1 0 0 0 0,0 0 0 0 0,0 0 0 0 0,-1 0 0 0 0,1 0 0 0 0,0 0 0 0 0,0 0 0 0 0,-1 0 0 0 0,1-1 0 0 0,0 1 0 0 0,-1 0 0 0 0,1 0 0 0 0,0-1 0 0 0,0 0 0 0 0,4-2 0 0 0,0-1 0 0 0,-1 1 0 0 0,1-1 0 0 0,-1-1 0 0 0,0 1 0 0 0,0-1 0 0 0,5-8 0 0 0,25-43 0 0 0,-16 25 0 0 0,200-279 0 0 0,-213 304 0 0 0,-3 4 0 0 0,0 0 0 0 0,-1 1 0 0 0,0-1 0 0 0,1 0 0 0 0,-1-1 0 0 0,0 1 0 0 0,0 0 0 0 0,0 0 0 0 0,0 0 0 0 0,0-1 0 0 0,1-3 0 0 0,2-12 19 0 0,-5 17-218 0 0,1-1-853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46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0 468 0 0,'0'0'11176'0'0,"3"2"-9691"0"0,8 2 9 0 0,-1-1 0 0 0,1 0 1 0 0,0 0-1 0 0,0-1 0 0 0,22 1 0 0 0,65-3 2083 0 0,-57 0-2539 0 0,247-13 3544 0 0,-271 11-4293 0 0,16-1 220 0 0,-12 5-3408 0 0,-19-2 2170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357 320 752 0 0,'1'-2'1291'0'0,"0"-2"-117"0"0,1 1 0 0 0,-1 0 1 0 0,1-1-1 0 0,-1 1 0 0 0,1 0 0 0 0,0 0 1 0 0,0 0-1 0 0,4-4 1764 0 0,14 22 1974 0 0,3 18-1670 0 0,34 62-1 0 0,-35-57-2135 0 0,11 18 271 0 0,-6-11 715 0 0,30 66-1 0 0,-33-45-2003 0 0,-24-65-577 0 0,0-14-4965 0 0,0 0 3145 0 0,-2 0 0 0 0,1 0 0 0 0,-7-19 1 0 0,1 7-665 0 0</inkml:trace>
  <inkml:trace contextRef="#ctx0" brushRef="#br0" timeOffset="1">174 224 7305 0 0,'-169'-50'21913'0'0,"169"50"-21839"0"0,0 0-1 0 0,-1-1 1 0 0,1 1-1 0 0,0 0 1 0 0,-1 0-1 0 0,1-1 1 0 0,0 1-1 0 0,0 0 1 0 0,-1 0-1 0 0,1-1 1 0 0,0 1-1 0 0,0 0 1 0 0,0-1-1 0 0,0 1 1 0 0,-1-1-1 0 0,1 1 1 0 0,0 0-1 0 0,0-1 1 0 0,0 1-1 0 0,0 0 1 0 0,0-1-1 0 0,0 1 1 0 0,0-1-1 0 0,0 1 1 0 0,0 0-1 0 0,0-1 1 0 0,0 1-1 0 0,0 0 1 0 0,0-1-1 0 0,0 1 1 0 0,0-1-1 0 0,1 1 1 0 0,-1 0-1 0 0,0-1 1 0 0,0 1-1 0 0,0 0 1 0 0,1-1-1 0 0,-1 1 1 0 0,0 0-1 0 0,1-1 1 0 0,230-48 445 0 0,-137 32-503 0 0,68-10-16 0 0,132-30 0 0 0,-289 55-345 0 0,26-4-6018 0 0,-30 5 6158 0 0,0 1 0 0 0,-1 0 1 0 0,1 0-1 0 0,0 0 0 0 0,0 0 1 0 0,0 0-1 0 0,0 0 0 0 0,-1 0 1 0 0,1 0-1 0 0,0 0 0 0 0,0 1 1 0 0,0-1-1 0 0,-1 0 0 0 0,1 0 1 0 0,0 1-1 0 0,0-1 0 0 0,-1 0 1 0 0,1 1-1 0 0,0-1 0 0 0,0 1 1 0 0,-1-1-1 0 0,1 1 0 0 0,-1 0 1 0 0,1-1-1 0 0,0 1 0 0 0,-1-1 1 0 0,1 1-1 0 0,-1 0 0 0 0,1 0 0 0 0,-1-1 1 0 0,1 2-1 0 0,1 5-3139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46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0 316 0 0,'-2'2'506'0'0,"0"-1"1"0"0,0 0-1 0 0,0 0 1 0 0,0 0-1 0 0,0 1 0 0 0,1-1 1 0 0,-1 1-1 0 0,0 0 1 0 0,1-1-1 0 0,-1 1 0 0 0,1 0 1 0 0,0 5 3831 0 0,6-3-3351 0 0,1-1 1 0 0,0 1-1 0 0,0-1 0 0 0,0 0 0 0 0,0 0 1 0 0,0-1-1 0 0,0 0 0 0 0,1 0 0 0 0,10 2 1 0 0,69 5 3086 0 0,-51-6-2928 0 0,256 8 4528 0 0,-274-11-5499 0 0,0-1-1808 0 0,-3 2-9352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48 200 0 0,'0'-3'947'0'0,"0"1"-961"0"0,-1-3 958 0 0,0 1 0 0 0,1-1 0 0 0,0 0 0 0 0,0 0-1 0 0,0 1 1 0 0,2-9 1292 0 0,-2 13-2081 0 0,1 0-1 0 0,-1 0 0 0 0,0 0 1 0 0,0-1-1 0 0,1 1 1 0 0,-1 0-1 0 0,0 0 1 0 0,0 0-1 0 0,1 0 1 0 0,-1 0-1 0 0,0 0 0 0 0,1 0 1 0 0,-1 0-1 0 0,0 0 1 0 0,0 0-1 0 0,1 0 1 0 0,-1 0-1 0 0,0 0 1 0 0,1 0-1 0 0,-1 0 0 0 0,0 0 1 0 0,0 0-1 0 0,1 0 1 0 0,-1 0-1 0 0,0 0 1 0 0,1 0-1 0 0,-1 1 1 0 0,0-1-1 0 0,0 0 0 0 0,1 0 1 0 0,3 8 588 0 0,1 0 0 0 0,-2 0 0 0 0,1 1 0 0 0,-1-1 0 0 0,0 1 0 0 0,-1-1 0 0 0,0 1 0 0 0,1 16 0 0 0,10 33 1065 0 0,-10-47-1494 0 0,0 6 86 0 0,0-4-105 0 0,-1-4-98 0 0,4 16-144 0 0,11 32 435 0 0,-3-31-3563 0 0,6-5-4597 0 0,-15-18 5390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31 144 520 0 0,'-2'-3'225'0'0,"-6"-6"331"0"0,2 2-41 0 0,-2-5 746 0 0,7 10-995 0 0,0 0 0 0 0,0 1 0 0 0,1-1 0 0 0,-1 1 0 0 0,0-1 1 0 0,1 0-1 0 0,-1 0 0 0 0,1 1 0 0 0,0-1 0 0 0,-1 0 0 0 0,1 0 0 0 0,0 1 0 0 0,0-1 0 0 0,0 0 0 0 0,0 0 0 0 0,1 0 1 0 0,-1 1-1 0 0,0-1 0 0 0,1 0 0 0 0,-1 1 0 0 0,2-3 0 0 0,-1 1 13 0 0,1 0 0 0 0,0 1 0 0 0,0-1 0 0 0,0 1 1 0 0,0 0-1 0 0,0-1 0 0 0,1 1 0 0 0,-1 0 0 0 0,1 0 0 0 0,-1 0 0 0 0,4-1 0 0 0,5-3 234 0 0,0 1 0 0 0,0 1 0 0 0,0 0 0 0 0,1 0 0 0 0,13-2 0 0 0,10 0 215 0 0,1 2-1 0 0,0 1 1 0 0,0 1-1 0 0,0 3 1 0 0,0 1 0 0 0,-1 1-1 0 0,49 11 1 0 0,-42-4-162 0 0,-1 2-1 0 0,-1 1 1 0 0,0 2 0 0 0,0 2 0 0 0,67 40 0 0 0,-85-44-290 0 0,-2 1 1 0 0,0 1 0 0 0,23 21 0 0 0,-38-32-210 0 0,-1 1 1 0 0,1 0-1 0 0,-1 0 1 0 0,0 0-1 0 0,-1 0 1 0 0,1 0-1 0 0,-1 1 0 0 0,0 0 1 0 0,0 0-1 0 0,-1 0 1 0 0,1 0-1 0 0,-1 0 1 0 0,-1 0-1 0 0,1 0 1 0 0,-1 1-1 0 0,0-1 1 0 0,0 12-1 0 0,-2-14-39 0 0,0 0 0 0 0,0 1 0 0 0,-1-1 0 0 0,1 0 0 0 0,-1 0-1 0 0,0-1 1 0 0,0 1 0 0 0,0 0 0 0 0,0-1 0 0 0,0 1 0 0 0,-1-1 0 0 0,0 1 0 0 0,0-1 0 0 0,0 0-1 0 0,0 0 1 0 0,-5 3 0 0 0,-4 3 20 0 0,0-1 0 0 0,-1 0 0 0 0,-17 8 0 0 0,7-6-1 0 0,0-1-1 0 0,0-1 1 0 0,-1-2 0 0 0,-41 8-1 0 0,-100 1 131 0 0,84-15-798 0 0,-120-15 1 0 0,170 12-446 0 0,21 1 384 0 0,6 1-1325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1 143 452 0 0,'14'-15'1302'0'0,"0"1"0"0"0,1 1-1 0 0,1 1 1 0 0,1 0 0 0 0,-1 1 0 0 0,2 0-1 0 0,-1 2 1 0 0,2 0 0 0 0,18-6 0 0 0,-20 9-521 0 0,1 2 1 0 0,0 0-1 0 0,0 1 1 0 0,0 1-1 0 0,0 0 1 0 0,22 1-1 0 0,-13 3 145 0 0,0 0 0 0 0,0 2-1 0 0,-1 1 1 0 0,49 14 0 0 0,-73-18-846 0 0,1 0 1 0 0,0 0 0 0 0,-1 0-1 0 0,1 0 1 0 0,-1 0 0 0 0,0 0-1 0 0,1 1 1 0 0,-1-1 0 0 0,0 1-1 0 0,0 0 1 0 0,0 0 0 0 0,0-1-1 0 0,0 1 1 0 0,0 0 0 0 0,0 1-1 0 0,-1-1 1 0 0,1 0-1 0 0,-1 0 1 0 0,0 1 0 0 0,0-1-1 0 0,2 5 1 0 0,-2-4-16 0 0,-1 0 1 0 0,0 0-1 0 0,0 0 0 0 0,0 0 1 0 0,-1 0-1 0 0,1 0 0 0 0,0 0 1 0 0,-1 0-1 0 0,0 0 0 0 0,0 0 1 0 0,0 0-1 0 0,0-1 0 0 0,0 1 1 0 0,-1 0-1 0 0,1-1 0 0 0,-1 1 1 0 0,0-1-1 0 0,1 1 0 0 0,-1-1 1 0 0,-3 3-1 0 0,-14 13 148 0 0,0 0 1 0 0,-2-1-1 0 0,0-1 0 0 0,-33 19 0 0 0,29-20-48 0 0,1 2 1 0 0,1 0-1 0 0,-27 26 0 0 0,48-42-151 0 0,1 1 0 0 0,-1-1 0 0 0,1 1 1 0 0,0-1-1 0 0,-1 1 0 0 0,1-1 0 0 0,0 1 0 0 0,0 0 0 0 0,0 0 1 0 0,0 0-1 0 0,0 0 0 0 0,1 0 0 0 0,-1 0 0 0 0,0 0 0 0 0,1 0 1 0 0,0 0-1 0 0,-1 0 0 0 0,1 0 0 0 0,0 0 0 0 0,0 0 1 0 0,0 2-1 0 0,1-2-6 0 0,0 0 1 0 0,0 0 0 0 0,0 0 0 0 0,0 0 0 0 0,0-1-1 0 0,0 1 1 0 0,1 0 0 0 0,-1-1 0 0 0,0 1-1 0 0,1-1 1 0 0,-1 1 0 0 0,1-1 0 0 0,0 0-1 0 0,-1 0 1 0 0,1 0 0 0 0,0 0 0 0 0,0 0 0 0 0,0 0-1 0 0,0 0 1 0 0,0-1 0 0 0,2 2 0 0 0,12 2 74 0 0,1 0 1 0 0,-1-1 0 0 0,1 0 0 0 0,0-1-1 0 0,24-1 1 0 0,-9-2 88 0 0,-1-2 1 0 0,32-6-1 0 0,-23 2-236 0 0,21-4-4606 0 0,-48 10-1315 0 0,-7 2 2225 0 0,5 1 1106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712 250 156 0 0,'2'-15'1590'0'0,"-2"-3"140"0"0,0 12-1234 0 0,-1 1 0 0 0,1-1 1 0 0,-2 1-1 0 0,1-1 0 0 0,0 1 0 0 0,-1-1 0 0 0,0 1 0 0 0,-1 0 0 0 0,1 0 0 0 0,-1 0 0 0 0,0 0 0 0 0,-6-7 0 0 0,4 6 9 0 0,-1-1 0 0 0,-1 1 0 0 0,1 1 0 0 0,-1-1 0 0 0,0 1 0 0 0,0 1 0 0 0,-13-7 1 0 0,2 3 157 0 0,-1 0 0 0 0,0 2 1 0 0,0 0-1 0 0,-1 2 0 0 0,1 0 1 0 0,-28-2-1 0 0,9 3 249 0 0,0 2-1 0 0,-1 2 1 0 0,-64 8 0 0 0,80-5-522 0 0,0 2 1 0 0,0 0-1 0 0,0 1 0 0 0,1 1 1 0 0,0 1-1 0 0,0 0 1 0 0,-21 15-1 0 0,40-22-279 0 0,0 0 1 0 0,0 0-1 0 0,0 0 1 0 0,1 0-1 0 0,-1 0 0 0 0,1 1 1 0 0,-1-1-1 0 0,1 1 1 0 0,0 0-1 0 0,0 0 1 0 0,0 0-1 0 0,0 0 0 0 0,0 0 1 0 0,1 0-1 0 0,-3 6 1 0 0,4-6-40 0 0,0 0 1 0 0,-1-1-1 0 0,1 1 1 0 0,0 0-1 0 0,1-1 1 0 0,-1 1-1 0 0,0 0 1 0 0,1-1 0 0 0,-1 1-1 0 0,1 0 1 0 0,0-1-1 0 0,0 1 1 0 0,0-1-1 0 0,0 1 1 0 0,1-1-1 0 0,-1 0 1 0 0,0 1 0 0 0,1-1-1 0 0,0 0 1 0 0,3 3-1 0 0,6 6 72 0 0,0 0-1 0 0,1-1 1 0 0,1-1-1 0 0,0 0 1 0 0,0 0-1 0 0,1-2 1 0 0,19 9-1 0 0,3-1 176 0 0,67 18-1 0 0,-56-21-110 0 0,60 7 0 0 0,-82-16-291 0 0,0-1 0 0 0,0-2 0 0 0,-1 0 0 0 0,36-6 0 0 0,-55 6 53 0 0,0-1 0 0 0,0 0 0 0 0,0 0 0 0 0,0-1 0 0 0,0 1 0 0 0,0-1 0 0 0,0 0 0 0 0,0-1 0 0 0,-1 1 0 0 0,1-1 0 0 0,-1 0 0 0 0,1 0 0 0 0,-1 0-1 0 0,0 0 1 0 0,-1-1 0 0 0,1 0 0 0 0,0 0 0 0 0,-1 0 0 0 0,0 0 0 0 0,0 0 0 0 0,0-1 0 0 0,-1 0 0 0 0,1 1 0 0 0,-1-1 0 0 0,0 0 0 0 0,-1 0-1 0 0,1 0 1 0 0,-1 0 0 0 0,0 0 0 0 0,0 0 0 0 0,0-1 0 0 0,-1 1 0 0 0,0 0 0 0 0,0 0 0 0 0,0-1 0 0 0,-1 1 0 0 0,-2-10 0 0 0,1 7 12 0 0,0-1 0 0 0,0 1 1 0 0,-1 0-1 0 0,-1 0 0 0 0,1 0 1 0 0,-1 1-1 0 0,-1-1 0 0 0,1 1 1 0 0,-9-10-1 0 0,-6-4-49 0 0,-31-29-1 0 0,37 38-52 0 0,0 1 0 0 0,-1 1 0 0 0,0 0 0 0 0,-16-8 0 0 0,24 15-305 0 0,1 0-1 0 0,-1 0 0 0 0,0 1 1 0 0,0 0-1 0 0,0 0 1 0 0,0 0-1 0 0,0 1 0 0 0,0 0 1 0 0,0 0-1 0 0,0 0 1 0 0,0 1-1 0 0,-1 0 1 0 0,1 0-1 0 0,-10 2 0 0 0,3 7-5979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48 848 0 0,'3'-3'552'0'0,"32"-28"4951"0"0,-33 30-5059 0 0,0-1 0 0 0,0 1 0 0 0,0 0 0 0 0,0-1 0 0 0,0 1 0 0 0,0 0 0 0 0,0 1 0 0 0,0-1 0 0 0,1 0 0 0 0,-1 0 0 0 0,0 1-1 0 0,0-1 1 0 0,1 1 0 0 0,-1 0 0 0 0,0 0 0 0 0,4 0 0 0 0,-4 1-129 0 0,1 0 0 0 0,-1 0-1 0 0,0 0 1 0 0,1 0 0 0 0,-1 1 0 0 0,0-1 0 0 0,0 1-1 0 0,0-1 1 0 0,0 1 0 0 0,0 0 0 0 0,-1 0 0 0 0,1-1-1 0 0,0 1 1 0 0,-1 1 0 0 0,0-1 0 0 0,1 0 0 0 0,-1 0-1 0 0,0 0 1 0 0,0 1 0 0 0,0-1 0 0 0,0 1 0 0 0,0 2-1 0 0,2 6 373 0 0,-1 1-1 0 0,0-1 0 0 0,1 15 1 0 0,-1 3 392 0 0,-1 4 62 0 0,2-1 0 0 0,1 1 0 0 0,11 36 0 0 0,-9-37-662 0 0,-5-26-958 0 0,0 0 0 0 0,0 0-1 0 0,1 0 1 0 0,3 11 0 0 0,-4-15-779 0 0,0 0 1079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25 140 804 0 0,'-5'-5'730'0'0,"3"4"99"0"0,0-1 1 0 0,0 1 0 0 0,1-1-1 0 0,-1 1 1 0 0,1-1-1 0 0,-1 0 1 0 0,1 1 0 0 0,0-1-1 0 0,-1 0 1 0 0,1 0 0 0 0,-1-4-1 0 0,2 6-555 0 0,0-1 0 0 0,0 1 1 0 0,0-1-1 0 0,0 0 0 0 0,0 1 0 0 0,0-1 0 0 0,0 1 0 0 0,0-1 0 0 0,0 1 0 0 0,1-1 1 0 0,-1 0-1 0 0,0 1 0 0 0,0-1 0 0 0,1 1 0 0 0,-1-1 0 0 0,0 1 0 0 0,1-1 0 0 0,-1 1 1 0 0,0 0-1 0 0,1-1 0 0 0,0 0 0 0 0,21-11 3899 0 0,9 4-2494 0 0,0 1 0 0 0,0 1 0 0 0,1 2 1 0 0,55-1-1 0 0,45-5 792 0 0,-108 6-2408 0 0,0 1-34 0 0,-1-1 0 0 0,0-1 0 0 0,0-2-1 0 0,24-9 1 0 0,-39 13-39 0 0,-6 2-165 0 0,8 0-250 0 0,-6-1-894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76 0 0,'-14'8'695'0'0,"-23"14"2481"0"0,35-21-2677 0 0,1 0-1 0 0,-1 1 1 0 0,1-1 0 0 0,-1 1-1 0 0,1 0 1 0 0,0-1 0 0 0,0 1 0 0 0,0 0-1 0 0,0 0 1 0 0,-2 3 1851 0 0,24 13 2782 0 0,-6-12-3477 0 0,-1-3-712 0 0,0 0 1 0 0,-1 0 0 0 0,16 0 0 0 0,-8-1-70 0 0,-18-2-712 0 0,133 5 4455 0 0,-44-6-4706 0 0,-15-4-3328 0 0,0-2-4063 0 0,-48 5 4648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45 232 0 0,'-2'-24'4489'0'0,"10"3"9649"0"0,-7 21-13816 0 0,3 4 1124 0 0,2 1-919 0 0,-1 1 0 0 0,0-1 0 0 0,-1 1 0 0 0,1 0 0 0 0,-1 1 0 0 0,-1-1 0 0 0,1 1 0 0 0,-1-1 0 0 0,0 1 0 0 0,3 12 0 0 0,3 10 844 0 0,-2 1 1 0 0,-2 1-1 0 0,4 56 1 0 0,-1-1-515 0 0,-8-63-847 0 0,4-9-59 0 0,-4-13-247 0 0,3 3-590 0 0,-2-27-16111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88 142 804 0 0,'-54'-30'5589'0'0,"21"5"11059"0"0,38 21-15411 0 0,14-11-97 0 0,-10 10-95 0 0,185-5 2185 0 0,-130 9-1693 0 0,85-11 0 0 0,-126 7-1614 0 0,31-10 0 0 0,16-4-462 0 0,-65 19-1624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6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1 260 0 0,'-27'29'2141'0'0,"11"-12"1527"0"0,1 0 0 0 0,-18 26 0 0 0,32-42-3438 0 0,0 0 1 0 0,1 0-1 0 0,-1 0 0 0 0,1 0 0 0 0,-1 0 1 0 0,1 1-1 0 0,-1-1 0 0 0,1 0 0 0 0,0 0 1 0 0,0 0-1 0 0,0 0 0 0 0,-1 1 0 0 0,1-1 0 0 0,0 0 1 0 0,0 0-1 0 0,1 0 0 0 0,-1 0 0 0 0,0 1 1 0 0,0-1-1 0 0,0 0 0 0 0,1 0 0 0 0,-1 0 1 0 0,1 0-1 0 0,-1 0 0 0 0,1 0 0 0 0,-1 0 0 0 0,1 0 1 0 0,0 0-1 0 0,-1 0 0 0 0,1 0 0 0 0,0 0 1 0 0,0 0-1 0 0,0 0 0 0 0,0-1 0 0 0,-1 1 1 0 0,1 0-1 0 0,0-1 0 0 0,0 1 0 0 0,1 0 0 0 0,-1-1 1 0 0,1 1-1 0 0,5 2 327 0 0,-1 0 0 0 0,1-1 0 0 0,-1 0 0 0 0,1 0 1 0 0,10 1-1 0 0,54 5 1447 0 0,1-3 0 0 0,82-5 1 0 0,-53-2-4070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0 372 0 0,'-4'3'838'0'0,"0"0"0"0"0,0 1 0 0 0,1-1 0 0 0,-1 1 0 0 0,1 0 0 0 0,-5 8 0 0 0,5-8 2066 0 0,8 6 920 0 0,-5-9-3712 0 0,0 0 1 0 0,0-1-1 0 0,0 1 1 0 0,1 0-1 0 0,-1 0 1 0 0,0 0-1 0 0,0-1 1 0 0,1 1-1 0 0,-1 0 1 0 0,1 0-1 0 0,-1-1 1 0 0,1 1-1 0 0,-1 0 1 0 0,1-1-1 0 0,-1 1 1 0 0,1-1-1 0 0,-1 1 1 0 0,2 0-1 0 0,6 4 815 0 0,-1-1 0 0 0,1 0 0 0 0,0-1 0 0 0,0 0-1 0 0,0 0 1 0 0,0 0 0 0 0,16 2 0 0 0,61 2 2602 0 0,-65-6-2336 0 0,66-1 2887 0 0,-44 0-6555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59 620 0 0,'1'-4'935'0'0,"-1"-1"-1"0"0,1 0 1 0 0,0 1-1 0 0,1-1 1 0 0,-1 1 0 0 0,1-1-1 0 0,0 1 1 0 0,0 0-1 0 0,0-1 1 0 0,1 1-1 0 0,3-4 1 0 0,-6 8-830 0 0,1 0 0 0 0,-1 0 0 0 0,1-1 0 0 0,-1 1 0 0 0,0 0 0 0 0,1 0 0 0 0,-1 0 0 0 0,1 0 0 0 0,-1 0 1 0 0,1 0-1 0 0,-1 0 0 0 0,1 0 0 0 0,-1 0 0 0 0,1 0 0 0 0,0 0 0 0 0,-1 0 0 0 0,1 0 0 0 0,-1 0 0 0 0,1 0 0 0 0,-1 0 0 0 0,0 0 0 0 0,1 1 0 0 0,-1-1 0 0 0,1 0 0 0 0,-1 0 0 0 0,1 1 0 0 0,-1-1 0 0 0,1 0 0 0 0,-1 1 0 0 0,0-1 0 0 0,1 0 0 0 0,-1 1 0 0 0,13 12 1346 0 0,-5 2-804 0 0,0 0 0 0 0,0 1 0 0 0,-2 0 0 0 0,0 0 0 0 0,7 30 0 0 0,-6-21-259 0 0,27 109 1069 0 0,-6 1-1 0 0,-6 1 1 0 0,6 186-1 0 0,-27-200-551 0 0,-6-1-1 0 0,-22 131 0 0 0,19-199-608 0 0,3-24 42 0 0,1 0 1 0 0,2-1-1 0 0,1 49 1 0 0,1-74-305 0 0,1-1 0 0 0,-1 1 1 0 0,1-1-1 0 0,0 1 0 0 0,0-1 0 0 0,1 0 1 0 0,-1 0-1 0 0,0 1 0 0 0,1-1 0 0 0,-1 0 1 0 0,1 0-1 0 0,0 0 0 0 0,-1 0 1 0 0,1-1-1 0 0,0 1 0 0 0,0 0 0 0 0,0-1 1 0 0,1 0-1 0 0,-1 1 0 0 0,0-1 0 0 0,0 0 1 0 0,1 0-1 0 0,-1 0 0 0 0,1 0 0 0 0,-1-1 1 0 0,4 2-1 0 0,9 1 53 0 0,2 0 0 0 0,-1 0 0 0 0,17 0 0 0 0,-14-2-39 0 0,804 35 187 0 0,-799-35-235 0 0,1575 21 0 0 0,-1401-21 0 0 0,313 2 0 0 0,435-4 0 0 0,-574-3 0 0 0,568 2 0 0 0,542-10 0 0 0,-1031-12 0 0 0,501-4 0 0 0,-857 31 0 0 0,235-1 0 0 0,-307-4 0 0 0,-24-1-55 0 0,-1 1-1 0 0,0 1 1 0 0,0-1-1 0 0,0 0 1 0 0,0 0 0 0 0,0 1-1 0 0,0-1 1 0 0,0 1-1 0 0,-3-2 1 0 0,-12-4-1651 0 0,15 6 1040 0 0,-1 1 0 0 0,1-1 0 0 0,0 0 0 0 0,0 0-1 0 0,0 0 1 0 0,0 0 0 0 0,0 0 0 0 0,0-1 0 0 0,0 1 0 0 0,1 0-1 0 0,-1-1 1 0 0,0 0 0 0 0,1 1 0 0 0,-3-3 0 0 0,-1-7-2847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4:5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22 206 628 0 0,'-10'-6'401'0'0,"0"-3"5335"0"0,10 9-5509 0 0,0 0 1 0 0,0-1-1 0 0,0 1 1 0 0,0 0-1 0 0,-1-1 0 0 0,1 1 1 0 0,0 0-1 0 0,0-1 1 0 0,0 1-1 0 0,0 0 0 0 0,0-1 1 0 0,0 1-1 0 0,0 0 0 0 0,0-1 1 0 0,0 1-1 0 0,0 0 1 0 0,0-1-1 0 0,0 1 0 0 0,0-1 1 0 0,0 1-1 0 0,0 0 1 0 0,0-1-1 0 0,1 1 0 0 0,-1 0 1 0 0,0-1-1 0 0,7-6 419 0 0,-3 5-318 0 0,0 1 0 0 0,0 0 0 0 0,0 0-1 0 0,0 0 1 0 0,0 0 0 0 0,0 1 0 0 0,0-1-1 0 0,0 1 1 0 0,0 0 0 0 0,7 1 0 0 0,0 0 213 0 0,302 3 4289 0 0,-3 0-3309 0 0,-80 1-886 0 0,396-16 990 0 0,-440 4-1149 0 0,298-12 338 0 0,-128 5-299 0 0,8 7-52 0 0,6 1-59 0 0,74 5 28 0 0,966-32 778 0 0,-688 18-668 0 0,-134 4-248 0 0,-187 3-151 0 0,498-21 263 0 0,-778 22-307 0 0,309-7 346 0 0,-20 33-2 0 0,-358-17-443 0 0,-42 0 0 0 0,-3 0 0 0 0,0 0 0 0 0,1 2 0 0 0,-4 3 0 0 0,-3-1 0 0 0,0-1 0 0 0,-1 1 0 0 0,1 0 0 0 0,-1 0 0 0 0,-1 10 0 0 0,1-9 0 0 0,-3 60 0 0 0,-16 92 0 0 0,9-99 0 0 0,4 1 0 0 0,0 64 0 0 0,36 211 0 0 0,-13 115 0 0 0,-17-377 0 0 0,2-62 0 0 0,2 13 0 0 0,-6-22 0 0 0,1 1 0 0 0,8 23 0 0 0,-6-3-10256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0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15 452 0 0,'1'-14'10042'0'0,"14"27"-3855"0"0,4 4-4592 0 0,11 1-572 0 0,1-2 0 0 0,0-1-1 0 0,1-2 1 0 0,54 15 0 0 0,25 10 310 0 0,-99-33-1186 0 0,-5-3-68 0 0,-1 0 1 0 0,0 1 0 0 0,1-1-1 0 0,-1 1 1 0 0,0 1 0 0 0,-1-1-1 0 0,1 1 1 0 0,-1 0-1 0 0,1 1 1 0 0,5 6 0 0 0,-10-10-68 0 0,-1 0-1 0 0,1 0 1 0 0,-1 0 0 0 0,1 0 0 0 0,-1 0 0 0 0,0 1 0 0 0,1-1 0 0 0,-1 0 0 0 0,0 0-1 0 0,0 0 1 0 0,0 1 0 0 0,0-1 0 0 0,0 0 0 0 0,0 0 0 0 0,0 1 0 0 0,0-1 0 0 0,-1 0-1 0 0,1 0 1 0 0,0 0 0 0 0,-1 0 0 0 0,0 2 0 0 0,-15 26 92 0 0,12-23-89 0 0,-11 17 26 0 0,0-2 0 0 0,-28 29-1 0 0,-15 19 9 0 0,-29 60 64 0 0,84-123-1091 0 0,-10 16 2866 0 0,10-14-5251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54 448 0 0,'0'0'182'0'0,"0"0"1"0"0,-1 0-1 0 0,1 0 0 0 0,0 0 1 0 0,-1 0-1 0 0,1 0 0 0 0,0 0 1 0 0,-1 1-1 0 0,1-1 0 0 0,0 0 1 0 0,-1 0-1 0 0,1 0 0 0 0,0 0 1 0 0,0 1-1 0 0,-1-1 0 0 0,1 0 1 0 0,0 0-1 0 0,0 0 0 0 0,-1 1 1 0 0,1-1-1 0 0,0 0 0 0 0,0 0 1 0 0,0 1-1 0 0,-1-1 0 0 0,1 0 1 0 0,0 1-1 0 0,0-1 0 0 0,0 0 1 0 0,0 1-1 0 0,0-1 0 0 0,0 0 1 0 0,0 1-1 0 0,0-1 0 0 0,0 0 1 0 0,0 1-1 0 0,0-1 0 0 0,0 0 1 0 0,0 1-1 0 0,0-1 0 0 0,0 0 1 0 0,0 1-1 0 0,15 7 2519 0 0,27 1-675 0 0,-8-4-1342 0 0,-1-3 0 0 0,1 0-1 0 0,0-3 1 0 0,0 0 0 0 0,0-2 0 0 0,0-2 0 0 0,-1-1-1 0 0,38-12 1 0 0,-62 15-549 0 0,1 0 1 0 0,-1-1-1 0 0,-1 0 0 0 0,1 0 0 0 0,0-1 1 0 0,-1 0-1 0 0,0 0 0 0 0,0-1 1 0 0,9-9-1 0 0,-16 14 169 0 0,-4 5-185 0 0,0 3 28 0 0,-1 1 0 0 0,1-1 0 0 0,0 1 0 0 0,0 0 0 0 0,1 0 0 0 0,0 0 0 0 0,0 0 0 0 0,1 1 0 0 0,0-1 0 0 0,0 11 0 0 0,2 15 654 0 0,6 42 0 0 0,-2-21-198 0 0,10 24 289 0 0,-15-77-823 0 0,-1 4 27 0 0,1-5-92 0 0,0-1 0 0 0,0 0 0 0 0,0 1 0 0 0,1-1 0 0 0,-1 1 1 0 0,0-1-1 0 0,0 0 0 0 0,0 1 0 0 0,0-1 0 0 0,0 1 0 0 0,0-1 1 0 0,0 0-1 0 0,0 1 0 0 0,0-1 0 0 0,0 1 0 0 0,-1-1 0 0 0,1 1 1 0 0,0-1-1 0 0,0 0 0 0 0,0 1 0 0 0,0-1 0 0 0,-1 0 0 0 0,1 1 1 0 0,0-1-1 0 0,0 0 0 0 0,-1 1 0 0 0,1-1 0 0 0,-1 1 0 0 0,-3 2 5 0 0,0-1-1 0 0,-1 1 1 0 0,1-1 0 0 0,-1 0-1 0 0,0 0 1 0 0,1-1-1 0 0,-1 1 1 0 0,0-1-1 0 0,0 0 1 0 0,0-1 0 0 0,0 1-1 0 0,-9-1 1 0 0,-215 28-56 0 0,211-25 313 0 0,-33 12 893 0 0,54-14-824 0 0,19 3 26 0 0,0 0 0 0 0,1-1 1 0 0,-1-2-1 0 0,1 0 0 0 0,35-4 1 0 0,3 2 120 0 0,90 1 487 0 0,-151 0-1489 0 0,0 1 1 0 0,1 0 0 0 0,-1 0 0 0 0,0 0 0 0 0,0 0 0 0 0,0 0-1 0 0,0-1 1 0 0,0 1 0 0 0,0 0 0 0 0,0 0 0 0 0,0 0 0 0 0,0 0-1 0 0,0 0 1 0 0,0 0 0 0 0,0-1 0 0 0,-1 1 0 0 0,1 0 0 0 0,0 0-1 0 0,-1 0 1 0 0,1 0 0 0 0,-1-1 0 0 0,1 1 0 0 0,-1 0-1 0 0,0 0 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7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24 111 16 0 0,'-7'-17'1496'0'0,"-9"-37"17547"0"0,38 62-17830 0 0,87 26 2320 0 0,-92-30-3232 0 0,1-1 0 0 0,0 0 0 0 0,0-2 0 0 0,28 0 0 0 0,-15-3-90 0 0,-1-1 0 0 0,1-1 0 0 0,-1-2 0 0 0,-1-1-1 0 0,1-2 1 0 0,50-21 0 0 0,-71 25-148 0 0,-1 1-16 0 0,1 0 0 0 0,-1-1 0 0 0,10-7 0 0 0,-17 11-55 0 0,-2 1-49 0 0,-1-1 54 0 0,0 1-1 0 0,0 0 1 0 0,0 0 0 0 0,0 0 0 0 0,0 0 0 0 0,1 0 0 0 0,-1 0 0 0 0,0 1 0 0 0,0-1 0 0 0,0 1 0 0 0,1-1 0 0 0,-1 1 0 0 0,0 0 0 0 0,1-1 0 0 0,-1 1 0 0 0,0 0 0 0 0,1 0 0 0 0,-1 0 0 0 0,1 0 0 0 0,-1 1 0 0 0,1-1 0 0 0,0 0 0 0 0,-1 1-1 0 0,1-1 1 0 0,0 1 0 0 0,0-1 0 0 0,0 1 0 0 0,-1 1 0 0 0,-14 26 206 0 0,1 0 0 0 0,1 1 1 0 0,1 0-1 0 0,2 1 0 0 0,1 0 0 0 0,2 1 0 0 0,1 0 0 0 0,1 0 0 0 0,2 1 0 0 0,1 0 0 0 0,2 0 0 0 0,1-1 0 0 0,1 1 0 0 0,12 63 1 0 0,6 16 628 0 0,-15-67-378 0 0,-5-43-428 0 0,0-2-7 0 0,-5 1-24 0 0,0 0 1 0 0,1 0-1 0 0,-1-1 1 0 0,0 0-1 0 0,0 0 1 0 0,1 0-1 0 0,-1-1 1 0 0,-6-1-1 0 0,-4 0-8 0 0,-288-15-204 0 0,301 18 267 0 0,8-1-8 0 0,17 3 22 0 0,35 1 49 0 0,80 0-107 0 0,182-17 0 0 0,-285 10-2760 0 0,-26 3 768 0 0,0 1-1 0 0,0 0 1 0 0,1 0-1 0 0,-2 1 0 0 0,12 3 1 0 0,-3-1-1115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57 380 0 0,'4'-26'2461'0'0,"6"-4"10104"0"0,-10 30-12470 0 0,0 0 0 0 0,0 0 0 0 0,0-1-1 0 0,6 13 2838 0 0,-5-11-3469 0 0,1 10 1559 0 0,0 0-1 0 0,-1 1 0 0 0,-1-1 0 0 0,0 19 0 0 0,0 4 288 0 0,17 156 3014 0 0,-13-149-3738 0 0,16 67-123 0 0,-19-106-902 0 0,-1 0 0 0 0,2 0 0 0 0,-1 0 0 0 0,0 0 0 0 0,0-1 0 0 0,1 1 0 0 0,-1-1 0 0 0,0 1 0 0 0,1-1 0 0 0,0 1 0 0 0,-1-1 0 0 0,1 0 0 0 0,0 0 0 0 0,0 0 0 0 0,3 2 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8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37 252 0 0,'-30'-12'17835'0'0,"39"8"-16915"0"0,0 1 1 0 0,1 0-1 0 0,-1 1 0 0 0,1 0 1 0 0,19-2-1 0 0,60 1 2677 0 0,-27 1-1886 0 0,14 0 1183 0 0,-43 2-6402 0 0,-5 0-6419 0 0,-17 0 6776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1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4 736 0 0,'-1'-1'468'0'0,"0"1"0"0"0,-1-1 0 0 0,1 1-1 0 0,0-1 1 0 0,-1 1 0 0 0,1 0 0 0 0,0-1 0 0 0,-1 1-1 0 0,1 0 1 0 0,0 0 0 0 0,-1 0 0 0 0,1 0 0 0 0,0 0-1 0 0,-2 1 1 0 0,3-1-189 0 0,0 1-1 0 0,0-1 1 0 0,0 0-1 0 0,0 1 0 0 0,0-1 1 0 0,0 1-1 0 0,0-1 1 0 0,0 1-1 0 0,0-1 0 0 0,1 1 1 0 0,-1-1-1 0 0,0 0 1 0 0,0 1-1 0 0,0-1 1 0 0,1 1-1 0 0,-1-1 0 0 0,0 0 1 0 0,1 1-1 0 0,-1-1 1 0 0,0 0-1 0 0,0 1 0 0 0,1-1 1 0 0,-1 0-1 0 0,1 0 1 0 0,-1 1-1 0 0,1-1 1 0 0,19 15 4912 0 0,0-4-5232 0 0,8-1 1221 0 0,0-1 0 0 0,1-2 0 0 0,33 4 0 0 0,-47-8-856 0 0,-1-2-1 0 0,1 0 1 0 0,0-1 0 0 0,0-1 0 0 0,0 0 0 0 0,-1-1 0 0 0,1 0 0 0 0,17-6 0 0 0,-23 5-212 0 0,-1 0 0 0 0,0 0 1 0 0,0-1-1 0 0,0 0 0 0 0,0 0 0 0 0,-1-1 1 0 0,0 0-1 0 0,7-6 0 0 0,-13 10-21 0 0,-5 5-69 0 0,-8 10-5 0 0,1 0 1 0 0,1 0 0 0 0,0 1 0 0 0,1 1-1 0 0,1-1 1 0 0,0 1 0 0 0,-6 21 0 0 0,-2 12 168 0 0,-13 68 1 0 0,26-99-62 0 0,1 1 0 0 0,0 0 1 0 0,2 0-1 0 0,0 0 0 0 0,1-1 0 0 0,5 27 0 0 0,32 112 842 0 0,-32-135-831 0 0,15 52 480 0 0,-21-73-620 0 0,1-1 0 0 0,-1 1 0 0 0,0-1 0 0 0,0 1 0 0 0,0 0 0 0 0,0-1 0 0 0,0 1 0 0 0,0-1 0 0 0,0 1-1 0 0,0 0 1 0 0,0-1 0 0 0,0 1 0 0 0,0-1 0 0 0,0 1 0 0 0,0-1 0 0 0,0 1 0 0 0,-1 0 0 0 0,1-1 0 0 0,0 1 0 0 0,0-1 0 0 0,-1 1 0 0 0,1-1 0 0 0,0 1 0 0 0,-1-1 0 0 0,1 0 0 0 0,-1 1 0 0 0,-16 7-110 0 0,-29-5-42 0 0,37-3 148 0 0,-27 2-28 0 0,-303 23 99 0 0,325-21 459 0 0,13-4-344 0 0,7 1-61 0 0,155 0-91 0 0,-14-1-31 0 0,16-3-9074 0 0,-75 0 4128 0 0,-68 2 1739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0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35 436 0 0,'10'-33'15297'0'0,"-8"33"-13551"0"0,-2 0-1646 0 0,1 0-1 0 0,-1 0 1 0 0,0-1 0 0 0,0 1-1 0 0,1 0 1 0 0,-1 0 0 0 0,0 0-1 0 0,1 0 1 0 0,-1 0 0 0 0,0 0-1 0 0,0 0 1 0 0,1 0 0 0 0,-1 0-1 0 0,0 0 1 0 0,1 0 0 0 0,-1 0-1 0 0,0 0 1 0 0,0 0 0 0 0,1 0-1 0 0,-1 0 1 0 0,0 0 0 0 0,0 0-1 0 0,1 0 1 0 0,-1 0 0 0 0,0 0-1 0 0,0 1 1 0 0,1-1 0 0 0,-1 0-1 0 0,4 7 756 0 0,0-1 0 0 0,-1 1-1 0 0,1 0 1 0 0,-2 0 0 0 0,3 8 0 0 0,2 10 563 0 0,4 35 1 0 0,13 92 158 0 0,-16-122-6652 0 0,-5-24 1147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06:31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51 260 0 0,'0'-2'35'0'0,"1"-3"823"0"0,1-1 1 0 0,-1 1-1 0 0,1 0 1 0 0,-1 1-1 0 0,1-1 1 0 0,1 0-1 0 0,5-8 2267 0 0,-8 16-2630 0 0,4 29 708 0 0,-1 0 0 0 0,-2 37 0 0 0,-1-12-682 0 0,1-31-387 0 0,10 585 1327 0 0,-11-608-1447 0 0,0 0-1 0 0,-1 0 1 0 0,1 0-1 0 0,0 0 0 0 0,-1 0 1 0 0,0 0-1 0 0,0 0 1 0 0,0-1-1 0 0,0 1 0 0 0,-2 3 1 0 0,3-5 30 0 0,-1-1-42 0 0,0-1 0 0 0,0 1-1 0 0,0-1 1 0 0,0 1-1 0 0,0-1 1 0 0,0 1-1 0 0,0-1 1 0 0,0 0-1 0 0,1 1 1 0 0,-1-1-1 0 0,0 0 1 0 0,1 0 0 0 0,-1 0-1 0 0,0 0 1 0 0,1 0-1 0 0,-1 0 1 0 0,1 1-1 0 0,-1-1 1 0 0,1-2-1 0 0,-9-19 34 0 0,-1-20 90 0 0,1 0 0 0 0,3 0 0 0 0,1-1 0 0 0,1-58 0 0 0,19-172 619 0 0,-9 205-459 0 0,16-109 1190 0 0,-20 171-1031 0 0,-1 7-184 0 0,2 14-115 0 0,0 28-120 0 0,-14 694-117 0 0,8-629-69 0 0,-4 0-1 0 0,-5 0 1 0 0,-32 129 0 0 0,-13-49 294 0 0,57-188-127 0 0,0 0-1 0 0,0 0 0 0 0,0 0 0 0 0,0 0 1 0 0,0 0-1 0 0,0 0 0 0 0,0 0 0 0 0,0 0 1 0 0,0-1-1 0 0,0 1 0 0 0,0 0 0 0 0,0 0 1 0 0,0 0-1 0 0,0 0 0 0 0,0 0 0 0 0,0 0 1 0 0,0 0-1 0 0,0 0 0 0 0,0 0 0 0 0,0 0 1 0 0,-1 0-1 0 0,1 0 0 0 0,0 0 0 0 0,0 0 1 0 0,0-1-1 0 0,0 1 0 0 0,0 0 0 0 0,0 0 1 0 0,0 0-1 0 0,0 0 0 0 0,0 0 0 0 0,0 0 1 0 0,0 0-1 0 0,0 0 0 0 0,0 0 0 0 0,0 0 1 0 0,-1 0-1 0 0,1 0 0 0 0,0 0 0 0 0,0 0 1 0 0,0 0-1 0 0,0 0 0 0 0,0 0 0 0 0,0 0 1 0 0,0 0-1 0 0,0 0 0 0 0,0 0 0 0 0,0 0 0 0 0,0 0 1 0 0,0 0-1 0 0,-1 0 0 0 0,1 0 0 0 0,0 0 1 0 0,0 0-1 0 0,0 0 0 0 0,-2-14 85 0 0,0-20 2 0 0,31-369 479 0 0,-23-85 190 0 0,-7 299-106 0 0,1 188-654 0 0,0-33 243 0 0,1 31-171 0 0,0 4-18 0 0,1 16-43 0 0,0 4 0 0 0,-2 0 1 0 0,-2 32-1 0 0,0-26-1 0 0,-11 145 50 0 0,-3 81-25 0 0,15-210-31 0 0,-2 68-6 0 0,-21 136 1 0 0,-8-84 207 0 0,66-332 201 0 0,25-193-333 0 0,-48 261-7 0 0,-4-162 1 0 0,-8 199-5 0 0,-1-24 83 0 0,0 87-123 0 0,-2 7-19 0 0,-4 8-6 0 0,1 8-1 0 0,1 0 0 0 0,-7 42 0 0 0,4-17 7 0 0,-96 554 412 0 0,99-527-320 0 0,5 105 1 0 0,2-121-71 0 0,9 153 15 0 0,-6-181-38 0 0,1 0-1 0 0,1-1 1 0 0,1 1 0 0 0,22 54 0 0 0,-28-82-1 0 0,0 0 1 0 0,0 0-1 0 0,0-1 1 0 0,0 1 0 0 0,0 0-1 0 0,0 0 1 0 0,0-1-1 0 0,1 1 1 0 0,-1-1 0 0 0,0 1-1 0 0,1-1 1 0 0,-1 0 0 0 0,1 1-1 0 0,0-1 1 0 0,2 1-1 0 0,-3-2 1 0 0,0 1 0 0 0,0-1-1 0 0,0 0 1 0 0,0 0-1 0 0,0 0 1 0 0,0 0 0 0 0,0 0-1 0 0,0 0 1 0 0,0-1-1 0 0,0 1 1 0 0,0 0 0 0 0,0 0-1 0 0,0-1 1 0 0,0 1-1 0 0,0-1 1 0 0,0 1 0 0 0,-1-1-1 0 0,1 1 1 0 0,0-1-1 0 0,0 1 1 0 0,0-1 0 0 0,0 0-1 0 0,-1 1 1 0 0,1-1 0 0 0,0 0-1 0 0,-1 0 1 0 0,1 0-1 0 0,-1 0 1 0 0,2-1 0 0 0,3-7 9 0 0,0 0 1 0 0,-1-1-1 0 0,0 1 1 0 0,0-1 0 0 0,4-19-1 0 0,-2 6 2 0 0,50-211 92 0 0,-19-4-35 0 0,-35 223-68 0 0,15-142-73 0 0,-4-178 0 0 0,-17 269 94 0 0,4 66-26 0 0,0 0 1 0 0,0 0-1 0 0,0 1 0 0 0,-1-1 0 0 0,1 0 0 0 0,0 0 1 0 0,0 0-1 0 0,0 0 0 0 0,0 0 0 0 0,0 0 0 0 0,0 0 0 0 0,-1 0 1 0 0,1 0-1 0 0,0 0 0 0 0,0 0 0 0 0,0 0 0 0 0,0 0 1 0 0,0 1-1 0 0,-1-1 0 0 0,1 0 0 0 0,0 0 0 0 0,0 0 0 0 0,0 0 1 0 0,0-1-1 0 0,-1 1 0 0 0,1 0 0 0 0,0 0 0 0 0,0 0 1 0 0,0 0-1 0 0,0 0 0 0 0,0 0 0 0 0,-1 0 0 0 0,1 0 0 0 0,0 0 1 0 0,0 0-1 0 0,0 0 0 0 0,0 0 0 0 0,0 0 0 0 0,0-1 1 0 0,-1 1-1 0 0,1 0 0 0 0,0 0 0 0 0,0 0 0 0 0,0 0 0 0 0,0 0 1 0 0,0 0-1 0 0,0-1 0 0 0,0 1 0 0 0,0 0 0 0 0,0 0 1 0 0,0 0-1 0 0,0 0 0 0 0,0 0 0 0 0,0-1 0 0 0,0 1 1 0 0,0 0-1 0 0,0 0 0 0 0,0 0 0 0 0,0 0 0 0 0,0-1 0 0 0,0 1 1 0 0,0 0-1 0 0,0 0 0 0 0,0 0 0 0 0,0 0 0 0 0,0-1 1 0 0,-9 20-19 0 0,1 1 0 0 0,0-1 1 0 0,2 1-1 0 0,0 1 1 0 0,-3 23-1 0 0,-1 2 19 0 0,-94 422-8 0 0,33-125-8 0 0,57-276 18 0 0,4-22-20 0 0,2 1 0 0 0,-5 80 0 0 0,13-126 75 0 0,1-1-54 0 0,-1 0 1 0 0,1-1-1 0 0,-1 1 1 0 0,1 0-1 0 0,-1-1 0 0 0,1 1 1 0 0,0 0-1 0 0,0 0 1 0 0,0-1-1 0 0,0 1 1 0 0,-1 0-1 0 0,3-1 1 0 0,2-5 8 0 0,2-9 18 0 0,-2 0 1 0 0,1-1 0 0 0,4-30 0 0 0,-3 14 1 0 0,76-367 291 0 0,-72 318-260 0 0,-3 1-1 0 0,-7-163 1 0 0,-5 203-33 0 0,-2 0 1 0 0,-18-58 0 0 0,12 72-85 0 0,1 40-24 0 0,8-6 75 0 0,1 0 0 0 0,1 0 1 0 0,0 0-1 0 0,0 1 1 0 0,0-1-1 0 0,1 0 0 0 0,-1 1 1 0 0,3 8-1 0 0,-2 7-1 0 0,5 404 1 0 0,-1 58 19 0 0,-22-103-16 0 0,-5 148-1 0 0,23-268-58 0 0,0-261 83 0 0,0-8-13 0 0,-1-140 41 0 0,5-248-8 0 0,4 70-201 0 0,-13 352-73 0 0,0 28 214 0 0,23 266-76 0 0,-8-201 70 0 0,14 151-38 0 0,10 241 32 0 0,-27-215-110 0 0,-7-296-19 0 0,1-1 0 0 0,-1 1 0 0 0,0 0 0 0 0,1-1 0 0 0,-1 1 0 0 0,0 0 0 0 0,1-1 0 0 0,-1 1 0 0 0,1 0 0 0 0,-1-1 0 0 0,1 1 0 0 0,-1-1 0 0 0,1 1 0 0 0,0-1-1 0 0,-1 1 1 0 0,2-1 0 0 0,8 12-3694 0 0,-2 2-1301 0 0,-6-8 3003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7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34 242 40 0 0,'-4'-3'344'0'0,"1"0"0"0"0,0-1-1 0 0,0 1 1 0 0,0-1 0 0 0,1 0 0 0 0,-1 0-1 0 0,1 0 1 0 0,0 0 0 0 0,0 0 0 0 0,0-1 0 0 0,0 1-1 0 0,-1-8 1 0 0,3 9-42 0 0,0-1-1 0 0,0 1 1 0 0,1-1 0 0 0,-1 1-1 0 0,1 0 1 0 0,-1-1 0 0 0,1 1-1 0 0,0 0 1 0 0,1 0 0 0 0,-1-1-1 0 0,1 1 1 0 0,-1 0-1 0 0,1 0 1 0 0,0 1 0 0 0,0-1-1 0 0,0 0 1 0 0,0 0 0 0 0,5-3-1 0 0,5-6 234 0 0,1 0-1 0 0,1 1 0 0 0,0 0 0 0 0,0 1 1 0 0,1 1-1 0 0,0 1 0 0 0,1 0 0 0 0,0 0 1 0 0,0 2-1 0 0,1 0 0 0 0,-1 1 1 0 0,1 1-1 0 0,1 0 0 0 0,-1 1 0 0 0,0 1 1 0 0,1 1-1 0 0,-1 0 0 0 0,1 1 0 0 0,-1 1 1 0 0,28 5-1 0 0,-30-2-259 0 0,1 0 0 0 0,-1 1 0 0 0,0 1 0 0 0,0 0 0 0 0,-1 1 0 0 0,0 1 0 0 0,0 0 0 0 0,-1 1 0 0 0,0 0 0 0 0,0 1 0 0 0,19 20-1 0 0,-27-24-168 0 0,1 0 0 0 0,-1 0 0 0 0,-1 1 0 0 0,0-1 0 0 0,1 1 0 0 0,-2 0 0 0 0,1 0 0 0 0,-1 1 0 0 0,0-1 0 0 0,-1 0 0 0 0,0 1 0 0 0,0 0 0 0 0,0-1 0 0 0,-1 1 0 0 0,-1 0 0 0 0,1 0 0 0 0,-1 0 0 0 0,0 0 0 0 0,-1 0 0 0 0,0 0 0 0 0,0-1 0 0 0,-1 1 0 0 0,1 0 0 0 0,-2-1 0 0 0,-5 13 0 0 0,2-6-55 0 0,-1 0-1 0 0,-1-1 1 0 0,-1 0 0 0 0,1-1-1 0 0,-2 0 1 0 0,0 0-1 0 0,0-1 1 0 0,-1 0 0 0 0,-1-1-1 0 0,-12 9 1 0 0,-4 0-118 0 0,-1-1 1 0 0,-1-1-1 0 0,-47 19 0 0 0,32-22-96 0 0,44-13 119 0 0,9-2-77 0 0,67-7 120 0 0,1 3 1 0 0,-1 4-1 0 0,100 10 0 0 0,-110-1 76 0 0,-1 2-1 0 0,0 3 1 0 0,-1 3-1 0 0,78 31 1 0 0,-138-45-71 0 0,18 6 39 0 0,26 15-1 0 0,-42-20-20 0 0,0 0 0 0 0,0 0-1 0 0,0 1 1 0 0,0 0 0 0 0,-1 0 0 0 0,1 0 0 0 0,-1 0-1 0 0,0 1 1 0 0,-1 0 0 0 0,4 5 0 0 0,-6-8-6 0 0,0-1-1 0 0,0 1 1 0 0,0 0 0 0 0,-1 0 0 0 0,1 0-1 0 0,-1 0 1 0 0,0-1 0 0 0,1 1-1 0 0,-1 0 1 0 0,0 0 0 0 0,0 0 0 0 0,0 0-1 0 0,-1 0 1 0 0,1 0 0 0 0,0 0 0 0 0,-1 0-1 0 0,1 0 1 0 0,-1 0 0 0 0,1-1-1 0 0,-1 1 1 0 0,0 0 0 0 0,0 0 0 0 0,0-1-1 0 0,0 1 1 0 0,0-1 0 0 0,0 1 0 0 0,-1-1-1 0 0,1 1 1 0 0,0-1 0 0 0,-1 1-1 0 0,-2 1 1 0 0,-2 2 19 0 0,-1 0 0 0 0,1-1 0 0 0,-1 0 0 0 0,0 0 1 0 0,0 0-1 0 0,-11 3 0 0 0,-15 4-265 0 0,0-2 0 0 0,-1-1 0 0 0,0-2 0 0 0,0-1 0 0 0,-1-2 0 0 0,1-1 0 0 0,-1-2 0 0 0,-54-6 0 0 0,78 4-149 0 0,0 1-1 0 0,-18-7 0 0 0,6-4-1977 0 0,21 11 1744 0 0,1 0 0 0 0,-1 0 0 0 0,1 0 1 0 0,-1-1-1 0 0,1 1 0 0 0,0-1 0 0 0,0 1 0 0 0,0-1 0 0 0,0 1 0 0 0,-1-3 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0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15 122 736 0 0,'-4'-6'1205'0'0,"-6"-11"505"0"0,10 16-1342 0 0,0 0-1 0 0,0 0 0 0 0,0 0 1 0 0,0 1-1 0 0,0-1 1 0 0,0 0-1 0 0,0 0 1 0 0,0 0-1 0 0,0 0 1 0 0,0 1-1 0 0,1-1 0 0 0,-1 0 1 0 0,0 0-1 0 0,1 1 1 0 0,0-2-1 0 0,2-4 209 0 0,1 1-1 0 0,0 0 1 0 0,1 0-1 0 0,-1 1 1 0 0,1 0-1 0 0,0-1 1 0 0,0 1-1 0 0,1 1 1 0 0,-1-1-1 0 0,1 1 1 0 0,10-5-1 0 0,2 2 222 0 0,0 0-1 0 0,0 1 0 0 0,0 1 1 0 0,1 1-1 0 0,-1 1 1 0 0,1 0-1 0 0,0 1 0 0 0,-1 1 1 0 0,1 1-1 0 0,34 6 1 0 0,-30-2-389 0 0,-1 0 1 0 0,1 1 0 0 0,-1 2 0 0 0,-1 0-1 0 0,1 1 1 0 0,-1 1 0 0 0,-1 1 0 0 0,26 19-1 0 0,-31-19-115 0 0,-1 0-1 0 0,-1 1 1 0 0,0 1-1 0 0,19 24 1 0 0,-27-30-205 0 0,0-1-1 0 0,-1 1 1 0 0,0 0-1 0 0,0 0 1 0 0,-1 1 0 0 0,1-1-1 0 0,-2 1 1 0 0,1 0-1 0 0,-1 0 1 0 0,0 0 0 0 0,-1 0-1 0 0,2 13 1 0 0,-4-18-60 0 0,1 0 0 0 0,0 0 0 0 0,-1 0 1 0 0,1 1-1 0 0,-1-1 0 0 0,0 0 0 0 0,0 0 0 0 0,0 0 0 0 0,0 0 0 0 0,-1 0 1 0 0,1-1-1 0 0,-1 1 0 0 0,0 0 0 0 0,0-1 0 0 0,-3 4 0 0 0,1-1 0 0 0,-1-1 1 0 0,0 0-1 0 0,0 0 0 0 0,0-1 0 0 0,0 1 0 0 0,-1-1 0 0 0,-7 3 0 0 0,-3 0 0 0 0,0 0 0 0 0,0-2 1 0 0,0 0-1 0 0,-1 0 0 0 0,-16 0 1 0 0,-37 2-472 0 0,0-3 1 0 0,-81-6-1 0 0,114-1-2402 0 0,53-1-10421 0 0,-4 5 10716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7209 0 0,'32'-23'12190'0'0,"-11"16"-8302"0"0,-20 7-3098 0 0,2 1-41 0 0,1 1-638 0 0,0-1 0 0 0,-1 1 1 0 0,1 0-1 0 0,-1 1 0 0 0,1-1 1 0 0,-1 1-1 0 0,0-1 0 0 0,0 1 1 0 0,0 0-1 0 0,0 0 0 0 0,0 0 1 0 0,3 6-1 0 0,-2-2 340 0 0,1 1 0 0 0,-2 0 0 0 0,1 0 1 0 0,-1 0-1 0 0,4 14 0 0 0,-3-5 180 0 0,-1 0 0 0 0,-1 1 0 0 0,-1-1 1 0 0,0 0-1 0 0,-3 30 0 0 0,1-35-1522 0 0,0 0 1 0 0,-6 21-1 0 0,9-25-5165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46 836 0 0,'-25'-10'21943'0'0,"26"10"-21763"0"0,11-4 2932 0 0,22 2-1354 0 0,62 6 711 0 0,112-10 0 0 0,-26-15-2582 0 0,-158 15-4814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1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1 328 0 0,'-2'2'698'0'0,"0"-1"0"0"0,0 1 0 0 0,0 0-1 0 0,0 0 1 0 0,0 1 0 0 0,0-1 0 0 0,0 0 0 0 0,0 1 0 0 0,-2 4 2043 0 0,31 9 4780 0 0,4-11-3002 0 0,56 1-1 0 0,-6-8-1877 0 0,-13-5-5433 0 0,-4-4-6666 0 0,-49 8 6664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29 145 104 0 0,'-4'-1'991'0'0,"-21"-14"10390"0"0,29 13-9655 0 0,8-3-517 0 0,1 0 0 0 0,-1 0 0 0 0,1 1 0 0 0,22-3 0 0 0,61-5 1668 0 0,4-1-654 0 0,16-13-38 0 0,-99 20-1732 0 0,0 1 1 0 0,0-2-1 0 0,-1 0 1 0 0,26-17-1 0 0,-42 24-439 0 0,0 0 0 0 0,1 0 0 0 0,-1 0 0 0 0,0 0 0 0 0,0 0 0 0 0,0 0 0 0 0,1 0 0 0 0,-1 0 0 0 0,0 0 0 0 0,0 0 0 0 0,0 0 0 0 0,1 0 0 0 0,-1 0 1 0 0,0 0-1 0 0,0 0 0 0 0,0 0 0 0 0,1 0 0 0 0,-1 0 0 0 0,0 0 0 0 0,0 0 0 0 0,0 0 0 0 0,0 0 0 0 0,1 0 0 0 0,-1 0 0 0 0,0 0 0 0 0,0 0 0 0 0,0 0 0 0 0,1 0 0 0 0,-1 1 0 0 0,0-1 0 0 0,0 0 0 0 0,0 0 0 0 0,0 0 0 0 0,0 0 0 0 0,1 0 0 0 0,-1 1 0 0 0,0-1 0 0 0,0 0 0 0 0,0 0 0 0 0,0 0 0 0 0,0 0 0 0 0,0 1 0 0 0,0-1 0 0 0,0 0 0 0 0,0 0 0 0 0,0 0 0 0 0,0 1 0 0 0,0-1 0 0 0,0 0 0 0 0,0 0 0 0 0,0 0 0 0 0,0 1 0 0 0,0-1 0 0 0,0 0 0 0 0,0 23 197 0 0,-7 26-151 0 0,7-48-35 0 0,-5 36 137 0 0,1-1 0 0 0,2 1-1 0 0,2 0 1 0 0,1-1 0 0 0,2 1-1 0 0,1-1 1 0 0,17 64 0 0 0,-11-61 40 0 0,3 0 1 0 0,20 45-1 0 0,-2-4-202 0 0,-29-71 0 0 0,-5 0-26 0 0,0-7-26 0 0,0 0-1 0 0,0 0 1 0 0,0 0-1 0 0,0 0 1 0 0,0-1-1 0 0,0 1 1 0 0,-1-1-1 0 0,1 0 1 0 0,-5 2-1 0 0,-39 7-223 0 0,30-7 216 0 0,-184 37-217 0 0,184-37 312 0 0,10-2 75 0 0,0 0 1 0 0,0 0 0 0 0,0 1 0 0 0,1-1 0 0 0,-1 2 0 0 0,1-1 0 0 0,-1 1 0 0 0,-7 4 0 0 0,16-5 1 0 0,4 1-109 0 0,0 0-1 0 0,0-1 0 0 0,0 0 1 0 0,0 0-1 0 0,0-1 0 0 0,0 0 1 0 0,1 0-1 0 0,-1 0 0 0 0,7-1 0 0 0,67-2-5 0 0,-64 1 2 0 0,146-12 1 0 0,-132 13-2375 0 0,-25 1 1082 0 0,-1 0 1 0 0,0 0-1 0 0,0 1 1 0 0,0-1 0 0 0,6 4-1 0 0,10 4-2116 0 0,2-1 114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2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363 122 504 0 0,'2'-4'871'0'0,"0"0"1"0"0,0 1-1 0 0,0-1 1 0 0,0 0-1 0 0,-1 0 1 0 0,0 0-1 0 0,0-1 0 0 0,0 1 1 0 0,0 0-1 0 0,0 0 1 0 0,-1-1-1 0 0,0-4 0 0 0,0 7-654 0 0,0 1-1 0 0,-1 0 0 0 0,1-1 0 0 0,-1 1 1 0 0,1-1-1 0 0,-1 1 0 0 0,0 0 0 0 0,0 0 0 0 0,1-1 1 0 0,-1 1-1 0 0,0 0 0 0 0,0 0 0 0 0,0 0 1 0 0,0 0-1 0 0,0 0 0 0 0,-2-1 0 0 0,-18-13 2016 0 0,12 10-1636 0 0,-1 1 0 0 0,1 1 0 0 0,-1 0 0 0 0,1 0-1 0 0,-1 0 1 0 0,0 1 0 0 0,0 1 0 0 0,0 0 0 0 0,0 0 0 0 0,0 1-1 0 0,-1 0 1 0 0,-18 3 0 0 0,14 0-106 0 0,-1 0 0 0 0,1 1 0 0 0,-1 1 0 0 0,1 0 0 0 0,1 1 1 0 0,-1 1-1 0 0,-19 12 0 0 0,29-17-360 0 0,1 1 0 0 0,0 0 0 0 0,0 0-1 0 0,0 1 1 0 0,0-1 0 0 0,0 1 0 0 0,1 0 0 0 0,0 0 0 0 0,-1 0 0 0 0,1 0 0 0 0,1 1 0 0 0,-1-1 0 0 0,-3 10 0 0 0,5-10-49 0 0,0 0 0 0 0,0 0 0 0 0,1 0 0 0 0,-1 0 0 0 0,1 0 1 0 0,0 0-1 0 0,0 0 0 0 0,1-1 0 0 0,-1 1 0 0 0,1 0 0 0 0,0 0 0 0 0,0 0 0 0 0,0 0 0 0 0,0 0 1 0 0,1-1-1 0 0,0 1 0 0 0,0-1 0 0 0,3 6 0 0 0,2 0-81 0 0,-1-1 0 0 0,2 0 0 0 0,-1 0 0 0 0,1 0 0 0 0,0-1 0 0 0,0-1 0 0 0,1 1 0 0 0,0-1 0 0 0,0-1 0 0 0,18 8 0 0 0,-11-6 0 0 0,0 0 0 0 0,1-1 0 0 0,0-1 0 0 0,0-1 0 0 0,32 4 0 0 0,-41-7 0 0 0,0-1 0 0 0,0 0 0 0 0,0 0 0 0 0,0-1 0 0 0,0 0 0 0 0,0 0 0 0 0,0-1 0 0 0,0 0 0 0 0,-1 0 0 0 0,1-1 0 0 0,0 0 0 0 0,-1-1 0 0 0,0 1 0 0 0,0-1 0 0 0,0-1 0 0 0,0 1 0 0 0,-1-1 0 0 0,0 0 0 0 0,0-1 0 0 0,0 1 0 0 0,0-1 0 0 0,6-10 0 0 0,-10 14 0 0 0,-1 0 0 0 0,1-1 0 0 0,-1 1 0 0 0,0-1 0 0 0,0 1 0 0 0,0-1 0 0 0,0 0 0 0 0,0 1 0 0 0,-1-1 0 0 0,1 0 0 0 0,-1 0 0 0 0,0 1 0 0 0,1-1 0 0 0,-1 0 0 0 0,-1 0 0 0 0,1 0 0 0 0,0 1 0 0 0,-1-1 0 0 0,0-3 0 0 0,-1 2 0 0 0,0-1 0 0 0,0 1 0 0 0,0 1 0 0 0,-1-1 0 0 0,1 0 0 0 0,-1 1 0 0 0,0-1 0 0 0,0 1 0 0 0,0 0 0 0 0,-7-6 0 0 0,-6-2 0 0 0,1 1 0 0 0,-1 1 0 0 0,-1 1 0 0 0,-28-11 0 0 0,22 11-948 0 0,1 1 0 0 0,-1 1 0 0 0,0 1 1 0 0,-1 1-1 0 0,1 1 0 0 0,-1 1 0 0 0,1 1 0 0 0,-46 5 0 0 0,50-3-3094 0 0,2 0 582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4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35 198 164 0 0,'-35'-22'13813'0'0,"39"21"-12359"0"0,143-3 4735 0 0,-16 1-4391 0 0,52-16 77 0 0,-153 14-1533 0 0,0-1 1 0 0,-1-1 0 0 0,0-2-1 0 0,30-13 1 0 0,-51 18-269 0 0,0 0 1 0 0,-1-1 0 0 0,1 0 0 0 0,-1 0-1 0 0,0 0 1 0 0,0-1 0 0 0,-1 0-1 0 0,0-1 1 0 0,0 1 0 0 0,0-1-1 0 0,-1 0 1 0 0,7-13 0 0 0,-8 7 167 0 0,-11 13 61 0 0,5 2-278 0 0,0-1 1 0 0,1 0-1 0 0,-1 1 1 0 0,0-1 0 0 0,0 1-1 0 0,1-1 1 0 0,-1 1 0 0 0,1 0-1 0 0,0-1 1 0 0,-1 1 0 0 0,-1 3-1 0 0,-1 8 92 0 0,0 0 0 0 0,0-1 0 0 0,1 2 0 0 0,1-1-1 0 0,0 0 1 0 0,0 17 0 0 0,1 4 221 0 0,6 44 0 0 0,-1-51-153 0 0,1 1 1 0 0,1-1-1 0 0,1-1 1 0 0,2 1-1 0 0,20 42 1 0 0,76 118 615 0 0,-104-186-888 0 0,0 1 1 0 0,0 0-1 0 0,0 0 0 0 0,0-1 1 0 0,0 1-1 0 0,0 0 0 0 0,0 0 1 0 0,-1 0-1 0 0,1 0 1 0 0,-1 0-1 0 0,1 0 0 0 0,-1 0 1 0 0,0 3-1 0 0,0-4 53 0 0,-1 0 1 0 0,1 0-1 0 0,-1 0 0 0 0,0 0 1 0 0,1 0-1 0 0,-1-1 0 0 0,0 1 1 0 0,1 0-1 0 0,-1 0 0 0 0,0 0 1 0 0,0-1-1 0 0,0 1 1 0 0,0 0-1 0 0,0-1 0 0 0,0 1 1 0 0,0-1-1 0 0,0 1 0 0 0,0-1 1 0 0,0 1-1 0 0,0-1 0 0 0,0 0 1 0 0,0 0-1 0 0,0 0 0 0 0,-1 1 1 0 0,1-1-1 0 0,-1 0 0 0 0,-37 5-327 0 0,-51 0-1 0 0,42-3 246 0 0,-56 3-90 0 0,-201 19 85 0 0,292-20 440 0 0,18 1 298 0 0,23 0-109 0 0,151-3 547 0 0,-34-1-1390 0 0,-48 5-2692 0 0,-28 1-7472 0 0,-53-6 7485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21 816 0 0,'0'0'1424'0'0,"0"-3"188"0"0,4-14 13514 0 0,1 21-14546 0 0,-1 2 0 0 0,0-1 0 0 0,0 0 0 0 0,0 1 0 0 0,-1 0 0 0 0,1 0 0 0 0,-1 0 0 0 0,-1 0 0 0 0,4 10 0 0 0,16 69 2578 0 0,-9-30-1851 0 0,-4-31-1540 0 0,-1-1-3964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5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59 165 188 0 0,'-10'-6'461'0'0,"7"5"-96"0"0,0 0 1 0 0,-1-1-1 0 0,1 1 0 0 0,0-1 0 0 0,0 0 0 0 0,0 0 1 0 0,1 0-1 0 0,-1-1 0 0 0,0 1 0 0 0,1 0 0 0 0,-1-1 1 0 0,1 0-1 0 0,0 0 0 0 0,0 1 0 0 0,0-1 0 0 0,0 0 0 0 0,-1-6 1 0 0,3 8-181 0 0,0 0 1 0 0,0 0-1 0 0,0 0 1 0 0,0-1-1 0 0,0 1 0 0 0,0 0 1 0 0,1 0-1 0 0,-1 0 1 0 0,1 0-1 0 0,-1 0 1 0 0,1 0-1 0 0,-1 0 1 0 0,1 0-1 0 0,-1 0 1 0 0,1 0-1 0 0,0 0 1 0 0,0 0-1 0 0,1-1 1 0 0,15-13 1360 0 0,-3 7-778 0 0,0 0-1 0 0,0 2 0 0 0,1-1 1 0 0,-1 2-1 0 0,25-7 1 0 0,79-9 1990 0 0,-72 16-1927 0 0,0 2 0 0 0,0 1 1 0 0,0 3-1 0 0,0 2 0 0 0,0 1 0 0 0,-1 3 1 0 0,1 2-1 0 0,67 22 0 0 0,-101-27-600 0 0,-1 0 0 0 0,-1 2-1 0 0,1-1 1 0 0,-1 1 0 0 0,0 1 0 0 0,12 9-1 0 0,-17-12-98 0 0,-1 0-1 0 0,0 0 1 0 0,0 1-1 0 0,0-1 1 0 0,0 1-1 0 0,-1 0 1 0 0,0 0-1 0 0,0 0 0 0 0,0 1 1 0 0,0-1-1 0 0,-1 1 1 0 0,0 0-1 0 0,3 11 1 0 0,-5-12-72 0 0,0 0 1 0 0,0 0-1 0 0,0-1 0 0 0,0 1 1 0 0,-1 0-1 0 0,0 0 1 0 0,0 0-1 0 0,0 0 1 0 0,-1-1-1 0 0,1 1 0 0 0,-1 0 1 0 0,0-1-1 0 0,0 1 1 0 0,-1-1-1 0 0,1 0 0 0 0,-1 0 1 0 0,-7 7-1 0 0,1-1 8 0 0,0 0-1 0 0,-1-1 1 0 0,0-1-1 0 0,0 1 1 0 0,-17 8 0 0 0,1-3-30 0 0,0-1 0 0 0,-1-1 1 0 0,0-2-1 0 0,0 0 1 0 0,-1-2-1 0 0,-1-1 0 0 0,-37 4 1 0 0,24-6-291 0 0,-1-2 0 0 0,1-3-1 0 0,-1 0 1 0 0,-58-10 0 0 0,80 5-2267 0 0,21 5 2455 0 0,0 0 0 0 0,1 0 0 0 0,-1 0-1 0 0,0 0 1 0 0,0 1 0 0 0,0-1-1 0 0,0 0 1 0 0,0 0 0 0 0,0 0-1 0 0,0 0 1 0 0,0 0 0 0 0,0 0 0 0 0,1 0-1 0 0,-1 0 1 0 0,0 0 0 0 0,0 0-1 0 0,0 0 1 0 0,0 0 0 0 0,0 0-1 0 0,0 0 1 0 0,0 0 0 0 0,0-1 0 0 0,1 1-1 0 0,-1 0 1 0 0,0 0 0 0 0,0 0-1 0 0,0 0 1 0 0,0 0 0 0 0,0 0-1 0 0,0 0 1 0 0,0 0-322 0 0,1 0 322 0 0,-1-1 0 0 0,0 1 0 0 0,0 0-1 0 0,0 0 1 0 0,0 0 0 0 0,0 0-1 0 0,0 0 1 0 0,0 0 0 0 0,0 0-1 0 0,0 0 1 0 0,0 0 0 0 0,0-1 0 0 0,0 1-1 0 0,0 0 1 0 0,0 0 0 0 0,0 0-1 0 0,0 0 1 0 0,0 0 0 0 0,0 0-1 0 0,0 0 1 0 0,0 0 0 0 0,0-1 0 0 0,0 1-1 0 0,0 0 1 0 0,-1 0 0 0 0,1 0-1 0 0,0 0 1 0 0,0 0 0 0 0,0 0-65 0 0,39-5-7270 0 0,-35 5 7150 0 0,23-4-2595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14 828 0 0,'2'-2'1532'0'0,"-1"1"-1035"0"0,0 0 1 0 0,0 0-1 0 0,-1 0 1 0 0,1 0-1 0 0,0 1 1 0 0,0-1-1 0 0,0 0 1 0 0,0 0-1 0 0,1 1 1 0 0,-1-1-1 0 0,0 1 1 0 0,0-1 0 0 0,0 1-1 0 0,0-1 1 0 0,1 1-1 0 0,-1 0 1 0 0,0-1-1 0 0,0 1 1 0 0,0 0-1 0 0,1 0 1 0 0,-1 0-1 0 0,0 0 1 0 0,1 0-1 0 0,1 1 1 0 0,-2-1 11 0 0,0 1 1 0 0,0 0-1 0 0,0-1 1 0 0,0 1-1 0 0,0 0 0 0 0,0 0 1 0 0,-1-1-1 0 0,1 1 1 0 0,0 0-1 0 0,0 0 1 0 0,-1 0-1 0 0,1 0 0 0 0,0 2 1 0 0,6 14 663 0 0,31 127 5411 0 0,0-20-4227 0 0,-38-123-2491 0 0,1 0 0 0 0,-1 0 0 0 0,1 0 0 0 0,-1 0 0 0 0,1 0 0 0 0,0 0 0 0 0,-1 0 0 0 0,1 0 0 0 0,0-1 0 0 0,-1 1-1 0 0,1 0 1 0 0,0 0 0 0 0,0-1 0 0 0,0 1 0 0 0,0 0 0 0 0,0-1 0 0 0,0 1 0 0 0,0-1 0 0 0,0 1 0 0 0,0-1 0 0 0,0 1 0 0 0,1-1 0 0 0,15-4-4305 0 0,11-6-2677 0 0,-16 4 4131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8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526 112 444 0 0,'-3'-6'417'0'0,"0"-1"0"0"0,0 1 1 0 0,0 0-1 0 0,-1 0 0 0 0,0 1 0 0 0,-1-1 1 0 0,1 1-1 0 0,-1 0 0 0 0,0 0 0 0 0,0 0 0 0 0,0 1 1 0 0,-9-6-1 0 0,5 5 125 0 0,0 0 0 0 0,-1 1-1 0 0,1 0 1 0 0,-1 0 0 0 0,0 1 0 0 0,0 1 0 0 0,-17-3 0 0 0,9 3 10 0 0,0 1 1 0 0,0 0 0 0 0,1 2 0 0 0,-1 0-1 0 0,0 1 1 0 0,1 1 0 0 0,-1 0 0 0 0,1 2-1 0 0,-20 7 1 0 0,23-7-185 0 0,1 1 1 0 0,0 0-1 0 0,1 1 0 0 0,0 1 0 0 0,0 0 1 0 0,0 0-1 0 0,1 1 0 0 0,1 1 0 0 0,-1 0 1 0 0,-9 12-1 0 0,17-17-201 0 0,-1 0 1 0 0,0 0 0 0 0,1 1-1 0 0,0-1 1 0 0,0 1 0 0 0,1 0-1 0 0,0 0 1 0 0,0 0 0 0 0,0 0-1 0 0,1 0 1 0 0,0 1 0 0 0,0-1-1 0 0,0 0 1 0 0,1 0-1 0 0,0 1 1 0 0,0-1 0 0 0,0 1-1 0 0,1-1 1 0 0,0 0 0 0 0,1 0-1 0 0,-1 1 1 0 0,1-1 0 0 0,0 0-1 0 0,0 0 1 0 0,6 8 0 0 0,0 0-3 0 0,1-1 1 0 0,0 0-1 0 0,1 0 1 0 0,0-1 0 0 0,1-1-1 0 0,1 0 1 0 0,0 0 0 0 0,0-1-1 0 0,1 0 1 0 0,0-1 0 0 0,1-1-1 0 0,0 0 1 0 0,0-1-1 0 0,0-1 1 0 0,1 0 0 0 0,26 7-1 0 0,-20-8-70 0 0,0 0 0 0 0,0-1 0 0 0,1-2 0 0 0,0 0 0 0 0,-1-1 0 0 0,1-1 0 0 0,0-1 0 0 0,-1-1 0 0 0,1-1 0 0 0,-1-1 0 0 0,42-13 0 0 0,-59 16-110 0 0,1-1 0 0 0,-1 1 0 0 0,1-2 1 0 0,-1 1-1 0 0,0 0 0 0 0,0-1 0 0 0,0 0 0 0 0,0 0 1 0 0,0 0-1 0 0,-1 0 0 0 0,1 0 0 0 0,-1-1 1 0 0,0 0-1 0 0,0 1 0 0 0,0-1 0 0 0,0-1 1 0 0,-1 1-1 0 0,0 0 0 0 0,0 0 0 0 0,0-1 1 0 0,0 0-1 0 0,-1 1 0 0 0,2-6 0 0 0,-2 3-14 0 0,-1-1 0 0 0,0 1-1 0 0,0 0 1 0 0,0-1-1 0 0,-1 1 1 0 0,0 0-1 0 0,-1-1 1 0 0,0 1 0 0 0,0 0-1 0 0,0 0 1 0 0,-1 0-1 0 0,0 1 1 0 0,0-1 0 0 0,-7-9-1 0 0,0 0-49 0 0,-2 1 0 0 0,0 1 0 0 0,0 0-1 0 0,-2 0 1 0 0,0 1 0 0 0,0 1 0 0 0,-1 0 0 0 0,0 1-1 0 0,-1 1 1 0 0,-20-10 0 0 0,12 9-259 0 0,1 0 0 0 0,-2 2 0 0 0,1 0 0 0 0,-2 2 0 0 0,1 1 0 0 0,-49-5 0 0 0,73 10 252 0 0,-39 1-1413 0 0,38 0 1350 0 0,1 0 0 0 0,0 0 0 0 0,0 0 0 0 0,-1 1 0 0 0,1-1 0 0 0,0 0 0 0 0,0 1 0 0 0,-1-1 0 0 0,1 1 0 0 0,0-1 0 0 0,0 1 0 0 0,0 0 0 0 0,0-1 0 0 0,0 1 0 0 0,0 0 0 0 0,0 0 0 0 0,0 0 0 0 0,0 0 0 0 0,0-1 0 0 0,0 1 0 0 0,1 1 0 0 0,-1-1 0 0 0,0 0 0 0 0,1 0 0 0 0,-1 0 0 0 0,0 2 0 0 0,3 4-3643 0 0,5 3 2881 0 0,-6-9 267 0 0,9 10-1602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16 146 180 0 0,'-1'-3'1229'0'0,"-13"-33"22896"0"0,37 30-22929 0 0,0 0 1 0 0,1 2-1 0 0,26-2 1 0 0,37-7 1250 0 0,156-45-2447 0 0,-192 44-835 0 0,-38 16-2529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3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1 652 0 0,'0'0'354'0'0,"-1"0"0"0"0,1 1 0 0 0,-1-1 1 0 0,1 0-1 0 0,-1 0 0 0 0,1 1 0 0 0,-1-1 0 0 0,1 1 0 0 0,-1-1 0 0 0,1 0 0 0 0,-1 1 1 0 0,1-1-1 0 0,0 1 0 0 0,-1-1 0 0 0,1 1 0 0 0,0-1 0 0 0,-1 1 0 0 0,1-1 0 0 0,0 1 1 0 0,0-1-1 0 0,0 1 0 0 0,-1 0 0 0 0,1-1 0 0 0,0 1 0 0 0,0-1 0 0 0,0 1 0 0 0,0 0 1 0 0,0-1-1 0 0,0 1 0 0 0,0-1 0 0 0,0 1 0 0 0,0-1 0 0 0,0 1 0 0 0,1 0 0 0 0,-1 0 1 0 0,1 0 156 0 0,1 0 0 0 0,-1 0 1 0 0,1 0-1 0 0,-1 0 0 0 0,1-1 1 0 0,-1 1-1 0 0,1-1 1 0 0,-1 1-1 0 0,1-1 0 0 0,0 1 1 0 0,-1-1-1 0 0,4 0 1 0 0,55 0 5143 0 0,-58 0-5452 0 0,32-2 1437 0 0,59-5 3109 0 0,-81 5-6299 0 0,1-1 1 0 0,19-6 0 0 0,-28 7-1732 0 0,0 1 1761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21 60 0 0,'-7'-3'763'0'0,"-31"-15"21581"0"0,46 21-21024 0 0,52 19-137 0 0,1-3 0 0 0,0-2 0 0 0,2-4-1 0 0,0-2 1 0 0,0-3 0 0 0,98 1 0 0 0,-107-9-1183 0 0,-19 2 0 0 0,-21-1 0 0 0,-3 4 0 0 0,-6 3 0 0 0,-8 1 0 0 0,-14 11 0 0 0,0-1 0 0 0,-2-1 0 0 0,0-1 0 0 0,-41 30 0 0 0,34-27 0 0 0,-153 103 0 0 0,-21 15 0 0 0,195-135 0 0 0,-8 8 0 0 0,12-7 0 0 0,16-2-91 0 0,41-7-2883 0 0,3 0-7134 0 0,-35 5 6747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0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402 204 536 0 0,'2'-9'1310'0'0,"-1"0"1"0"0,-1 0-1 0 0,1-1 1 0 0,-1 1-1 0 0,-1 0 0 0 0,1 0 1 0 0,-2 0-1 0 0,1 0 1 0 0,-1 0-1 0 0,-6-15 1 0 0,6 20-946 0 0,0-1 0 0 0,0 1 0 0 0,0 0 0 0 0,0 0 0 0 0,-1 0 0 0 0,1 1 1 0 0,-1-1-1 0 0,0 0 0 0 0,0 1 0 0 0,-1 0 0 0 0,1 0 0 0 0,-1 0 1 0 0,0 0-1 0 0,1 1 0 0 0,-1-1 0 0 0,0 1 0 0 0,-1 0 0 0 0,1 0 0 0 0,0 0 1 0 0,0 1-1 0 0,-1-1 0 0 0,1 1 0 0 0,-6 0 0 0 0,-1 0 60 0 0,0 0-1 0 0,1 2 1 0 0,-1-1 0 0 0,0 1-1 0 0,1 1 1 0 0,-1 0 0 0 0,1 0-1 0 0,-1 1 1 0 0,1 1-1 0 0,-18 7 1 0 0,12-3-64 0 0,1 1-1 0 0,0 0 1 0 0,0 1-1 0 0,0 1 1 0 0,-21 21-1 0 0,30-26-256 0 0,0 0 0 0 0,0 1 0 0 0,1-1 1 0 0,0 1-1 0 0,0 1 0 0 0,1-1 0 0 0,0 1 0 0 0,0-1 0 0 0,1 1 0 0 0,0 0 0 0 0,-3 15 1 0 0,5-17-52 0 0,0 0 1 0 0,0 0 0 0 0,1 0 0 0 0,0 1 0 0 0,0-1 0 0 0,1 0 0 0 0,0 0-1 0 0,0 0 1 0 0,0 0 0 0 0,1 0 0 0 0,0 0 0 0 0,0 0 0 0 0,0-1 0 0 0,1 1-1 0 0,0 0 1 0 0,0-1 0 0 0,5 6 0 0 0,4 5-54 0 0,1-1 0 0 0,1-1 0 0 0,0-1 0 0 0,1 0 0 0 0,0 0 0 0 0,1-2 0 0 0,0 0 0 0 0,1 0 0 0 0,0-2 0 0 0,1 0 0 0 0,26 8 0 0 0,-18-7 0 0 0,2-2 0 0 0,-1-2 0 0 0,1 0 0 0 0,0-1 0 0 0,0-2 0 0 0,0-1 0 0 0,41-3 0 0 0,-58 0 0 0 0,0 0 0 0 0,0-1 0 0 0,-1 0 0 0 0,1-1 0 0 0,-1-1 0 0 0,1 1 0 0 0,-1-2 0 0 0,0 1 0 0 0,-1-1 0 0 0,1-1 0 0 0,-1 0 0 0 0,0 0 0 0 0,0-1 0 0 0,-1 0 0 0 0,8-8 0 0 0,-7 6 0 0 0,-1-1 0 0 0,0 0 0 0 0,-1 0 0 0 0,0-1 0 0 0,-1 0 0 0 0,0 0 0 0 0,-1-1 0 0 0,0 1 0 0 0,0-1 0 0 0,-1 0 0 0 0,-1 0 0 0 0,3-23 0 0 0,-5 27 1 0 0,0 1 0 0 0,-1-1 0 0 0,-1 1 0 0 0,1-1 0 0 0,-1 1 0 0 0,0-1 0 0 0,-1 1 0 0 0,1 0 0 0 0,-2 0 0 0 0,1 0 0 0 0,-1 0 0 0 0,-5-9 0 0 0,3 6 1 0 0,-2 0-1 0 0,0 1 1 0 0,0 0-1 0 0,0 0 1 0 0,-1 1 0 0 0,0 0-1 0 0,-14-10 1 0 0,4 5-18 0 0,-1 0 0 0 0,-1 2-1 0 0,0 0 1 0 0,0 1 0 0 0,-1 1 0 0 0,-1 1 0 0 0,-33-8 0 0 0,45 14-471 0 0,0 0 1 0 0,0 0 0 0 0,0 1 0 0 0,-1 1 0 0 0,1 0 0 0 0,-15 1-1 0 0,18 0-866 0 0,0 1-1 0 0,0-1 0 0 0,1 1 0 0 0,-1 1 0 0 0,1-1 0 0 0,-9 5 0 0 0,-5 5-2035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628 23 152 0 0,'-1'-2'778'0'0,"-1"0"0"0"0,1 0 1 0 0,-1 1-1 0 0,1-1 0 0 0,-1 1 0 0 0,0-1 1 0 0,1 1-1 0 0,-1-1 0 0 0,0 1 0 0 0,0 0 1 0 0,-2-1-1 0 0,2 1-373 0 0,0 0 0 0 0,0 1 0 0 0,0 0 1 0 0,0-1-1 0 0,0 1 0 0 0,0 0 0 0 0,0 0 1 0 0,0 0-1 0 0,0 0 0 0 0,0 0 0 0 0,-2 1 0 0 0,-3 1 129 0 0,0 0 0 0 0,0 0 1 0 0,1 1-1 0 0,-1 1 0 0 0,1-1 0 0 0,-9 6 0 0 0,-57 34 2015 0 0,-64 42 918 0 0,-96 80 1170 0 0,157-112-7504 0 0,69-47 359 0 0,2 7-6749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82 107 224 0 0,'-24'-15'7613'0'0,"24"15"-7346"0"0,-1 0-1 0 0,0 0 0 0 0,0 0 0 0 0,0-1 0 0 0,1 1 0 0 0,-1 0 1 0 0,0 0-1 0 0,0 0 0 0 0,0 1 0 0 0,0-1 0 0 0,1 0 0 0 0,-1 0 1 0 0,0 0-1 0 0,0 1 0 0 0,0-1 0 0 0,1 0 0 0 0,-1 1 0 0 0,0-1 1 0 0,1 1-1 0 0,-1-1 0 0 0,0 0 0 0 0,1 1 0 0 0,-2 0 1 0 0,1 1 127 0 0,0-1 1 0 0,0 1 0 0 0,0 0-1 0 0,0-1 1 0 0,0 1 0 0 0,1 0-1 0 0,-1-1 1 0 0,0 1 0 0 0,1 0-1 0 0,-1 3 1 0 0,0 6 1367 0 0,0 1-1 0 0,2 23 1 0 0,-1-19-102 0 0,0-9-1658 0 0,-1 17 2928 0 0,1-24-2903 0 0,0 0 0 0 0,0 0 0 0 0,0 0-1 0 0,0 0 1 0 0,0 0 0 0 0,0 0 0 0 0,0 1 0 0 0,0-1 0 0 0,0 0 0 0 0,0 0 0 0 0,0 0 0 0 0,-1 0-1 0 0,1 0 1 0 0,0 0 0 0 0,0 0 0 0 0,0 0 0 0 0,0 0 0 0 0,0 0 0 0 0,0 0 0 0 0,0 1 0 0 0,0-1 0 0 0,0 0-1 0 0,0 0 1 0 0,0 0 0 0 0,0 0 0 0 0,-1 0 0 0 0,1 0 0 0 0,0 0 0 0 0,0 0 0 0 0,0 0 0 0 0,0 0-1 0 0,0 0 1 0 0,0 0 0 0 0,0 0 0 0 0,0 0 0 0 0,-1 0 0 0 0,1 0 0 0 0,0 0 0 0 0,0 0 0 0 0,0 0-1 0 0,0 0 1 0 0,0 0 0 0 0,0 0 0 0 0,0 0 0 0 0,0 0 0 0 0,0 0 0 0 0,0 0 0 0 0,-1 0 0 0 0,1 0-1 0 0,0-1 1 0 0,0 1 0 0 0,0 0 0 0 0,0 0 0 0 0,-8-11 21 0 0,6 5-11 0 0,-1 0 0 0 0,1 0 1 0 0,0 0-1 0 0,0-1 0 0 0,1 1 0 0 0,0 0 0 0 0,0-1 0 0 0,0 1 0 0 0,1 0 1 0 0,0-1-1 0 0,0 1 0 0 0,1-1 0 0 0,-1 1 0 0 0,2 0 0 0 0,-1-1 1 0 0,0 1-1 0 0,1 0 0 0 0,1 0 0 0 0,-1 0 0 0 0,1 0 0 0 0,0 0 0 0 0,0 1 1 0 0,0-1-1 0 0,1 1 0 0 0,0 0 0 0 0,0 0 0 0 0,0 0 0 0 0,1 1 1 0 0,0-1-1 0 0,-1 1 0 0 0,2 0 0 0 0,-1 0 0 0 0,0 1 0 0 0,1 0 0 0 0,-1 0 1 0 0,1 0-1 0 0,0 0 0 0 0,0 1 0 0 0,0 0 0 0 0,1 0 0 0 0,-1 1 0 0 0,0 0 1 0 0,1 0-1 0 0,-1 0 0 0 0,0 1 0 0 0,13 1 0 0 0,-16-1-34 0 0,0 0 1 0 0,1 0-1 0 0,-1 1 0 0 0,0 0 0 0 0,0-1 0 0 0,0 1 0 0 0,1 0 0 0 0,-1 0 0 0 0,0 1 1 0 0,-1-1-1 0 0,1 1 0 0 0,0-1 0 0 0,0 1 0 0 0,-1 0 0 0 0,1 0 0 0 0,-1 0 1 0 0,1 1-1 0 0,-1-1 0 0 0,0 0 0 0 0,0 1 0 0 0,0 0 0 0 0,0-1 0 0 0,0 1 1 0 0,-1 0-1 0 0,1 0 0 0 0,1 5 0 0 0,-3-6-2 0 0,0 0 0 0 0,0 0 0 0 0,0 0 0 0 0,0 0 0 0 0,-1 0 0 0 0,1 0 0 0 0,0 0 0 0 0,-1 0 0 0 0,0 0 0 0 0,1 0 0 0 0,-1-1 0 0 0,0 1 0 0 0,0 0 0 0 0,0 0 0 0 0,0-1 0 0 0,0 1 0 0 0,-2 1 0 0 0,-23 24 10 0 0,6-11-94 0 0,-1-2 0 0 0,0 0 0 0 0,-1-2 0 0 0,0 0 0 0 0,-34 11 0 0 0,55-22-331 0 0,-13 3-463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133 727 584 0 0,'0'0'1298'0'0,"-2"-3"308"0"0,-2-4-384 0 0,0 0 0 0 0,0-1-1 0 0,1 1 1 0 0,0-1 0 0 0,0 0-1 0 0,1 0 1 0 0,-2-9 0 0 0,-7-67 4650 0 0,6 32-3939 0 0,-5-17 55 0 0,-32-189 2511 0 0,32 197-3384 0 0,7 41-542 0 0,0 0 0 0 0,-1 0-1 0 0,-11-32 1 0 0,14 51-666 0 0,1-2-827 0 0,1-4 1562 0 0,5 1-4732 0 0,10 5-3685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1 756 0 0,'-11'-1'4223'0'0,"-1"14"-1235"0"0,-3 14 156 0 0,4 5-1123 0 0,5-12-1029 0 0,2-8-407 0 0,-20 90 3057 0 0,19-71-2866 0 0,2 0 1 0 0,1 1-1 0 0,2 31 1 0 0,2-13-2944 0 0,-2-17-6813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16 197 472 0 0,'-3'-5'561'0'0,"1"-1"0"0"0,0 1 0 0 0,0-1 1 0 0,0 0-1 0 0,1 0 0 0 0,0 0 0 0 0,0 0 0 0 0,0-10 0 0 0,1 12-141 0 0,1 0-1 0 0,0 0 0 0 0,0-1 1 0 0,0 1-1 0 0,1 1 0 0 0,-1-1 0 0 0,1 0 1 0 0,0 0-1 0 0,0 0 0 0 0,0 1 1 0 0,1-1-1 0 0,-1 1 0 0 0,5-5 0 0 0,0 1 24 0 0,1 0-1 0 0,-1 1 1 0 0,1 0-1 0 0,0 0 0 0 0,0 0 1 0 0,1 1-1 0 0,0 1 1 0 0,0-1-1 0 0,0 1 0 0 0,0 1 1 0 0,1 0-1 0 0,-1 0 1 0 0,11-1-1 0 0,-2 1 58 0 0,0 1 0 0 0,0 1 1 0 0,1 0-1 0 0,-1 1 0 0 0,0 1 1 0 0,23 4-1 0 0,-17 0 17 0 0,0 0 0 0 0,1 2 0 0 0,-2 1-1 0 0,40 18 1 0 0,-52-20-296 0 0,1 0-1 0 0,-1 1 0 0 0,0 1 0 0 0,-1-1 0 0 0,1 2 0 0 0,-2-1 1 0 0,1 1-1 0 0,-1 1 0 0 0,-1 0 0 0 0,13 18 0 0 0,-17-21-110 0 0,-1-1-1 0 0,0 1 0 0 0,0 0 0 0 0,0 0 0 0 0,-1 0 1 0 0,0 0-1 0 0,-1 0 0 0 0,1 1 0 0 0,-1-1 1 0 0,0 10-1 0 0,-1-11-55 0 0,-1-1 0 0 0,1 1 0 0 0,-1-1-1 0 0,0 0 1 0 0,0 1 0 0 0,0-1 0 0 0,-1 0 0 0 0,0 0 0 0 0,0 0 0 0 0,0 0 0 0 0,-1 0 0 0 0,1 0 0 0 0,-1 0 0 0 0,-6 6 0 0 0,1-2-26 0 0,-1-1 1 0 0,0 0-1 0 0,0 0 0 0 0,-1-1 1 0 0,0-1-1 0 0,0 1 1 0 0,-1-1-1 0 0,0-1 1 0 0,0 0-1 0 0,0-1 1 0 0,0 0-1 0 0,-1 0 1 0 0,0-1-1 0 0,-13 1 1 0 0,-10 0-862 0 0,-1-2 0 0 0,1-1 0 0 0,-56-7 0 0 0,75 2 152 0 0,8 0-1667 0 0,21-11-8722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8 0 0,'10'-46'10500'0'0,"-10"46"-10374"0"0,0-1 0 0 0,0 1 0 0 0,1 0 0 0 0,-1 0 0 0 0,0 0 0 0 0,0-1 0 0 0,1 0 1260 0 0,-1 1-1260 0 0,0 0 0 0 0,0 0 0 0 0,1-1 0 0 0,-1 1 0 0 0,0 0 0 0 0,0 0 0 0 0,0 0 0 0 0,0 0 0 0 0,1 0 0 0 0,-1 0 0 0 0,0 0 0 0 0,0 0 0 0 0,0 0 0 0 0,1 0 0 0 0,-1 0 0 0 0,0 0 0 0 0,0 0 0 0 0,0 0 0 0 0,0 0 0 0 0,1 0 0 0 0,-1 0 0 0 0,0 0 0 0 0,0 0 0 0 0,0 0 0 0 0,2 2 1260 0 0,-2-2-1260 0 0,10 7 3042 0 0,-5-1-2973 0 0,-1 1 451 0 0,0 0 0 0 0,0-1 1 0 0,-1 1-1 0 0,0 1 0 0 0,0-1 1 0 0,-1 0-1 0 0,0 1 0 0 0,2 13 1 0 0,0-3 190 0 0,36 161 4230 0 0,-33-161-4930 0 0,0 3-5117 0 0,8-19-4597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8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7569 0 0,'6'-11'2360'0'0,"0"1"1"0"0,1 0-1 0 0,0 0 0 0 0,16-16 1 0 0,-21 24-2147 0 0,0 0 0 0 0,1 0 0 0 0,-1 0 0 0 0,1 0 1 0 0,-1 0-1 0 0,1 1 0 0 0,-1-1 0 0 0,1 1 0 0 0,0 0 0 0 0,0 0 0 0 0,-1 0 0 0 0,1 0 1 0 0,0 1-1 0 0,0-1 0 0 0,0 1 0 0 0,0-1 0 0 0,0 1 0 0 0,0 0 0 0 0,0 0 0 0 0,0 1 1 0 0,0-1-1 0 0,0 0 0 0 0,0 1 0 0 0,0 0 0 0 0,4 1 0 0 0,8 6 105 0 0,0-1-1 0 0,0 2 0 0 0,-1 0 1 0 0,0 1-1 0 0,-1 0 0 0 0,0 1 1 0 0,0 0-1 0 0,13 17 0 0 0,81 112 1326 0 0,-92-118-1390 0 0,11 19 508 0 0,39 84-1 0 0,-41-75-730 0 0,-17-39-1763 0 0,-7-19-1537 0 0,-12-24-733 0 0,-18-10-2461 0 0,6 10 3755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358 136 452 0 0,'1'-4'389'0'0,"0"0"1"0"0,0 1-1 0 0,0-1 0 0 0,0 0 1 0 0,-1 0-1 0 0,0 0 0 0 0,0 1 1 0 0,0-1-1 0 0,0 0 0 0 0,0 0 1 0 0,-1 0-1 0 0,1 1 0 0 0,-1-1 1 0 0,0 0-1 0 0,0 1 0 0 0,-1-1 1 0 0,1 0-1 0 0,-1 1 0 0 0,0 0 1 0 0,0-1-1 0 0,0 1 0 0 0,0 0 1 0 0,0 0-1 0 0,-1 0 0 0 0,0 0 1 0 0,1 1-1 0 0,-1-1 0 0 0,0 1 1 0 0,0-1-1 0 0,0 1 0 0 0,-5-2 1 0 0,-1-1 170 0 0,0 1 0 0 0,1 1 1 0 0,-1-1-1 0 0,-1 2 1 0 0,1-1-1 0 0,0 1 0 0 0,-1 0 1 0 0,1 1-1 0 0,-1 0 1 0 0,-16 1-1 0 0,14 2-77 0 0,0-1 0 0 0,0 2 1 0 0,0 0-1 0 0,0 0 0 0 0,0 1 0 0 0,0 0 0 0 0,1 1 1 0 0,-21 12-1 0 0,27-14-284 0 0,0 0 0 0 0,0 0-1 0 0,1 0 1 0 0,-1 1 0 0 0,1 0 0 0 0,0-1 0 0 0,0 2 0 0 0,0-1 0 0 0,1 0 0 0 0,-1 1 0 0 0,1-1-1 0 0,0 1 1 0 0,0 0 0 0 0,1 0 0 0 0,-1 1 0 0 0,1-1 0 0 0,0 0 0 0 0,1 1 0 0 0,-1-1-1 0 0,1 1 1 0 0,0 7 0 0 0,1-9-90 0 0,1 1 0 0 0,0 0 1 0 0,0 0-1 0 0,0-1 0 0 0,1 1 0 0 0,-1-1 0 0 0,1 1 0 0 0,1-1 0 0 0,-1 1 0 0 0,0-1 0 0 0,1 0 0 0 0,0 0 0 0 0,0-1 1 0 0,0 1-1 0 0,0 0 0 0 0,1-1 0 0 0,5 5 0 0 0,5 2 99 0 0,0 1 0 0 0,0-2-1 0 0,24 12 1 0 0,-18-11 1 0 0,1-1-1 0 0,0-1 0 0 0,31 8 1 0 0,-41-13-230 0 0,0-1 0 0 0,0 0 1 0 0,1-1-1 0 0,-1 0 0 0 0,0-1 0 0 0,0 0 0 0 0,1-1 1 0 0,18-3-1 0 0,-26 3-15 0 0,0 0 1 0 0,0-1-1 0 0,0 0 1 0 0,0 1-1 0 0,0-1 1 0 0,0 0 0 0 0,0-1-1 0 0,0 1 1 0 0,-1-1-1 0 0,1 1 1 0 0,-1-1-1 0 0,0 0 1 0 0,0-1-1 0 0,0 1 1 0 0,0 0-1 0 0,-1-1 1 0 0,1 0-1 0 0,-1 1 1 0 0,0-1-1 0 0,0 0 1 0 0,0 0-1 0 0,-1 0 1 0 0,1 0-1 0 0,1-8 1 0 0,-2 6 9 0 0,-1 0 1 0 0,1 0-1 0 0,-1 0 0 0 0,0 0 1 0 0,0-1-1 0 0,0 1 0 0 0,-1 0 1 0 0,0 0-1 0 0,-1 0 0 0 0,1 0 0 0 0,-1 0 1 0 0,0 0-1 0 0,-1 0 0 0 0,1 1 1 0 0,-1-1-1 0 0,-6-8 0 0 0,-1 2-22 0 0,1 1 0 0 0,-2 1-1 0 0,0-1 1 0 0,0 2-1 0 0,-1-1 1 0 0,0 2 0 0 0,0-1-1 0 0,-1 2 1 0 0,0 0-1 0 0,0 0 1 0 0,-28-8 0 0 0,-2 7-841 0 0,40 8 608 0 0,0 0 1 0 0,1 0-1 0 0,-1 0 1 0 0,0 0-1 0 0,1 1 1 0 0,-1-1-1 0 0,0 1 1 0 0,1-1-1 0 0,-1 1 1 0 0,1 0-1 0 0,-1 0 1 0 0,1 0-1 0 0,-4 3 1 0 0,6 5-7054 0 0,0-6 6310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55:4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102 266 844 0 0,'0'0'10064'0'0,"-2"5"-8018"0"0,-10 30 3301 0 0,-1 0-1 0 0,-29 51 1 0 0,42-85-5277 0 0,0 0 1 0 0,0 0-1 0 0,-1-1 1 0 0,1 1-1 0 0,0 0 0 0 0,-1-1 1 0 0,1 1-1 0 0,0 0 1 0 0,-1-1-1 0 0,1 1 0 0 0,-1-1 1 0 0,1 1-1 0 0,-1-1 1 0 0,1 1-1 0 0,-1-1 0 0 0,0 1 1 0 0,1-1-1 0 0,-1 1 1 0 0,1-1-1 0 0,-1 0 0 0 0,0 1 1 0 0,0-1-1 0 0,1 0 1 0 0,-1 0-1 0 0,0 1 0 0 0,1-1 1 0 0,-1 0-1 0 0,0 0 1 0 0,0 0-1 0 0,1 0 0 0 0,-1 0 1 0 0,0 0-1 0 0,0 0 1 0 0,1 0-1 0 0,-1 0 0 0 0,-1-1 1 0 0,1 0-25 0 0,0 1-1 0 0,1-1 1 0 0,-1 0 0 0 0,0 0 0 0 0,0 0 0 0 0,0 0-1 0 0,1-1 1 0 0,-1 1 0 0 0,1 0 0 0 0,-1 0-1 0 0,1 0 1 0 0,-1-1 0 0 0,1 1 0 0 0,0 0 0 0 0,-1 0-1 0 0,1-1 1 0 0,0 1 0 0 0,0 0 0 0 0,0 0 0 0 0,0-2-1 0 0,0 0-36 0 0,1 1 0 0 0,-1-1 0 0 0,0 1 0 0 0,1-1 0 0 0,0 1 0 0 0,0-1 0 0 0,0 1 0 0 0,0-1 0 0 0,0 1 0 0 0,0 0 0 0 0,0 0 0 0 0,1 0 0 0 0,-1 0 0 0 0,1 0 0 0 0,0 0 0 0 0,-1 0 0 0 0,1 0 0 0 0,0 0 0 0 0,0 1 0 0 0,0-1 0 0 0,0 1 0 0 0,3-2 0 0 0,-3 3-9 0 0,-1-1 0 0 0,1 1 0 0 0,0-1 0 0 0,-1 1 0 0 0,1 0 0 0 0,0-1 0 0 0,-1 1 0 0 0,1 0 0 0 0,0 0 0 0 0,-1 0 0 0 0,1 1 0 0 0,0-1 0 0 0,-1 0 0 0 0,1 1 0 0 0,0-1 0 0 0,-1 1 0 0 0,1-1 0 0 0,0 1 0 0 0,-1 0 0 0 0,2 0 0 0 0,2 2 0 0 0,143 64 0 0 0,18 7 0 0 0,-144-66 0 0 0,-1-2 0 0 0,1 0 0 0 0,0-1 0 0 0,1-1 0 0 0,43 1 0 0 0,-61-5 0 0 0,-1 0 0 0 0,0 0 0 0 0,0 0 0 0 0,0 0 0 0 0,1-1 0 0 0,-1 0 0 0 0,0 0 0 0 0,0 0 0 0 0,0 0 0 0 0,0-1 0 0 0,0 1 0 0 0,-1-1 0 0 0,1 0 0 0 0,0 0 0 0 0,-1-1 0 0 0,1 1 0 0 0,-1-1 0 0 0,0 1 0 0 0,0-1 0 0 0,0 0 0 0 0,0-1 0 0 0,-1 1 0 0 0,1 0 0 0 0,-1-1 0 0 0,1 1 0 0 0,-1-1 0 0 0,-1 0 0 0 0,1 1 0 0 0,0-1 0 0 0,-1 0 0 0 0,0 0 0 0 0,0 0 0 0 0,1-6 0 0 0,2-12 0 0 0,-2 1 0 0 0,0-1 0 0 0,-2 1 0 0 0,0-1 0 0 0,-1 0 0 0 0,-1 1 0 0 0,-2 0 0 0 0,0-1 0 0 0,-1 1 0 0 0,0 1 0 0 0,-2-1 0 0 0,-1 1 0 0 0,0 0 0 0 0,-2 1 0 0 0,0-1 0 0 0,-1 2 0 0 0,-21-27 0 0 0,21 29 10 0 0,7 11-18 0 0,1 0-1 0 0,0 1 0 0 0,-1-1 1 0 0,0 1-1 0 0,0 0 0 0 0,0 0 1 0 0,0 0-1 0 0,-1 0 1 0 0,-7-4-1 0 0,11 7-478 0 0,2 8-584 0 0,0 0 0 0 0,1 0 0 0 0,0-1 0 0 0,0 1 0 0 0,0-1 0 0 0,1 0 0 0 0,0 0 0 0 0,1 0 0 0 0,-1 0 0 0 0,8 9 0 0 0,15 20-2430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1:23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90 100 0 0,'-28'-32'19274'0'0,"28"32"-19112"0"0,6-7 3756 0 0,0 5-4423 0 0,141-9 5419 0 0,-15 1-3370 0 0,-106 7-1346 0 0,123-20 718 0 0,-119 22-3691 0 0,-20 1 131 0 0,-10 0 2503 0 0,0 0 1 0 0,1 1-1 0 0,-1-1 1 0 0,0 0-1 0 0,1 0 1 0 0,-1 0-1 0 0,0 0 1 0 0,1 1-1 0 0,-1-1 1 0 0,0 0-1 0 0,0 0 1 0 0,1 1-1 0 0,-1-1 1 0 0,0 0-1 0 0,0 0 0 0 0,1 1 1 0 0,-1-1-1 0 0,0 0 1 0 0,0 1-1 0 0,0-1 1 0 0,0 0-1 0 0,0 1 1 0 0,1-1-1 0 0,-1 0 1 0 0,0 1-1 0 0,0-1 1 0 0,0 0-1 0 0,0 1 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1:24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17 204 0 0,'-44'20'14721'0'0,"78"-12"-9730"0"0,173-21 3487 0 0,-126 3-6285 0 0,-47 2-3682 0 0,-10 2-3132 0 0,-1-1-4297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1:2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39 131 276 0 0,'-2'-4'410'0'0,"-20"-70"6462"0"0,8 25 5975 0 0,14 49-12727 0 0,1-1 1 0 0,-1 1-1 0 0,0 0 0 0 0,1-1 0 0 0,-1 1 1 0 0,1 0-1 0 0,0-1 0 0 0,-1 1 0 0 0,1 0 1 0 0,-1 0-1 0 0,1 0 0 0 0,-1-1 0 0 0,1 1 1 0 0,-1 0-1 0 0,1 0 0 0 0,0 0 0 0 0,-1 0 1 0 0,1 0-1 0 0,-1 0 0 0 0,1 0 0 0 0,0 0 1 0 0,-1 1-1 0 0,1-1 0 0 0,-1 0 0 0 0,1 0 1 0 0,-1 0-1 0 0,2 1 0 0 0,15 5 909 0 0,-16-6-1091 0 0,227 65 4494 0 0,-182-56-4027 0 0,1-1 1 0 0,90 1-1 0 0,-82-11-259 0 0,-30 1-175 0 0,44 2 0 0 0,-68-1 3 0 0,0 0 1 0 0,0 0-1 0 0,1 0 0 0 0,-1 1 1 0 0,0-1-1 0 0,1 0 0 0 0,-1 0 1 0 0,0 1-1 0 0,0-1 0 0 0,1 1 1 0 0,-1-1-1 0 0,0 1 0 0 0,0 0 1 0 0,0-1-1 0 0,0 1 0 0 0,0 0 1 0 0,0 0-1 0 0,0 0 1 0 0,0 0-1 0 0,0 0 0 0 0,0 0 1 0 0,0 0-1 0 0,-1 0 0 0 0,1 0 1 0 0,0 0-1 0 0,-1 0 0 0 0,1 0 1 0 0,-1 1-1 0 0,1 0 1 0 0,0 1-5 0 0,-1 1 1 0 0,0-1 0 0 0,0 0 0 0 0,-1 0 0 0 0,1 0 0 0 0,-1 1 0 0 0,0-1 0 0 0,1 0 0 0 0,-1 0 0 0 0,-1 0 0 0 0,-1 4 0 0 0,-9 17-27 0 0,0 0 0 0 0,-2-1-1 0 0,-1-1 1 0 0,-17 22-1 0 0,-78 78 103 0 0,72-81 29 0 0,-3 3 76 0 0,-143 163 1457 0 0,167-180-414 0 0,16-27-889 0 0,1 2-84 0 0,0-2-277 0 0,0 1 1 0 0,0-1-1 0 0,0 0 0 0 0,0 1 0 0 0,0-1 1 0 0,1 1-1 0 0,-1-1 0 0 0,0 0 0 0 0,0 1 1 0 0,0-1-1 0 0,1 0 0 0 0,-1 1 0 0 0,0-1 1 0 0,1 0-1 0 0,-1 1 0 0 0,0-1 0 0 0,1 0 1 0 0,-1 0-1 0 0,0 1 0 0 0,1-1 1 0 0,-1 0-1 0 0,0 0 0 0 0,1 0 0 0 0,-1 0 1 0 0,1 0-1 0 0,-1 1 0 0 0,1-1 0 0 0,-1 0 1 0 0,0 0-1 0 0,1 0 0 0 0,-1 0 0 0 0,1 0 1 0 0,-1 0-1 0 0,0 0 0 0 0,1 0 0 0 0,-1-1 1 0 0,1 1-1 0 0,-1 0 0 0 0,1 0 1 0 0,-1 0-1 0 0,0 0 0 0 0,1 0 0 0 0,0-1 1 0 0,13-2-2950 0 0,5-2-4913 0 0,-8 1 4611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4:45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21 120 0 0,'-5'-3'518'0'0,"-1"0"-1"0"0,0 0 1 0 0,-1 1 0 0 0,1 0 0 0 0,0 0-1 0 0,-1 0 1 0 0,1 1 0 0 0,-1 0-1 0 0,0 0 1 0 0,1 1 0 0 0,-1-1 0 0 0,0 2-1 0 0,-7 0 1 0 0,5 1-52 0 0,-1 0-1 0 0,1 0 1 0 0,1 1 0 0 0,-1 0 0 0 0,0 1-1 0 0,1 0 1 0 0,0 0 0 0 0,-13 9 0 0 0,2 2 155 0 0,0 2 0 0 0,1-1 1 0 0,0 2-1 0 0,2 0 0 0 0,0 2 0 0 0,-18 27 1 0 0,9-7 5 0 0,2 1 0 0 0,2 1-1 0 0,2 2 1 0 0,1 0 0 0 0,2 0 0 0 0,3 2 0 0 0,1 0 0 0 0,2 0 0 0 0,3 1-1 0 0,1 0 1 0 0,3 0 0 0 0,1 0 0 0 0,8 76 0 0 0,1-57 507 0 0,28 117 0 0 0,-23-141-421 0 0,1 0-1 0 0,3-1 1 0 0,36 69-1 0 0,-39-84-349 0 0,31 48 1115 0 0,-32-57-2977 0 0,-5-6-1994 0 0,0-1-4164 0 0,-3-4 4403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4:4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9 319 184 0 0,'-9'-19'14656'0'0,"9"19"-14487"0"0,13 7 6759 0 0,0 5-8247 0 0,76 82 6568 0 0,191 158 0 0 0,-267-241-4996 0 0,37 27 658 0 0,-46-35-857 0 0,1 0 0 0 0,0 0 0 0 0,0 0 0 0 0,0-1 0 0 0,0 0 1 0 0,0 0-1 0 0,0 0 0 0 0,7 1 0 0 0,-11-3-54 0 0,0 0 0 0 0,0 0 0 0 0,0 1 0 0 0,0-1 0 0 0,0 0 0 0 0,0 0 0 0 0,0 0 0 0 0,0 0 0 0 0,0-1 0 0 0,0 1 0 0 0,0 0 0 0 0,0 0 0 0 0,0 0 0 0 0,0-1 0 0 0,0 1 0 0 0,0-1 0 0 0,0 1 0 0 0,0-1 0 0 0,-1 1 0 0 0,1-1 0 0 0,0 1 0 0 0,1-2 0 0 0,0 0 0 0 0,8-5 0 0 0,-1-1 0 0 0,-1 0 0 0 0,1 0 0 0 0,-1-1 0 0 0,-1 0 0 0 0,0 0 0 0 0,0 0 0 0 0,10-20 0 0 0,-3 7 0 0 0,13-20 0 0 0,158-222 0 0 0,-126 192 0 0 0,78-100 0 0 0,-125 154 36 0 0,-8 12-79 0 0,0 0 0 0 0,0 0 1 0 0,1 0-1 0 0,-1 1 0 0 0,11-9 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5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51 836 0 0,'-23'-16'21431'0'0,"47"20"-20758"0"0,25 5 255 0 0,1-3 0 0 0,94 1 0 0 0,-115-8-1075 0 0,-1-1 1 0 0,1-1-1 0 0,-1-2 1 0 0,0-1-1 0 0,0-1 1 0 0,30-12-1 0 0,-48 14 93 0 0,-6 3 96 0 0,0 0 0 0 0,0 0 1 0 0,0 1-1 0 0,0-1 0 0 0,0 1 0 0 0,5-1 1 0 0,-9 2-26 0 0,1 0 0 0 0,-1 1 0 0 0,1-1 0 0 0,-1 0 0 0 0,1 1 0 0 0,-1-1 0 0 0,1 1-1 0 0,-1-1 1 0 0,0 1 0 0 0,1-1 0 0 0,-1 1 0 0 0,0-1 0 0 0,1 1 0 0 0,-1-1 0 0 0,0 1 0 0 0,0 0 0 0 0,1-1 0 0 0,-1 1 0 0 0,0-1 0 0 0,0 1 0 0 0,0 0 0 0 0,0-1 0 0 0,0 1 0 0 0,0 0 0 0 0,0-1 0 0 0,0 1 0 0 0,0-1 0 0 0,0 1 0 0 0,0 0 0 0 0,-1-1 0 0 0,1 1 0 0 0,0-1 0 0 0,0 1 0 0 0,0 0 0 0 0,-1 0 0 0 0,-8 37 344 0 0,-23 131 754 0 0,28-142-922 0 0,2 0 1 0 0,0 0 0 0 0,2 1 0 0 0,4 32 0 0 0,-2-52-486 0 0,-1 0 0 0 0,1 0 0 0 0,5 14 1 0 0,-1-8-3269 0 0,2 0-4020 0 0,-5-9 4892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5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26 138 544 0 0,'-4'-1'762'0'0,"3"1"-501"0"0,0 0-1 0 0,0 0 1 0 0,0 0 0 0 0,1 0-1 0 0,-1-1 1 0 0,0 1-1 0 0,0 0 1 0 0,0 0 0 0 0,0-1-1 0 0,0 1 1 0 0,0 0-1 0 0,0-1 1 0 0,1 1-1 0 0,-1-1 1 0 0,0 0 0 0 0,0 1-1 0 0,1-1 1 0 0,-1 1-1 0 0,0-1 1 0 0,1 0 0 0 0,-1 0-1 0 0,0 1 1 0 0,1-1-1 0 0,-2-4 4089 0 0,5 1-2589 0 0,4-3-848 0 0,1 1 0 0 0,-1 0 0 0 0,2 0 0 0 0,-1 0 0 0 0,1 1 0 0 0,0 1 0 0 0,0-1 0 0 0,0 1 0 0 0,0 1 0 0 0,13-4 0 0 0,106-20 4189 0 0,-81 20-4327 0 0,25-5-3637 0 0,-24 3-7889 0 0,-34 5 8016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6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99 568 0 0,'2'-3'628'0'0,"-1"0"0"0"0,1 1 0 0 0,1-1 0 0 0,-1 1 0 0 0,0-1-1 0 0,1 1 1 0 0,-1 0 0 0 0,1 0 0 0 0,-1 0 0 0 0,1 0 0 0 0,0 0 0 0 0,0 0 0 0 0,0 1 0 0 0,5-2-1 0 0,51-15 3700 0 0,-43 14-2805 0 0,162-37 7417 0 0,-156 40-7555 0 0,-22 1-1378 0 0,0 0 0 0 0,0 0-1 0 0,0 0 1 0 0,0 0 0 0 0,0 0 0 0 0,0 0-1 0 0,1 0 1 0 0,-1 0 0 0 0,0 0 0 0 0,0 0-1 0 0,0 1 1 0 0,0-1 0 0 0,0 0-1 0 0,0 0 1 0 0,0 0 0 0 0,0 0 0 0 0,0 0-1 0 0,0 0 1 0 0,0 0 0 0 0,0 1 0 0 0,0-1-1 0 0,0 0 1 0 0,0 0 0 0 0,0 0-1 0 0,0 0 1 0 0,0 0 0 0 0,0 0 0 0 0,0 1-1 0 0,0-1 1 0 0,0 0 0 0 0,0 0 0 0 0,0 0-1 0 0,0 0 1 0 0,0 0 0 0 0,0 0-1 0 0,0 0 1 0 0,0 1 0 0 0,0-1 0 0 0,0 0-1 0 0,0 0 1 0 0,0 0 0 0 0,-1 0-1 0 0,1 0 1 0 0,0 0 0 0 0,0 0 0 0 0,0 0-1 0 0,0 0 1 0 0,0 0 0 0 0,0 1 0 0 0,0-1-1 0 0,0 0 1 0 0,-1 0 0 0 0,1 0-1 0 0,0 0 1 0 0,0 0 0 0 0,0 0 0 0 0,0 0-1 0 0,0 0 1 0 0,0 0 0 0 0,-1 0 0 0 0,-25 14-70 0 0,-75 26 5 0 0,56-24-16 0 0,-71 37 0 0 0,115-52 74 0 0,-1 0 1 0 0,1 0-1 0 0,-1 0 0 0 0,1 0 1 0 0,-1 0-1 0 0,1 0 0 0 0,-1 0 1 0 0,1 0-1 0 0,0 0 0 0 0,0 1 1 0 0,0-1-1 0 0,0 0 0 0 0,0 1 1 0 0,0-1-1 0 0,0 1 0 0 0,0 0 1 0 0,0-1-1 0 0,1 1 0 0 0,-1-1 1 0 0,1 1-1 0 0,-1 2 0 0 0,1-2 3 0 0,0-1 0 0 0,1 1-1 0 0,-1 0 1 0 0,1-1 0 0 0,-1 1-1 0 0,1-1 1 0 0,-1 1 0 0 0,1-1-1 0 0,0 1 1 0 0,0-1 0 0 0,0 1-1 0 0,0-1 1 0 0,0 0 0 0 0,0 0-1 0 0,0 1 1 0 0,0-1 0 0 0,1 0-1 0 0,-1 0 1 0 0,0 0 0 0 0,1 0-1 0 0,-1 0 1 0 0,1-1 0 0 0,1 2-1 0 0,28 13 185 0 0,1-1 0 0 0,51 15 0 0 0,-57-21-30 0 0,0 0 1 0 0,-1 2-1 0 0,0 1 1 0 0,0 0 0 0 0,38 27-1 0 0,-60-36-142 0 0,-1 0-1 0 0,1 1 1 0 0,0-1-1 0 0,-1 1 1 0 0,0 0 0 0 0,1 0-1 0 0,-1 0 1 0 0,0 0-1 0 0,0 0 1 0 0,-1 0-1 0 0,1 0 1 0 0,-1 1-1 0 0,1-1 1 0 0,0 5 0 0 0,-2-6-13 0 0,0-1 0 0 0,1 1 1 0 0,-1 0-1 0 0,0-1 1 0 0,0 1-1 0 0,-1 0 0 0 0,1-1 1 0 0,0 1-1 0 0,-1 0 1 0 0,1-1-1 0 0,0 1 0 0 0,-1-1 1 0 0,0 1-1 0 0,1-1 1 0 0,-1 1-1 0 0,0-1 1 0 0,0 1-1 0 0,0-1 0 0 0,0 0 1 0 0,0 1-1 0 0,0-1 1 0 0,0 0-1 0 0,0 0 0 0 0,-1 0 1 0 0,1 0-1 0 0,0 0 1 0 0,-1 0-1 0 0,1 0 0 0 0,-1-1 1 0 0,1 1-1 0 0,-1 0 1 0 0,1-1-1 0 0,-3 1 1 0 0,-7 3-13 0 0,0-1 1 0 0,0-1-1 0 0,0 1 1 0 0,0-2 0 0 0,-1 0-1 0 0,-17 0 1 0 0,-68-10-975 0 0,65 4-1750 0 0,-34 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8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179 140 1692 0 0,'-86'-35'2580'0'0,"-6"-8"12657"0"0,92 43-15061 0 0,13-4 2682 0 0,32 2-2641 0 0,-34 2 1333 0 0,147-8 2276 0 0,157-28 0 0 0,-281 31-4607 0 0,-11 1-1634 0 0,-7 1-4564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272 173 464 0 0,'0'-3'623'0'0,"0"0"-1"0"0,0 0 0 0 0,0 0 1 0 0,-1 0-1 0 0,1 0 1 0 0,-1 0-1 0 0,0 0 1 0 0,0 0-1 0 0,0 0 1 0 0,0 0-1 0 0,-1 0 1 0 0,1 0-1 0 0,-1 1 1 0 0,0-1-1 0 0,0 0 1 0 0,0 1-1 0 0,-3-4 1 0 0,1 3-110 0 0,0 0 1 0 0,1 1 0 0 0,-1-1 0 0 0,0 1 0 0 0,0 0 0 0 0,0 0 0 0 0,0 1 0 0 0,0-1 0 0 0,-1 1 0 0 0,1 0 0 0 0,-7-1 0 0 0,3 1-32 0 0,0 1 0 0 0,-1-1 1 0 0,1 2-1 0 0,0-1 1 0 0,0 1-1 0 0,0 0 1 0 0,0 1-1 0 0,0 0 0 0 0,0 0 1 0 0,0 0-1 0 0,1 1 1 0 0,-1 0-1 0 0,-11 8 1 0 0,13-7-224 0 0,0 0 1 0 0,0 1 0 0 0,1 0-1 0 0,0 0 1 0 0,0 0-1 0 0,0 0 1 0 0,0 1 0 0 0,1 0-1 0 0,0 0 1 0 0,0 0 0 0 0,1 0-1 0 0,-4 10 1 0 0,5-11-81 0 0,1 0 1 0 0,0 0-1 0 0,0 0 0 0 0,0 1 1 0 0,0-1-1 0 0,1 0 0 0 0,0 1 1 0 0,0-1-1 0 0,1 0 0 0 0,-1 1 1 0 0,1-1-1 0 0,0 0 0 0 0,1 0 1 0 0,-1 0-1 0 0,1 0 0 0 0,0 0 1 0 0,5 9-1 0 0,-1-4-115 0 0,0-1-1 0 0,1 0 1 0 0,0 0 0 0 0,0-1-1 0 0,1 0 1 0 0,0 0 0 0 0,1-1-1 0 0,-1 0 1 0 0,1 0 0 0 0,1-1 0 0 0,-1 0-1 0 0,1-1 1 0 0,0 0 0 0 0,21 7-1 0 0,-24-10-38 0 0,0 0 0 0 0,0 0 0 0 0,0-1-1 0 0,0 0 1 0 0,0 0 0 0 0,0 0 0 0 0,0-1-1 0 0,0 0 1 0 0,0-1 0 0 0,0 1 0 0 0,0-2-1 0 0,0 1 1 0 0,0-1 0 0 0,0 0 0 0 0,0 0-1 0 0,0 0 1 0 0,-1-1 0 0 0,1 0 0 0 0,-1-1-1 0 0,0 0 1 0 0,0 0 0 0 0,0 0-1 0 0,-1 0 1 0 0,8-8 0 0 0,-4 4-25 0 0,-1-1 0 0 0,0 0 0 0 0,-1-1 0 0 0,0 1 0 0 0,0-2 0 0 0,-1 1 0 0 0,0-1 0 0 0,-1 1 0 0 0,0-2 0 0 0,-1 1 0 0 0,4-18 0 0 0,-7 25 0 0 0,-1 0 0 0 0,0-1 0 0 0,-1 1 0 0 0,1-1 0 0 0,-1 1 0 0 0,0 0 0 0 0,0 0 0 0 0,0-1 0 0 0,0 1 0 0 0,-1 0 0 0 0,0 0 0 0 0,1 0 0 0 0,-2 0 0 0 0,1 0 0 0 0,0 1 0 0 0,-4-4 0 0 0,-2-4 0 0 0,-1 1 0 0 0,0 1 0 0 0,-18-15 0 0 0,12 12-203 0 0,-1 1-1 0 0,-1 1 1 0 0,0 0 0 0 0,-32-13 0 0 0,-75-17-1157 0 0,117 39 699 0 0,0 0-1 0 0,0 0 0 0 0,0 0 1 0 0,-9 1-1 0 0,5 5-8883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0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1 232 180 0 0,'2'-57'9521'0'0,"-2"55"-8532"0"0,2 3-687 0 0,0-1 1 0 0,0 1 0 0 0,0 0-1 0 0,0 0 1 0 0,0-1 0 0 0,0 1-1 0 0,0 1 1 0 0,0-1 0 0 0,0 0-1 0 0,0 0 1 0 0,-1 1 0 0 0,1-1-1 0 0,0 1 1 0 0,-1-1 0 0 0,0 1-1 0 0,1 0 1 0 0,-1 0 0 0 0,0-1-1 0 0,0 1 1 0 0,0 0 0 0 0,0 0-1 0 0,1 4 1 0 0,5 10 400 0 0,9 31-1 0 0,-12-32 21 0 0,150 443 5837 0 0,-141-419-6110 0 0,-7-18 4 0 0,1-1 1 0 0,1 0-1 0 0,11 20 1 0 0,-19-40-427 0 0,0 1 1 0 0,0-1-1 0 0,1 0 1 0 0,-1 1-1 0 0,0-1 1 0 0,1 1-1 0 0,-1-1 1 0 0,0 0 0 0 0,1 1-1 0 0,-1-1 1 0 0,0 0-1 0 0,1 0 1 0 0,-1 1-1 0 0,1-1 1 0 0,-1 0-1 0 0,0 0 1 0 0,1 1-1 0 0,-1-1 1 0 0,1 0 0 0 0,-1 0-1 0 0,1 0 1 0 0,-1 0-1 0 0,1 0 1 0 0,-1 0-1 0 0,1 0 1 0 0,-1 0-1 0 0,1 0 1 0 0,-1 0 0 0 0,1 0-1 0 0,-1 0 1 0 0,1 0-1 0 0,-1 0 1 0 0,1 0-1 0 0,-1-1 1 0 0,0 1-1 0 0,1 0 1 0 0,-1 0-1 0 0,1 0 1 0 0,-1-1 0 0 0,1 1-1 0 0,-1 0 1 0 0,0-1-1 0 0,1 1 1 0 0,-1 0-1 0 0,0-1 1 0 0,1 1-1 0 0,-1 0 1 0 0,1-2-1 0 0,13-20 254 0 0,18-63-51 0 0,-5-1-1 0 0,-3-2 1 0 0,17-118 0 0 0,-28 103-148 0 0,8-43 12 0 0,5 18-538 0 0,-26 126 343 0 0,0 1 0 0 0,1 0 0 0 0,-1 0-1 0 0,0 0 1 0 0,1 0 0 0 0,-1 0 0 0 0,1-1 0 0 0,-1 1 0 0 0,1 0 0 0 0,-1 0 0 0 0,1 0 0 0 0,0 0 0 0 0,0 0 0 0 0,0-1 0 0 0,1 0-559 0 0,11 13-2020 0 0,-8-3 1326 0 0,-1 0 1 0 0,0 1 0 0 0,0 0-1 0 0,4 14 1 0 0,5 10-2135 0 0,4 7 771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0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44 184 0 0,'-4'-31'7865'0'0,"-1"19"587"0"0,-1 26-2837 0 0,2 1-6002 0 0,3-8 774 0 0,0-1 0 0 0,0 1 0 0 0,1 0-1 0 0,0 0 1 0 0,0-1 0 0 0,1 1 0 0 0,0 0-1 0 0,0-1 1 0 0,1 1 0 0 0,4 11 0 0 0,-3-4 19 0 0,0-4-145 0 0,0-1 1 0 0,1 1 0 0 0,0-1-1 0 0,0 0 1 0 0,1 0 0 0 0,0 0-1 0 0,0-1 1 0 0,11 12-1 0 0,-13-16-454 0 0,1 0-1 0 0,-1 0 0 0 0,1-1 1 0 0,0 1-1 0 0,0-1 0 0 0,0 0 0 0 0,1 0 1 0 0,-1-1-1 0 0,1 1 0 0 0,0-1 1 0 0,-1 0-1 0 0,1 0 0 0 0,0 0 1 0 0,0-1-1 0 0,0 0 0 0 0,1 0 0 0 0,7 1 1 0 0,-10-2-774 0 0,0-1 1 0 0,0 1-1 0 0,0 0 0 0 0,1-1 1 0 0,-1 0-1 0 0,0 1 1 0 0,0-1-1 0 0,0-1 1 0 0,3 0-1 0 0,0-2-1704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1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101 218 472 0 0,'-21'-24'3713'0'0,"11"4"3773"0"0,17 7-3089 0 0,28-5 1356 0 0,-29 16-5207 0 0,0-1 0 0 0,-1 0 0 0 0,1 0 0 0 0,-1 0 0 0 0,1-1 0 0 0,5-4 0 0 0,-10 6-476 0 0,1 1 0 0 0,-1-1-1 0 0,1 0 1 0 0,-1 0 0 0 0,0 0 0 0 0,0 0 0 0 0,0 0 0 0 0,0-1 0 0 0,0 1 0 0 0,0 0-1 0 0,-1 0 1 0 0,1 0 0 0 0,-1-1 0 0 0,1 1 0 0 0,-1 0 0 0 0,0-1 0 0 0,0 1-1 0 0,0 0 1 0 0,0-1 0 0 0,0 1 0 0 0,-1-4 0 0 0,0 3-39 0 0,0-1-1 0 0,-1 1 1 0 0,1 0 0 0 0,0-1 0 0 0,-1 1 0 0 0,0 0 0 0 0,0 0-1 0 0,0 0 1 0 0,0 0 0 0 0,0 0 0 0 0,0 1 0 0 0,-1-1 0 0 0,0 1-1 0 0,1-1 1 0 0,-1 1 0 0 0,0 0 0 0 0,0 0 0 0 0,0 0 0 0 0,0 0-1 0 0,0 1 1 0 0,-1-1 0 0 0,1 1 0 0 0,0 0 0 0 0,-1 0-1 0 0,1 0 1 0 0,-7 0 0 0 0,7 0-51 0 0,-1 0 0 0 0,0 1-1 0 0,0-1 1 0 0,0 1 0 0 0,0 0-1 0 0,0 1 1 0 0,0-1 0 0 0,0 0 0 0 0,0 1-1 0 0,0 0 1 0 0,0 0 0 0 0,0 0-1 0 0,1 1 1 0 0,-1-1 0 0 0,0 1 0 0 0,1 0-1 0 0,-1 0 1 0 0,1 0 0 0 0,0 0-1 0 0,0 1 1 0 0,0-1 0 0 0,0 1-1 0 0,-4 4 1 0 0,6-5-126 0 0,0-1-1 0 0,1 1 1 0 0,-1 0 0 0 0,0 0-1 0 0,0 0 1 0 0,1 0 0 0 0,0-1-1 0 0,-1 1 1 0 0,1 0-1 0 0,0 0 1 0 0,0 0 0 0 0,0 0-1 0 0,0 0 1 0 0,0 0 0 0 0,0 0-1 0 0,0 0 1 0 0,1 0-1 0 0,-1 0 1 0 0,1 0 0 0 0,0 0-1 0 0,-1 0 1 0 0,1-1 0 0 0,0 1-1 0 0,1 2 1 0 0,3 3-1349 0 0,0 0 0 0 0,0 0 0 0 0,0 0 0 0 0,8 7 1 0 0,5 4-1317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0 688 0 0,'-1'3'1519'0'0,"0"10"716"0"0,1-12-1671 0 0,1 1 0 0 0,-1 0-1 0 0,1-1 1 0 0,0 1-1 0 0,0-1 1 0 0,-1 0 0 0 0,1 1-1 0 0,0-1 1 0 0,0 0-1 0 0,0 1 1 0 0,1-1-1 0 0,-1 0 1 0 0,0 0 0 0 0,0 0-1 0 0,1 0 1 0 0,-1 0-1 0 0,1 0 1 0 0,-1 0 0 0 0,2 0-1 0 0,9 5 778 0 0,0 0-1 0 0,1-1 1 0 0,-1-1-1 0 0,1 0 1 0 0,0-1 0 0 0,0 0-1 0 0,17 1 1 0 0,95-1 2928 0 0,-86-3-2747 0 0,5-1-2089 0 0,-21 0-3208 0 0,1 1-6139 0 0,-16 0 6833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1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342 114 84 0 0,'0'-6'578'0'0,"-1"0"1"0"0,0 1-1 0 0,0-1 1 0 0,0 1-1 0 0,0-1 0 0 0,-1 1 1 0 0,0-1-1 0 0,0 1 0 0 0,-1 0 1 0 0,1 0-1 0 0,-1 0 1 0 0,0 0-1 0 0,-1 0 0 0 0,1 1 1 0 0,-1-1-1 0 0,0 1 1 0 0,0 0-1 0 0,0 0 0 0 0,0 1 1 0 0,-1-1-1 0 0,-7-4 1 0 0,11 8-426 0 0,-1-1 1 0 0,1 1-1 0 0,-1-1 1 0 0,1 1-1 0 0,0 0 1 0 0,-1-1 0 0 0,1 1-1 0 0,-1 0 1 0 0,1 0-1 0 0,-1 0 1 0 0,1 0-1 0 0,-1 1 1 0 0,1-1 0 0 0,-1 0-1 0 0,1 0 1 0 0,-2 1-1 0 0,-24 10 1230 0 0,21-8-1055 0 0,-6 3 135 0 0,0 1-1 0 0,0 1 1 0 0,1-1-1 0 0,0 2 1 0 0,0 0-1 0 0,-14 15 0 0 0,8-6 349 0 0,1 1 0 0 0,-24 38 0 0 0,33-46-630 0 0,1 0-1 0 0,0 0 1 0 0,0 0-1 0 0,2 0 1 0 0,-1 1 0 0 0,2 0-1 0 0,-1 0 1 0 0,1 0-1 0 0,1 0 1 0 0,1 0-1 0 0,-1 0 1 0 0,2 1 0 0 0,0-1-1 0 0,0 1 1 0 0,1-1-1 0 0,1 0 1 0 0,0 0-1 0 0,0 1 1 0 0,1-1 0 0 0,1-1-1 0 0,0 1 1 0 0,1 0-1 0 0,0-1 1 0 0,1 0-1 0 0,0 0 1 0 0,1-1 0 0 0,0 0-1 0 0,0 0 1 0 0,10 9-1 0 0,-6-7-182 0 0,1-2 1 0 0,0 0-1 0 0,1 0 0 0 0,1-1 0 0 0,-1 0 1 0 0,1-1-1 0 0,0-1 0 0 0,1 0 0 0 0,0-1 1 0 0,21 5-1 0 0,-20-7-1169 0 0,1-1 0 0 0,16 2 0 0 0,-18-4-1532 0 0,1-1 1 0 0,19-1-1 0 0,-4-4-141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2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53 8309 0 0,'-11'-10'18921'0'0,"21"6"-15656"0"0,6 1-3761 0 0,215-14 2426 0 0,-82 9-1092 0 0,-102-2-6235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2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55 88 0 0,'0'-5'1244'0'0,"1"-1"0"0"0,0 1 0 0 0,0 0 0 0 0,0-1-1 0 0,1 1 1 0 0,-1 0 0 0 0,1 0 0 0 0,7-8 9050 0 0,-7 24-8131 0 0,-1 17-1069 0 0,-8 27 1130 0 0,-18 112 1209 0 0,15-111-2505 0 0,-14 62 797 0 0,23-102-3336 0 0,1-16 1509 0 0,1 1 0 0 0,-1-1-1 0 0,0 0 1 0 0,0 1 0 0 0,0-1 0 0 0,1 0 0 0 0,-1 1-1 0 0,0-1 1 0 0,0 0 0 0 0,1 0 0 0 0,-1 1-1 0 0,0-1 1 0 0,1 0 0 0 0,-1 0 0 0 0,0 0-1 0 0,1 1 1 0 0,-1-1 0 0 0,0 0 0 0 0,1 0-1 0 0,-1 0 1 0 0,0 0 0 0 0,1 0 0 0 0,-1 0-1 0 0,1 0 1 0 0,-1 0 0 0 0,0 0 0 0 0,1 0 0 0 0,12-3-9191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3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46 856 0 0,'5'-5'803'0'0,"1"0"0"0"0,-1 0-1 0 0,1 1 1 0 0,0 0 0 0 0,0 0 0 0 0,0 1-1 0 0,13-6 1 0 0,-15 7-297 0 0,1 1 0 0 0,-1 0 0 0 0,0 0-1 0 0,1 1 1 0 0,-1-1 0 0 0,1 1 0 0 0,-1 0 0 0 0,1 0-1 0 0,-1 0 1 0 0,1 1 0 0 0,-1 0 0 0 0,0-1 0 0 0,1 2 0 0 0,4 1-1 0 0,13 6 414 0 0,-1 1 0 0 0,0 1 0 0 0,-1 0 0 0 0,0 2 0 0 0,-1 1 0 0 0,0 0 0 0 0,-1 1 0 0 0,-1 1 0 0 0,28 32 0 0 0,-29-28-386 0 0,0 1 1 0 0,-2 1-1 0 0,0 0 1 0 0,-2 1 0 0 0,0 0-1 0 0,-2 1 1 0 0,0 0 0 0 0,11 44-1 0 0,-18-48-292 0 0,0 0-1 0 0,-1 1 0 0 0,0-1 1 0 0,-2 0-1 0 0,-1 1 1 0 0,0-1-1 0 0,-2 0 0 0 0,0 0 1 0 0,-1 0-1 0 0,-10 29 0 0 0,8-33-81 0 0,-1 1-1 0 0,0-2 0 0 0,-1 1 0 0 0,-1-1 0 0 0,0 0 1 0 0,-1-1-1 0 0,-19 22 0 0 0,22-29-177 0 0,-4 5-72 0 0,-1-1-63 0 0,-7 5-159 0 0,-14 5-305 0 0,10-13 242 0 0,21-8-453 0 0,-5 0-1531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3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35 36 0 0,'0'0'665'0'0,"-24"-2"15778"0"0,39 7-14651 0 0,23 4-663 0 0,350 20 4210 0 0,2-21-3696 0 0,-261-7-1063 0 0,528 5 942 0 0,-154 4-755 0 0,87-19-101 0 0,-131-1-383 0 0,374-1-37 0 0,-494 2 144 0 0,-113 0 96 0 0,-2 0-28 0 0,-75 2-257 0 0,-102 5-165 0 0,243-18 49 0 0,-241 14-85 0 0,-32 4 0 0 0,-2 0 0 0 0,23-2-12079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9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47 174 712 0 0,'-1'1'172'0'0,"-31"29"3652"0"0,30-28-3108 0 0,1 0 0 0 0,-1 1 1 0 0,0 0-1 0 0,1-1 0 0 0,-1 1 1 0 0,1 0-1 0 0,-1 3 0 0 0,1-5-573 0 0,1 0 0 0 0,0 0 0 0 0,1-1 0 0 0,-1 1 0 0 0,0 0 0 0 0,0-1-1 0 0,0 1 1 0 0,0 0 0 0 0,0-1 0 0 0,1 1 0 0 0,-1 0 0 0 0,0-1 0 0 0,1 1 0 0 0,-1 0 0 0 0,0-1-1 0 0,1 1 1 0 0,-1-1 0 0 0,1 1 0 0 0,-1-1 0 0 0,1 1 0 0 0,-1-1 0 0 0,1 1 0 0 0,-1-1-1 0 0,1 1 1 0 0,0-1 0 0 0,-1 0 0 0 0,1 1 0 0 0,0-1 0 0 0,-1 0 0 0 0,1 1 0 0 0,0-1 0 0 0,-1 0-1 0 0,1 0 1 0 0,0 0 0 0 0,1 0 0 0 0,27 5 1989 0 0,-27-4-1886 0 0,62 3 1851 0 0,1-2 1 0 0,68-7-1 0 0,129-26-5990 0 0,-162 12-2013 0 0,-49 7 3426 0 0</inkml:trace>
  <inkml:trace contextRef="#ctx0" brushRef="#br0" timeOffset="1">1034 8 312 0 0,'0'0'5444'0'0,"9"-7"-2618"0"0,-4 9 1270 0 0,13 29-327 0 0,17 39-1 0 0,30 96 1460 0 0,-52-129-3220 0 0,-2 0 0 0 0,9 64 0 0 0,-29-122-12989 0 0,5 9 7985 0 0,-6-9-1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46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16 76 0 0,'-1'0'397'0'0,"1"0"-1"0"0,-6-4 4364 0 0,6 3-4363 0 0,0 1 0 0 0,-1-1-1 0 0,1 1 1 0 0,0-1 0 0 0,-1 1-1 0 0,1-1 1 0 0,0 1 0 0 0,0-1-1 0 0,0 1 1 0 0,0-1 0 0 0,-1 1-1 0 0,1-2 1 0 0,1 2-247 0 0,-1-1 0 0 0,1 1 1 0 0,0 0-1 0 0,-1-1 0 0 0,1 1 1 0 0,-1 0-1 0 0,1-1 0 0 0,0 1 1 0 0,-1 0-1 0 0,1 0 0 0 0,0 0 1 0 0,-1-1-1 0 0,1 1 0 0 0,0 0 1 0 0,-1 0-1 0 0,1 0 0 0 0,1 0 1 0 0,36 4 1598 0 0,171 50 4336 0 0,230 42-1212 0 0,-425-94-4763 0 0,17 2 313 0 0,0 1 0 0 0,50 15 0 0 0,-80-20-417 0 0,0 0 0 0 0,-1 1 1 0 0,1-1-1 0 0,-1 1 0 0 0,1-1 1 0 0,-1 1-1 0 0,1 0 0 0 0,-1-1 1 0 0,0 1-1 0 0,1-1 0 0 0,-1 1 1 0 0,0 0-1 0 0,1-1 0 0 0,-1 1 1 0 0,0 0-1 0 0,0-1 0 0 0,0 1 1 0 0,1 0-1 0 0,-1 0 0 0 0,0-1 1 0 0,0 1-1 0 0,0 0 0 0 0,0 0 0 0 0,0-1 1 0 0,0 1-1 0 0,-1 0 0 0 0,1-1 1 0 0,0 1-1 0 0,-1 1 0 0 0,-5 18 58 0 0,-1-8-54 0 0,-1-1 1 0 0,0 0 0 0 0,-1 0 0 0 0,0-1 0 0 0,0 0 0 0 0,-1 0-1 0 0,-12 8 1 0 0,2-1-1 0 0,-58 53 30 0 0,-103 97 861 0 0,109-100 553 0 0,71-67-1472 0 0,1 1-1 0 0,0-1 1 0 0,-1 0 0 0 0,1 0 0 0 0,0 0-1 0 0,0 1 1 0 0,-1-1 0 0 0,1 0-1 0 0,0 1 1 0 0,0-1 0 0 0,0 0-1 0 0,-1 0 1 0 0,1 1 0 0 0,0-1-1 0 0,0 0 1 0 0,0 1 0 0 0,0-1 0 0 0,0 0-1 0 0,0 1 1 0 0,0-1 0 0 0,0 0-1 0 0,0 1 1 0 0,0-1 0 0 0,0 0-1 0 0,0 1 1 0 0,0-1 0 0 0,0 0-1 0 0,0 1 1 0 0,0-1 0 0 0,0 0 0 0 0,0 1-1 0 0,0-1 1 0 0,0 0 0 0 0,0 1-1 0 0,1-1 1 0 0,-1 0 0 0 0,0 1-1 0 0,0-1 1 0 0,0 0 0 0 0,1 0-1 0 0,-1 1 1 0 0,0-1 0 0 0,12 8-1255 0 0,-11-8 1413 0 0,2 2-457 0 0,0-1 1 0 0,0 0-1 0 0,0 0 1 0 0,0 0-1 0 0,0-1 0 0 0,0 1 1 0 0,0-1-1 0 0,1 0 1 0 0,-1 0-1 0 0,4 0 1 0 0,7 0-1605 0 0,25 0-4779 0 0,-18 0 3906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46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418 207 148 0 0,'1'-9'984'0'0,"0"1"1"0"0,0 0-1 0 0,-1-1 1 0 0,0 1-1 0 0,-1-1 1 0 0,0 1-1 0 0,0 0 1 0 0,-1-1-1 0 0,0 1 0 0 0,-4-12 1 0 0,3 13-409 0 0,0 1 1 0 0,0-1 0 0 0,0 1-1 0 0,0 0 1 0 0,-1 0-1 0 0,0 0 1 0 0,-1 1-1 0 0,1-1 1 0 0,-1 1-1 0 0,0 0 1 0 0,0 0-1 0 0,-1 1 1 0 0,-6-5-1 0 0,7 6-237 0 0,0 0-1 0 0,-1 1 0 0 0,0-1 0 0 0,0 1 1 0 0,0 1-1 0 0,0-1 0 0 0,0 1 0 0 0,0 0 0 0 0,0 0 1 0 0,0 1-1 0 0,0-1 0 0 0,-7 2 0 0 0,3 0-9 0 0,1 0-1 0 0,-1 1 0 0 0,1 0 0 0 0,-1 1 0 0 0,1 0 1 0 0,0 1-1 0 0,-10 5 0 0 0,4-1-3 0 0,1 0-1 0 0,1 2 1 0 0,-1-1-1 0 0,2 2 1 0 0,-1 0 0 0 0,1 0-1 0 0,1 1 1 0 0,-19 25 0 0 0,25-29-183 0 0,0-1 0 0 0,0 1 0 0 0,1 1 1 0 0,0-1-1 0 0,1 0 0 0 0,0 1 1 0 0,0 0-1 0 0,1-1 0 0 0,0 1 0 0 0,0 0 1 0 0,1 1-1 0 0,0 9 0 0 0,1-9 9 0 0,1 0 0 0 0,1 0 1 0 0,0 1-1 0 0,0-2 0 0 0,1 1 0 0 0,0 0 0 0 0,1 0 0 0 0,0-1 0 0 0,0 0 0 0 0,10 15 0 0 0,-3-7-133 0 0,2-1 0 0 0,0-1 0 0 0,0 0 0 0 0,2 0 0 0 0,-1-2 0 0 0,2 0 1 0 0,0 0-1 0 0,1-1 0 0 0,0-2 0 0 0,21 11 0 0 0,-5-5-5 0 0,0-1-1 0 0,2-2 1 0 0,-1-1 0 0 0,65 12 0 0 0,3-10-13 0 0,-88-12 0 0 0,1-2 0 0 0,-1 0 0 0 0,0 0 0 0 0,1-2 0 0 0,15-2 0 0 0,-21 1 0 0 0,-1 1 0 0 0,0-2 0 0 0,0 1 0 0 0,0-1 0 0 0,0 0 0 0 0,-1-1 0 0 0,0 1 0 0 0,0-2 0 0 0,0 1 0 0 0,0-1 0 0 0,-1 0 0 0 0,0 0 0 0 0,0-1 0 0 0,0 0 0 0 0,-1 0 0 0 0,0 0 0 0 0,-1 0 0 0 0,0-1 0 0 0,0 0 0 0 0,0 0 0 0 0,-1 0 0 0 0,2-9 0 0 0,-1 5 0 0 0,-1 1 0 0 0,-1-2 0 0 0,0 1 0 0 0,-1 0 0 0 0,0 0 0 0 0,0-1 0 0 0,-2 1 0 0 0,1 0 0 0 0,-2 0 0 0 0,0-1 0 0 0,0 1 0 0 0,-1 0 0 0 0,0 1 0 0 0,-1-1 0 0 0,-7-13 0 0 0,1 6-283 0 0,-1 0 1 0 0,-1 1-1 0 0,-1 1 0 0 0,0 0 1 0 0,-1 1-1 0 0,-1 0 0 0 0,0 1 0 0 0,-1 1 1 0 0,-1 0-1 0 0,-1 1 0 0 0,-30-18 1 0 0,14 19-2995 0 0,11 10-6095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5:4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468 1 84 0 0,'7'3'11629'0'0,"-15"10"-10674"0"0,0 0 0 0 0,0-1 0 0 0,-1 0-1 0 0,-18 19 1 0 0,-53 45 1688 0 0,42-42-1449 0 0,-215 200 6932 0 0,237-221-7991 0 0,-2 2-1431 0 0,8-3-3552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26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81 444 0 0,'-5'0'264'0'0,"-10"-4"3534"0"0,15 4-3471 0 0,-1 0 0 0 0,1-1 0 0 0,-1 1 0 0 0,1 0 0 0 0,-1-1 0 0 0,1 1 0 0 0,-1 0 0 0 0,1-1 1 0 0,-1 1-1 0 0,1-1 0 0 0,-1 1 0 0 0,1 0 0 0 0,0-1 0 0 0,-1 1 0 0 0,1-1 0 0 0,0 1 0 0 0,-1-1 0 0 0,1 0 0 0 0,0 1 1 0 0,0-1-1 0 0,-1-2 1951 0 0,20-11 667 0 0,-9 7-1937 0 0,2 0-390 0 0,1 0 1 0 0,1 2 0 0 0,-1 0 0 0 0,1 0 0 0 0,0 1-1 0 0,0 1 1 0 0,0 0 0 0 0,17-1 0 0 0,-26 4-553 0 0,0-1 0 0 0,0 1-1 0 0,1 0 1 0 0,-1 1 0 0 0,0-1 0 0 0,0 1 0 0 0,0 0 0 0 0,0 0 0 0 0,0 0 0 0 0,0 1-1 0 0,0 0 1 0 0,-1 0 0 0 0,1 0 0 0 0,-1 1 0 0 0,1-1 0 0 0,-1 1 0 0 0,0 0 0 0 0,0 0 0 0 0,0 1-1 0 0,0-1 1 0 0,0 1 0 0 0,-1 0 0 0 0,0 0 0 0 0,0 0 0 0 0,0 0 0 0 0,3 6 0 0 0,-5-5-38 0 0,1 0 0 0 0,-1 0 0 0 0,0 0 0 0 0,0 0 0 0 0,-1 0 0 0 0,1 0 0 0 0,-1 1 0 0 0,0-1 1 0 0,-1 0-1 0 0,1 0 0 0 0,-1 0 0 0 0,0 1 0 0 0,0-1 0 0 0,-3 6 0 0 0,-3 10 90 0 0,-18 38-1 0 0,21-51-86 0 0,-8 16 97 0 0,1 0 0 0 0,1 1 0 0 0,-11 39 0 0 0,21-62-92 0 0,-1 0 0 0 0,1 1 0 0 0,0-1 1 0 0,0 0-1 0 0,-1 1 0 0 0,1-1 0 0 0,1 1 0 0 0,-1-1 0 0 0,0 1 0 0 0,1-1 1 0 0,-1 0-1 0 0,1 1 0 0 0,0-1 0 0 0,-1 0 0 0 0,1 0 0 0 0,0 1 0 0 0,1-1 1 0 0,-1 0-1 0 0,0 0 0 0 0,1 0 0 0 0,-1 0 0 0 0,1 0 0 0 0,-1-1 0 0 0,4 4 1 0 0,0-2 36 0 0,-1 0 0 0 0,1 0 1 0 0,0 0-1 0 0,0-1 0 0 0,0 0 1 0 0,0 0-1 0 0,1 0 0 0 0,-1-1 1 0 0,8 2-1 0 0,-3-1 49 0 0,0-1 0 0 0,0-1 0 0 0,0 1 1 0 0,0-1-1 0 0,1-1 0 0 0,-1 0 0 0 0,0 0 0 0 0,-1-1 0 0 0,1-1 1 0 0,0 1-1 0 0,17-9 0 0 0,8-7-2117 0 0,-22 10-1649 0 0,0 1-3662 0 0,-9 5 4508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2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17 157 216 0 0,'-1'0'365'0'0,"-1"-1"0"0"0,1 0 1 0 0,0 0-1 0 0,0 1 0 0 0,0-1 0 0 0,0 0 0 0 0,0 0 0 0 0,0 0 1 0 0,0 0-1 0 0,0-1 0 0 0,1 1 0 0 0,-1 0 0 0 0,0 0 0 0 0,1 0 1 0 0,-1-1-1 0 0,-1-2 2687 0 0,12-7-640 0 0,-7 8-1981 0 0,-1 0-1 0 0,1 1 1 0 0,-1-1-1 0 0,1 1 0 0 0,0-1 1 0 0,0 1-1 0 0,6-4 1 0 0,35-15 2444 0 0,103-46 2518 0 0,-121 53-3993 0 0,-45 25-1483 0 0,-1-1 0 0 0,-30 11 0 0 0,34-16 30 0 0,0 1-1 0 0,1 1 0 0 0,0 1 1 0 0,0 0-1 0 0,0 1 0 0 0,1 0 1 0 0,-12 12-1 0 0,25-21 59 0 0,0 1 0 0 0,0 0 0 0 0,1-1 0 0 0,-1 1 0 0 0,0 0 0 0 0,1 0 1 0 0,-1 0-1 0 0,1-1 0 0 0,-1 1 0 0 0,1 0 0 0 0,0 0 0 0 0,-1 0 0 0 0,1 0 0 0 0,0 0 0 0 0,0 0 0 0 0,-1 0 1 0 0,1 0-1 0 0,0 0 0 0 0,0 0 0 0 0,0 0 0 0 0,0 0 0 0 0,0 0 0 0 0,0 0 0 0 0,1 0 0 0 0,-1 0 1 0 0,0 0-1 0 0,0-1 0 0 0,1 1 0 0 0,-1 0 0 0 0,0 0 0 0 0,1 0 0 0 0,-1 0 0 0 0,1 0 0 0 0,0-1 0 0 0,-1 1 1 0 0,1 0-1 0 0,-1 0 0 0 0,1-1 0 0 0,0 1 0 0 0,0 0 0 0 0,-1-1 0 0 0,1 1 0 0 0,0-1 0 0 0,0 1 0 0 0,0-1 1 0 0,1 1-1 0 0,7 4 145 0 0,-1 0 0 0 0,1-1 1 0 0,16 5-1 0 0,-18-6-46 0 0,-4-2-84 0 0,28 11 454 0 0,47 24 0 0 0,-69-31-447 0 0,-1 0 1 0 0,0 0-1 0 0,-1 1 1 0 0,1 0-1 0 0,-1 0 1 0 0,0 1-1 0 0,-1-1 0 0 0,1 2 1 0 0,-1-1-1 0 0,7 12 1 0 0,-13-17-42 0 0,1-1 1 0 0,0 0-1 0 0,-1 1 0 0 0,1-1 1 0 0,-1 0-1 0 0,1 1 1 0 0,-1-1-1 0 0,0 1 0 0 0,1-1 1 0 0,-1 1-1 0 0,0-1 1 0 0,0 1-1 0 0,0-1 1 0 0,0 1-1 0 0,0-1 0 0 0,-1 1 1 0 0,1-1-1 0 0,0 1 1 0 0,-1-1-1 0 0,0 2 0 0 0,0 0 5 0 0,-1-1 0 0 0,1 1-1 0 0,-1-1 1 0 0,0 0-1 0 0,0 1 1 0 0,0-1-1 0 0,0 0 1 0 0,0 0 0 0 0,-5 3-1 0 0,0 0-37 0 0,-1 0 0 0 0,-1-1 0 0 0,1 0-1 0 0,0-1 1 0 0,-14 5 0 0 0,-46 6-1478 0 0,26-14-2529 0 0,39 0 2536 0 0,-4-2-3821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2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177 144 124 0 0,'-2'-6'1239'0'0,"0"-1"0"0"0,0 0 1 0 0,0 1-1 0 0,-1-1 0 0 0,0 1 0 0 0,-1 0 0 0 0,0 0 1 0 0,-4-6-1 0 0,5 9-590 0 0,0 0 1 0 0,0-1-1 0 0,-1 1 1 0 0,1 1-1 0 0,-1-1 1 0 0,0 1-1 0 0,1-1 1 0 0,-1 1-1 0 0,0 0 1 0 0,-1 0-1 0 0,1 1 1 0 0,0-1-1 0 0,0 1 1 0 0,-6-1-1 0 0,8 2-506 0 0,0-1 0 0 0,0 1 0 0 0,0 0 0 0 0,0 0 0 0 0,0 0 0 0 0,0 1 0 0 0,0-1 0 0 0,0 0 0 0 0,0 1 0 0 0,0-1 0 0 0,0 1 0 0 0,1-1 0 0 0,-1 1 0 0 0,0 0 0 0 0,0 0 0 0 0,1 0 0 0 0,-3 2 0 0 0,1-1 42 0 0,-1 1 0 0 0,1 0 0 0 0,1 0 0 0 0,-1 0 0 0 0,0 1 0 0 0,1-1 0 0 0,0 0 0 0 0,-3 5 0 0 0,2-1 30 0 0,-1 1 0 0 0,1-1 0 0 0,1 1 0 0 0,-1 0 0 0 0,1 0 0 0 0,1 0 1 0 0,-1 0-1 0 0,1 11 0 0 0,2-7-68 0 0,0 1 0 0 0,1-1 0 0 0,1 0 0 0 0,0 0 0 0 0,1 0 0 0 0,0-1 0 0 0,0 1 0 0 0,2-1 0 0 0,-1 0 0 0 0,1 0 0 0 0,1-1 0 0 0,0 1 0 0 0,0-2 0 0 0,1 1 0 0 0,0-1 0 0 0,14 12 0 0 0,-17-17-135 0 0,1 0-1 0 0,-1-1 1 0 0,1 0 0 0 0,0 1 0 0 0,0-2 0 0 0,0 1 0 0 0,0-1-1 0 0,0 0 1 0 0,1 0 0 0 0,-1-1 0 0 0,1 1 0 0 0,-1-2 0 0 0,1 1 0 0 0,-1-1-1 0 0,1 0 1 0 0,0 0 0 0 0,-1 0 0 0 0,1-1 0 0 0,-1 0 0 0 0,1-1-1 0 0,-1 0 1 0 0,11-4 0 0 0,-9 3-36 0 0,1-1-1 0 0,-2-1 1 0 0,1 1 0 0 0,0-1-1 0 0,-1-1 1 0 0,0 1 0 0 0,0-1-1 0 0,-1-1 1 0 0,0 1 0 0 0,0-1-1 0 0,0 0 1 0 0,-1 0 0 0 0,0-1-1 0 0,0 0 1 0 0,-1 1 0 0 0,5-12-1 0 0,-7 13 24 0 0,0 0-1 0 0,0 0 0 0 0,-1 0 1 0 0,1 0-1 0 0,-2 0 0 0 0,1 0 0 0 0,0-1 1 0 0,-1 1-1 0 0,0 0 0 0 0,-1 0 1 0 0,0-1-1 0 0,0 1 0 0 0,0 0 0 0 0,0 0 1 0 0,-1 0-1 0 0,0 0 0 0 0,0 0 1 0 0,-1 1-1 0 0,0-1 0 0 0,0 1 0 0 0,-6-9 1 0 0,1 3-12 0 0,-1 0 0 0 0,-1 1 1 0 0,0 0-1 0 0,0 1 1 0 0,-1 0-1 0 0,0 1 0 0 0,0 0 1 0 0,-22-11-1 0 0,16 11-342 0 0,0 2 0 0 0,0 0-1 0 0,0 1 1 0 0,-1 1 0 0 0,1 0 0 0 0,-1 2 0 0 0,0 0-1 0 0,-20 1 1 0 0,13 4-2582 0 0,25-2 2468 0 0,-1-1 1 0 0,0 1-1 0 0,0-1 1 0 0,0 1 0 0 0,1-1-1 0 0,-1 1 1 0 0,0 0 0 0 0,1-1-1 0 0,-1 1 1 0 0,0 0-1 0 0,1-1 1 0 0,-1 1 0 0 0,1 0-1 0 0,-1 0 1 0 0,1 0-1 0 0,-1-1 1 0 0,1 1 0 0 0,0 0-1 0 0,-1 2 1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28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1 257 888 0 0,'2'1'1514'0'0,"65"46"9663"0"0,-13-10-4836 0 0,-51-34-6017 0 0,6 4 938 0 0,0 0 0 0 0,1-1 0 0 0,-1 0 0 0 0,2 0 0 0 0,18 7 1 0 0,-27-12-618 0 0,1-6-181 0 0,-2 5-434 0 0,-1-1 0 0 0,1 0 1 0 0,0 1-1 0 0,-1-1 0 0 0,1 1 0 0 0,-1-1 1 0 0,1 0-1 0 0,-1 0 0 0 0,0 1 1 0 0,1-1-1 0 0,-1 0 0 0 0,1 0 1 0 0,-1 1-1 0 0,0-1 0 0 0,0-1 1 0 0,-5-58 764 0 0,3 51-750 0 0,0 0 0 0 0,1-1 0 0 0,0 1 0 0 0,1 0 0 0 0,0 0 0 0 0,1 0 0 0 0,-1-1 0 0 0,2 1 0 0 0,-1 0 0 0 0,1 0-1 0 0,4-9 1 0 0,-1 7-4 0 0,1 0-1 0 0,0 0 0 0 0,1 1 0 0 0,0 0 0 0 0,0 0 0 0 0,1 0 0 0 0,1 1 0 0 0,0 0 0 0 0,0 1 0 0 0,0 0 0 0 0,12-7 0 0 0,-3 3 142 0 0,0 2-1 0 0,1 0 1 0 0,0 1-1 0 0,1 1 1 0 0,34-10-1 0 0,-49 16-167 0 0,0 1 1 0 0,0 0-1 0 0,0 1 0 0 0,0-1 1 0 0,0 1-1 0 0,0-1 0 0 0,0 2 1 0 0,0-1-1 0 0,0 0 0 0 0,0 1 1 0 0,0 0-1 0 0,-1 0 0 0 0,1 1 1 0 0,0-1-1 0 0,0 1 0 0 0,-1 0 1 0 0,9 5-1 0 0,-10-5-6 0 0,0 0 0 0 0,-1 1 0 0 0,1 0 0 0 0,0-1 0 0 0,-1 1 0 0 0,1 0 1 0 0,-1 0-1 0 0,0 0 0 0 0,0 1 0 0 0,0-1 0 0 0,-1 1 0 0 0,1-1 0 0 0,-1 1 0 0 0,0-1 0 0 0,0 1 0 0 0,0 0 0 0 0,0-1 0 0 0,-1 1 1 0 0,1 0-1 0 0,-1 0 0 0 0,0-1 0 0 0,0 1 0 0 0,-1 7 0 0 0,-2 8-8 0 0,-1 1 0 0 0,-13 36 0 0 0,11-40 0 0 0,1 1 0 0 0,0 0 0 0 0,-3 35 0 0 0,7-47 0 0 0,0-1 0 0 0,1 1 0 0 0,-1-1 0 0 0,1 1 0 0 0,0-1 0 0 0,1 1 0 0 0,-1-1 0 0 0,1 1 0 0 0,0-1 0 0 0,2 8 0 0 0,-1-5 0 0 0,0-3 0 0 0,0 1 0 0 0,1-1 0 0 0,-1 1 0 0 0,1-1 0 0 0,-1 0 0 0 0,1 0 0 0 0,1 0 0 0 0,-1 0 0 0 0,0 0 0 0 0,1-1 0 0 0,0 1 0 0 0,0-1 0 0 0,0 0 0 0 0,0 0 0 0 0,0-1 0 0 0,1 1 0 0 0,6 1 0 0 0,5 3 0 0 0,2-2 0 0 0,-1 0 0 0 0,27 4 0 0 0,-23-5 0 0 0,-3-2 0 0 0,18-2 3 0 0,-31-2-32 0 0,-2 2-170 0 0,2 0-1076 0 0,-1 0 1001 0 0,-2 0 174 0 0,0 0 1 0 0,-1 1 0 0 0,1-1-1 0 0,-1 0 1 0 0,1-1-1 0 0,0 1 1 0 0,-1 0-1 0 0,1 0 1 0 0,-1-1-1 0 0,1 1 1 0 0,-1-1 0 0 0,1 1-1 0 0,2-2 1 0 0,3 2-4610 0 0,0 0 2984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29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1 304 0 0,'-10'3'3786'0'0,"9"-3"-3392"0"0,0 0 0 0 0,0 1 0 0 0,0-1 0 0 0,0 0 1 0 0,1 1-1 0 0,-1-1 0 0 0,0 1 0 0 0,0 0 0 0 0,0-1 0 0 0,1 1 0 0 0,-1 0 0 0 0,0-1 0 0 0,1 1 0 0 0,-1 0 0 0 0,0 0 0 0 0,0 1 0 0 0,1-2-196 0 0,0 0 0 0 0,0 1 0 0 0,0-1 0 0 0,0 1 0 0 0,0-1 0 0 0,0 0 0 0 0,0 1 0 0 0,0-1 0 0 0,0 1 0 0 0,0-1 0 0 0,0 1 0 0 0,1-1 0 0 0,-1 0 0 0 0,0 1 0 0 0,0-1 0 0 0,0 0 0 0 0,1 1 0 0 0,-1-1 0 0 0,0 1 0 0 0,0-1 1 0 0,1 0-1 0 0,-1 0 0 0 0,0 1 0 0 0,1-1 0 0 0,-1 1 0 0 0,4 1 360 0 0,-1 0 0 0 0,0 0 0 0 0,1-1 1 0 0,-1 1-1 0 0,1-1 0 0 0,-1 1 1 0 0,6 0-1 0 0,2 0-147 0 0,0 0 0 0 0,0-1 0 0 0,0 0 0 0 0,0 0 1 0 0,21-3-1 0 0,55-12 419 0 0,-65 10-593 0 0,22-9 910 0 0,-42 13-892 0 0,0 1-126 0 0,-1-1-116 0 0,-1 0-1 0 0,1 0 1 0 0,0 0-1 0 0,-1 0 1 0 0,1 0-1 0 0,0 0 1 0 0,-1 0-1 0 0,1 1 1 0 0,-1-1-1 0 0,1 0 1 0 0,0 0-1 0 0,-1 1 1 0 0,1-1-1 0 0,-1 1 1 0 0,1-1-1 0 0,-1 0 1 0 0,1 1-1 0 0,-1-1 1 0 0,1 1-1 0 0,-1-1 1 0 0,1 1-1 0 0,-1-1 1 0 0,0 1-1 0 0,1-1 1 0 0,-1 2-1 0 0,1 16 237 0 0,0 1-1 0 0,-2-1 1 0 0,-4 32-1 0 0,-1 13 266 0 0,5-59-477 0 0,0 33 530 0 0,4 63 1 0 0,4-72-352 0 0,1-17-2814 0 0,4-6-8035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3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39 440 0 0,'-2'0'1084'0'0,"-1"0"258"0"0,-22-3 15238 0 0,91-13-12003 0 0,-64 15-4247 0 0,6 1-541 0 0,0-1 0 0 0,0 0 0 0 0,0-1 1 0 0,11-2-1 0 0,11-6-8302 0 0,-28 9 7710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30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63 344 0 0,'1'-10'10058'0'0,"6"5"-8566"0"0,0 1 1 0 0,0 0-1 0 0,1 0 1 0 0,11-4 0 0 0,66-16 4079 0 0,-71 21-4747 0 0,-11 2 537 0 0,-10 4-1324 0 0,-3 0-23 0 0,-50 20 59 0 0,52-20-77 0 0,1 1 1 0 0,0-1-1 0 0,0 1 1 0 0,1 0-1 0 0,-1 1 1 0 0,-6 5-1 0 0,11-6-5 0 0,0-3 11 0 0,1 1 1 0 0,0-1-1 0 0,1 1 0 0 0,-1-1 1 0 0,0 1-1 0 0,0-1 0 0 0,1 1 1 0 0,-1 0-1 0 0,1 0 0 0 0,-1-1 1 0 0,1 1-1 0 0,0 0 0 0 0,-1 0 1 0 0,1-1-1 0 0,0 1 0 0 0,0 0 1 0 0,0 0-1 0 0,1 0 0 0 0,-1-1 1 0 0,0 1-1 0 0,1 0 0 0 0,-1 0 1 0 0,1-1-1 0 0,-1 1 1 0 0,1-1-1 0 0,0 1 0 0 0,0 0 1 0 0,0-1-1 0 0,0 1 0 0 0,0-1 1 0 0,0 0-1 0 0,0 1 0 0 0,0-1 1 0 0,1 0-1 0 0,-1 0 0 0 0,1 1 1 0 0,-1-1-1 0 0,0 0 0 0 0,1 0 1 0 0,2 0-1 0 0,6 8 54 0 0,7 5 80 0 0,0-1 0 0 0,33 19 0 0 0,-27-17 71 0 0,24 18 0 0 0,-44-31-206 0 0,-1-1 0 0 0,0 1 0 0 0,0-1 0 0 0,0 1 0 0 0,-1 0 0 0 0,1-1 1 0 0,0 1-1 0 0,-1 0 0 0 0,1 0 0 0 0,-1 0 0 0 0,1 1 0 0 0,-1-1 0 0 0,0 0 0 0 0,0 0 1 0 0,0 1-1 0 0,0-1 0 0 0,-1 1 0 0 0,1-1 0 0 0,-1 1 0 0 0,1-1 0 0 0,-1 1 0 0 0,0 4 0 0 0,0-4-20 0 0,-2-1 4 0 0,-1 0-5 0 0,0 1 1 0 0,-1-1 0 0 0,1 0-1 0 0,-1 0 1 0 0,1 0 0 0 0,-1 0-1 0 0,0-1 1 0 0,1 0 0 0 0,-1 1-1 0 0,0-2 1 0 0,0 1-1 0 0,-8 1 1 0 0,0-1-119 0 0,-3 0-456 0 0,0 0 0 0 0,1-1 0 0 0,-23-3 0 0 0,35 3-244 0 0,-2 0 101 0 0,-1-1 206 0 0,-3 0-24 0 0,-1 1-5838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9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126 181 6513 0 0,'-125'-27'20379'0'0,"132"25"-19579"0"0,54-13 1164 0 0,99-13 1 0 0,-50 10-819 0 0,174-51-1146 0 0,-258 62 0 0 0,-13 4-370 0 0,-4 0-750 0 0,0 0 1 0 0,0 1 0 0 0,18-1-1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3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40 128 0 0,'-16'-11'3140'0'0,"-18"-10"5110"0"0,33 20-7203 0 0,-2 0-27 0 0,-6-1-393 0 0,0 1 0 0 0,1 0 1 0 0,-1 0-1 0 0,0 1 1 0 0,0 0-1 0 0,0 0 1 0 0,1 1-1 0 0,-1 0 1 0 0,0 1-1 0 0,1 0 0 0 0,-1 0 1 0 0,1 1-1 0 0,-13 6 1 0 0,10-4-220 0 0,0 0 0 0 0,0 1 0 0 0,1 0 0 0 0,0 1 1 0 0,0 0-1 0 0,1 1 0 0 0,0 0 0 0 0,0 0 0 0 0,-14 18 0 0 0,20-22-267 0 0,0 0 0 0 0,1 1 0 0 0,-1-1-1 0 0,1 1 1 0 0,0-1 0 0 0,0 1-1 0 0,0 0 1 0 0,1 0 0 0 0,-1 0-1 0 0,1 0 1 0 0,0 0 0 0 0,1 0-1 0 0,-1 0 1 0 0,1 0 0 0 0,0 0 0 0 0,0 0-1 0 0,1 0 1 0 0,0 0 0 0 0,0 0-1 0 0,0 0 1 0 0,0 0 0 0 0,1 0-1 0 0,2 6 1 0 0,-1-5-46 0 0,1 0 1 0 0,-1 0-1 0 0,1-1 1 0 0,0 0-1 0 0,1 1 0 0 0,-1-1 1 0 0,1-1-1 0 0,0 1 1 0 0,0-1-1 0 0,1 0 0 0 0,-1 0 1 0 0,1 0-1 0 0,0-1 1 0 0,0 0-1 0 0,0 0 0 0 0,0 0 1 0 0,8 1-1 0 0,-6-2-135 0 0,-1 0-1 0 0,1 0 0 0 0,0-1 0 0 0,0 0 1 0 0,0 0-1 0 0,0-1 0 0 0,0 0 1 0 0,0 0-1 0 0,0-1 0 0 0,0 0 1 0 0,0-1-1 0 0,12-4 0 0 0,-16 5-18 0 0,0-1 0 0 0,0 0 0 0 0,0 0 1 0 0,0 0-1 0 0,0-1 0 0 0,-1 1 0 0 0,1-1 0 0 0,-1 0 0 0 0,0 0 0 0 0,0 0 0 0 0,0-1 0 0 0,0 1 0 0 0,0-1 0 0 0,-1 1 0 0 0,0-1 0 0 0,0 0 0 0 0,0 0 1 0 0,0 0-1 0 0,0 0 0 0 0,-1 0 0 0 0,0-1 0 0 0,0 1 0 0 0,0 0 0 0 0,0-5 0 0 0,0 5 22 0 0,-1 1-1 0 0,0 0 1 0 0,0 0 0 0 0,0-1-1 0 0,-1 1 1 0 0,1 0 0 0 0,-1 0 0 0 0,0-1-1 0 0,1 1 1 0 0,-1 0 0 0 0,-1 0-1 0 0,1 0 1 0 0,-3-5 0 0 0,-2-3-92 0 0,3 4 74 0 0,-1 1 1 0 0,0-1-1 0 0,-1 1 1 0 0,0 0-1 0 0,0 1 1 0 0,0-1-1 0 0,0 1 1 0 0,-1 0-1 0 0,-9-6 1 0 0,-1-1-359 0 0,-1 2 0 0 0,-27-13 0 0 0,36 20-563 0 0,-1-1-1 0 0,1 2 0 0 0,-1-1 1 0 0,0 1-1 0 0,-12-2 0 0 0,16 4-3359 0 0,1 3 3288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7:32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1 210 948 0 0,'2'1'1720'0'0,"10"5"1093"0"0,-1 1-1 0 0,0 0 1 0 0,0 1-1 0 0,-1 0 1 0 0,15 14-1 0 0,14 11 2155 0 0,-2 1-670 0 0,-35-33-3806 0 0,-1 0 84 0 0,4 2-558 0 0,-5-6 1379 0 0,-4-3-1371 0 0,0-1 0 0 0,0 0 1 0 0,1 0-1 0 0,0-1 1 0 0,1 1-1 0 0,0-1 0 0 0,0 1 1 0 0,0-1-1 0 0,1 0 1 0 0,0 0-1 0 0,1 1 0 0 0,0-1 1 0 0,0 0-1 0 0,0 0 1 0 0,1 0-1 0 0,0 1 0 0 0,1-1 1 0 0,2-8-1 0 0,0 5 23 0 0,1-1 0 0 0,0 1-1 0 0,1 0 1 0 0,0 1 0 0 0,1-1-1 0 0,0 1 1 0 0,1 0 0 0 0,0 1-1 0 0,0 0 1 0 0,18-15 0 0 0,-19 18-14 0 0,1 0-1 0 0,1 0 1 0 0,-1 0 0 0 0,1 1 0 0 0,0 1 0 0 0,0-1 0 0 0,0 1 0 0 0,0 1 0 0 0,1 0-1 0 0,0 0 1 0 0,0 1 0 0 0,0 0 0 0 0,15-1 0 0 0,-23 3-34 0 0,1 0 0 0 0,-1 0 0 0 0,0 0 0 0 0,0 0 0 0 0,1 0 0 0 0,-1 0 0 0 0,0 1 0 0 0,0-1 0 0 0,1 1 0 0 0,-1-1 0 0 0,0 1 0 0 0,0 0 0 0 0,0 0 0 0 0,0 0 0 0 0,0 0 0 0 0,0 0 0 0 0,0 0 0 0 0,0 1 0 0 0,-1-1 0 0 0,1 1 0 0 0,0-1 0 0 0,-1 1 0 0 0,1 0 0 0 0,-1-1 0 0 0,0 1 0 0 0,1 0 0 0 0,-1 0 0 0 0,0 0 0 0 0,0 0 0 0 0,0 0 0 0 0,0 0 0 0 0,-1 0 0 0 0,1 0 0 0 0,-1 1 0 0 0,1-1 0 0 0,-1 0 0 0 0,0 0 0 0 0,0 1 0 0 0,1-1 0 0 0,-2 0 0 0 0,1 4 0 0 0,-2 7 0 0 0,0 0 0 0 0,-1 0 0 0 0,0 0 0 0 0,-1 0 0 0 0,-8 18 0 0 0,8-22 0 0 0,0 1 0 0 0,1-1 0 0 0,0 1 0 0 0,1 0 0 0 0,0 0 0 0 0,0 0 0 0 0,1 18 0 0 0,1-25 0 0 0,0 1 0 0 0,1-1 0 0 0,-1 0 0 0 0,1 0 0 0 0,0 0 0 0 0,0 0 0 0 0,0 0 0 0 0,0 0 0 0 0,0 0 0 0 0,1 0 0 0 0,-1 0 0 0 0,1-1 0 0 0,0 1 0 0 0,0-1 0 0 0,0 1 0 0 0,0-1 0 0 0,0 1 0 0 0,1-1 0 0 0,-1 0 0 0 0,1 0 0 0 0,-1 0 0 0 0,1-1 0 0 0,0 1 0 0 0,0-1 0 0 0,0 1 0 0 0,-1-1 0 0 0,1 0 0 0 0,5 1 0 0 0,11 2-2833 0 0,0 0 1 0 0,0-1-1 0 0,0-1 0 0 0,32-1 1 0 0,-40-1-359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02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11 436 0 0,'-36'-10'7006'0'0,"34"10"-5403"0"0,-2 3 905 0 0,3-3-2355 0 0,1 0 0 0 0,0 0 0 0 0,-1 0 0 0 0,1 1-1 0 0,0-1 1 0 0,-1 0 0 0 0,1 0 0 0 0,0 0 0 0 0,-1 0-1 0 0,1 1 1 0 0,0-1 0 0 0,0 0 0 0 0,-1 0 0 0 0,1 1-1 0 0,0-1 1 0 0,0 0 0 0 0,-1 1 0 0 0,1-1 0 0 0,0 0-1 0 0,0 0 1 0 0,0 1 0 0 0,0-1 0 0 0,-1 0 0 0 0,1 1-1 0 0,0-1 1 0 0,0 1 0 0 0,0-1 0 0 0,0 0 0 0 0,0 1 0 0 0,0-1-1 0 0,0 0 1 0 0,0 1 0 0 0,0-1 0 0 0,0 0 0 0 0,0 1-1 0 0,0-1 1 0 0,0 1 0 0 0,0-1 0 0 0,1 1 0 0 0,1 3 173 0 0,0 0 1 0 0,1 1-1 0 0,0-1 1 0 0,0-1 0 0 0,0 1-1 0 0,0 0 1 0 0,1-1-1 0 0,-1 1 1 0 0,1-1-1 0 0,0 0 1 0 0,0 0 0 0 0,0-1-1 0 0,0 1 1 0 0,0-1-1 0 0,1 0 1 0 0,-1 0-1 0 0,10 2 1 0 0,8 4 291 0 0,1-2 1 0 0,31 5-1 0 0,-27-6-304 0 0,1-2 0 0 0,-1-1 0 0 0,1-1 0 0 0,33-3 0 0 0,-53 1-274 0 0,0 0 1 0 0,1 0 0 0 0,-1-1-1 0 0,0 1 1 0 0,0-2 0 0 0,-1 1-1 0 0,1-1 1 0 0,0-1 0 0 0,-1 1-1 0 0,0-1 1 0 0,0 0 0 0 0,0-1-1 0 0,0 0 1 0 0,-1 0 0 0 0,0 0-1 0 0,0-1 1 0 0,0 0 0 0 0,8-10-1 0 0,-10 6 111 0 0,-10 12 130 0 0,-10 10-102 0 0,12-6-121 0 0,-1 0 0 0 0,2 0 0 0 0,-1 1 0 0 0,1-1 0 0 0,0 1 0 0 0,0 0 0 0 0,1 0 0 0 0,-1 0-1 0 0,2 0 1 0 0,-3 11 0 0 0,2-7 28 0 0,-5 26 266 0 0,2 0 0 0 0,2 0 0 0 0,1 0 0 0 0,4 51 0 0 0,28 146 1399 0 0,-22-192-1644 0 0,8 48-33 0 0,-12-68-74 0 0,-4-5 0 0 0,-1-5 0 0 0,0-11 0 0 0,1-1 0 0 0,0 1 0 0 0,0-1 0 0 0,-1 1 0 0 0,1-1 0 0 0,-1 1 0 0 0,1-1 0 0 0,-1 0 0 0 0,1 1 0 0 0,0-1 0 0 0,-1 1 0 0 0,1-1 0 0 0,-1 0 0 0 0,0 0 0 0 0,1 1 0 0 0,-1-1 0 0 0,1 0 0 0 0,-2 1 0 0 0,-17 0 0 0 0,-29-1 0 0 0,-23-1 0 0 0,-95 12 0 0 0,76-5 0 0 0,75-3 0 0 0,15-3 0 0 0,0 0 0 0 0,0 0 0 0 0,0 0 0 0 0,1 0 0 0 0,-1 0 0 0 0,0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0 0 0 0,0 0 0 0 0,0 1 0 0 0,-1-1 0 0 0,1 0 0 0 0,0 0 0 0 0,0 0 0 0 0,0 0 0 0 0,0 0 0 0 0,0 0 0 0 0,0 0 0 0 0,0 0 0 0 0,0 0 0 0 0,-1 0 0 0 0,12 3 0 0 0,0-1 0 0 0,0 0 0 0 0,0-1 0 0 0,-1-1 0 0 0,13 0 0 0 0,66-6 0 0 0,-45 2 0 0 0,-18 1 0 0 0,-7-2 0 0 0,3 3-2356 0 0,9 2-5354 0 0,-10 0 4281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03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91 44 0 0,'0'-15'8066'0'0,"0"12"-8012"0"0,0 1 333 0 0,0 0 0 0 0,0 0 0 0 0,0 0 0 0 0,0-1 0 0 0,0 1 0 0 0,-1 0 0 0 0,1 0 0 0 0,0 0 1 0 0,-1 0-1 0 0,0 0 0 0 0,0-1 0 0 0,1 1 0 0 0,-1 0 0 0 0,-1 1 0 0 0,1-1 0 0 0,0 0 0 0 0,0 0 0 0 0,-1 0 0 0 0,1 1 0 0 0,-1-1 0 0 0,1 1 0 0 0,-1-1 0 0 0,1 1 0 0 0,-4-3 0 0 0,-3 0 65 0 0,-1 1 0 0 0,1 0-1 0 0,-1 0 1 0 0,1 0 0 0 0,-1 1 0 0 0,0 0-1 0 0,0 1 1 0 0,0 0 0 0 0,0 1-1 0 0,0-1 1 0 0,0 2 0 0 0,0-1 0 0 0,0 1-1 0 0,0 1 1 0 0,0-1 0 0 0,-9 4-1 0 0,10-2-190 0 0,-1-1-1 0 0,0 1 1 0 0,1 1-1 0 0,0-1 1 0 0,0 1-1 0 0,0 1 1 0 0,1-1-1 0 0,-1 1 1 0 0,1 1-1 0 0,0-1 1 0 0,1 1-1 0 0,-1 1 1 0 0,1-1-1 0 0,0 1 0 0 0,1 0 1 0 0,-8 13-1 0 0,11-17-228 0 0,0 0 0 0 0,1 1-1 0 0,0-1 1 0 0,0 0 0 0 0,0 1 0 0 0,0-1-1 0 0,0 1 1 0 0,1-1 0 0 0,-1 1-1 0 0,1 0 1 0 0,0-1 0 0 0,0 1-1 0 0,0 0 1 0 0,1-1 0 0 0,-1 1 0 0 0,1-1-1 0 0,2 6 1 0 0,-1-3 55 0 0,1-1 0 0 0,0-1-1 0 0,0 1 1 0 0,0 0 0 0 0,0-1 0 0 0,1 0 0 0 0,-1 1-1 0 0,1-1 1 0 0,0-1 0 0 0,7 6 0 0 0,4 1 128 0 0,1 0 1 0 0,0-1 0 0 0,1-1 0 0 0,0 0-1 0 0,30 9 1 0 0,-28-12-216 0 0,-1 0 0 0 0,1-1 0 0 0,0 0 0 0 0,24 0 0 0 0,-38-4 0 0 0,1 1 0 0 0,-1-1 0 0 0,1-1 0 0 0,0 1 0 0 0,-1-1 0 0 0,1 0 0 0 0,-1 0 0 0 0,1-1 0 0 0,-1 1 0 0 0,0-1 0 0 0,0-1 0 0 0,0 1 0 0 0,0-1 0 0 0,0 1 0 0 0,0-2 0 0 0,0 1 0 0 0,-1 0 0 0 0,8-8 0 0 0,-10 9 0 0 0,0-1 0 0 0,0 1 0 0 0,0-1 0 0 0,-1 0 0 0 0,1 0 0 0 0,0 0 0 0 0,-1 0 0 0 0,0 0 0 0 0,0 0 0 0 0,0 0 0 0 0,0 0 0 0 0,0 0 0 0 0,-1 0 0 0 0,1 0 0 0 0,-1-1 0 0 0,0 1 0 0 0,0-6 0 0 0,-1 5 0 0 0,0-1 0 0 0,-1 1 0 0 0,1 0 0 0 0,-1-1 0 0 0,0 1 0 0 0,0 0 0 0 0,0 0 0 0 0,0 1 0 0 0,-1-1 0 0 0,0 0 0 0 0,-4-4 0 0 0,-4-3 0 0 0,-1 0 0 0 0,0 1 0 0 0,0 1 0 0 0,-1 0 0 0 0,-1 1 0 0 0,-14-7 0 0 0,4 3-158 0 0,-1 0 1 0 0,0 2-1 0 0,-1 1 1 0 0,-36-8-1 0 0,50 17-688 0 0,37 19-15106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03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9393 0 0,'0'0'20221'0'0,"13"8"-18363"0"0,84-6-1385 0 0,-38 0-199 0 0,0-2 0 0 0,71-11 0 0 0,-117 9-2353 0 0,0-1 0 0 0,-1 0 0 0 0,1-1 0 0 0,-1-1 0 0 0,12-6 0 0 0,-13 6-1400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0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22 122 816 0 0,'-2'-3'946'0'0,"0"2"-258"0"0,1 0 0 0 0,-1 0-1 0 0,1 0 1 0 0,-1 0 0 0 0,1 0-1 0 0,0 0 1 0 0,0-1-1 0 0,-1 1 1 0 0,1 0 0 0 0,0-1-1 0 0,0 1 1 0 0,1-1 0 0 0,-1 0-1 0 0,0 1 1 0 0,-1-4 3727 0 0,3 3-3991 0 0,0 1 0 0 0,0 0 0 0 0,0 0 0 0 0,0 0-1 0 0,1 0 1 0 0,-1 1 0 0 0,0-1 0 0 0,0 0 0 0 0,1 0 0 0 0,-1 1 0 0 0,0-1-1 0 0,1 0 1 0 0,1 0 0 0 0,123-3 5651 0 0,-90 4-5155 0 0,-1 0-1 0 0,56-10 1 0 0,-75 7-757 0 0,1-1 1 0 0,-1-1 0 0 0,0 0 0 0 0,0-1 0 0 0,-1-1 0 0 0,1 0 0 0 0,-2-2-1 0 0,18-10 1 0 0,-30 17-136 0 0,-2 2-28 0 0,1 0 0 0 0,-1 0 0 0 0,0 0 1 0 0,1 0-1 0 0,-1 0 0 0 0,0 0 0 0 0,1 0 0 0 0,-1 0 1 0 0,0 0-1 0 0,1 0 0 0 0,-1 0 0 0 0,1 0 0 0 0,-1 0 1 0 0,0 0-1 0 0,1 0 0 0 0,-1 0 0 0 0,0 0 1 0 0,1 0-1 0 0,-1 1 0 0 0,0-1 0 0 0,1 0 0 0 0,-1 0 1 0 0,0 0-1 0 0,0 0 0 0 0,1 1 0 0 0,-1-1 0 0 0,0 0 1 0 0,1 0-1 0 0,-1 1 0 0 0,0 0 0 0 0,3 15-1 0 0,-3 46 1 0 0,15 106 0 0 0,69 204 0 0 0,-81-363 0 0 0,3 16 0 0 0,-1 6 0 0 0,-2-10 0 0 0,0 2 0 0 0,-3-23 0 0 0,0 1 0 0 0,0 0 0 0 0,-1 0 0 0 0,1 0 0 0 0,0-1 0 0 0,0 1 0 0 0,-1 0 0 0 0,1 0 0 0 0,0-1 0 0 0,-1 1 0 0 0,1 0 0 0 0,-1 0 0 0 0,1-1 0 0 0,-1 1 0 0 0,1-1 0 0 0,-1 1 0 0 0,1 0 0 0 0,-1-1 0 0 0,1 1 0 0 0,-2 0 0 0 0,-20 3 0 0 0,-111-4 0 0 0,72-2 0 0 0,-76 8 0 0 0,107-3 0 0 0,63 7 0 0 0,5-6 0 0 0,46-1 0 0 0,-37-2 0 0 0,120-1 0 0 0,-134 1 0 0 0,-4-2 0 0 0,-6 1 0 0 0,3 0 0 0 0,-8-2 0 0 0,-8-2-4036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14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12 592 0 0,'-68'-12'24537'0'0,"71"13"-23718"0"0,10 4-128 0 0,0-1 0 0 0,0-1 0 0 0,0-1 0 0 0,24 3 0 0 0,63-3 1031 0 0,-46-1-741 0 0,35 3-692 0 0,-25 0-103 0 0,108-8 0 0 0,-130 0-186 0 0,-39 5 16 0 0,2 0-15 0 0,12-9-115 0 0,-15 7-488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66 148 0 0,'-12'-1'2207'0'0,"0"0"1"0"0,1-1-1 0 0,-15-4 1 0 0,15 4 1026 0 0,0-1 1 0 0,0 2-1 0 0,-15-2 3993 0 0,32 3-6355 0 0,179-12 3383 0 0,-46 1-2544 0 0,47-4-1690 0 0,-179 14-21 0 0,8-5-68 0 0,-14 6-302 0 0,9-1-2122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261 140 60 0 0,'38'-34'3717'0'0,"7"-5"1283"0"0,40-12 3938 0 0,-84 51-8922 0 0,2-2 693 0 0,1 0-1 0 0,-1 0 0 0 0,1 0 0 0 0,0 0 1 0 0,0 1-1 0 0,0 0 0 0 0,0-1 0 0 0,5 0 1 0 0,-6 2-21 0 0,9 14 2054 0 0,-12-7-2524 0 0,-1 0-1 0 0,0 0 1 0 0,-1 0 0 0 0,0-1 0 0 0,0 1-1 0 0,-1-1 1 0 0,1 1 0 0 0,-1-1 0 0 0,-1 0-1 0 0,1 0 1 0 0,-5 6 0 0 0,-10 12 106 0 0,-24 26 0 0 0,35-43-216 0 0,-188 186 725 0 0,74-77-407 0 0,78-69-245 0 0,40-43-150 0 0,-1 0-1 0 0,1 1 1 0 0,0 0 0 0 0,1 0 0 0 0,-1 0-1 0 0,1 0 1 0 0,0 0 0 0 0,0 0 0 0 0,-1 8-1 0 0,3-11-27 0 0,0 0-1 0 0,0 0 0 0 0,0 0 0 0 0,0 0 1 0 0,1 0-1 0 0,-1 0 0 0 0,1 0 0 0 0,-1 0 1 0 0,1 0-1 0 0,0 0 0 0 0,0 0 0 0 0,0 0 1 0 0,0 0-1 0 0,0 0 0 0 0,0-1 0 0 0,0 1 1 0 0,0 0-1 0 0,1-1 0 0 0,-1 1 0 0 0,1-1 1 0 0,-1 1-1 0 0,1-1 0 0 0,0 0 0 0 0,-1 0 1 0 0,1 0-1 0 0,0 0 0 0 0,0 0 0 0 0,0 0 1 0 0,0 0-1 0 0,2 0 0 0 0,8 3 9 0 0,0 0 0 0 0,0-1 0 0 0,21 3 0 0 0,-23-4-10 0 0,40 5-2 0 0,0-2 0 0 0,0-3 0 0 0,1-1 0 0 0,-1-3 0 0 0,0-2 0 0 0,0-2-1 0 0,55-14 1 0 0,-89 16-201 0 0,-1-1 0 0 0,0 0 0 0 0,0-2-1 0 0,25-14 1 0 0,-33 17 60 0 0,0 0-1 0 0,-1-1 0 0 0,0 0 1 0 0,0 0-1 0 0,0 0 0 0 0,0-1 1 0 0,-1 0-1 0 0,0 0 0 0 0,0 0 1 0 0,0-1-1 0 0,5-10 0 0 0,-11 12 1176 0 0,-6 7-817 0 0,6-2-191 0 0,-1 1-1 0 0,1 0 1 0 0,0-1 0 0 0,0 1 0 0 0,0 0-1 0 0,0 0 1 0 0,0 0 0 0 0,0 0-1 0 0,0 0 1 0 0,0 0 0 0 0,1 0 0 0 0,-1 0-1 0 0,0 0 1 0 0,1 0 0 0 0,-2 2 0 0 0,-5 23 167 0 0,2-1 0 0 0,0 1 0 0 0,2 0 0 0 0,-1 38 0 0 0,1-8-65 0 0,0-23-127 0 0,2 0 0 0 0,5 56 0 0 0,-4-86 0 0 0,0-3 0 0 0,0 1 0 0 0,-1 0 0 0 0,1-1 0 0 0,0 1 0 0 0,1 0 0 0 0,-1 0 0 0 0,0-1 0 0 0,0 1 0 0 0,0 0 0 0 0,0-1 0 0 0,0 1 0 0 0,1 0 0 0 0,-1-1 0 0 0,0 1 0 0 0,1 0 0 0 0,-1-1 0 0 0,1 1 0 0 0,-1-1 0 0 0,1 2 0 0 0,1 0-441 0 0,0-1-1 0 0,-1 1 1 0 0,1-1 0 0 0,0 0 0 0 0,0 1-1 0 0,0-1 1 0 0,0 0 0 0 0,0 0-1 0 0,0 0 1 0 0,0 0 0 0 0,0-1-1 0 0,0 1 1 0 0,0-1 0 0 0,0 1 0 0 0,1-1-1 0 0,-1 0 1 0 0,0 1 0 0 0,4-1-1 0 0,-1 0-1209 0 0,11 1-2141 0 0,2 1 546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2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37 400 0 0,'12'10'29633'0'0,"-11"-10"-29518"0"0,0-1 1 0 0,1 1 0 0 0,-1-1-1 0 0,0 1 1 0 0,0-1 0 0 0,0 0-1 0 0,1 1 1 0 0,-1-1 0 0 0,0 0-1 0 0,0 0 1 0 0,0 0 0 0 0,0 0-1 0 0,0 0 1 0 0,-1 0 0 0 0,1 0-1 0 0,0 0 1 0 0,0 0 0 0 0,-1 0-1 0 0,1-1 1 0 0,0 1 0 0 0,-1 0-1 0 0,1-2 1 0 0,2-20-1482 0 0,-3 22 565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39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1 520 0 0,'-14'9'874'0'0,"3"-3"478"0"0,0 1-1 0 0,1 1 1 0 0,0 0 0 0 0,0 0 0 0 0,0 1 0 0 0,-11 13-1 0 0,20-21-1126 0 0,1 0-1 0 0,-1 0 0 0 0,0 0 0 0 0,0 0 1 0 0,1 0-1 0 0,-1 0 0 0 0,0 0 0 0 0,1 0 1 0 0,-1 0-1 0 0,1 0 0 0 0,0 0 0 0 0,-1 0 1 0 0,1 0-1 0 0,0 1 0 0 0,0-1 0 0 0,-1 0 1 0 0,1 0-1 0 0,0 0 0 0 0,0 1 0 0 0,0-1 1 0 0,0 0-1 0 0,1 0 0 0 0,-1 0 0 0 0,0 0 1 0 0,1 1-1 0 0,-1-1 0 0 0,0 0 0 0 0,1 0 1 0 0,-1 0-1 0 0,1 0 0 0 0,-1 0 0 0 0,1 0 1 0 0,0 0-1 0 0,0 0 0 0 0,-1 0 0 0 0,1 0 0 0 0,0 0 1 0 0,0-1-1 0 0,0 1 0 0 0,0 0 0 0 0,0 0 1 0 0,0-1-1 0 0,0 1 0 0 0,0-1 0 0 0,0 1 1 0 0,0-1-1 0 0,0 1 0 0 0,2-1 0 0 0,7 3 453 0 0,0 0 0 0 0,0-1 0 0 0,0 0 0 0 0,15 1 0 0 0,-19-3-323 0 0,74 4 1926 0 0,144-11 1 0 0,-139 1-4283 0 0,1 3-3401 0 0,-62 2 1611 0 0,-3-1 546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3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85 804 0 0,'-10'-45'5856'0'0,"-1"6"11952"0"0,7 45-16014 0 0,-3 14-1108 0 0,-10 70 1960 0 0,-3 26 527 0 0,18-95-3173 0 0,0-4 0 0 0,0 0 0 0 0,1 0 0 0 0,2 26 0 0 0,1-3 0 0 0,-2-33 0 0 0,0 1 0 0 0,0-1 0 0 0,1 1 0 0 0,-1-1 0 0 0,2 1 0 0 0,-1-1 0 0 0,1 0 0 0 0,0 1 0 0 0,0-1 0 0 0,1 0 0 0 0,4 8 0 0 0,-5-14-144 0 0,-1 1-1 0 0,1 0 1 0 0,-1-1 0 0 0,1 1 0 0 0,0-1-1 0 0,0 0 1 0 0,0 1 0 0 0,-1-1-1 0 0,1 0 1 0 0,0 0 0 0 0,0 0 0 0 0,0-1-1 0 0,1 1 1 0 0,-1 0 0 0 0,0-1 0 0 0,0 1-1 0 0,0-1 1 0 0,5 0 0 0 0,0 2-532 0 0,4-1-1603 0 0,-1 0-1 0 0,0 0 1 0 0,0-1-1 0 0,16-1 1 0 0,-8-1-801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128 101 180 0 0,'0'-3'771'0'0,"-12"-59"10174"0"0,12 61-10782 0 0,0 1 0 0 0,0-1 0 0 0,0 0 0 0 0,0 1 0 0 0,-1-1 1 0 0,1 1-1 0 0,0-1 0 0 0,0 1 0 0 0,0-1 0 0 0,-1 1 0 0 0,1-1 0 0 0,0 1 0 0 0,0-1 0 0 0,-1 1 0 0 0,1-1 0 0 0,0 1 0 0 0,-1 0 0 0 0,1-1 0 0 0,-1 1 0 0 0,1-1 0 0 0,-1 1 0 0 0,1 0 0 0 0,0 0 0 0 0,-1-1 0 0 0,1 1 0 0 0,-1 0 0 0 0,0 0 0 0 0,1-1 0 0 0,-1 1 0 0 0,0 0 98 0 0,0 0 1 0 0,0 0 0 0 0,0 1-1 0 0,0-1 1 0 0,0 0 0 0 0,0 1-1 0 0,0-1 1 0 0,0 1-1 0 0,0-1 1 0 0,0 1 0 0 0,0-1-1 0 0,0 1 1 0 0,-1 1 0 0 0,-23 25 3261 0 0,16-15-2809 0 0,1 1-1 0 0,0 1 1 0 0,1-1 0 0 0,0 1-1 0 0,1 0 1 0 0,1 1 0 0 0,-6 24 0 0 0,10-32-548 0 0,-1 1 1 0 0,1-1 0 0 0,0 1 0 0 0,1 0 0 0 0,0-1 0 0 0,0 1 0 0 0,1 0 0 0 0,0-1 0 0 0,0 1 0 0 0,1-1 0 0 0,0 1 0 0 0,0-1 0 0 0,1 0 0 0 0,-1 0 0 0 0,2 0 0 0 0,-1 0 0 0 0,6 8 0 0 0,-6-12-164 0 0,-1 0 0 0 0,1 0 1 0 0,0 0-1 0 0,0-1 0 0 0,0 1 1 0 0,0-1-1 0 0,1 0 0 0 0,-1 1 1 0 0,1-2-1 0 0,-1 1 0 0 0,1 0 1 0 0,0-1-1 0 0,0 1 0 0 0,0-1 1 0 0,0 0-1 0 0,-1 0 0 0 0,1-1 1 0 0,1 1-1 0 0,-1-1 0 0 0,0 0 1 0 0,7 0-1 0 0,-5-1-3 0 0,1 0 1 0 0,-1 0-1 0 0,1-1 1 0 0,-1 0-1 0 0,0 0 1 0 0,0 0-1 0 0,0 0 1 0 0,0-1-1 0 0,0 0 1 0 0,0-1-1 0 0,-1 1 1 0 0,9-7-1 0 0,-3-1 0 0 0,0 0 0 0 0,-1 0 0 0 0,0 0 0 0 0,10-18 0 0 0,-16 24 0 0 0,-1-1 0 0 0,1 0 0 0 0,-1 0 0 0 0,-1 0 0 0 0,1 0 0 0 0,-1-1 0 0 0,0 1 0 0 0,-1-1 0 0 0,0 1 0 0 0,0-1 0 0 0,0 1 0 0 0,0-10 0 0 0,-2 11 0 0 0,-1 0 0 0 0,1 0 0 0 0,-1-1 0 0 0,1 1 0 0 0,-1 0 0 0 0,-1 0 0 0 0,1 0 0 0 0,-1 1 0 0 0,0-1 0 0 0,0 1 0 0 0,0-1 0 0 0,-7-5 0 0 0,-2-3 0 0 0,0 1 0 0 0,-24-17 0 0 0,34 28-3 0 0,-5-4-387 0 0,0-1-1 0 0,0 1 0 0 0,-1 0 1 0 0,0 1-1 0 0,0-1 1 0 0,0 2-1 0 0,0-1 0 0 0,-17-4 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4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46 472 0 0,'-61'-40'24669'0'0,"75"40"-22552"0"0,18 1-1636 0 0,110 1 2651 0 0,-47-9-6128 0 0,-87 7 3000 0 0,6-1-4413 0 0,3 1-1402 0 0,-6-1 2785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13 266 7465 0 0,'-11'-63'10909'0'0,"10"51"-9589"0"0,1 1 1 0 0,-1 0 0 0 0,3-15 0 0 0,-1 20-1049 0 0,0-1 0 0 0,1 0 1 0 0,0 0-1 0 0,0 0 0 0 0,0 1 0 0 0,1-1 0 0 0,0 1 0 0 0,0 0 1 0 0,1 0-1 0 0,-1 0 0 0 0,2 0 0 0 0,-1 1 0 0 0,0-1 1 0 0,1 1-1 0 0,9-8 0 0 0,-8 9-146 0 0,-1 0 1 0 0,1 0-1 0 0,-1 1 1 0 0,1-1-1 0 0,1 1 0 0 0,-1 1 1 0 0,0-1-1 0 0,1 1 1 0 0,-1 0-1 0 0,1 0 1 0 0,-1 1-1 0 0,1 0 0 0 0,0 0 1 0 0,0 1-1 0 0,0 0 1 0 0,-1 0-1 0 0,1 0 1 0 0,0 1-1 0 0,10 2 0 0 0,-10-1-2 0 0,0 0 0 0 0,1 0 0 0 0,-1 1-1 0 0,0 0 1 0 0,0 0 0 0 0,0 1-1 0 0,-1 0 1 0 0,1 0 0 0 0,-1 0-1 0 0,0 1 1 0 0,0 0 0 0 0,-1 0 0 0 0,1 1-1 0 0,-1-1 1 0 0,0 1 0 0 0,-1 0-1 0 0,6 9 1 0 0,-8-12-129 0 0,-1 0 1 0 0,0 0-1 0 0,1 0 1 0 0,-1 0-1 0 0,0 0 0 0 0,0 0 1 0 0,-1 1-1 0 0,1-1 1 0 0,-1 0-1 0 0,1 0 0 0 0,-1 1 1 0 0,0-1-1 0 0,0 0 1 0 0,0 0-1 0 0,-1 1 0 0 0,1-1 1 0 0,-2 5-1 0 0,0-4-12 0 0,0 1 0 0 0,-1-1 0 0 0,1 1 0 0 0,-1-1 0 0 0,0 0 0 0 0,0 1-1 0 0,0-1 1 0 0,0-1 0 0 0,-1 1 0 0 0,-4 3 0 0 0,-9 6-50 0 0,0-1 1 0 0,-1-1-1 0 0,0 0 0 0 0,-25 9 0 0 0,37-17 61 0 0,6-3 0 0 0,0 0 1 0 0,0 0 0 0 0,-1 0 0 0 0,1 0 0 0 0,0 0 0 0 0,0 0 0 0 0,0 1 0 0 0,0-1-1 0 0,0 0 1 0 0,0 0 0 0 0,0 0 0 0 0,0 0 0 0 0,0 0 0 0 0,0 0 0 0 0,0 0-1 0 0,0 0 1 0 0,0 0 0 0 0,-1 0 0 0 0,1 1 0 0 0,0-1 0 0 0,0 0 0 0 0,0 0 0 0 0,0 0-1 0 0,0 0 1 0 0,0 0 0 0 0,0 0 0 0 0,0 0 0 0 0,0 0 0 0 0,0 1 0 0 0,0-1 0 0 0,0 0-1 0 0,0 0 1 0 0,0 0 0 0 0,0 0 0 0 0,1 0 0 0 0,-1 0 0 0 0,0 0 0 0 0,0 0-1 0 0,0 0 1 0 0,0 1 0 0 0,0-1 0 0 0,0 0 0 0 0,0 0 0 0 0,0 0 0 0 0,0 0 0 0 0,0 0-1 0 0,0 0 1 0 0,0 0 0 0 0,0 0 0 0 0,0 0 0 0 0,1 0 0 0 0,-1 0 0 0 0,0 0-1 0 0,0 0 1 0 0,0 0 0 0 0,0 0 0 0 0,0 1 0 0 0,0-1 0 0 0,0 0 0 0 0,0 0 0 0 0,1 0-1 0 0,-1 0 1 0 0,0 0 0 0 0,0 0 0 0 0,0 0 0 0 0,0 0 0 0 0,0-1 0 0 0,16 7-105 0 0,24 2 138 0 0,-34-7-50 0 0,21 5 155 0 0,0 0 0 0 0,-1 2 1 0 0,40 17-1 0 0,-57-21-95 0 0,0 0 0 0 0,0 1 0 0 0,0 0 0 0 0,-1 1 0 0 0,0 0 0 0 0,0 0-1 0 0,-1 1 1 0 0,0 0 0 0 0,0 0 0 0 0,0 1 0 0 0,-1-1 0 0 0,0 2 0 0 0,6 11 0 0 0,-10-16-38 0 0,0 0 0 0 0,0 0 0 0 0,0 0 0 0 0,-1 0 0 0 0,1 1 0 0 0,-1-1 0 0 0,-1 1 0 0 0,1-1 0 0 0,0 1 0 0 0,-1-1 0 0 0,0 1 0 0 0,0-1 0 0 0,0 1 0 0 0,-1-1 0 0 0,0 1 0 0 0,1-1 0 0 0,-2 0 0 0 0,1 1 0 0 0,0-1 0 0 0,-1 0 0 0 0,0 0 0 0 0,0 0 0 0 0,0 0 0 0 0,0 0 0 0 0,-1 0 0 0 0,1 0 0 0 0,-1-1 0 0 0,0 0 0 0 0,0 1 0 0 0,-1-1 0 0 0,1 0 0 0 0,-6 3 0 0 0,0 1 0 0 0,-1-1 0 0 0,-1 0 0 0 0,1 0 0 0 0,-1-1 0 0 0,0 0 0 0 0,0-1 0 0 0,0-1 0 0 0,-1 0 0 0 0,1 0 0 0 0,-1-1 0 0 0,-15 1 0 0 0,14-3-504 0 0,0 0 0 0 0,0-1 0 0 0,0 0 1 0 0,1-1-1 0 0,-1-1 0 0 0,0 0 0 0 0,1 0 0 0 0,0-1 0 0 0,-17-8 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6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15 432 0 0,'-2'-2'443'0'0,"0"1"1"0"0,0-1-1 0 0,-1 1 0 0 0,1 0 0 0 0,0-1 1 0 0,-1 1-1 0 0,1 0 0 0 0,0 0 1 0 0,-1 1-1 0 0,1-1 0 0 0,-1 0 1 0 0,0 1-1 0 0,1 0 0 0 0,-1 0 0 0 0,1-1 1 0 0,-6 2-1 0 0,4 0-106 0 0,0-1 0 0 0,0 2 0 0 0,0-1 0 0 0,0 0 1 0 0,0 1-1 0 0,0 0 0 0 0,1 0 0 0 0,-1 0 0 0 0,-6 5 0 0 0,1 1 59 0 0,0 1-1 0 0,0 0 1 0 0,0 0-1 0 0,1 1 0 0 0,0 0 1 0 0,-7 13-1 0 0,-11 21 344 0 0,2 1 0 0 0,2 1 0 0 0,2 1-1 0 0,2 1 1 0 0,2 1 0 0 0,2 0 0 0 0,3 1 0 0 0,1 0-1 0 0,3 0 1 0 0,2 1 0 0 0,2 0 0 0 0,3 0-1 0 0,6 62 1 0 0,35 116 1459 0 0,3 33 625 0 0,-38-224-2310 0 0,1 17 232 0 0,-7-53-893 0 0,1-1-1 0 0,-1 1 0 0 0,1 0 1 0 0,-1 0-1 0 0,1-1 0 0 0,0 1 1 0 0,0 0-1 0 0,0-1 0 0 0,0 1 1 0 0,0 0-1 0 0,0-1 0 0 0,0 0 1 0 0,1 1-1 0 0,-1-1 0 0 0,0 0 1 0 0,1 1-1 0 0,-1-1 0 0 0,1 0 1 0 0,-1 0-1 0 0,1 0 0 0 0,0-1 1 0 0,-1 1-1 0 0,1 0 0 0 0,3 0 1 0 0,5 3-2537 0 0,1 0 1 0 0,18 2-1 0 0,-3-1-565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8:5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43 668 0 0,'0'-3'1222'0'0,"1"1"-803"0"0,-1 0-1 0 0,0 1 1 0 0,1-1-1 0 0,-1 0 1 0 0,1 0-1 0 0,0 0 1 0 0,-1 1-1 0 0,1-1 1 0 0,0 0-1 0 0,0 1 1 0 0,0-1-1 0 0,0 1 1 0 0,1-1-1 0 0,-1 1 1 0 0,0-1-1 0 0,1 1 1 0 0,-1 0-1 0 0,3-2 1 0 0,-2 2 84 0 0,0 0 0 0 0,1 0 0 0 0,0 0 0 0 0,-1 0 0 0 0,1 0 0 0 0,-1 1 0 0 0,1-1 0 0 0,0 1 0 0 0,-1 0 0 0 0,1-1 0 0 0,0 1 0 0 0,0 0 0 0 0,4 1 0 0 0,1 1-92 0 0,-1 0 1 0 0,1 0-1 0 0,-1 1 0 0 0,0 0 0 0 0,0 0 0 0 0,0 1 1 0 0,0 0-1 0 0,0 0 0 0 0,-1 1 0 0 0,1-1 0 0 0,-1 1 1 0 0,-1 1-1 0 0,6 5 0 0 0,3 3 172 0 0,-1 2 0 0 0,-1-1 0 0 0,20 35 0 0 0,-19-26-230 0 0,-1 1-1 0 0,-2 1 1 0 0,0 0 0 0 0,-1 0-1 0 0,-2 1 1 0 0,-1 0 0 0 0,0 0-1 0 0,-3 0 1 0 0,0 1-1 0 0,-1 0 1 0 0,-2-1 0 0 0,-1 1-1 0 0,-6 37 1 0 0,1-27-138 0 0,-2-1 0 0 0,-1 0 1 0 0,-2 0-1 0 0,-2-1 0 0 0,-1-1 0 0 0,-1 0 0 0 0,-3-1 0 0 0,0-1 0 0 0,-33 45 1 0 0,37-60-107 0 0,5-5 11 0 0,0-1-1 0 0,0 0 0 0 0,-1-1 0 0 0,-23 19 0 0 0,24-21-119 0 0,6-7-2745 0 0,2-2 2287 0 0,0 1 1 0 0,1-1-1 0 0,-1 0 1 0 0,1 0-1 0 0,-1 0 1 0 0,0 1-1 0 0,1-1 1 0 0,-1 0-1 0 0,0 0 1 0 0,1 0-1 0 0,-1 0 1 0 0,0 0-1 0 0,1 0 1 0 0,-2-1-1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15 488 0 0,'-24'-8'22955'0'0,"37"4"-19283"0"0,16 2-5688 0 0,-15 2 4390 0 0,130 10 858 0 0,-56-2-2252 0 0,114-4 1 0 0,-135-4-880 0 0,-51 0-101 0 0,0 0 0 0 0,0-3 0 0 0,-3 0 0 0 0,-4-1 0 0 0,-5 2-13 0 0,-3 2-167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32 253 652 0 0,'-3'-2'653'0'0,"1"0"0"0"0,-1-1 0 0 0,0 1 0 0 0,1-1 0 0 0,0 0 0 0 0,0 0 0 0 0,0 0 0 0 0,0 0 0 0 0,0 0 0 0 0,1 0 0 0 0,-1 0 0 0 0,1-1 0 0 0,0 1 0 0 0,0-1 0 0 0,0 1 0 0 0,0-1 0 0 0,1 1 0 0 0,-1-1 0 0 0,1-7 0 0 0,1 7 72 0 0,-1 0-1 0 0,1 0 0 0 0,0-1 0 0 0,1 1 1 0 0,-1 0-1 0 0,3-6 0 0 0,19-25 1053 0 0,-14 24-1307 0 0,1 1 0 0 0,0 0 1 0 0,0 0-1 0 0,1 1 1 0 0,0 0-1 0 0,0 1 1 0 0,1 0-1 0 0,0 1 1 0 0,1 1-1 0 0,0 0 1 0 0,0 0-1 0 0,21-5 0 0 0,-26 10-327 0 0,0 0-1 0 0,0 1 1 0 0,0 0-1 0 0,-1 0 1 0 0,1 0 0 0 0,0 1-1 0 0,0 1 1 0 0,0-1-1 0 0,-1 1 1 0 0,1 1-1 0 0,-1-1 1 0 0,0 1-1 0 0,1 1 1 0 0,-1-1-1 0 0,-1 1 1 0 0,1 0-1 0 0,8 7 1 0 0,-11-8-104 0 0,0 0 1 0 0,0 0 0 0 0,0 1-1 0 0,-1-1 1 0 0,0 1 0 0 0,0 0 0 0 0,0 0-1 0 0,0 0 1 0 0,0 0 0 0 0,-1 0-1 0 0,0 0 1 0 0,0 1 0 0 0,0 0-1 0 0,0-1 1 0 0,-1 1 0 0 0,1 0-1 0 0,-1-1 1 0 0,-1 1 0 0 0,1 0 0 0 0,-1 0-1 0 0,1 0 1 0 0,-1 0 0 0 0,-1 0-1 0 0,1 0 1 0 0,-1 0 0 0 0,0-1-1 0 0,0 1 1 0 0,-3 9 0 0 0,-2-1-87 0 0,-1 1 0 0 0,-1-1 0 0 0,0 0 0 0 0,0-1 0 0 0,-1 0 1 0 0,-1-1-1 0 0,0 1 0 0 0,-19 14 0 0 0,13-12-169 0 0,-1-1 1 0 0,-1-1-1 0 0,0 0 1 0 0,0-2-1 0 0,-32 14 0 0 0,50-24 205 0 0,0 0 1 0 0,0 0-1 0 0,0 0 0 0 0,1 0 0 0 0,-1 0 1 0 0,0 0-1 0 0,0 0 0 0 0,0 0 0 0 0,0 0 0 0 0,0 0 1 0 0,0 0-1 0 0,0 0 0 0 0,0 0 0 0 0,0 0 0 0 0,1 0 1 0 0,-1 0-1 0 0,0 0 0 0 0,0 0 0 0 0,0 0 0 0 0,0 0 1 0 0,0 0-1 0 0,0 0 0 0 0,0 0 0 0 0,0 0 0 0 0,0 1 1 0 0,0-1-1 0 0,0 0 0 0 0,0 0 0 0 0,0 0 0 0 0,1 0 1 0 0,-1 0-1 0 0,0 0 0 0 0,0 0 0 0 0,0 0 0 0 0,0 0 1 0 0,0 1-1 0 0,0-1 0 0 0,0 0 0 0 0,0 0 1 0 0,0 0-1 0 0,0 0 0 0 0,0 0 0 0 0,0 0 0 0 0,0 0 1 0 0,0 0-1 0 0,0 1 0 0 0,0-1 0 0 0,0 0 0 0 0,-1 0 1 0 0,1 0-1 0 0,0 0 0 0 0,0 0 0 0 0,0 0 0 0 0,0 0 1 0 0,0 0-1 0 0,0 0 0 0 0,0 0 0 0 0,0 1 0 0 0,0-1 1 0 0,20 4-225 0 0,41 3 316 0 0,-35-4-127 0 0,4 2 91 0 0,0 1 1 0 0,0 1 0 0 0,-1 1-1 0 0,43 19 1 0 0,-54-20 16 0 0,-1 2 1 0 0,0 1-1 0 0,0 0 1 0 0,-1 1-1 0 0,-1 0 1 0 0,0 1-1 0 0,0 1 1 0 0,14 17-1 0 0,-24-24-25 0 0,0 1-1 0 0,0 0 1 0 0,-1 0-1 0 0,0 1 1 0 0,0-1-1 0 0,0 1 1 0 0,-1 0-1 0 0,0 0 1 0 0,3 15 0 0 0,-6-20-18 0 0,1 0 0 0 0,-1 1 1 0 0,1-1-1 0 0,-1 0 1 0 0,0 0-1 0 0,0 0 1 0 0,0 1-1 0 0,-1-1 0 0 0,1 0 1 0 0,-1 0-1 0 0,0 0 1 0 0,0 0-1 0 0,0 1 0 0 0,0-1 1 0 0,0-1-1 0 0,-1 1 1 0 0,1 0-1 0 0,-1 0 1 0 0,0 0-1 0 0,0-1 0 0 0,0 1 1 0 0,0-1-1 0 0,0 0 1 0 0,-1 1-1 0 0,1-1 1 0 0,-1 0-1 0 0,-4 3 0 0 0,-7 2 90 0 0,1-1 0 0 0,-1-1 0 0 0,0 0 0 0 0,0-1 0 0 0,-1-1 0 0 0,1 0 0 0 0,-1 0 0 0 0,0-2 0 0 0,1 0 0 0 0,-30-2 0 0 0,8-1-325 0 0,-44-11 0 0 0,6-2-3112 0 0,47 9 1108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4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26 816 0 0,'-20'0'21055'0'0,"80"-12"-16718"0"0,-2 5-1498 0 0,5 1-1449 0 0,-22 6-5459 0 0,-32 2 2555 0 0,4 1-5263 0 0,-8-2 4697 0 0,1 2-664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1 460 924 0 0,'1'-2'489'0'0,"0"0"-1"0"0,0-1 1 0 0,0 1-1 0 0,0 0 1 0 0,1 1-1 0 0,-1-1 1 0 0,1 0-1 0 0,0 0 1 0 0,-1 1-1 0 0,1-1 1 0 0,0 1-1 0 0,0-1 1 0 0,0 1-1 0 0,0 0 1 0 0,4-2-1 0 0,-4 3-177 0 0,0 0-1 0 0,-1 0 0 0 0,1 0 0 0 0,0 0 0 0 0,0 0 1 0 0,0 0-1 0 0,0 1 0 0 0,0-1 0 0 0,-1 1 1 0 0,1-1-1 0 0,0 1 0 0 0,0 0 0 0 0,-1-1 1 0 0,1 1-1 0 0,-1 0 0 0 0,1 0 0 0 0,0 0 1 0 0,-1 0-1 0 0,0 1 0 0 0,1-1 0 0 0,1 3 0 0 0,32 32 2371 0 0,-2 1 0 0 0,29 43-1 0 0,25 30 866 0 0,-33-46-1340 0 0,19 20 1167 0 0,-69-80-3340 0 0,-3-2-33 0 0,0-1 0 0 0,0 1 0 0 0,0-1 0 0 0,1 0 1 0 0,-1 0-1 0 0,0 0 0 0 0,1 0 0 0 0,-1 0 0 0 0,1 0 0 0 0,-1 0 1 0 0,1-1-1 0 0,-1 1 0 0 0,3 0 0 0 0,-3 0 0 0 0,-1-1 0 0 0,1 0 0 0 0,0 0 0 0 0,-1 0 0 0 0,1 0 0 0 0,-1 0 0 0 0,1 0 0 0 0,0 0 0 0 0,-1 0 0 0 0,1 0 0 0 0,-1-1 0 0 0,1 1 0 0 0,0 0 0 0 0,-1 0 0 0 0,1 0 0 0 0,-1-1 0 0 0,1 1 0 0 0,-1 0 0 0 0,1-1 0 0 0,-1 1 0 0 0,1 0 0 0 0,-1-1 0 0 0,1 1 0 0 0,-1-1 0 0 0,0 1 0 0 0,1-1 0 0 0,-1 1 0 0 0,0-1 0 0 0,1 1 0 0 0,-1-1 0 0 0,0 1 0 0 0,1-1 0 0 0,-1 0 0 0 0,2-4 0 0 0,1 1 0 0 0,-1-1 0 0 0,-1 0 0 0 0,1 0 0 0 0,-1 1 0 0 0,0-1 0 0 0,0 0 0 0 0,1-9 0 0 0,0-3 0 0 0,19-123 0 0 0,-6 28 0 0 0,44-321 0 0 0,-58 428 1 0 0,11-53 33 0 0,-11 54-47 0 0,1 1 1 0 0,-1-1-1 0 0,0 1 1 0 0,1-1-1 0 0,0 1 1 0 0,0 0-1 0 0,0 0 1 0 0,0 0-1 0 0,0 0 1 0 0,1 0-1 0 0,-1 0 1 0 0,1 1-1 0 0,3-3 1 0 0,-3 4-564 0 0,0 0 0 0 0,0 0 0 0 0,0 0 0 0 0,1 1 0 0 0,-1 0 0 0 0,0-1 0 0 0,0 1 0 0 0,1 0 0 0 0,-1 1 0 0 0,0-1 0 0 0,1 0 0 0 0,-1 1 0 0 0,0 0 0 0 0,0 0 0 0 0,0 0 0 0 0,5 2 0 0 0,7 2-1852 0 0,12 1-1069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0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566 140 724 0 0,'0'-5'737'0'0,"0"0"0"0"0,-1 0 0 0 0,1 0 0 0 0,-1 0 0 0 0,0 0 0 0 0,-1 0 0 0 0,1 0 0 0 0,-1 0 0 0 0,0 0 0 0 0,0 1 0 0 0,0-1 0 0 0,-1 1 0 0 0,-5-8 0 0 0,3 7-190 0 0,1 0-1 0 0,-1 0 1 0 0,0 1 0 0 0,-1 0 0 0 0,1 0-1 0 0,-1 0 1 0 0,1 1 0 0 0,-1-1 0 0 0,-10-3 0 0 0,2 3 4 0 0,-1-1 0 0 0,1 2 0 0 0,0 0 0 0 0,-1 1 0 0 0,1 0 0 0 0,-1 1 0 0 0,0 1 0 0 0,0 0 0 0 0,-18 3 0 0 0,8 1 59 0 0,0 1-1 0 0,0 1 1 0 0,0 1 0 0 0,1 1-1 0 0,0 1 1 0 0,-42 22 0 0 0,58-26-381 0 0,0 0 0 0 0,0 1 0 0 0,1 0 0 0 0,-1 0-1 0 0,1 1 1 0 0,1 0 0 0 0,-1 0 0 0 0,1 0 0 0 0,-8 14 0 0 0,11-15-61 0 0,0 1 0 0 0,0-1 0 0 0,1 0 0 0 0,-1 1 0 0 0,2 0 0 0 0,-1 0 0 0 0,1-1 0 0 0,0 1 0 0 0,0 0 0 0 0,1 0 0 0 0,0 0 0 0 0,0 0 0 0 0,1 0 0 0 0,2 13 0 0 0,0-8-122 0 0,0 0-1 0 0,1 0 1 0 0,1 0 0 0 0,0 0-1 0 0,0-1 1 0 0,1 0-1 0 0,0 0 1 0 0,1 0 0 0 0,1-1-1 0 0,16 18 1 0 0,-11-15 32 0 0,1 0 1 0 0,0-1-1 0 0,1-1 0 0 0,1-1 0 0 0,0 0 0 0 0,31 14 0 0 0,-15-11 0 0 0,0-2 0 0 0,1-1-1 0 0,1-1 1 0 0,0-2-1 0 0,0-1 1 0 0,0-2-1 0 0,59 0 1 0 0,-55-5-78 0 0,70-9 0 0 0,-98 8 0 0 0,1 0 0 0 0,-1-1 0 0 0,0 0 0 0 0,0 0 0 0 0,0-1 0 0 0,0 0 0 0 0,0-1 0 0 0,-1 0 0 0 0,0-1 0 0 0,0 0 0 0 0,12-11 0 0 0,-18 14 0 0 0,0 0 0 0 0,-1-1 0 0 0,1 0 0 0 0,-1 1 0 0 0,0-1 0 0 0,0 0 0 0 0,0 0 0 0 0,0 0 0 0 0,-1 0 0 0 0,1 0 0 0 0,-1-1 0 0 0,0 1 0 0 0,-1 0 0 0 0,1-1 0 0 0,-1 1 0 0 0,0 0 0 0 0,0-1 0 0 0,0 1 0 0 0,0 0 0 0 0,-1-1 0 0 0,0 1 0 0 0,0 0 0 0 0,0-1 0 0 0,0 1 0 0 0,-3-4 0 0 0,-2-7 0 0 0,0 0 0 0 0,-2 1 0 0 0,0 0 0 0 0,0 1 0 0 0,-16-20 0 0 0,4 10 0 0 0,-1 1 0 0 0,-1 0 0 0 0,-32-23 0 0 0,51 43 0 0 0,-22-18 0 0 0,-1 1 0 0 0,-2 2 0 0 0,1 0 0 0 0,-2 2 0 0 0,0 1 0 0 0,-1 1 0 0 0,0 2 0 0 0,-1 1 0 0 0,-48-9 0 0 0,75 18-132 0 0,0 1 0 0 0,-1 0 0 0 0,1-1 0 0 0,-1 1 0 0 0,1 1 0 0 0,-1-1 0 0 0,1 1 0 0 0,0 0 0 0 0,-7 2 1 0 0,10-3 93 0 0,0 0 1 0 0,0 1 0 0 0,0-1 0 0 0,0 1 0 0 0,0-1 0 0 0,0 1 0 0 0,0 0 0 0 0,0-1 0 0 0,0 1 0 0 0,0 0 0 0 0,1-1 0 0 0,-1 1 0 0 0,0 0 0 0 0,1 0 0 0 0,-1 0 0 0 0,1 0 0 0 0,-1 0 0 0 0,1 0-1 0 0,-1 0 1 0 0,1 0 0 0 0,-1 0 0 0 0,1 0 0 0 0,0 0 0 0 0,0 0 0 0 0,-1 0 0 0 0,1 0 0 0 0,0 0 0 0 0,0 0 0 0 0,0 0 0 0 0,0 0 0 0 0,0 0 0 0 0,1 1 0 0 0,-1-1 0 0 0,0 0 0 0 0,0 0 0 0 0,1 0-1 0 0,-1 0 1 0 0,0 0 0 0 0,1 0 0 0 0,-1 0 0 0 0,1 0 0 0 0,0-1 0 0 0,-1 1 0 0 0,2 2 0 0 0,6 9-792 0 0,0 0 1 0 0,0 0-1 0 0,12 11 0 0 0,-9-11-1147 0 0,1-1 0 0 0,0 0 0 0 0,1-1 0 0 0,26 17 0 0 0,-6-10-868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0 488 0 0,'-8'7'1468'0'0,"1"-1"1"0"0,0 1-1 0 0,1 0 0 0 0,-1 0 1 0 0,2 1-1 0 0,-1 0 0 0 0,1 0 1 0 0,0 0-1 0 0,1 1 0 0 0,-1 0 1 0 0,2 0-1 0 0,-1 0 1 0 0,-3 17-1 0 0,5-15-373 0 0,1-1 0 0 0,0 1 0 0 0,0 0 0 0 0,1 0 0 0 0,0 0 0 0 0,1 0 0 0 0,3 15 0 0 0,-3-20-856 0 0,1 0 1 0 0,-1 0-1 0 0,1-1 1 0 0,0 1-1 0 0,1 0 1 0 0,-1-1-1 0 0,1 0 1 0 0,6 9-1 0 0,-7-11-528 0 0,1 0-1 0 0,-1-1 0 0 0,1 1 1 0 0,0-1-1 0 0,0 0 1 0 0,0 0-1 0 0,0 0 0 0 0,0 0 1 0 0,0 0-1 0 0,1-1 1 0 0,-1 1-1 0 0,1-1 0 0 0,-1 0 1 0 0,1 0-1 0 0,6 1 0 0 0,20 0-7614 0 0,-12-4 4575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5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130 227 316 0 0,'-34'-17'3350'0'0,"0"1"4382"0"0,34 16-7542 0 0,0 0 0 0 0,-1-1-1 0 0,1 1 1 0 0,0 0-1 0 0,0 0 1 0 0,-1-1 0 0 0,1 1-1 0 0,0 0 1 0 0,0 0-1 0 0,0-1 1 0 0,-1 1 0 0 0,1 0-1 0 0,0-1 1 0 0,0 1-1 0 0,0 0 1 0 0,0-1 0 0 0,0 1-1 0 0,-1-1 1 0 0,1 1-1 0 0,0 0 1 0 0,0-1 0 0 0,0 1-1 0 0,0 0 1 0 0,0-1-1 0 0,0 1 1 0 0,0 0 0 0 0,1-1-1 0 0,-1 1 1 0 0,0-1-1 0 0,0 1 1 0 0,0 0 0 0 0,0-1-1 0 0,1 1 1 0 0,8-11 2948 0 0,6 3-1078 0 0,-7 4-1253 0 0,0-1 0 0 0,-1 1 0 0 0,1-1 1 0 0,6-6-1 0 0,-12 9-734 0 0,0 0 0 0 0,0 0 0 0 0,0 0 1 0 0,-1-1-1 0 0,1 1 0 0 0,-1 0 0 0 0,1 0 0 0 0,-1-1 0 0 0,0 1 1 0 0,0-1-1 0 0,0 1 0 0 0,0-1 0 0 0,0 0 0 0 0,-1 1 0 0 0,1-1 1 0 0,-1 0-1 0 0,0-4 0 0 0,0 3-55 0 0,0 1 1 0 0,0 0-1 0 0,-1 0 0 0 0,0-1 1 0 0,0 1-1 0 0,0 0 1 0 0,0 0-1 0 0,0 0 0 0 0,0 0 1 0 0,-1 0-1 0 0,0 0 1 0 0,1 0-1 0 0,-1 1 0 0 0,0-1 1 0 0,0 1-1 0 0,-1-1 0 0 0,1 1 1 0 0,0 0-1 0 0,-1-1 1 0 0,1 1-1 0 0,-1 1 0 0 0,0-1 1 0 0,-3-2-1 0 0,-1 1 8 0 0,1 0 1 0 0,-1 0-1 0 0,1 1 1 0 0,-1 0-1 0 0,0 0 0 0 0,0 0 1 0 0,0 1-1 0 0,0 0 0 0 0,-10 0 1 0 0,16 1-26 0 0,-1 0 1 0 0,0 0 0 0 0,0 1 0 0 0,1-1-1 0 0,-1 0 1 0 0,0 0 0 0 0,0 1 0 0 0,1-1-1 0 0,-1 1 1 0 0,0 0 0 0 0,-2 1 0 0 0,4-2-138 0 0,-1 0 0 0 0,1 1 1 0 0,-1-1-1 0 0,1 1 0 0 0,-1-1 1 0 0,1 1-1 0 0,-1-1 1 0 0,1 1-1 0 0,0-1 0 0 0,-1 1 1 0 0,1 0-1 0 0,0-1 0 0 0,0 1 1 0 0,-1 0-1 0 0,1-1 0 0 0,0 1 1 0 0,0-1-1 0 0,0 1 1 0 0,0 0-1 0 0,0-1 0 0 0,0 2 1 0 0,0 1-645 0 0,1 1 0 0 0,0-1 0 0 0,0 0 0 0 0,0 0 0 0 0,0 0 0 0 0,1 0 0 0 0,-1 0 0 0 0,1 0 0 0 0,0-1 0 0 0,3 6 0 0 0,10 11-2229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52 904 0 0,'-35'-10'21216'0'0,"57"9"-19824"0"0,82-8 3369 0 0,-33 1-2743 0 0,-55 7-1560 0 0,6-5-1386 0 0,-68 3 504 0 0,-1 2-1 0 0,1 1 1 0 0,-58 10 0 0 0,68-7 2000 0 0,189-15-221 0 0,9-2-4444 0 0,-133 20-3392 0 0,-17-2 1328 0 0,-4-2 2354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7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20 478 140 0 0,'-20'7'18341'0'0,"48"-14"-16057"0"0,1-1 635 0 0,36-13-1 0 0,-55 16-2557 0 0,0 1 0 0 0,0-2 0 0 0,-1 1 0 0 0,1-1 0 0 0,-1-1 0 0 0,0 1-1 0 0,9-11 1 0 0,12-17 304 0 0,-2-2-1 0 0,-1-1 0 0 0,30-56 0 0 0,7-9-66 0 0,-44 69-573 0 0,-13 21-25 0 0,0 1-1 0 0,0-1 1 0 0,9-9-1 0 0,-16 21 1 0 0,1 0 0 0 0,-1 0 0 0 0,0 0 0 0 0,0-1 0 0 0,0 1 0 0 0,1 0 0 0 0,-1 0 0 0 0,0 0 0 0 0,0 0 0 0 0,1 0 0 0 0,-1 0 0 0 0,0 0 0 0 0,0 0 0 0 0,1 0 0 0 0,-1 0 0 0 0,0 0 0 0 0,0 0 0 0 0,0 0 0 0 0,1 0 0 0 0,-1 0 0 0 0,0 0 0 0 0,0 0 0 0 0,1 0 0 0 0,-1 0 0 0 0,0 0 0 0 0,0 0 0 0 0,0 1 0 0 0,1-1 0 0 0,-1 0 0 0 0,0 0 0 0 0,0 0 0 0 0,0 0 0 0 0,1 0 0 0 0,-1 1 0 0 0,0-1 0 0 0,0 0 0 0 0,0 0 0 0 0,0 0 0 0 0,0 1 0 0 0,1-1 0 0 0,-1 0 0 0 0,0 1 0 0 0,4 5 0 0 0,-2 0 0 0 0,0-1 0 0 0,-1 0 0 0 0,0 0 0 0 0,0 1 0 0 0,0-1 0 0 0,-1 1 0 0 0,1-1 0 0 0,-2 6 0 0 0,2 8 0 0 0,7 65 0 0 0,4 0 0 0 0,3 0 0 0 0,46 138 0 0 0,-19-78 0 0 0,-41-137 0 0 0,-1 3 0 0 0,0-9 0 0 0,0 0 0 0 0,0 0 0 0 0,0-1 0 0 0,0 1 0 0 0,0 0 0 0 0,-1 0 0 0 0,1 0 0 0 0,0 0 0 0 0,-1 0 0 0 0,1 0 0 0 0,-1-1 0 0 0,1 1 0 0 0,-1 0 0 0 0,1 0 0 0 0,-1-1 0 0 0,1 1 0 0 0,-1 0 0 0 0,0-1 0 0 0,1 1 0 0 0,-1 0 0 0 0,0-1 0 0 0,0 1 0 0 0,1-1 0 0 0,-1 1 0 0 0,0-1 0 0 0,0 0 0 0 0,0 1 0 0 0,0-1 0 0 0,0 0 0 0 0,0 0 0 0 0,0 1 0 0 0,-1-1 0 0 0,-1 1 0 0 0,-9 2 0 0 0,0 0 0 0 0,0-1 0 0 0,0 0 0 0 0,0-1 0 0 0,-18 0 0 0 0,-14 1 0 0 0,-48 9 0 0 0,104-7 0 0 0,15 0 0 0 0,-1-4 0 0 0,0-1 0 0 0,-1-1 0 0 0,1-2 0 0 0,25-6 0 0 0,-27 2-10824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8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15 768 0 0,'-2'-3'559'0'0,"0"1"0"0"0,0 0 0 0 0,0 0 0 0 0,-1 0 0 0 0,1 0 0 0 0,-15 1 13434 0 0,21 6-13517 0 0,-1 0 1 0 0,0 0-1 0 0,1 0 1 0 0,0 0-1 0 0,1 0 1 0 0,-1-1-1 0 0,7 6 1 0 0,26 15 1359 0 0,160 68 2331 0 0,112 12-2636 0 0,-308-105-1534 0 0,2 0-4 0 0,0 1 0 0 0,0 0 0 0 0,0 0 0 0 0,0 0 0 0 0,0 0-1 0 0,0 1 1 0 0,0-1 0 0 0,0 1 0 0 0,0 0 0 0 0,-1-1 0 0 0,1 1 0 0 0,-1 0 0 0 0,1 1-1 0 0,1 1 1 0 0,-2 3 7 0 0,-1-5 4 0 0,-1 1 1 0 0,0-1-1 0 0,0 1 1 0 0,0-1-1 0 0,0 1 1 0 0,0-1-1 0 0,-1 0 1 0 0,1 1-1 0 0,-1-1 1 0 0,1 0-1 0 0,-1 1 1 0 0,0-1-1 0 0,0 0 1 0 0,0 0 0 0 0,0 1-1 0 0,0-1 1 0 0,-3 2-1 0 0,-2 6 30 0 0,-22 39 520 0 0,-2-2 0 0 0,-39 46 0 0 0,-1 2 1066 0 0,30-37-1601 0 0,37-52-28 0 0,3-5-163 0 0,16-3-3497 0 0,6-3-6055 0 0,-17 4 9542 0 0,8-1-3076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29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431 189 204 0 0,'0'-13'388'0'0,"-1"-30"9015"0"0,0 31-8224 0 0,1 7 24 0 0,-5-12 1115 0 0,4 13-1846 0 0,0 1 1 0 0,0-1 0 0 0,0 1 0 0 0,0-1 0 0 0,-1 1 0 0 0,0 0-1 0 0,0 0 1 0 0,0 0 0 0 0,0 0 0 0 0,0 0 0 0 0,0 0-1 0 0,-1 0 1 0 0,0 1 0 0 0,1-1 0 0 0,-6-2 0 0 0,5 3-185 0 0,0 0 0 0 0,-1 1 1 0 0,0-1-1 0 0,1 1 0 0 0,-1 0 1 0 0,0 0-1 0 0,0 0 0 0 0,1 0 1 0 0,-1 1-1 0 0,0 0 0 0 0,0 0 1 0 0,-6 0-1 0 0,-1 2 67 0 0,-1 0 1 0 0,0 1-1 0 0,1 0 0 0 0,-1 0 1 0 0,1 2-1 0 0,0-1 0 0 0,0 1 1 0 0,-10 8-1 0 0,12-8-253 0 0,1 0-1 0 0,-1 1 1 0 0,2 1 0 0 0,-1-1 0 0 0,1 1-1 0 0,0 0 1 0 0,0 1 0 0 0,0-1 0 0 0,1 2-1 0 0,1-1 1 0 0,-1 0 0 0 0,2 1 0 0 0,-1 0-1 0 0,1 0 1 0 0,0 1 0 0 0,1-1 0 0 0,0 1-1 0 0,0 0 1 0 0,1-1 0 0 0,1 1 0 0 0,0 0-1 0 0,0 0 1 0 0,0 1 0 0 0,2-1 0 0 0,-1 0-1 0 0,1 0 1 0 0,1 0 0 0 0,-1 0 0 0 0,2-1-1 0 0,-1 1 1 0 0,2 0 0 0 0,-1-1 0 0 0,1 0-1 0 0,5 9 1 0 0,-1-6-102 0 0,0 0 0 0 0,1-1 0 0 0,0 0 0 0 0,1-1 0 0 0,0 0 0 0 0,1 0 0 0 0,-1-1 0 0 0,2 0 0 0 0,-1-1 0 0 0,2-1 0 0 0,-1 0 0 0 0,1 0 0 0 0,19 6 0 0 0,-21-9 0 0 0,-1 0 0 0 0,1-1 0 0 0,0 0 0 0 0,0-1 0 0 0,0-1 0 0 0,0 1 0 0 0,0-2 0 0 0,0 1 0 0 0,0-2 0 0 0,0 0 0 0 0,0 0 0 0 0,0-1 0 0 0,0 0 0 0 0,0 0 0 0 0,0-2 0 0 0,-1 1 0 0 0,19-10 0 0 0,-21 8 0 0 0,-1 0 0 0 0,0-1 0 0 0,0 0 0 0 0,0 0 0 0 0,-1-1 0 0 0,0 0 0 0 0,0 0 0 0 0,0 0 0 0 0,-1-1 0 0 0,-1 0 0 0 0,1 0 0 0 0,6-16 0 0 0,-8 15 0 0 0,0-1 0 0 0,0 1 0 0 0,2-17 0 0 0,-4-8 0 0 0,-2 24 0 0 0,0 0 0 0 0,-1 0 0 0 0,0 1 0 0 0,-1-1 0 0 0,0 1 0 0 0,-1-1 0 0 0,1 1 0 0 0,-2 0 0 0 0,1 1 0 0 0,-7-10 0 0 0,2 6 0 0 0,-1 0 0 0 0,0 0 0 0 0,-1 1 0 0 0,0 1 0 0 0,0 0 0 0 0,-13-9 0 0 0,-2 2 0 0 0,-1 1 0 0 0,-1 2 0 0 0,0 0 0 0 0,0 2 0 0 0,-57-16 0 0 0,62 22-1241 0 0,0 0 0 0 0,0 2 0 0 0,0 0 0 0 0,-28 0 1 0 0,45 4 896 0 0,0 0 0 0 0,0 0 0 0 0,1 0 1 0 0,-1 1-1 0 0,0 0 0 0 0,1 0 1 0 0,-1 1-1 0 0,1-1 0 0 0,-1 1 0 0 0,1 0 1 0 0,-1 1-1 0 0,1-1 0 0 0,0 1 1 0 0,0 0-1 0 0,1 0 0 0 0,-1 1 0 0 0,1-1 1 0 0,-1 1-1 0 0,1 0 0 0 0,0 0 0 0 0,0 0 1 0 0,-5 9-1 0 0,5-1-2852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31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40 340 0 0,'-27'-7'18451'0'0,"33"4"-17878"0"0,0 1-1 0 0,0 0 1 0 0,0 0-1 0 0,0 1 1 0 0,1 0-1 0 0,10-1 1 0 0,49 0 1576 0 0,-32 2-1523 0 0,124-2 1214 0 0,226-10 2754 0 0,-369 11-4323 0 0,-9 0-510 0 0,0 0-1 0 0,0 0 1 0 0,0 1 0 0 0,1 0 0 0 0,-1 0 0 0 0,0 1 0 0 0,9 1 0 0 0,13 4-4832 0 0,-6-1-4363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31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51 500 0 0,'-34'-32'16504'0'0,"38"30"-15874"0"0,0 0 0 0 0,0 0 0 0 0,0 0 0 0 0,0 1 0 0 0,0-1 0 0 0,0 1 0 0 0,0 0 0 0 0,1 0 0 0 0,6 0 0 0 0,49-1 1769 0 0,-32 1-1306 0 0,21 1-217 0 0,0 2-1 0 0,-1 2 1 0 0,56 12-1 0 0,-93-15-765 0 0,-1 1 1 0 0,1 1-1 0 0,-1 0 0 0 0,0 0 1 0 0,1 1-1 0 0,-2 0 1 0 0,1 1-1 0 0,0 0 0 0 0,10 7 1 0 0,-19-10-94 0 0,0-1 0 0 0,1 1 0 0 0,-1 0 0 0 0,0-1 0 0 0,0 1 0 0 0,0 0 0 0 0,-1 0 1 0 0,1 0-1 0 0,0 0 0 0 0,-1 0 0 0 0,1 0 0 0 0,-1 0 0 0 0,1 0 0 0 0,-1 0 1 0 0,0 0-1 0 0,0 0 0 0 0,0 0 0 0 0,0 0 0 0 0,0 0 0 0 0,-1 0 0 0 0,1 0 0 0 0,-1 0 1 0 0,1 0-1 0 0,-1 0 0 0 0,0-1 0 0 0,1 1 0 0 0,-1 0 0 0 0,-2 3 0 0 0,-3 5 26 0 0,0 0-1 0 0,0-1 1 0 0,-13 16-1 0 0,-109 113 231 0 0,-48 60 153 0 0,174-197-426 0 0,0 1 0 0 0,-5 16 0 0 0,6-11-3 0 0,1-6-143 0 0,2 3-2747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6:00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0 110 912 0 0,'3'1'1759'0'0,"0"0"-1236"0"0,0 1 0 0 0,0-1 0 0 0,0 1-1 0 0,0-1 1 0 0,-1 1 0 0 0,1 0 0 0 0,0 0 0 0 0,-1 1 0 0 0,1-1 0 0 0,-1 0 0 0 0,0 1 0 0 0,0 0-1 0 0,0-1 1 0 0,3 5 0 0 0,23 50 3234 0 0,-17-33-2665 0 0,17 31 1132 0 0,0 4 530 0 0,3-1 0 0 0,63 89 0 0 0,-86-138-2442 0 0,32 44 2976 0 0,51 49 0 0 0,-86-98-3258 0 0,3-6-30 0 0,-5-3 0 0 0,1 0 0 0 0,-1-1 0 0 0,0 1 0 0 0,0-1 0 0 0,0 0 0 0 0,-1 0 0 0 0,0 0 0 0 0,0 0 0 0 0,-1-1 0 0 0,1 1 0 0 0,-1-9 0 0 0,3-5 0 0 0,72-273 0 0 0,-69 270 0 0 0,54-185 0 0 0,-40 159 0 0 0,-21 48-8 0 0,0 0 1 0 0,0 0-1 0 0,1-1 0 0 0,-1 1 1 0 0,0 0-1 0 0,1 0 0 0 0,-1 0 1 0 0,1 0-1 0 0,-1 0 0 0 0,1 0 1 0 0,0 0-1 0 0,-1 0 0 0 0,1 1 0 0 0,0-1 1 0 0,-1 0-1 0 0,1 0 0 0 0,0 0 1 0 0,0 1-1 0 0,0-1 0 0 0,0 0 1 0 0,0 1-1 0 0,2-2 0 0 0,0 1-182 0 0,0-1-202 0 0,-1 0 0 0 0,1 0 0 0 0,0 1 0 0 0,0 0 0 0 0,0-1 0 0 0,0 1 0 0 0,1 0 0 0 0,4-1 0 0 0,27 0-8536 0 0,-17 2 5510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6:00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1 524 0 0,'-7'19'2647'0'0,"0"1"0"0"0,1 0 0 0 0,1 0 0 0 0,1 0 0 0 0,1 1 0 0 0,-1 28-1 0 0,3-45-2343 0 0,-1 36 3202 0 0,3 46-1 0 0,0-73-3016 0 0,1 0-1 0 0,0 0 0 0 0,1 0 1 0 0,0 0-1 0 0,1 0 0 0 0,1 0 0 0 0,8 16 1 0 0,-12-26-593 0 0,1 0 0 0 0,0-1 1 0 0,0 1-1 0 0,0-1 1 0 0,1 1-1 0 0,-1-1 0 0 0,1 1 1 0 0,-1-1-1 0 0,1 0 0 0 0,0 0 1 0 0,0-1-1 0 0,0 1 0 0 0,0-1 1 0 0,0 1-1 0 0,0-1 0 0 0,5 1 1 0 0,12 2-3507 0 0,1-6-3349 0 0,-5-3 3888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113 310 992 0 0,'2'-3'2292'0'0,"-2"3"-1833"0"0,1-1-1 0 0,0 1 1 0 0,-1-1-1 0 0,1 1 1 0 0,-1 0-1 0 0,1-1 1 0 0,0 1-1 0 0,-1 0 1 0 0,1 0-1 0 0,0-1 1 0 0,-1 1-1 0 0,1 0 1 0 0,0 0-1 0 0,-1 0 1 0 0,1 0-1 0 0,0 0 1 0 0,-1 0-1 0 0,1 0 1 0 0,0 0-1 0 0,0 0 0 0 0,0 1-190 0 0,-1-1 0 0 0,1 1 0 0 0,-1 0 0 0 0,1-1 0 0 0,-1 1-1 0 0,1 0 1 0 0,-1-1 0 0 0,0 1 0 0 0,0 0 0 0 0,1 0-1 0 0,-1-1 1 0 0,0 1 0 0 0,0 0 0 0 0,0 0 0 0 0,0-1-1 0 0,0 1 1 0 0,0 0 0 0 0,0 1 0 0 0,-6 44 3077 0 0,5-42-2311 0 0,-1 7-288 0 0,-21 81 3699 0 0,20-82-3882 0 0,0 0 0 0 0,-1-1 0 0 0,-1 1 0 0 0,1-1 0 0 0,-2 0 0 0 0,1 0 0 0 0,-8 8 0 0 0,11-14-387 0 0,1-2-153 0 0,0 0 1 0 0,0 0-1 0 0,0 1 1 0 0,0-1-1 0 0,0 0 0 0 0,0 0 1 0 0,-1 0-1 0 0,1 0 1 0 0,0-1-1 0 0,-1 1 1 0 0,1 0-1 0 0,-1 0 1 0 0,1-1-1 0 0,0 1 1 0 0,-1-1-1 0 0,1 1 1 0 0,-1-1-1 0 0,0 0 1 0 0,1 0-1 0 0,-1 1 1 0 0,-1-1-1 0 0,2 0-23 0 0,0 0 0 0 0,1 0 0 0 0,-1 0 0 0 0,0 1 0 0 0,1-1 0 0 0,-1 0 0 0 0,0 0 0 0 0,0 0 0 0 0,1 0 0 0 0,-1 0 0 0 0,0-1 0 0 0,1 1 0 0 0,-1 0 0 0 0,0 0 0 0 0,1 0 0 0 0,-1-1 0 0 0,0 1 0 0 0,1 0 0 0 0,-1 0 0 0 0,0-1 0 0 0,1 1 0 0 0,-1-1 0 0 0,1 1 0 0 0,-1-1 0 0 0,1 1 0 0 0,-1-1 0 0 0,1 1 0 0 0,-1-1 0 0 0,1 1 0 0 0,-1-1 0 0 0,1 1 0 0 0,0-1 0 0 0,-1 0 0 0 0,1 0 0 0 0,-3-9 0 0 0,2 8 0 0 0,1 0 0 0 0,0-1 0 0 0,0 1 0 0 0,0 0 0 0 0,0-1 0 0 0,0 1 0 0 0,0 0 0 0 0,1 0 0 0 0,-1-1 0 0 0,1 1 0 0 0,0 0 0 0 0,-1 0 0 0 0,1-1 0 0 0,0 1 0 0 0,0 0 0 0 0,1 0 0 0 0,-1 0 0 0 0,0 0 0 0 0,1 0 0 0 0,-1 1 0 0 0,1-1 0 0 0,-1 0 0 0 0,1 1 0 0 0,0-1 0 0 0,0 1 0 0 0,0-1 0 0 0,0 1 0 0 0,0 0 0 0 0,0 0 0 0 0,0 0 0 0 0,0 0 0 0 0,0 0 0 0 0,4 0 0 0 0,3-2 0 0 0,0 2 0 0 0,0-1 0 0 0,-1 1 0 0 0,1 0 0 0 0,0 1 0 0 0,0 0 0 0 0,0 1 0 0 0,10 1 0 0 0,44 11 0 0 0,0 4 0 0 0,69 26 0 0 0,-94-30 0 0 0,110 40 0 0 0,295 85 0 0 0,-226-93 0 0 0,-168-37 0 0 0,0-3 0 0 0,89 0 0 0 0,-128-6 0 0 0,-1 1 0 0 0,1-2 0 0 0,0 1 0 0 0,-1-1 0 0 0,0-1 0 0 0,1 1 0 0 0,-1-2 0 0 0,17-8 0 0 0,-23 10 0 0 0,0 0 0 0 0,1 0 0 0 0,-1-1 0 0 0,0 1 0 0 0,0-1 0 0 0,-1 0 0 0 0,1 0 0 0 0,-1 0 0 0 0,1 0 0 0 0,-1 0 0 0 0,0-1 0 0 0,0 1 0 0 0,0-1 0 0 0,-1 0 0 0 0,1 1 0 0 0,-1-1 0 0 0,0 0 0 0 0,0 0 0 0 0,0 0 0 0 0,-1 1 0 0 0,1-1 0 0 0,-1 0 0 0 0,0-8 0 0 0,-1 1 0 0 0,0 0 0 0 0,0 0 0 0 0,-1 0 0 0 0,-6-18 0 0 0,-25-50 0 0 0,-65-110 0 0 0,71 144 0 0 0,-2 1 0 0 0,-47-55 0 0 0,53 74-5 0 0,-2 0 0 0 0,-1 2 1 0 0,-1 1-1 0 0,0 2 0 0 0,-59-34 0 0 0,81 52-154 0 0,1-1 0 0 0,-1 1 0 0 0,0 0 0 0 0,1 1 0 0 0,-10-3-1 0 0,13 4-104 0 0,0 0-1 0 0,-1 0 0 0 0,1 0 0 0 0,0 0 1 0 0,0 0-1 0 0,-1 0 0 0 0,1 0 0 0 0,0 0 0 0 0,0 1 1 0 0,0-1-1 0 0,-1 0 0 0 0,0 1 0 0 0,1 0-96 0 0,1-1-1 0 0,-1 1 0 0 0,0-1 0 0 0,1 1 0 0 0,-1-1 1 0 0,1 1-1 0 0,-1-1 0 0 0,1 1 0 0 0,-1-1 1 0 0,1 1-1 0 0,0 0 0 0 0,-1-1 0 0 0,1 1 0 0 0,0 0 1 0 0,-1-1-1 0 0,1 1 0 0 0,0 0 0 0 0,0-1 1 0 0,0 1-1 0 0,0 0 0 0 0,-1 0 0 0 0,1 0 1 0 0,0 9-3070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6:00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81 304 7357 0 0,'-2'-1'388'0'0,"-11"-8"3046"0"0,0 1-1 0 0,1-2 0 0 0,-21-19 0 0 0,33 28-3304 0 0,-1 0 0 0 0,0 0 0 0 0,0 0-1 0 0,1 0 1 0 0,-1 1 0 0 0,1-1 0 0 0,-1 0 0 0 0,1 0 0 0 0,-1-1 0 0 0,1 1-1 0 0,0 0 1 0 0,-1 0 0 0 0,1 0 0 0 0,0 0 0 0 0,0 0 0 0 0,0 0 0 0 0,0 0 0 0 0,0 0-1 0 0,0-1 1 0 0,0 1 0 0 0,0 0 0 0 0,0 0 0 0 0,1 0 0 0 0,-1 0 0 0 0,0 0-1 0 0,1 0 1 0 0,-1 0 0 0 0,1 0 0 0 0,-1 0 0 0 0,1 0 0 0 0,-1 0 0 0 0,1 0-1 0 0,0 0 1 0 0,-1 0 0 0 0,1 0 0 0 0,0 1 0 0 0,0-1 0 0 0,0 0 0 0 0,1 0-1 0 0,4-4 55 0 0,0 1-1 0 0,1 0 1 0 0,0 0-1 0 0,10-5 0 0 0,-8 5 229 0 0,29-14 343 0 0,33-17 360 0 0,-64 31-1001 0 0,-1 0 1 0 0,1 0-1 0 0,-1-1 1 0 0,0 0-1 0 0,-1 0 1 0 0,1-1-1 0 0,7-9 1 0 0,-12 14-101 0 0,-1 0-1 0 0,1 0 1 0 0,0-1 0 0 0,-1 1-1 0 0,1 0 1 0 0,-1 0 0 0 0,1 0 0 0 0,-1 0-1 0 0,1-1 1 0 0,-1 1 0 0 0,0 0 0 0 0,0 0-1 0 0,1-1 1 0 0,-1 1 0 0 0,0 0-1 0 0,0 0 1 0 0,0-1 0 0 0,-1 1 0 0 0,1 0-1 0 0,0 0 1 0 0,0-1 0 0 0,-1 1 0 0 0,1 0-1 0 0,-1 0 1 0 0,1 0 0 0 0,-1-1-1 0 0,1 1 1 0 0,-1 0 0 0 0,0 0 0 0 0,1 0-1 0 0,-1 0 1 0 0,0 0 0 0 0,0 0 0 0 0,0 0-1 0 0,0 1 1 0 0,0-1 0 0 0,0 0-1 0 0,0 0 1 0 0,0 1 0 0 0,0-1 0 0 0,0 1-1 0 0,0-1 1 0 0,-3 0 0 0 0,-5-3-14 0 0,-1 0-1 0 0,0 0 1 0 0,0 2-1 0 0,-11-3 1 0 0,17 4-3 0 0,-10-2-237 0 0,1 0 0 0 0,-18 0 0 0 0,27 3-24 0 0,0 0 0 0 0,-1 0 0 0 0,1 1 0 0 0,-1-1 0 0 0,1 1 0 0 0,-1 0 1 0 0,1 0-1 0 0,0 0 0 0 0,0 1 0 0 0,-7 2 0 0 0,10-3-92 0 0,0 1 1 0 0,0-1 0 0 0,0 0-1 0 0,-1 0 1 0 0,1 0 0 0 0,1 1-1 0 0,-1-1 1 0 0,0 0 0 0 0,0 1-1 0 0,0-1 1 0 0,1 1 0 0 0,-1-1-1 0 0,0 1 1 0 0,1-1 0 0 0,0 1-1 0 0,-1 0 1 0 0,1-1 0 0 0,0 1-1 0 0,0 1 1 0 0,1 3-3064 0 0,5 15 489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9:3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9 772 0 0,'-13'-4'18542'0'0,"66"6"-16234"0"0,-33 0-1594 0 0,0-1 1 0 0,0-1-1 0 0,0-1 0 0 0,0 0 0 0 0,24-6 1 0 0,-43 7-530 0 0,-7 0-374 0 0,-106 14 366 0 0,110-14 1322 0 0,108-12-68 0 0,-101 12-1824 0 0,-1 0-1 0 0,1 1 0 0 0,-1 0 0 0 0,0 0 1 0 0,1 0-1 0 0,-1 0 0 0 0,0 1 0 0 0,0-1 1 0 0,0 1-1 0 0,6 4 0 0 0,17 6-7318 0 0,-13-8 4805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9:34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25 548 0 0,'-9'-6'1191'0'0,"-14"-12"15455"0"0,45 19-15348 0 0,-1 2 0 0 0,0 0 1 0 0,0 1-1 0 0,29 11 0 0 0,16 2-10 0 0,14 0-323 0 0,0-4 0 0 0,1-3 0 0 0,92-1 0 0 0,-164-9-898 0 0,-4-1-20 0 0,0 1 1 0 0,-1 0-1 0 0,1 1 1 0 0,-1-1 0 0 0,1 1-1 0 0,6 1 1 0 0,-11-1-44 0 0,1-1 0 0 0,0 1 0 0 0,0-1 0 0 0,0 1 0 0 0,-1-1 0 0 0,1 1 0 0 0,0-1 0 0 0,0 1 0 0 0,-1 0 0 0 0,1-1 1 0 0,-1 1-1 0 0,1 0 0 0 0,-1-1 0 0 0,1 1 0 0 0,-1 0 0 0 0,1 0 0 0 0,-1 0 0 0 0,1 0 0 0 0,-1 0 0 0 0,0-1 0 0 0,0 1 0 0 0,1 0 1 0 0,-1 0-1 0 0,0 0 0 0 0,0 0 0 0 0,0 0 0 0 0,0 0 0 0 0,0 0 0 0 0,0 0 0 0 0,0 0 0 0 0,-1 0 0 0 0,1-1 0 0 0,0 1 1 0 0,0 0-1 0 0,-1 0 0 0 0,0 1 0 0 0,-5 15 4 0 0,-2-1-1 0 0,0 1 1 0 0,-1-2 0 0 0,0 1 0 0 0,-1-2 0 0 0,-1 1 0 0 0,-16 16-1 0 0,1 1 7 0 0,-45 55 53 0 0,-34 45 387 0 0,98-122-406 0 0,2-3 35 0 0,0-1 1 0 0,0 0-1 0 0,-11 11 1 0 0,16-16-270 0 0,-6 2-1046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9:37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47 348 0 0,'42'-34'8341'0'0,"-41"33"-8048"0"0,0 0 0 0 0,0 0 0 0 0,0 0 0 0 0,0 0 1 0 0,1 0-1 0 0,-1 0 0 0 0,0 0 0 0 0,0 0 0 0 0,1 1 0 0 0,-1-1 0 0 0,1 0 1 0 0,-1 1-1 0 0,0-1 0 0 0,1 1 0 0 0,-1 0 0 0 0,1-1 0 0 0,-1 1 0 0 0,1 0 1 0 0,0 0-1 0 0,-1 0 0 0 0,1 0 0 0 0,-1 0 0 0 0,1 1 0 0 0,1-1 0 0 0,-1 1 188 0 0,-1 17 2659 0 0,-6-6-2878 0 0,0 0-1 0 0,0 0 0 0 0,-1 0 0 0 0,0-1 0 0 0,-1 0 0 0 0,0 0 0 0 0,-1-1 0 0 0,-16 17 1 0 0,-10 6 327 0 0,-42 32 1 0 0,-4 3 50 0 0,-14 21 74 0 0,90-84-563 0 0,-1 0 0 0 0,1 0 1 0 0,0 1-1 0 0,0-1 1 0 0,0 1-1 0 0,1 0 0 0 0,0 0 1 0 0,0 0-1 0 0,0 0 1 0 0,1 0-1 0 0,0 1 0 0 0,-2 12 1 0 0,4-17-54 0 0,0 0 0 0 0,1 0 0 0 0,-1 0 0 0 0,1 0 1 0 0,0 1-1 0 0,0-1 0 0 0,0 0 0 0 0,0 0 0 0 0,0 0 0 0 0,0-1 1 0 0,0 1-1 0 0,0 0 0 0 0,1 0 0 0 0,-1-1 0 0 0,1 1 0 0 0,0-1 0 0 0,-1 1 1 0 0,1-1-1 0 0,0 1 0 0 0,0-1 0 0 0,0 0 0 0 0,3 1 0 0 0,4 3 132 0 0,1-1-1 0 0,0 0 1 0 0,11 3-1 0 0,-19-6-189 0 0,33 8 351 0 0,-1-2 0 0 0,1-1 0 0 0,1-1-1 0 0,-1-3 1 0 0,0 0 0 0 0,57-6 0 0 0,-61 1-789 0 0,0-2 1 0 0,32-10 0 0 0,-60 14-405 0 0,15-5-1290 0 0,-12 1-1468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09:37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40 36 0 0,'-6'-26'5673'0'0,"8"13"1115"0"0,1 24-2339 0 0,3 22-1601 0 0,-3 109 2282 0 0,5 63-733 0 0,-7-191-4067 0 0,8 54 1681 0 0,-9-61-1652 0 0,0-6-322 0 0,0 1 0 0 0,0 0 0 0 0,0-1 1 0 0,1 1-1 0 0,-1-1 0 0 0,0 1 1 0 0,1-1-1 0 0,-1 1 0 0 0,1-1 1 0 0,-1 1-1 0 0,1-1 0 0 0,0 1 1 0 0,0-1-1 0 0,-1 0 0 0 0,1 1 1 0 0,0-1-1 0 0,0 0 0 0 0,0 0 1 0 0,2 2-1 0 0,1 1-161 0 0,0 0-80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49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39 508 0 0,'-37'-10'24893'0'0,"55"9"-20411"0"0,3 2-5134 0 0,118 15 1830 0 0,1-7 1 0 0,165-8 0 0 0,-295-2-1355 0 0,0 1 0 0 0,0-2-1 0 0,0 1 1 0 0,0-1 0 0 0,0-1 0 0 0,0 0-1 0 0,-1 0 1 0 0,1-1 0 0 0,15-9 0 0 0,-19 10 260 0 0,17-12-13253 0 0,-17 10 10098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0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49 536 0 0,'-30'-22'5598'0'0,"3"-5"14660"0"0,56 30-18997 0 0,0 1 1 0 0,0 1-1 0 0,0 2 1 0 0,52 19-1 0 0,-68-22-1193 0 0,-9-3-68 0 0,27 10 0 0 0,35 16 0 0 0,-58-24 0 0 0,0 2 0 0 0,0-1 0 0 0,-1 1 0 0 0,1 0 0 0 0,-1 1 0 0 0,-1-1 0 0 0,1 1 0 0 0,-1 1 0 0 0,8 9 0 0 0,-11-11 0 0 0,0 0 0 0 0,-1 0 0 0 0,0 0 0 0 0,0 1 0 0 0,0-1 0 0 0,-1 1 0 0 0,1-1 0 0 0,-1 1 0 0 0,-1-1 0 0 0,1 1 0 0 0,-1-1 0 0 0,0 1 0 0 0,0 0 0 0 0,-1-1 0 0 0,1 1 0 0 0,-1-1 0 0 0,-4 11 0 0 0,-2 8 0 0 0,-2 0 0 0 0,-19 38 0 0 0,17-39 0 0 0,-66 142 0 0 0,74-156 0 0 0,-1-3-107 0 0,3-5-493 0 0,17-20-14534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0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3 360 8105 0 0,'-1'-6'2723'0'0,"1"4"-1795"0"0,-1 0 0 0 0,1 0-1 0 0,0 0 1 0 0,0-1 0 0 0,-1 1 0 0 0,2 0 0 0 0,-1 0 0 0 0,0-1-1 0 0,0 1 1 0 0,1 0 0 0 0,0-3 2399 0 0,2 9-2381 0 0,7 10-434 0 0,-1 1 1 0 0,-1 0-1 0 0,0 1 1 0 0,-1 0-1 0 0,8 29 1 0 0,1-2 68 0 0,4 4-105 0 0,3-1-1 0 0,1-1 1 0 0,2-1-1 0 0,2-1 1 0 0,2-2-1 0 0,2-1 1 0 0,40 39-1 0 0,-63-69-475 0 0,-6-7 0 0 0,0 1 0 0 0,0-1 0 0 0,0 0 0 0 0,1 0 0 0 0,-1 0 0 0 0,1 0 0 0 0,0-1 0 0 0,4 3 0 0 0,-8-5 0 0 0,1 0 0 0 0,-1 1 0 0 0,1-1 0 0 0,-1 0 0 0 0,1 0 0 0 0,0 0 0 0 0,-1 0 0 0 0,1 0 0 0 0,-1 0 0 0 0,1 0 0 0 0,-1-1 0 0 0,1 1 0 0 0,-1 0 0 0 0,1 0 0 0 0,-1 0 0 0 0,1 0 0 0 0,-1-1 0 0 0,1 1 0 0 0,-1 0 0 0 0,0 0 0 0 0,1-1 0 0 0,-1 1 0 0 0,1 0 0 0 0,-1-1 0 0 0,0 1 0 0 0,1-1 0 0 0,-1 1 0 0 0,0 0 0 0 0,1-1 0 0 0,-1 1 0 0 0,0-1 0 0 0,0 1 0 0 0,1-1 0 0 0,-1 1 0 0 0,0-1 0 0 0,0 1 0 0 0,0-1 0 0 0,5-17 0 0 0,11-311 0 0 0,-13 207 0 0 0,-4-83 0 0 0,-1 80 0 0 0,2 111-106 0 0,1-1 0 0 0,0 0-1 0 0,0 1 1 0 0,2-1 0 0 0,4-16 0 0 0,-1 27-2328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0 192 0 0,'-6'11'1998'0'0,"-1"-1"0"0"0,2 1-1 0 0,-1 1 1 0 0,1-1 0 0 0,1 1 0 0 0,-4 16 0 0 0,-1 1 741 0 0,4-15-1770 0 0,1 0 1 0 0,0 1 0 0 0,2-1-1 0 0,-1 0 1 0 0,2 1 0 0 0,0 0 0 0 0,1-1-1 0 0,0 1 1 0 0,1 0 0 0 0,1-1-1 0 0,0 1 1 0 0,1-1 0 0 0,9 27-1 0 0,-11-35-880 0 0,1-1 0 0 0,1 0 0 0 0,-1 0 0 0 0,1 0 0 0 0,-1-1 0 0 0,1 1 0 0 0,1-1 0 0 0,-1 1 0 0 0,1-1 0 0 0,-1 0 0 0 0,1 0 0 0 0,0-1 0 0 0,1 1 0 0 0,-1-1 0 0 0,1 0 0 0 0,-1 0 0 0 0,1 0 0 0 0,7 2 0 0 0,-7-3-724 0 0,-1-1 0 0 0,1 0 1 0 0,1 1-1 0 0,-1-2 0 0 0,6 1 0 0 0,-5-1-1055 0 0,1 0 1 0 0,-1 0-1 0 0,0-1 0 0 0,10-2 0 0 0,8-3-1724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139 278 7369 0 0,'-113'-50'16252'0'0,"113"50"-16190"0"0,0 0-1 0 0,0 0 1 0 0,-1 0-1 0 0,1 0 0 0 0,0 0 1 0 0,0 0-1 0 0,0-1 0 0 0,0 1 1 0 0,-1 0-1 0 0,1 0 1 0 0,0 0-1 0 0,0 0 0 0 0,0 0 1 0 0,0-1-1 0 0,-1 1 0 0 0,1 0 1 0 0,0 0-1 0 0,0 0 0 0 0,0 0 1 0 0,0-1-1 0 0,0 1 1 0 0,0 0-1 0 0,0 0 0 0 0,-1 0 1 0 0,1-1-1 0 0,0 1 0 0 0,0 0 1 0 0,0 0-1 0 0,0-1 0 0 0,0 1 1 0 0,0 0-1 0 0,0 0 1 0 0,0 0-1 0 0,0-1 0 0 0,0 1 1 0 0,0 0-1 0 0,0 0 0 0 0,1 0 1 0 0,-1-1-1 0 0,0 1 0 0 0,0 0 1 0 0,0 0-1 0 0,0 0 1 0 0,0-1-1 0 0,0 1 0 0 0,0 0 1 0 0,0 0-1 0 0,1 0 0 0 0,-1 0 1 0 0,0-1-1 0 0,0 1 0 0 0,37-21 1565 0 0,-23 14-1062 0 0,0-1-1 0 0,14-10 0 0 0,-25 16-486 0 0,-1 0 0 0 0,1 0-1 0 0,0 0 1 0 0,-1 0 0 0 0,0-1 0 0 0,0 1-1 0 0,1-1 1 0 0,-2 0 0 0 0,1 0-1 0 0,0 0 1 0 0,0 0 0 0 0,-1 0-1 0 0,0 0 1 0 0,1 0 0 0 0,0-5 0 0 0,-2 5-42 0 0,1 0 0 0 0,-1-1 0 0 0,0 1 1 0 0,1 0-1 0 0,-2-1 0 0 0,1 1 0 0 0,0 0 1 0 0,-1 0-1 0 0,1-1 0 0 0,-1 1 0 0 0,0 0 1 0 0,0 0-1 0 0,0 0 0 0 0,-1 0 0 0 0,1 0 1 0 0,-1 0-1 0 0,1 0 0 0 0,-1 1 1 0 0,0-1-1 0 0,0 0 0 0 0,-1 1 0 0 0,1-1 1 0 0,0 1-1 0 0,-1 0 0 0 0,1 0 0 0 0,-5-2 1 0 0,-1-1-302 0 0,0 0 0 0 0,0 0 0 0 0,0 1 0 0 0,-1 1 0 0 0,0-1 0 0 0,1 1 0 0 0,-1 1 0 0 0,-1 0 0 0 0,1 0 1 0 0,-13 0-1 0 0,16 3-338 0 0,22 20-13342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09:16:41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191 104 644 0 0,'-9'-57'5042'0'0,"3"20"1620"0"0,6 37-6558 0 0,0-1-1 0 0,0 1 1 0 0,0-1-1 0 0,0 1 1 0 0,-1 0-1 0 0,1-1 0 0 0,0 1 1 0 0,0-1-1 0 0,0 1 1 0 0,0 0-1 0 0,-1-1 1 0 0,1 1-1 0 0,0-1 0 0 0,-1 1 1 0 0,1 0-1 0 0,0-1 1 0 0,0 1-1 0 0,-1 0 0 0 0,1-1 1 0 0,-1 1-1 0 0,1 0 1 0 0,0 0-1 0 0,-1-1 1 0 0,1 1-1 0 0,-1 0 0 0 0,1 0 1 0 0,0 0-1 0 0,-1 0 1 0 0,1 0-1 0 0,-1-1 1 0 0,1 1-1 0 0,-1 0 0 0 0,1 0 1 0 0,-1 0-1 0 0,1 0 1 0 0,-1 0-1 0 0,1 0 0 0 0,0 1 1 0 0,-1-1-1 0 0,1 0 1 0 0,-1 0-1 0 0,1 0 1 0 0,-1 0-1 0 0,1 0 0 0 0,0 1 1 0 0,-1-1-1 0 0,1 0 1 0 0,-1 0-1 0 0,1 1 1 0 0,0-1-1 0 0,-1 0 0 0 0,1 1 1 0 0,0-1-1 0 0,-1 0 1 0 0,1 1-1 0 0,-22 18 1373 0 0,6-2-605 0 0,0 1-1 0 0,1 0 1 0 0,1 1 0 0 0,1 1 0 0 0,-20 39-1 0 0,28-47-614 0 0,0-1-1 0 0,1 1 0 0 0,1-1 0 0 0,0 1 0 0 0,0 0 0 0 0,1 0 0 0 0,1 0 0 0 0,0 1 0 0 0,0-1 0 0 0,1 0 1 0 0,1 0-1 0 0,0 1 0 0 0,4 16 0 0 0,0-10-23 0 0,0-1 0 0 0,2 0 1 0 0,0 0-1 0 0,1-1 0 0 0,10 18 0 0 0,-11-25-121 0 0,0 0-1 0 0,0 0 1 0 0,1-1-1 0 0,0 0 0 0 0,1 0 1 0 0,0-1-1 0 0,0 0 1 0 0,1 0-1 0 0,14 8 1 0 0,-2-5-213 0 0,2 0 1 0 0,-1-1 0 0 0,1-2 0 0 0,0 0 0 0 0,1-2 0 0 0,0 0 0 0 0,0-2 0 0 0,0 0 0 0 0,0-2 0 0 0,0-1 0 0 0,1-1 0 0 0,-1-1 0 0 0,1-2-1 0 0,29-6 1 0 0,-47 8-38 0 0,-1-1 0 0 0,1-1 0 0 0,-1 0 0 0 0,1 0 0 0 0,-1 0 0 0 0,0-1 0 0 0,0 0 0 0 0,0 0 0 0 0,-1-1 0 0 0,0 0 0 0 0,1 0 0 0 0,-2 0 0 0 0,7-7 0 0 0,3-7-129 0 0,0-2-1 0 0,22-37 0 0 0,-35 55 286 0 0,-2 2 678 0 0,-1 7-412 0 0,-7 34 686 0 0,-4 81 1 0 0,10 48 625 0 0,2-134-1283 0 0,0-26-219 0 0,0 16 82 0 0,3 31 0 0 0,-2-50-567 0 0,0 0 0 0 0,0-1 0 0 0,0 1 1 0 0,1 0-1 0 0,0-1 0 0 0,0 1 0 0 0,0-1 0 0 0,1 1 1 0 0,-1-1-1 0 0,1 0 0 0 0,5 6 0 0 0,-6-9-320 0 0,0-1 1 0 0,-1 1-1 0 0,1 0 0 0 0,0-1 0 0 0,0 0 0 0 0,0 1 0 0 0,0-1 1 0 0,1 0-1 0 0,-1 0 0 0 0,3 1 0 0 0,8 0-2612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3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44 416 0 0,'9'-8'1431'0'0,"19"-15"4231"0"0,-7 10 10957 0 0,-56 52-15095 0 0,-46 26-5 0 0,-105 65 1 0 0,9-8 18 0 0,167-114-1363 0 0,-31 25 389 0 0,38-31-455 0 0,1 0 0 0 0,-1 1 0 0 0,1 0 1 0 0,0-1-1 0 0,0 1 0 0 0,0 0 0 0 0,0 0 0 0 0,1 0 0 0 0,-1 1 0 0 0,1-1 0 0 0,-2 5 1 0 0,3-7-97 0 0,0 0 1 0 0,0 0 0 0 0,0 0 0 0 0,1 0-1 0 0,-1 0 1 0 0,0 0 0 0 0,1 0 0 0 0,-1 0-1 0 0,1 0 1 0 0,-1 0 0 0 0,1 0 0 0 0,-1 0-1 0 0,1 0 1 0 0,-1 0 0 0 0,1 0 0 0 0,0-1 0 0 0,0 1-1 0 0,-1 0 1 0 0,1-1 0 0 0,0 1 0 0 0,2 1-1 0 0,19 11 174 0 0,8-2-187 0 0,-1-1 0 0 0,1-2 0 0 0,1-1 0 0 0,53 5 0 0 0,-42-6 0 0 0,44 8 0 0 0,145 17 0 0 0,-222-28 0 0 0,-1 0 0 0 0,21-4 0 0 0,-26 1-939 0 0,0-1-1 0 0,-1 1 1 0 0,1 0 0 0 0,0-1-1 0 0,-1 1 1 0 0,1-1 0 0 0,0 0-1 0 0,-1 0 1 0 0,1 0 0 0 0,-1 0 0 0 0,1 0-1 0 0,3-3 1 0 0,-1 0-2583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4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11 140 152 0 0,'-1'-3'1251'0'0,"-8"-14"4357"0"0,22-2 2060 0 0,6 10-5116 0 0,0 0 0 0 0,1 2 0 0 0,27-9-1 0 0,5 0 1046 0 0,-24 4-4341 0 0,12-12-10169 0 0,-31 16 8028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4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65 624 0 0,'0'-2'1276'0'0,"-1"-18"2211"0"0,0-16 6814 0 0,1 36-10183 0 0,0-1 1 0 0,0 1-1 0 0,0 0 0 0 0,0 0 1 0 0,0-1-1 0 0,0 1 0 0 0,0 0 1 0 0,0 0-1 0 0,0-1 0 0 0,0 1 1 0 0,0 0-1 0 0,-1-1 0 0 0,1 1 1 0 0,0 0-1 0 0,0 0 0 0 0,0 0 1 0 0,-1-1-1 0 0,1 1 1 0 0,0 0-1 0 0,0 0 0 0 0,0 0 1 0 0,-1-1-1 0 0,1 1 0 0 0,0 0 1 0 0,0 0-1 0 0,-1 0 0 0 0,1 0 1 0 0,0 0-1 0 0,0 0 0 0 0,-1 0 1 0 0,1 0-1 0 0,0-1 0 0 0,-1 1 1 0 0,1 0-1 0 0,0 0 0 0 0,0 0 1 0 0,-1 0-1 0 0,1 0 0 0 0,0 1 1 0 0,-1-1-1 0 0,1 0 0 0 0,0 0 1 0 0,0 0-1 0 0,-1 0 0 0 0,1 0 1 0 0,0 0-1 0 0,0 0 0 0 0,-1 0 1 0 0,1 1-1 0 0,0-1 0 0 0,0 0 1 0 0,-1 0-1 0 0,1 0 0 0 0,0 1 1 0 0,0-1-1 0 0,-1 0 0 0 0,-17 13 2281 0 0,-95 108 1554 0 0,96-100-3559 0 0,1 0 0 0 0,1 1 0 0 0,1 1-1 0 0,-14 30 1 0 0,25-45-308 0 0,0 0-1 0 0,1 0 1 0 0,0 0-1 0 0,0 0 0 0 0,1 1 1 0 0,0-1-1 0 0,0 0 1 0 0,1 1-1 0 0,0-1 1 0 0,0 1-1 0 0,1-1 1 0 0,1 1-1 0 0,-1-1 1 0 0,1 0-1 0 0,0 0 1 0 0,1 0-1 0 0,0 0 1 0 0,1 0-1 0 0,-1 0 1 0 0,1-1-1 0 0,1 0 0 0 0,-1 0 1 0 0,1 0-1 0 0,1 0 1 0 0,5 6-1 0 0,-4-6-161 0 0,0 0-1 0 0,1 0 0 0 0,-1 0 1 0 0,2-1-1 0 0,-1 0 1 0 0,1-1-1 0 0,-1 1 0 0 0,1-2 1 0 0,1 1-1 0 0,-1-1 1 0 0,1-1-1 0 0,-1 0 0 0 0,1 0 1 0 0,0-1-1 0 0,0 0 1 0 0,0-1-1 0 0,1 0 0 0 0,-1 0 1 0 0,0-1-1 0 0,17-2 1 0 0,-17-1-98 0 0,0 1 0 0 0,0-1 1 0 0,0-1-1 0 0,0 1 1 0 0,-1-2-1 0 0,0 1 1 0 0,17-12-1 0 0,-1-2 151 0 0,29-29 0 0 0,-16 14 2600 0 0,-37 37-2362 0 0,0 1-211 0 0,0 0 0 0 0,0 0 0 0 0,0 1 0 0 0,-1-1 0 0 0,1 0 0 0 0,-1 1 0 0 0,-1-1 0 0 0,1 0 0 0 0,-1 1 0 0 0,0-1 0 0 0,-2 7 0 0 0,-2 6-10 0 0,-7 52 6 0 0,-20 151 0 0 0,27-166 0 0 0,-3 41 0 0 0,8-50-149 0 0,17-57-5759 0 0,-5 3 1455 0 0,-3-2 638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5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70 944 0 0,'-5'8'11204'0'0,"6"-7"-10988"0"0,5 27 4201 0 0,16 41-2968 0 0,-17-56 30 0 0,13 42 195 0 0,27 75 1399 0 0,-35-109-2125 0 0,0 1 0 0 0,1-1 0 0 0,25 34 0 0 0,-36-53-856 0 0,1-1 1 0 0,0 0-1 0 0,0 1 1 0 0,0-1-1 0 0,0 0 1 0 0,0 0-1 0 0,0 0 1 0 0,0 0-1 0 0,0 0 0 0 0,0 0 1 0 0,1 0-1 0 0,-1 0 1 0 0,0 0-1 0 0,1 0 1 0 0,-1-1-1 0 0,1 1 1 0 0,-1-1-1 0 0,0 1 1 0 0,1-1-1 0 0,-1 1 1 0 0,1-1-1 0 0,0 0 0 0 0,-1 0 1 0 0,1 0-1 0 0,-1 0 1 0 0,1 0-1 0 0,-1 0 1 0 0,1 0-1 0 0,-1 0 1 0 0,1-1-1 0 0,-1 1 1 0 0,1-1-1 0 0,-1 1 0 0 0,1-1 1 0 0,-1 1-1 0 0,0-1 1 0 0,1 0-1 0 0,-1 0 1 0 0,0 1-1 0 0,1-1 1 0 0,-1 0-1 0 0,0 0 1 0 0,0-1-1 0 0,0 1 1 0 0,1-1-1 0 0,13-17-54 0 0,0 0 1 0 0,-2 0-1 0 0,17-32 0 0 0,27-72 43 0 0,-35 72-65 0 0,47-79 0 0 0,-38 88-68 0 0,-14 24-279 0 0,-7 9-4902 0 0,10-8-4732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0:5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39 156 0 0,'-19'-20'14082'0'0,"28"17"-13568"0"0,1 0-1 0 0,0 1 1 0 0,1 0 0 0 0,-1 1 0 0 0,10 0-1 0 0,61 1 1080 0 0,-46 0-1200 0 0,1749 56 5778 0 0,-1416-44-5570 0 0,-41-8-51 0 0,112-18 91 0 0,-19-17-1 0 0,-7 0-83 0 0,-305 29-395 0 0,116 12 0 0 0,-192-6-406 0 0,-18-1-409 0 0,-14-3 630 0 0,0 0 0 0 0,1 0-1 0 0,-1 0 1 0 0,0 0-1 0 0,0 0 1 0 0,0 0 0 0 0,0 0-1 0 0,0 0 1 0 0,0 0-1 0 0,0 0 1 0 0,1 0 0 0 0,-1 0-1 0 0,0 0 1 0 0,0 0 0 0 0,0 0-1 0 0,0 0 1 0 0,0 0-1 0 0,0 0 1 0 0,0 0 0 0 0,0 0-1 0 0,1 0 1 0 0,-1 0-1 0 0,0 0 1 0 0,0 0 0 0 0,0 1-1 0 0,0-1 1 0 0,0 0 0 0 0,0 0-1 0 0,0 0 1 0 0,0 0-1 0 0,0 0 1 0 0,0 0 0 0 0,0 0-1 0 0,0 0 1 0 0,1 0-1 0 0,-1 1 1 0 0,0-1 0 0 0,0 0-1 0 0,0 0 1 0 0,0 0 0 0 0,0 0-1 0 0,0 0 1 0 0,0 0-1 0 0,0 0 1 0 0,0 1 0 0 0,0-1-1 0 0,0 0 1 0 0,0 0-1 0 0,0 0 1 0 0,0 0 0 0 0,0 0-1 0 0,0 0 1 0 0,-1 0 0 0 0,1 1-1 0 0,-2 0-1086 0 0,0-1 794 0 0,1 0 0 0 0,-1 0-1 0 0,1 1 1 0 0,-1-1 0 0 0,0 1-1 0 0,1 0 1 0 0,0-1 0 0 0,-1 1-1 0 0,1 0 1 0 0,-3 1-1 0 0,-4 3-1023 0 0,-21 2-2109 0 0,-4-4 494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0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12 160 0 0,'-10'-12'7484'0'0,"9"15"-6549"0"0,-1 11 61 0 0,0 0 1 0 0,1 1-1 0 0,1-1 0 0 0,0 0 1 0 0,1 0-1 0 0,3 15 1 0 0,-2-4-188 0 0,25 187 3065 0 0,-8-80-2351 0 0,19 127 681 0 0,-10-106-1208 0 0,-14-88-288 0 0,9 120-1 0 0,-19-130-341 0 0,3 1 1 0 0,16 59-1 0 0,0-5-39 0 0,16 108 139 0 0,6 22 34 0 0,-36-186-308 0 0,-3 0 0 0 0,-2 87 0 0 0,-17 6 248 0 0,9-119-355 0 0,-72 391 1449 0 0,73-406-1501 0 0,-13 73 582 0 0,13-79-470 0 0,2-5-104 0 0,1 1-1 0 0,-1-1 1 0 0,1 0-1 0 0,-1 0 1 0 0,1 0-1 0 0,0 0 0 0 0,0 0 1 0 0,0 1-1 0 0,0-1 1 0 0,0 0-1 0 0,0 0 1 0 0,0 0-1 0 0,2 4 1 0 0,2 5-36 0 0,8-5-5 0 0,2-3 0 0 0,250 17 0 0 0,-95-9 0 0 0,604 22 0 0 0,133-7 0 0 0,-319-11 0 0 0,-77-3 0 0 0,-247 5 0 0 0,120 3 0 0 0,-363-19 0 0 0,2 0 0 0 0,-2 1 0 0 0,1-2 0 0 0,-1 1 0 0 0,0 0 0 0 0,-3 0 0 0 0,2-1-116 0 0,-18-1-464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0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10 276 0 0,'0'0'858'0'0,"-13"-9"6988"0"0,11 10-7473 0 0,1 1 0 0 0,-1-1-1 0 0,0 1 1 0 0,1 0 0 0 0,-1-1 0 0 0,1 1 0 0 0,-1 0-1 0 0,1 0 1 0 0,0 0 0 0 0,0 0 0 0 0,-1 0-1 0 0,2 0 1 0 0,-1 1 0 0 0,0-1 0 0 0,0 0 0 0 0,1 0-1 0 0,-1 1 1 0 0,1-1 0 0 0,0 0 0 0 0,-1 3-1 0 0,0 58 2341 0 0,2-43-1761 0 0,0 122 2360 0 0,24 159-1 0 0,25 76-1409 0 0,-7 19-513 0 0,-24-90-520 0 0,-22 48 398 0 0,6 18-1023 0 0,15-60-244 0 0,-14-253 0 0 0,2 69 0 0 0,-7-100 0 0 0,-3 68 0 0 0,1-77 0 0 0,-1 3 0 0 0,2-3 0 0 0,0-2 0 0 0,0 2 0 0 0,1-1 0 0 0,-1-1 0 0 0,-2-2 0 0 0,1-13-175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0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8 164 80 0 0,'-1'-1'361'0'0,"0"0"1"0"0,0 1-1 0 0,1-1 1 0 0,-1 0-1 0 0,0 0 0 0 0,1 0 1 0 0,-1-1-1 0 0,1 1 1 0 0,-1 0-1 0 0,1 0 0 0 0,0 0 1 0 0,0 0-1 0 0,-1 0 1 0 0,1-1-1 0 0,0 1 0 0 0,0 0 1 0 0,0 0-1 0 0,0 0 1 0 0,0 0-1 0 0,0-1 1 0 0,0 1-1 0 0,1 0 0 0 0,-1 0 1 0 0,1-2-1 0 0,1 1-87 0 0,-1 1 1 0 0,1 0-1 0 0,0 0 0 0 0,0 0 0 0 0,0 0 1 0 0,-1 0-1 0 0,1 0 0 0 0,0 0 0 0 0,0 1 1 0 0,0-1-1 0 0,0 1 0 0 0,1-1 0 0 0,1 1 1 0 0,87-14 2448 0 0,107-2 0 0 0,-81 9-1666 0 0,219-14 486 0 0,-152 11-707 0 0,-71 4-528 0 0,292-20 1098 0 0,-196 6-253 0 0,-201 19-1790 0 0,-7 0 459 0 0,1 1 0 0 0,0 0 0 0 0,0-1-1 0 0,0 1 1 0 0,0 0 0 0 0,0 0 0 0 0,-1 0-1 0 0,1 1 1 0 0,0-1 0 0 0,0 0 0 0 0,2 1 0 0 0,-3 0-424 0 0,0 0-1 0 0,0-1 1 0 0,0 1 0 0 0,0 0 0 0 0,0 0 0 0 0,0 0 0 0 0,0-1 0 0 0,-1 1 0 0 0,1 0 0 0 0,0 0 0 0 0,-1 0 0 0 0,1 0 0 0 0,0 2 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0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1 596 0 0,'-4'2'425'0'0,"0"0"0"0"0,0 0 0 0 0,1 1 0 0 0,-1-1 0 0 0,1 1 0 0 0,0 0 0 0 0,-1 0 0 0 0,1 0 0 0 0,1 1 0 0 0,-1-1 0 0 0,0 1 0 0 0,1-1 0 0 0,0 1 0 0 0,0 0 0 0 0,0 0 0 0 0,0 0 0 0 0,0 0 0 0 0,-1 8 0 0 0,-2 7 737 0 0,0 1 0 0 0,-3 34 0 0 0,-1 130 2131 0 0,8-115-2446 0 0,-3 279 2426 0 0,2 173 29 0 0,-7 159-950 0 0,-14-349-1197 0 0,7-121-477 0 0,8-88-224 0 0,-7 105 701 0 0,8-172-836 0 0,-2 53 798 0 0,9-107-1086 0 0,0 1-1 0 0,1-1 1 0 0,-1 0 0 0 0,0 1-1 0 0,1-1 1 0 0,-1 1-1 0 0,1-1 1 0 0,0 0 0 0 0,-1 1-1 0 0,1-1 1 0 0,0 0-1 0 0,0 1 1 0 0,-1-1 0 0 0,1 0-1 0 0,0 0 1 0 0,0 0-1 0 0,1 0 1 0 0,-1 0 0 0 0,0 0-1 0 0,0 0 1 0 0,0 0-1 0 0,1-1 1 0 0,-1 1 0 0 0,0 0-1 0 0,1-1 1 0 0,-1 1 0 0 0,0-1-1 0 0,1 1 1 0 0,2-1-1 0 0,5 2 66 0 0,1 0-1 0 0,-1-1 1 0 0,15 1-1 0 0,-13-2-14 0 0,44 0 194 0 0,1-2-1 0 0,72-12 1 0 0,-99 10-231 0 0,197-27 31 0 0,605-57 266 0 0,-723 79-341 0 0,80-1 0 0 0,-179 10 0 0 0,25 4-8848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9T10:11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8 388 0 0,'-5'-5'5954'0'0,"14"2"-3276"0"0,29 3-1916 0 0,-8 0 672 0 0,205 4 2597 0 0,-60-3-2262 0 0,-64 1-1154 0 0,490 12 2156 0 0,-105 2-957 0 0,2-5-508 0 0,-105-5-252 0 0,204 2 148 0 0,-376-5-768 0 0,328-12 423 0 0,-362-3-629 0 0,113-10 199 0 0,-259 18-283 0 0,-28 4 60 0 0,0-1-1 0 0,0 0 1 0 0,0-1-1 0 0,0-1 1 0 0,17-6-1 0 0,-29 9-115 0 0,8-1 298 0 0,-9 1-380 0 0,1 0 0 0 0,-1 0-1 0 0,1 0 1 0 0,-1 0-1 0 0,0 0 1 0 0,1 1-1 0 0,-1-1 1 0 0,1 0 0 0 0,-1 0-1 0 0,1 1 1 0 0,-1-1-1 0 0,0 0 1 0 0,1 0-1 0 0,-1 1 1 0 0,0-1-1 0 0,1 0 1 0 0,-1 1 0 0 0,0-1-1 0 0,1 1 1 0 0,-1-1-1 0 0,0 0 1 0 0,0 1-1 0 0,0-1 1 0 0,1 1 0 0 0,-1-1-1 0 0,0 1 1 0 0,0-1-1 0 0,0 1 1 0 0,0-1-1 0 0,0 1 1 0 0,0 1 53 0 0,-11 31 301 0 0,0-7-107 0 0,2-1 0 0 0,-10 53-1 0 0,-19 360 1177 0 0,51-169-1075 0 0,-5-160-283 0 0,6 95-71 0 0,17 364 0 0 0,-12-196 0 0 0,-14-301 0 0 0,21 146 0 0 0,-14-128 0 0 0,-6-53 0 0 0,-3-15 0 0 0,0-1 0 0 0,0 41 0 0 0,-4-50 0 0 0,-3-4 0 0 0,4-7 0 0 0,-1 1 0 0 0,1-1 0 0 0,0 1 0 0 0,-1-1 0 0 0,1 1 0 0 0,0-1 0 0 0,-1 1 0 0 0,1-1 0 0 0,-1 0 0 0 0,1 1 0 0 0,-1-1 0 0 0,1 0 0 0 0,-1 1 0 0 0,1-1 0 0 0,-1 0 0 0 0,0 1 0 0 0,1-1 0 0 0,-1 0 0 0 0,1 0 0 0 0,-1 0 0 0 0,0 0 0 0 0,1 0 0 0 0,-1 0 0 0 0,1 0 0 0 0,-1 0 0 0 0,0 0 0 0 0,1 0 0 0 0,-1 0 0 0 0,1 0 0 0 0,-1 0 0 0 0,-1-1 0 0 0,1 1 0 0 0,-67-4 0 0 0,1-2 0 0 0,-85-20 0 0 0,39 6 0 0 0,-12 0 0 0 0,-735-104 0 0 0,384 80 0 0 0,-192 4 0 0 0,412 26 0 0 0,-300-13 0 0 0,443 23 0 0 0,97 3 0 0 0,1 1 0 0 0,1-2 0 0 0,2 1 0 0 0,6 4-164 0 0,7 1-704 0 0,3 2 234 0 0,1 3-566 0 0,1 1-7401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1AEE-2694-4278-A8E0-37ED9FB26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A2220-0ABC-418A-97FF-7DC98A48C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6254A-5DAD-4728-A6FE-A67FE6FA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A5910-287D-407D-9D37-51515E09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AC06-BDD1-43BC-B271-17548680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28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0D5F8-152D-474D-894A-33737F0F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80706F-AF4B-4618-AB92-772719B8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183A8-7761-4427-8C37-5D68C67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64843-BAD6-40DE-8F9B-B208D59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653DE-C9C4-4DCB-BBA3-FFC54D6D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63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A12154-5009-4F96-927F-D49A88821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C26AC-3C5F-480B-A5EA-701F70A9B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AD772-9AC5-4419-9210-E018C905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ECCB0C-E283-4A66-8BFA-AA69A3F1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FA1FC-4301-4860-AC09-07B8320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88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61281-0404-4B52-B9CE-F18AB136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FA4-0591-4DA3-BCC9-FDBEB1DDD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63C69-B5EE-49E2-8325-3FACE167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0890C-B817-44DC-8ED7-ECD01CB8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DF432-BDF5-41C4-AC68-37626961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5771E-16EC-4B08-8AE6-58F2C76C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5F647A-E7F7-4D07-8B6E-BAB475C9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04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8E487-5AEA-4C78-AC63-5D2BBF6A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E5316-9C94-44C9-913D-2EA9B804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C5B84-FD6E-4A16-9212-609F9E65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AA083-265D-475E-92C4-7B635A2E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81CB10-062B-4A04-B0A9-F7D804E1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2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ADD5-865A-416B-943D-A188847E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F0CC0-95B6-4E49-82BA-31ABE062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E26FBE-2129-4A4B-BB03-3C7B0CDF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C13D97-159D-4E29-A92E-280781F0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69A15-80D6-4B0D-A834-0E94486D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569E2-AE3E-40FA-A59B-9E3C1765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9B54-ED28-4DA6-8984-E0799E2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D9BD6-8F7A-4B70-95DF-9981C6BF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58B63A-EE83-489C-86B4-A989B4D7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273CE-8AFF-45A5-92F1-A683AB03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64A98-5072-4458-95C7-01E71DCEC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62A28C-6070-483B-8E7A-52038148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0E9F77-6A13-4760-BC31-087CBA3E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8FB9F0-3B69-42B9-8645-026FBB60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4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AFE8B-7ED1-4274-9FE3-FA25CE92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598F7A-7BE4-481A-BBA8-C84329DA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E9476-8A16-4B65-8084-75AD979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92DF85-D92A-4986-97F0-ABC9157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69BFBC-697B-4734-8450-4A0566D5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2E1754-3A2B-40BF-AC48-71B33C35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0706E-9178-4BA7-8917-5D0D61FA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0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3F5CC-1AFC-4A73-8E8C-258F766C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1EA1D-C90A-4C40-A773-4C256708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A0D0FD-366B-466F-BBF0-CFA827A2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44FF51-400A-468C-8F42-55B48089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A33403-240A-474A-A804-DE2D40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DD75D-0A6E-4164-88E4-86C38E2A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0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C3332-BC23-454F-9BDE-9E0BC2F7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5FE574-E223-431E-B09C-13CD8282D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1BAE57-26D6-4C7F-B9F3-F5DA252C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ECDEC-961B-463F-B278-8A7AE2D3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CF3E2-8541-478F-A93B-162DBB9F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2F7B92-995F-4FEE-A25E-D517955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46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0F4440-F996-4898-813A-E0DCC0F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2E0BD-ED0D-4590-8143-24387157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DACD7-98E7-4AD6-BBA5-8A664791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0C5B-FF0E-4025-8322-643DF36BAE40}" type="datetimeFigureOut">
              <a:rPr lang="es-ES" smtClean="0"/>
              <a:t>30/04/2021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A64DE-2C10-4041-9B1B-7B4471711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A8FA1-4DB4-4356-8E6B-C2E0D921B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C03D-C010-4CE1-AC89-17D0DDEC2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0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9.xml"/><Relationship Id="rId18" Type="http://schemas.openxmlformats.org/officeDocument/2006/relationships/image" Target="../media/image755.png"/><Relationship Id="rId26" Type="http://schemas.openxmlformats.org/officeDocument/2006/relationships/image" Target="../media/image759.png"/><Relationship Id="rId39" Type="http://schemas.openxmlformats.org/officeDocument/2006/relationships/customXml" Target="../ink/ink762.xml"/><Relationship Id="rId21" Type="http://schemas.openxmlformats.org/officeDocument/2006/relationships/customXml" Target="../ink/ink753.xml"/><Relationship Id="rId34" Type="http://schemas.openxmlformats.org/officeDocument/2006/relationships/image" Target="../media/image763.png"/><Relationship Id="rId42" Type="http://schemas.openxmlformats.org/officeDocument/2006/relationships/image" Target="../media/image767.png"/><Relationship Id="rId47" Type="http://schemas.openxmlformats.org/officeDocument/2006/relationships/customXml" Target="../ink/ink766.xml"/><Relationship Id="rId50" Type="http://schemas.openxmlformats.org/officeDocument/2006/relationships/image" Target="../media/image771.png"/><Relationship Id="rId7" Type="http://schemas.openxmlformats.org/officeDocument/2006/relationships/customXml" Target="../ink/ink746.xml"/><Relationship Id="rId2" Type="http://schemas.openxmlformats.org/officeDocument/2006/relationships/image" Target="../media/image16.emf"/><Relationship Id="rId16" Type="http://schemas.openxmlformats.org/officeDocument/2006/relationships/image" Target="../media/image754.png"/><Relationship Id="rId29" Type="http://schemas.openxmlformats.org/officeDocument/2006/relationships/customXml" Target="../ink/ink757.xml"/><Relationship Id="rId11" Type="http://schemas.openxmlformats.org/officeDocument/2006/relationships/customXml" Target="../ink/ink748.xml"/><Relationship Id="rId24" Type="http://schemas.openxmlformats.org/officeDocument/2006/relationships/image" Target="../media/image758.png"/><Relationship Id="rId32" Type="http://schemas.openxmlformats.org/officeDocument/2006/relationships/image" Target="../media/image762.png"/><Relationship Id="rId37" Type="http://schemas.openxmlformats.org/officeDocument/2006/relationships/customXml" Target="../ink/ink761.xml"/><Relationship Id="rId40" Type="http://schemas.openxmlformats.org/officeDocument/2006/relationships/image" Target="../media/image766.png"/><Relationship Id="rId45" Type="http://schemas.openxmlformats.org/officeDocument/2006/relationships/customXml" Target="../ink/ink765.xml"/><Relationship Id="rId5" Type="http://schemas.openxmlformats.org/officeDocument/2006/relationships/customXml" Target="../ink/ink745.xml"/><Relationship Id="rId15" Type="http://schemas.openxmlformats.org/officeDocument/2006/relationships/customXml" Target="../ink/ink750.xml"/><Relationship Id="rId23" Type="http://schemas.openxmlformats.org/officeDocument/2006/relationships/customXml" Target="../ink/ink754.xml"/><Relationship Id="rId28" Type="http://schemas.openxmlformats.org/officeDocument/2006/relationships/image" Target="../media/image760.png"/><Relationship Id="rId36" Type="http://schemas.openxmlformats.org/officeDocument/2006/relationships/image" Target="../media/image764.png"/><Relationship Id="rId49" Type="http://schemas.openxmlformats.org/officeDocument/2006/relationships/customXml" Target="../ink/ink767.xml"/><Relationship Id="rId10" Type="http://schemas.openxmlformats.org/officeDocument/2006/relationships/image" Target="../media/image751.png"/><Relationship Id="rId19" Type="http://schemas.openxmlformats.org/officeDocument/2006/relationships/customXml" Target="../ink/ink752.xml"/><Relationship Id="rId31" Type="http://schemas.openxmlformats.org/officeDocument/2006/relationships/customXml" Target="../ink/ink758.xml"/><Relationship Id="rId44" Type="http://schemas.openxmlformats.org/officeDocument/2006/relationships/image" Target="../media/image768.png"/><Relationship Id="rId4" Type="http://schemas.openxmlformats.org/officeDocument/2006/relationships/image" Target="../media/image490.png"/><Relationship Id="rId9" Type="http://schemas.openxmlformats.org/officeDocument/2006/relationships/customXml" Target="../ink/ink747.xml"/><Relationship Id="rId14" Type="http://schemas.openxmlformats.org/officeDocument/2006/relationships/image" Target="../media/image753.png"/><Relationship Id="rId22" Type="http://schemas.openxmlformats.org/officeDocument/2006/relationships/image" Target="../media/image757.png"/><Relationship Id="rId27" Type="http://schemas.openxmlformats.org/officeDocument/2006/relationships/customXml" Target="../ink/ink756.xml"/><Relationship Id="rId30" Type="http://schemas.openxmlformats.org/officeDocument/2006/relationships/image" Target="../media/image761.png"/><Relationship Id="rId35" Type="http://schemas.openxmlformats.org/officeDocument/2006/relationships/customXml" Target="../ink/ink760.xml"/><Relationship Id="rId43" Type="http://schemas.openxmlformats.org/officeDocument/2006/relationships/customXml" Target="../ink/ink764.xml"/><Relationship Id="rId48" Type="http://schemas.openxmlformats.org/officeDocument/2006/relationships/image" Target="../media/image770.png"/><Relationship Id="rId8" Type="http://schemas.openxmlformats.org/officeDocument/2006/relationships/image" Target="../media/image750.png"/><Relationship Id="rId3" Type="http://schemas.openxmlformats.org/officeDocument/2006/relationships/customXml" Target="../ink/ink744.xml"/><Relationship Id="rId12" Type="http://schemas.openxmlformats.org/officeDocument/2006/relationships/image" Target="../media/image752.png"/><Relationship Id="rId17" Type="http://schemas.openxmlformats.org/officeDocument/2006/relationships/customXml" Target="../ink/ink751.xml"/><Relationship Id="rId25" Type="http://schemas.openxmlformats.org/officeDocument/2006/relationships/customXml" Target="../ink/ink755.xml"/><Relationship Id="rId33" Type="http://schemas.openxmlformats.org/officeDocument/2006/relationships/customXml" Target="../ink/ink759.xml"/><Relationship Id="rId38" Type="http://schemas.openxmlformats.org/officeDocument/2006/relationships/image" Target="../media/image765.png"/><Relationship Id="rId46" Type="http://schemas.openxmlformats.org/officeDocument/2006/relationships/image" Target="../media/image769.png"/><Relationship Id="rId20" Type="http://schemas.openxmlformats.org/officeDocument/2006/relationships/image" Target="../media/image756.png"/><Relationship Id="rId41" Type="http://schemas.openxmlformats.org/officeDocument/2006/relationships/customXml" Target="../ink/ink7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5.xml"/><Relationship Id="rId299" Type="http://schemas.openxmlformats.org/officeDocument/2006/relationships/customXml" Target="../ink/ink916.xml"/><Relationship Id="rId21" Type="http://schemas.openxmlformats.org/officeDocument/2006/relationships/customXml" Target="../ink/ink777.xml"/><Relationship Id="rId63" Type="http://schemas.openxmlformats.org/officeDocument/2006/relationships/customXml" Target="../ink/ink798.xml"/><Relationship Id="rId159" Type="http://schemas.openxmlformats.org/officeDocument/2006/relationships/customXml" Target="../ink/ink846.xml"/><Relationship Id="rId324" Type="http://schemas.openxmlformats.org/officeDocument/2006/relationships/image" Target="../media/image933.png"/><Relationship Id="rId366" Type="http://schemas.openxmlformats.org/officeDocument/2006/relationships/image" Target="../media/image954.png"/><Relationship Id="rId170" Type="http://schemas.openxmlformats.org/officeDocument/2006/relationships/image" Target="../media/image856.png"/><Relationship Id="rId226" Type="http://schemas.openxmlformats.org/officeDocument/2006/relationships/image" Target="../media/image884.png"/><Relationship Id="rId433" Type="http://schemas.openxmlformats.org/officeDocument/2006/relationships/customXml" Target="../ink/ink983.xml"/><Relationship Id="rId268" Type="http://schemas.openxmlformats.org/officeDocument/2006/relationships/image" Target="../media/image905.png"/><Relationship Id="rId32" Type="http://schemas.openxmlformats.org/officeDocument/2006/relationships/image" Target="../media/image787.png"/><Relationship Id="rId74" Type="http://schemas.openxmlformats.org/officeDocument/2006/relationships/image" Target="../media/image808.png"/><Relationship Id="rId128" Type="http://schemas.openxmlformats.org/officeDocument/2006/relationships/image" Target="../media/image835.png"/><Relationship Id="rId335" Type="http://schemas.openxmlformats.org/officeDocument/2006/relationships/customXml" Target="../ink/ink934.xml"/><Relationship Id="rId377" Type="http://schemas.openxmlformats.org/officeDocument/2006/relationships/customXml" Target="../ink/ink955.xml"/><Relationship Id="rId5" Type="http://schemas.openxmlformats.org/officeDocument/2006/relationships/customXml" Target="../ink/ink769.xml"/><Relationship Id="rId181" Type="http://schemas.openxmlformats.org/officeDocument/2006/relationships/customXml" Target="../ink/ink857.xml"/><Relationship Id="rId237" Type="http://schemas.openxmlformats.org/officeDocument/2006/relationships/customXml" Target="../ink/ink885.xml"/><Relationship Id="rId402" Type="http://schemas.openxmlformats.org/officeDocument/2006/relationships/image" Target="../media/image972.png"/><Relationship Id="rId279" Type="http://schemas.openxmlformats.org/officeDocument/2006/relationships/customXml" Target="../ink/ink906.xml"/><Relationship Id="rId444" Type="http://schemas.openxmlformats.org/officeDocument/2006/relationships/image" Target="../media/image993.png"/><Relationship Id="rId43" Type="http://schemas.openxmlformats.org/officeDocument/2006/relationships/customXml" Target="../ink/ink788.xml"/><Relationship Id="rId139" Type="http://schemas.openxmlformats.org/officeDocument/2006/relationships/customXml" Target="../ink/ink836.xml"/><Relationship Id="rId290" Type="http://schemas.openxmlformats.org/officeDocument/2006/relationships/image" Target="../media/image916.png"/><Relationship Id="rId304" Type="http://schemas.openxmlformats.org/officeDocument/2006/relationships/image" Target="../media/image923.png"/><Relationship Id="rId346" Type="http://schemas.openxmlformats.org/officeDocument/2006/relationships/image" Target="../media/image944.png"/><Relationship Id="rId388" Type="http://schemas.openxmlformats.org/officeDocument/2006/relationships/image" Target="../media/image965.png"/><Relationship Id="rId85" Type="http://schemas.openxmlformats.org/officeDocument/2006/relationships/customXml" Target="../ink/ink809.xml"/><Relationship Id="rId150" Type="http://schemas.openxmlformats.org/officeDocument/2006/relationships/image" Target="../media/image846.png"/><Relationship Id="rId192" Type="http://schemas.openxmlformats.org/officeDocument/2006/relationships/image" Target="../media/image867.png"/><Relationship Id="rId206" Type="http://schemas.openxmlformats.org/officeDocument/2006/relationships/image" Target="../media/image874.png"/><Relationship Id="rId413" Type="http://schemas.openxmlformats.org/officeDocument/2006/relationships/customXml" Target="../ink/ink973.xml"/><Relationship Id="rId248" Type="http://schemas.openxmlformats.org/officeDocument/2006/relationships/image" Target="../media/image895.png"/><Relationship Id="rId455" Type="http://schemas.openxmlformats.org/officeDocument/2006/relationships/customXml" Target="../ink/ink994.xml"/><Relationship Id="rId12" Type="http://schemas.openxmlformats.org/officeDocument/2006/relationships/image" Target="../media/image777.png"/><Relationship Id="rId108" Type="http://schemas.openxmlformats.org/officeDocument/2006/relationships/image" Target="../media/image825.png"/><Relationship Id="rId315" Type="http://schemas.openxmlformats.org/officeDocument/2006/relationships/customXml" Target="../ink/ink924.xml"/><Relationship Id="rId357" Type="http://schemas.openxmlformats.org/officeDocument/2006/relationships/customXml" Target="../ink/ink945.xml"/><Relationship Id="rId54" Type="http://schemas.openxmlformats.org/officeDocument/2006/relationships/image" Target="../media/image798.png"/><Relationship Id="rId96" Type="http://schemas.openxmlformats.org/officeDocument/2006/relationships/image" Target="../media/image819.png"/><Relationship Id="rId161" Type="http://schemas.openxmlformats.org/officeDocument/2006/relationships/customXml" Target="../ink/ink847.xml"/><Relationship Id="rId217" Type="http://schemas.openxmlformats.org/officeDocument/2006/relationships/customXml" Target="../ink/ink875.xml"/><Relationship Id="rId399" Type="http://schemas.openxmlformats.org/officeDocument/2006/relationships/customXml" Target="../ink/ink966.xml"/><Relationship Id="rId259" Type="http://schemas.openxmlformats.org/officeDocument/2006/relationships/customXml" Target="../ink/ink896.xml"/><Relationship Id="rId424" Type="http://schemas.openxmlformats.org/officeDocument/2006/relationships/image" Target="../media/image983.png"/><Relationship Id="rId466" Type="http://schemas.openxmlformats.org/officeDocument/2006/relationships/image" Target="../media/image1004.png"/><Relationship Id="rId23" Type="http://schemas.openxmlformats.org/officeDocument/2006/relationships/customXml" Target="../ink/ink778.xml"/><Relationship Id="rId119" Type="http://schemas.openxmlformats.org/officeDocument/2006/relationships/customXml" Target="../ink/ink826.xml"/><Relationship Id="rId270" Type="http://schemas.openxmlformats.org/officeDocument/2006/relationships/image" Target="../media/image906.png"/><Relationship Id="rId326" Type="http://schemas.openxmlformats.org/officeDocument/2006/relationships/image" Target="../media/image934.png"/><Relationship Id="rId65" Type="http://schemas.openxmlformats.org/officeDocument/2006/relationships/customXml" Target="../ink/ink799.xml"/><Relationship Id="rId130" Type="http://schemas.openxmlformats.org/officeDocument/2006/relationships/image" Target="../media/image836.png"/><Relationship Id="rId368" Type="http://schemas.openxmlformats.org/officeDocument/2006/relationships/image" Target="../media/image955.png"/><Relationship Id="rId172" Type="http://schemas.openxmlformats.org/officeDocument/2006/relationships/image" Target="../media/image857.png"/><Relationship Id="rId228" Type="http://schemas.openxmlformats.org/officeDocument/2006/relationships/image" Target="../media/image885.png"/><Relationship Id="rId435" Type="http://schemas.openxmlformats.org/officeDocument/2006/relationships/customXml" Target="../ink/ink984.xml"/><Relationship Id="rId281" Type="http://schemas.openxmlformats.org/officeDocument/2006/relationships/customXml" Target="../ink/ink907.xml"/><Relationship Id="rId337" Type="http://schemas.openxmlformats.org/officeDocument/2006/relationships/customXml" Target="../ink/ink935.xml"/><Relationship Id="rId34" Type="http://schemas.openxmlformats.org/officeDocument/2006/relationships/image" Target="../media/image788.png"/><Relationship Id="rId76" Type="http://schemas.openxmlformats.org/officeDocument/2006/relationships/image" Target="../media/image809.png"/><Relationship Id="rId141" Type="http://schemas.openxmlformats.org/officeDocument/2006/relationships/customXml" Target="../ink/ink837.xml"/><Relationship Id="rId379" Type="http://schemas.openxmlformats.org/officeDocument/2006/relationships/customXml" Target="../ink/ink956.xml"/><Relationship Id="rId7" Type="http://schemas.openxmlformats.org/officeDocument/2006/relationships/customXml" Target="../ink/ink770.xml"/><Relationship Id="rId183" Type="http://schemas.openxmlformats.org/officeDocument/2006/relationships/customXml" Target="../ink/ink858.xml"/><Relationship Id="rId239" Type="http://schemas.openxmlformats.org/officeDocument/2006/relationships/customXml" Target="../ink/ink886.xml"/><Relationship Id="rId390" Type="http://schemas.openxmlformats.org/officeDocument/2006/relationships/image" Target="../media/image966.png"/><Relationship Id="rId404" Type="http://schemas.openxmlformats.org/officeDocument/2006/relationships/image" Target="../media/image973.png"/><Relationship Id="rId446" Type="http://schemas.openxmlformats.org/officeDocument/2006/relationships/image" Target="../media/image994.png"/><Relationship Id="rId250" Type="http://schemas.openxmlformats.org/officeDocument/2006/relationships/image" Target="../media/image896.png"/><Relationship Id="rId292" Type="http://schemas.openxmlformats.org/officeDocument/2006/relationships/image" Target="../media/image917.png"/><Relationship Id="rId306" Type="http://schemas.openxmlformats.org/officeDocument/2006/relationships/image" Target="../media/image924.png"/><Relationship Id="rId45" Type="http://schemas.openxmlformats.org/officeDocument/2006/relationships/customXml" Target="../ink/ink789.xml"/><Relationship Id="rId87" Type="http://schemas.openxmlformats.org/officeDocument/2006/relationships/customXml" Target="../ink/ink810.xml"/><Relationship Id="rId110" Type="http://schemas.openxmlformats.org/officeDocument/2006/relationships/image" Target="../media/image826.png"/><Relationship Id="rId348" Type="http://schemas.openxmlformats.org/officeDocument/2006/relationships/image" Target="../media/image945.png"/><Relationship Id="rId152" Type="http://schemas.openxmlformats.org/officeDocument/2006/relationships/image" Target="../media/image847.png"/><Relationship Id="rId194" Type="http://schemas.openxmlformats.org/officeDocument/2006/relationships/image" Target="../media/image868.png"/><Relationship Id="rId208" Type="http://schemas.openxmlformats.org/officeDocument/2006/relationships/image" Target="../media/image875.png"/><Relationship Id="rId415" Type="http://schemas.openxmlformats.org/officeDocument/2006/relationships/customXml" Target="../ink/ink974.xml"/><Relationship Id="rId457" Type="http://schemas.openxmlformats.org/officeDocument/2006/relationships/customXml" Target="../ink/ink995.xml"/><Relationship Id="rId261" Type="http://schemas.openxmlformats.org/officeDocument/2006/relationships/customXml" Target="../ink/ink897.xml"/><Relationship Id="rId14" Type="http://schemas.openxmlformats.org/officeDocument/2006/relationships/image" Target="../media/image778.png"/><Relationship Id="rId56" Type="http://schemas.openxmlformats.org/officeDocument/2006/relationships/image" Target="../media/image799.png"/><Relationship Id="rId317" Type="http://schemas.openxmlformats.org/officeDocument/2006/relationships/customXml" Target="../ink/ink925.xml"/><Relationship Id="rId359" Type="http://schemas.openxmlformats.org/officeDocument/2006/relationships/customXml" Target="../ink/ink946.xml"/><Relationship Id="rId98" Type="http://schemas.openxmlformats.org/officeDocument/2006/relationships/image" Target="../media/image820.png"/><Relationship Id="rId121" Type="http://schemas.openxmlformats.org/officeDocument/2006/relationships/customXml" Target="../ink/ink827.xml"/><Relationship Id="rId163" Type="http://schemas.openxmlformats.org/officeDocument/2006/relationships/customXml" Target="../ink/ink848.xml"/><Relationship Id="rId219" Type="http://schemas.openxmlformats.org/officeDocument/2006/relationships/customXml" Target="../ink/ink876.xml"/><Relationship Id="rId370" Type="http://schemas.openxmlformats.org/officeDocument/2006/relationships/image" Target="../media/image956.png"/><Relationship Id="rId426" Type="http://schemas.openxmlformats.org/officeDocument/2006/relationships/image" Target="../media/image984.png"/><Relationship Id="rId230" Type="http://schemas.openxmlformats.org/officeDocument/2006/relationships/image" Target="../media/image886.png"/><Relationship Id="rId25" Type="http://schemas.openxmlformats.org/officeDocument/2006/relationships/customXml" Target="../ink/ink779.xml"/><Relationship Id="rId67" Type="http://schemas.openxmlformats.org/officeDocument/2006/relationships/customXml" Target="../ink/ink800.xml"/><Relationship Id="rId272" Type="http://schemas.openxmlformats.org/officeDocument/2006/relationships/image" Target="../media/image907.png"/><Relationship Id="rId328" Type="http://schemas.openxmlformats.org/officeDocument/2006/relationships/image" Target="../media/image935.png"/><Relationship Id="rId132" Type="http://schemas.openxmlformats.org/officeDocument/2006/relationships/image" Target="../media/image837.png"/><Relationship Id="rId174" Type="http://schemas.openxmlformats.org/officeDocument/2006/relationships/image" Target="../media/image858.png"/><Relationship Id="rId381" Type="http://schemas.openxmlformats.org/officeDocument/2006/relationships/customXml" Target="../ink/ink957.xml"/><Relationship Id="rId241" Type="http://schemas.openxmlformats.org/officeDocument/2006/relationships/customXml" Target="../ink/ink887.xml"/><Relationship Id="rId437" Type="http://schemas.openxmlformats.org/officeDocument/2006/relationships/customXml" Target="../ink/ink985.xml"/><Relationship Id="rId36" Type="http://schemas.openxmlformats.org/officeDocument/2006/relationships/image" Target="../media/image789.png"/><Relationship Id="rId283" Type="http://schemas.openxmlformats.org/officeDocument/2006/relationships/customXml" Target="../ink/ink908.xml"/><Relationship Id="rId339" Type="http://schemas.openxmlformats.org/officeDocument/2006/relationships/customXml" Target="../ink/ink936.xml"/><Relationship Id="rId78" Type="http://schemas.openxmlformats.org/officeDocument/2006/relationships/image" Target="../media/image810.png"/><Relationship Id="rId101" Type="http://schemas.openxmlformats.org/officeDocument/2006/relationships/customXml" Target="../ink/ink817.xml"/><Relationship Id="rId143" Type="http://schemas.openxmlformats.org/officeDocument/2006/relationships/customXml" Target="../ink/ink838.xml"/><Relationship Id="rId185" Type="http://schemas.openxmlformats.org/officeDocument/2006/relationships/customXml" Target="../ink/ink859.xml"/><Relationship Id="rId350" Type="http://schemas.openxmlformats.org/officeDocument/2006/relationships/image" Target="../media/image946.png"/><Relationship Id="rId406" Type="http://schemas.openxmlformats.org/officeDocument/2006/relationships/image" Target="../media/image974.png"/><Relationship Id="rId9" Type="http://schemas.openxmlformats.org/officeDocument/2006/relationships/customXml" Target="../ink/ink771.xml"/><Relationship Id="rId210" Type="http://schemas.openxmlformats.org/officeDocument/2006/relationships/image" Target="../media/image876.png"/><Relationship Id="rId392" Type="http://schemas.openxmlformats.org/officeDocument/2006/relationships/image" Target="../media/image967.png"/><Relationship Id="rId448" Type="http://schemas.openxmlformats.org/officeDocument/2006/relationships/image" Target="../media/image995.png"/><Relationship Id="rId252" Type="http://schemas.openxmlformats.org/officeDocument/2006/relationships/image" Target="../media/image897.png"/><Relationship Id="rId294" Type="http://schemas.openxmlformats.org/officeDocument/2006/relationships/image" Target="../media/image918.png"/><Relationship Id="rId308" Type="http://schemas.openxmlformats.org/officeDocument/2006/relationships/image" Target="../media/image925.png"/><Relationship Id="rId47" Type="http://schemas.openxmlformats.org/officeDocument/2006/relationships/customXml" Target="../ink/ink790.xml"/><Relationship Id="rId89" Type="http://schemas.openxmlformats.org/officeDocument/2006/relationships/customXml" Target="../ink/ink811.xml"/><Relationship Id="rId112" Type="http://schemas.openxmlformats.org/officeDocument/2006/relationships/image" Target="../media/image827.png"/><Relationship Id="rId154" Type="http://schemas.openxmlformats.org/officeDocument/2006/relationships/image" Target="../media/image848.png"/><Relationship Id="rId361" Type="http://schemas.openxmlformats.org/officeDocument/2006/relationships/customXml" Target="../ink/ink947.xml"/><Relationship Id="rId196" Type="http://schemas.openxmlformats.org/officeDocument/2006/relationships/image" Target="../media/image869.png"/><Relationship Id="rId417" Type="http://schemas.openxmlformats.org/officeDocument/2006/relationships/customXml" Target="../ink/ink975.xml"/><Relationship Id="rId459" Type="http://schemas.openxmlformats.org/officeDocument/2006/relationships/customXml" Target="../ink/ink996.xml"/><Relationship Id="rId16" Type="http://schemas.openxmlformats.org/officeDocument/2006/relationships/image" Target="../media/image779.png"/><Relationship Id="rId221" Type="http://schemas.openxmlformats.org/officeDocument/2006/relationships/customXml" Target="../ink/ink877.xml"/><Relationship Id="rId263" Type="http://schemas.openxmlformats.org/officeDocument/2006/relationships/customXml" Target="../ink/ink898.xml"/><Relationship Id="rId319" Type="http://schemas.openxmlformats.org/officeDocument/2006/relationships/customXml" Target="../ink/ink926.xml"/><Relationship Id="rId58" Type="http://schemas.openxmlformats.org/officeDocument/2006/relationships/image" Target="../media/image800.png"/><Relationship Id="rId123" Type="http://schemas.openxmlformats.org/officeDocument/2006/relationships/customXml" Target="../ink/ink828.xml"/><Relationship Id="rId330" Type="http://schemas.openxmlformats.org/officeDocument/2006/relationships/image" Target="../media/image936.png"/><Relationship Id="rId165" Type="http://schemas.openxmlformats.org/officeDocument/2006/relationships/customXml" Target="../ink/ink849.xml"/><Relationship Id="rId372" Type="http://schemas.openxmlformats.org/officeDocument/2006/relationships/image" Target="../media/image957.png"/><Relationship Id="rId428" Type="http://schemas.openxmlformats.org/officeDocument/2006/relationships/image" Target="../media/image985.png"/><Relationship Id="rId232" Type="http://schemas.openxmlformats.org/officeDocument/2006/relationships/image" Target="../media/image887.png"/><Relationship Id="rId274" Type="http://schemas.openxmlformats.org/officeDocument/2006/relationships/image" Target="../media/image908.png"/><Relationship Id="rId27" Type="http://schemas.openxmlformats.org/officeDocument/2006/relationships/customXml" Target="../ink/ink780.xml"/><Relationship Id="rId69" Type="http://schemas.openxmlformats.org/officeDocument/2006/relationships/customXml" Target="../ink/ink801.xml"/><Relationship Id="rId134" Type="http://schemas.openxmlformats.org/officeDocument/2006/relationships/image" Target="../media/image838.png"/><Relationship Id="rId80" Type="http://schemas.openxmlformats.org/officeDocument/2006/relationships/image" Target="../media/image811.png"/><Relationship Id="rId176" Type="http://schemas.openxmlformats.org/officeDocument/2006/relationships/image" Target="../media/image859.png"/><Relationship Id="rId341" Type="http://schemas.openxmlformats.org/officeDocument/2006/relationships/customXml" Target="../ink/ink937.xml"/><Relationship Id="rId383" Type="http://schemas.openxmlformats.org/officeDocument/2006/relationships/customXml" Target="../ink/ink958.xml"/><Relationship Id="rId439" Type="http://schemas.openxmlformats.org/officeDocument/2006/relationships/customXml" Target="../ink/ink986.xml"/><Relationship Id="rId201" Type="http://schemas.openxmlformats.org/officeDocument/2006/relationships/customXml" Target="../ink/ink867.xml"/><Relationship Id="rId243" Type="http://schemas.openxmlformats.org/officeDocument/2006/relationships/customXml" Target="../ink/ink888.xml"/><Relationship Id="rId285" Type="http://schemas.openxmlformats.org/officeDocument/2006/relationships/customXml" Target="../ink/ink909.xml"/><Relationship Id="rId450" Type="http://schemas.openxmlformats.org/officeDocument/2006/relationships/image" Target="../media/image996.png"/><Relationship Id="rId38" Type="http://schemas.openxmlformats.org/officeDocument/2006/relationships/image" Target="../media/image790.png"/><Relationship Id="rId103" Type="http://schemas.openxmlformats.org/officeDocument/2006/relationships/customXml" Target="../ink/ink818.xml"/><Relationship Id="rId310" Type="http://schemas.openxmlformats.org/officeDocument/2006/relationships/image" Target="../media/image926.png"/><Relationship Id="rId91" Type="http://schemas.openxmlformats.org/officeDocument/2006/relationships/customXml" Target="../ink/ink812.xml"/><Relationship Id="rId145" Type="http://schemas.openxmlformats.org/officeDocument/2006/relationships/customXml" Target="../ink/ink839.xml"/><Relationship Id="rId187" Type="http://schemas.openxmlformats.org/officeDocument/2006/relationships/customXml" Target="../ink/ink860.xml"/><Relationship Id="rId352" Type="http://schemas.openxmlformats.org/officeDocument/2006/relationships/image" Target="../media/image947.png"/><Relationship Id="rId394" Type="http://schemas.openxmlformats.org/officeDocument/2006/relationships/image" Target="../media/image968.png"/><Relationship Id="rId408" Type="http://schemas.openxmlformats.org/officeDocument/2006/relationships/image" Target="../media/image975.png"/><Relationship Id="rId212" Type="http://schemas.openxmlformats.org/officeDocument/2006/relationships/image" Target="../media/image877.png"/><Relationship Id="rId254" Type="http://schemas.openxmlformats.org/officeDocument/2006/relationships/image" Target="../media/image898.png"/><Relationship Id="rId49" Type="http://schemas.openxmlformats.org/officeDocument/2006/relationships/customXml" Target="../ink/ink791.xml"/><Relationship Id="rId114" Type="http://schemas.openxmlformats.org/officeDocument/2006/relationships/image" Target="../media/image828.png"/><Relationship Id="rId296" Type="http://schemas.openxmlformats.org/officeDocument/2006/relationships/image" Target="../media/image919.png"/><Relationship Id="rId461" Type="http://schemas.openxmlformats.org/officeDocument/2006/relationships/customXml" Target="../ink/ink997.xml"/><Relationship Id="rId60" Type="http://schemas.openxmlformats.org/officeDocument/2006/relationships/image" Target="../media/image801.png"/><Relationship Id="rId156" Type="http://schemas.openxmlformats.org/officeDocument/2006/relationships/image" Target="../media/image849.png"/><Relationship Id="rId198" Type="http://schemas.openxmlformats.org/officeDocument/2006/relationships/image" Target="../media/image870.png"/><Relationship Id="rId321" Type="http://schemas.openxmlformats.org/officeDocument/2006/relationships/customXml" Target="../ink/ink927.xml"/><Relationship Id="rId363" Type="http://schemas.openxmlformats.org/officeDocument/2006/relationships/customXml" Target="../ink/ink948.xml"/><Relationship Id="rId419" Type="http://schemas.openxmlformats.org/officeDocument/2006/relationships/customXml" Target="../ink/ink976.xml"/><Relationship Id="rId223" Type="http://schemas.openxmlformats.org/officeDocument/2006/relationships/customXml" Target="../ink/ink878.xml"/><Relationship Id="rId430" Type="http://schemas.openxmlformats.org/officeDocument/2006/relationships/image" Target="../media/image986.png"/><Relationship Id="rId18" Type="http://schemas.openxmlformats.org/officeDocument/2006/relationships/image" Target="../media/image780.png"/><Relationship Id="rId265" Type="http://schemas.openxmlformats.org/officeDocument/2006/relationships/customXml" Target="../ink/ink899.xml"/><Relationship Id="rId125" Type="http://schemas.openxmlformats.org/officeDocument/2006/relationships/customXml" Target="../ink/ink829.xml"/><Relationship Id="rId167" Type="http://schemas.openxmlformats.org/officeDocument/2006/relationships/customXml" Target="../ink/ink850.xml"/><Relationship Id="rId332" Type="http://schemas.openxmlformats.org/officeDocument/2006/relationships/image" Target="../media/image937.png"/><Relationship Id="rId374" Type="http://schemas.openxmlformats.org/officeDocument/2006/relationships/image" Target="../media/image958.png"/><Relationship Id="rId71" Type="http://schemas.openxmlformats.org/officeDocument/2006/relationships/customXml" Target="../ink/ink802.xml"/><Relationship Id="rId234" Type="http://schemas.openxmlformats.org/officeDocument/2006/relationships/image" Target="../media/image888.png"/><Relationship Id="rId2" Type="http://schemas.openxmlformats.org/officeDocument/2006/relationships/image" Target="../media/image18.emf"/><Relationship Id="rId29" Type="http://schemas.openxmlformats.org/officeDocument/2006/relationships/customXml" Target="../ink/ink781.xml"/><Relationship Id="rId276" Type="http://schemas.openxmlformats.org/officeDocument/2006/relationships/image" Target="../media/image909.png"/><Relationship Id="rId441" Type="http://schemas.openxmlformats.org/officeDocument/2006/relationships/customXml" Target="../ink/ink987.xml"/><Relationship Id="rId40" Type="http://schemas.openxmlformats.org/officeDocument/2006/relationships/image" Target="../media/image791.png"/><Relationship Id="rId136" Type="http://schemas.openxmlformats.org/officeDocument/2006/relationships/image" Target="../media/image839.png"/><Relationship Id="rId178" Type="http://schemas.openxmlformats.org/officeDocument/2006/relationships/image" Target="../media/image860.png"/><Relationship Id="rId301" Type="http://schemas.openxmlformats.org/officeDocument/2006/relationships/customXml" Target="../ink/ink917.xml"/><Relationship Id="rId343" Type="http://schemas.openxmlformats.org/officeDocument/2006/relationships/customXml" Target="../ink/ink938.xml"/><Relationship Id="rId61" Type="http://schemas.openxmlformats.org/officeDocument/2006/relationships/customXml" Target="../ink/ink797.xml"/><Relationship Id="rId82" Type="http://schemas.openxmlformats.org/officeDocument/2006/relationships/image" Target="../media/image812.png"/><Relationship Id="rId199" Type="http://schemas.openxmlformats.org/officeDocument/2006/relationships/customXml" Target="../ink/ink866.xml"/><Relationship Id="rId203" Type="http://schemas.openxmlformats.org/officeDocument/2006/relationships/customXml" Target="../ink/ink868.xml"/><Relationship Id="rId385" Type="http://schemas.openxmlformats.org/officeDocument/2006/relationships/customXml" Target="../ink/ink959.xml"/><Relationship Id="rId19" Type="http://schemas.openxmlformats.org/officeDocument/2006/relationships/customXml" Target="../ink/ink776.xml"/><Relationship Id="rId224" Type="http://schemas.openxmlformats.org/officeDocument/2006/relationships/image" Target="../media/image883.png"/><Relationship Id="rId245" Type="http://schemas.openxmlformats.org/officeDocument/2006/relationships/customXml" Target="../ink/ink889.xml"/><Relationship Id="rId266" Type="http://schemas.openxmlformats.org/officeDocument/2006/relationships/image" Target="../media/image904.png"/><Relationship Id="rId287" Type="http://schemas.openxmlformats.org/officeDocument/2006/relationships/customXml" Target="../ink/ink910.xml"/><Relationship Id="rId410" Type="http://schemas.openxmlformats.org/officeDocument/2006/relationships/image" Target="../media/image976.png"/><Relationship Id="rId431" Type="http://schemas.openxmlformats.org/officeDocument/2006/relationships/customXml" Target="../ink/ink982.xml"/><Relationship Id="rId452" Type="http://schemas.openxmlformats.org/officeDocument/2006/relationships/image" Target="../media/image997.png"/><Relationship Id="rId30" Type="http://schemas.openxmlformats.org/officeDocument/2006/relationships/image" Target="../media/image786.png"/><Relationship Id="rId105" Type="http://schemas.openxmlformats.org/officeDocument/2006/relationships/customXml" Target="../ink/ink819.xml"/><Relationship Id="rId126" Type="http://schemas.openxmlformats.org/officeDocument/2006/relationships/image" Target="../media/image834.png"/><Relationship Id="rId147" Type="http://schemas.openxmlformats.org/officeDocument/2006/relationships/customXml" Target="../ink/ink840.xml"/><Relationship Id="rId168" Type="http://schemas.openxmlformats.org/officeDocument/2006/relationships/image" Target="../media/image855.png"/><Relationship Id="rId312" Type="http://schemas.openxmlformats.org/officeDocument/2006/relationships/image" Target="../media/image927.png"/><Relationship Id="rId333" Type="http://schemas.openxmlformats.org/officeDocument/2006/relationships/customXml" Target="../ink/ink933.xml"/><Relationship Id="rId354" Type="http://schemas.openxmlformats.org/officeDocument/2006/relationships/image" Target="../media/image948.png"/><Relationship Id="rId51" Type="http://schemas.openxmlformats.org/officeDocument/2006/relationships/customXml" Target="../ink/ink792.xml"/><Relationship Id="rId72" Type="http://schemas.openxmlformats.org/officeDocument/2006/relationships/image" Target="../media/image807.png"/><Relationship Id="rId93" Type="http://schemas.openxmlformats.org/officeDocument/2006/relationships/customXml" Target="../ink/ink813.xml"/><Relationship Id="rId189" Type="http://schemas.openxmlformats.org/officeDocument/2006/relationships/customXml" Target="../ink/ink861.xml"/><Relationship Id="rId375" Type="http://schemas.openxmlformats.org/officeDocument/2006/relationships/customXml" Target="../ink/ink954.xml"/><Relationship Id="rId396" Type="http://schemas.openxmlformats.org/officeDocument/2006/relationships/image" Target="../media/image969.png"/><Relationship Id="rId3" Type="http://schemas.openxmlformats.org/officeDocument/2006/relationships/customXml" Target="../ink/ink768.xml"/><Relationship Id="rId214" Type="http://schemas.openxmlformats.org/officeDocument/2006/relationships/image" Target="../media/image878.png"/><Relationship Id="rId235" Type="http://schemas.openxmlformats.org/officeDocument/2006/relationships/customXml" Target="../ink/ink884.xml"/><Relationship Id="rId256" Type="http://schemas.openxmlformats.org/officeDocument/2006/relationships/image" Target="../media/image899.png"/><Relationship Id="rId277" Type="http://schemas.openxmlformats.org/officeDocument/2006/relationships/customXml" Target="../ink/ink905.xml"/><Relationship Id="rId298" Type="http://schemas.openxmlformats.org/officeDocument/2006/relationships/image" Target="../media/image920.png"/><Relationship Id="rId400" Type="http://schemas.openxmlformats.org/officeDocument/2006/relationships/image" Target="../media/image971.png"/><Relationship Id="rId421" Type="http://schemas.openxmlformats.org/officeDocument/2006/relationships/customXml" Target="../ink/ink977.xml"/><Relationship Id="rId442" Type="http://schemas.openxmlformats.org/officeDocument/2006/relationships/image" Target="../media/image992.png"/><Relationship Id="rId463" Type="http://schemas.openxmlformats.org/officeDocument/2006/relationships/customXml" Target="../ink/ink998.xml"/><Relationship Id="rId116" Type="http://schemas.openxmlformats.org/officeDocument/2006/relationships/image" Target="../media/image829.png"/><Relationship Id="rId137" Type="http://schemas.openxmlformats.org/officeDocument/2006/relationships/customXml" Target="../ink/ink835.xml"/><Relationship Id="rId158" Type="http://schemas.openxmlformats.org/officeDocument/2006/relationships/image" Target="../media/image850.png"/><Relationship Id="rId302" Type="http://schemas.openxmlformats.org/officeDocument/2006/relationships/image" Target="../media/image922.png"/><Relationship Id="rId323" Type="http://schemas.openxmlformats.org/officeDocument/2006/relationships/customXml" Target="../ink/ink928.xml"/><Relationship Id="rId344" Type="http://schemas.openxmlformats.org/officeDocument/2006/relationships/image" Target="../media/image943.png"/><Relationship Id="rId20" Type="http://schemas.openxmlformats.org/officeDocument/2006/relationships/image" Target="../media/image781.png"/><Relationship Id="rId41" Type="http://schemas.openxmlformats.org/officeDocument/2006/relationships/customXml" Target="../ink/ink787.xml"/><Relationship Id="rId62" Type="http://schemas.openxmlformats.org/officeDocument/2006/relationships/image" Target="../media/image802.png"/><Relationship Id="rId83" Type="http://schemas.openxmlformats.org/officeDocument/2006/relationships/customXml" Target="../ink/ink808.xml"/><Relationship Id="rId179" Type="http://schemas.openxmlformats.org/officeDocument/2006/relationships/customXml" Target="../ink/ink856.xml"/><Relationship Id="rId365" Type="http://schemas.openxmlformats.org/officeDocument/2006/relationships/customXml" Target="../ink/ink949.xml"/><Relationship Id="rId386" Type="http://schemas.openxmlformats.org/officeDocument/2006/relationships/image" Target="../media/image964.png"/><Relationship Id="rId190" Type="http://schemas.openxmlformats.org/officeDocument/2006/relationships/image" Target="../media/image866.png"/><Relationship Id="rId204" Type="http://schemas.openxmlformats.org/officeDocument/2006/relationships/image" Target="../media/image873.png"/><Relationship Id="rId225" Type="http://schemas.openxmlformats.org/officeDocument/2006/relationships/customXml" Target="../ink/ink879.xml"/><Relationship Id="rId246" Type="http://schemas.openxmlformats.org/officeDocument/2006/relationships/image" Target="../media/image894.png"/><Relationship Id="rId267" Type="http://schemas.openxmlformats.org/officeDocument/2006/relationships/customXml" Target="../ink/ink900.xml"/><Relationship Id="rId288" Type="http://schemas.openxmlformats.org/officeDocument/2006/relationships/image" Target="../media/image915.png"/><Relationship Id="rId411" Type="http://schemas.openxmlformats.org/officeDocument/2006/relationships/customXml" Target="../ink/ink972.xml"/><Relationship Id="rId432" Type="http://schemas.openxmlformats.org/officeDocument/2006/relationships/image" Target="../media/image987.png"/><Relationship Id="rId453" Type="http://schemas.openxmlformats.org/officeDocument/2006/relationships/customXml" Target="../ink/ink993.xml"/><Relationship Id="rId106" Type="http://schemas.openxmlformats.org/officeDocument/2006/relationships/image" Target="../media/image824.png"/><Relationship Id="rId127" Type="http://schemas.openxmlformats.org/officeDocument/2006/relationships/customXml" Target="../ink/ink830.xml"/><Relationship Id="rId313" Type="http://schemas.openxmlformats.org/officeDocument/2006/relationships/customXml" Target="../ink/ink923.xml"/><Relationship Id="rId10" Type="http://schemas.openxmlformats.org/officeDocument/2006/relationships/image" Target="../media/image776.png"/><Relationship Id="rId31" Type="http://schemas.openxmlformats.org/officeDocument/2006/relationships/customXml" Target="../ink/ink782.xml"/><Relationship Id="rId52" Type="http://schemas.openxmlformats.org/officeDocument/2006/relationships/image" Target="../media/image797.png"/><Relationship Id="rId73" Type="http://schemas.openxmlformats.org/officeDocument/2006/relationships/customXml" Target="../ink/ink803.xml"/><Relationship Id="rId94" Type="http://schemas.openxmlformats.org/officeDocument/2006/relationships/image" Target="../media/image818.png"/><Relationship Id="rId148" Type="http://schemas.openxmlformats.org/officeDocument/2006/relationships/image" Target="../media/image845.png"/><Relationship Id="rId169" Type="http://schemas.openxmlformats.org/officeDocument/2006/relationships/customXml" Target="../ink/ink851.xml"/><Relationship Id="rId334" Type="http://schemas.openxmlformats.org/officeDocument/2006/relationships/image" Target="../media/image938.png"/><Relationship Id="rId355" Type="http://schemas.openxmlformats.org/officeDocument/2006/relationships/customXml" Target="../ink/ink944.xml"/><Relationship Id="rId376" Type="http://schemas.openxmlformats.org/officeDocument/2006/relationships/image" Target="../media/image959.png"/><Relationship Id="rId397" Type="http://schemas.openxmlformats.org/officeDocument/2006/relationships/customXml" Target="../ink/ink965.xml"/><Relationship Id="rId4" Type="http://schemas.openxmlformats.org/officeDocument/2006/relationships/image" Target="../media/image773.png"/><Relationship Id="rId180" Type="http://schemas.openxmlformats.org/officeDocument/2006/relationships/image" Target="../media/image861.png"/><Relationship Id="rId215" Type="http://schemas.openxmlformats.org/officeDocument/2006/relationships/customXml" Target="../ink/ink874.xml"/><Relationship Id="rId236" Type="http://schemas.openxmlformats.org/officeDocument/2006/relationships/image" Target="../media/image889.png"/><Relationship Id="rId257" Type="http://schemas.openxmlformats.org/officeDocument/2006/relationships/customXml" Target="../ink/ink895.xml"/><Relationship Id="rId278" Type="http://schemas.openxmlformats.org/officeDocument/2006/relationships/image" Target="../media/image910.png"/><Relationship Id="rId401" Type="http://schemas.openxmlformats.org/officeDocument/2006/relationships/customXml" Target="../ink/ink967.xml"/><Relationship Id="rId422" Type="http://schemas.openxmlformats.org/officeDocument/2006/relationships/image" Target="../media/image982.png"/><Relationship Id="rId443" Type="http://schemas.openxmlformats.org/officeDocument/2006/relationships/customXml" Target="../ink/ink988.xml"/><Relationship Id="rId464" Type="http://schemas.openxmlformats.org/officeDocument/2006/relationships/image" Target="../media/image1003.png"/><Relationship Id="rId303" Type="http://schemas.openxmlformats.org/officeDocument/2006/relationships/customXml" Target="../ink/ink918.xml"/><Relationship Id="rId42" Type="http://schemas.openxmlformats.org/officeDocument/2006/relationships/image" Target="../media/image792.png"/><Relationship Id="rId84" Type="http://schemas.openxmlformats.org/officeDocument/2006/relationships/image" Target="../media/image813.png"/><Relationship Id="rId138" Type="http://schemas.openxmlformats.org/officeDocument/2006/relationships/image" Target="../media/image840.png"/><Relationship Id="rId345" Type="http://schemas.openxmlformats.org/officeDocument/2006/relationships/customXml" Target="../ink/ink939.xml"/><Relationship Id="rId387" Type="http://schemas.openxmlformats.org/officeDocument/2006/relationships/customXml" Target="../ink/ink960.xml"/><Relationship Id="rId191" Type="http://schemas.openxmlformats.org/officeDocument/2006/relationships/customXml" Target="../ink/ink862.xml"/><Relationship Id="rId205" Type="http://schemas.openxmlformats.org/officeDocument/2006/relationships/customXml" Target="../ink/ink869.xml"/><Relationship Id="rId247" Type="http://schemas.openxmlformats.org/officeDocument/2006/relationships/customXml" Target="../ink/ink890.xml"/><Relationship Id="rId412" Type="http://schemas.openxmlformats.org/officeDocument/2006/relationships/image" Target="../media/image977.png"/><Relationship Id="rId107" Type="http://schemas.openxmlformats.org/officeDocument/2006/relationships/customXml" Target="../ink/ink820.xml"/><Relationship Id="rId289" Type="http://schemas.openxmlformats.org/officeDocument/2006/relationships/customXml" Target="../ink/ink911.xml"/><Relationship Id="rId454" Type="http://schemas.openxmlformats.org/officeDocument/2006/relationships/image" Target="../media/image998.png"/><Relationship Id="rId11" Type="http://schemas.openxmlformats.org/officeDocument/2006/relationships/customXml" Target="../ink/ink772.xml"/><Relationship Id="rId53" Type="http://schemas.openxmlformats.org/officeDocument/2006/relationships/customXml" Target="../ink/ink793.xml"/><Relationship Id="rId149" Type="http://schemas.openxmlformats.org/officeDocument/2006/relationships/customXml" Target="../ink/ink841.xml"/><Relationship Id="rId314" Type="http://schemas.openxmlformats.org/officeDocument/2006/relationships/image" Target="../media/image928.png"/><Relationship Id="rId356" Type="http://schemas.openxmlformats.org/officeDocument/2006/relationships/image" Target="../media/image949.png"/><Relationship Id="rId398" Type="http://schemas.openxmlformats.org/officeDocument/2006/relationships/image" Target="../media/image970.png"/><Relationship Id="rId95" Type="http://schemas.openxmlformats.org/officeDocument/2006/relationships/customXml" Target="../ink/ink814.xml"/><Relationship Id="rId160" Type="http://schemas.openxmlformats.org/officeDocument/2006/relationships/image" Target="../media/image851.png"/><Relationship Id="rId216" Type="http://schemas.openxmlformats.org/officeDocument/2006/relationships/image" Target="../media/image879.png"/><Relationship Id="rId423" Type="http://schemas.openxmlformats.org/officeDocument/2006/relationships/customXml" Target="../ink/ink978.xml"/><Relationship Id="rId258" Type="http://schemas.openxmlformats.org/officeDocument/2006/relationships/image" Target="../media/image900.png"/><Relationship Id="rId465" Type="http://schemas.openxmlformats.org/officeDocument/2006/relationships/customXml" Target="../ink/ink999.xml"/><Relationship Id="rId22" Type="http://schemas.openxmlformats.org/officeDocument/2006/relationships/image" Target="../media/image782.png"/><Relationship Id="rId64" Type="http://schemas.openxmlformats.org/officeDocument/2006/relationships/image" Target="../media/image803.png"/><Relationship Id="rId118" Type="http://schemas.openxmlformats.org/officeDocument/2006/relationships/image" Target="../media/image830.png"/><Relationship Id="rId325" Type="http://schemas.openxmlformats.org/officeDocument/2006/relationships/customXml" Target="../ink/ink929.xml"/><Relationship Id="rId367" Type="http://schemas.openxmlformats.org/officeDocument/2006/relationships/customXml" Target="../ink/ink950.xml"/><Relationship Id="rId171" Type="http://schemas.openxmlformats.org/officeDocument/2006/relationships/customXml" Target="../ink/ink852.xml"/><Relationship Id="rId227" Type="http://schemas.openxmlformats.org/officeDocument/2006/relationships/customXml" Target="../ink/ink880.xml"/><Relationship Id="rId269" Type="http://schemas.openxmlformats.org/officeDocument/2006/relationships/customXml" Target="../ink/ink901.xml"/><Relationship Id="rId434" Type="http://schemas.openxmlformats.org/officeDocument/2006/relationships/image" Target="../media/image988.png"/><Relationship Id="rId33" Type="http://schemas.openxmlformats.org/officeDocument/2006/relationships/customXml" Target="../ink/ink783.xml"/><Relationship Id="rId129" Type="http://schemas.openxmlformats.org/officeDocument/2006/relationships/customXml" Target="../ink/ink831.xml"/><Relationship Id="rId280" Type="http://schemas.openxmlformats.org/officeDocument/2006/relationships/image" Target="../media/image911.png"/><Relationship Id="rId336" Type="http://schemas.openxmlformats.org/officeDocument/2006/relationships/image" Target="../media/image939.png"/><Relationship Id="rId75" Type="http://schemas.openxmlformats.org/officeDocument/2006/relationships/customXml" Target="../ink/ink804.xml"/><Relationship Id="rId140" Type="http://schemas.openxmlformats.org/officeDocument/2006/relationships/image" Target="../media/image841.png"/><Relationship Id="rId182" Type="http://schemas.openxmlformats.org/officeDocument/2006/relationships/image" Target="../media/image862.png"/><Relationship Id="rId378" Type="http://schemas.openxmlformats.org/officeDocument/2006/relationships/image" Target="../media/image960.png"/><Relationship Id="rId403" Type="http://schemas.openxmlformats.org/officeDocument/2006/relationships/customXml" Target="../ink/ink968.xml"/><Relationship Id="rId6" Type="http://schemas.openxmlformats.org/officeDocument/2006/relationships/image" Target="../media/image774.png"/><Relationship Id="rId238" Type="http://schemas.openxmlformats.org/officeDocument/2006/relationships/image" Target="../media/image890.png"/><Relationship Id="rId445" Type="http://schemas.openxmlformats.org/officeDocument/2006/relationships/customXml" Target="../ink/ink989.xml"/><Relationship Id="rId291" Type="http://schemas.openxmlformats.org/officeDocument/2006/relationships/customXml" Target="../ink/ink912.xml"/><Relationship Id="rId305" Type="http://schemas.openxmlformats.org/officeDocument/2006/relationships/customXml" Target="../ink/ink919.xml"/><Relationship Id="rId347" Type="http://schemas.openxmlformats.org/officeDocument/2006/relationships/customXml" Target="../ink/ink940.xml"/><Relationship Id="rId44" Type="http://schemas.openxmlformats.org/officeDocument/2006/relationships/image" Target="../media/image793.png"/><Relationship Id="rId86" Type="http://schemas.openxmlformats.org/officeDocument/2006/relationships/image" Target="../media/image814.png"/><Relationship Id="rId151" Type="http://schemas.openxmlformats.org/officeDocument/2006/relationships/customXml" Target="../ink/ink842.xml"/><Relationship Id="rId389" Type="http://schemas.openxmlformats.org/officeDocument/2006/relationships/customXml" Target="../ink/ink961.xml"/><Relationship Id="rId193" Type="http://schemas.openxmlformats.org/officeDocument/2006/relationships/customXml" Target="../ink/ink863.xml"/><Relationship Id="rId207" Type="http://schemas.openxmlformats.org/officeDocument/2006/relationships/customXml" Target="../ink/ink870.xml"/><Relationship Id="rId249" Type="http://schemas.openxmlformats.org/officeDocument/2006/relationships/customXml" Target="../ink/ink891.xml"/><Relationship Id="rId414" Type="http://schemas.openxmlformats.org/officeDocument/2006/relationships/image" Target="../media/image978.png"/><Relationship Id="rId456" Type="http://schemas.openxmlformats.org/officeDocument/2006/relationships/image" Target="../media/image999.png"/><Relationship Id="rId13" Type="http://schemas.openxmlformats.org/officeDocument/2006/relationships/customXml" Target="../ink/ink773.xml"/><Relationship Id="rId109" Type="http://schemas.openxmlformats.org/officeDocument/2006/relationships/customXml" Target="../ink/ink821.xml"/><Relationship Id="rId260" Type="http://schemas.openxmlformats.org/officeDocument/2006/relationships/image" Target="../media/image901.png"/><Relationship Id="rId316" Type="http://schemas.openxmlformats.org/officeDocument/2006/relationships/image" Target="../media/image929.png"/><Relationship Id="rId55" Type="http://schemas.openxmlformats.org/officeDocument/2006/relationships/customXml" Target="../ink/ink794.xml"/><Relationship Id="rId97" Type="http://schemas.openxmlformats.org/officeDocument/2006/relationships/customXml" Target="../ink/ink815.xml"/><Relationship Id="rId120" Type="http://schemas.openxmlformats.org/officeDocument/2006/relationships/image" Target="../media/image831.png"/><Relationship Id="rId358" Type="http://schemas.openxmlformats.org/officeDocument/2006/relationships/image" Target="../media/image950.png"/><Relationship Id="rId162" Type="http://schemas.openxmlformats.org/officeDocument/2006/relationships/image" Target="../media/image852.png"/><Relationship Id="rId218" Type="http://schemas.openxmlformats.org/officeDocument/2006/relationships/image" Target="../media/image880.png"/><Relationship Id="rId425" Type="http://schemas.openxmlformats.org/officeDocument/2006/relationships/customXml" Target="../ink/ink979.xml"/><Relationship Id="rId271" Type="http://schemas.openxmlformats.org/officeDocument/2006/relationships/customXml" Target="../ink/ink902.xml"/><Relationship Id="rId24" Type="http://schemas.openxmlformats.org/officeDocument/2006/relationships/image" Target="../media/image783.png"/><Relationship Id="rId66" Type="http://schemas.openxmlformats.org/officeDocument/2006/relationships/image" Target="../media/image804.png"/><Relationship Id="rId131" Type="http://schemas.openxmlformats.org/officeDocument/2006/relationships/customXml" Target="../ink/ink832.xml"/><Relationship Id="rId327" Type="http://schemas.openxmlformats.org/officeDocument/2006/relationships/customXml" Target="../ink/ink930.xml"/><Relationship Id="rId369" Type="http://schemas.openxmlformats.org/officeDocument/2006/relationships/customXml" Target="../ink/ink951.xml"/><Relationship Id="rId173" Type="http://schemas.openxmlformats.org/officeDocument/2006/relationships/customXml" Target="../ink/ink853.xml"/><Relationship Id="rId229" Type="http://schemas.openxmlformats.org/officeDocument/2006/relationships/customXml" Target="../ink/ink881.xml"/><Relationship Id="rId380" Type="http://schemas.openxmlformats.org/officeDocument/2006/relationships/image" Target="../media/image961.png"/><Relationship Id="rId436" Type="http://schemas.openxmlformats.org/officeDocument/2006/relationships/image" Target="../media/image989.png"/><Relationship Id="rId240" Type="http://schemas.openxmlformats.org/officeDocument/2006/relationships/image" Target="../media/image891.png"/><Relationship Id="rId35" Type="http://schemas.openxmlformats.org/officeDocument/2006/relationships/customXml" Target="../ink/ink784.xml"/><Relationship Id="rId77" Type="http://schemas.openxmlformats.org/officeDocument/2006/relationships/customXml" Target="../ink/ink805.xml"/><Relationship Id="rId100" Type="http://schemas.openxmlformats.org/officeDocument/2006/relationships/image" Target="../media/image821.png"/><Relationship Id="rId282" Type="http://schemas.openxmlformats.org/officeDocument/2006/relationships/image" Target="../media/image912.png"/><Relationship Id="rId338" Type="http://schemas.openxmlformats.org/officeDocument/2006/relationships/image" Target="../media/image940.png"/><Relationship Id="rId8" Type="http://schemas.openxmlformats.org/officeDocument/2006/relationships/image" Target="../media/image775.png"/><Relationship Id="rId142" Type="http://schemas.openxmlformats.org/officeDocument/2006/relationships/image" Target="../media/image842.png"/><Relationship Id="rId184" Type="http://schemas.openxmlformats.org/officeDocument/2006/relationships/image" Target="../media/image863.png"/><Relationship Id="rId391" Type="http://schemas.openxmlformats.org/officeDocument/2006/relationships/customXml" Target="../ink/ink962.xml"/><Relationship Id="rId405" Type="http://schemas.openxmlformats.org/officeDocument/2006/relationships/customXml" Target="../ink/ink969.xml"/><Relationship Id="rId447" Type="http://schemas.openxmlformats.org/officeDocument/2006/relationships/customXml" Target="../ink/ink990.xml"/><Relationship Id="rId251" Type="http://schemas.openxmlformats.org/officeDocument/2006/relationships/customXml" Target="../ink/ink892.xml"/><Relationship Id="rId46" Type="http://schemas.openxmlformats.org/officeDocument/2006/relationships/image" Target="../media/image794.png"/><Relationship Id="rId293" Type="http://schemas.openxmlformats.org/officeDocument/2006/relationships/customXml" Target="../ink/ink913.xml"/><Relationship Id="rId307" Type="http://schemas.openxmlformats.org/officeDocument/2006/relationships/customXml" Target="../ink/ink920.xml"/><Relationship Id="rId349" Type="http://schemas.openxmlformats.org/officeDocument/2006/relationships/customXml" Target="../ink/ink941.xml"/><Relationship Id="rId88" Type="http://schemas.openxmlformats.org/officeDocument/2006/relationships/image" Target="../media/image815.png"/><Relationship Id="rId111" Type="http://schemas.openxmlformats.org/officeDocument/2006/relationships/customXml" Target="../ink/ink822.xml"/><Relationship Id="rId153" Type="http://schemas.openxmlformats.org/officeDocument/2006/relationships/customXml" Target="../ink/ink843.xml"/><Relationship Id="rId195" Type="http://schemas.openxmlformats.org/officeDocument/2006/relationships/customXml" Target="../ink/ink864.xml"/><Relationship Id="rId209" Type="http://schemas.openxmlformats.org/officeDocument/2006/relationships/customXml" Target="../ink/ink871.xml"/><Relationship Id="rId360" Type="http://schemas.openxmlformats.org/officeDocument/2006/relationships/image" Target="../media/image951.png"/><Relationship Id="rId416" Type="http://schemas.openxmlformats.org/officeDocument/2006/relationships/image" Target="../media/image979.png"/><Relationship Id="rId220" Type="http://schemas.openxmlformats.org/officeDocument/2006/relationships/image" Target="../media/image881.png"/><Relationship Id="rId458" Type="http://schemas.openxmlformats.org/officeDocument/2006/relationships/image" Target="../media/image1000.png"/><Relationship Id="rId15" Type="http://schemas.openxmlformats.org/officeDocument/2006/relationships/customXml" Target="../ink/ink774.xml"/><Relationship Id="rId57" Type="http://schemas.openxmlformats.org/officeDocument/2006/relationships/customXml" Target="../ink/ink795.xml"/><Relationship Id="rId262" Type="http://schemas.openxmlformats.org/officeDocument/2006/relationships/image" Target="../media/image902.png"/><Relationship Id="rId318" Type="http://schemas.openxmlformats.org/officeDocument/2006/relationships/image" Target="../media/image930.png"/><Relationship Id="rId99" Type="http://schemas.openxmlformats.org/officeDocument/2006/relationships/customXml" Target="../ink/ink816.xml"/><Relationship Id="rId122" Type="http://schemas.openxmlformats.org/officeDocument/2006/relationships/image" Target="../media/image832.png"/><Relationship Id="rId164" Type="http://schemas.openxmlformats.org/officeDocument/2006/relationships/image" Target="../media/image853.png"/><Relationship Id="rId371" Type="http://schemas.openxmlformats.org/officeDocument/2006/relationships/customXml" Target="../ink/ink952.xml"/><Relationship Id="rId427" Type="http://schemas.openxmlformats.org/officeDocument/2006/relationships/customXml" Target="../ink/ink980.xml"/><Relationship Id="rId26" Type="http://schemas.openxmlformats.org/officeDocument/2006/relationships/image" Target="../media/image784.png"/><Relationship Id="rId231" Type="http://schemas.openxmlformats.org/officeDocument/2006/relationships/customXml" Target="../ink/ink882.xml"/><Relationship Id="rId273" Type="http://schemas.openxmlformats.org/officeDocument/2006/relationships/customXml" Target="../ink/ink903.xml"/><Relationship Id="rId329" Type="http://schemas.openxmlformats.org/officeDocument/2006/relationships/customXml" Target="../ink/ink931.xml"/><Relationship Id="rId68" Type="http://schemas.openxmlformats.org/officeDocument/2006/relationships/image" Target="../media/image805.png"/><Relationship Id="rId133" Type="http://schemas.openxmlformats.org/officeDocument/2006/relationships/customXml" Target="../ink/ink833.xml"/><Relationship Id="rId175" Type="http://schemas.openxmlformats.org/officeDocument/2006/relationships/customXml" Target="../ink/ink854.xml"/><Relationship Id="rId340" Type="http://schemas.openxmlformats.org/officeDocument/2006/relationships/image" Target="../media/image941.png"/><Relationship Id="rId200" Type="http://schemas.openxmlformats.org/officeDocument/2006/relationships/image" Target="../media/image871.png"/><Relationship Id="rId382" Type="http://schemas.openxmlformats.org/officeDocument/2006/relationships/image" Target="../media/image962.png"/><Relationship Id="rId438" Type="http://schemas.openxmlformats.org/officeDocument/2006/relationships/image" Target="../media/image990.png"/><Relationship Id="rId242" Type="http://schemas.openxmlformats.org/officeDocument/2006/relationships/image" Target="../media/image892.png"/><Relationship Id="rId284" Type="http://schemas.openxmlformats.org/officeDocument/2006/relationships/image" Target="../media/image913.png"/><Relationship Id="rId37" Type="http://schemas.openxmlformats.org/officeDocument/2006/relationships/customXml" Target="../ink/ink785.xml"/><Relationship Id="rId79" Type="http://schemas.openxmlformats.org/officeDocument/2006/relationships/customXml" Target="../ink/ink806.xml"/><Relationship Id="rId102" Type="http://schemas.openxmlformats.org/officeDocument/2006/relationships/image" Target="../media/image822.png"/><Relationship Id="rId144" Type="http://schemas.openxmlformats.org/officeDocument/2006/relationships/image" Target="../media/image843.png"/><Relationship Id="rId90" Type="http://schemas.openxmlformats.org/officeDocument/2006/relationships/image" Target="../media/image816.png"/><Relationship Id="rId186" Type="http://schemas.openxmlformats.org/officeDocument/2006/relationships/image" Target="../media/image864.png"/><Relationship Id="rId351" Type="http://schemas.openxmlformats.org/officeDocument/2006/relationships/customXml" Target="../ink/ink942.xml"/><Relationship Id="rId393" Type="http://schemas.openxmlformats.org/officeDocument/2006/relationships/customXml" Target="../ink/ink963.xml"/><Relationship Id="rId407" Type="http://schemas.openxmlformats.org/officeDocument/2006/relationships/customXml" Target="../ink/ink970.xml"/><Relationship Id="rId449" Type="http://schemas.openxmlformats.org/officeDocument/2006/relationships/customXml" Target="../ink/ink991.xml"/><Relationship Id="rId211" Type="http://schemas.openxmlformats.org/officeDocument/2006/relationships/customXml" Target="../ink/ink872.xml"/><Relationship Id="rId253" Type="http://schemas.openxmlformats.org/officeDocument/2006/relationships/customXml" Target="../ink/ink893.xml"/><Relationship Id="rId295" Type="http://schemas.openxmlformats.org/officeDocument/2006/relationships/customXml" Target="../ink/ink914.xml"/><Relationship Id="rId309" Type="http://schemas.openxmlformats.org/officeDocument/2006/relationships/customXml" Target="../ink/ink921.xml"/><Relationship Id="rId460" Type="http://schemas.openxmlformats.org/officeDocument/2006/relationships/image" Target="../media/image1001.png"/><Relationship Id="rId48" Type="http://schemas.openxmlformats.org/officeDocument/2006/relationships/image" Target="../media/image795.png"/><Relationship Id="rId113" Type="http://schemas.openxmlformats.org/officeDocument/2006/relationships/customXml" Target="../ink/ink823.xml"/><Relationship Id="rId320" Type="http://schemas.openxmlformats.org/officeDocument/2006/relationships/image" Target="../media/image931.png"/><Relationship Id="rId155" Type="http://schemas.openxmlformats.org/officeDocument/2006/relationships/customXml" Target="../ink/ink844.xml"/><Relationship Id="rId197" Type="http://schemas.openxmlformats.org/officeDocument/2006/relationships/customXml" Target="../ink/ink865.xml"/><Relationship Id="rId362" Type="http://schemas.openxmlformats.org/officeDocument/2006/relationships/image" Target="../media/image952.png"/><Relationship Id="rId418" Type="http://schemas.openxmlformats.org/officeDocument/2006/relationships/image" Target="../media/image980.png"/><Relationship Id="rId222" Type="http://schemas.openxmlformats.org/officeDocument/2006/relationships/image" Target="../media/image882.png"/><Relationship Id="rId264" Type="http://schemas.openxmlformats.org/officeDocument/2006/relationships/image" Target="../media/image903.png"/><Relationship Id="rId17" Type="http://schemas.openxmlformats.org/officeDocument/2006/relationships/customXml" Target="../ink/ink775.xml"/><Relationship Id="rId59" Type="http://schemas.openxmlformats.org/officeDocument/2006/relationships/customXml" Target="../ink/ink796.xml"/><Relationship Id="rId124" Type="http://schemas.openxmlformats.org/officeDocument/2006/relationships/image" Target="../media/image833.png"/><Relationship Id="rId70" Type="http://schemas.openxmlformats.org/officeDocument/2006/relationships/image" Target="../media/image806.png"/><Relationship Id="rId166" Type="http://schemas.openxmlformats.org/officeDocument/2006/relationships/image" Target="../media/image854.png"/><Relationship Id="rId331" Type="http://schemas.openxmlformats.org/officeDocument/2006/relationships/customXml" Target="../ink/ink932.xml"/><Relationship Id="rId373" Type="http://schemas.openxmlformats.org/officeDocument/2006/relationships/customXml" Target="../ink/ink953.xml"/><Relationship Id="rId429" Type="http://schemas.openxmlformats.org/officeDocument/2006/relationships/customXml" Target="../ink/ink981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883.xml"/><Relationship Id="rId440" Type="http://schemas.openxmlformats.org/officeDocument/2006/relationships/image" Target="../media/image991.png"/><Relationship Id="rId28" Type="http://schemas.openxmlformats.org/officeDocument/2006/relationships/image" Target="../media/image785.png"/><Relationship Id="rId275" Type="http://schemas.openxmlformats.org/officeDocument/2006/relationships/customXml" Target="../ink/ink904.xml"/><Relationship Id="rId300" Type="http://schemas.openxmlformats.org/officeDocument/2006/relationships/image" Target="../media/image921.png"/><Relationship Id="rId81" Type="http://schemas.openxmlformats.org/officeDocument/2006/relationships/customXml" Target="../ink/ink807.xml"/><Relationship Id="rId135" Type="http://schemas.openxmlformats.org/officeDocument/2006/relationships/customXml" Target="../ink/ink834.xml"/><Relationship Id="rId177" Type="http://schemas.openxmlformats.org/officeDocument/2006/relationships/customXml" Target="../ink/ink855.xml"/><Relationship Id="rId342" Type="http://schemas.openxmlformats.org/officeDocument/2006/relationships/image" Target="../media/image942.png"/><Relationship Id="rId384" Type="http://schemas.openxmlformats.org/officeDocument/2006/relationships/image" Target="../media/image963.png"/><Relationship Id="rId202" Type="http://schemas.openxmlformats.org/officeDocument/2006/relationships/image" Target="../media/image872.png"/><Relationship Id="rId244" Type="http://schemas.openxmlformats.org/officeDocument/2006/relationships/image" Target="../media/image893.png"/><Relationship Id="rId39" Type="http://schemas.openxmlformats.org/officeDocument/2006/relationships/customXml" Target="../ink/ink786.xml"/><Relationship Id="rId286" Type="http://schemas.openxmlformats.org/officeDocument/2006/relationships/image" Target="../media/image914.png"/><Relationship Id="rId451" Type="http://schemas.openxmlformats.org/officeDocument/2006/relationships/customXml" Target="../ink/ink992.xml"/><Relationship Id="rId50" Type="http://schemas.openxmlformats.org/officeDocument/2006/relationships/image" Target="../media/image796.png"/><Relationship Id="rId104" Type="http://schemas.openxmlformats.org/officeDocument/2006/relationships/image" Target="../media/image823.png"/><Relationship Id="rId146" Type="http://schemas.openxmlformats.org/officeDocument/2006/relationships/image" Target="../media/image844.png"/><Relationship Id="rId188" Type="http://schemas.openxmlformats.org/officeDocument/2006/relationships/image" Target="../media/image865.png"/><Relationship Id="rId311" Type="http://schemas.openxmlformats.org/officeDocument/2006/relationships/customXml" Target="../ink/ink922.xml"/><Relationship Id="rId353" Type="http://schemas.openxmlformats.org/officeDocument/2006/relationships/customXml" Target="../ink/ink943.xml"/><Relationship Id="rId395" Type="http://schemas.openxmlformats.org/officeDocument/2006/relationships/customXml" Target="../ink/ink964.xml"/><Relationship Id="rId409" Type="http://schemas.openxmlformats.org/officeDocument/2006/relationships/customXml" Target="../ink/ink971.xml"/><Relationship Id="rId92" Type="http://schemas.openxmlformats.org/officeDocument/2006/relationships/image" Target="../media/image817.png"/><Relationship Id="rId213" Type="http://schemas.openxmlformats.org/officeDocument/2006/relationships/customXml" Target="../ink/ink873.xml"/><Relationship Id="rId420" Type="http://schemas.openxmlformats.org/officeDocument/2006/relationships/image" Target="../media/image981.png"/><Relationship Id="rId255" Type="http://schemas.openxmlformats.org/officeDocument/2006/relationships/customXml" Target="../ink/ink894.xml"/><Relationship Id="rId297" Type="http://schemas.openxmlformats.org/officeDocument/2006/relationships/customXml" Target="../ink/ink915.xml"/><Relationship Id="rId462" Type="http://schemas.openxmlformats.org/officeDocument/2006/relationships/image" Target="../media/image1002.png"/><Relationship Id="rId115" Type="http://schemas.openxmlformats.org/officeDocument/2006/relationships/customXml" Target="../ink/ink824.xml"/><Relationship Id="rId157" Type="http://schemas.openxmlformats.org/officeDocument/2006/relationships/customXml" Target="../ink/ink845.xml"/><Relationship Id="rId322" Type="http://schemas.openxmlformats.org/officeDocument/2006/relationships/image" Target="../media/image932.png"/><Relationship Id="rId364" Type="http://schemas.openxmlformats.org/officeDocument/2006/relationships/image" Target="../media/image95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5.xml"/><Relationship Id="rId18" Type="http://schemas.openxmlformats.org/officeDocument/2006/relationships/image" Target="../media/image1010.png"/><Relationship Id="rId26" Type="http://schemas.openxmlformats.org/officeDocument/2006/relationships/image" Target="../media/image1014.png"/><Relationship Id="rId39" Type="http://schemas.openxmlformats.org/officeDocument/2006/relationships/customXml" Target="../ink/ink1018.xml"/><Relationship Id="rId21" Type="http://schemas.openxmlformats.org/officeDocument/2006/relationships/customXml" Target="../ink/ink1009.xml"/><Relationship Id="rId34" Type="http://schemas.openxmlformats.org/officeDocument/2006/relationships/image" Target="../media/image1018.png"/><Relationship Id="rId42" Type="http://schemas.openxmlformats.org/officeDocument/2006/relationships/image" Target="../media/image1022.png"/><Relationship Id="rId47" Type="http://schemas.openxmlformats.org/officeDocument/2006/relationships/customXml" Target="../ink/ink1022.xml"/><Relationship Id="rId50" Type="http://schemas.openxmlformats.org/officeDocument/2006/relationships/image" Target="../media/image1026.png"/><Relationship Id="rId55" Type="http://schemas.openxmlformats.org/officeDocument/2006/relationships/customXml" Target="../ink/ink1026.xml"/><Relationship Id="rId63" Type="http://schemas.openxmlformats.org/officeDocument/2006/relationships/customXml" Target="../ink/ink1030.xml"/><Relationship Id="rId7" Type="http://schemas.openxmlformats.org/officeDocument/2006/relationships/customXml" Target="../ink/ink1002.xml"/><Relationship Id="rId2" Type="http://schemas.openxmlformats.org/officeDocument/2006/relationships/image" Target="../media/image16.emf"/><Relationship Id="rId16" Type="http://schemas.openxmlformats.org/officeDocument/2006/relationships/image" Target="../media/image1009.png"/><Relationship Id="rId29" Type="http://schemas.openxmlformats.org/officeDocument/2006/relationships/customXml" Target="../ink/ink1013.xml"/><Relationship Id="rId11" Type="http://schemas.openxmlformats.org/officeDocument/2006/relationships/customXml" Target="../ink/ink1004.xml"/><Relationship Id="rId24" Type="http://schemas.openxmlformats.org/officeDocument/2006/relationships/image" Target="../media/image1013.png"/><Relationship Id="rId32" Type="http://schemas.openxmlformats.org/officeDocument/2006/relationships/image" Target="../media/image1017.png"/><Relationship Id="rId37" Type="http://schemas.openxmlformats.org/officeDocument/2006/relationships/customXml" Target="../ink/ink1017.xml"/><Relationship Id="rId40" Type="http://schemas.openxmlformats.org/officeDocument/2006/relationships/image" Target="../media/image1021.png"/><Relationship Id="rId45" Type="http://schemas.openxmlformats.org/officeDocument/2006/relationships/customXml" Target="../ink/ink1021.xml"/><Relationship Id="rId53" Type="http://schemas.openxmlformats.org/officeDocument/2006/relationships/customXml" Target="../ink/ink1025.xml"/><Relationship Id="rId58" Type="http://schemas.openxmlformats.org/officeDocument/2006/relationships/image" Target="../media/image1030.png"/><Relationship Id="rId5" Type="http://schemas.openxmlformats.org/officeDocument/2006/relationships/customXml" Target="../ink/ink1001.xml"/><Relationship Id="rId61" Type="http://schemas.openxmlformats.org/officeDocument/2006/relationships/customXml" Target="../ink/ink1029.xml"/><Relationship Id="rId19" Type="http://schemas.openxmlformats.org/officeDocument/2006/relationships/customXml" Target="../ink/ink1008.xml"/><Relationship Id="rId14" Type="http://schemas.openxmlformats.org/officeDocument/2006/relationships/image" Target="../media/image1008.png"/><Relationship Id="rId22" Type="http://schemas.openxmlformats.org/officeDocument/2006/relationships/image" Target="../media/image1012.png"/><Relationship Id="rId27" Type="http://schemas.openxmlformats.org/officeDocument/2006/relationships/customXml" Target="../ink/ink1012.xml"/><Relationship Id="rId30" Type="http://schemas.openxmlformats.org/officeDocument/2006/relationships/image" Target="../media/image1016.png"/><Relationship Id="rId35" Type="http://schemas.openxmlformats.org/officeDocument/2006/relationships/customXml" Target="../ink/ink1016.xml"/><Relationship Id="rId43" Type="http://schemas.openxmlformats.org/officeDocument/2006/relationships/customXml" Target="../ink/ink1020.xml"/><Relationship Id="rId48" Type="http://schemas.openxmlformats.org/officeDocument/2006/relationships/image" Target="../media/image1025.png"/><Relationship Id="rId56" Type="http://schemas.openxmlformats.org/officeDocument/2006/relationships/image" Target="../media/image1029.png"/><Relationship Id="rId64" Type="http://schemas.openxmlformats.org/officeDocument/2006/relationships/image" Target="../media/image1033.png"/><Relationship Id="rId8" Type="http://schemas.openxmlformats.org/officeDocument/2006/relationships/image" Target="../media/image1005.png"/><Relationship Id="rId51" Type="http://schemas.openxmlformats.org/officeDocument/2006/relationships/customXml" Target="../ink/ink1024.xml"/><Relationship Id="rId3" Type="http://schemas.openxmlformats.org/officeDocument/2006/relationships/customXml" Target="../ink/ink1000.xml"/><Relationship Id="rId12" Type="http://schemas.openxmlformats.org/officeDocument/2006/relationships/image" Target="../media/image1007.png"/><Relationship Id="rId17" Type="http://schemas.openxmlformats.org/officeDocument/2006/relationships/customXml" Target="../ink/ink1007.xml"/><Relationship Id="rId25" Type="http://schemas.openxmlformats.org/officeDocument/2006/relationships/customXml" Target="../ink/ink1011.xml"/><Relationship Id="rId33" Type="http://schemas.openxmlformats.org/officeDocument/2006/relationships/customXml" Target="../ink/ink1015.xml"/><Relationship Id="rId38" Type="http://schemas.openxmlformats.org/officeDocument/2006/relationships/image" Target="../media/image1020.png"/><Relationship Id="rId46" Type="http://schemas.openxmlformats.org/officeDocument/2006/relationships/image" Target="../media/image1024.png"/><Relationship Id="rId59" Type="http://schemas.openxmlformats.org/officeDocument/2006/relationships/customXml" Target="../ink/ink1028.xml"/><Relationship Id="rId20" Type="http://schemas.openxmlformats.org/officeDocument/2006/relationships/image" Target="../media/image1011.png"/><Relationship Id="rId41" Type="http://schemas.openxmlformats.org/officeDocument/2006/relationships/customXml" Target="../ink/ink1019.xml"/><Relationship Id="rId54" Type="http://schemas.openxmlformats.org/officeDocument/2006/relationships/image" Target="../media/image1028.png"/><Relationship Id="rId62" Type="http://schemas.openxmlformats.org/officeDocument/2006/relationships/image" Target="../media/image10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1.png"/><Relationship Id="rId15" Type="http://schemas.openxmlformats.org/officeDocument/2006/relationships/customXml" Target="../ink/ink1006.xml"/><Relationship Id="rId23" Type="http://schemas.openxmlformats.org/officeDocument/2006/relationships/customXml" Target="../ink/ink1010.xml"/><Relationship Id="rId28" Type="http://schemas.openxmlformats.org/officeDocument/2006/relationships/image" Target="../media/image1015.png"/><Relationship Id="rId36" Type="http://schemas.openxmlformats.org/officeDocument/2006/relationships/image" Target="../media/image1019.png"/><Relationship Id="rId49" Type="http://schemas.openxmlformats.org/officeDocument/2006/relationships/customXml" Target="../ink/ink1023.xml"/><Relationship Id="rId57" Type="http://schemas.openxmlformats.org/officeDocument/2006/relationships/customXml" Target="../ink/ink1027.xml"/><Relationship Id="rId10" Type="http://schemas.openxmlformats.org/officeDocument/2006/relationships/image" Target="../media/image1006.png"/><Relationship Id="rId31" Type="http://schemas.openxmlformats.org/officeDocument/2006/relationships/customXml" Target="../ink/ink1014.xml"/><Relationship Id="rId44" Type="http://schemas.openxmlformats.org/officeDocument/2006/relationships/image" Target="../media/image1023.png"/><Relationship Id="rId52" Type="http://schemas.openxmlformats.org/officeDocument/2006/relationships/image" Target="../media/image1027.png"/><Relationship Id="rId60" Type="http://schemas.openxmlformats.org/officeDocument/2006/relationships/image" Target="../media/image1031.png"/><Relationship Id="rId4" Type="http://schemas.openxmlformats.org/officeDocument/2006/relationships/image" Target="../media/image490.png"/><Relationship Id="rId9" Type="http://schemas.openxmlformats.org/officeDocument/2006/relationships/customXml" Target="../ink/ink100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3.png"/><Relationship Id="rId21" Type="http://schemas.openxmlformats.org/officeDocument/2006/relationships/customXml" Target="../ink/ink1040.xml"/><Relationship Id="rId42" Type="http://schemas.openxmlformats.org/officeDocument/2006/relationships/image" Target="../media/image1051.png"/><Relationship Id="rId47" Type="http://schemas.openxmlformats.org/officeDocument/2006/relationships/customXml" Target="../ink/ink1053.xml"/><Relationship Id="rId63" Type="http://schemas.openxmlformats.org/officeDocument/2006/relationships/customXml" Target="../ink/ink1061.xml"/><Relationship Id="rId68" Type="http://schemas.openxmlformats.org/officeDocument/2006/relationships/image" Target="../media/image1064.png"/><Relationship Id="rId84" Type="http://schemas.openxmlformats.org/officeDocument/2006/relationships/image" Target="../media/image1072.png"/><Relationship Id="rId89" Type="http://schemas.openxmlformats.org/officeDocument/2006/relationships/customXml" Target="../ink/ink1074.xml"/><Relationship Id="rId16" Type="http://schemas.openxmlformats.org/officeDocument/2006/relationships/image" Target="../media/image1038.png"/><Relationship Id="rId11" Type="http://schemas.openxmlformats.org/officeDocument/2006/relationships/customXml" Target="../ink/ink1035.xml"/><Relationship Id="rId32" Type="http://schemas.openxmlformats.org/officeDocument/2006/relationships/image" Target="../media/image1046.png"/><Relationship Id="rId37" Type="http://schemas.openxmlformats.org/officeDocument/2006/relationships/customXml" Target="../ink/ink1048.xml"/><Relationship Id="rId53" Type="http://schemas.openxmlformats.org/officeDocument/2006/relationships/customXml" Target="../ink/ink1056.xml"/><Relationship Id="rId58" Type="http://schemas.openxmlformats.org/officeDocument/2006/relationships/image" Target="../media/image1059.png"/><Relationship Id="rId74" Type="http://schemas.openxmlformats.org/officeDocument/2006/relationships/image" Target="../media/image1067.png"/><Relationship Id="rId79" Type="http://schemas.openxmlformats.org/officeDocument/2006/relationships/customXml" Target="../ink/ink1069.xml"/><Relationship Id="rId102" Type="http://schemas.openxmlformats.org/officeDocument/2006/relationships/image" Target="../media/image1081.png"/><Relationship Id="rId5" Type="http://schemas.openxmlformats.org/officeDocument/2006/relationships/customXml" Target="../ink/ink1032.xml"/><Relationship Id="rId90" Type="http://schemas.openxmlformats.org/officeDocument/2006/relationships/image" Target="../media/image1075.png"/><Relationship Id="rId95" Type="http://schemas.openxmlformats.org/officeDocument/2006/relationships/customXml" Target="../ink/ink1077.xml"/><Relationship Id="rId22" Type="http://schemas.openxmlformats.org/officeDocument/2006/relationships/image" Target="../media/image1041.png"/><Relationship Id="rId27" Type="http://schemas.openxmlformats.org/officeDocument/2006/relationships/customXml" Target="../ink/ink1043.xml"/><Relationship Id="rId43" Type="http://schemas.openxmlformats.org/officeDocument/2006/relationships/customXml" Target="../ink/ink1051.xml"/><Relationship Id="rId48" Type="http://schemas.openxmlformats.org/officeDocument/2006/relationships/image" Target="../media/image1054.png"/><Relationship Id="rId64" Type="http://schemas.openxmlformats.org/officeDocument/2006/relationships/image" Target="../media/image1062.png"/><Relationship Id="rId69" Type="http://schemas.openxmlformats.org/officeDocument/2006/relationships/customXml" Target="../ink/ink1064.xml"/><Relationship Id="rId80" Type="http://schemas.openxmlformats.org/officeDocument/2006/relationships/image" Target="../media/image1070.png"/><Relationship Id="rId85" Type="http://schemas.openxmlformats.org/officeDocument/2006/relationships/customXml" Target="../ink/ink1072.xml"/><Relationship Id="rId12" Type="http://schemas.openxmlformats.org/officeDocument/2006/relationships/image" Target="../media/image1036.png"/><Relationship Id="rId17" Type="http://schemas.openxmlformats.org/officeDocument/2006/relationships/customXml" Target="../ink/ink1038.xml"/><Relationship Id="rId25" Type="http://schemas.openxmlformats.org/officeDocument/2006/relationships/customXml" Target="../ink/ink1042.xml"/><Relationship Id="rId33" Type="http://schemas.openxmlformats.org/officeDocument/2006/relationships/customXml" Target="../ink/ink1046.xml"/><Relationship Id="rId38" Type="http://schemas.openxmlformats.org/officeDocument/2006/relationships/image" Target="../media/image1049.png"/><Relationship Id="rId46" Type="http://schemas.openxmlformats.org/officeDocument/2006/relationships/image" Target="../media/image1053.png"/><Relationship Id="rId59" Type="http://schemas.openxmlformats.org/officeDocument/2006/relationships/customXml" Target="../ink/ink1059.xml"/><Relationship Id="rId67" Type="http://schemas.openxmlformats.org/officeDocument/2006/relationships/customXml" Target="../ink/ink1063.xml"/><Relationship Id="rId103" Type="http://schemas.openxmlformats.org/officeDocument/2006/relationships/customXml" Target="../ink/ink1081.xml"/><Relationship Id="rId20" Type="http://schemas.openxmlformats.org/officeDocument/2006/relationships/image" Target="../media/image1040.png"/><Relationship Id="rId41" Type="http://schemas.openxmlformats.org/officeDocument/2006/relationships/customXml" Target="../ink/ink1050.xml"/><Relationship Id="rId54" Type="http://schemas.openxmlformats.org/officeDocument/2006/relationships/image" Target="../media/image1057.png"/><Relationship Id="rId62" Type="http://schemas.openxmlformats.org/officeDocument/2006/relationships/image" Target="../media/image1061.png"/><Relationship Id="rId70" Type="http://schemas.openxmlformats.org/officeDocument/2006/relationships/image" Target="../media/image1065.png"/><Relationship Id="rId75" Type="http://schemas.openxmlformats.org/officeDocument/2006/relationships/customXml" Target="../ink/ink1067.xml"/><Relationship Id="rId83" Type="http://schemas.openxmlformats.org/officeDocument/2006/relationships/customXml" Target="../ink/ink1071.xml"/><Relationship Id="rId88" Type="http://schemas.openxmlformats.org/officeDocument/2006/relationships/image" Target="../media/image1074.png"/><Relationship Id="rId91" Type="http://schemas.openxmlformats.org/officeDocument/2006/relationships/customXml" Target="../ink/ink1075.xml"/><Relationship Id="rId96" Type="http://schemas.openxmlformats.org/officeDocument/2006/relationships/image" Target="../media/image10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1.png"/><Relationship Id="rId15" Type="http://schemas.openxmlformats.org/officeDocument/2006/relationships/customXml" Target="../ink/ink1037.xml"/><Relationship Id="rId23" Type="http://schemas.openxmlformats.org/officeDocument/2006/relationships/customXml" Target="../ink/ink1041.xml"/><Relationship Id="rId28" Type="http://schemas.openxmlformats.org/officeDocument/2006/relationships/image" Target="../media/image1044.png"/><Relationship Id="rId36" Type="http://schemas.openxmlformats.org/officeDocument/2006/relationships/image" Target="../media/image1048.png"/><Relationship Id="rId49" Type="http://schemas.openxmlformats.org/officeDocument/2006/relationships/customXml" Target="../ink/ink1054.xml"/><Relationship Id="rId57" Type="http://schemas.openxmlformats.org/officeDocument/2006/relationships/customXml" Target="../ink/ink1058.xml"/><Relationship Id="rId10" Type="http://schemas.openxmlformats.org/officeDocument/2006/relationships/image" Target="../media/image1035.png"/><Relationship Id="rId31" Type="http://schemas.openxmlformats.org/officeDocument/2006/relationships/customXml" Target="../ink/ink1045.xml"/><Relationship Id="rId44" Type="http://schemas.openxmlformats.org/officeDocument/2006/relationships/image" Target="../media/image1052.png"/><Relationship Id="rId52" Type="http://schemas.openxmlformats.org/officeDocument/2006/relationships/image" Target="../media/image1056.png"/><Relationship Id="rId60" Type="http://schemas.openxmlformats.org/officeDocument/2006/relationships/image" Target="../media/image1060.png"/><Relationship Id="rId65" Type="http://schemas.openxmlformats.org/officeDocument/2006/relationships/customXml" Target="../ink/ink1062.xml"/><Relationship Id="rId73" Type="http://schemas.openxmlformats.org/officeDocument/2006/relationships/customXml" Target="../ink/ink1066.xml"/><Relationship Id="rId78" Type="http://schemas.openxmlformats.org/officeDocument/2006/relationships/image" Target="../media/image1069.png"/><Relationship Id="rId81" Type="http://schemas.openxmlformats.org/officeDocument/2006/relationships/customXml" Target="../ink/ink1070.xml"/><Relationship Id="rId86" Type="http://schemas.openxmlformats.org/officeDocument/2006/relationships/image" Target="../media/image1073.png"/><Relationship Id="rId94" Type="http://schemas.openxmlformats.org/officeDocument/2006/relationships/image" Target="../media/image1077.png"/><Relationship Id="rId99" Type="http://schemas.openxmlformats.org/officeDocument/2006/relationships/customXml" Target="../ink/ink1079.xml"/><Relationship Id="rId101" Type="http://schemas.openxmlformats.org/officeDocument/2006/relationships/customXml" Target="../ink/ink1080.xml"/><Relationship Id="rId4" Type="http://schemas.openxmlformats.org/officeDocument/2006/relationships/image" Target="../media/image490.png"/><Relationship Id="rId9" Type="http://schemas.openxmlformats.org/officeDocument/2006/relationships/customXml" Target="../ink/ink1034.xml"/><Relationship Id="rId13" Type="http://schemas.openxmlformats.org/officeDocument/2006/relationships/customXml" Target="../ink/ink1036.xml"/><Relationship Id="rId18" Type="http://schemas.openxmlformats.org/officeDocument/2006/relationships/image" Target="../media/image1039.png"/><Relationship Id="rId39" Type="http://schemas.openxmlformats.org/officeDocument/2006/relationships/customXml" Target="../ink/ink1049.xml"/><Relationship Id="rId34" Type="http://schemas.openxmlformats.org/officeDocument/2006/relationships/image" Target="../media/image1047.png"/><Relationship Id="rId50" Type="http://schemas.openxmlformats.org/officeDocument/2006/relationships/image" Target="../media/image1055.png"/><Relationship Id="rId55" Type="http://schemas.openxmlformats.org/officeDocument/2006/relationships/customXml" Target="../ink/ink1057.xml"/><Relationship Id="rId76" Type="http://schemas.openxmlformats.org/officeDocument/2006/relationships/image" Target="../media/image1068.png"/><Relationship Id="rId97" Type="http://schemas.openxmlformats.org/officeDocument/2006/relationships/customXml" Target="../ink/ink1078.xml"/><Relationship Id="rId104" Type="http://schemas.openxmlformats.org/officeDocument/2006/relationships/image" Target="../media/image1082.png"/><Relationship Id="rId7" Type="http://schemas.openxmlformats.org/officeDocument/2006/relationships/customXml" Target="../ink/ink1033.xml"/><Relationship Id="rId71" Type="http://schemas.openxmlformats.org/officeDocument/2006/relationships/customXml" Target="../ink/ink1065.xml"/><Relationship Id="rId92" Type="http://schemas.openxmlformats.org/officeDocument/2006/relationships/image" Target="../media/image1076.png"/><Relationship Id="rId2" Type="http://schemas.openxmlformats.org/officeDocument/2006/relationships/image" Target="../media/image16.emf"/><Relationship Id="rId29" Type="http://schemas.openxmlformats.org/officeDocument/2006/relationships/customXml" Target="../ink/ink1044.xml"/><Relationship Id="rId24" Type="http://schemas.openxmlformats.org/officeDocument/2006/relationships/image" Target="../media/image1042.png"/><Relationship Id="rId40" Type="http://schemas.openxmlformats.org/officeDocument/2006/relationships/image" Target="../media/image1050.png"/><Relationship Id="rId45" Type="http://schemas.openxmlformats.org/officeDocument/2006/relationships/customXml" Target="../ink/ink1052.xml"/><Relationship Id="rId66" Type="http://schemas.openxmlformats.org/officeDocument/2006/relationships/image" Target="../media/image1063.png"/><Relationship Id="rId87" Type="http://schemas.openxmlformats.org/officeDocument/2006/relationships/customXml" Target="../ink/ink1073.xml"/><Relationship Id="rId61" Type="http://schemas.openxmlformats.org/officeDocument/2006/relationships/customXml" Target="../ink/ink1060.xml"/><Relationship Id="rId82" Type="http://schemas.openxmlformats.org/officeDocument/2006/relationships/image" Target="../media/image1071.png"/><Relationship Id="rId19" Type="http://schemas.openxmlformats.org/officeDocument/2006/relationships/customXml" Target="../ink/ink1039.xml"/><Relationship Id="rId14" Type="http://schemas.openxmlformats.org/officeDocument/2006/relationships/image" Target="../media/image1037.png"/><Relationship Id="rId30" Type="http://schemas.openxmlformats.org/officeDocument/2006/relationships/image" Target="../media/image1045.png"/><Relationship Id="rId35" Type="http://schemas.openxmlformats.org/officeDocument/2006/relationships/customXml" Target="../ink/ink1047.xml"/><Relationship Id="rId56" Type="http://schemas.openxmlformats.org/officeDocument/2006/relationships/image" Target="../media/image1058.png"/><Relationship Id="rId77" Type="http://schemas.openxmlformats.org/officeDocument/2006/relationships/customXml" Target="../ink/ink1068.xml"/><Relationship Id="rId100" Type="http://schemas.openxmlformats.org/officeDocument/2006/relationships/image" Target="../media/image1080.png"/><Relationship Id="rId8" Type="http://schemas.openxmlformats.org/officeDocument/2006/relationships/image" Target="../media/image1034.png"/><Relationship Id="rId51" Type="http://schemas.openxmlformats.org/officeDocument/2006/relationships/customXml" Target="../ink/ink1055.xml"/><Relationship Id="rId72" Type="http://schemas.openxmlformats.org/officeDocument/2006/relationships/image" Target="../media/image1066.png"/><Relationship Id="rId93" Type="http://schemas.openxmlformats.org/officeDocument/2006/relationships/customXml" Target="../ink/ink1076.xml"/><Relationship Id="rId98" Type="http://schemas.openxmlformats.org/officeDocument/2006/relationships/image" Target="../media/image1079.png"/><Relationship Id="rId3" Type="http://schemas.openxmlformats.org/officeDocument/2006/relationships/customXml" Target="../ink/ink103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9.xml"/><Relationship Id="rId21" Type="http://schemas.openxmlformats.org/officeDocument/2006/relationships/customXml" Target="../ink/ink1091.xml"/><Relationship Id="rId42" Type="http://schemas.openxmlformats.org/officeDocument/2006/relationships/image" Target="NULL"/><Relationship Id="rId63" Type="http://schemas.openxmlformats.org/officeDocument/2006/relationships/customXml" Target="../ink/ink1112.xml"/><Relationship Id="rId84" Type="http://schemas.openxmlformats.org/officeDocument/2006/relationships/image" Target="NULL"/><Relationship Id="rId138" Type="http://schemas.openxmlformats.org/officeDocument/2006/relationships/image" Target="NULL"/><Relationship Id="rId16" Type="http://schemas.openxmlformats.org/officeDocument/2006/relationships/image" Target="NULL"/><Relationship Id="rId107" Type="http://schemas.openxmlformats.org/officeDocument/2006/relationships/customXml" Target="../ink/ink1134.xml"/><Relationship Id="rId11" Type="http://schemas.openxmlformats.org/officeDocument/2006/relationships/customXml" Target="../ink/ink1086.xml"/><Relationship Id="rId32" Type="http://schemas.openxmlformats.org/officeDocument/2006/relationships/image" Target="NULL"/><Relationship Id="rId37" Type="http://schemas.openxmlformats.org/officeDocument/2006/relationships/customXml" Target="../ink/ink1099.xml"/><Relationship Id="rId53" Type="http://schemas.openxmlformats.org/officeDocument/2006/relationships/customXml" Target="../ink/ink1107.xml"/><Relationship Id="rId58" Type="http://schemas.openxmlformats.org/officeDocument/2006/relationships/image" Target="NULL"/><Relationship Id="rId74" Type="http://schemas.openxmlformats.org/officeDocument/2006/relationships/image" Target="NULL"/><Relationship Id="rId79" Type="http://schemas.openxmlformats.org/officeDocument/2006/relationships/customXml" Target="../ink/ink1120.xml"/><Relationship Id="rId102" Type="http://schemas.openxmlformats.org/officeDocument/2006/relationships/image" Target="NULL"/><Relationship Id="rId123" Type="http://schemas.openxmlformats.org/officeDocument/2006/relationships/customXml" Target="../ink/ink1142.xml"/><Relationship Id="rId128" Type="http://schemas.openxmlformats.org/officeDocument/2006/relationships/image" Target="NULL"/><Relationship Id="rId5" Type="http://schemas.openxmlformats.org/officeDocument/2006/relationships/customXml" Target="../ink/ink1083.xml"/><Relationship Id="rId90" Type="http://schemas.openxmlformats.org/officeDocument/2006/relationships/image" Target="NULL"/><Relationship Id="rId95" Type="http://schemas.openxmlformats.org/officeDocument/2006/relationships/customXml" Target="../ink/ink1128.xml"/><Relationship Id="rId22" Type="http://schemas.openxmlformats.org/officeDocument/2006/relationships/image" Target="NULL"/><Relationship Id="rId27" Type="http://schemas.openxmlformats.org/officeDocument/2006/relationships/customXml" Target="../ink/ink1094.xml"/><Relationship Id="rId43" Type="http://schemas.openxmlformats.org/officeDocument/2006/relationships/customXml" Target="../ink/ink1102.xm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customXml" Target="../ink/ink1115.xml"/><Relationship Id="rId113" Type="http://schemas.openxmlformats.org/officeDocument/2006/relationships/customXml" Target="../ink/ink1137.xml"/><Relationship Id="rId118" Type="http://schemas.openxmlformats.org/officeDocument/2006/relationships/image" Target="NULL"/><Relationship Id="rId134" Type="http://schemas.openxmlformats.org/officeDocument/2006/relationships/image" Target="NULL"/><Relationship Id="rId139" Type="http://schemas.openxmlformats.org/officeDocument/2006/relationships/customXml" Target="../ink/ink1150.xml"/><Relationship Id="rId80" Type="http://schemas.openxmlformats.org/officeDocument/2006/relationships/image" Target="NULL"/><Relationship Id="rId85" Type="http://schemas.openxmlformats.org/officeDocument/2006/relationships/customXml" Target="../ink/ink1123.xml"/><Relationship Id="rId12" Type="http://schemas.openxmlformats.org/officeDocument/2006/relationships/image" Target="NULL"/><Relationship Id="rId17" Type="http://schemas.openxmlformats.org/officeDocument/2006/relationships/customXml" Target="../ink/ink1089.xml"/><Relationship Id="rId33" Type="http://schemas.openxmlformats.org/officeDocument/2006/relationships/customXml" Target="../ink/ink1097.xml"/><Relationship Id="rId38" Type="http://schemas.openxmlformats.org/officeDocument/2006/relationships/image" Target="NULL"/><Relationship Id="rId59" Type="http://schemas.openxmlformats.org/officeDocument/2006/relationships/customXml" Target="../ink/ink1110.xml"/><Relationship Id="rId103" Type="http://schemas.openxmlformats.org/officeDocument/2006/relationships/customXml" Target="../ink/ink1132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1145.xml"/><Relationship Id="rId54" Type="http://schemas.openxmlformats.org/officeDocument/2006/relationships/image" Target="NULL"/><Relationship Id="rId70" Type="http://schemas.openxmlformats.org/officeDocument/2006/relationships/image" Target="NULL"/><Relationship Id="rId75" Type="http://schemas.openxmlformats.org/officeDocument/2006/relationships/customXml" Target="../ink/ink1118.xml"/><Relationship Id="rId91" Type="http://schemas.openxmlformats.org/officeDocument/2006/relationships/customXml" Target="../ink/ink1126.xml"/><Relationship Id="rId96" Type="http://schemas.openxmlformats.org/officeDocument/2006/relationships/image" Target="NULL"/><Relationship Id="rId140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23" Type="http://schemas.openxmlformats.org/officeDocument/2006/relationships/customXml" Target="../ink/ink1092.xml"/><Relationship Id="rId28" Type="http://schemas.openxmlformats.org/officeDocument/2006/relationships/image" Target="NULL"/><Relationship Id="rId49" Type="http://schemas.openxmlformats.org/officeDocument/2006/relationships/customXml" Target="../ink/ink1105.xml"/><Relationship Id="rId114" Type="http://schemas.openxmlformats.org/officeDocument/2006/relationships/image" Target="NULL"/><Relationship Id="rId119" Type="http://schemas.openxmlformats.org/officeDocument/2006/relationships/customXml" Target="../ink/ink1140.xml"/><Relationship Id="rId44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customXml" Target="../ink/ink1113.xml"/><Relationship Id="rId81" Type="http://schemas.openxmlformats.org/officeDocument/2006/relationships/customXml" Target="../ink/ink1121.xml"/><Relationship Id="rId86" Type="http://schemas.openxmlformats.org/officeDocument/2006/relationships/image" Target="NULL"/><Relationship Id="rId130" Type="http://schemas.openxmlformats.org/officeDocument/2006/relationships/image" Target="NULL"/><Relationship Id="rId135" Type="http://schemas.openxmlformats.org/officeDocument/2006/relationships/customXml" Target="../ink/ink1148.xml"/><Relationship Id="rId13" Type="http://schemas.openxmlformats.org/officeDocument/2006/relationships/customXml" Target="../ink/ink1087.xml"/><Relationship Id="rId18" Type="http://schemas.openxmlformats.org/officeDocument/2006/relationships/image" Target="NULL"/><Relationship Id="rId39" Type="http://schemas.openxmlformats.org/officeDocument/2006/relationships/customXml" Target="../ink/ink1100.xml"/><Relationship Id="rId109" Type="http://schemas.openxmlformats.org/officeDocument/2006/relationships/customXml" Target="../ink/ink1135.xml"/><Relationship Id="rId34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customXml" Target="../ink/ink1108.xml"/><Relationship Id="rId76" Type="http://schemas.openxmlformats.org/officeDocument/2006/relationships/image" Target="NULL"/><Relationship Id="rId97" Type="http://schemas.openxmlformats.org/officeDocument/2006/relationships/customXml" Target="../ink/ink1129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1143.xml"/><Relationship Id="rId7" Type="http://schemas.openxmlformats.org/officeDocument/2006/relationships/customXml" Target="../ink/ink1084.xml"/><Relationship Id="rId71" Type="http://schemas.openxmlformats.org/officeDocument/2006/relationships/customXml" Target="../ink/ink1116.xml"/><Relationship Id="rId92" Type="http://schemas.openxmlformats.org/officeDocument/2006/relationships/image" Target="NULL"/><Relationship Id="rId2" Type="http://schemas.openxmlformats.org/officeDocument/2006/relationships/image" Target="../media/image46.png"/><Relationship Id="rId29" Type="http://schemas.openxmlformats.org/officeDocument/2006/relationships/customXml" Target="../ink/ink1095.xm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customXml" Target="../ink/ink1103.xml"/><Relationship Id="rId66" Type="http://schemas.openxmlformats.org/officeDocument/2006/relationships/image" Target="NULL"/><Relationship Id="rId87" Type="http://schemas.openxmlformats.org/officeDocument/2006/relationships/customXml" Target="../ink/ink1124.xml"/><Relationship Id="rId110" Type="http://schemas.openxmlformats.org/officeDocument/2006/relationships/image" Target="NULL"/><Relationship Id="rId115" Type="http://schemas.openxmlformats.org/officeDocument/2006/relationships/customXml" Target="../ink/ink1138.xml"/><Relationship Id="rId131" Type="http://schemas.openxmlformats.org/officeDocument/2006/relationships/customXml" Target="../ink/ink1146.xml"/><Relationship Id="rId136" Type="http://schemas.openxmlformats.org/officeDocument/2006/relationships/image" Target="NULL"/><Relationship Id="rId61" Type="http://schemas.openxmlformats.org/officeDocument/2006/relationships/customXml" Target="../ink/ink1111.xml"/><Relationship Id="rId82" Type="http://schemas.openxmlformats.org/officeDocument/2006/relationships/image" Target="NULL"/><Relationship Id="rId19" Type="http://schemas.openxmlformats.org/officeDocument/2006/relationships/customXml" Target="../ink/ink1090.xm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customXml" Target="../ink/ink1098.xml"/><Relationship Id="rId56" Type="http://schemas.openxmlformats.org/officeDocument/2006/relationships/image" Target="NULL"/><Relationship Id="rId77" Type="http://schemas.openxmlformats.org/officeDocument/2006/relationships/customXml" Target="../ink/ink1119.xml"/><Relationship Id="rId100" Type="http://schemas.openxmlformats.org/officeDocument/2006/relationships/image" Target="NULL"/><Relationship Id="rId105" Type="http://schemas.openxmlformats.org/officeDocument/2006/relationships/customXml" Target="../ink/ink1133.xml"/><Relationship Id="rId12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1106.xml"/><Relationship Id="rId72" Type="http://schemas.openxmlformats.org/officeDocument/2006/relationships/image" Target="NULL"/><Relationship Id="rId93" Type="http://schemas.openxmlformats.org/officeDocument/2006/relationships/customXml" Target="../ink/ink1127.xml"/><Relationship Id="rId98" Type="http://schemas.openxmlformats.org/officeDocument/2006/relationships/image" Target="NULL"/><Relationship Id="rId121" Type="http://schemas.openxmlformats.org/officeDocument/2006/relationships/customXml" Target="../ink/ink1141.xml"/><Relationship Id="rId3" Type="http://schemas.openxmlformats.org/officeDocument/2006/relationships/customXml" Target="../ink/ink1082.xml"/><Relationship Id="rId25" Type="http://schemas.openxmlformats.org/officeDocument/2006/relationships/customXml" Target="../ink/ink1093.xml"/><Relationship Id="rId46" Type="http://schemas.openxmlformats.org/officeDocument/2006/relationships/image" Target="NULL"/><Relationship Id="rId67" Type="http://schemas.openxmlformats.org/officeDocument/2006/relationships/customXml" Target="../ink/ink1114.xml"/><Relationship Id="rId116" Type="http://schemas.openxmlformats.org/officeDocument/2006/relationships/image" Target="NULL"/><Relationship Id="rId137" Type="http://schemas.openxmlformats.org/officeDocument/2006/relationships/customXml" Target="../ink/ink1149.xml"/><Relationship Id="rId20" Type="http://schemas.openxmlformats.org/officeDocument/2006/relationships/image" Target="NULL"/><Relationship Id="rId41" Type="http://schemas.openxmlformats.org/officeDocument/2006/relationships/customXml" Target="../ink/ink1101.xml"/><Relationship Id="rId62" Type="http://schemas.openxmlformats.org/officeDocument/2006/relationships/image" Target="NULL"/><Relationship Id="rId83" Type="http://schemas.openxmlformats.org/officeDocument/2006/relationships/customXml" Target="../ink/ink1122.xml"/><Relationship Id="rId88" Type="http://schemas.openxmlformats.org/officeDocument/2006/relationships/image" Target="NULL"/><Relationship Id="rId111" Type="http://schemas.openxmlformats.org/officeDocument/2006/relationships/customXml" Target="../ink/ink1136.xml"/><Relationship Id="rId132" Type="http://schemas.openxmlformats.org/officeDocument/2006/relationships/image" Target="NULL"/><Relationship Id="rId15" Type="http://schemas.openxmlformats.org/officeDocument/2006/relationships/customXml" Target="../ink/ink1088.xml"/><Relationship Id="rId36" Type="http://schemas.openxmlformats.org/officeDocument/2006/relationships/image" Target="NULL"/><Relationship Id="rId57" Type="http://schemas.openxmlformats.org/officeDocument/2006/relationships/customXml" Target="../ink/ink1109.xml"/><Relationship Id="rId106" Type="http://schemas.openxmlformats.org/officeDocument/2006/relationships/image" Target="NULL"/><Relationship Id="rId127" Type="http://schemas.openxmlformats.org/officeDocument/2006/relationships/customXml" Target="../ink/ink1144.xml"/><Relationship Id="rId10" Type="http://schemas.openxmlformats.org/officeDocument/2006/relationships/image" Target="NULL"/><Relationship Id="rId31" Type="http://schemas.openxmlformats.org/officeDocument/2006/relationships/customXml" Target="../ink/ink1096.xml"/><Relationship Id="rId52" Type="http://schemas.openxmlformats.org/officeDocument/2006/relationships/image" Target="NULL"/><Relationship Id="rId73" Type="http://schemas.openxmlformats.org/officeDocument/2006/relationships/customXml" Target="../ink/ink1117.xm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customXml" Target="../ink/ink1130.xml"/><Relationship Id="rId101" Type="http://schemas.openxmlformats.org/officeDocument/2006/relationships/customXml" Target="../ink/ink1131.xm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1085.xml"/><Relationship Id="rId26" Type="http://schemas.openxmlformats.org/officeDocument/2006/relationships/image" Target="NULL"/><Relationship Id="rId47" Type="http://schemas.openxmlformats.org/officeDocument/2006/relationships/customXml" Target="../ink/ink1104.xml"/><Relationship Id="rId68" Type="http://schemas.openxmlformats.org/officeDocument/2006/relationships/image" Target="NULL"/><Relationship Id="rId89" Type="http://schemas.openxmlformats.org/officeDocument/2006/relationships/customXml" Target="../ink/ink1125.xml"/><Relationship Id="rId112" Type="http://schemas.openxmlformats.org/officeDocument/2006/relationships/image" Target="NULL"/><Relationship Id="rId133" Type="http://schemas.openxmlformats.org/officeDocument/2006/relationships/customXml" Target="../ink/ink114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324" Type="http://schemas.openxmlformats.org/officeDocument/2006/relationships/customXml" Target="../ink/ink1249.xml"/><Relationship Id="rId366" Type="http://schemas.openxmlformats.org/officeDocument/2006/relationships/customXml" Target="../ink/ink1270.xml"/><Relationship Id="rId170" Type="http://schemas.openxmlformats.org/officeDocument/2006/relationships/customXml" Target="../ink/ink1235.xml"/><Relationship Id="rId433" Type="http://schemas.openxmlformats.org/officeDocument/2006/relationships/image" Target="../media/image1136.png"/><Relationship Id="rId32" Type="http://schemas.openxmlformats.org/officeDocument/2006/relationships/customXml" Target="../ink/ink1166.xml"/><Relationship Id="rId74" Type="http://schemas.openxmlformats.org/officeDocument/2006/relationships/customXml" Target="../ink/ink1187.xml"/><Relationship Id="rId128" Type="http://schemas.openxmlformats.org/officeDocument/2006/relationships/customXml" Target="../ink/ink1214.xml"/><Relationship Id="rId335" Type="http://schemas.openxmlformats.org/officeDocument/2006/relationships/image" Target="../media/image1092.png"/><Relationship Id="rId377" Type="http://schemas.openxmlformats.org/officeDocument/2006/relationships/image" Target="../media/image1113.png"/><Relationship Id="rId5" Type="http://schemas.openxmlformats.org/officeDocument/2006/relationships/image" Target="NULL"/><Relationship Id="rId181" Type="http://schemas.openxmlformats.org/officeDocument/2006/relationships/image" Target="NULL"/><Relationship Id="rId402" Type="http://schemas.openxmlformats.org/officeDocument/2006/relationships/customXml" Target="../ink/ink1288.xml"/><Relationship Id="rId444" Type="http://schemas.openxmlformats.org/officeDocument/2006/relationships/customXml" Target="../ink/ink1309.xml"/><Relationship Id="rId43" Type="http://schemas.openxmlformats.org/officeDocument/2006/relationships/image" Target="NULL"/><Relationship Id="rId139" Type="http://schemas.openxmlformats.org/officeDocument/2006/relationships/image" Target="NULL"/><Relationship Id="rId346" Type="http://schemas.openxmlformats.org/officeDocument/2006/relationships/customXml" Target="../ink/ink1260.xml"/><Relationship Id="rId388" Type="http://schemas.openxmlformats.org/officeDocument/2006/relationships/customXml" Target="../ink/ink1281.xml"/><Relationship Id="rId85" Type="http://schemas.openxmlformats.org/officeDocument/2006/relationships/image" Target="NULL"/><Relationship Id="rId150" Type="http://schemas.openxmlformats.org/officeDocument/2006/relationships/customXml" Target="../ink/ink1225.xml"/><Relationship Id="rId192" Type="http://schemas.openxmlformats.org/officeDocument/2006/relationships/customXml" Target="../ink/ink1246.xml"/><Relationship Id="rId413" Type="http://schemas.openxmlformats.org/officeDocument/2006/relationships/image" Target="../media/image1126.png"/><Relationship Id="rId455" Type="http://schemas.openxmlformats.org/officeDocument/2006/relationships/image" Target="../media/image1147.png"/><Relationship Id="rId12" Type="http://schemas.openxmlformats.org/officeDocument/2006/relationships/customXml" Target="../ink/ink1156.xml"/><Relationship Id="rId108" Type="http://schemas.openxmlformats.org/officeDocument/2006/relationships/customXml" Target="../ink/ink1204.xml"/><Relationship Id="rId357" Type="http://schemas.openxmlformats.org/officeDocument/2006/relationships/image" Target="../media/image1103.png"/><Relationship Id="rId54" Type="http://schemas.openxmlformats.org/officeDocument/2006/relationships/customXml" Target="../ink/ink1177.xml"/><Relationship Id="rId96" Type="http://schemas.openxmlformats.org/officeDocument/2006/relationships/customXml" Target="../ink/ink1198.xml"/><Relationship Id="rId161" Type="http://schemas.openxmlformats.org/officeDocument/2006/relationships/image" Target="NULL"/><Relationship Id="rId399" Type="http://schemas.openxmlformats.org/officeDocument/2006/relationships/image" Target="../media/image772.png"/><Relationship Id="rId424" Type="http://schemas.openxmlformats.org/officeDocument/2006/relationships/customXml" Target="../ink/ink1299.xml"/><Relationship Id="rId23" Type="http://schemas.openxmlformats.org/officeDocument/2006/relationships/image" Target="NULL"/><Relationship Id="rId119" Type="http://schemas.openxmlformats.org/officeDocument/2006/relationships/image" Target="NULL"/><Relationship Id="rId326" Type="http://schemas.openxmlformats.org/officeDocument/2006/relationships/customXml" Target="../ink/ink1250.xml"/><Relationship Id="rId65" Type="http://schemas.openxmlformats.org/officeDocument/2006/relationships/image" Target="NULL"/><Relationship Id="rId130" Type="http://schemas.openxmlformats.org/officeDocument/2006/relationships/customXml" Target="../ink/ink1215.xml"/><Relationship Id="rId368" Type="http://schemas.openxmlformats.org/officeDocument/2006/relationships/customXml" Target="../ink/ink1271.xml"/><Relationship Id="rId172" Type="http://schemas.openxmlformats.org/officeDocument/2006/relationships/customXml" Target="../ink/ink1236.xml"/><Relationship Id="rId435" Type="http://schemas.openxmlformats.org/officeDocument/2006/relationships/image" Target="../media/image1137.png"/><Relationship Id="rId337" Type="http://schemas.openxmlformats.org/officeDocument/2006/relationships/image" Target="../media/image1093.png"/><Relationship Id="rId34" Type="http://schemas.openxmlformats.org/officeDocument/2006/relationships/customXml" Target="../ink/ink1167.xml"/><Relationship Id="rId76" Type="http://schemas.openxmlformats.org/officeDocument/2006/relationships/customXml" Target="../ink/ink1188.xml"/><Relationship Id="rId141" Type="http://schemas.openxmlformats.org/officeDocument/2006/relationships/image" Target="NULL"/><Relationship Id="rId379" Type="http://schemas.openxmlformats.org/officeDocument/2006/relationships/image" Target="../media/image1114.png"/><Relationship Id="rId7" Type="http://schemas.openxmlformats.org/officeDocument/2006/relationships/image" Target="NULL"/><Relationship Id="rId183" Type="http://schemas.openxmlformats.org/officeDocument/2006/relationships/image" Target="NULL"/><Relationship Id="rId390" Type="http://schemas.openxmlformats.org/officeDocument/2006/relationships/customXml" Target="../ink/ink1282.xml"/><Relationship Id="rId404" Type="http://schemas.openxmlformats.org/officeDocument/2006/relationships/customXml" Target="../ink/ink1289.xml"/><Relationship Id="rId446" Type="http://schemas.openxmlformats.org/officeDocument/2006/relationships/customXml" Target="../ink/ink1310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1205.xml"/><Relationship Id="rId348" Type="http://schemas.openxmlformats.org/officeDocument/2006/relationships/customXml" Target="../ink/ink1261.xml"/><Relationship Id="rId152" Type="http://schemas.openxmlformats.org/officeDocument/2006/relationships/customXml" Target="../ink/ink1226.xml"/><Relationship Id="rId173" Type="http://schemas.openxmlformats.org/officeDocument/2006/relationships/image" Target="NULL"/><Relationship Id="rId380" Type="http://schemas.openxmlformats.org/officeDocument/2006/relationships/customXml" Target="../ink/ink1277.xml"/><Relationship Id="rId415" Type="http://schemas.openxmlformats.org/officeDocument/2006/relationships/image" Target="../media/image1127.png"/><Relationship Id="rId436" Type="http://schemas.openxmlformats.org/officeDocument/2006/relationships/customXml" Target="../ink/ink1305.xml"/><Relationship Id="rId457" Type="http://schemas.openxmlformats.org/officeDocument/2006/relationships/image" Target="../media/image1148.png"/><Relationship Id="rId14" Type="http://schemas.openxmlformats.org/officeDocument/2006/relationships/customXml" Target="../ink/ink1157.xml"/><Relationship Id="rId35" Type="http://schemas.openxmlformats.org/officeDocument/2006/relationships/image" Target="NULL"/><Relationship Id="rId56" Type="http://schemas.openxmlformats.org/officeDocument/2006/relationships/customXml" Target="../ink/ink1178.xml"/><Relationship Id="rId77" Type="http://schemas.openxmlformats.org/officeDocument/2006/relationships/image" Target="NULL"/><Relationship Id="rId100" Type="http://schemas.openxmlformats.org/officeDocument/2006/relationships/customXml" Target="../ink/ink1200.xml"/><Relationship Id="rId338" Type="http://schemas.openxmlformats.org/officeDocument/2006/relationships/customXml" Target="../ink/ink1256.xml"/><Relationship Id="rId359" Type="http://schemas.openxmlformats.org/officeDocument/2006/relationships/image" Target="../media/image1104.png"/><Relationship Id="rId8" Type="http://schemas.openxmlformats.org/officeDocument/2006/relationships/customXml" Target="../ink/ink1154.xml"/><Relationship Id="rId98" Type="http://schemas.openxmlformats.org/officeDocument/2006/relationships/customXml" Target="../ink/ink1199.xml"/><Relationship Id="rId121" Type="http://schemas.openxmlformats.org/officeDocument/2006/relationships/image" Target="NULL"/><Relationship Id="rId142" Type="http://schemas.openxmlformats.org/officeDocument/2006/relationships/customXml" Target="../ink/ink1221.xml"/><Relationship Id="rId163" Type="http://schemas.openxmlformats.org/officeDocument/2006/relationships/image" Target="NULL"/><Relationship Id="rId184" Type="http://schemas.openxmlformats.org/officeDocument/2006/relationships/customXml" Target="../ink/ink1242.xml"/><Relationship Id="rId370" Type="http://schemas.openxmlformats.org/officeDocument/2006/relationships/customXml" Target="../ink/ink1272.xml"/><Relationship Id="rId391" Type="http://schemas.openxmlformats.org/officeDocument/2006/relationships/image" Target="../media/image1120.png"/><Relationship Id="rId405" Type="http://schemas.openxmlformats.org/officeDocument/2006/relationships/image" Target="../media/image1118.png"/><Relationship Id="rId426" Type="http://schemas.openxmlformats.org/officeDocument/2006/relationships/customXml" Target="../ink/ink1300.xml"/><Relationship Id="rId447" Type="http://schemas.openxmlformats.org/officeDocument/2006/relationships/image" Target="../media/image1143.png"/><Relationship Id="rId25" Type="http://schemas.openxmlformats.org/officeDocument/2006/relationships/image" Target="NULL"/><Relationship Id="rId46" Type="http://schemas.openxmlformats.org/officeDocument/2006/relationships/customXml" Target="../ink/ink1173.xml"/><Relationship Id="rId67" Type="http://schemas.openxmlformats.org/officeDocument/2006/relationships/image" Target="NULL"/><Relationship Id="rId328" Type="http://schemas.openxmlformats.org/officeDocument/2006/relationships/customXml" Target="../ink/ink1251.xml"/><Relationship Id="rId349" Type="http://schemas.openxmlformats.org/officeDocument/2006/relationships/image" Target="../media/image1099.png"/><Relationship Id="rId88" Type="http://schemas.openxmlformats.org/officeDocument/2006/relationships/customXml" Target="../ink/ink1194.xml"/><Relationship Id="rId111" Type="http://schemas.openxmlformats.org/officeDocument/2006/relationships/image" Target="NULL"/><Relationship Id="rId132" Type="http://schemas.openxmlformats.org/officeDocument/2006/relationships/customXml" Target="../ink/ink1216.xml"/><Relationship Id="rId153" Type="http://schemas.openxmlformats.org/officeDocument/2006/relationships/image" Target="NULL"/><Relationship Id="rId174" Type="http://schemas.openxmlformats.org/officeDocument/2006/relationships/customXml" Target="../ink/ink1237.xml"/><Relationship Id="rId360" Type="http://schemas.openxmlformats.org/officeDocument/2006/relationships/customXml" Target="../ink/ink1267.xml"/><Relationship Id="rId381" Type="http://schemas.openxmlformats.org/officeDocument/2006/relationships/image" Target="../media/image1115.png"/><Relationship Id="rId416" Type="http://schemas.openxmlformats.org/officeDocument/2006/relationships/customXml" Target="../ink/ink1295.xml"/><Relationship Id="rId437" Type="http://schemas.openxmlformats.org/officeDocument/2006/relationships/image" Target="../media/image1138.png"/><Relationship Id="rId458" Type="http://schemas.openxmlformats.org/officeDocument/2006/relationships/customXml" Target="../ink/ink1316.xml"/><Relationship Id="rId15" Type="http://schemas.openxmlformats.org/officeDocument/2006/relationships/image" Target="NULL"/><Relationship Id="rId36" Type="http://schemas.openxmlformats.org/officeDocument/2006/relationships/customXml" Target="../ink/ink1168.xml"/><Relationship Id="rId57" Type="http://schemas.openxmlformats.org/officeDocument/2006/relationships/image" Target="NULL"/><Relationship Id="rId339" Type="http://schemas.openxmlformats.org/officeDocument/2006/relationships/image" Target="../media/image1094.png"/><Relationship Id="rId78" Type="http://schemas.openxmlformats.org/officeDocument/2006/relationships/customXml" Target="../ink/ink1189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211.xml"/><Relationship Id="rId143" Type="http://schemas.openxmlformats.org/officeDocument/2006/relationships/image" Target="NULL"/><Relationship Id="rId164" Type="http://schemas.openxmlformats.org/officeDocument/2006/relationships/customXml" Target="../ink/ink1232.xml"/><Relationship Id="rId185" Type="http://schemas.openxmlformats.org/officeDocument/2006/relationships/image" Target="NULL"/><Relationship Id="rId350" Type="http://schemas.openxmlformats.org/officeDocument/2006/relationships/customXml" Target="../ink/ink1262.xml"/><Relationship Id="rId371" Type="http://schemas.openxmlformats.org/officeDocument/2006/relationships/image" Target="../media/image1110.png"/><Relationship Id="rId406" Type="http://schemas.openxmlformats.org/officeDocument/2006/relationships/customXml" Target="../ink/ink1290.xml"/><Relationship Id="rId9" Type="http://schemas.openxmlformats.org/officeDocument/2006/relationships/image" Target="NULL"/><Relationship Id="rId392" Type="http://schemas.openxmlformats.org/officeDocument/2006/relationships/customXml" Target="../ink/ink1283.xml"/><Relationship Id="rId427" Type="http://schemas.openxmlformats.org/officeDocument/2006/relationships/image" Target="../media/image1133.png"/><Relationship Id="rId448" Type="http://schemas.openxmlformats.org/officeDocument/2006/relationships/customXml" Target="../ink/ink1311.xml"/><Relationship Id="rId26" Type="http://schemas.openxmlformats.org/officeDocument/2006/relationships/customXml" Target="../ink/ink1163.xml"/><Relationship Id="rId329" Type="http://schemas.openxmlformats.org/officeDocument/2006/relationships/image" Target="../media/image1089.png"/><Relationship Id="rId47" Type="http://schemas.openxmlformats.org/officeDocument/2006/relationships/image" Target="NULL"/><Relationship Id="rId68" Type="http://schemas.openxmlformats.org/officeDocument/2006/relationships/customXml" Target="../ink/ink1184.xml"/><Relationship Id="rId89" Type="http://schemas.openxmlformats.org/officeDocument/2006/relationships/image" Target="NULL"/><Relationship Id="rId112" Type="http://schemas.openxmlformats.org/officeDocument/2006/relationships/customXml" Target="../ink/ink1206.xml"/><Relationship Id="rId133" Type="http://schemas.openxmlformats.org/officeDocument/2006/relationships/image" Target="NULL"/><Relationship Id="rId154" Type="http://schemas.openxmlformats.org/officeDocument/2006/relationships/customXml" Target="../ink/ink1227.xml"/><Relationship Id="rId175" Type="http://schemas.openxmlformats.org/officeDocument/2006/relationships/image" Target="NULL"/><Relationship Id="rId340" Type="http://schemas.openxmlformats.org/officeDocument/2006/relationships/customXml" Target="../ink/ink1257.xml"/><Relationship Id="rId361" Type="http://schemas.openxmlformats.org/officeDocument/2006/relationships/image" Target="../media/image1105.png"/><Relationship Id="rId382" Type="http://schemas.openxmlformats.org/officeDocument/2006/relationships/customXml" Target="../ink/ink1278.xml"/><Relationship Id="rId417" Type="http://schemas.openxmlformats.org/officeDocument/2006/relationships/image" Target="../media/image1128.png"/><Relationship Id="rId438" Type="http://schemas.openxmlformats.org/officeDocument/2006/relationships/customXml" Target="../ink/ink1306.xml"/><Relationship Id="rId459" Type="http://schemas.openxmlformats.org/officeDocument/2006/relationships/image" Target="../media/image1149.png"/><Relationship Id="rId16" Type="http://schemas.openxmlformats.org/officeDocument/2006/relationships/customXml" Target="../ink/ink1158.xml"/><Relationship Id="rId319" Type="http://schemas.openxmlformats.org/officeDocument/2006/relationships/image" Target="../media/image1084.png"/><Relationship Id="rId37" Type="http://schemas.openxmlformats.org/officeDocument/2006/relationships/image" Target="NULL"/><Relationship Id="rId58" Type="http://schemas.openxmlformats.org/officeDocument/2006/relationships/customXml" Target="../ink/ink1179.xml"/><Relationship Id="rId79" Type="http://schemas.openxmlformats.org/officeDocument/2006/relationships/image" Target="NULL"/><Relationship Id="rId102" Type="http://schemas.openxmlformats.org/officeDocument/2006/relationships/customXml" Target="../ink/ink1201.xml"/><Relationship Id="rId123" Type="http://schemas.openxmlformats.org/officeDocument/2006/relationships/image" Target="NULL"/><Relationship Id="rId144" Type="http://schemas.openxmlformats.org/officeDocument/2006/relationships/customXml" Target="../ink/ink1222.xml"/><Relationship Id="rId330" Type="http://schemas.openxmlformats.org/officeDocument/2006/relationships/customXml" Target="../ink/ink1252.xml"/><Relationship Id="rId90" Type="http://schemas.openxmlformats.org/officeDocument/2006/relationships/customXml" Target="../ink/ink1195.xml"/><Relationship Id="rId165" Type="http://schemas.openxmlformats.org/officeDocument/2006/relationships/image" Target="NULL"/><Relationship Id="rId186" Type="http://schemas.openxmlformats.org/officeDocument/2006/relationships/customXml" Target="../ink/ink1243.xml"/><Relationship Id="rId351" Type="http://schemas.openxmlformats.org/officeDocument/2006/relationships/image" Target="../media/image1100.png"/><Relationship Id="rId372" Type="http://schemas.openxmlformats.org/officeDocument/2006/relationships/customXml" Target="../ink/ink1273.xml"/><Relationship Id="rId393" Type="http://schemas.openxmlformats.org/officeDocument/2006/relationships/image" Target="../media/image1121.png"/><Relationship Id="rId407" Type="http://schemas.openxmlformats.org/officeDocument/2006/relationships/image" Target="../media/image1123.png"/><Relationship Id="rId428" Type="http://schemas.openxmlformats.org/officeDocument/2006/relationships/customXml" Target="../ink/ink1301.xml"/><Relationship Id="rId449" Type="http://schemas.openxmlformats.org/officeDocument/2006/relationships/image" Target="../media/image1144.png"/><Relationship Id="rId460" Type="http://schemas.openxmlformats.org/officeDocument/2006/relationships/customXml" Target="../ink/ink1317.xml"/><Relationship Id="rId27" Type="http://schemas.openxmlformats.org/officeDocument/2006/relationships/image" Target="NULL"/><Relationship Id="rId48" Type="http://schemas.openxmlformats.org/officeDocument/2006/relationships/customXml" Target="../ink/ink1174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217.xml"/><Relationship Id="rId320" Type="http://schemas.openxmlformats.org/officeDocument/2006/relationships/customXml" Target="../ink/ink1247.xml"/><Relationship Id="rId80" Type="http://schemas.openxmlformats.org/officeDocument/2006/relationships/customXml" Target="../ink/ink1190.xml"/><Relationship Id="rId155" Type="http://schemas.openxmlformats.org/officeDocument/2006/relationships/image" Target="NULL"/><Relationship Id="rId176" Type="http://schemas.openxmlformats.org/officeDocument/2006/relationships/customXml" Target="../ink/ink1238.xml"/><Relationship Id="rId341" Type="http://schemas.openxmlformats.org/officeDocument/2006/relationships/image" Target="../media/image1095.png"/><Relationship Id="rId362" Type="http://schemas.openxmlformats.org/officeDocument/2006/relationships/customXml" Target="../ink/ink1268.xml"/><Relationship Id="rId383" Type="http://schemas.openxmlformats.org/officeDocument/2006/relationships/image" Target="../media/image1116.png"/><Relationship Id="rId418" Type="http://schemas.openxmlformats.org/officeDocument/2006/relationships/customXml" Target="../ink/ink1296.xml"/><Relationship Id="rId439" Type="http://schemas.openxmlformats.org/officeDocument/2006/relationships/image" Target="../media/image1139.png"/><Relationship Id="rId450" Type="http://schemas.openxmlformats.org/officeDocument/2006/relationships/customXml" Target="../ink/ink1312.xml"/><Relationship Id="rId17" Type="http://schemas.openxmlformats.org/officeDocument/2006/relationships/image" Target="NULL"/><Relationship Id="rId38" Type="http://schemas.openxmlformats.org/officeDocument/2006/relationships/customXml" Target="../ink/ink1169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212.xml"/><Relationship Id="rId70" Type="http://schemas.openxmlformats.org/officeDocument/2006/relationships/customXml" Target="../ink/ink1185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233.xml"/><Relationship Id="rId187" Type="http://schemas.openxmlformats.org/officeDocument/2006/relationships/image" Target="NULL"/><Relationship Id="rId331" Type="http://schemas.openxmlformats.org/officeDocument/2006/relationships/image" Target="../media/image1090.png"/><Relationship Id="rId352" Type="http://schemas.openxmlformats.org/officeDocument/2006/relationships/customXml" Target="../ink/ink1263.xml"/><Relationship Id="rId373" Type="http://schemas.openxmlformats.org/officeDocument/2006/relationships/image" Target="../media/image1111.png"/><Relationship Id="rId394" Type="http://schemas.openxmlformats.org/officeDocument/2006/relationships/customXml" Target="../ink/ink1284.xml"/><Relationship Id="rId408" Type="http://schemas.openxmlformats.org/officeDocument/2006/relationships/customXml" Target="../ink/ink1291.xml"/><Relationship Id="rId429" Type="http://schemas.openxmlformats.org/officeDocument/2006/relationships/image" Target="../media/image1134.png"/><Relationship Id="rId1" Type="http://schemas.openxmlformats.org/officeDocument/2006/relationships/slideLayout" Target="../slideLayouts/slideLayout12.xml"/><Relationship Id="rId440" Type="http://schemas.openxmlformats.org/officeDocument/2006/relationships/customXml" Target="../ink/ink1307.xml"/><Relationship Id="rId28" Type="http://schemas.openxmlformats.org/officeDocument/2006/relationships/customXml" Target="../ink/ink1164.xml"/><Relationship Id="rId49" Type="http://schemas.openxmlformats.org/officeDocument/2006/relationships/image" Target="NULL"/><Relationship Id="rId114" Type="http://schemas.openxmlformats.org/officeDocument/2006/relationships/customXml" Target="../ink/ink1207.xml"/><Relationship Id="rId461" Type="http://schemas.openxmlformats.org/officeDocument/2006/relationships/image" Target="../media/image1150.png"/><Relationship Id="rId60" Type="http://schemas.openxmlformats.org/officeDocument/2006/relationships/customXml" Target="../ink/ink1180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1228.xml"/><Relationship Id="rId177" Type="http://schemas.openxmlformats.org/officeDocument/2006/relationships/image" Target="NULL"/><Relationship Id="rId321" Type="http://schemas.openxmlformats.org/officeDocument/2006/relationships/image" Target="../media/image1085.png"/><Relationship Id="rId342" Type="http://schemas.openxmlformats.org/officeDocument/2006/relationships/customXml" Target="../ink/ink1258.xml"/><Relationship Id="rId363" Type="http://schemas.openxmlformats.org/officeDocument/2006/relationships/image" Target="../media/image1106.png"/><Relationship Id="rId384" Type="http://schemas.openxmlformats.org/officeDocument/2006/relationships/customXml" Target="../ink/ink1279.xml"/><Relationship Id="rId419" Type="http://schemas.openxmlformats.org/officeDocument/2006/relationships/image" Target="../media/image1129.png"/><Relationship Id="rId430" Type="http://schemas.openxmlformats.org/officeDocument/2006/relationships/customXml" Target="../ink/ink1302.xml"/><Relationship Id="rId18" Type="http://schemas.openxmlformats.org/officeDocument/2006/relationships/customXml" Target="../ink/ink1159.xml"/><Relationship Id="rId39" Type="http://schemas.openxmlformats.org/officeDocument/2006/relationships/image" Target="NULL"/><Relationship Id="rId451" Type="http://schemas.openxmlformats.org/officeDocument/2006/relationships/image" Target="../media/image1145.png"/><Relationship Id="rId50" Type="http://schemas.openxmlformats.org/officeDocument/2006/relationships/customXml" Target="../ink/ink1175.xml"/><Relationship Id="rId104" Type="http://schemas.openxmlformats.org/officeDocument/2006/relationships/customXml" Target="../ink/ink1202.xml"/><Relationship Id="rId125" Type="http://schemas.openxmlformats.org/officeDocument/2006/relationships/image" Target="NULL"/><Relationship Id="rId146" Type="http://schemas.openxmlformats.org/officeDocument/2006/relationships/customXml" Target="../ink/ink1223.xml"/><Relationship Id="rId167" Type="http://schemas.openxmlformats.org/officeDocument/2006/relationships/image" Target="NULL"/><Relationship Id="rId188" Type="http://schemas.openxmlformats.org/officeDocument/2006/relationships/customXml" Target="../ink/ink1244.xml"/><Relationship Id="rId332" Type="http://schemas.openxmlformats.org/officeDocument/2006/relationships/customXml" Target="../ink/ink1253.xml"/><Relationship Id="rId353" Type="http://schemas.openxmlformats.org/officeDocument/2006/relationships/image" Target="../media/image1101.png"/><Relationship Id="rId374" Type="http://schemas.openxmlformats.org/officeDocument/2006/relationships/customXml" Target="../ink/ink1274.xml"/><Relationship Id="rId395" Type="http://schemas.openxmlformats.org/officeDocument/2006/relationships/image" Target="../media/image1122.png"/><Relationship Id="rId409" Type="http://schemas.openxmlformats.org/officeDocument/2006/relationships/image" Target="../media/image1124.png"/><Relationship Id="rId71" Type="http://schemas.openxmlformats.org/officeDocument/2006/relationships/image" Target="NULL"/><Relationship Id="rId92" Type="http://schemas.openxmlformats.org/officeDocument/2006/relationships/customXml" Target="../ink/ink1196.xml"/><Relationship Id="rId420" Type="http://schemas.openxmlformats.org/officeDocument/2006/relationships/customXml" Target="../ink/ink1297.xml"/><Relationship Id="rId2" Type="http://schemas.openxmlformats.org/officeDocument/2006/relationships/customXml" Target="../ink/ink1151.xml"/><Relationship Id="rId29" Type="http://schemas.openxmlformats.org/officeDocument/2006/relationships/image" Target="NULL"/><Relationship Id="rId441" Type="http://schemas.openxmlformats.org/officeDocument/2006/relationships/image" Target="../media/image1140.png"/><Relationship Id="rId462" Type="http://schemas.openxmlformats.org/officeDocument/2006/relationships/customXml" Target="../ink/ink1318.xml"/><Relationship Id="rId40" Type="http://schemas.openxmlformats.org/officeDocument/2006/relationships/customXml" Target="../ink/ink1170.xml"/><Relationship Id="rId115" Type="http://schemas.openxmlformats.org/officeDocument/2006/relationships/image" Target="NULL"/><Relationship Id="rId136" Type="http://schemas.openxmlformats.org/officeDocument/2006/relationships/customXml" Target="../ink/ink1218.xml"/><Relationship Id="rId157" Type="http://schemas.openxmlformats.org/officeDocument/2006/relationships/image" Target="NULL"/><Relationship Id="rId178" Type="http://schemas.openxmlformats.org/officeDocument/2006/relationships/customXml" Target="../ink/ink1239.xml"/><Relationship Id="rId322" Type="http://schemas.openxmlformats.org/officeDocument/2006/relationships/customXml" Target="../ink/ink1248.xml"/><Relationship Id="rId343" Type="http://schemas.openxmlformats.org/officeDocument/2006/relationships/image" Target="../media/image1096.png"/><Relationship Id="rId364" Type="http://schemas.openxmlformats.org/officeDocument/2006/relationships/customXml" Target="../ink/ink1269.xml"/><Relationship Id="rId61" Type="http://schemas.openxmlformats.org/officeDocument/2006/relationships/image" Target="NULL"/><Relationship Id="rId82" Type="http://schemas.openxmlformats.org/officeDocument/2006/relationships/customXml" Target="../ink/ink1191.xml"/><Relationship Id="rId385" Type="http://schemas.openxmlformats.org/officeDocument/2006/relationships/image" Target="../media/image1117.png"/><Relationship Id="rId19" Type="http://schemas.openxmlformats.org/officeDocument/2006/relationships/image" Target="NULL"/><Relationship Id="rId410" Type="http://schemas.openxmlformats.org/officeDocument/2006/relationships/customXml" Target="../ink/ink1292.xml"/><Relationship Id="rId431" Type="http://schemas.openxmlformats.org/officeDocument/2006/relationships/image" Target="../media/image1135.png"/><Relationship Id="rId452" Type="http://schemas.openxmlformats.org/officeDocument/2006/relationships/customXml" Target="../ink/ink1313.xml"/><Relationship Id="rId30" Type="http://schemas.openxmlformats.org/officeDocument/2006/relationships/customXml" Target="../ink/ink1165.xml"/><Relationship Id="rId105" Type="http://schemas.openxmlformats.org/officeDocument/2006/relationships/image" Target="NULL"/><Relationship Id="rId126" Type="http://schemas.openxmlformats.org/officeDocument/2006/relationships/customXml" Target="../ink/ink1213.xml"/><Relationship Id="rId147" Type="http://schemas.openxmlformats.org/officeDocument/2006/relationships/image" Target="NULL"/><Relationship Id="rId168" Type="http://schemas.openxmlformats.org/officeDocument/2006/relationships/customXml" Target="../ink/ink1234.xml"/><Relationship Id="rId333" Type="http://schemas.openxmlformats.org/officeDocument/2006/relationships/image" Target="../media/image1091.png"/><Relationship Id="rId354" Type="http://schemas.openxmlformats.org/officeDocument/2006/relationships/customXml" Target="../ink/ink1264.xml"/><Relationship Id="rId51" Type="http://schemas.openxmlformats.org/officeDocument/2006/relationships/image" Target="NULL"/><Relationship Id="rId72" Type="http://schemas.openxmlformats.org/officeDocument/2006/relationships/customXml" Target="../ink/ink1186.xml"/><Relationship Id="rId93" Type="http://schemas.openxmlformats.org/officeDocument/2006/relationships/image" Target="NULL"/><Relationship Id="rId189" Type="http://schemas.openxmlformats.org/officeDocument/2006/relationships/image" Target="NULL"/><Relationship Id="rId375" Type="http://schemas.openxmlformats.org/officeDocument/2006/relationships/image" Target="../media/image1112.png"/><Relationship Id="rId396" Type="http://schemas.openxmlformats.org/officeDocument/2006/relationships/customXml" Target="../ink/ink1285.xml"/><Relationship Id="rId3" Type="http://schemas.openxmlformats.org/officeDocument/2006/relationships/image" Target="NULL"/><Relationship Id="rId400" Type="http://schemas.openxmlformats.org/officeDocument/2006/relationships/customXml" Target="../ink/ink1287.xml"/><Relationship Id="rId421" Type="http://schemas.openxmlformats.org/officeDocument/2006/relationships/image" Target="../media/image1130.png"/><Relationship Id="rId442" Type="http://schemas.openxmlformats.org/officeDocument/2006/relationships/customXml" Target="../ink/ink1308.xml"/><Relationship Id="rId463" Type="http://schemas.openxmlformats.org/officeDocument/2006/relationships/image" Target="../media/image1151.png"/><Relationship Id="rId116" Type="http://schemas.openxmlformats.org/officeDocument/2006/relationships/customXml" Target="../ink/ink1208.xml"/><Relationship Id="rId137" Type="http://schemas.openxmlformats.org/officeDocument/2006/relationships/image" Target="NULL"/><Relationship Id="rId158" Type="http://schemas.openxmlformats.org/officeDocument/2006/relationships/customXml" Target="../ink/ink1229.xml"/><Relationship Id="rId323" Type="http://schemas.openxmlformats.org/officeDocument/2006/relationships/image" Target="../media/image1086.png"/><Relationship Id="rId344" Type="http://schemas.openxmlformats.org/officeDocument/2006/relationships/customXml" Target="../ink/ink1259.xml"/><Relationship Id="rId20" Type="http://schemas.openxmlformats.org/officeDocument/2006/relationships/customXml" Target="../ink/ink1160.xml"/><Relationship Id="rId41" Type="http://schemas.openxmlformats.org/officeDocument/2006/relationships/image" Target="NULL"/><Relationship Id="rId62" Type="http://schemas.openxmlformats.org/officeDocument/2006/relationships/customXml" Target="../ink/ink1181.xml"/><Relationship Id="rId83" Type="http://schemas.openxmlformats.org/officeDocument/2006/relationships/image" Target="NULL"/><Relationship Id="rId179" Type="http://schemas.openxmlformats.org/officeDocument/2006/relationships/image" Target="NULL"/><Relationship Id="rId365" Type="http://schemas.openxmlformats.org/officeDocument/2006/relationships/image" Target="../media/image1107.png"/><Relationship Id="rId386" Type="http://schemas.openxmlformats.org/officeDocument/2006/relationships/customXml" Target="../ink/ink1280.xml"/><Relationship Id="rId190" Type="http://schemas.openxmlformats.org/officeDocument/2006/relationships/customXml" Target="../ink/ink1245.xml"/><Relationship Id="rId411" Type="http://schemas.openxmlformats.org/officeDocument/2006/relationships/image" Target="../media/image1125.png"/><Relationship Id="rId432" Type="http://schemas.openxmlformats.org/officeDocument/2006/relationships/customXml" Target="../ink/ink1303.xml"/><Relationship Id="rId453" Type="http://schemas.openxmlformats.org/officeDocument/2006/relationships/image" Target="../media/image1146.png"/><Relationship Id="rId106" Type="http://schemas.openxmlformats.org/officeDocument/2006/relationships/customXml" Target="../ink/ink1203.xml"/><Relationship Id="rId127" Type="http://schemas.openxmlformats.org/officeDocument/2006/relationships/image" Target="NULL"/><Relationship Id="rId10" Type="http://schemas.openxmlformats.org/officeDocument/2006/relationships/customXml" Target="../ink/ink1155.xml"/><Relationship Id="rId31" Type="http://schemas.openxmlformats.org/officeDocument/2006/relationships/image" Target="NULL"/><Relationship Id="rId52" Type="http://schemas.openxmlformats.org/officeDocument/2006/relationships/customXml" Target="../ink/ink1176.xml"/><Relationship Id="rId73" Type="http://schemas.openxmlformats.org/officeDocument/2006/relationships/image" Target="NULL"/><Relationship Id="rId94" Type="http://schemas.openxmlformats.org/officeDocument/2006/relationships/customXml" Target="../ink/ink1197.xml"/><Relationship Id="rId148" Type="http://schemas.openxmlformats.org/officeDocument/2006/relationships/customXml" Target="../ink/ink1224.xml"/><Relationship Id="rId169" Type="http://schemas.openxmlformats.org/officeDocument/2006/relationships/image" Target="NULL"/><Relationship Id="rId334" Type="http://schemas.openxmlformats.org/officeDocument/2006/relationships/customXml" Target="../ink/ink1254.xml"/><Relationship Id="rId355" Type="http://schemas.openxmlformats.org/officeDocument/2006/relationships/image" Target="../media/image1102.png"/><Relationship Id="rId376" Type="http://schemas.openxmlformats.org/officeDocument/2006/relationships/customXml" Target="../ink/ink1275.xml"/><Relationship Id="rId397" Type="http://schemas.openxmlformats.org/officeDocument/2006/relationships/image" Target="../media/image499.png"/><Relationship Id="rId4" Type="http://schemas.openxmlformats.org/officeDocument/2006/relationships/customXml" Target="../ink/ink1152.xml"/><Relationship Id="rId180" Type="http://schemas.openxmlformats.org/officeDocument/2006/relationships/customXml" Target="../ink/ink1240.xml"/><Relationship Id="rId401" Type="http://schemas.openxmlformats.org/officeDocument/2006/relationships/image" Target="../media/image1083.png"/><Relationship Id="rId422" Type="http://schemas.openxmlformats.org/officeDocument/2006/relationships/customXml" Target="../ink/ink1298.xml"/><Relationship Id="rId443" Type="http://schemas.openxmlformats.org/officeDocument/2006/relationships/image" Target="../media/image1141.png"/><Relationship Id="rId464" Type="http://schemas.openxmlformats.org/officeDocument/2006/relationships/customXml" Target="../ink/ink1319.xml"/><Relationship Id="rId42" Type="http://schemas.openxmlformats.org/officeDocument/2006/relationships/customXml" Target="../ink/ink1171.xml"/><Relationship Id="rId84" Type="http://schemas.openxmlformats.org/officeDocument/2006/relationships/customXml" Target="../ink/ink1192.xml"/><Relationship Id="rId138" Type="http://schemas.openxmlformats.org/officeDocument/2006/relationships/customXml" Target="../ink/ink1219.xml"/><Relationship Id="rId345" Type="http://schemas.openxmlformats.org/officeDocument/2006/relationships/image" Target="../media/image111.png"/><Relationship Id="rId387" Type="http://schemas.openxmlformats.org/officeDocument/2006/relationships/image" Target="../media/image489.png"/><Relationship Id="rId191" Type="http://schemas.openxmlformats.org/officeDocument/2006/relationships/image" Target="NULL"/><Relationship Id="rId412" Type="http://schemas.openxmlformats.org/officeDocument/2006/relationships/customXml" Target="../ink/ink1293.xml"/><Relationship Id="rId107" Type="http://schemas.openxmlformats.org/officeDocument/2006/relationships/image" Target="NULL"/><Relationship Id="rId454" Type="http://schemas.openxmlformats.org/officeDocument/2006/relationships/customXml" Target="../ink/ink1314.xm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56" Type="http://schemas.openxmlformats.org/officeDocument/2006/relationships/customXml" Target="../ink/ink1265.xml"/><Relationship Id="rId398" Type="http://schemas.openxmlformats.org/officeDocument/2006/relationships/customXml" Target="../ink/ink1286.xml"/><Relationship Id="rId95" Type="http://schemas.openxmlformats.org/officeDocument/2006/relationships/image" Target="NULL"/><Relationship Id="rId160" Type="http://schemas.openxmlformats.org/officeDocument/2006/relationships/customXml" Target="../ink/ink1230.xml"/><Relationship Id="rId423" Type="http://schemas.openxmlformats.org/officeDocument/2006/relationships/image" Target="../media/image1131.png"/><Relationship Id="rId465" Type="http://schemas.openxmlformats.org/officeDocument/2006/relationships/image" Target="../media/image1152.png"/><Relationship Id="rId22" Type="http://schemas.openxmlformats.org/officeDocument/2006/relationships/customXml" Target="../ink/ink1161.xml"/><Relationship Id="rId64" Type="http://schemas.openxmlformats.org/officeDocument/2006/relationships/customXml" Target="../ink/ink1182.xml"/><Relationship Id="rId118" Type="http://schemas.openxmlformats.org/officeDocument/2006/relationships/customXml" Target="../ink/ink1209.xml"/><Relationship Id="rId325" Type="http://schemas.openxmlformats.org/officeDocument/2006/relationships/image" Target="../media/image1087.png"/><Relationship Id="rId367" Type="http://schemas.openxmlformats.org/officeDocument/2006/relationships/image" Target="../media/image1108.png"/><Relationship Id="rId171" Type="http://schemas.openxmlformats.org/officeDocument/2006/relationships/image" Target="NULL"/><Relationship Id="rId434" Type="http://schemas.openxmlformats.org/officeDocument/2006/relationships/customXml" Target="../ink/ink1304.xml"/><Relationship Id="rId33" Type="http://schemas.openxmlformats.org/officeDocument/2006/relationships/image" Target="NULL"/><Relationship Id="rId129" Type="http://schemas.openxmlformats.org/officeDocument/2006/relationships/image" Target="NULL"/><Relationship Id="rId336" Type="http://schemas.openxmlformats.org/officeDocument/2006/relationships/customXml" Target="../ink/ink1255.xml"/><Relationship Id="rId75" Type="http://schemas.openxmlformats.org/officeDocument/2006/relationships/image" Target="NULL"/><Relationship Id="rId140" Type="http://schemas.openxmlformats.org/officeDocument/2006/relationships/customXml" Target="../ink/ink1220.xml"/><Relationship Id="rId182" Type="http://schemas.openxmlformats.org/officeDocument/2006/relationships/customXml" Target="../ink/ink1241.xml"/><Relationship Id="rId378" Type="http://schemas.openxmlformats.org/officeDocument/2006/relationships/customXml" Target="../ink/ink1276.xml"/><Relationship Id="rId403" Type="http://schemas.openxmlformats.org/officeDocument/2006/relationships/image" Target="../media/image1097.png"/><Relationship Id="rId6" Type="http://schemas.openxmlformats.org/officeDocument/2006/relationships/customXml" Target="../ink/ink1153.xml"/><Relationship Id="rId445" Type="http://schemas.openxmlformats.org/officeDocument/2006/relationships/image" Target="../media/image1142.png"/><Relationship Id="rId347" Type="http://schemas.openxmlformats.org/officeDocument/2006/relationships/image" Target="../media/image1098.png"/><Relationship Id="rId44" Type="http://schemas.openxmlformats.org/officeDocument/2006/relationships/customXml" Target="../ink/ink1172.xml"/><Relationship Id="rId86" Type="http://schemas.openxmlformats.org/officeDocument/2006/relationships/customXml" Target="../ink/ink1193.xml"/><Relationship Id="rId151" Type="http://schemas.openxmlformats.org/officeDocument/2006/relationships/image" Target="NULL"/><Relationship Id="rId389" Type="http://schemas.openxmlformats.org/officeDocument/2006/relationships/image" Target="../media/image1119.png"/><Relationship Id="rId414" Type="http://schemas.openxmlformats.org/officeDocument/2006/relationships/customXml" Target="../ink/ink1294.xml"/><Relationship Id="rId456" Type="http://schemas.openxmlformats.org/officeDocument/2006/relationships/customXml" Target="../ink/ink1315.xml"/><Relationship Id="rId13" Type="http://schemas.openxmlformats.org/officeDocument/2006/relationships/image" Target="NULL"/><Relationship Id="rId109" Type="http://schemas.openxmlformats.org/officeDocument/2006/relationships/image" Target="NUL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1210.xml"/><Relationship Id="rId358" Type="http://schemas.openxmlformats.org/officeDocument/2006/relationships/customXml" Target="../ink/ink1266.xml"/><Relationship Id="rId162" Type="http://schemas.openxmlformats.org/officeDocument/2006/relationships/customXml" Target="../ink/ink1231.xml"/><Relationship Id="rId425" Type="http://schemas.openxmlformats.org/officeDocument/2006/relationships/image" Target="../media/image1132.png"/><Relationship Id="rId24" Type="http://schemas.openxmlformats.org/officeDocument/2006/relationships/customXml" Target="../ink/ink1162.xml"/><Relationship Id="rId66" Type="http://schemas.openxmlformats.org/officeDocument/2006/relationships/customXml" Target="../ink/ink1183.xml"/><Relationship Id="rId131" Type="http://schemas.openxmlformats.org/officeDocument/2006/relationships/image" Target="NULL"/><Relationship Id="rId327" Type="http://schemas.openxmlformats.org/officeDocument/2006/relationships/image" Target="../media/image1088.png"/><Relationship Id="rId369" Type="http://schemas.openxmlformats.org/officeDocument/2006/relationships/image" Target="../media/image1109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7.xml"/><Relationship Id="rId21" Type="http://schemas.openxmlformats.org/officeDocument/2006/relationships/image" Target="NULL"/><Relationship Id="rId42" Type="http://schemas.openxmlformats.org/officeDocument/2006/relationships/customXml" Target="../ink/ink1339.xml"/><Relationship Id="rId63" Type="http://schemas.openxmlformats.org/officeDocument/2006/relationships/image" Target="../media/image1167.png"/><Relationship Id="rId84" Type="http://schemas.openxmlformats.org/officeDocument/2006/relationships/customXml" Target="../ink/ink1360.xml"/><Relationship Id="rId138" Type="http://schemas.openxmlformats.org/officeDocument/2006/relationships/image" Target="../media/image1204.png"/><Relationship Id="rId107" Type="http://schemas.openxmlformats.org/officeDocument/2006/relationships/image" Target="../media/image1189.png"/><Relationship Id="rId11" Type="http://schemas.openxmlformats.org/officeDocument/2006/relationships/image" Target="NULL"/><Relationship Id="rId32" Type="http://schemas.openxmlformats.org/officeDocument/2006/relationships/customXml" Target="../ink/ink1334.xml"/><Relationship Id="rId53" Type="http://schemas.openxmlformats.org/officeDocument/2006/relationships/image" Target="../media/image1162.png"/><Relationship Id="rId74" Type="http://schemas.openxmlformats.org/officeDocument/2006/relationships/customXml" Target="../ink/ink1355.xml"/><Relationship Id="rId128" Type="http://schemas.openxmlformats.org/officeDocument/2006/relationships/image" Target="../media/image1199.png"/><Relationship Id="rId149" Type="http://schemas.openxmlformats.org/officeDocument/2006/relationships/customXml" Target="../ink/ink1393.xml"/><Relationship Id="rId5" Type="http://schemas.openxmlformats.org/officeDocument/2006/relationships/image" Target="NULL"/><Relationship Id="rId95" Type="http://schemas.openxmlformats.org/officeDocument/2006/relationships/image" Target="../media/image1183.png"/><Relationship Id="rId22" Type="http://schemas.openxmlformats.org/officeDocument/2006/relationships/customXml" Target="../ink/ink1329.xml"/><Relationship Id="rId27" Type="http://schemas.openxmlformats.org/officeDocument/2006/relationships/image" Target="NULL"/><Relationship Id="rId43" Type="http://schemas.openxmlformats.org/officeDocument/2006/relationships/image" Target="../media/image1157.png"/><Relationship Id="rId48" Type="http://schemas.openxmlformats.org/officeDocument/2006/relationships/customXml" Target="../ink/ink1342.xml"/><Relationship Id="rId64" Type="http://schemas.openxmlformats.org/officeDocument/2006/relationships/customXml" Target="../ink/ink1350.xml"/><Relationship Id="rId69" Type="http://schemas.openxmlformats.org/officeDocument/2006/relationships/image" Target="../media/image1170.png"/><Relationship Id="rId113" Type="http://schemas.openxmlformats.org/officeDocument/2006/relationships/image" Target="../media/image1192.png"/><Relationship Id="rId118" Type="http://schemas.openxmlformats.org/officeDocument/2006/relationships/image" Target="../media/image1194.png"/><Relationship Id="rId134" Type="http://schemas.openxmlformats.org/officeDocument/2006/relationships/image" Target="../media/image1202.png"/><Relationship Id="rId139" Type="http://schemas.openxmlformats.org/officeDocument/2006/relationships/customXml" Target="../ink/ink1388.xml"/><Relationship Id="rId80" Type="http://schemas.openxmlformats.org/officeDocument/2006/relationships/customXml" Target="../ink/ink1358.xml"/><Relationship Id="rId85" Type="http://schemas.openxmlformats.org/officeDocument/2006/relationships/image" Target="../media/image1178.png"/><Relationship Id="rId150" Type="http://schemas.openxmlformats.org/officeDocument/2006/relationships/image" Target="../media/image1210.png"/><Relationship Id="rId12" Type="http://schemas.openxmlformats.org/officeDocument/2006/relationships/customXml" Target="../ink/ink1325.xml"/><Relationship Id="rId17" Type="http://schemas.openxmlformats.org/officeDocument/2006/relationships/image" Target="../media/image1153.png"/><Relationship Id="rId33" Type="http://schemas.openxmlformats.org/officeDocument/2006/relationships/image" Target="NULL"/><Relationship Id="rId38" Type="http://schemas.openxmlformats.org/officeDocument/2006/relationships/customXml" Target="../ink/ink1337.xml"/><Relationship Id="rId59" Type="http://schemas.openxmlformats.org/officeDocument/2006/relationships/image" Target="../media/image1165.png"/><Relationship Id="rId103" Type="http://schemas.openxmlformats.org/officeDocument/2006/relationships/image" Target="../media/image1187.png"/><Relationship Id="rId108" Type="http://schemas.openxmlformats.org/officeDocument/2006/relationships/customXml" Target="../ink/ink1372.xml"/><Relationship Id="rId124" Type="http://schemas.openxmlformats.org/officeDocument/2006/relationships/image" Target="../media/image1197.png"/><Relationship Id="rId129" Type="http://schemas.openxmlformats.org/officeDocument/2006/relationships/customXml" Target="../ink/ink1383.xml"/><Relationship Id="rId54" Type="http://schemas.openxmlformats.org/officeDocument/2006/relationships/customXml" Target="../ink/ink1345.xml"/><Relationship Id="rId70" Type="http://schemas.openxmlformats.org/officeDocument/2006/relationships/customXml" Target="../ink/ink1353.xml"/><Relationship Id="rId75" Type="http://schemas.openxmlformats.org/officeDocument/2006/relationships/image" Target="../media/image1173.png"/><Relationship Id="rId91" Type="http://schemas.openxmlformats.org/officeDocument/2006/relationships/image" Target="../media/image1181.png"/><Relationship Id="rId96" Type="http://schemas.openxmlformats.org/officeDocument/2006/relationships/customXml" Target="../ink/ink1366.xml"/><Relationship Id="rId140" Type="http://schemas.openxmlformats.org/officeDocument/2006/relationships/image" Target="../media/image1205.png"/><Relationship Id="rId145" Type="http://schemas.openxmlformats.org/officeDocument/2006/relationships/customXml" Target="../ink/ink139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22.xml"/><Relationship Id="rId23" Type="http://schemas.openxmlformats.org/officeDocument/2006/relationships/image" Target="NULL"/><Relationship Id="rId28" Type="http://schemas.openxmlformats.org/officeDocument/2006/relationships/customXml" Target="../ink/ink1332.xml"/><Relationship Id="rId49" Type="http://schemas.openxmlformats.org/officeDocument/2006/relationships/image" Target="../media/image1160.png"/><Relationship Id="rId114" Type="http://schemas.openxmlformats.org/officeDocument/2006/relationships/customXml" Target="../ink/ink1375.xml"/><Relationship Id="rId119" Type="http://schemas.openxmlformats.org/officeDocument/2006/relationships/customXml" Target="../ink/ink1378.xml"/><Relationship Id="rId44" Type="http://schemas.openxmlformats.org/officeDocument/2006/relationships/customXml" Target="../ink/ink1340.xml"/><Relationship Id="rId60" Type="http://schemas.openxmlformats.org/officeDocument/2006/relationships/customXml" Target="../ink/ink1348.xml"/><Relationship Id="rId65" Type="http://schemas.openxmlformats.org/officeDocument/2006/relationships/image" Target="../media/image1168.png"/><Relationship Id="rId81" Type="http://schemas.openxmlformats.org/officeDocument/2006/relationships/image" Target="../media/image1176.png"/><Relationship Id="rId86" Type="http://schemas.openxmlformats.org/officeDocument/2006/relationships/customXml" Target="../ink/ink1361.xml"/><Relationship Id="rId130" Type="http://schemas.openxmlformats.org/officeDocument/2006/relationships/image" Target="../media/image1200.png"/><Relationship Id="rId135" Type="http://schemas.openxmlformats.org/officeDocument/2006/relationships/customXml" Target="../ink/ink1386.xml"/><Relationship Id="rId151" Type="http://schemas.openxmlformats.org/officeDocument/2006/relationships/customXml" Target="../ink/ink1394.xml"/><Relationship Id="rId13" Type="http://schemas.openxmlformats.org/officeDocument/2006/relationships/image" Target="NULL"/><Relationship Id="rId18" Type="http://schemas.openxmlformats.org/officeDocument/2006/relationships/customXml" Target="../ink/ink1328.xml"/><Relationship Id="rId39" Type="http://schemas.openxmlformats.org/officeDocument/2006/relationships/image" Target="../media/image1155.png"/><Relationship Id="rId109" Type="http://schemas.openxmlformats.org/officeDocument/2006/relationships/image" Target="../media/image1190.png"/><Relationship Id="rId34" Type="http://schemas.openxmlformats.org/officeDocument/2006/relationships/customXml" Target="../ink/ink1335.xml"/><Relationship Id="rId50" Type="http://schemas.openxmlformats.org/officeDocument/2006/relationships/customXml" Target="../ink/ink1343.xml"/><Relationship Id="rId55" Type="http://schemas.openxmlformats.org/officeDocument/2006/relationships/image" Target="../media/image1163.png"/><Relationship Id="rId76" Type="http://schemas.openxmlformats.org/officeDocument/2006/relationships/customXml" Target="../ink/ink1356.xml"/><Relationship Id="rId97" Type="http://schemas.openxmlformats.org/officeDocument/2006/relationships/image" Target="../media/image1184.png"/><Relationship Id="rId104" Type="http://schemas.openxmlformats.org/officeDocument/2006/relationships/customXml" Target="../ink/ink1370.xml"/><Relationship Id="rId120" Type="http://schemas.openxmlformats.org/officeDocument/2006/relationships/image" Target="../media/image1195.png"/><Relationship Id="rId125" Type="http://schemas.openxmlformats.org/officeDocument/2006/relationships/customXml" Target="../ink/ink1381.xml"/><Relationship Id="rId141" Type="http://schemas.openxmlformats.org/officeDocument/2006/relationships/customXml" Target="../ink/ink1389.xml"/><Relationship Id="rId146" Type="http://schemas.openxmlformats.org/officeDocument/2006/relationships/image" Target="../media/image1208.png"/><Relationship Id="rId7" Type="http://schemas.openxmlformats.org/officeDocument/2006/relationships/image" Target="NULL"/><Relationship Id="rId71" Type="http://schemas.openxmlformats.org/officeDocument/2006/relationships/image" Target="../media/image1171.png"/><Relationship Id="rId92" Type="http://schemas.openxmlformats.org/officeDocument/2006/relationships/customXml" Target="../ink/ink1364.xml"/><Relationship Id="rId2" Type="http://schemas.openxmlformats.org/officeDocument/2006/relationships/customXml" Target="../ink/ink1320.xml"/><Relationship Id="rId29" Type="http://schemas.openxmlformats.org/officeDocument/2006/relationships/image" Target="NULL"/><Relationship Id="rId24" Type="http://schemas.openxmlformats.org/officeDocument/2006/relationships/customXml" Target="../ink/ink1330.xml"/><Relationship Id="rId40" Type="http://schemas.openxmlformats.org/officeDocument/2006/relationships/customXml" Target="../ink/ink1338.xml"/><Relationship Id="rId45" Type="http://schemas.openxmlformats.org/officeDocument/2006/relationships/image" Target="../media/image1158.png"/><Relationship Id="rId66" Type="http://schemas.openxmlformats.org/officeDocument/2006/relationships/customXml" Target="../ink/ink1351.xml"/><Relationship Id="rId87" Type="http://schemas.openxmlformats.org/officeDocument/2006/relationships/image" Target="../media/image1179.png"/><Relationship Id="rId110" Type="http://schemas.openxmlformats.org/officeDocument/2006/relationships/customXml" Target="../ink/ink1373.xml"/><Relationship Id="rId115" Type="http://schemas.openxmlformats.org/officeDocument/2006/relationships/image" Target="../media/image1193.png"/><Relationship Id="rId131" Type="http://schemas.openxmlformats.org/officeDocument/2006/relationships/customXml" Target="../ink/ink1384.xml"/><Relationship Id="rId136" Type="http://schemas.openxmlformats.org/officeDocument/2006/relationships/image" Target="../media/image1203.png"/><Relationship Id="rId61" Type="http://schemas.openxmlformats.org/officeDocument/2006/relationships/image" Target="../media/image1166.png"/><Relationship Id="rId82" Type="http://schemas.openxmlformats.org/officeDocument/2006/relationships/customXml" Target="../ink/ink1359.xml"/><Relationship Id="rId152" Type="http://schemas.openxmlformats.org/officeDocument/2006/relationships/image" Target="../media/image1211.png"/><Relationship Id="rId14" Type="http://schemas.openxmlformats.org/officeDocument/2006/relationships/customXml" Target="../ink/ink1326.xml"/><Relationship Id="rId30" Type="http://schemas.openxmlformats.org/officeDocument/2006/relationships/customXml" Target="../ink/ink1333.xml"/><Relationship Id="rId35" Type="http://schemas.openxmlformats.org/officeDocument/2006/relationships/image" Target="NULL"/><Relationship Id="rId56" Type="http://schemas.openxmlformats.org/officeDocument/2006/relationships/customXml" Target="../ink/ink1346.xml"/><Relationship Id="rId77" Type="http://schemas.openxmlformats.org/officeDocument/2006/relationships/image" Target="../media/image1174.png"/><Relationship Id="rId100" Type="http://schemas.openxmlformats.org/officeDocument/2006/relationships/customXml" Target="../ink/ink1368.xml"/><Relationship Id="rId105" Type="http://schemas.openxmlformats.org/officeDocument/2006/relationships/image" Target="../media/image1188.png"/><Relationship Id="rId126" Type="http://schemas.openxmlformats.org/officeDocument/2006/relationships/image" Target="../media/image1198.png"/><Relationship Id="rId147" Type="http://schemas.openxmlformats.org/officeDocument/2006/relationships/customXml" Target="../ink/ink1392.xml"/><Relationship Id="rId8" Type="http://schemas.openxmlformats.org/officeDocument/2006/relationships/customXml" Target="../ink/ink1323.xml"/><Relationship Id="rId51" Type="http://schemas.openxmlformats.org/officeDocument/2006/relationships/image" Target="../media/image1161.png"/><Relationship Id="rId72" Type="http://schemas.openxmlformats.org/officeDocument/2006/relationships/customXml" Target="../ink/ink1354.xml"/><Relationship Id="rId93" Type="http://schemas.openxmlformats.org/officeDocument/2006/relationships/image" Target="../media/image1182.png"/><Relationship Id="rId98" Type="http://schemas.openxmlformats.org/officeDocument/2006/relationships/customXml" Target="../ink/ink1367.xml"/><Relationship Id="rId121" Type="http://schemas.openxmlformats.org/officeDocument/2006/relationships/customXml" Target="../ink/ink1379.xml"/><Relationship Id="rId142" Type="http://schemas.openxmlformats.org/officeDocument/2006/relationships/image" Target="../media/image1206.png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341.xml"/><Relationship Id="rId67" Type="http://schemas.openxmlformats.org/officeDocument/2006/relationships/image" Target="../media/image1169.png"/><Relationship Id="rId116" Type="http://schemas.openxmlformats.org/officeDocument/2006/relationships/customXml" Target="../ink/ink1376.xml"/><Relationship Id="rId137" Type="http://schemas.openxmlformats.org/officeDocument/2006/relationships/customXml" Target="../ink/ink1387.xml"/><Relationship Id="rId41" Type="http://schemas.openxmlformats.org/officeDocument/2006/relationships/image" Target="../media/image1156.png"/><Relationship Id="rId62" Type="http://schemas.openxmlformats.org/officeDocument/2006/relationships/customXml" Target="../ink/ink1349.xml"/><Relationship Id="rId83" Type="http://schemas.openxmlformats.org/officeDocument/2006/relationships/image" Target="../media/image1177.png"/><Relationship Id="rId88" Type="http://schemas.openxmlformats.org/officeDocument/2006/relationships/customXml" Target="../ink/ink1362.xml"/><Relationship Id="rId111" Type="http://schemas.openxmlformats.org/officeDocument/2006/relationships/image" Target="../media/image1191.png"/><Relationship Id="rId132" Type="http://schemas.openxmlformats.org/officeDocument/2006/relationships/image" Target="../media/image1201.png"/><Relationship Id="rId15" Type="http://schemas.openxmlformats.org/officeDocument/2006/relationships/image" Target="NULL"/><Relationship Id="rId36" Type="http://schemas.openxmlformats.org/officeDocument/2006/relationships/customXml" Target="../ink/ink1336.xml"/><Relationship Id="rId57" Type="http://schemas.openxmlformats.org/officeDocument/2006/relationships/image" Target="../media/image1164.png"/><Relationship Id="rId106" Type="http://schemas.openxmlformats.org/officeDocument/2006/relationships/customXml" Target="../ink/ink1371.xml"/><Relationship Id="rId127" Type="http://schemas.openxmlformats.org/officeDocument/2006/relationships/customXml" Target="../ink/ink1382.xml"/><Relationship Id="rId10" Type="http://schemas.openxmlformats.org/officeDocument/2006/relationships/customXml" Target="../ink/ink1324.xml"/><Relationship Id="rId31" Type="http://schemas.openxmlformats.org/officeDocument/2006/relationships/image" Target="NULL"/><Relationship Id="rId52" Type="http://schemas.openxmlformats.org/officeDocument/2006/relationships/customXml" Target="../ink/ink1344.xml"/><Relationship Id="rId73" Type="http://schemas.openxmlformats.org/officeDocument/2006/relationships/image" Target="../media/image1172.png"/><Relationship Id="rId78" Type="http://schemas.openxmlformats.org/officeDocument/2006/relationships/customXml" Target="../ink/ink1357.xml"/><Relationship Id="rId94" Type="http://schemas.openxmlformats.org/officeDocument/2006/relationships/customXml" Target="../ink/ink1365.xml"/><Relationship Id="rId99" Type="http://schemas.openxmlformats.org/officeDocument/2006/relationships/image" Target="../media/image1185.png"/><Relationship Id="rId101" Type="http://schemas.openxmlformats.org/officeDocument/2006/relationships/image" Target="../media/image1186.png"/><Relationship Id="rId122" Type="http://schemas.openxmlformats.org/officeDocument/2006/relationships/image" Target="../media/image1196.png"/><Relationship Id="rId143" Type="http://schemas.openxmlformats.org/officeDocument/2006/relationships/customXml" Target="../ink/ink1390.xml"/><Relationship Id="rId148" Type="http://schemas.openxmlformats.org/officeDocument/2006/relationships/image" Target="../media/image1209.png"/><Relationship Id="rId4" Type="http://schemas.openxmlformats.org/officeDocument/2006/relationships/customXml" Target="../ink/ink1321.xml"/><Relationship Id="rId9" Type="http://schemas.openxmlformats.org/officeDocument/2006/relationships/image" Target="NULL"/><Relationship Id="rId26" Type="http://schemas.openxmlformats.org/officeDocument/2006/relationships/customXml" Target="../ink/ink1331.xml"/><Relationship Id="rId47" Type="http://schemas.openxmlformats.org/officeDocument/2006/relationships/image" Target="../media/image1159.png"/><Relationship Id="rId68" Type="http://schemas.openxmlformats.org/officeDocument/2006/relationships/customXml" Target="../ink/ink1352.xml"/><Relationship Id="rId89" Type="http://schemas.openxmlformats.org/officeDocument/2006/relationships/image" Target="../media/image1180.png"/><Relationship Id="rId112" Type="http://schemas.openxmlformats.org/officeDocument/2006/relationships/customXml" Target="../ink/ink1374.xml"/><Relationship Id="rId133" Type="http://schemas.openxmlformats.org/officeDocument/2006/relationships/customXml" Target="../ink/ink1385.xml"/><Relationship Id="rId16" Type="http://schemas.openxmlformats.org/officeDocument/2006/relationships/customXml" Target="../ink/ink1327.xml"/><Relationship Id="rId37" Type="http://schemas.openxmlformats.org/officeDocument/2006/relationships/image" Target="../media/image1154.png"/><Relationship Id="rId58" Type="http://schemas.openxmlformats.org/officeDocument/2006/relationships/customXml" Target="../ink/ink1347.xml"/><Relationship Id="rId79" Type="http://schemas.openxmlformats.org/officeDocument/2006/relationships/image" Target="../media/image1175.png"/><Relationship Id="rId102" Type="http://schemas.openxmlformats.org/officeDocument/2006/relationships/customXml" Target="../ink/ink1369.xml"/><Relationship Id="rId123" Type="http://schemas.openxmlformats.org/officeDocument/2006/relationships/customXml" Target="../ink/ink1380.xml"/><Relationship Id="rId144" Type="http://schemas.openxmlformats.org/officeDocument/2006/relationships/image" Target="../media/image1207.png"/><Relationship Id="rId90" Type="http://schemas.openxmlformats.org/officeDocument/2006/relationships/customXml" Target="../ink/ink136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4.png"/><Relationship Id="rId299" Type="http://schemas.openxmlformats.org/officeDocument/2006/relationships/image" Target="../media/image1305.png"/><Relationship Id="rId21" Type="http://schemas.openxmlformats.org/officeDocument/2006/relationships/image" Target="../media/image11320.png"/><Relationship Id="rId159" Type="http://schemas.openxmlformats.org/officeDocument/2006/relationships/image" Target="../media/image1235.png"/><Relationship Id="rId324" Type="http://schemas.openxmlformats.org/officeDocument/2006/relationships/customXml" Target="../ink/ink1534.xml"/><Relationship Id="rId366" Type="http://schemas.openxmlformats.org/officeDocument/2006/relationships/customXml" Target="../ink/ink1555.xml"/><Relationship Id="rId170" Type="http://schemas.openxmlformats.org/officeDocument/2006/relationships/customXml" Target="../ink/ink1457.xml"/><Relationship Id="rId226" Type="http://schemas.openxmlformats.org/officeDocument/2006/relationships/customXml" Target="../ink/ink1485.xml"/><Relationship Id="rId268" Type="http://schemas.openxmlformats.org/officeDocument/2006/relationships/customXml" Target="../ink/ink1506.xml"/><Relationship Id="rId32" Type="http://schemas.openxmlformats.org/officeDocument/2006/relationships/customXml" Target="../ink/ink1410.xml"/><Relationship Id="rId128" Type="http://schemas.openxmlformats.org/officeDocument/2006/relationships/customXml" Target="../ink/ink1436.xml"/><Relationship Id="rId335" Type="http://schemas.openxmlformats.org/officeDocument/2006/relationships/image" Target="../media/image1323.png"/><Relationship Id="rId377" Type="http://schemas.openxmlformats.org/officeDocument/2006/relationships/image" Target="../media/image1344.png"/><Relationship Id="rId5" Type="http://schemas.openxmlformats.org/officeDocument/2006/relationships/image" Target="../media/image11240.png"/><Relationship Id="rId181" Type="http://schemas.openxmlformats.org/officeDocument/2006/relationships/image" Target="../media/image1246.png"/><Relationship Id="rId237" Type="http://schemas.openxmlformats.org/officeDocument/2006/relationships/image" Target="../media/image1274.png"/><Relationship Id="rId279" Type="http://schemas.openxmlformats.org/officeDocument/2006/relationships/image" Target="../media/image1295.png"/><Relationship Id="rId43" Type="http://schemas.openxmlformats.org/officeDocument/2006/relationships/image" Target="../media/image11430.png"/><Relationship Id="rId139" Type="http://schemas.openxmlformats.org/officeDocument/2006/relationships/image" Target="../media/image1225.png"/><Relationship Id="rId290" Type="http://schemas.openxmlformats.org/officeDocument/2006/relationships/customXml" Target="../ink/ink1517.xml"/><Relationship Id="rId304" Type="http://schemas.openxmlformats.org/officeDocument/2006/relationships/customXml" Target="../ink/ink1524.xml"/><Relationship Id="rId346" Type="http://schemas.openxmlformats.org/officeDocument/2006/relationships/customXml" Target="../ink/ink1545.xml"/><Relationship Id="rId388" Type="http://schemas.openxmlformats.org/officeDocument/2006/relationships/customXml" Target="../ink/ink1566.xml"/><Relationship Id="rId150" Type="http://schemas.openxmlformats.org/officeDocument/2006/relationships/customXml" Target="../ink/ink1447.xml"/><Relationship Id="rId192" Type="http://schemas.openxmlformats.org/officeDocument/2006/relationships/customXml" Target="../ink/ink1468.xml"/><Relationship Id="rId206" Type="http://schemas.openxmlformats.org/officeDocument/2006/relationships/customXml" Target="../ink/ink1475.xml"/><Relationship Id="rId248" Type="http://schemas.openxmlformats.org/officeDocument/2006/relationships/customXml" Target="../ink/ink1496.xml"/><Relationship Id="rId12" Type="http://schemas.openxmlformats.org/officeDocument/2006/relationships/customXml" Target="../ink/ink1400.xml"/><Relationship Id="rId315" Type="http://schemas.openxmlformats.org/officeDocument/2006/relationships/image" Target="../media/image1313.png"/><Relationship Id="rId357" Type="http://schemas.openxmlformats.org/officeDocument/2006/relationships/image" Target="../media/image1334.png"/><Relationship Id="rId54" Type="http://schemas.openxmlformats.org/officeDocument/2006/relationships/customXml" Target="../ink/ink1421.xml"/><Relationship Id="rId161" Type="http://schemas.openxmlformats.org/officeDocument/2006/relationships/image" Target="../media/image1236.png"/><Relationship Id="rId217" Type="http://schemas.openxmlformats.org/officeDocument/2006/relationships/image" Target="../media/image1264.png"/><Relationship Id="rId259" Type="http://schemas.openxmlformats.org/officeDocument/2006/relationships/image" Target="../media/image1285.png"/><Relationship Id="rId23" Type="http://schemas.openxmlformats.org/officeDocument/2006/relationships/image" Target="../media/image11330.png"/><Relationship Id="rId119" Type="http://schemas.openxmlformats.org/officeDocument/2006/relationships/image" Target="../media/image1215.png"/><Relationship Id="rId270" Type="http://schemas.openxmlformats.org/officeDocument/2006/relationships/customXml" Target="../ink/ink1507.xml"/><Relationship Id="rId326" Type="http://schemas.openxmlformats.org/officeDocument/2006/relationships/customXml" Target="../ink/ink1535.xml"/><Relationship Id="rId130" Type="http://schemas.openxmlformats.org/officeDocument/2006/relationships/customXml" Target="../ink/ink1437.xml"/><Relationship Id="rId368" Type="http://schemas.openxmlformats.org/officeDocument/2006/relationships/customXml" Target="../ink/ink1556.xml"/><Relationship Id="rId172" Type="http://schemas.openxmlformats.org/officeDocument/2006/relationships/customXml" Target="../ink/ink1458.xml"/><Relationship Id="rId228" Type="http://schemas.openxmlformats.org/officeDocument/2006/relationships/customXml" Target="../ink/ink1486.xml"/><Relationship Id="rId281" Type="http://schemas.openxmlformats.org/officeDocument/2006/relationships/image" Target="../media/image1296.png"/><Relationship Id="rId337" Type="http://schemas.openxmlformats.org/officeDocument/2006/relationships/image" Target="../media/image1324.png"/><Relationship Id="rId34" Type="http://schemas.openxmlformats.org/officeDocument/2006/relationships/customXml" Target="../ink/ink1411.xml"/><Relationship Id="rId141" Type="http://schemas.openxmlformats.org/officeDocument/2006/relationships/image" Target="../media/image1226.png"/><Relationship Id="rId379" Type="http://schemas.openxmlformats.org/officeDocument/2006/relationships/image" Target="../media/image1345.png"/><Relationship Id="rId7" Type="http://schemas.openxmlformats.org/officeDocument/2006/relationships/image" Target="../media/image11250.png"/><Relationship Id="rId183" Type="http://schemas.openxmlformats.org/officeDocument/2006/relationships/image" Target="../media/image1247.png"/><Relationship Id="rId239" Type="http://schemas.openxmlformats.org/officeDocument/2006/relationships/image" Target="../media/image1275.png"/><Relationship Id="rId250" Type="http://schemas.openxmlformats.org/officeDocument/2006/relationships/customXml" Target="../ink/ink1497.xml"/><Relationship Id="rId292" Type="http://schemas.openxmlformats.org/officeDocument/2006/relationships/customXml" Target="../ink/ink1518.xml"/><Relationship Id="rId306" Type="http://schemas.openxmlformats.org/officeDocument/2006/relationships/customXml" Target="../ink/ink1525.xml"/><Relationship Id="rId45" Type="http://schemas.openxmlformats.org/officeDocument/2006/relationships/image" Target="../media/image11440.png"/><Relationship Id="rId348" Type="http://schemas.openxmlformats.org/officeDocument/2006/relationships/customXml" Target="../ink/ink1546.xml"/><Relationship Id="rId152" Type="http://schemas.openxmlformats.org/officeDocument/2006/relationships/customXml" Target="../ink/ink1448.xml"/><Relationship Id="rId194" Type="http://schemas.openxmlformats.org/officeDocument/2006/relationships/customXml" Target="../ink/ink1469.xml"/><Relationship Id="rId208" Type="http://schemas.openxmlformats.org/officeDocument/2006/relationships/customXml" Target="../ink/ink1476.xml"/><Relationship Id="rId261" Type="http://schemas.openxmlformats.org/officeDocument/2006/relationships/image" Target="../media/image1286.png"/><Relationship Id="rId14" Type="http://schemas.openxmlformats.org/officeDocument/2006/relationships/customXml" Target="../ink/ink1401.xml"/><Relationship Id="rId35" Type="http://schemas.openxmlformats.org/officeDocument/2006/relationships/image" Target="../media/image11390.png"/><Relationship Id="rId56" Type="http://schemas.openxmlformats.org/officeDocument/2006/relationships/customXml" Target="../ink/ink1422.xml"/><Relationship Id="rId77" Type="http://schemas.openxmlformats.org/officeDocument/2006/relationships/image" Target="../media/image11600.png"/><Relationship Id="rId100" Type="http://schemas.openxmlformats.org/officeDocument/2006/relationships/customXml" Target="../ink/ink1426.xml"/><Relationship Id="rId282" Type="http://schemas.openxmlformats.org/officeDocument/2006/relationships/customXml" Target="../ink/ink1513.xml"/><Relationship Id="rId317" Type="http://schemas.openxmlformats.org/officeDocument/2006/relationships/image" Target="../media/image1314.png"/><Relationship Id="rId338" Type="http://schemas.openxmlformats.org/officeDocument/2006/relationships/customXml" Target="../ink/ink1541.xml"/><Relationship Id="rId359" Type="http://schemas.openxmlformats.org/officeDocument/2006/relationships/image" Target="../media/image1335.png"/><Relationship Id="rId8" Type="http://schemas.openxmlformats.org/officeDocument/2006/relationships/customXml" Target="../ink/ink1398.xml"/><Relationship Id="rId98" Type="http://schemas.openxmlformats.org/officeDocument/2006/relationships/customXml" Target="../ink/ink1425.xml"/><Relationship Id="rId121" Type="http://schemas.openxmlformats.org/officeDocument/2006/relationships/image" Target="../media/image1216.png"/><Relationship Id="rId142" Type="http://schemas.openxmlformats.org/officeDocument/2006/relationships/customXml" Target="../ink/ink1443.xml"/><Relationship Id="rId163" Type="http://schemas.openxmlformats.org/officeDocument/2006/relationships/image" Target="../media/image1237.png"/><Relationship Id="rId184" Type="http://schemas.openxmlformats.org/officeDocument/2006/relationships/customXml" Target="../ink/ink1464.xml"/><Relationship Id="rId219" Type="http://schemas.openxmlformats.org/officeDocument/2006/relationships/image" Target="../media/image1265.png"/><Relationship Id="rId370" Type="http://schemas.openxmlformats.org/officeDocument/2006/relationships/customXml" Target="../ink/ink1557.xml"/><Relationship Id="rId230" Type="http://schemas.openxmlformats.org/officeDocument/2006/relationships/customXml" Target="../ink/ink1487.xml"/><Relationship Id="rId251" Type="http://schemas.openxmlformats.org/officeDocument/2006/relationships/image" Target="../media/image1281.png"/><Relationship Id="rId25" Type="http://schemas.openxmlformats.org/officeDocument/2006/relationships/image" Target="../media/image11340.png"/><Relationship Id="rId46" Type="http://schemas.openxmlformats.org/officeDocument/2006/relationships/customXml" Target="../ink/ink1417.xml"/><Relationship Id="rId272" Type="http://schemas.openxmlformats.org/officeDocument/2006/relationships/customXml" Target="../ink/ink1508.xml"/><Relationship Id="rId293" Type="http://schemas.openxmlformats.org/officeDocument/2006/relationships/image" Target="../media/image1302.png"/><Relationship Id="rId307" Type="http://schemas.openxmlformats.org/officeDocument/2006/relationships/image" Target="../media/image1309.png"/><Relationship Id="rId328" Type="http://schemas.openxmlformats.org/officeDocument/2006/relationships/customXml" Target="../ink/ink1536.xml"/><Relationship Id="rId349" Type="http://schemas.openxmlformats.org/officeDocument/2006/relationships/image" Target="../media/image1330.png"/><Relationship Id="rId111" Type="http://schemas.openxmlformats.org/officeDocument/2006/relationships/image" Target="../media/image11770.png"/><Relationship Id="rId132" Type="http://schemas.openxmlformats.org/officeDocument/2006/relationships/customXml" Target="../ink/ink1438.xml"/><Relationship Id="rId153" Type="http://schemas.openxmlformats.org/officeDocument/2006/relationships/image" Target="../media/image1232.png"/><Relationship Id="rId174" Type="http://schemas.openxmlformats.org/officeDocument/2006/relationships/customXml" Target="../ink/ink1459.xml"/><Relationship Id="rId195" Type="http://schemas.openxmlformats.org/officeDocument/2006/relationships/image" Target="../media/image1253.png"/><Relationship Id="rId209" Type="http://schemas.openxmlformats.org/officeDocument/2006/relationships/image" Target="../media/image1260.png"/><Relationship Id="rId360" Type="http://schemas.openxmlformats.org/officeDocument/2006/relationships/customXml" Target="../ink/ink1552.xml"/><Relationship Id="rId381" Type="http://schemas.openxmlformats.org/officeDocument/2006/relationships/image" Target="../media/image1346.png"/><Relationship Id="rId220" Type="http://schemas.openxmlformats.org/officeDocument/2006/relationships/customXml" Target="../ink/ink1482.xml"/><Relationship Id="rId241" Type="http://schemas.openxmlformats.org/officeDocument/2006/relationships/image" Target="../media/image1276.png"/><Relationship Id="rId15" Type="http://schemas.openxmlformats.org/officeDocument/2006/relationships/image" Target="../media/image11290.png"/><Relationship Id="rId36" Type="http://schemas.openxmlformats.org/officeDocument/2006/relationships/customXml" Target="../ink/ink1412.xml"/><Relationship Id="rId57" Type="http://schemas.openxmlformats.org/officeDocument/2006/relationships/image" Target="../media/image11500.png"/><Relationship Id="rId262" Type="http://schemas.openxmlformats.org/officeDocument/2006/relationships/customXml" Target="../ink/ink1503.xml"/><Relationship Id="rId283" Type="http://schemas.openxmlformats.org/officeDocument/2006/relationships/image" Target="../media/image1297.png"/><Relationship Id="rId318" Type="http://schemas.openxmlformats.org/officeDocument/2006/relationships/customXml" Target="../ink/ink1531.xml"/><Relationship Id="rId339" Type="http://schemas.openxmlformats.org/officeDocument/2006/relationships/image" Target="../media/image1325.png"/><Relationship Id="rId78" Type="http://schemas.openxmlformats.org/officeDocument/2006/relationships/customXml" Target="../ink/ink1424.xml"/><Relationship Id="rId99" Type="http://schemas.openxmlformats.org/officeDocument/2006/relationships/image" Target="../media/image11710.png"/><Relationship Id="rId101" Type="http://schemas.openxmlformats.org/officeDocument/2006/relationships/image" Target="../media/image1212.png"/><Relationship Id="rId122" Type="http://schemas.openxmlformats.org/officeDocument/2006/relationships/customXml" Target="../ink/ink1433.xml"/><Relationship Id="rId143" Type="http://schemas.openxmlformats.org/officeDocument/2006/relationships/image" Target="../media/image1227.png"/><Relationship Id="rId164" Type="http://schemas.openxmlformats.org/officeDocument/2006/relationships/customXml" Target="../ink/ink1454.xml"/><Relationship Id="rId185" Type="http://schemas.openxmlformats.org/officeDocument/2006/relationships/image" Target="../media/image1248.png"/><Relationship Id="rId350" Type="http://schemas.openxmlformats.org/officeDocument/2006/relationships/customXml" Target="../ink/ink1547.xml"/><Relationship Id="rId371" Type="http://schemas.openxmlformats.org/officeDocument/2006/relationships/image" Target="../media/image1341.png"/><Relationship Id="rId9" Type="http://schemas.openxmlformats.org/officeDocument/2006/relationships/image" Target="../media/image11260.png"/><Relationship Id="rId210" Type="http://schemas.openxmlformats.org/officeDocument/2006/relationships/customXml" Target="../ink/ink1477.xml"/><Relationship Id="rId26" Type="http://schemas.openxmlformats.org/officeDocument/2006/relationships/customXml" Target="../ink/ink1407.xml"/><Relationship Id="rId231" Type="http://schemas.openxmlformats.org/officeDocument/2006/relationships/image" Target="../media/image1271.png"/><Relationship Id="rId252" Type="http://schemas.openxmlformats.org/officeDocument/2006/relationships/customXml" Target="../ink/ink1498.xml"/><Relationship Id="rId273" Type="http://schemas.openxmlformats.org/officeDocument/2006/relationships/image" Target="../media/image1292.png"/><Relationship Id="rId294" Type="http://schemas.openxmlformats.org/officeDocument/2006/relationships/customXml" Target="../ink/ink1519.xml"/><Relationship Id="rId308" Type="http://schemas.openxmlformats.org/officeDocument/2006/relationships/customXml" Target="../ink/ink1526.xml"/><Relationship Id="rId329" Type="http://schemas.openxmlformats.org/officeDocument/2006/relationships/image" Target="../media/image1320.png"/><Relationship Id="rId47" Type="http://schemas.openxmlformats.org/officeDocument/2006/relationships/image" Target="../media/image11450.png"/><Relationship Id="rId112" Type="http://schemas.openxmlformats.org/officeDocument/2006/relationships/customXml" Target="../ink/ink1428.xml"/><Relationship Id="rId133" Type="http://schemas.openxmlformats.org/officeDocument/2006/relationships/image" Target="../media/image1222.png"/><Relationship Id="rId154" Type="http://schemas.openxmlformats.org/officeDocument/2006/relationships/customXml" Target="../ink/ink1449.xml"/><Relationship Id="rId175" Type="http://schemas.openxmlformats.org/officeDocument/2006/relationships/image" Target="../media/image1243.png"/><Relationship Id="rId340" Type="http://schemas.openxmlformats.org/officeDocument/2006/relationships/customXml" Target="../ink/ink1542.xml"/><Relationship Id="rId361" Type="http://schemas.openxmlformats.org/officeDocument/2006/relationships/image" Target="../media/image1336.png"/><Relationship Id="rId196" Type="http://schemas.openxmlformats.org/officeDocument/2006/relationships/customXml" Target="../ink/ink1470.xml"/><Relationship Id="rId200" Type="http://schemas.openxmlformats.org/officeDocument/2006/relationships/customXml" Target="../ink/ink1472.xml"/><Relationship Id="rId382" Type="http://schemas.openxmlformats.org/officeDocument/2006/relationships/customXml" Target="../ink/ink1563.xml"/><Relationship Id="rId16" Type="http://schemas.openxmlformats.org/officeDocument/2006/relationships/customXml" Target="../ink/ink1402.xml"/><Relationship Id="rId221" Type="http://schemas.openxmlformats.org/officeDocument/2006/relationships/image" Target="../media/image1266.png"/><Relationship Id="rId242" Type="http://schemas.openxmlformats.org/officeDocument/2006/relationships/customXml" Target="../ink/ink1493.xml"/><Relationship Id="rId263" Type="http://schemas.openxmlformats.org/officeDocument/2006/relationships/image" Target="../media/image1287.png"/><Relationship Id="rId284" Type="http://schemas.openxmlformats.org/officeDocument/2006/relationships/customXml" Target="../ink/ink1514.xml"/><Relationship Id="rId319" Type="http://schemas.openxmlformats.org/officeDocument/2006/relationships/image" Target="../media/image1315.png"/><Relationship Id="rId37" Type="http://schemas.openxmlformats.org/officeDocument/2006/relationships/image" Target="../media/image11400.png"/><Relationship Id="rId58" Type="http://schemas.openxmlformats.org/officeDocument/2006/relationships/customXml" Target="../ink/ink1423.xml"/><Relationship Id="rId102" Type="http://schemas.openxmlformats.org/officeDocument/2006/relationships/customXml" Target="../ink/ink1427.xml"/><Relationship Id="rId123" Type="http://schemas.openxmlformats.org/officeDocument/2006/relationships/image" Target="../media/image1217.png"/><Relationship Id="rId144" Type="http://schemas.openxmlformats.org/officeDocument/2006/relationships/customXml" Target="../ink/ink1444.xml"/><Relationship Id="rId330" Type="http://schemas.openxmlformats.org/officeDocument/2006/relationships/customXml" Target="../ink/ink1537.xml"/><Relationship Id="rId165" Type="http://schemas.openxmlformats.org/officeDocument/2006/relationships/image" Target="../media/image1238.png"/><Relationship Id="rId186" Type="http://schemas.openxmlformats.org/officeDocument/2006/relationships/customXml" Target="../ink/ink1465.xml"/><Relationship Id="rId351" Type="http://schemas.openxmlformats.org/officeDocument/2006/relationships/image" Target="../media/image1331.png"/><Relationship Id="rId372" Type="http://schemas.openxmlformats.org/officeDocument/2006/relationships/customXml" Target="../ink/ink1558.xml"/><Relationship Id="rId211" Type="http://schemas.openxmlformats.org/officeDocument/2006/relationships/image" Target="../media/image1261.png"/><Relationship Id="rId232" Type="http://schemas.openxmlformats.org/officeDocument/2006/relationships/customXml" Target="../ink/ink1488.xml"/><Relationship Id="rId253" Type="http://schemas.openxmlformats.org/officeDocument/2006/relationships/image" Target="../media/image1282.png"/><Relationship Id="rId274" Type="http://schemas.openxmlformats.org/officeDocument/2006/relationships/customXml" Target="../ink/ink1509.xml"/><Relationship Id="rId295" Type="http://schemas.openxmlformats.org/officeDocument/2006/relationships/image" Target="../media/image1303.png"/><Relationship Id="rId309" Type="http://schemas.openxmlformats.org/officeDocument/2006/relationships/image" Target="../media/image1310.png"/><Relationship Id="rId27" Type="http://schemas.openxmlformats.org/officeDocument/2006/relationships/image" Target="../media/image11350.png"/><Relationship Id="rId48" Type="http://schemas.openxmlformats.org/officeDocument/2006/relationships/customXml" Target="../ink/ink1418.xml"/><Relationship Id="rId113" Type="http://schemas.openxmlformats.org/officeDocument/2006/relationships/image" Target="../media/image11780.png"/><Relationship Id="rId134" Type="http://schemas.openxmlformats.org/officeDocument/2006/relationships/customXml" Target="../ink/ink1439.xml"/><Relationship Id="rId320" Type="http://schemas.openxmlformats.org/officeDocument/2006/relationships/customXml" Target="../ink/ink1532.xml"/><Relationship Id="rId155" Type="http://schemas.openxmlformats.org/officeDocument/2006/relationships/image" Target="../media/image1233.png"/><Relationship Id="rId176" Type="http://schemas.openxmlformats.org/officeDocument/2006/relationships/customXml" Target="../ink/ink1460.xml"/><Relationship Id="rId197" Type="http://schemas.openxmlformats.org/officeDocument/2006/relationships/image" Target="../media/image1254.png"/><Relationship Id="rId341" Type="http://schemas.openxmlformats.org/officeDocument/2006/relationships/image" Target="../media/image1326.png"/><Relationship Id="rId362" Type="http://schemas.openxmlformats.org/officeDocument/2006/relationships/customXml" Target="../ink/ink1553.xml"/><Relationship Id="rId383" Type="http://schemas.openxmlformats.org/officeDocument/2006/relationships/image" Target="../media/image1347.png"/><Relationship Id="rId201" Type="http://schemas.openxmlformats.org/officeDocument/2006/relationships/image" Target="../media/image1256.png"/><Relationship Id="rId222" Type="http://schemas.openxmlformats.org/officeDocument/2006/relationships/customXml" Target="../ink/ink1483.xml"/><Relationship Id="rId243" Type="http://schemas.openxmlformats.org/officeDocument/2006/relationships/image" Target="../media/image1277.png"/><Relationship Id="rId264" Type="http://schemas.openxmlformats.org/officeDocument/2006/relationships/customXml" Target="../ink/ink1504.xml"/><Relationship Id="rId285" Type="http://schemas.openxmlformats.org/officeDocument/2006/relationships/image" Target="../media/image1298.png"/><Relationship Id="rId17" Type="http://schemas.openxmlformats.org/officeDocument/2006/relationships/image" Target="../media/image11300.png"/><Relationship Id="rId38" Type="http://schemas.openxmlformats.org/officeDocument/2006/relationships/customXml" Target="../ink/ink1413.xml"/><Relationship Id="rId124" Type="http://schemas.openxmlformats.org/officeDocument/2006/relationships/customXml" Target="../ink/ink1434.xml"/><Relationship Id="rId310" Type="http://schemas.openxmlformats.org/officeDocument/2006/relationships/customXml" Target="../ink/ink1527.xml"/><Relationship Id="rId145" Type="http://schemas.openxmlformats.org/officeDocument/2006/relationships/image" Target="../media/image1228.png"/><Relationship Id="rId166" Type="http://schemas.openxmlformats.org/officeDocument/2006/relationships/customXml" Target="../ink/ink1455.xml"/><Relationship Id="rId187" Type="http://schemas.openxmlformats.org/officeDocument/2006/relationships/image" Target="../media/image1249.png"/><Relationship Id="rId331" Type="http://schemas.openxmlformats.org/officeDocument/2006/relationships/image" Target="../media/image1321.png"/><Relationship Id="rId352" Type="http://schemas.openxmlformats.org/officeDocument/2006/relationships/customXml" Target="../ink/ink1548.xml"/><Relationship Id="rId373" Type="http://schemas.openxmlformats.org/officeDocument/2006/relationships/image" Target="../media/image134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78.xml"/><Relationship Id="rId233" Type="http://schemas.openxmlformats.org/officeDocument/2006/relationships/image" Target="../media/image1272.png"/><Relationship Id="rId254" Type="http://schemas.openxmlformats.org/officeDocument/2006/relationships/customXml" Target="../ink/ink1499.xml"/><Relationship Id="rId28" Type="http://schemas.openxmlformats.org/officeDocument/2006/relationships/customXml" Target="../ink/ink1408.xml"/><Relationship Id="rId49" Type="http://schemas.openxmlformats.org/officeDocument/2006/relationships/image" Target="../media/image11460.png"/><Relationship Id="rId114" Type="http://schemas.openxmlformats.org/officeDocument/2006/relationships/customXml" Target="../ink/ink1429.xml"/><Relationship Id="rId275" Type="http://schemas.openxmlformats.org/officeDocument/2006/relationships/image" Target="../media/image1293.png"/><Relationship Id="rId296" Type="http://schemas.openxmlformats.org/officeDocument/2006/relationships/customXml" Target="../ink/ink1520.xml"/><Relationship Id="rId300" Type="http://schemas.openxmlformats.org/officeDocument/2006/relationships/customXml" Target="../ink/ink1522.xml"/><Relationship Id="rId135" Type="http://schemas.openxmlformats.org/officeDocument/2006/relationships/image" Target="../media/image1223.png"/><Relationship Id="rId156" Type="http://schemas.openxmlformats.org/officeDocument/2006/relationships/customXml" Target="../ink/ink1450.xml"/><Relationship Id="rId177" Type="http://schemas.openxmlformats.org/officeDocument/2006/relationships/image" Target="../media/image1244.png"/><Relationship Id="rId198" Type="http://schemas.openxmlformats.org/officeDocument/2006/relationships/customXml" Target="../ink/ink1471.xml"/><Relationship Id="rId321" Type="http://schemas.openxmlformats.org/officeDocument/2006/relationships/image" Target="../media/image1316.png"/><Relationship Id="rId342" Type="http://schemas.openxmlformats.org/officeDocument/2006/relationships/customXml" Target="../ink/ink1543.xml"/><Relationship Id="rId363" Type="http://schemas.openxmlformats.org/officeDocument/2006/relationships/image" Target="../media/image1337.png"/><Relationship Id="rId384" Type="http://schemas.openxmlformats.org/officeDocument/2006/relationships/customXml" Target="../ink/ink1564.xml"/><Relationship Id="rId202" Type="http://schemas.openxmlformats.org/officeDocument/2006/relationships/customXml" Target="../ink/ink1473.xml"/><Relationship Id="rId223" Type="http://schemas.openxmlformats.org/officeDocument/2006/relationships/image" Target="../media/image1267.png"/><Relationship Id="rId244" Type="http://schemas.openxmlformats.org/officeDocument/2006/relationships/customXml" Target="../ink/ink1494.xml"/><Relationship Id="rId18" Type="http://schemas.openxmlformats.org/officeDocument/2006/relationships/customXml" Target="../ink/ink1403.xml"/><Relationship Id="rId39" Type="http://schemas.openxmlformats.org/officeDocument/2006/relationships/image" Target="../media/image11410.png"/><Relationship Id="rId265" Type="http://schemas.openxmlformats.org/officeDocument/2006/relationships/image" Target="../media/image1288.png"/><Relationship Id="rId286" Type="http://schemas.openxmlformats.org/officeDocument/2006/relationships/customXml" Target="../ink/ink1515.xml"/><Relationship Id="rId50" Type="http://schemas.openxmlformats.org/officeDocument/2006/relationships/customXml" Target="../ink/ink1419.xml"/><Relationship Id="rId125" Type="http://schemas.openxmlformats.org/officeDocument/2006/relationships/image" Target="../media/image1218.png"/><Relationship Id="rId146" Type="http://schemas.openxmlformats.org/officeDocument/2006/relationships/customXml" Target="../ink/ink1445.xml"/><Relationship Id="rId167" Type="http://schemas.openxmlformats.org/officeDocument/2006/relationships/image" Target="../media/image1239.png"/><Relationship Id="rId188" Type="http://schemas.openxmlformats.org/officeDocument/2006/relationships/customXml" Target="../ink/ink1466.xml"/><Relationship Id="rId311" Type="http://schemas.openxmlformats.org/officeDocument/2006/relationships/image" Target="../media/image1311.png"/><Relationship Id="rId332" Type="http://schemas.openxmlformats.org/officeDocument/2006/relationships/customXml" Target="../ink/ink1538.xml"/><Relationship Id="rId353" Type="http://schemas.openxmlformats.org/officeDocument/2006/relationships/image" Target="../media/image1332.png"/><Relationship Id="rId374" Type="http://schemas.openxmlformats.org/officeDocument/2006/relationships/customXml" Target="../ink/ink1559.xml"/><Relationship Id="rId213" Type="http://schemas.openxmlformats.org/officeDocument/2006/relationships/image" Target="../media/image1262.png"/><Relationship Id="rId234" Type="http://schemas.openxmlformats.org/officeDocument/2006/relationships/customXml" Target="../ink/ink1489.xml"/><Relationship Id="rId2" Type="http://schemas.openxmlformats.org/officeDocument/2006/relationships/customXml" Target="../ink/ink1395.xml"/><Relationship Id="rId29" Type="http://schemas.openxmlformats.org/officeDocument/2006/relationships/image" Target="../media/image11360.png"/><Relationship Id="rId255" Type="http://schemas.openxmlformats.org/officeDocument/2006/relationships/image" Target="../media/image1283.png"/><Relationship Id="rId276" Type="http://schemas.openxmlformats.org/officeDocument/2006/relationships/customXml" Target="../ink/ink1510.xml"/><Relationship Id="rId297" Type="http://schemas.openxmlformats.org/officeDocument/2006/relationships/image" Target="../media/image1304.png"/><Relationship Id="rId40" Type="http://schemas.openxmlformats.org/officeDocument/2006/relationships/customXml" Target="../ink/ink1414.xml"/><Relationship Id="rId115" Type="http://schemas.openxmlformats.org/officeDocument/2006/relationships/image" Target="../media/image1213.png"/><Relationship Id="rId136" Type="http://schemas.openxmlformats.org/officeDocument/2006/relationships/customXml" Target="../ink/ink1440.xml"/><Relationship Id="rId157" Type="http://schemas.openxmlformats.org/officeDocument/2006/relationships/image" Target="../media/image1234.png"/><Relationship Id="rId178" Type="http://schemas.openxmlformats.org/officeDocument/2006/relationships/customXml" Target="../ink/ink1461.xml"/><Relationship Id="rId301" Type="http://schemas.openxmlformats.org/officeDocument/2006/relationships/image" Target="../media/image1306.png"/><Relationship Id="rId322" Type="http://schemas.openxmlformats.org/officeDocument/2006/relationships/customXml" Target="../ink/ink1533.xml"/><Relationship Id="rId343" Type="http://schemas.openxmlformats.org/officeDocument/2006/relationships/image" Target="../media/image1327.png"/><Relationship Id="rId364" Type="http://schemas.openxmlformats.org/officeDocument/2006/relationships/customXml" Target="../ink/ink1554.xml"/><Relationship Id="rId199" Type="http://schemas.openxmlformats.org/officeDocument/2006/relationships/image" Target="../media/image1255.png"/><Relationship Id="rId203" Type="http://schemas.openxmlformats.org/officeDocument/2006/relationships/image" Target="../media/image1257.png"/><Relationship Id="rId385" Type="http://schemas.openxmlformats.org/officeDocument/2006/relationships/image" Target="../media/image1348.png"/><Relationship Id="rId19" Type="http://schemas.openxmlformats.org/officeDocument/2006/relationships/image" Target="../media/image11310.png"/><Relationship Id="rId224" Type="http://schemas.openxmlformats.org/officeDocument/2006/relationships/customXml" Target="../ink/ink1484.xml"/><Relationship Id="rId245" Type="http://schemas.openxmlformats.org/officeDocument/2006/relationships/image" Target="../media/image1278.png"/><Relationship Id="rId266" Type="http://schemas.openxmlformats.org/officeDocument/2006/relationships/customXml" Target="../ink/ink1505.xml"/><Relationship Id="rId287" Type="http://schemas.openxmlformats.org/officeDocument/2006/relationships/image" Target="../media/image1299.png"/><Relationship Id="rId30" Type="http://schemas.openxmlformats.org/officeDocument/2006/relationships/customXml" Target="../ink/ink1409.xml"/><Relationship Id="rId126" Type="http://schemas.openxmlformats.org/officeDocument/2006/relationships/customXml" Target="../ink/ink1435.xml"/><Relationship Id="rId147" Type="http://schemas.openxmlformats.org/officeDocument/2006/relationships/image" Target="../media/image1229.png"/><Relationship Id="rId168" Type="http://schemas.openxmlformats.org/officeDocument/2006/relationships/customXml" Target="../ink/ink1456.xml"/><Relationship Id="rId312" Type="http://schemas.openxmlformats.org/officeDocument/2006/relationships/customXml" Target="../ink/ink1528.xml"/><Relationship Id="rId333" Type="http://schemas.openxmlformats.org/officeDocument/2006/relationships/image" Target="../media/image1322.png"/><Relationship Id="rId354" Type="http://schemas.openxmlformats.org/officeDocument/2006/relationships/customXml" Target="../ink/ink1549.xml"/><Relationship Id="rId51" Type="http://schemas.openxmlformats.org/officeDocument/2006/relationships/image" Target="../media/image11470.png"/><Relationship Id="rId189" Type="http://schemas.openxmlformats.org/officeDocument/2006/relationships/image" Target="../media/image1250.png"/><Relationship Id="rId375" Type="http://schemas.openxmlformats.org/officeDocument/2006/relationships/image" Target="../media/image1343.png"/><Relationship Id="rId3" Type="http://schemas.openxmlformats.org/officeDocument/2006/relationships/image" Target="../media/image11230.png"/><Relationship Id="rId214" Type="http://schemas.openxmlformats.org/officeDocument/2006/relationships/customXml" Target="../ink/ink1479.xml"/><Relationship Id="rId235" Type="http://schemas.openxmlformats.org/officeDocument/2006/relationships/image" Target="../media/image1273.png"/><Relationship Id="rId256" Type="http://schemas.openxmlformats.org/officeDocument/2006/relationships/customXml" Target="../ink/ink1500.xml"/><Relationship Id="rId277" Type="http://schemas.openxmlformats.org/officeDocument/2006/relationships/image" Target="../media/image1294.png"/><Relationship Id="rId298" Type="http://schemas.openxmlformats.org/officeDocument/2006/relationships/customXml" Target="../ink/ink1521.xml"/><Relationship Id="rId116" Type="http://schemas.openxmlformats.org/officeDocument/2006/relationships/customXml" Target="../ink/ink1430.xml"/><Relationship Id="rId137" Type="http://schemas.openxmlformats.org/officeDocument/2006/relationships/image" Target="../media/image1224.png"/><Relationship Id="rId158" Type="http://schemas.openxmlformats.org/officeDocument/2006/relationships/customXml" Target="../ink/ink1451.xml"/><Relationship Id="rId302" Type="http://schemas.openxmlformats.org/officeDocument/2006/relationships/customXml" Target="../ink/ink1523.xml"/><Relationship Id="rId323" Type="http://schemas.openxmlformats.org/officeDocument/2006/relationships/image" Target="../media/image1317.png"/><Relationship Id="rId344" Type="http://schemas.openxmlformats.org/officeDocument/2006/relationships/customXml" Target="../ink/ink1544.xml"/><Relationship Id="rId20" Type="http://schemas.openxmlformats.org/officeDocument/2006/relationships/customXml" Target="../ink/ink1404.xml"/><Relationship Id="rId41" Type="http://schemas.openxmlformats.org/officeDocument/2006/relationships/image" Target="../media/image11420.png"/><Relationship Id="rId179" Type="http://schemas.openxmlformats.org/officeDocument/2006/relationships/image" Target="../media/image1245.png"/><Relationship Id="rId365" Type="http://schemas.openxmlformats.org/officeDocument/2006/relationships/image" Target="../media/image1338.png"/><Relationship Id="rId386" Type="http://schemas.openxmlformats.org/officeDocument/2006/relationships/customXml" Target="../ink/ink1565.xml"/><Relationship Id="rId190" Type="http://schemas.openxmlformats.org/officeDocument/2006/relationships/customXml" Target="../ink/ink1467.xml"/><Relationship Id="rId204" Type="http://schemas.openxmlformats.org/officeDocument/2006/relationships/customXml" Target="../ink/ink1474.xml"/><Relationship Id="rId225" Type="http://schemas.openxmlformats.org/officeDocument/2006/relationships/image" Target="../media/image1268.png"/><Relationship Id="rId246" Type="http://schemas.openxmlformats.org/officeDocument/2006/relationships/customXml" Target="../ink/ink1495.xml"/><Relationship Id="rId267" Type="http://schemas.openxmlformats.org/officeDocument/2006/relationships/image" Target="../media/image1289.png"/><Relationship Id="rId288" Type="http://schemas.openxmlformats.org/officeDocument/2006/relationships/customXml" Target="../ink/ink1516.xml"/><Relationship Id="rId127" Type="http://schemas.openxmlformats.org/officeDocument/2006/relationships/image" Target="../media/image1219.png"/><Relationship Id="rId313" Type="http://schemas.openxmlformats.org/officeDocument/2006/relationships/image" Target="../media/image1312.png"/><Relationship Id="rId10" Type="http://schemas.openxmlformats.org/officeDocument/2006/relationships/customXml" Target="../ink/ink1399.xml"/><Relationship Id="rId31" Type="http://schemas.openxmlformats.org/officeDocument/2006/relationships/image" Target="../media/image11370.png"/><Relationship Id="rId52" Type="http://schemas.openxmlformats.org/officeDocument/2006/relationships/customXml" Target="../ink/ink1420.xml"/><Relationship Id="rId148" Type="http://schemas.openxmlformats.org/officeDocument/2006/relationships/customXml" Target="../ink/ink1446.xml"/><Relationship Id="rId169" Type="http://schemas.openxmlformats.org/officeDocument/2006/relationships/image" Target="../media/image1240.png"/><Relationship Id="rId334" Type="http://schemas.openxmlformats.org/officeDocument/2006/relationships/customXml" Target="../ink/ink1539.xml"/><Relationship Id="rId355" Type="http://schemas.openxmlformats.org/officeDocument/2006/relationships/image" Target="../media/image1333.png"/><Relationship Id="rId376" Type="http://schemas.openxmlformats.org/officeDocument/2006/relationships/customXml" Target="../ink/ink1560.xml"/><Relationship Id="rId4" Type="http://schemas.openxmlformats.org/officeDocument/2006/relationships/customXml" Target="../ink/ink1396.xml"/><Relationship Id="rId180" Type="http://schemas.openxmlformats.org/officeDocument/2006/relationships/customXml" Target="../ink/ink1462.xml"/><Relationship Id="rId215" Type="http://schemas.openxmlformats.org/officeDocument/2006/relationships/image" Target="../media/image1263.png"/><Relationship Id="rId236" Type="http://schemas.openxmlformats.org/officeDocument/2006/relationships/customXml" Target="../ink/ink1490.xml"/><Relationship Id="rId257" Type="http://schemas.openxmlformats.org/officeDocument/2006/relationships/image" Target="../media/image1284.png"/><Relationship Id="rId278" Type="http://schemas.openxmlformats.org/officeDocument/2006/relationships/customXml" Target="../ink/ink1511.xml"/><Relationship Id="rId303" Type="http://schemas.openxmlformats.org/officeDocument/2006/relationships/image" Target="../media/image1307.png"/><Relationship Id="rId42" Type="http://schemas.openxmlformats.org/officeDocument/2006/relationships/customXml" Target="../ink/ink1415.xml"/><Relationship Id="rId138" Type="http://schemas.openxmlformats.org/officeDocument/2006/relationships/customXml" Target="../ink/ink1441.xml"/><Relationship Id="rId345" Type="http://schemas.openxmlformats.org/officeDocument/2006/relationships/image" Target="../media/image1328.png"/><Relationship Id="rId387" Type="http://schemas.openxmlformats.org/officeDocument/2006/relationships/image" Target="../media/image1349.png"/><Relationship Id="rId191" Type="http://schemas.openxmlformats.org/officeDocument/2006/relationships/image" Target="../media/image1251.png"/><Relationship Id="rId205" Type="http://schemas.openxmlformats.org/officeDocument/2006/relationships/image" Target="../media/image1258.png"/><Relationship Id="rId247" Type="http://schemas.openxmlformats.org/officeDocument/2006/relationships/image" Target="../media/image1279.png"/><Relationship Id="rId289" Type="http://schemas.openxmlformats.org/officeDocument/2006/relationships/image" Target="../media/image1300.png"/><Relationship Id="rId11" Type="http://schemas.openxmlformats.org/officeDocument/2006/relationships/image" Target="../media/image11270.png"/><Relationship Id="rId53" Type="http://schemas.openxmlformats.org/officeDocument/2006/relationships/image" Target="../media/image11480.png"/><Relationship Id="rId149" Type="http://schemas.openxmlformats.org/officeDocument/2006/relationships/image" Target="../media/image1230.png"/><Relationship Id="rId314" Type="http://schemas.openxmlformats.org/officeDocument/2006/relationships/customXml" Target="../ink/ink1529.xml"/><Relationship Id="rId356" Type="http://schemas.openxmlformats.org/officeDocument/2006/relationships/customXml" Target="../ink/ink1550.xml"/><Relationship Id="rId160" Type="http://schemas.openxmlformats.org/officeDocument/2006/relationships/customXml" Target="../ink/ink1452.xml"/><Relationship Id="rId216" Type="http://schemas.openxmlformats.org/officeDocument/2006/relationships/customXml" Target="../ink/ink1480.xml"/><Relationship Id="rId258" Type="http://schemas.openxmlformats.org/officeDocument/2006/relationships/customXml" Target="../ink/ink1501.xml"/><Relationship Id="rId22" Type="http://schemas.openxmlformats.org/officeDocument/2006/relationships/customXml" Target="../ink/ink1405.xml"/><Relationship Id="rId118" Type="http://schemas.openxmlformats.org/officeDocument/2006/relationships/customXml" Target="../ink/ink1431.xml"/><Relationship Id="rId325" Type="http://schemas.openxmlformats.org/officeDocument/2006/relationships/image" Target="../media/image1318.png"/><Relationship Id="rId367" Type="http://schemas.openxmlformats.org/officeDocument/2006/relationships/image" Target="../media/image1339.png"/><Relationship Id="rId171" Type="http://schemas.openxmlformats.org/officeDocument/2006/relationships/image" Target="../media/image1241.png"/><Relationship Id="rId227" Type="http://schemas.openxmlformats.org/officeDocument/2006/relationships/image" Target="../media/image1269.png"/><Relationship Id="rId269" Type="http://schemas.openxmlformats.org/officeDocument/2006/relationships/image" Target="../media/image1290.png"/><Relationship Id="rId33" Type="http://schemas.openxmlformats.org/officeDocument/2006/relationships/image" Target="../media/image11380.png"/><Relationship Id="rId129" Type="http://schemas.openxmlformats.org/officeDocument/2006/relationships/image" Target="../media/image1220.png"/><Relationship Id="rId280" Type="http://schemas.openxmlformats.org/officeDocument/2006/relationships/customXml" Target="../ink/ink1512.xml"/><Relationship Id="rId336" Type="http://schemas.openxmlformats.org/officeDocument/2006/relationships/customXml" Target="../ink/ink1540.xml"/><Relationship Id="rId140" Type="http://schemas.openxmlformats.org/officeDocument/2006/relationships/customXml" Target="../ink/ink1442.xml"/><Relationship Id="rId182" Type="http://schemas.openxmlformats.org/officeDocument/2006/relationships/customXml" Target="../ink/ink1463.xml"/><Relationship Id="rId378" Type="http://schemas.openxmlformats.org/officeDocument/2006/relationships/customXml" Target="../ink/ink1561.xml"/><Relationship Id="rId6" Type="http://schemas.openxmlformats.org/officeDocument/2006/relationships/customXml" Target="../ink/ink1397.xml"/><Relationship Id="rId238" Type="http://schemas.openxmlformats.org/officeDocument/2006/relationships/customXml" Target="../ink/ink1491.xml"/><Relationship Id="rId291" Type="http://schemas.openxmlformats.org/officeDocument/2006/relationships/image" Target="../media/image1301.png"/><Relationship Id="rId305" Type="http://schemas.openxmlformats.org/officeDocument/2006/relationships/image" Target="../media/image1308.png"/><Relationship Id="rId347" Type="http://schemas.openxmlformats.org/officeDocument/2006/relationships/image" Target="../media/image1329.png"/><Relationship Id="rId44" Type="http://schemas.openxmlformats.org/officeDocument/2006/relationships/customXml" Target="../ink/ink1416.xml"/><Relationship Id="rId151" Type="http://schemas.openxmlformats.org/officeDocument/2006/relationships/image" Target="../media/image1231.png"/><Relationship Id="rId389" Type="http://schemas.openxmlformats.org/officeDocument/2006/relationships/image" Target="../media/image1350.png"/><Relationship Id="rId193" Type="http://schemas.openxmlformats.org/officeDocument/2006/relationships/image" Target="../media/image1252.png"/><Relationship Id="rId207" Type="http://schemas.openxmlformats.org/officeDocument/2006/relationships/image" Target="../media/image1259.png"/><Relationship Id="rId249" Type="http://schemas.openxmlformats.org/officeDocument/2006/relationships/image" Target="../media/image1280.png"/><Relationship Id="rId13" Type="http://schemas.openxmlformats.org/officeDocument/2006/relationships/image" Target="../media/image11280.png"/><Relationship Id="rId260" Type="http://schemas.openxmlformats.org/officeDocument/2006/relationships/customXml" Target="../ink/ink1502.xml"/><Relationship Id="rId316" Type="http://schemas.openxmlformats.org/officeDocument/2006/relationships/customXml" Target="../ink/ink1530.xml"/><Relationship Id="rId55" Type="http://schemas.openxmlformats.org/officeDocument/2006/relationships/image" Target="../media/image11490.png"/><Relationship Id="rId97" Type="http://schemas.openxmlformats.org/officeDocument/2006/relationships/image" Target="../media/image11700.png"/><Relationship Id="rId120" Type="http://schemas.openxmlformats.org/officeDocument/2006/relationships/customXml" Target="../ink/ink1432.xml"/><Relationship Id="rId358" Type="http://schemas.openxmlformats.org/officeDocument/2006/relationships/customXml" Target="../ink/ink1551.xml"/><Relationship Id="rId162" Type="http://schemas.openxmlformats.org/officeDocument/2006/relationships/customXml" Target="../ink/ink1453.xml"/><Relationship Id="rId218" Type="http://schemas.openxmlformats.org/officeDocument/2006/relationships/customXml" Target="../ink/ink1481.xml"/><Relationship Id="rId271" Type="http://schemas.openxmlformats.org/officeDocument/2006/relationships/image" Target="../media/image1291.png"/><Relationship Id="rId24" Type="http://schemas.openxmlformats.org/officeDocument/2006/relationships/customXml" Target="../ink/ink1406.xml"/><Relationship Id="rId131" Type="http://schemas.openxmlformats.org/officeDocument/2006/relationships/image" Target="../media/image1221.png"/><Relationship Id="rId327" Type="http://schemas.openxmlformats.org/officeDocument/2006/relationships/image" Target="../media/image1319.png"/><Relationship Id="rId369" Type="http://schemas.openxmlformats.org/officeDocument/2006/relationships/image" Target="../media/image1340.png"/><Relationship Id="rId173" Type="http://schemas.openxmlformats.org/officeDocument/2006/relationships/image" Target="../media/image1242.png"/><Relationship Id="rId229" Type="http://schemas.openxmlformats.org/officeDocument/2006/relationships/image" Target="../media/image1270.png"/><Relationship Id="rId380" Type="http://schemas.openxmlformats.org/officeDocument/2006/relationships/customXml" Target="../ink/ink1562.xml"/><Relationship Id="rId240" Type="http://schemas.openxmlformats.org/officeDocument/2006/relationships/customXml" Target="../ink/ink149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25.xml"/><Relationship Id="rId299" Type="http://schemas.openxmlformats.org/officeDocument/2006/relationships/customXml" Target="../ink/ink1673.xm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customXml" Target="../ink/ink1646.xml"/><Relationship Id="rId324" Type="http://schemas.openxmlformats.org/officeDocument/2006/relationships/image" Target="NULL"/><Relationship Id="rId366" Type="http://schemas.openxmlformats.org/officeDocument/2006/relationships/image" Target="../media/image1370.png"/><Relationship Id="rId170" Type="http://schemas.openxmlformats.org/officeDocument/2006/relationships/image" Target="NULL"/><Relationship Id="rId32" Type="http://schemas.openxmlformats.org/officeDocument/2006/relationships/customXml" Target="../ink/ink1582.xml"/><Relationship Id="rId74" Type="http://schemas.openxmlformats.org/officeDocument/2006/relationships/image" Target="NULL"/><Relationship Id="rId128" Type="http://schemas.openxmlformats.org/officeDocument/2006/relationships/image" Target="NULL"/><Relationship Id="rId335" Type="http://schemas.openxmlformats.org/officeDocument/2006/relationships/customXml" Target="../ink/ink1691.xml"/><Relationship Id="rId377" Type="http://schemas.openxmlformats.org/officeDocument/2006/relationships/customXml" Target="../ink/ink1712.xml"/><Relationship Id="rId5" Type="http://schemas.openxmlformats.org/officeDocument/2006/relationships/image" Target="NULL"/><Relationship Id="rId181" Type="http://schemas.openxmlformats.org/officeDocument/2006/relationships/customXml" Target="../ink/ink1657.xml"/><Relationship Id="rId402" Type="http://schemas.openxmlformats.org/officeDocument/2006/relationships/image" Target="../media/image1388.png"/><Relationship Id="rId279" Type="http://schemas.openxmlformats.org/officeDocument/2006/relationships/customXml" Target="../ink/ink1663.xml"/><Relationship Id="rId43" Type="http://schemas.openxmlformats.org/officeDocument/2006/relationships/image" Target="NULL"/><Relationship Id="rId139" Type="http://schemas.openxmlformats.org/officeDocument/2006/relationships/customXml" Target="../ink/ink1636.xml"/><Relationship Id="rId290" Type="http://schemas.openxmlformats.org/officeDocument/2006/relationships/image" Target="NULL"/><Relationship Id="rId304" Type="http://schemas.openxmlformats.org/officeDocument/2006/relationships/image" Target="NULL"/><Relationship Id="rId346" Type="http://schemas.openxmlformats.org/officeDocument/2006/relationships/image" Target="../media/image1360.png"/><Relationship Id="rId388" Type="http://schemas.openxmlformats.org/officeDocument/2006/relationships/image" Target="../media/image1381.png"/><Relationship Id="rId85" Type="http://schemas.openxmlformats.org/officeDocument/2006/relationships/customXml" Target="../ink/ink1609.xml"/><Relationship Id="rId150" Type="http://schemas.openxmlformats.org/officeDocument/2006/relationships/image" Target="NULL"/><Relationship Id="rId12" Type="http://schemas.openxmlformats.org/officeDocument/2006/relationships/customXml" Target="../ink/ink1572.xml"/><Relationship Id="rId108" Type="http://schemas.openxmlformats.org/officeDocument/2006/relationships/image" Target="NULL"/><Relationship Id="rId315" Type="http://schemas.openxmlformats.org/officeDocument/2006/relationships/customXml" Target="../ink/ink1681.xml"/><Relationship Id="rId357" Type="http://schemas.openxmlformats.org/officeDocument/2006/relationships/customXml" Target="../ink/ink1702.xml"/><Relationship Id="rId54" Type="http://schemas.openxmlformats.org/officeDocument/2006/relationships/customXml" Target="../ink/ink1593.xml"/><Relationship Id="rId96" Type="http://schemas.openxmlformats.org/officeDocument/2006/relationships/image" Target="NULL"/><Relationship Id="rId161" Type="http://schemas.openxmlformats.org/officeDocument/2006/relationships/customXml" Target="../ink/ink1647.xml"/><Relationship Id="rId399" Type="http://schemas.openxmlformats.org/officeDocument/2006/relationships/customXml" Target="../ink/ink1723.xml"/><Relationship Id="rId23" Type="http://schemas.openxmlformats.org/officeDocument/2006/relationships/image" Target="NULL"/><Relationship Id="rId119" Type="http://schemas.openxmlformats.org/officeDocument/2006/relationships/customXml" Target="../ink/ink1626.xml"/><Relationship Id="rId326" Type="http://schemas.openxmlformats.org/officeDocument/2006/relationships/image" Target="NULL"/><Relationship Id="rId65" Type="http://schemas.openxmlformats.org/officeDocument/2006/relationships/image" Target="NULL"/><Relationship Id="rId130" Type="http://schemas.openxmlformats.org/officeDocument/2006/relationships/image" Target="NULL"/><Relationship Id="rId368" Type="http://schemas.openxmlformats.org/officeDocument/2006/relationships/image" Target="../media/image1371.png"/><Relationship Id="rId172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customXml" Target="../ink/ink1621.xml"/><Relationship Id="rId281" Type="http://schemas.openxmlformats.org/officeDocument/2006/relationships/customXml" Target="../ink/ink1664.xml"/><Relationship Id="rId316" Type="http://schemas.openxmlformats.org/officeDocument/2006/relationships/image" Target="NULL"/><Relationship Id="rId337" Type="http://schemas.openxmlformats.org/officeDocument/2006/relationships/customXml" Target="../ink/ink1692.xml"/><Relationship Id="rId34" Type="http://schemas.openxmlformats.org/officeDocument/2006/relationships/customXml" Target="../ink/ink1583.xml"/><Relationship Id="rId55" Type="http://schemas.openxmlformats.org/officeDocument/2006/relationships/image" Target="NULL"/><Relationship Id="rId76" Type="http://schemas.openxmlformats.org/officeDocument/2006/relationships/image" Target="NULL"/><Relationship Id="rId97" Type="http://schemas.openxmlformats.org/officeDocument/2006/relationships/customXml" Target="../ink/ink1615.xml"/><Relationship Id="rId120" Type="http://schemas.openxmlformats.org/officeDocument/2006/relationships/image" Target="NULL"/><Relationship Id="rId141" Type="http://schemas.openxmlformats.org/officeDocument/2006/relationships/customXml" Target="../ink/ink1637.xml"/><Relationship Id="rId358" Type="http://schemas.openxmlformats.org/officeDocument/2006/relationships/image" Target="../media/image1366.png"/><Relationship Id="rId379" Type="http://schemas.openxmlformats.org/officeDocument/2006/relationships/customXml" Target="../ink/ink1713.xml"/><Relationship Id="rId7" Type="http://schemas.openxmlformats.org/officeDocument/2006/relationships/image" Target="NULL"/><Relationship Id="rId162" Type="http://schemas.openxmlformats.org/officeDocument/2006/relationships/image" Target="NULL"/><Relationship Id="rId183" Type="http://schemas.openxmlformats.org/officeDocument/2006/relationships/customXml" Target="../ink/ink1658.xml"/><Relationship Id="rId390" Type="http://schemas.openxmlformats.org/officeDocument/2006/relationships/image" Target="../media/image1382.png"/><Relationship Id="rId404" Type="http://schemas.openxmlformats.org/officeDocument/2006/relationships/image" Target="../media/image1389.png"/><Relationship Id="rId292" Type="http://schemas.openxmlformats.org/officeDocument/2006/relationships/image" Target="NULL"/><Relationship Id="rId306" Type="http://schemas.openxmlformats.org/officeDocument/2006/relationships/image" Target="NULL"/><Relationship Id="rId24" Type="http://schemas.openxmlformats.org/officeDocument/2006/relationships/customXml" Target="../ink/ink1578.xml"/><Relationship Id="rId45" Type="http://schemas.openxmlformats.org/officeDocument/2006/relationships/image" Target="NULL"/><Relationship Id="rId66" Type="http://schemas.openxmlformats.org/officeDocument/2006/relationships/customXml" Target="../ink/ink1599.xml"/><Relationship Id="rId87" Type="http://schemas.openxmlformats.org/officeDocument/2006/relationships/customXml" Target="../ink/ink1610.xml"/><Relationship Id="rId110" Type="http://schemas.openxmlformats.org/officeDocument/2006/relationships/image" Target="NULL"/><Relationship Id="rId131" Type="http://schemas.openxmlformats.org/officeDocument/2006/relationships/customXml" Target="../ink/ink1632.xml"/><Relationship Id="rId327" Type="http://schemas.openxmlformats.org/officeDocument/2006/relationships/customXml" Target="../ink/ink1687.xml"/><Relationship Id="rId348" Type="http://schemas.openxmlformats.org/officeDocument/2006/relationships/image" Target="../media/image1361.png"/><Relationship Id="rId369" Type="http://schemas.openxmlformats.org/officeDocument/2006/relationships/customXml" Target="../ink/ink1708.xml"/><Relationship Id="rId152" Type="http://schemas.openxmlformats.org/officeDocument/2006/relationships/image" Target="NULL"/><Relationship Id="rId173" Type="http://schemas.openxmlformats.org/officeDocument/2006/relationships/customXml" Target="../ink/ink1653.xml"/><Relationship Id="rId380" Type="http://schemas.openxmlformats.org/officeDocument/2006/relationships/image" Target="../media/image1377.png"/><Relationship Id="rId14" Type="http://schemas.openxmlformats.org/officeDocument/2006/relationships/customXml" Target="../ink/ink1573.xml"/><Relationship Id="rId35" Type="http://schemas.openxmlformats.org/officeDocument/2006/relationships/image" Target="NULL"/><Relationship Id="rId56" Type="http://schemas.openxmlformats.org/officeDocument/2006/relationships/customXml" Target="../ink/ink1594.xml"/><Relationship Id="rId77" Type="http://schemas.openxmlformats.org/officeDocument/2006/relationships/customXml" Target="../ink/ink1605.xml"/><Relationship Id="rId100" Type="http://schemas.openxmlformats.org/officeDocument/2006/relationships/image" Target="NULL"/><Relationship Id="rId282" Type="http://schemas.openxmlformats.org/officeDocument/2006/relationships/image" Target="NULL"/><Relationship Id="rId317" Type="http://schemas.openxmlformats.org/officeDocument/2006/relationships/customXml" Target="../ink/ink1682.xml"/><Relationship Id="rId338" Type="http://schemas.openxmlformats.org/officeDocument/2006/relationships/image" Target="../media/image1356.png"/><Relationship Id="rId359" Type="http://schemas.openxmlformats.org/officeDocument/2006/relationships/customXml" Target="../ink/ink1703.xml"/><Relationship Id="rId8" Type="http://schemas.openxmlformats.org/officeDocument/2006/relationships/customXml" Target="../ink/ink1570.xml"/><Relationship Id="rId98" Type="http://schemas.openxmlformats.org/officeDocument/2006/relationships/image" Target="NULL"/><Relationship Id="rId121" Type="http://schemas.openxmlformats.org/officeDocument/2006/relationships/customXml" Target="../ink/ink1627.xml"/><Relationship Id="rId142" Type="http://schemas.openxmlformats.org/officeDocument/2006/relationships/image" Target="NULL"/><Relationship Id="rId163" Type="http://schemas.openxmlformats.org/officeDocument/2006/relationships/customXml" Target="../ink/ink1648.xml"/><Relationship Id="rId370" Type="http://schemas.openxmlformats.org/officeDocument/2006/relationships/image" Target="../media/image1372.png"/><Relationship Id="rId391" Type="http://schemas.openxmlformats.org/officeDocument/2006/relationships/customXml" Target="../ink/ink1719.xml"/><Relationship Id="rId405" Type="http://schemas.openxmlformats.org/officeDocument/2006/relationships/customXml" Target="../ink/ink1726.xml"/><Relationship Id="rId25" Type="http://schemas.openxmlformats.org/officeDocument/2006/relationships/image" Target="NULL"/><Relationship Id="rId46" Type="http://schemas.openxmlformats.org/officeDocument/2006/relationships/customXml" Target="../ink/ink1589.xml"/><Relationship Id="rId67" Type="http://schemas.openxmlformats.org/officeDocument/2006/relationships/image" Target="NULL"/><Relationship Id="rId272" Type="http://schemas.openxmlformats.org/officeDocument/2006/relationships/image" Target="NULL"/><Relationship Id="rId293" Type="http://schemas.openxmlformats.org/officeDocument/2006/relationships/customXml" Target="../ink/ink1670.xml"/><Relationship Id="rId307" Type="http://schemas.openxmlformats.org/officeDocument/2006/relationships/customXml" Target="../ink/ink1677.xml"/><Relationship Id="rId328" Type="http://schemas.openxmlformats.org/officeDocument/2006/relationships/image" Target="NULL"/><Relationship Id="rId349" Type="http://schemas.openxmlformats.org/officeDocument/2006/relationships/customXml" Target="../ink/ink1698.xml"/><Relationship Id="rId88" Type="http://schemas.openxmlformats.org/officeDocument/2006/relationships/image" Target="NULL"/><Relationship Id="rId111" Type="http://schemas.openxmlformats.org/officeDocument/2006/relationships/customXml" Target="../ink/ink1622.xml"/><Relationship Id="rId132" Type="http://schemas.openxmlformats.org/officeDocument/2006/relationships/image" Target="NULL"/><Relationship Id="rId153" Type="http://schemas.openxmlformats.org/officeDocument/2006/relationships/customXml" Target="../ink/ink1643.xml"/><Relationship Id="rId174" Type="http://schemas.openxmlformats.org/officeDocument/2006/relationships/image" Target="NULL"/><Relationship Id="rId360" Type="http://schemas.openxmlformats.org/officeDocument/2006/relationships/image" Target="../media/image1367.png"/><Relationship Id="rId381" Type="http://schemas.openxmlformats.org/officeDocument/2006/relationships/customXml" Target="../ink/ink1714.xml"/><Relationship Id="rId15" Type="http://schemas.openxmlformats.org/officeDocument/2006/relationships/image" Target="NULL"/><Relationship Id="rId36" Type="http://schemas.openxmlformats.org/officeDocument/2006/relationships/customXml" Target="../ink/ink1584.xml"/><Relationship Id="rId57" Type="http://schemas.openxmlformats.org/officeDocument/2006/relationships/image" Target="NULL"/><Relationship Id="rId283" Type="http://schemas.openxmlformats.org/officeDocument/2006/relationships/customXml" Target="../ink/ink1665.xml"/><Relationship Id="rId318" Type="http://schemas.openxmlformats.org/officeDocument/2006/relationships/image" Target="NULL"/><Relationship Id="rId339" Type="http://schemas.openxmlformats.org/officeDocument/2006/relationships/customXml" Target="../ink/ink1693.xml"/><Relationship Id="rId78" Type="http://schemas.openxmlformats.org/officeDocument/2006/relationships/image" Target="NULL"/><Relationship Id="rId99" Type="http://schemas.openxmlformats.org/officeDocument/2006/relationships/customXml" Target="../ink/ink1616.xml"/><Relationship Id="rId101" Type="http://schemas.openxmlformats.org/officeDocument/2006/relationships/customXml" Target="../ink/ink1617.xml"/><Relationship Id="rId122" Type="http://schemas.openxmlformats.org/officeDocument/2006/relationships/image" Target="NULL"/><Relationship Id="rId143" Type="http://schemas.openxmlformats.org/officeDocument/2006/relationships/customXml" Target="../ink/ink1638.xml"/><Relationship Id="rId164" Type="http://schemas.openxmlformats.org/officeDocument/2006/relationships/image" Target="NULL"/><Relationship Id="rId350" Type="http://schemas.openxmlformats.org/officeDocument/2006/relationships/image" Target="../media/image1362.png"/><Relationship Id="rId371" Type="http://schemas.openxmlformats.org/officeDocument/2006/relationships/customXml" Target="../ink/ink1709.xml"/><Relationship Id="rId406" Type="http://schemas.openxmlformats.org/officeDocument/2006/relationships/image" Target="../media/image1390.png"/><Relationship Id="rId9" Type="http://schemas.openxmlformats.org/officeDocument/2006/relationships/image" Target="NULL"/><Relationship Id="rId392" Type="http://schemas.openxmlformats.org/officeDocument/2006/relationships/image" Target="../media/image1383.png"/><Relationship Id="rId26" Type="http://schemas.openxmlformats.org/officeDocument/2006/relationships/customXml" Target="../ink/ink1579.xml"/><Relationship Id="rId273" Type="http://schemas.openxmlformats.org/officeDocument/2006/relationships/customXml" Target="../ink/ink1660.xml"/><Relationship Id="rId294" Type="http://schemas.openxmlformats.org/officeDocument/2006/relationships/image" Target="NULL"/><Relationship Id="rId308" Type="http://schemas.openxmlformats.org/officeDocument/2006/relationships/image" Target="NULL"/><Relationship Id="rId329" Type="http://schemas.openxmlformats.org/officeDocument/2006/relationships/customXml" Target="../ink/ink1688.xml"/><Relationship Id="rId47" Type="http://schemas.openxmlformats.org/officeDocument/2006/relationships/image" Target="NULL"/><Relationship Id="rId68" Type="http://schemas.openxmlformats.org/officeDocument/2006/relationships/customXml" Target="../ink/ink1600.xml"/><Relationship Id="rId89" Type="http://schemas.openxmlformats.org/officeDocument/2006/relationships/customXml" Target="../ink/ink1611.xml"/><Relationship Id="rId112" Type="http://schemas.openxmlformats.org/officeDocument/2006/relationships/image" Target="NULL"/><Relationship Id="rId133" Type="http://schemas.openxmlformats.org/officeDocument/2006/relationships/customXml" Target="../ink/ink1633.xml"/><Relationship Id="rId154" Type="http://schemas.openxmlformats.org/officeDocument/2006/relationships/image" Target="NULL"/><Relationship Id="rId175" Type="http://schemas.openxmlformats.org/officeDocument/2006/relationships/customXml" Target="../ink/ink1654.xml"/><Relationship Id="rId340" Type="http://schemas.openxmlformats.org/officeDocument/2006/relationships/image" Target="../media/image1357.png"/><Relationship Id="rId361" Type="http://schemas.openxmlformats.org/officeDocument/2006/relationships/customXml" Target="../ink/ink1704.xml"/><Relationship Id="rId382" Type="http://schemas.openxmlformats.org/officeDocument/2006/relationships/image" Target="../media/image1378.png"/><Relationship Id="rId16" Type="http://schemas.openxmlformats.org/officeDocument/2006/relationships/customXml" Target="../ink/ink1574.xml"/><Relationship Id="rId284" Type="http://schemas.openxmlformats.org/officeDocument/2006/relationships/image" Target="NULL"/><Relationship Id="rId319" Type="http://schemas.openxmlformats.org/officeDocument/2006/relationships/customXml" Target="../ink/ink1683.xml"/><Relationship Id="rId37" Type="http://schemas.openxmlformats.org/officeDocument/2006/relationships/image" Target="NULL"/><Relationship Id="rId58" Type="http://schemas.openxmlformats.org/officeDocument/2006/relationships/customXml" Target="../ink/ink1595.xml"/><Relationship Id="rId79" Type="http://schemas.openxmlformats.org/officeDocument/2006/relationships/customXml" Target="../ink/ink1606.xml"/><Relationship Id="rId102" Type="http://schemas.openxmlformats.org/officeDocument/2006/relationships/image" Target="NULL"/><Relationship Id="rId123" Type="http://schemas.openxmlformats.org/officeDocument/2006/relationships/customXml" Target="../ink/ink1628.xml"/><Relationship Id="rId144" Type="http://schemas.openxmlformats.org/officeDocument/2006/relationships/image" Target="NULL"/><Relationship Id="rId330" Type="http://schemas.openxmlformats.org/officeDocument/2006/relationships/image" Target="../media/image1352.png"/><Relationship Id="rId90" Type="http://schemas.openxmlformats.org/officeDocument/2006/relationships/image" Target="NULL"/><Relationship Id="rId165" Type="http://schemas.openxmlformats.org/officeDocument/2006/relationships/customXml" Target="../ink/ink1649.xml"/><Relationship Id="rId186" Type="http://schemas.openxmlformats.org/officeDocument/2006/relationships/image" Target="NULL"/><Relationship Id="rId351" Type="http://schemas.openxmlformats.org/officeDocument/2006/relationships/customXml" Target="../ink/ink1699.xml"/><Relationship Id="rId372" Type="http://schemas.openxmlformats.org/officeDocument/2006/relationships/image" Target="../media/image1373.png"/><Relationship Id="rId393" Type="http://schemas.openxmlformats.org/officeDocument/2006/relationships/customXml" Target="../ink/ink1720.xml"/><Relationship Id="rId274" Type="http://schemas.openxmlformats.org/officeDocument/2006/relationships/image" Target="NULL"/><Relationship Id="rId295" Type="http://schemas.openxmlformats.org/officeDocument/2006/relationships/customXml" Target="../ink/ink1671.xml"/><Relationship Id="rId309" Type="http://schemas.openxmlformats.org/officeDocument/2006/relationships/customXml" Target="../ink/ink1678.xml"/><Relationship Id="rId27" Type="http://schemas.openxmlformats.org/officeDocument/2006/relationships/image" Target="NULL"/><Relationship Id="rId48" Type="http://schemas.openxmlformats.org/officeDocument/2006/relationships/customXml" Target="../ink/ink1590.xml"/><Relationship Id="rId69" Type="http://schemas.openxmlformats.org/officeDocument/2006/relationships/image" Target="NULL"/><Relationship Id="rId113" Type="http://schemas.openxmlformats.org/officeDocument/2006/relationships/customXml" Target="../ink/ink1623.xml"/><Relationship Id="rId134" Type="http://schemas.openxmlformats.org/officeDocument/2006/relationships/image" Target="NULL"/><Relationship Id="rId320" Type="http://schemas.openxmlformats.org/officeDocument/2006/relationships/image" Target="NULL"/><Relationship Id="rId80" Type="http://schemas.openxmlformats.org/officeDocument/2006/relationships/image" Target="NULL"/><Relationship Id="rId155" Type="http://schemas.openxmlformats.org/officeDocument/2006/relationships/customXml" Target="../ink/ink1644.xml"/><Relationship Id="rId176" Type="http://schemas.openxmlformats.org/officeDocument/2006/relationships/image" Target="NULL"/><Relationship Id="rId341" Type="http://schemas.openxmlformats.org/officeDocument/2006/relationships/customXml" Target="../ink/ink1694.xml"/><Relationship Id="rId362" Type="http://schemas.openxmlformats.org/officeDocument/2006/relationships/image" Target="../media/image1368.png"/><Relationship Id="rId383" Type="http://schemas.openxmlformats.org/officeDocument/2006/relationships/customXml" Target="../ink/ink1715.xml"/><Relationship Id="rId285" Type="http://schemas.openxmlformats.org/officeDocument/2006/relationships/customXml" Target="../ink/ink1666.xml"/><Relationship Id="rId17" Type="http://schemas.openxmlformats.org/officeDocument/2006/relationships/image" Target="NULL"/><Relationship Id="rId38" Type="http://schemas.openxmlformats.org/officeDocument/2006/relationships/customXml" Target="../ink/ink1585.xml"/><Relationship Id="rId59" Type="http://schemas.openxmlformats.org/officeDocument/2006/relationships/image" Target="NULL"/><Relationship Id="rId103" Type="http://schemas.openxmlformats.org/officeDocument/2006/relationships/customXml" Target="../ink/ink1618.xml"/><Relationship Id="rId124" Type="http://schemas.openxmlformats.org/officeDocument/2006/relationships/image" Target="NULL"/><Relationship Id="rId310" Type="http://schemas.openxmlformats.org/officeDocument/2006/relationships/image" Target="NULL"/><Relationship Id="rId70" Type="http://schemas.openxmlformats.org/officeDocument/2006/relationships/customXml" Target="../ink/ink1601.xml"/><Relationship Id="rId91" Type="http://schemas.openxmlformats.org/officeDocument/2006/relationships/customXml" Target="../ink/ink1612.xml"/><Relationship Id="rId145" Type="http://schemas.openxmlformats.org/officeDocument/2006/relationships/customXml" Target="../ink/ink1639.xml"/><Relationship Id="rId166" Type="http://schemas.openxmlformats.org/officeDocument/2006/relationships/image" Target="NULL"/><Relationship Id="rId187" Type="http://schemas.openxmlformats.org/officeDocument/2006/relationships/customXml" Target="../ink/ink1659.xml"/><Relationship Id="rId331" Type="http://schemas.openxmlformats.org/officeDocument/2006/relationships/customXml" Target="../ink/ink1689.xml"/><Relationship Id="rId352" Type="http://schemas.openxmlformats.org/officeDocument/2006/relationships/image" Target="../media/image1363.png"/><Relationship Id="rId373" Type="http://schemas.openxmlformats.org/officeDocument/2006/relationships/customXml" Target="../ink/ink1710.xml"/><Relationship Id="rId394" Type="http://schemas.openxmlformats.org/officeDocument/2006/relationships/image" Target="../media/image1384.png"/><Relationship Id="rId1" Type="http://schemas.openxmlformats.org/officeDocument/2006/relationships/slideLayout" Target="../slideLayouts/slideLayout12.xml"/><Relationship Id="rId28" Type="http://schemas.openxmlformats.org/officeDocument/2006/relationships/customXml" Target="../ink/ink1580.xml"/><Relationship Id="rId49" Type="http://schemas.openxmlformats.org/officeDocument/2006/relationships/image" Target="NULL"/><Relationship Id="rId114" Type="http://schemas.openxmlformats.org/officeDocument/2006/relationships/image" Target="NULL"/><Relationship Id="rId275" Type="http://schemas.openxmlformats.org/officeDocument/2006/relationships/customXml" Target="../ink/ink1661.xml"/><Relationship Id="rId296" Type="http://schemas.openxmlformats.org/officeDocument/2006/relationships/image" Target="NULL"/><Relationship Id="rId300" Type="http://schemas.openxmlformats.org/officeDocument/2006/relationships/image" Target="NULL"/><Relationship Id="rId60" Type="http://schemas.openxmlformats.org/officeDocument/2006/relationships/customXml" Target="../ink/ink1596.xml"/><Relationship Id="rId81" Type="http://schemas.openxmlformats.org/officeDocument/2006/relationships/customXml" Target="../ink/ink1607.xml"/><Relationship Id="rId135" Type="http://schemas.openxmlformats.org/officeDocument/2006/relationships/customXml" Target="../ink/ink1634.xml"/><Relationship Id="rId156" Type="http://schemas.openxmlformats.org/officeDocument/2006/relationships/image" Target="NULL"/><Relationship Id="rId177" Type="http://schemas.openxmlformats.org/officeDocument/2006/relationships/customXml" Target="../ink/ink1655.xml"/><Relationship Id="rId321" Type="http://schemas.openxmlformats.org/officeDocument/2006/relationships/customXml" Target="../ink/ink1684.xml"/><Relationship Id="rId342" Type="http://schemas.openxmlformats.org/officeDocument/2006/relationships/image" Target="../media/image1358.png"/><Relationship Id="rId363" Type="http://schemas.openxmlformats.org/officeDocument/2006/relationships/customXml" Target="../ink/ink1705.xml"/><Relationship Id="rId384" Type="http://schemas.openxmlformats.org/officeDocument/2006/relationships/image" Target="../media/image1379.png"/><Relationship Id="rId18" Type="http://schemas.openxmlformats.org/officeDocument/2006/relationships/customXml" Target="../ink/ink1575.xml"/><Relationship Id="rId39" Type="http://schemas.openxmlformats.org/officeDocument/2006/relationships/image" Target="NULL"/><Relationship Id="rId286" Type="http://schemas.openxmlformats.org/officeDocument/2006/relationships/image" Target="NULL"/><Relationship Id="rId50" Type="http://schemas.openxmlformats.org/officeDocument/2006/relationships/customXml" Target="../ink/ink1591.xml"/><Relationship Id="rId104" Type="http://schemas.openxmlformats.org/officeDocument/2006/relationships/image" Target="NULL"/><Relationship Id="rId125" Type="http://schemas.openxmlformats.org/officeDocument/2006/relationships/customXml" Target="../ink/ink1629.xml"/><Relationship Id="rId146" Type="http://schemas.openxmlformats.org/officeDocument/2006/relationships/image" Target="NULL"/><Relationship Id="rId167" Type="http://schemas.openxmlformats.org/officeDocument/2006/relationships/customXml" Target="../ink/ink1650.xml"/><Relationship Id="rId311" Type="http://schemas.openxmlformats.org/officeDocument/2006/relationships/customXml" Target="../ink/ink1679.xml"/><Relationship Id="rId332" Type="http://schemas.openxmlformats.org/officeDocument/2006/relationships/image" Target="../media/image1353.png"/><Relationship Id="rId353" Type="http://schemas.openxmlformats.org/officeDocument/2006/relationships/customXml" Target="../ink/ink1700.xml"/><Relationship Id="rId374" Type="http://schemas.openxmlformats.org/officeDocument/2006/relationships/image" Target="../media/image1374.png"/><Relationship Id="rId395" Type="http://schemas.openxmlformats.org/officeDocument/2006/relationships/customXml" Target="../ink/ink1721.xml"/><Relationship Id="rId71" Type="http://schemas.openxmlformats.org/officeDocument/2006/relationships/customXml" Target="../ink/ink1602.xml"/><Relationship Id="rId92" Type="http://schemas.openxmlformats.org/officeDocument/2006/relationships/image" Target="NULL"/><Relationship Id="rId2" Type="http://schemas.openxmlformats.org/officeDocument/2006/relationships/customXml" Target="../ink/ink1567.xml"/><Relationship Id="rId29" Type="http://schemas.openxmlformats.org/officeDocument/2006/relationships/image" Target="NULL"/><Relationship Id="rId276" Type="http://schemas.openxmlformats.org/officeDocument/2006/relationships/image" Target="NULL"/><Relationship Id="rId297" Type="http://schemas.openxmlformats.org/officeDocument/2006/relationships/customXml" Target="../ink/ink1672.xml"/><Relationship Id="rId40" Type="http://schemas.openxmlformats.org/officeDocument/2006/relationships/customXml" Target="../ink/ink1586.xml"/><Relationship Id="rId115" Type="http://schemas.openxmlformats.org/officeDocument/2006/relationships/customXml" Target="../ink/ink1624.xml"/><Relationship Id="rId136" Type="http://schemas.openxmlformats.org/officeDocument/2006/relationships/image" Target="NULL"/><Relationship Id="rId157" Type="http://schemas.openxmlformats.org/officeDocument/2006/relationships/customXml" Target="../ink/ink1645.xml"/><Relationship Id="rId178" Type="http://schemas.openxmlformats.org/officeDocument/2006/relationships/image" Target="NULL"/><Relationship Id="rId301" Type="http://schemas.openxmlformats.org/officeDocument/2006/relationships/customXml" Target="../ink/ink1674.xml"/><Relationship Id="rId322" Type="http://schemas.openxmlformats.org/officeDocument/2006/relationships/image" Target="NULL"/><Relationship Id="rId343" Type="http://schemas.openxmlformats.org/officeDocument/2006/relationships/customXml" Target="../ink/ink1695.xml"/><Relationship Id="rId364" Type="http://schemas.openxmlformats.org/officeDocument/2006/relationships/image" Target="../media/image1369.png"/><Relationship Id="rId61" Type="http://schemas.openxmlformats.org/officeDocument/2006/relationships/image" Target="NULL"/><Relationship Id="rId82" Type="http://schemas.openxmlformats.org/officeDocument/2006/relationships/image" Target="NULL"/><Relationship Id="rId385" Type="http://schemas.openxmlformats.org/officeDocument/2006/relationships/customXml" Target="../ink/ink1716.xml"/><Relationship Id="rId19" Type="http://schemas.openxmlformats.org/officeDocument/2006/relationships/image" Target="NULL"/><Relationship Id="rId287" Type="http://schemas.openxmlformats.org/officeDocument/2006/relationships/customXml" Target="../ink/ink1667.xml"/><Relationship Id="rId30" Type="http://schemas.openxmlformats.org/officeDocument/2006/relationships/customXml" Target="../ink/ink1581.xml"/><Relationship Id="rId105" Type="http://schemas.openxmlformats.org/officeDocument/2006/relationships/customXml" Target="../ink/ink1619.xml"/><Relationship Id="rId126" Type="http://schemas.openxmlformats.org/officeDocument/2006/relationships/image" Target="NULL"/><Relationship Id="rId147" Type="http://schemas.openxmlformats.org/officeDocument/2006/relationships/customXml" Target="../ink/ink1640.xml"/><Relationship Id="rId168" Type="http://schemas.openxmlformats.org/officeDocument/2006/relationships/image" Target="NULL"/><Relationship Id="rId312" Type="http://schemas.openxmlformats.org/officeDocument/2006/relationships/image" Target="NULL"/><Relationship Id="rId333" Type="http://schemas.openxmlformats.org/officeDocument/2006/relationships/customXml" Target="../ink/ink1690.xml"/><Relationship Id="rId354" Type="http://schemas.openxmlformats.org/officeDocument/2006/relationships/image" Target="../media/image1364.png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customXml" Target="../ink/ink1613.xml"/><Relationship Id="rId375" Type="http://schemas.openxmlformats.org/officeDocument/2006/relationships/customXml" Target="../ink/ink1711.xml"/><Relationship Id="rId396" Type="http://schemas.openxmlformats.org/officeDocument/2006/relationships/image" Target="../media/image1385.png"/><Relationship Id="rId3" Type="http://schemas.openxmlformats.org/officeDocument/2006/relationships/image" Target="NULL"/><Relationship Id="rId277" Type="http://schemas.openxmlformats.org/officeDocument/2006/relationships/customXml" Target="../ink/ink1662.xml"/><Relationship Id="rId298" Type="http://schemas.openxmlformats.org/officeDocument/2006/relationships/image" Target="NULL"/><Relationship Id="rId400" Type="http://schemas.openxmlformats.org/officeDocument/2006/relationships/image" Target="../media/image1387.png"/><Relationship Id="rId116" Type="http://schemas.openxmlformats.org/officeDocument/2006/relationships/image" Target="NULL"/><Relationship Id="rId137" Type="http://schemas.openxmlformats.org/officeDocument/2006/relationships/customXml" Target="../ink/ink1635.xml"/><Relationship Id="rId158" Type="http://schemas.openxmlformats.org/officeDocument/2006/relationships/image" Target="NULL"/><Relationship Id="rId302" Type="http://schemas.openxmlformats.org/officeDocument/2006/relationships/image" Target="NULL"/><Relationship Id="rId323" Type="http://schemas.openxmlformats.org/officeDocument/2006/relationships/customXml" Target="../ink/ink1685.xml"/><Relationship Id="rId344" Type="http://schemas.openxmlformats.org/officeDocument/2006/relationships/image" Target="../media/image1359.png"/><Relationship Id="rId20" Type="http://schemas.openxmlformats.org/officeDocument/2006/relationships/customXml" Target="../ink/ink1576.xml"/><Relationship Id="rId41" Type="http://schemas.openxmlformats.org/officeDocument/2006/relationships/image" Target="NULL"/><Relationship Id="rId62" Type="http://schemas.openxmlformats.org/officeDocument/2006/relationships/customXml" Target="../ink/ink1597.xml"/><Relationship Id="rId83" Type="http://schemas.openxmlformats.org/officeDocument/2006/relationships/customXml" Target="../ink/ink1608.xml"/><Relationship Id="rId179" Type="http://schemas.openxmlformats.org/officeDocument/2006/relationships/customXml" Target="../ink/ink1656.xml"/><Relationship Id="rId365" Type="http://schemas.openxmlformats.org/officeDocument/2006/relationships/customXml" Target="../ink/ink1706.xml"/><Relationship Id="rId386" Type="http://schemas.openxmlformats.org/officeDocument/2006/relationships/image" Target="../media/image1380.png"/><Relationship Id="rId288" Type="http://schemas.openxmlformats.org/officeDocument/2006/relationships/image" Target="NULL"/><Relationship Id="rId106" Type="http://schemas.openxmlformats.org/officeDocument/2006/relationships/image" Target="NULL"/><Relationship Id="rId127" Type="http://schemas.openxmlformats.org/officeDocument/2006/relationships/customXml" Target="../ink/ink1630.xml"/><Relationship Id="rId313" Type="http://schemas.openxmlformats.org/officeDocument/2006/relationships/customXml" Target="../ink/ink1680.xml"/><Relationship Id="rId10" Type="http://schemas.openxmlformats.org/officeDocument/2006/relationships/customXml" Target="../ink/ink1571.xml"/><Relationship Id="rId31" Type="http://schemas.openxmlformats.org/officeDocument/2006/relationships/image" Target="NULL"/><Relationship Id="rId52" Type="http://schemas.openxmlformats.org/officeDocument/2006/relationships/customXml" Target="../ink/ink1592.xml"/><Relationship Id="rId73" Type="http://schemas.openxmlformats.org/officeDocument/2006/relationships/customXml" Target="../ink/ink1603.xml"/><Relationship Id="rId94" Type="http://schemas.openxmlformats.org/officeDocument/2006/relationships/image" Target="NULL"/><Relationship Id="rId148" Type="http://schemas.openxmlformats.org/officeDocument/2006/relationships/image" Target="NULL"/><Relationship Id="rId169" Type="http://schemas.openxmlformats.org/officeDocument/2006/relationships/customXml" Target="../ink/ink1651.xml"/><Relationship Id="rId334" Type="http://schemas.openxmlformats.org/officeDocument/2006/relationships/image" Target="../media/image1354.png"/><Relationship Id="rId355" Type="http://schemas.openxmlformats.org/officeDocument/2006/relationships/customXml" Target="../ink/ink1701.xml"/><Relationship Id="rId376" Type="http://schemas.openxmlformats.org/officeDocument/2006/relationships/image" Target="../media/image1375.png"/><Relationship Id="rId397" Type="http://schemas.openxmlformats.org/officeDocument/2006/relationships/customXml" Target="../ink/ink1722.xml"/><Relationship Id="rId4" Type="http://schemas.openxmlformats.org/officeDocument/2006/relationships/customXml" Target="../ink/ink1568.xml"/><Relationship Id="rId180" Type="http://schemas.openxmlformats.org/officeDocument/2006/relationships/image" Target="NULL"/><Relationship Id="rId278" Type="http://schemas.openxmlformats.org/officeDocument/2006/relationships/image" Target="NULL"/><Relationship Id="rId401" Type="http://schemas.openxmlformats.org/officeDocument/2006/relationships/customXml" Target="../ink/ink1724.xml"/><Relationship Id="rId303" Type="http://schemas.openxmlformats.org/officeDocument/2006/relationships/customXml" Target="../ink/ink1675.xml"/><Relationship Id="rId42" Type="http://schemas.openxmlformats.org/officeDocument/2006/relationships/customXml" Target="../ink/ink1587.xml"/><Relationship Id="rId84" Type="http://schemas.openxmlformats.org/officeDocument/2006/relationships/image" Target="NULL"/><Relationship Id="rId138" Type="http://schemas.openxmlformats.org/officeDocument/2006/relationships/image" Target="NULL"/><Relationship Id="rId345" Type="http://schemas.openxmlformats.org/officeDocument/2006/relationships/customXml" Target="../ink/ink1696.xml"/><Relationship Id="rId387" Type="http://schemas.openxmlformats.org/officeDocument/2006/relationships/customXml" Target="../ink/ink1717.xml"/><Relationship Id="rId107" Type="http://schemas.openxmlformats.org/officeDocument/2006/relationships/customXml" Target="../ink/ink1620.xml"/><Relationship Id="rId289" Type="http://schemas.openxmlformats.org/officeDocument/2006/relationships/customXml" Target="../ink/ink1668.xm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customXml" Target="../ink/ink1641.xml"/><Relationship Id="rId314" Type="http://schemas.openxmlformats.org/officeDocument/2006/relationships/image" Target="NULL"/><Relationship Id="rId356" Type="http://schemas.openxmlformats.org/officeDocument/2006/relationships/image" Target="../media/image1365.png"/><Relationship Id="rId398" Type="http://schemas.openxmlformats.org/officeDocument/2006/relationships/image" Target="../media/image1386.png"/><Relationship Id="rId95" Type="http://schemas.openxmlformats.org/officeDocument/2006/relationships/customXml" Target="../ink/ink1614.xml"/><Relationship Id="rId160" Type="http://schemas.openxmlformats.org/officeDocument/2006/relationships/image" Target="NULL"/><Relationship Id="rId22" Type="http://schemas.openxmlformats.org/officeDocument/2006/relationships/customXml" Target="../ink/ink1577.xml"/><Relationship Id="rId64" Type="http://schemas.openxmlformats.org/officeDocument/2006/relationships/customXml" Target="../ink/ink1598.xml"/><Relationship Id="rId118" Type="http://schemas.openxmlformats.org/officeDocument/2006/relationships/image" Target="NULL"/><Relationship Id="rId325" Type="http://schemas.openxmlformats.org/officeDocument/2006/relationships/customXml" Target="../ink/ink1686.xml"/><Relationship Id="rId367" Type="http://schemas.openxmlformats.org/officeDocument/2006/relationships/customXml" Target="../ink/ink1707.xml"/><Relationship Id="rId171" Type="http://schemas.openxmlformats.org/officeDocument/2006/relationships/customXml" Target="../ink/ink1652.xml"/><Relationship Id="rId33" Type="http://schemas.openxmlformats.org/officeDocument/2006/relationships/image" Target="NULL"/><Relationship Id="rId129" Type="http://schemas.openxmlformats.org/officeDocument/2006/relationships/customXml" Target="../ink/ink1631.xml"/><Relationship Id="rId280" Type="http://schemas.openxmlformats.org/officeDocument/2006/relationships/image" Target="NULL"/><Relationship Id="rId336" Type="http://schemas.openxmlformats.org/officeDocument/2006/relationships/image" Target="../media/image1355.png"/><Relationship Id="rId75" Type="http://schemas.openxmlformats.org/officeDocument/2006/relationships/customXml" Target="../ink/ink1604.xml"/><Relationship Id="rId140" Type="http://schemas.openxmlformats.org/officeDocument/2006/relationships/image" Target="NULL"/><Relationship Id="rId182" Type="http://schemas.openxmlformats.org/officeDocument/2006/relationships/image" Target="../media/image1351.png"/><Relationship Id="rId378" Type="http://schemas.openxmlformats.org/officeDocument/2006/relationships/image" Target="../media/image1376.png"/><Relationship Id="rId403" Type="http://schemas.openxmlformats.org/officeDocument/2006/relationships/customXml" Target="../ink/ink1725.xml"/><Relationship Id="rId6" Type="http://schemas.openxmlformats.org/officeDocument/2006/relationships/customXml" Target="../ink/ink1569.xml"/><Relationship Id="rId291" Type="http://schemas.openxmlformats.org/officeDocument/2006/relationships/customXml" Target="../ink/ink1669.xml"/><Relationship Id="rId305" Type="http://schemas.openxmlformats.org/officeDocument/2006/relationships/customXml" Target="../ink/ink1676.xml"/><Relationship Id="rId347" Type="http://schemas.openxmlformats.org/officeDocument/2006/relationships/customXml" Target="../ink/ink1697.xml"/><Relationship Id="rId44" Type="http://schemas.openxmlformats.org/officeDocument/2006/relationships/customXml" Target="../ink/ink1588.xml"/><Relationship Id="rId86" Type="http://schemas.openxmlformats.org/officeDocument/2006/relationships/image" Target="NULL"/><Relationship Id="rId151" Type="http://schemas.openxmlformats.org/officeDocument/2006/relationships/customXml" Target="../ink/ink1642.xml"/><Relationship Id="rId389" Type="http://schemas.openxmlformats.org/officeDocument/2006/relationships/customXml" Target="../ink/ink171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747.xml"/><Relationship Id="rId63" Type="http://schemas.openxmlformats.org/officeDocument/2006/relationships/image" Target="../media/image1421.png"/><Relationship Id="rId84" Type="http://schemas.openxmlformats.org/officeDocument/2006/relationships/customXml" Target="../ink/ink1768.xml"/><Relationship Id="rId138" Type="http://schemas.openxmlformats.org/officeDocument/2006/relationships/customXml" Target="../ink/ink1795.xml"/><Relationship Id="rId159" Type="http://schemas.openxmlformats.org/officeDocument/2006/relationships/image" Target="../media/image1469.png"/><Relationship Id="rId170" Type="http://schemas.openxmlformats.org/officeDocument/2006/relationships/customXml" Target="../ink/ink1811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226" Type="http://schemas.openxmlformats.org/officeDocument/2006/relationships/customXml" Target="../ink/ink1839.xml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742.xml"/><Relationship Id="rId53" Type="http://schemas.openxmlformats.org/officeDocument/2006/relationships/image" Target="../media/image1416.png"/><Relationship Id="rId74" Type="http://schemas.openxmlformats.org/officeDocument/2006/relationships/customXml" Target="../ink/ink1763.xml"/><Relationship Id="rId128" Type="http://schemas.openxmlformats.org/officeDocument/2006/relationships/customXml" Target="../ink/ink1790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806.xml"/><Relationship Id="rId181" Type="http://schemas.openxmlformats.org/officeDocument/2006/relationships/image" Target="../media/image1480.png"/><Relationship Id="rId216" Type="http://schemas.openxmlformats.org/officeDocument/2006/relationships/customXml" Target="../ink/ink1834.xml"/><Relationship Id="rId22" Type="http://schemas.openxmlformats.org/officeDocument/2006/relationships/customXml" Target="../ink/ink1737.xml"/><Relationship Id="rId43" Type="http://schemas.openxmlformats.org/officeDocument/2006/relationships/image" Target="../media/image1411.png"/><Relationship Id="rId64" Type="http://schemas.openxmlformats.org/officeDocument/2006/relationships/customXml" Target="../ink/ink1758.xml"/><Relationship Id="rId118" Type="http://schemas.openxmlformats.org/officeDocument/2006/relationships/customXml" Target="../ink/ink1785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801.xml"/><Relationship Id="rId171" Type="http://schemas.openxmlformats.org/officeDocument/2006/relationships/image" Target="../media/image1475.png"/><Relationship Id="rId192" Type="http://schemas.openxmlformats.org/officeDocument/2006/relationships/customXml" Target="../ink/ink1822.xml"/><Relationship Id="rId206" Type="http://schemas.openxmlformats.org/officeDocument/2006/relationships/customXml" Target="../ink/ink1829.xml"/><Relationship Id="rId227" Type="http://schemas.openxmlformats.org/officeDocument/2006/relationships/image" Target="../media/image1503.png"/><Relationship Id="rId12" Type="http://schemas.openxmlformats.org/officeDocument/2006/relationships/customXml" Target="../ink/ink1732.xml"/><Relationship Id="rId33" Type="http://schemas.openxmlformats.org/officeDocument/2006/relationships/image" Target="../media/image1406.png"/><Relationship Id="rId108" Type="http://schemas.openxmlformats.org/officeDocument/2006/relationships/customXml" Target="../ink/ink1780.xml"/><Relationship Id="rId129" Type="http://schemas.openxmlformats.org/officeDocument/2006/relationships/image" Target="../media/image1454.png"/><Relationship Id="rId54" Type="http://schemas.openxmlformats.org/officeDocument/2006/relationships/customXml" Target="../ink/ink1753.xml"/><Relationship Id="rId75" Type="http://schemas.openxmlformats.org/officeDocument/2006/relationships/image" Target="../media/image1427.png"/><Relationship Id="rId96" Type="http://schemas.openxmlformats.org/officeDocument/2006/relationships/customXml" Target="../ink/ink1774.xml"/><Relationship Id="rId140" Type="http://schemas.openxmlformats.org/officeDocument/2006/relationships/customXml" Target="../ink/ink1796.xml"/><Relationship Id="rId161" Type="http://schemas.openxmlformats.org/officeDocument/2006/relationships/image" Target="../media/image1470.png"/><Relationship Id="rId182" Type="http://schemas.openxmlformats.org/officeDocument/2006/relationships/customXml" Target="../ink/ink1817.xml"/><Relationship Id="rId217" Type="http://schemas.openxmlformats.org/officeDocument/2006/relationships/image" Target="../media/image1498.png"/><Relationship Id="rId6" Type="http://schemas.openxmlformats.org/officeDocument/2006/relationships/customXml" Target="../ink/ink1729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748.xml"/><Relationship Id="rId65" Type="http://schemas.openxmlformats.org/officeDocument/2006/relationships/image" Target="../media/image1422.png"/><Relationship Id="rId86" Type="http://schemas.openxmlformats.org/officeDocument/2006/relationships/customXml" Target="../ink/ink1769.xml"/><Relationship Id="rId130" Type="http://schemas.openxmlformats.org/officeDocument/2006/relationships/customXml" Target="../ink/ink1791.xml"/><Relationship Id="rId151" Type="http://schemas.openxmlformats.org/officeDocument/2006/relationships/image" Target="../media/image1465.png"/><Relationship Id="rId172" Type="http://schemas.openxmlformats.org/officeDocument/2006/relationships/customXml" Target="../ink/ink1812.xml"/><Relationship Id="rId193" Type="http://schemas.openxmlformats.org/officeDocument/2006/relationships/image" Target="../media/image1486.png"/><Relationship Id="rId207" Type="http://schemas.openxmlformats.org/officeDocument/2006/relationships/image" Target="../media/image1493.png"/><Relationship Id="rId228" Type="http://schemas.openxmlformats.org/officeDocument/2006/relationships/customXml" Target="../ink/ink1840.xml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743.xml"/><Relationship Id="rId55" Type="http://schemas.openxmlformats.org/officeDocument/2006/relationships/image" Target="../media/image1417.png"/><Relationship Id="rId76" Type="http://schemas.openxmlformats.org/officeDocument/2006/relationships/customXml" Target="../ink/ink1764.xml"/><Relationship Id="rId97" Type="http://schemas.openxmlformats.org/officeDocument/2006/relationships/image" Target="../media/image1438.png"/><Relationship Id="rId120" Type="http://schemas.openxmlformats.org/officeDocument/2006/relationships/customXml" Target="../ink/ink1786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807.xml"/><Relationship Id="rId183" Type="http://schemas.openxmlformats.org/officeDocument/2006/relationships/image" Target="../media/image1481.png"/><Relationship Id="rId218" Type="http://schemas.openxmlformats.org/officeDocument/2006/relationships/customXml" Target="../ink/ink1835.xml"/><Relationship Id="rId24" Type="http://schemas.openxmlformats.org/officeDocument/2006/relationships/customXml" Target="../ink/ink1738.xml"/><Relationship Id="rId45" Type="http://schemas.openxmlformats.org/officeDocument/2006/relationships/image" Target="../media/image1412.png"/><Relationship Id="rId66" Type="http://schemas.openxmlformats.org/officeDocument/2006/relationships/customXml" Target="../ink/ink1759.xml"/><Relationship Id="rId87" Type="http://schemas.openxmlformats.org/officeDocument/2006/relationships/image" Target="../media/image1433.png"/><Relationship Id="rId110" Type="http://schemas.openxmlformats.org/officeDocument/2006/relationships/customXml" Target="../ink/ink1781.xml"/><Relationship Id="rId131" Type="http://schemas.openxmlformats.org/officeDocument/2006/relationships/image" Target="../media/image1455.png"/><Relationship Id="rId152" Type="http://schemas.openxmlformats.org/officeDocument/2006/relationships/customXml" Target="../ink/ink1802.xml"/><Relationship Id="rId173" Type="http://schemas.openxmlformats.org/officeDocument/2006/relationships/image" Target="../media/image1476.png"/><Relationship Id="rId194" Type="http://schemas.openxmlformats.org/officeDocument/2006/relationships/customXml" Target="../ink/ink1823.xml"/><Relationship Id="rId208" Type="http://schemas.openxmlformats.org/officeDocument/2006/relationships/customXml" Target="../ink/ink1830.xml"/><Relationship Id="rId229" Type="http://schemas.openxmlformats.org/officeDocument/2006/relationships/image" Target="../media/image1504.png"/><Relationship Id="rId14" Type="http://schemas.openxmlformats.org/officeDocument/2006/relationships/customXml" Target="../ink/ink1733.xml"/><Relationship Id="rId35" Type="http://schemas.openxmlformats.org/officeDocument/2006/relationships/image" Target="../media/image1407.png"/><Relationship Id="rId56" Type="http://schemas.openxmlformats.org/officeDocument/2006/relationships/customXml" Target="../ink/ink1754.xml"/><Relationship Id="rId77" Type="http://schemas.openxmlformats.org/officeDocument/2006/relationships/image" Target="../media/image1428.png"/><Relationship Id="rId100" Type="http://schemas.openxmlformats.org/officeDocument/2006/relationships/customXml" Target="../ink/ink1776.xml"/><Relationship Id="rId8" Type="http://schemas.openxmlformats.org/officeDocument/2006/relationships/customXml" Target="../ink/ink1730.xml"/><Relationship Id="rId98" Type="http://schemas.openxmlformats.org/officeDocument/2006/relationships/customXml" Target="../ink/ink1775.xml"/><Relationship Id="rId121" Type="http://schemas.openxmlformats.org/officeDocument/2006/relationships/image" Target="../media/image1450.png"/><Relationship Id="rId142" Type="http://schemas.openxmlformats.org/officeDocument/2006/relationships/customXml" Target="../ink/ink1797.xml"/><Relationship Id="rId163" Type="http://schemas.openxmlformats.org/officeDocument/2006/relationships/image" Target="../media/image1471.png"/><Relationship Id="rId184" Type="http://schemas.openxmlformats.org/officeDocument/2006/relationships/customXml" Target="../ink/ink1818.xml"/><Relationship Id="rId219" Type="http://schemas.openxmlformats.org/officeDocument/2006/relationships/image" Target="../media/image1499.png"/><Relationship Id="rId25" Type="http://schemas.openxmlformats.org/officeDocument/2006/relationships/image" Target="../media/image1402.png"/><Relationship Id="rId46" Type="http://schemas.openxmlformats.org/officeDocument/2006/relationships/customXml" Target="../ink/ink1749.xml"/><Relationship Id="rId67" Type="http://schemas.openxmlformats.org/officeDocument/2006/relationships/image" Target="../media/image1423.png"/><Relationship Id="rId116" Type="http://schemas.openxmlformats.org/officeDocument/2006/relationships/customXml" Target="../ink/ink1784.xml"/><Relationship Id="rId137" Type="http://schemas.openxmlformats.org/officeDocument/2006/relationships/image" Target="../media/image1458.png"/><Relationship Id="rId158" Type="http://schemas.openxmlformats.org/officeDocument/2006/relationships/customXml" Target="../ink/ink1805.xml"/><Relationship Id="rId20" Type="http://schemas.openxmlformats.org/officeDocument/2006/relationships/customXml" Target="../ink/ink1736.xml"/><Relationship Id="rId41" Type="http://schemas.openxmlformats.org/officeDocument/2006/relationships/image" Target="../media/image1410.png"/><Relationship Id="rId62" Type="http://schemas.openxmlformats.org/officeDocument/2006/relationships/customXml" Target="../ink/ink1757.xml"/><Relationship Id="rId83" Type="http://schemas.openxmlformats.org/officeDocument/2006/relationships/image" Target="../media/image1431.png"/><Relationship Id="rId88" Type="http://schemas.openxmlformats.org/officeDocument/2006/relationships/customXml" Target="../ink/ink1770.xml"/><Relationship Id="rId111" Type="http://schemas.openxmlformats.org/officeDocument/2006/relationships/image" Target="../media/image1445.png"/><Relationship Id="rId132" Type="http://schemas.openxmlformats.org/officeDocument/2006/relationships/customXml" Target="../ink/ink1792.xml"/><Relationship Id="rId153" Type="http://schemas.openxmlformats.org/officeDocument/2006/relationships/image" Target="../media/image1466.png"/><Relationship Id="rId174" Type="http://schemas.openxmlformats.org/officeDocument/2006/relationships/customXml" Target="../ink/ink1813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209" Type="http://schemas.openxmlformats.org/officeDocument/2006/relationships/image" Target="../media/image1494.png"/><Relationship Id="rId190" Type="http://schemas.openxmlformats.org/officeDocument/2006/relationships/customXml" Target="../ink/ink1821.xml"/><Relationship Id="rId204" Type="http://schemas.openxmlformats.org/officeDocument/2006/relationships/customXml" Target="../ink/ink1828.xml"/><Relationship Id="rId220" Type="http://schemas.openxmlformats.org/officeDocument/2006/relationships/customXml" Target="../ink/ink1836.xml"/><Relationship Id="rId225" Type="http://schemas.openxmlformats.org/officeDocument/2006/relationships/image" Target="../media/image1502.png"/><Relationship Id="rId15" Type="http://schemas.openxmlformats.org/officeDocument/2006/relationships/image" Target="../media/image1397.png"/><Relationship Id="rId36" Type="http://schemas.openxmlformats.org/officeDocument/2006/relationships/customXml" Target="../ink/ink1744.xml"/><Relationship Id="rId57" Type="http://schemas.openxmlformats.org/officeDocument/2006/relationships/image" Target="../media/image1418.png"/><Relationship Id="rId106" Type="http://schemas.openxmlformats.org/officeDocument/2006/relationships/customXml" Target="../ink/ink1779.xml"/><Relationship Id="rId127" Type="http://schemas.openxmlformats.org/officeDocument/2006/relationships/image" Target="../media/image1453.png"/><Relationship Id="rId10" Type="http://schemas.openxmlformats.org/officeDocument/2006/relationships/customXml" Target="../ink/ink1731.xml"/><Relationship Id="rId31" Type="http://schemas.openxmlformats.org/officeDocument/2006/relationships/image" Target="../media/image1405.png"/><Relationship Id="rId52" Type="http://schemas.openxmlformats.org/officeDocument/2006/relationships/customXml" Target="../ink/ink1752.xml"/><Relationship Id="rId73" Type="http://schemas.openxmlformats.org/officeDocument/2006/relationships/image" Target="../media/image1426.png"/><Relationship Id="rId78" Type="http://schemas.openxmlformats.org/officeDocument/2006/relationships/customXml" Target="../ink/ink1765.xml"/><Relationship Id="rId94" Type="http://schemas.openxmlformats.org/officeDocument/2006/relationships/customXml" Target="../ink/ink1773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787.xml"/><Relationship Id="rId143" Type="http://schemas.openxmlformats.org/officeDocument/2006/relationships/image" Target="../media/image1461.png"/><Relationship Id="rId148" Type="http://schemas.openxmlformats.org/officeDocument/2006/relationships/customXml" Target="../ink/ink1800.xml"/><Relationship Id="rId164" Type="http://schemas.openxmlformats.org/officeDocument/2006/relationships/customXml" Target="../ink/ink1808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728.xml"/><Relationship Id="rId9" Type="http://schemas.openxmlformats.org/officeDocument/2006/relationships/image" Target="../media/image1394.png"/><Relationship Id="rId180" Type="http://schemas.openxmlformats.org/officeDocument/2006/relationships/customXml" Target="../ink/ink1816.xml"/><Relationship Id="rId210" Type="http://schemas.openxmlformats.org/officeDocument/2006/relationships/customXml" Target="../ink/ink1831.xml"/><Relationship Id="rId215" Type="http://schemas.openxmlformats.org/officeDocument/2006/relationships/image" Target="../media/image1497.png"/><Relationship Id="rId26" Type="http://schemas.openxmlformats.org/officeDocument/2006/relationships/customXml" Target="../ink/ink1739.xml"/><Relationship Id="rId47" Type="http://schemas.openxmlformats.org/officeDocument/2006/relationships/image" Target="../media/image1413.png"/><Relationship Id="rId68" Type="http://schemas.openxmlformats.org/officeDocument/2006/relationships/customXml" Target="../ink/ink1760.xml"/><Relationship Id="rId89" Type="http://schemas.openxmlformats.org/officeDocument/2006/relationships/image" Target="../media/image1434.png"/><Relationship Id="rId112" Type="http://schemas.openxmlformats.org/officeDocument/2006/relationships/customXml" Target="../ink/ink1782.xml"/><Relationship Id="rId133" Type="http://schemas.openxmlformats.org/officeDocument/2006/relationships/image" Target="../media/image1456.png"/><Relationship Id="rId154" Type="http://schemas.openxmlformats.org/officeDocument/2006/relationships/customXml" Target="../ink/ink1803.xml"/><Relationship Id="rId175" Type="http://schemas.openxmlformats.org/officeDocument/2006/relationships/image" Target="../media/image1477.png"/><Relationship Id="rId196" Type="http://schemas.openxmlformats.org/officeDocument/2006/relationships/customXml" Target="../ink/ink1824.xml"/><Relationship Id="rId200" Type="http://schemas.openxmlformats.org/officeDocument/2006/relationships/customXml" Target="../ink/ink1826.xml"/><Relationship Id="rId16" Type="http://schemas.openxmlformats.org/officeDocument/2006/relationships/customXml" Target="../ink/ink1734.xml"/><Relationship Id="rId221" Type="http://schemas.openxmlformats.org/officeDocument/2006/relationships/image" Target="../media/image1500.png"/><Relationship Id="rId37" Type="http://schemas.openxmlformats.org/officeDocument/2006/relationships/image" Target="../media/image1408.png"/><Relationship Id="rId58" Type="http://schemas.openxmlformats.org/officeDocument/2006/relationships/customXml" Target="../ink/ink1755.xml"/><Relationship Id="rId79" Type="http://schemas.openxmlformats.org/officeDocument/2006/relationships/image" Target="../media/image1429.png"/><Relationship Id="rId102" Type="http://schemas.openxmlformats.org/officeDocument/2006/relationships/customXml" Target="../ink/ink1777.xml"/><Relationship Id="rId123" Type="http://schemas.openxmlformats.org/officeDocument/2006/relationships/image" Target="../media/image1451.png"/><Relationship Id="rId144" Type="http://schemas.openxmlformats.org/officeDocument/2006/relationships/customXml" Target="../ink/ink1798.xml"/><Relationship Id="rId90" Type="http://schemas.openxmlformats.org/officeDocument/2006/relationships/customXml" Target="../ink/ink1771.xml"/><Relationship Id="rId165" Type="http://schemas.openxmlformats.org/officeDocument/2006/relationships/image" Target="../media/image1472.png"/><Relationship Id="rId186" Type="http://schemas.openxmlformats.org/officeDocument/2006/relationships/customXml" Target="../ink/ink1819.xml"/><Relationship Id="rId211" Type="http://schemas.openxmlformats.org/officeDocument/2006/relationships/image" Target="../media/image1495.png"/><Relationship Id="rId27" Type="http://schemas.openxmlformats.org/officeDocument/2006/relationships/image" Target="../media/image1403.png"/><Relationship Id="rId48" Type="http://schemas.openxmlformats.org/officeDocument/2006/relationships/customXml" Target="../ink/ink1750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793.xml"/><Relationship Id="rId80" Type="http://schemas.openxmlformats.org/officeDocument/2006/relationships/customXml" Target="../ink/ink1766.xml"/><Relationship Id="rId155" Type="http://schemas.openxmlformats.org/officeDocument/2006/relationships/image" Target="../media/image1467.png"/><Relationship Id="rId176" Type="http://schemas.openxmlformats.org/officeDocument/2006/relationships/customXml" Target="../ink/ink1814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222" Type="http://schemas.openxmlformats.org/officeDocument/2006/relationships/customXml" Target="../ink/ink1837.xml"/><Relationship Id="rId17" Type="http://schemas.openxmlformats.org/officeDocument/2006/relationships/image" Target="../media/image1398.png"/><Relationship Id="rId38" Type="http://schemas.openxmlformats.org/officeDocument/2006/relationships/customXml" Target="../ink/ink1745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788.xml"/><Relationship Id="rId70" Type="http://schemas.openxmlformats.org/officeDocument/2006/relationships/customXml" Target="../ink/ink1761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809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832.xml"/><Relationship Id="rId28" Type="http://schemas.openxmlformats.org/officeDocument/2006/relationships/customXml" Target="../ink/ink1740.xml"/><Relationship Id="rId49" Type="http://schemas.openxmlformats.org/officeDocument/2006/relationships/image" Target="../media/image1414.png"/><Relationship Id="rId114" Type="http://schemas.openxmlformats.org/officeDocument/2006/relationships/customXml" Target="../ink/ink1783.xml"/><Relationship Id="rId60" Type="http://schemas.openxmlformats.org/officeDocument/2006/relationships/customXml" Target="../ink/ink1756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804.xml"/><Relationship Id="rId177" Type="http://schemas.openxmlformats.org/officeDocument/2006/relationships/image" Target="../media/image1478.png"/><Relationship Id="rId198" Type="http://schemas.openxmlformats.org/officeDocument/2006/relationships/customXml" Target="../ink/ink1825.xml"/><Relationship Id="rId202" Type="http://schemas.openxmlformats.org/officeDocument/2006/relationships/customXml" Target="../ink/ink1827.xml"/><Relationship Id="rId223" Type="http://schemas.openxmlformats.org/officeDocument/2006/relationships/image" Target="../media/image1501.png"/><Relationship Id="rId18" Type="http://schemas.openxmlformats.org/officeDocument/2006/relationships/customXml" Target="../ink/ink1735.xml"/><Relationship Id="rId39" Type="http://schemas.openxmlformats.org/officeDocument/2006/relationships/image" Target="../media/image1409.png"/><Relationship Id="rId50" Type="http://schemas.openxmlformats.org/officeDocument/2006/relationships/customXml" Target="../ink/ink1751.xml"/><Relationship Id="rId104" Type="http://schemas.openxmlformats.org/officeDocument/2006/relationships/customXml" Target="../ink/ink1778.xml"/><Relationship Id="rId125" Type="http://schemas.openxmlformats.org/officeDocument/2006/relationships/image" Target="../media/image1452.png"/><Relationship Id="rId146" Type="http://schemas.openxmlformats.org/officeDocument/2006/relationships/customXml" Target="../ink/ink1799.xml"/><Relationship Id="rId167" Type="http://schemas.openxmlformats.org/officeDocument/2006/relationships/image" Target="../media/image1473.png"/><Relationship Id="rId188" Type="http://schemas.openxmlformats.org/officeDocument/2006/relationships/customXml" Target="../ink/ink1820.xml"/><Relationship Id="rId71" Type="http://schemas.openxmlformats.org/officeDocument/2006/relationships/image" Target="../media/image1425.png"/><Relationship Id="rId92" Type="http://schemas.openxmlformats.org/officeDocument/2006/relationships/customXml" Target="../ink/ink1772.xml"/><Relationship Id="rId213" Type="http://schemas.openxmlformats.org/officeDocument/2006/relationships/image" Target="../media/image1496.png"/><Relationship Id="rId2" Type="http://schemas.openxmlformats.org/officeDocument/2006/relationships/customXml" Target="../ink/ink1727.xml"/><Relationship Id="rId29" Type="http://schemas.openxmlformats.org/officeDocument/2006/relationships/image" Target="../media/image1404.png"/><Relationship Id="rId40" Type="http://schemas.openxmlformats.org/officeDocument/2006/relationships/customXml" Target="../ink/ink1746.xml"/><Relationship Id="rId115" Type="http://schemas.openxmlformats.org/officeDocument/2006/relationships/image" Target="../media/image1447.png"/><Relationship Id="rId136" Type="http://schemas.openxmlformats.org/officeDocument/2006/relationships/customXml" Target="../ink/ink1794.xml"/><Relationship Id="rId157" Type="http://schemas.openxmlformats.org/officeDocument/2006/relationships/image" Target="../media/image1468.png"/><Relationship Id="rId178" Type="http://schemas.openxmlformats.org/officeDocument/2006/relationships/customXml" Target="../ink/ink1815.xml"/><Relationship Id="rId61" Type="http://schemas.openxmlformats.org/officeDocument/2006/relationships/image" Target="../media/image1420.png"/><Relationship Id="rId82" Type="http://schemas.openxmlformats.org/officeDocument/2006/relationships/customXml" Target="../ink/ink1767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224" Type="http://schemas.openxmlformats.org/officeDocument/2006/relationships/customXml" Target="../ink/ink1838.xml"/><Relationship Id="rId30" Type="http://schemas.openxmlformats.org/officeDocument/2006/relationships/customXml" Target="../ink/ink1741.xml"/><Relationship Id="rId105" Type="http://schemas.openxmlformats.org/officeDocument/2006/relationships/image" Target="../media/image1442.png"/><Relationship Id="rId126" Type="http://schemas.openxmlformats.org/officeDocument/2006/relationships/customXml" Target="../ink/ink1789.xml"/><Relationship Id="rId147" Type="http://schemas.openxmlformats.org/officeDocument/2006/relationships/image" Target="../media/image1463.png"/><Relationship Id="rId168" Type="http://schemas.openxmlformats.org/officeDocument/2006/relationships/customXml" Target="../ink/ink1810.xml"/><Relationship Id="rId51" Type="http://schemas.openxmlformats.org/officeDocument/2006/relationships/image" Target="../media/image1415.png"/><Relationship Id="rId72" Type="http://schemas.openxmlformats.org/officeDocument/2006/relationships/customXml" Target="../ink/ink1762.xml"/><Relationship Id="rId93" Type="http://schemas.openxmlformats.org/officeDocument/2006/relationships/image" Target="../media/image1436.png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14" Type="http://schemas.openxmlformats.org/officeDocument/2006/relationships/customXml" Target="../ink/ink183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5.xml"/><Relationship Id="rId42" Type="http://schemas.openxmlformats.org/officeDocument/2006/relationships/image" Target="../media/image27.png"/><Relationship Id="rId47" Type="http://schemas.openxmlformats.org/officeDocument/2006/relationships/customXml" Target="../ink/ink28.xml"/><Relationship Id="rId63" Type="http://schemas.openxmlformats.org/officeDocument/2006/relationships/customXml" Target="../ink/ink36.xml"/><Relationship Id="rId68" Type="http://schemas.openxmlformats.org/officeDocument/2006/relationships/image" Target="../media/image40.png"/><Relationship Id="rId16" Type="http://schemas.openxmlformats.org/officeDocument/2006/relationships/image" Target="../media/image14.png"/><Relationship Id="rId11" Type="http://schemas.openxmlformats.org/officeDocument/2006/relationships/customXml" Target="../ink/ink10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23.xml"/><Relationship Id="rId40" Type="http://schemas.openxmlformats.org/officeDocument/2006/relationships/image" Target="../media/image26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74" Type="http://schemas.openxmlformats.org/officeDocument/2006/relationships/image" Target="../media/image43.png"/><Relationship Id="rId5" Type="http://schemas.openxmlformats.org/officeDocument/2006/relationships/image" Target="../media/image12.emf"/><Relationship Id="rId61" Type="http://schemas.openxmlformats.org/officeDocument/2006/relationships/customXml" Target="../ink/ink35.xml"/><Relationship Id="rId19" Type="http://schemas.openxmlformats.org/officeDocument/2006/relationships/customXml" Target="../ink/ink1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8.xml"/><Relationship Id="rId30" Type="http://schemas.openxmlformats.org/officeDocument/2006/relationships/image" Target="../media/image21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9.xml"/><Relationship Id="rId77" Type="http://schemas.openxmlformats.org/officeDocument/2006/relationships/customXml" Target="../ink/ink43.xml"/><Relationship Id="rId8" Type="http://schemas.openxmlformats.org/officeDocument/2006/relationships/image" Target="../media/image10.png"/><Relationship Id="rId51" Type="http://schemas.openxmlformats.org/officeDocument/2006/relationships/customXml" Target="../ink/ink30.xml"/><Relationship Id="rId72" Type="http://schemas.openxmlformats.org/officeDocument/2006/relationships/image" Target="../media/image42.png"/><Relationship Id="rId3" Type="http://schemas.openxmlformats.org/officeDocument/2006/relationships/image" Target="../media/image10.emf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16.png"/><Relationship Id="rId41" Type="http://schemas.openxmlformats.org/officeDocument/2006/relationships/customXml" Target="../ink/ink25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11.png"/><Relationship Id="rId31" Type="http://schemas.openxmlformats.org/officeDocument/2006/relationships/customXml" Target="../ink/ink20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7.xml"/><Relationship Id="rId73" Type="http://schemas.openxmlformats.org/officeDocument/2006/relationships/customXml" Target="../ink/ink41.xml"/><Relationship Id="rId78" Type="http://schemas.openxmlformats.org/officeDocument/2006/relationships/image" Target="../media/image45.png"/><Relationship Id="rId4" Type="http://schemas.openxmlformats.org/officeDocument/2006/relationships/image" Target="../media/image11.emf"/><Relationship Id="rId9" Type="http://schemas.openxmlformats.org/officeDocument/2006/relationships/customXml" Target="../ink/ink9.xml"/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39" Type="http://schemas.openxmlformats.org/officeDocument/2006/relationships/customXml" Target="../ink/ink24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32.xml"/><Relationship Id="rId76" Type="http://schemas.openxmlformats.org/officeDocument/2006/relationships/image" Target="../media/image44.png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2" Type="http://schemas.openxmlformats.org/officeDocument/2006/relationships/image" Target="../media/image9.emf"/><Relationship Id="rId29" Type="http://schemas.openxmlformats.org/officeDocument/2006/relationships/customXml" Target="../ink/ink19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98.xml"/><Relationship Id="rId21" Type="http://schemas.openxmlformats.org/officeDocument/2006/relationships/image" Target="NULL"/><Relationship Id="rId42" Type="http://schemas.openxmlformats.org/officeDocument/2006/relationships/customXml" Target="../ink/ink1860.xml"/><Relationship Id="rId63" Type="http://schemas.openxmlformats.org/officeDocument/2006/relationships/image" Target="../media/image1167.png"/><Relationship Id="rId84" Type="http://schemas.openxmlformats.org/officeDocument/2006/relationships/customXml" Target="../ink/ink1881.xml"/><Relationship Id="rId138" Type="http://schemas.openxmlformats.org/officeDocument/2006/relationships/image" Target="../media/image1204.png"/><Relationship Id="rId159" Type="http://schemas.openxmlformats.org/officeDocument/2006/relationships/customXml" Target="../ink/ink1919.xml"/><Relationship Id="rId107" Type="http://schemas.openxmlformats.org/officeDocument/2006/relationships/image" Target="../media/image1189.png"/><Relationship Id="rId11" Type="http://schemas.openxmlformats.org/officeDocument/2006/relationships/image" Target="NULL"/><Relationship Id="rId32" Type="http://schemas.openxmlformats.org/officeDocument/2006/relationships/customXml" Target="../ink/ink1855.xml"/><Relationship Id="rId53" Type="http://schemas.openxmlformats.org/officeDocument/2006/relationships/image" Target="../media/image1162.png"/><Relationship Id="rId74" Type="http://schemas.openxmlformats.org/officeDocument/2006/relationships/customXml" Target="../ink/ink1876.xml"/><Relationship Id="rId128" Type="http://schemas.openxmlformats.org/officeDocument/2006/relationships/image" Target="../media/image1199.png"/><Relationship Id="rId149" Type="http://schemas.openxmlformats.org/officeDocument/2006/relationships/customXml" Target="../ink/ink1914.xml"/><Relationship Id="rId5" Type="http://schemas.openxmlformats.org/officeDocument/2006/relationships/image" Target="NULL"/><Relationship Id="rId95" Type="http://schemas.openxmlformats.org/officeDocument/2006/relationships/image" Target="../media/image1183.png"/><Relationship Id="rId160" Type="http://schemas.openxmlformats.org/officeDocument/2006/relationships/image" Target="../media/image1508.png"/><Relationship Id="rId22" Type="http://schemas.openxmlformats.org/officeDocument/2006/relationships/customXml" Target="../ink/ink1850.xml"/><Relationship Id="rId43" Type="http://schemas.openxmlformats.org/officeDocument/2006/relationships/image" Target="../media/image1157.png"/><Relationship Id="rId64" Type="http://schemas.openxmlformats.org/officeDocument/2006/relationships/customXml" Target="../ink/ink1871.xml"/><Relationship Id="rId118" Type="http://schemas.openxmlformats.org/officeDocument/2006/relationships/image" Target="../media/image1194.png"/><Relationship Id="rId139" Type="http://schemas.openxmlformats.org/officeDocument/2006/relationships/customXml" Target="../ink/ink1909.xml"/><Relationship Id="rId85" Type="http://schemas.openxmlformats.org/officeDocument/2006/relationships/image" Target="../media/image1178.png"/><Relationship Id="rId150" Type="http://schemas.openxmlformats.org/officeDocument/2006/relationships/image" Target="../media/image1210.png"/><Relationship Id="rId12" Type="http://schemas.openxmlformats.org/officeDocument/2006/relationships/customXml" Target="../ink/ink1846.xml"/><Relationship Id="rId17" Type="http://schemas.openxmlformats.org/officeDocument/2006/relationships/image" Target="../media/image1153.png"/><Relationship Id="rId33" Type="http://schemas.openxmlformats.org/officeDocument/2006/relationships/image" Target="NULL"/><Relationship Id="rId38" Type="http://schemas.openxmlformats.org/officeDocument/2006/relationships/customXml" Target="../ink/ink1858.xml"/><Relationship Id="rId59" Type="http://schemas.openxmlformats.org/officeDocument/2006/relationships/image" Target="../media/image1165.png"/><Relationship Id="rId103" Type="http://schemas.openxmlformats.org/officeDocument/2006/relationships/image" Target="../media/image1187.png"/><Relationship Id="rId108" Type="http://schemas.openxmlformats.org/officeDocument/2006/relationships/customXml" Target="../ink/ink1893.xml"/><Relationship Id="rId124" Type="http://schemas.openxmlformats.org/officeDocument/2006/relationships/image" Target="../media/image1197.png"/><Relationship Id="rId129" Type="http://schemas.openxmlformats.org/officeDocument/2006/relationships/customXml" Target="../ink/ink1904.xml"/><Relationship Id="rId54" Type="http://schemas.openxmlformats.org/officeDocument/2006/relationships/customXml" Target="../ink/ink1866.xml"/><Relationship Id="rId70" Type="http://schemas.openxmlformats.org/officeDocument/2006/relationships/customXml" Target="../ink/ink1874.xml"/><Relationship Id="rId75" Type="http://schemas.openxmlformats.org/officeDocument/2006/relationships/image" Target="../media/image1173.png"/><Relationship Id="rId91" Type="http://schemas.openxmlformats.org/officeDocument/2006/relationships/image" Target="../media/image1181.png"/><Relationship Id="rId96" Type="http://schemas.openxmlformats.org/officeDocument/2006/relationships/customXml" Target="../ink/ink1887.xml"/><Relationship Id="rId140" Type="http://schemas.openxmlformats.org/officeDocument/2006/relationships/image" Target="../media/image1205.png"/><Relationship Id="rId145" Type="http://schemas.openxmlformats.org/officeDocument/2006/relationships/customXml" Target="../ink/ink1912.xml"/><Relationship Id="rId161" Type="http://schemas.openxmlformats.org/officeDocument/2006/relationships/customXml" Target="../ink/ink1920.xml"/><Relationship Id="rId166" Type="http://schemas.openxmlformats.org/officeDocument/2006/relationships/image" Target="../media/image1511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43.xml"/><Relationship Id="rId23" Type="http://schemas.openxmlformats.org/officeDocument/2006/relationships/image" Target="NULL"/><Relationship Id="rId28" Type="http://schemas.openxmlformats.org/officeDocument/2006/relationships/customXml" Target="../ink/ink1853.xml"/><Relationship Id="rId49" Type="http://schemas.openxmlformats.org/officeDocument/2006/relationships/image" Target="../media/image1160.png"/><Relationship Id="rId114" Type="http://schemas.openxmlformats.org/officeDocument/2006/relationships/customXml" Target="../ink/ink1896.xml"/><Relationship Id="rId119" Type="http://schemas.openxmlformats.org/officeDocument/2006/relationships/customXml" Target="../ink/ink1899.xml"/><Relationship Id="rId44" Type="http://schemas.openxmlformats.org/officeDocument/2006/relationships/customXml" Target="../ink/ink1861.xml"/><Relationship Id="rId60" Type="http://schemas.openxmlformats.org/officeDocument/2006/relationships/customXml" Target="../ink/ink1869.xml"/><Relationship Id="rId65" Type="http://schemas.openxmlformats.org/officeDocument/2006/relationships/image" Target="../media/image1168.png"/><Relationship Id="rId81" Type="http://schemas.openxmlformats.org/officeDocument/2006/relationships/image" Target="../media/image1176.png"/><Relationship Id="rId86" Type="http://schemas.openxmlformats.org/officeDocument/2006/relationships/customXml" Target="../ink/ink1882.xml"/><Relationship Id="rId130" Type="http://schemas.openxmlformats.org/officeDocument/2006/relationships/image" Target="../media/image1200.png"/><Relationship Id="rId135" Type="http://schemas.openxmlformats.org/officeDocument/2006/relationships/customXml" Target="../ink/ink1907.xml"/><Relationship Id="rId151" Type="http://schemas.openxmlformats.org/officeDocument/2006/relationships/customXml" Target="../ink/ink1915.xml"/><Relationship Id="rId156" Type="http://schemas.openxmlformats.org/officeDocument/2006/relationships/image" Target="../media/image1506.png"/><Relationship Id="rId13" Type="http://schemas.openxmlformats.org/officeDocument/2006/relationships/image" Target="NULL"/><Relationship Id="rId18" Type="http://schemas.openxmlformats.org/officeDocument/2006/relationships/customXml" Target="../ink/ink1849.xml"/><Relationship Id="rId39" Type="http://schemas.openxmlformats.org/officeDocument/2006/relationships/image" Target="../media/image1155.png"/><Relationship Id="rId109" Type="http://schemas.openxmlformats.org/officeDocument/2006/relationships/image" Target="../media/image1190.png"/><Relationship Id="rId34" Type="http://schemas.openxmlformats.org/officeDocument/2006/relationships/customXml" Target="../ink/ink1856.xml"/><Relationship Id="rId50" Type="http://schemas.openxmlformats.org/officeDocument/2006/relationships/customXml" Target="../ink/ink1864.xml"/><Relationship Id="rId55" Type="http://schemas.openxmlformats.org/officeDocument/2006/relationships/image" Target="../media/image1163.png"/><Relationship Id="rId76" Type="http://schemas.openxmlformats.org/officeDocument/2006/relationships/customXml" Target="../ink/ink1877.xml"/><Relationship Id="rId97" Type="http://schemas.openxmlformats.org/officeDocument/2006/relationships/image" Target="../media/image1184.png"/><Relationship Id="rId104" Type="http://schemas.openxmlformats.org/officeDocument/2006/relationships/customXml" Target="../ink/ink1891.xml"/><Relationship Id="rId120" Type="http://schemas.openxmlformats.org/officeDocument/2006/relationships/image" Target="../media/image1195.png"/><Relationship Id="rId125" Type="http://schemas.openxmlformats.org/officeDocument/2006/relationships/customXml" Target="../ink/ink1902.xml"/><Relationship Id="rId141" Type="http://schemas.openxmlformats.org/officeDocument/2006/relationships/customXml" Target="../ink/ink1910.xml"/><Relationship Id="rId146" Type="http://schemas.openxmlformats.org/officeDocument/2006/relationships/image" Target="../media/image1208.png"/><Relationship Id="rId7" Type="http://schemas.openxmlformats.org/officeDocument/2006/relationships/image" Target="NULL"/><Relationship Id="rId71" Type="http://schemas.openxmlformats.org/officeDocument/2006/relationships/image" Target="../media/image1171.png"/><Relationship Id="rId92" Type="http://schemas.openxmlformats.org/officeDocument/2006/relationships/customXml" Target="../ink/ink1885.xml"/><Relationship Id="rId162" Type="http://schemas.openxmlformats.org/officeDocument/2006/relationships/image" Target="../media/image1509.png"/><Relationship Id="rId2" Type="http://schemas.openxmlformats.org/officeDocument/2006/relationships/customXml" Target="../ink/ink1841.xml"/><Relationship Id="rId29" Type="http://schemas.openxmlformats.org/officeDocument/2006/relationships/image" Target="NULL"/><Relationship Id="rId24" Type="http://schemas.openxmlformats.org/officeDocument/2006/relationships/customXml" Target="../ink/ink1851.xml"/><Relationship Id="rId40" Type="http://schemas.openxmlformats.org/officeDocument/2006/relationships/customXml" Target="../ink/ink1859.xml"/><Relationship Id="rId45" Type="http://schemas.openxmlformats.org/officeDocument/2006/relationships/image" Target="../media/image1158.png"/><Relationship Id="rId66" Type="http://schemas.openxmlformats.org/officeDocument/2006/relationships/customXml" Target="../ink/ink1872.xml"/><Relationship Id="rId87" Type="http://schemas.openxmlformats.org/officeDocument/2006/relationships/image" Target="../media/image1179.png"/><Relationship Id="rId110" Type="http://schemas.openxmlformats.org/officeDocument/2006/relationships/customXml" Target="../ink/ink1894.xml"/><Relationship Id="rId115" Type="http://schemas.openxmlformats.org/officeDocument/2006/relationships/image" Target="../media/image1193.png"/><Relationship Id="rId131" Type="http://schemas.openxmlformats.org/officeDocument/2006/relationships/customXml" Target="../ink/ink1905.xml"/><Relationship Id="rId136" Type="http://schemas.openxmlformats.org/officeDocument/2006/relationships/image" Target="../media/image1203.png"/><Relationship Id="rId157" Type="http://schemas.openxmlformats.org/officeDocument/2006/relationships/customXml" Target="../ink/ink1918.xml"/><Relationship Id="rId61" Type="http://schemas.openxmlformats.org/officeDocument/2006/relationships/image" Target="../media/image1166.png"/><Relationship Id="rId82" Type="http://schemas.openxmlformats.org/officeDocument/2006/relationships/customXml" Target="../ink/ink1880.xml"/><Relationship Id="rId152" Type="http://schemas.openxmlformats.org/officeDocument/2006/relationships/image" Target="../media/image1211.png"/><Relationship Id="rId14" Type="http://schemas.openxmlformats.org/officeDocument/2006/relationships/customXml" Target="../ink/ink1847.xml"/><Relationship Id="rId30" Type="http://schemas.openxmlformats.org/officeDocument/2006/relationships/customXml" Target="../ink/ink1854.xml"/><Relationship Id="rId35" Type="http://schemas.openxmlformats.org/officeDocument/2006/relationships/image" Target="NULL"/><Relationship Id="rId56" Type="http://schemas.openxmlformats.org/officeDocument/2006/relationships/customXml" Target="../ink/ink1867.xml"/><Relationship Id="rId77" Type="http://schemas.openxmlformats.org/officeDocument/2006/relationships/image" Target="../media/image1174.png"/><Relationship Id="rId100" Type="http://schemas.openxmlformats.org/officeDocument/2006/relationships/customXml" Target="../ink/ink1889.xml"/><Relationship Id="rId105" Type="http://schemas.openxmlformats.org/officeDocument/2006/relationships/image" Target="../media/image1188.png"/><Relationship Id="rId126" Type="http://schemas.openxmlformats.org/officeDocument/2006/relationships/image" Target="../media/image1198.png"/><Relationship Id="rId147" Type="http://schemas.openxmlformats.org/officeDocument/2006/relationships/customXml" Target="../ink/ink1913.xml"/><Relationship Id="rId8" Type="http://schemas.openxmlformats.org/officeDocument/2006/relationships/customXml" Target="../ink/ink1844.xml"/><Relationship Id="rId51" Type="http://schemas.openxmlformats.org/officeDocument/2006/relationships/image" Target="../media/image1161.png"/><Relationship Id="rId72" Type="http://schemas.openxmlformats.org/officeDocument/2006/relationships/customXml" Target="../ink/ink1875.xml"/><Relationship Id="rId93" Type="http://schemas.openxmlformats.org/officeDocument/2006/relationships/image" Target="../media/image1182.png"/><Relationship Id="rId98" Type="http://schemas.openxmlformats.org/officeDocument/2006/relationships/customXml" Target="../ink/ink1888.xml"/><Relationship Id="rId121" Type="http://schemas.openxmlformats.org/officeDocument/2006/relationships/customXml" Target="../ink/ink1900.xml"/><Relationship Id="rId142" Type="http://schemas.openxmlformats.org/officeDocument/2006/relationships/image" Target="../media/image1206.png"/><Relationship Id="rId163" Type="http://schemas.openxmlformats.org/officeDocument/2006/relationships/customXml" Target="../ink/ink1921.xm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862.xml"/><Relationship Id="rId67" Type="http://schemas.openxmlformats.org/officeDocument/2006/relationships/image" Target="../media/image1169.png"/><Relationship Id="rId116" Type="http://schemas.openxmlformats.org/officeDocument/2006/relationships/customXml" Target="../ink/ink1897.xml"/><Relationship Id="rId137" Type="http://schemas.openxmlformats.org/officeDocument/2006/relationships/customXml" Target="../ink/ink1908.xml"/><Relationship Id="rId158" Type="http://schemas.openxmlformats.org/officeDocument/2006/relationships/image" Target="../media/image1507.png"/><Relationship Id="rId41" Type="http://schemas.openxmlformats.org/officeDocument/2006/relationships/image" Target="../media/image1156.png"/><Relationship Id="rId62" Type="http://schemas.openxmlformats.org/officeDocument/2006/relationships/customXml" Target="../ink/ink1870.xml"/><Relationship Id="rId83" Type="http://schemas.openxmlformats.org/officeDocument/2006/relationships/image" Target="../media/image1177.png"/><Relationship Id="rId88" Type="http://schemas.openxmlformats.org/officeDocument/2006/relationships/customXml" Target="../ink/ink1883.xml"/><Relationship Id="rId111" Type="http://schemas.openxmlformats.org/officeDocument/2006/relationships/image" Target="../media/image1191.png"/><Relationship Id="rId132" Type="http://schemas.openxmlformats.org/officeDocument/2006/relationships/image" Target="../media/image1201.png"/><Relationship Id="rId153" Type="http://schemas.openxmlformats.org/officeDocument/2006/relationships/customXml" Target="../ink/ink1916.xml"/><Relationship Id="rId15" Type="http://schemas.openxmlformats.org/officeDocument/2006/relationships/image" Target="NULL"/><Relationship Id="rId36" Type="http://schemas.openxmlformats.org/officeDocument/2006/relationships/customXml" Target="../ink/ink1857.xml"/><Relationship Id="rId57" Type="http://schemas.openxmlformats.org/officeDocument/2006/relationships/image" Target="../media/image1164.png"/><Relationship Id="rId106" Type="http://schemas.openxmlformats.org/officeDocument/2006/relationships/customXml" Target="../ink/ink1892.xml"/><Relationship Id="rId127" Type="http://schemas.openxmlformats.org/officeDocument/2006/relationships/customXml" Target="../ink/ink1903.xml"/><Relationship Id="rId10" Type="http://schemas.openxmlformats.org/officeDocument/2006/relationships/customXml" Target="../ink/ink1845.xml"/><Relationship Id="rId31" Type="http://schemas.openxmlformats.org/officeDocument/2006/relationships/image" Target="NULL"/><Relationship Id="rId52" Type="http://schemas.openxmlformats.org/officeDocument/2006/relationships/customXml" Target="../ink/ink1865.xml"/><Relationship Id="rId73" Type="http://schemas.openxmlformats.org/officeDocument/2006/relationships/image" Target="../media/image1172.png"/><Relationship Id="rId78" Type="http://schemas.openxmlformats.org/officeDocument/2006/relationships/customXml" Target="../ink/ink1878.xml"/><Relationship Id="rId94" Type="http://schemas.openxmlformats.org/officeDocument/2006/relationships/customXml" Target="../ink/ink1886.xml"/><Relationship Id="rId99" Type="http://schemas.openxmlformats.org/officeDocument/2006/relationships/image" Target="../media/image1185.png"/><Relationship Id="rId101" Type="http://schemas.openxmlformats.org/officeDocument/2006/relationships/image" Target="../media/image1186.png"/><Relationship Id="rId122" Type="http://schemas.openxmlformats.org/officeDocument/2006/relationships/image" Target="../media/image1196.png"/><Relationship Id="rId143" Type="http://schemas.openxmlformats.org/officeDocument/2006/relationships/customXml" Target="../ink/ink1911.xml"/><Relationship Id="rId148" Type="http://schemas.openxmlformats.org/officeDocument/2006/relationships/image" Target="../media/image1209.png"/><Relationship Id="rId164" Type="http://schemas.openxmlformats.org/officeDocument/2006/relationships/image" Target="../media/image1510.png"/><Relationship Id="rId4" Type="http://schemas.openxmlformats.org/officeDocument/2006/relationships/customXml" Target="../ink/ink1842.xml"/><Relationship Id="rId9" Type="http://schemas.openxmlformats.org/officeDocument/2006/relationships/image" Target="NULL"/><Relationship Id="rId26" Type="http://schemas.openxmlformats.org/officeDocument/2006/relationships/customXml" Target="../ink/ink1852.xml"/><Relationship Id="rId47" Type="http://schemas.openxmlformats.org/officeDocument/2006/relationships/image" Target="../media/image1159.png"/><Relationship Id="rId68" Type="http://schemas.openxmlformats.org/officeDocument/2006/relationships/customXml" Target="../ink/ink1873.xml"/><Relationship Id="rId89" Type="http://schemas.openxmlformats.org/officeDocument/2006/relationships/image" Target="../media/image1180.png"/><Relationship Id="rId112" Type="http://schemas.openxmlformats.org/officeDocument/2006/relationships/customXml" Target="../ink/ink1895.xml"/><Relationship Id="rId133" Type="http://schemas.openxmlformats.org/officeDocument/2006/relationships/customXml" Target="../ink/ink1906.xml"/><Relationship Id="rId154" Type="http://schemas.openxmlformats.org/officeDocument/2006/relationships/image" Target="../media/image1505.png"/><Relationship Id="rId16" Type="http://schemas.openxmlformats.org/officeDocument/2006/relationships/customXml" Target="../ink/ink1848.xml"/><Relationship Id="rId37" Type="http://schemas.openxmlformats.org/officeDocument/2006/relationships/image" Target="../media/image1154.png"/><Relationship Id="rId58" Type="http://schemas.openxmlformats.org/officeDocument/2006/relationships/customXml" Target="../ink/ink1868.xml"/><Relationship Id="rId79" Type="http://schemas.openxmlformats.org/officeDocument/2006/relationships/image" Target="../media/image1175.png"/><Relationship Id="rId102" Type="http://schemas.openxmlformats.org/officeDocument/2006/relationships/customXml" Target="../ink/ink1890.xml"/><Relationship Id="rId123" Type="http://schemas.openxmlformats.org/officeDocument/2006/relationships/customXml" Target="../ink/ink1901.xml"/><Relationship Id="rId144" Type="http://schemas.openxmlformats.org/officeDocument/2006/relationships/image" Target="../media/image1207.png"/><Relationship Id="rId90" Type="http://schemas.openxmlformats.org/officeDocument/2006/relationships/customXml" Target="../ink/ink1884.xml"/><Relationship Id="rId165" Type="http://schemas.openxmlformats.org/officeDocument/2006/relationships/customXml" Target="../ink/ink1922.xml"/><Relationship Id="rId27" Type="http://schemas.openxmlformats.org/officeDocument/2006/relationships/image" Target="NULL"/><Relationship Id="rId48" Type="http://schemas.openxmlformats.org/officeDocument/2006/relationships/customXml" Target="../ink/ink1863.xml"/><Relationship Id="rId69" Type="http://schemas.openxmlformats.org/officeDocument/2006/relationships/image" Target="../media/image1170.png"/><Relationship Id="rId113" Type="http://schemas.openxmlformats.org/officeDocument/2006/relationships/image" Target="../media/image1192.png"/><Relationship Id="rId134" Type="http://schemas.openxmlformats.org/officeDocument/2006/relationships/image" Target="../media/image1202.png"/><Relationship Id="rId80" Type="http://schemas.openxmlformats.org/officeDocument/2006/relationships/customXml" Target="../ink/ink1879.xml"/><Relationship Id="rId155" Type="http://schemas.openxmlformats.org/officeDocument/2006/relationships/customXml" Target="../ink/ink191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943.xml"/><Relationship Id="rId63" Type="http://schemas.openxmlformats.org/officeDocument/2006/relationships/image" Target="NULL"/><Relationship Id="rId84" Type="http://schemas.openxmlformats.org/officeDocument/2006/relationships/customXml" Target="../ink/ink1964.xml"/><Relationship Id="rId138" Type="http://schemas.openxmlformats.org/officeDocument/2006/relationships/customXml" Target="../ink/ink1991.xml"/><Relationship Id="rId159" Type="http://schemas.openxmlformats.org/officeDocument/2006/relationships/image" Target="NULL"/><Relationship Id="rId170" Type="http://schemas.openxmlformats.org/officeDocument/2006/relationships/customXml" Target="../ink/ink2007.xml"/><Relationship Id="rId191" Type="http://schemas.openxmlformats.org/officeDocument/2006/relationships/image" Target="NULL"/><Relationship Id="rId205" Type="http://schemas.openxmlformats.org/officeDocument/2006/relationships/image" Target="../media/image1517.png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938.xml"/><Relationship Id="rId53" Type="http://schemas.openxmlformats.org/officeDocument/2006/relationships/image" Target="NULL"/><Relationship Id="rId74" Type="http://schemas.openxmlformats.org/officeDocument/2006/relationships/customXml" Target="../ink/ink1959.xml"/><Relationship Id="rId128" Type="http://schemas.openxmlformats.org/officeDocument/2006/relationships/customXml" Target="../ink/ink1986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2002.xml"/><Relationship Id="rId181" Type="http://schemas.openxmlformats.org/officeDocument/2006/relationships/image" Target="NULL"/><Relationship Id="rId216" Type="http://schemas.openxmlformats.org/officeDocument/2006/relationships/customXml" Target="../ink/ink2030.xml"/><Relationship Id="rId22" Type="http://schemas.openxmlformats.org/officeDocument/2006/relationships/customXml" Target="../ink/ink1933.xml"/><Relationship Id="rId43" Type="http://schemas.openxmlformats.org/officeDocument/2006/relationships/image" Target="NULL"/><Relationship Id="rId64" Type="http://schemas.openxmlformats.org/officeDocument/2006/relationships/customXml" Target="../ink/ink1954.xml"/><Relationship Id="rId118" Type="http://schemas.openxmlformats.org/officeDocument/2006/relationships/customXml" Target="../ink/ink1981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1997.xml"/><Relationship Id="rId171" Type="http://schemas.openxmlformats.org/officeDocument/2006/relationships/image" Target="NULL"/><Relationship Id="rId192" Type="http://schemas.openxmlformats.org/officeDocument/2006/relationships/customXml" Target="../ink/ink2018.xml"/><Relationship Id="rId206" Type="http://schemas.openxmlformats.org/officeDocument/2006/relationships/customXml" Target="../ink/ink2025.xml"/><Relationship Id="rId12" Type="http://schemas.openxmlformats.org/officeDocument/2006/relationships/customXml" Target="../ink/ink1928.xml"/><Relationship Id="rId33" Type="http://schemas.openxmlformats.org/officeDocument/2006/relationships/image" Target="NULL"/><Relationship Id="rId108" Type="http://schemas.openxmlformats.org/officeDocument/2006/relationships/customXml" Target="../ink/ink1976.xml"/><Relationship Id="rId129" Type="http://schemas.openxmlformats.org/officeDocument/2006/relationships/image" Target="NULL"/><Relationship Id="rId54" Type="http://schemas.openxmlformats.org/officeDocument/2006/relationships/customXml" Target="../ink/ink1949.xml"/><Relationship Id="rId75" Type="http://schemas.openxmlformats.org/officeDocument/2006/relationships/image" Target="NULL"/><Relationship Id="rId96" Type="http://schemas.openxmlformats.org/officeDocument/2006/relationships/customXml" Target="../ink/ink1970.xml"/><Relationship Id="rId140" Type="http://schemas.openxmlformats.org/officeDocument/2006/relationships/customXml" Target="../ink/ink1992.xml"/><Relationship Id="rId161" Type="http://schemas.openxmlformats.org/officeDocument/2006/relationships/image" Target="NULL"/><Relationship Id="rId182" Type="http://schemas.openxmlformats.org/officeDocument/2006/relationships/customXml" Target="../ink/ink2013.xml"/><Relationship Id="rId217" Type="http://schemas.openxmlformats.org/officeDocument/2006/relationships/image" Target="../media/image1523.png"/><Relationship Id="rId6" Type="http://schemas.openxmlformats.org/officeDocument/2006/relationships/customXml" Target="../ink/ink1925.xml"/><Relationship Id="rId23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customXml" Target="../ink/ink1944.xml"/><Relationship Id="rId65" Type="http://schemas.openxmlformats.org/officeDocument/2006/relationships/image" Target="NULL"/><Relationship Id="rId86" Type="http://schemas.openxmlformats.org/officeDocument/2006/relationships/customXml" Target="../ink/ink1965.xml"/><Relationship Id="rId130" Type="http://schemas.openxmlformats.org/officeDocument/2006/relationships/customXml" Target="../ink/ink1987.xml"/><Relationship Id="rId151" Type="http://schemas.openxmlformats.org/officeDocument/2006/relationships/image" Target="NULL"/><Relationship Id="rId172" Type="http://schemas.openxmlformats.org/officeDocument/2006/relationships/customXml" Target="../ink/ink2008.xml"/><Relationship Id="rId193" Type="http://schemas.openxmlformats.org/officeDocument/2006/relationships/image" Target="NULL"/><Relationship Id="rId207" Type="http://schemas.openxmlformats.org/officeDocument/2006/relationships/image" Target="../media/image1518.png"/><Relationship Id="rId13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939.xml"/><Relationship Id="rId55" Type="http://schemas.openxmlformats.org/officeDocument/2006/relationships/image" Target="NULL"/><Relationship Id="rId76" Type="http://schemas.openxmlformats.org/officeDocument/2006/relationships/customXml" Target="../ink/ink1960.xml"/><Relationship Id="rId97" Type="http://schemas.openxmlformats.org/officeDocument/2006/relationships/image" Target="NULL"/><Relationship Id="rId120" Type="http://schemas.openxmlformats.org/officeDocument/2006/relationships/customXml" Target="../ink/ink1982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2003.xml"/><Relationship Id="rId183" Type="http://schemas.openxmlformats.org/officeDocument/2006/relationships/image" Target="NULL"/><Relationship Id="rId218" Type="http://schemas.openxmlformats.org/officeDocument/2006/relationships/customXml" Target="../ink/ink2031.xml"/><Relationship Id="rId24" Type="http://schemas.openxmlformats.org/officeDocument/2006/relationships/customXml" Target="../ink/ink1934.xml"/><Relationship Id="rId45" Type="http://schemas.openxmlformats.org/officeDocument/2006/relationships/image" Target="NULL"/><Relationship Id="rId66" Type="http://schemas.openxmlformats.org/officeDocument/2006/relationships/customXml" Target="../ink/ink1955.xml"/><Relationship Id="rId87" Type="http://schemas.openxmlformats.org/officeDocument/2006/relationships/image" Target="NULL"/><Relationship Id="rId110" Type="http://schemas.openxmlformats.org/officeDocument/2006/relationships/customXml" Target="../ink/ink1977.xml"/><Relationship Id="rId131" Type="http://schemas.openxmlformats.org/officeDocument/2006/relationships/image" Target="NULL"/><Relationship Id="rId152" Type="http://schemas.openxmlformats.org/officeDocument/2006/relationships/customXml" Target="../ink/ink1998.xml"/><Relationship Id="rId173" Type="http://schemas.openxmlformats.org/officeDocument/2006/relationships/image" Target="NULL"/><Relationship Id="rId194" Type="http://schemas.openxmlformats.org/officeDocument/2006/relationships/customXml" Target="../ink/ink2019.xml"/><Relationship Id="rId208" Type="http://schemas.openxmlformats.org/officeDocument/2006/relationships/customXml" Target="../ink/ink2026.xml"/><Relationship Id="rId14" Type="http://schemas.openxmlformats.org/officeDocument/2006/relationships/customXml" Target="../ink/ink1929.xml"/><Relationship Id="rId35" Type="http://schemas.openxmlformats.org/officeDocument/2006/relationships/image" Target="NULL"/><Relationship Id="rId56" Type="http://schemas.openxmlformats.org/officeDocument/2006/relationships/customXml" Target="../ink/ink1950.xml"/><Relationship Id="rId77" Type="http://schemas.openxmlformats.org/officeDocument/2006/relationships/image" Target="NULL"/><Relationship Id="rId100" Type="http://schemas.openxmlformats.org/officeDocument/2006/relationships/customXml" Target="../ink/ink1972.xml"/><Relationship Id="rId8" Type="http://schemas.openxmlformats.org/officeDocument/2006/relationships/customXml" Target="../ink/ink1926.xml"/><Relationship Id="rId51" Type="http://schemas.openxmlformats.org/officeDocument/2006/relationships/image" Target="NULL"/><Relationship Id="rId72" Type="http://schemas.openxmlformats.org/officeDocument/2006/relationships/customXml" Target="../ink/ink1958.xml"/><Relationship Id="rId93" Type="http://schemas.openxmlformats.org/officeDocument/2006/relationships/image" Target="NULL"/><Relationship Id="rId98" Type="http://schemas.openxmlformats.org/officeDocument/2006/relationships/customXml" Target="../ink/ink1971.xml"/><Relationship Id="rId121" Type="http://schemas.openxmlformats.org/officeDocument/2006/relationships/image" Target="NULL"/><Relationship Id="rId142" Type="http://schemas.openxmlformats.org/officeDocument/2006/relationships/customXml" Target="../ink/ink1993.xml"/><Relationship Id="rId163" Type="http://schemas.openxmlformats.org/officeDocument/2006/relationships/image" Target="NULL"/><Relationship Id="rId184" Type="http://schemas.openxmlformats.org/officeDocument/2006/relationships/customXml" Target="../ink/ink2014.xml"/><Relationship Id="rId189" Type="http://schemas.openxmlformats.org/officeDocument/2006/relationships/image" Target="NULL"/><Relationship Id="rId219" Type="http://schemas.openxmlformats.org/officeDocument/2006/relationships/image" Target="../media/image1524.png"/><Relationship Id="rId3" Type="http://schemas.openxmlformats.org/officeDocument/2006/relationships/image" Target="NULL"/><Relationship Id="rId214" Type="http://schemas.openxmlformats.org/officeDocument/2006/relationships/customXml" Target="../ink/ink2029.xml"/><Relationship Id="rId25" Type="http://schemas.openxmlformats.org/officeDocument/2006/relationships/image" Target="NULL"/><Relationship Id="rId46" Type="http://schemas.openxmlformats.org/officeDocument/2006/relationships/customXml" Target="../ink/ink1945.xml"/><Relationship Id="rId67" Type="http://schemas.openxmlformats.org/officeDocument/2006/relationships/image" Target="NULL"/><Relationship Id="rId116" Type="http://schemas.openxmlformats.org/officeDocument/2006/relationships/customXml" Target="../ink/ink1980.xml"/><Relationship Id="rId137" Type="http://schemas.openxmlformats.org/officeDocument/2006/relationships/image" Target="NULL"/><Relationship Id="rId158" Type="http://schemas.openxmlformats.org/officeDocument/2006/relationships/customXml" Target="../ink/ink2001.xml"/><Relationship Id="rId20" Type="http://schemas.openxmlformats.org/officeDocument/2006/relationships/customXml" Target="../ink/ink1932.xml"/><Relationship Id="rId41" Type="http://schemas.openxmlformats.org/officeDocument/2006/relationships/image" Target="NULL"/><Relationship Id="rId62" Type="http://schemas.openxmlformats.org/officeDocument/2006/relationships/customXml" Target="../ink/ink1953.xml"/><Relationship Id="rId83" Type="http://schemas.openxmlformats.org/officeDocument/2006/relationships/image" Target="NULL"/><Relationship Id="rId88" Type="http://schemas.openxmlformats.org/officeDocument/2006/relationships/customXml" Target="../ink/ink1966.xml"/><Relationship Id="rId111" Type="http://schemas.openxmlformats.org/officeDocument/2006/relationships/image" Target="NULL"/><Relationship Id="rId132" Type="http://schemas.openxmlformats.org/officeDocument/2006/relationships/customXml" Target="../ink/ink1988.xml"/><Relationship Id="rId153" Type="http://schemas.openxmlformats.org/officeDocument/2006/relationships/image" Target="NULL"/><Relationship Id="rId174" Type="http://schemas.openxmlformats.org/officeDocument/2006/relationships/customXml" Target="../ink/ink2009.xml"/><Relationship Id="rId179" Type="http://schemas.openxmlformats.org/officeDocument/2006/relationships/image" Target="NULL"/><Relationship Id="rId195" Type="http://schemas.openxmlformats.org/officeDocument/2006/relationships/image" Target="../media/image1512.png"/><Relationship Id="rId209" Type="http://schemas.openxmlformats.org/officeDocument/2006/relationships/image" Target="../media/image1519.png"/><Relationship Id="rId190" Type="http://schemas.openxmlformats.org/officeDocument/2006/relationships/customXml" Target="../ink/ink2017.xml"/><Relationship Id="rId204" Type="http://schemas.openxmlformats.org/officeDocument/2006/relationships/customXml" Target="../ink/ink2024.xml"/><Relationship Id="rId220" Type="http://schemas.openxmlformats.org/officeDocument/2006/relationships/customXml" Target="../ink/ink2032.xml"/><Relationship Id="rId15" Type="http://schemas.openxmlformats.org/officeDocument/2006/relationships/image" Target="NULL"/><Relationship Id="rId36" Type="http://schemas.openxmlformats.org/officeDocument/2006/relationships/customXml" Target="../ink/ink1940.xml"/><Relationship Id="rId57" Type="http://schemas.openxmlformats.org/officeDocument/2006/relationships/image" Target="NULL"/><Relationship Id="rId106" Type="http://schemas.openxmlformats.org/officeDocument/2006/relationships/customXml" Target="../ink/ink1975.xml"/><Relationship Id="rId127" Type="http://schemas.openxmlformats.org/officeDocument/2006/relationships/image" Target="NULL"/><Relationship Id="rId10" Type="http://schemas.openxmlformats.org/officeDocument/2006/relationships/customXml" Target="../ink/ink1927.xml"/><Relationship Id="rId31" Type="http://schemas.openxmlformats.org/officeDocument/2006/relationships/image" Target="NULL"/><Relationship Id="rId52" Type="http://schemas.openxmlformats.org/officeDocument/2006/relationships/customXml" Target="../ink/ink1948.xml"/><Relationship Id="rId73" Type="http://schemas.openxmlformats.org/officeDocument/2006/relationships/image" Target="NULL"/><Relationship Id="rId78" Type="http://schemas.openxmlformats.org/officeDocument/2006/relationships/customXml" Target="../ink/ink1961.xml"/><Relationship Id="rId94" Type="http://schemas.openxmlformats.org/officeDocument/2006/relationships/customXml" Target="../ink/ink1969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983.xml"/><Relationship Id="rId143" Type="http://schemas.openxmlformats.org/officeDocument/2006/relationships/image" Target="NULL"/><Relationship Id="rId148" Type="http://schemas.openxmlformats.org/officeDocument/2006/relationships/customXml" Target="../ink/ink1996.xml"/><Relationship Id="rId164" Type="http://schemas.openxmlformats.org/officeDocument/2006/relationships/customXml" Target="../ink/ink2004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1924.xml"/><Relationship Id="rId9" Type="http://schemas.openxmlformats.org/officeDocument/2006/relationships/image" Target="NULL"/><Relationship Id="rId180" Type="http://schemas.openxmlformats.org/officeDocument/2006/relationships/customXml" Target="../ink/ink2012.xml"/><Relationship Id="rId210" Type="http://schemas.openxmlformats.org/officeDocument/2006/relationships/customXml" Target="../ink/ink2027.xml"/><Relationship Id="rId215" Type="http://schemas.openxmlformats.org/officeDocument/2006/relationships/image" Target="../media/image1522.png"/><Relationship Id="rId26" Type="http://schemas.openxmlformats.org/officeDocument/2006/relationships/customXml" Target="../ink/ink1935.xml"/><Relationship Id="rId47" Type="http://schemas.openxmlformats.org/officeDocument/2006/relationships/image" Target="NULL"/><Relationship Id="rId68" Type="http://schemas.openxmlformats.org/officeDocument/2006/relationships/customXml" Target="../ink/ink1956.xml"/><Relationship Id="rId89" Type="http://schemas.openxmlformats.org/officeDocument/2006/relationships/image" Target="NULL"/><Relationship Id="rId112" Type="http://schemas.openxmlformats.org/officeDocument/2006/relationships/customXml" Target="../ink/ink1978.xml"/><Relationship Id="rId133" Type="http://schemas.openxmlformats.org/officeDocument/2006/relationships/image" Target="NULL"/><Relationship Id="rId154" Type="http://schemas.openxmlformats.org/officeDocument/2006/relationships/customXml" Target="../ink/ink1999.xml"/><Relationship Id="rId175" Type="http://schemas.openxmlformats.org/officeDocument/2006/relationships/image" Target="NULL"/><Relationship Id="rId196" Type="http://schemas.openxmlformats.org/officeDocument/2006/relationships/customXml" Target="../ink/ink2020.xml"/><Relationship Id="rId200" Type="http://schemas.openxmlformats.org/officeDocument/2006/relationships/customXml" Target="../ink/ink2022.xml"/><Relationship Id="rId16" Type="http://schemas.openxmlformats.org/officeDocument/2006/relationships/customXml" Target="../ink/ink1930.xml"/><Relationship Id="rId221" Type="http://schemas.openxmlformats.org/officeDocument/2006/relationships/image" Target="../media/image1525.png"/><Relationship Id="rId37" Type="http://schemas.openxmlformats.org/officeDocument/2006/relationships/image" Target="NULL"/><Relationship Id="rId58" Type="http://schemas.openxmlformats.org/officeDocument/2006/relationships/customXml" Target="../ink/ink1951.xml"/><Relationship Id="rId79" Type="http://schemas.openxmlformats.org/officeDocument/2006/relationships/image" Target="NULL"/><Relationship Id="rId102" Type="http://schemas.openxmlformats.org/officeDocument/2006/relationships/customXml" Target="../ink/ink1973.xml"/><Relationship Id="rId123" Type="http://schemas.openxmlformats.org/officeDocument/2006/relationships/image" Target="NULL"/><Relationship Id="rId144" Type="http://schemas.openxmlformats.org/officeDocument/2006/relationships/customXml" Target="../ink/ink1994.xml"/><Relationship Id="rId90" Type="http://schemas.openxmlformats.org/officeDocument/2006/relationships/customXml" Target="../ink/ink1967.xml"/><Relationship Id="rId165" Type="http://schemas.openxmlformats.org/officeDocument/2006/relationships/image" Target="NULL"/><Relationship Id="rId186" Type="http://schemas.openxmlformats.org/officeDocument/2006/relationships/customXml" Target="../ink/ink2015.xml"/><Relationship Id="rId211" Type="http://schemas.openxmlformats.org/officeDocument/2006/relationships/image" Target="../media/image1520.png"/><Relationship Id="rId27" Type="http://schemas.openxmlformats.org/officeDocument/2006/relationships/image" Target="NULL"/><Relationship Id="rId48" Type="http://schemas.openxmlformats.org/officeDocument/2006/relationships/customXml" Target="../ink/ink1946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989.xml"/><Relationship Id="rId80" Type="http://schemas.openxmlformats.org/officeDocument/2006/relationships/customXml" Target="../ink/ink1962.xml"/><Relationship Id="rId155" Type="http://schemas.openxmlformats.org/officeDocument/2006/relationships/image" Target="NULL"/><Relationship Id="rId176" Type="http://schemas.openxmlformats.org/officeDocument/2006/relationships/customXml" Target="../ink/ink2010.xml"/><Relationship Id="rId197" Type="http://schemas.openxmlformats.org/officeDocument/2006/relationships/image" Target="../media/image1513.png"/><Relationship Id="rId201" Type="http://schemas.openxmlformats.org/officeDocument/2006/relationships/image" Target="../media/image1515.png"/><Relationship Id="rId17" Type="http://schemas.openxmlformats.org/officeDocument/2006/relationships/image" Target="NULL"/><Relationship Id="rId38" Type="http://schemas.openxmlformats.org/officeDocument/2006/relationships/customXml" Target="../ink/ink1941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984.xml"/><Relationship Id="rId70" Type="http://schemas.openxmlformats.org/officeDocument/2006/relationships/customXml" Target="../ink/ink1957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2005.xml"/><Relationship Id="rId187" Type="http://schemas.openxmlformats.org/officeDocument/2006/relationships/image" Target="NULL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2028.xml"/><Relationship Id="rId28" Type="http://schemas.openxmlformats.org/officeDocument/2006/relationships/customXml" Target="../ink/ink1936.xml"/><Relationship Id="rId49" Type="http://schemas.openxmlformats.org/officeDocument/2006/relationships/image" Target="NULL"/><Relationship Id="rId114" Type="http://schemas.openxmlformats.org/officeDocument/2006/relationships/customXml" Target="../ink/ink1979.xml"/><Relationship Id="rId60" Type="http://schemas.openxmlformats.org/officeDocument/2006/relationships/customXml" Target="../ink/ink1952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2000.xml"/><Relationship Id="rId177" Type="http://schemas.openxmlformats.org/officeDocument/2006/relationships/image" Target="NULL"/><Relationship Id="rId198" Type="http://schemas.openxmlformats.org/officeDocument/2006/relationships/customXml" Target="../ink/ink2021.xml"/><Relationship Id="rId202" Type="http://schemas.openxmlformats.org/officeDocument/2006/relationships/customXml" Target="../ink/ink2023.xml"/><Relationship Id="rId18" Type="http://schemas.openxmlformats.org/officeDocument/2006/relationships/customXml" Target="../ink/ink1931.xml"/><Relationship Id="rId39" Type="http://schemas.openxmlformats.org/officeDocument/2006/relationships/image" Target="NULL"/><Relationship Id="rId50" Type="http://schemas.openxmlformats.org/officeDocument/2006/relationships/customXml" Target="../ink/ink1947.xml"/><Relationship Id="rId104" Type="http://schemas.openxmlformats.org/officeDocument/2006/relationships/customXml" Target="../ink/ink1974.xml"/><Relationship Id="rId125" Type="http://schemas.openxmlformats.org/officeDocument/2006/relationships/image" Target="NULL"/><Relationship Id="rId146" Type="http://schemas.openxmlformats.org/officeDocument/2006/relationships/customXml" Target="../ink/ink1995.xml"/><Relationship Id="rId167" Type="http://schemas.openxmlformats.org/officeDocument/2006/relationships/image" Target="NULL"/><Relationship Id="rId188" Type="http://schemas.openxmlformats.org/officeDocument/2006/relationships/customXml" Target="../ink/ink2016.xml"/><Relationship Id="rId71" Type="http://schemas.openxmlformats.org/officeDocument/2006/relationships/image" Target="NULL"/><Relationship Id="rId92" Type="http://schemas.openxmlformats.org/officeDocument/2006/relationships/customXml" Target="../ink/ink1968.xml"/><Relationship Id="rId213" Type="http://schemas.openxmlformats.org/officeDocument/2006/relationships/image" Target="../media/image1521.png"/><Relationship Id="rId2" Type="http://schemas.openxmlformats.org/officeDocument/2006/relationships/customXml" Target="../ink/ink1923.xml"/><Relationship Id="rId29" Type="http://schemas.openxmlformats.org/officeDocument/2006/relationships/image" Target="NULL"/><Relationship Id="rId40" Type="http://schemas.openxmlformats.org/officeDocument/2006/relationships/customXml" Target="../ink/ink1942.xml"/><Relationship Id="rId115" Type="http://schemas.openxmlformats.org/officeDocument/2006/relationships/image" Target="NULL"/><Relationship Id="rId136" Type="http://schemas.openxmlformats.org/officeDocument/2006/relationships/customXml" Target="../ink/ink1990.xml"/><Relationship Id="rId157" Type="http://schemas.openxmlformats.org/officeDocument/2006/relationships/image" Target="NULL"/><Relationship Id="rId178" Type="http://schemas.openxmlformats.org/officeDocument/2006/relationships/customXml" Target="../ink/ink2011.xml"/><Relationship Id="rId61" Type="http://schemas.openxmlformats.org/officeDocument/2006/relationships/image" Target="NULL"/><Relationship Id="rId82" Type="http://schemas.openxmlformats.org/officeDocument/2006/relationships/customXml" Target="../ink/ink1963.xml"/><Relationship Id="rId199" Type="http://schemas.openxmlformats.org/officeDocument/2006/relationships/image" Target="../media/image1514.png"/><Relationship Id="rId203" Type="http://schemas.openxmlformats.org/officeDocument/2006/relationships/image" Target="../media/image1516.png"/><Relationship Id="rId19" Type="http://schemas.openxmlformats.org/officeDocument/2006/relationships/image" Target="NULL"/><Relationship Id="rId30" Type="http://schemas.openxmlformats.org/officeDocument/2006/relationships/customXml" Target="../ink/ink1937.xml"/><Relationship Id="rId105" Type="http://schemas.openxmlformats.org/officeDocument/2006/relationships/image" Target="NULL"/><Relationship Id="rId126" Type="http://schemas.openxmlformats.org/officeDocument/2006/relationships/customXml" Target="../ink/ink1985.xml"/><Relationship Id="rId147" Type="http://schemas.openxmlformats.org/officeDocument/2006/relationships/image" Target="NULL"/><Relationship Id="rId168" Type="http://schemas.openxmlformats.org/officeDocument/2006/relationships/customXml" Target="../ink/ink20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../media/image1583.png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170" Type="http://schemas.openxmlformats.org/officeDocument/2006/relationships/customXml" Target="../ink/ink2117.xml"/><Relationship Id="rId226" Type="http://schemas.openxmlformats.org/officeDocument/2006/relationships/customXml" Target="../ink/ink2145.xml"/><Relationship Id="rId268" Type="http://schemas.openxmlformats.org/officeDocument/2006/relationships/customXml" Target="../ink/ink2166.xml"/><Relationship Id="rId32" Type="http://schemas.openxmlformats.org/officeDocument/2006/relationships/customXml" Target="../ink/ink2048.xml"/><Relationship Id="rId74" Type="http://schemas.openxmlformats.org/officeDocument/2006/relationships/customXml" Target="../ink/ink2069.xml"/><Relationship Id="rId128" Type="http://schemas.openxmlformats.org/officeDocument/2006/relationships/customXml" Target="../ink/ink2096.xml"/><Relationship Id="rId5" Type="http://schemas.openxmlformats.org/officeDocument/2006/relationships/image" Target="NULL"/><Relationship Id="rId181" Type="http://schemas.openxmlformats.org/officeDocument/2006/relationships/image" Target="NULL"/><Relationship Id="rId237" Type="http://schemas.openxmlformats.org/officeDocument/2006/relationships/image" Target="../media/image1552.png"/><Relationship Id="rId279" Type="http://schemas.openxmlformats.org/officeDocument/2006/relationships/image" Target="../media/image1573.png"/><Relationship Id="rId43" Type="http://schemas.openxmlformats.org/officeDocument/2006/relationships/image" Target="NULL"/><Relationship Id="rId139" Type="http://schemas.openxmlformats.org/officeDocument/2006/relationships/image" Target="NULL"/><Relationship Id="rId290" Type="http://schemas.openxmlformats.org/officeDocument/2006/relationships/customXml" Target="../ink/ink2177.xml"/><Relationship Id="rId304" Type="http://schemas.openxmlformats.org/officeDocument/2006/relationships/customXml" Target="../ink/ink2184.xml"/><Relationship Id="rId85" Type="http://schemas.openxmlformats.org/officeDocument/2006/relationships/image" Target="NULL"/><Relationship Id="rId150" Type="http://schemas.openxmlformats.org/officeDocument/2006/relationships/customXml" Target="../ink/ink2107.xml"/><Relationship Id="rId192" Type="http://schemas.openxmlformats.org/officeDocument/2006/relationships/customXml" Target="../ink/ink2128.xml"/><Relationship Id="rId206" Type="http://schemas.openxmlformats.org/officeDocument/2006/relationships/customXml" Target="../ink/ink2135.xml"/><Relationship Id="rId248" Type="http://schemas.openxmlformats.org/officeDocument/2006/relationships/customXml" Target="../ink/ink2156.xml"/><Relationship Id="rId12" Type="http://schemas.openxmlformats.org/officeDocument/2006/relationships/customXml" Target="../ink/ink2038.xml"/><Relationship Id="rId108" Type="http://schemas.openxmlformats.org/officeDocument/2006/relationships/customXml" Target="../ink/ink2086.xml"/><Relationship Id="rId54" Type="http://schemas.openxmlformats.org/officeDocument/2006/relationships/customXml" Target="../ink/ink2059.xml"/><Relationship Id="rId96" Type="http://schemas.openxmlformats.org/officeDocument/2006/relationships/customXml" Target="../ink/ink2080.xml"/><Relationship Id="rId161" Type="http://schemas.openxmlformats.org/officeDocument/2006/relationships/image" Target="NULL"/><Relationship Id="rId217" Type="http://schemas.openxmlformats.org/officeDocument/2006/relationships/image" Target="../media/image1542.png"/><Relationship Id="rId259" Type="http://schemas.openxmlformats.org/officeDocument/2006/relationships/image" Target="../media/image1563.png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2167.xml"/><Relationship Id="rId65" Type="http://schemas.openxmlformats.org/officeDocument/2006/relationships/image" Target="NULL"/><Relationship Id="rId130" Type="http://schemas.openxmlformats.org/officeDocument/2006/relationships/customXml" Target="../ink/ink2097.xml"/><Relationship Id="rId172" Type="http://schemas.openxmlformats.org/officeDocument/2006/relationships/customXml" Target="../ink/ink2118.xml"/><Relationship Id="rId193" Type="http://schemas.openxmlformats.org/officeDocument/2006/relationships/image" Target="../media/image1530.png"/><Relationship Id="rId207" Type="http://schemas.openxmlformats.org/officeDocument/2006/relationships/image" Target="../media/image1537.png"/><Relationship Id="rId228" Type="http://schemas.openxmlformats.org/officeDocument/2006/relationships/customXml" Target="../ink/ink2146.xml"/><Relationship Id="rId249" Type="http://schemas.openxmlformats.org/officeDocument/2006/relationships/image" Target="../media/image1558.png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2162.xml"/><Relationship Id="rId281" Type="http://schemas.openxmlformats.org/officeDocument/2006/relationships/image" Target="../media/image1574.png"/><Relationship Id="rId34" Type="http://schemas.openxmlformats.org/officeDocument/2006/relationships/customXml" Target="../ink/ink2049.xml"/><Relationship Id="rId55" Type="http://schemas.openxmlformats.org/officeDocument/2006/relationships/image" Target="NULL"/><Relationship Id="rId76" Type="http://schemas.openxmlformats.org/officeDocument/2006/relationships/customXml" Target="../ink/ink2070.xml"/><Relationship Id="rId97" Type="http://schemas.openxmlformats.org/officeDocument/2006/relationships/image" Target="NULL"/><Relationship Id="rId120" Type="http://schemas.openxmlformats.org/officeDocument/2006/relationships/customXml" Target="../ink/ink2092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2113.xml"/><Relationship Id="rId183" Type="http://schemas.openxmlformats.org/officeDocument/2006/relationships/image" Target="NULL"/><Relationship Id="rId218" Type="http://schemas.openxmlformats.org/officeDocument/2006/relationships/customXml" Target="../ink/ink2141.xml"/><Relationship Id="rId239" Type="http://schemas.openxmlformats.org/officeDocument/2006/relationships/image" Target="../media/image1553.png"/><Relationship Id="rId250" Type="http://schemas.openxmlformats.org/officeDocument/2006/relationships/customXml" Target="../ink/ink2157.xml"/><Relationship Id="rId271" Type="http://schemas.openxmlformats.org/officeDocument/2006/relationships/image" Target="../media/image1569.png"/><Relationship Id="rId292" Type="http://schemas.openxmlformats.org/officeDocument/2006/relationships/customXml" Target="../ink/ink2178.xml"/><Relationship Id="rId306" Type="http://schemas.openxmlformats.org/officeDocument/2006/relationships/customXml" Target="../ink/ink2185.xml"/><Relationship Id="rId24" Type="http://schemas.openxmlformats.org/officeDocument/2006/relationships/customXml" Target="../ink/ink2044.xml"/><Relationship Id="rId45" Type="http://schemas.openxmlformats.org/officeDocument/2006/relationships/image" Target="NULL"/><Relationship Id="rId66" Type="http://schemas.openxmlformats.org/officeDocument/2006/relationships/customXml" Target="../ink/ink2065.xml"/><Relationship Id="rId87" Type="http://schemas.openxmlformats.org/officeDocument/2006/relationships/image" Target="NULL"/><Relationship Id="rId110" Type="http://schemas.openxmlformats.org/officeDocument/2006/relationships/customXml" Target="../ink/ink2087.xml"/><Relationship Id="rId131" Type="http://schemas.openxmlformats.org/officeDocument/2006/relationships/image" Target="NULL"/><Relationship Id="rId152" Type="http://schemas.openxmlformats.org/officeDocument/2006/relationships/customXml" Target="../ink/ink2108.xml"/><Relationship Id="rId173" Type="http://schemas.openxmlformats.org/officeDocument/2006/relationships/image" Target="NULL"/><Relationship Id="rId194" Type="http://schemas.openxmlformats.org/officeDocument/2006/relationships/customXml" Target="../ink/ink2129.xml"/><Relationship Id="rId208" Type="http://schemas.openxmlformats.org/officeDocument/2006/relationships/customXml" Target="../ink/ink2136.xml"/><Relationship Id="rId229" Type="http://schemas.openxmlformats.org/officeDocument/2006/relationships/image" Target="../media/image1548.png"/><Relationship Id="rId240" Type="http://schemas.openxmlformats.org/officeDocument/2006/relationships/customXml" Target="../ink/ink2152.xml"/><Relationship Id="rId261" Type="http://schemas.openxmlformats.org/officeDocument/2006/relationships/image" Target="../media/image1564.png"/><Relationship Id="rId14" Type="http://schemas.openxmlformats.org/officeDocument/2006/relationships/customXml" Target="../ink/ink2039.xml"/><Relationship Id="rId35" Type="http://schemas.openxmlformats.org/officeDocument/2006/relationships/image" Target="NULL"/><Relationship Id="rId56" Type="http://schemas.openxmlformats.org/officeDocument/2006/relationships/customXml" Target="../ink/ink2060.xml"/><Relationship Id="rId77" Type="http://schemas.openxmlformats.org/officeDocument/2006/relationships/image" Target="NULL"/><Relationship Id="rId100" Type="http://schemas.openxmlformats.org/officeDocument/2006/relationships/customXml" Target="../ink/ink2082.xml"/><Relationship Id="rId282" Type="http://schemas.openxmlformats.org/officeDocument/2006/relationships/customXml" Target="../ink/ink2173.xml"/><Relationship Id="rId8" Type="http://schemas.openxmlformats.org/officeDocument/2006/relationships/customXml" Target="../ink/ink2036.xml"/><Relationship Id="rId98" Type="http://schemas.openxmlformats.org/officeDocument/2006/relationships/customXml" Target="../ink/ink2081.xml"/><Relationship Id="rId121" Type="http://schemas.openxmlformats.org/officeDocument/2006/relationships/image" Target="NULL"/><Relationship Id="rId142" Type="http://schemas.openxmlformats.org/officeDocument/2006/relationships/customXml" Target="../ink/ink2103.xml"/><Relationship Id="rId163" Type="http://schemas.openxmlformats.org/officeDocument/2006/relationships/image" Target="NULL"/><Relationship Id="rId184" Type="http://schemas.openxmlformats.org/officeDocument/2006/relationships/customXml" Target="../ink/ink2124.xml"/><Relationship Id="rId219" Type="http://schemas.openxmlformats.org/officeDocument/2006/relationships/image" Target="../media/image1543.png"/><Relationship Id="rId230" Type="http://schemas.openxmlformats.org/officeDocument/2006/relationships/customXml" Target="../ink/ink2147.xml"/><Relationship Id="rId251" Type="http://schemas.openxmlformats.org/officeDocument/2006/relationships/image" Target="../media/image1559.png"/><Relationship Id="rId25" Type="http://schemas.openxmlformats.org/officeDocument/2006/relationships/image" Target="NULL"/><Relationship Id="rId46" Type="http://schemas.openxmlformats.org/officeDocument/2006/relationships/customXml" Target="../ink/ink2055.xml"/><Relationship Id="rId67" Type="http://schemas.openxmlformats.org/officeDocument/2006/relationships/image" Target="NULL"/><Relationship Id="rId272" Type="http://schemas.openxmlformats.org/officeDocument/2006/relationships/customXml" Target="../ink/ink2168.xml"/><Relationship Id="rId293" Type="http://schemas.openxmlformats.org/officeDocument/2006/relationships/image" Target="../media/image1580.png"/><Relationship Id="rId307" Type="http://schemas.openxmlformats.org/officeDocument/2006/relationships/image" Target="../media/image1587.png"/><Relationship Id="rId88" Type="http://schemas.openxmlformats.org/officeDocument/2006/relationships/customXml" Target="../ink/ink2076.xml"/><Relationship Id="rId111" Type="http://schemas.openxmlformats.org/officeDocument/2006/relationships/image" Target="NULL"/><Relationship Id="rId132" Type="http://schemas.openxmlformats.org/officeDocument/2006/relationships/customXml" Target="../ink/ink2098.xml"/><Relationship Id="rId153" Type="http://schemas.openxmlformats.org/officeDocument/2006/relationships/image" Target="NULL"/><Relationship Id="rId174" Type="http://schemas.openxmlformats.org/officeDocument/2006/relationships/customXml" Target="../ink/ink2119.xml"/><Relationship Id="rId195" Type="http://schemas.openxmlformats.org/officeDocument/2006/relationships/image" Target="../media/image1531.png"/><Relationship Id="rId209" Type="http://schemas.openxmlformats.org/officeDocument/2006/relationships/image" Target="../media/image1538.png"/><Relationship Id="rId220" Type="http://schemas.openxmlformats.org/officeDocument/2006/relationships/customXml" Target="../ink/ink2142.xml"/><Relationship Id="rId241" Type="http://schemas.openxmlformats.org/officeDocument/2006/relationships/image" Target="../media/image1554.png"/><Relationship Id="rId15" Type="http://schemas.openxmlformats.org/officeDocument/2006/relationships/image" Target="NULL"/><Relationship Id="rId36" Type="http://schemas.openxmlformats.org/officeDocument/2006/relationships/customXml" Target="../ink/ink2050.xml"/><Relationship Id="rId57" Type="http://schemas.openxmlformats.org/officeDocument/2006/relationships/image" Target="NULL"/><Relationship Id="rId262" Type="http://schemas.openxmlformats.org/officeDocument/2006/relationships/customXml" Target="../ink/ink2163.xml"/><Relationship Id="rId283" Type="http://schemas.openxmlformats.org/officeDocument/2006/relationships/image" Target="../media/image1575.png"/><Relationship Id="rId78" Type="http://schemas.openxmlformats.org/officeDocument/2006/relationships/customXml" Target="../ink/ink2071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093.xml"/><Relationship Id="rId143" Type="http://schemas.openxmlformats.org/officeDocument/2006/relationships/image" Target="NULL"/><Relationship Id="rId164" Type="http://schemas.openxmlformats.org/officeDocument/2006/relationships/customXml" Target="../ink/ink2114.xml"/><Relationship Id="rId185" Type="http://schemas.openxmlformats.org/officeDocument/2006/relationships/image" Target="../media/image1526.png"/><Relationship Id="rId9" Type="http://schemas.openxmlformats.org/officeDocument/2006/relationships/image" Target="NULL"/><Relationship Id="rId210" Type="http://schemas.openxmlformats.org/officeDocument/2006/relationships/customXml" Target="../ink/ink2137.xml"/><Relationship Id="rId26" Type="http://schemas.openxmlformats.org/officeDocument/2006/relationships/customXml" Target="../ink/ink2045.xml"/><Relationship Id="rId231" Type="http://schemas.openxmlformats.org/officeDocument/2006/relationships/image" Target="../media/image1549.png"/><Relationship Id="rId252" Type="http://schemas.openxmlformats.org/officeDocument/2006/relationships/customXml" Target="../ink/ink2158.xml"/><Relationship Id="rId273" Type="http://schemas.openxmlformats.org/officeDocument/2006/relationships/image" Target="../media/image1570.png"/><Relationship Id="rId294" Type="http://schemas.openxmlformats.org/officeDocument/2006/relationships/customXml" Target="../ink/ink2179.xml"/><Relationship Id="rId308" Type="http://schemas.openxmlformats.org/officeDocument/2006/relationships/customXml" Target="../ink/ink2186.xml"/><Relationship Id="rId47" Type="http://schemas.openxmlformats.org/officeDocument/2006/relationships/image" Target="NULL"/><Relationship Id="rId68" Type="http://schemas.openxmlformats.org/officeDocument/2006/relationships/customXml" Target="../ink/ink2066.xml"/><Relationship Id="rId89" Type="http://schemas.openxmlformats.org/officeDocument/2006/relationships/image" Target="NULL"/><Relationship Id="rId112" Type="http://schemas.openxmlformats.org/officeDocument/2006/relationships/customXml" Target="../ink/ink2088.xml"/><Relationship Id="rId133" Type="http://schemas.openxmlformats.org/officeDocument/2006/relationships/image" Target="NULL"/><Relationship Id="rId154" Type="http://schemas.openxmlformats.org/officeDocument/2006/relationships/customXml" Target="../ink/ink2109.xml"/><Relationship Id="rId175" Type="http://schemas.openxmlformats.org/officeDocument/2006/relationships/image" Target="NULL"/><Relationship Id="rId196" Type="http://schemas.openxmlformats.org/officeDocument/2006/relationships/customXml" Target="../ink/ink2130.xml"/><Relationship Id="rId200" Type="http://schemas.openxmlformats.org/officeDocument/2006/relationships/customXml" Target="../ink/ink2132.xml"/><Relationship Id="rId16" Type="http://schemas.openxmlformats.org/officeDocument/2006/relationships/customXml" Target="../ink/ink2040.xml"/><Relationship Id="rId221" Type="http://schemas.openxmlformats.org/officeDocument/2006/relationships/image" Target="../media/image1544.png"/><Relationship Id="rId242" Type="http://schemas.openxmlformats.org/officeDocument/2006/relationships/customXml" Target="../ink/ink2153.xml"/><Relationship Id="rId263" Type="http://schemas.openxmlformats.org/officeDocument/2006/relationships/image" Target="../media/image1565.png"/><Relationship Id="rId284" Type="http://schemas.openxmlformats.org/officeDocument/2006/relationships/customXml" Target="../ink/ink2174.xml"/><Relationship Id="rId37" Type="http://schemas.openxmlformats.org/officeDocument/2006/relationships/image" Target="NULL"/><Relationship Id="rId58" Type="http://schemas.openxmlformats.org/officeDocument/2006/relationships/customXml" Target="../ink/ink2061.xml"/><Relationship Id="rId79" Type="http://schemas.openxmlformats.org/officeDocument/2006/relationships/image" Target="NULL"/><Relationship Id="rId102" Type="http://schemas.openxmlformats.org/officeDocument/2006/relationships/customXml" Target="../ink/ink2083.xml"/><Relationship Id="rId123" Type="http://schemas.openxmlformats.org/officeDocument/2006/relationships/image" Target="NULL"/><Relationship Id="rId144" Type="http://schemas.openxmlformats.org/officeDocument/2006/relationships/customXml" Target="../ink/ink2104.xml"/><Relationship Id="rId90" Type="http://schemas.openxmlformats.org/officeDocument/2006/relationships/customXml" Target="../ink/ink2077.xml"/><Relationship Id="rId165" Type="http://schemas.openxmlformats.org/officeDocument/2006/relationships/image" Target="NULL"/><Relationship Id="rId186" Type="http://schemas.openxmlformats.org/officeDocument/2006/relationships/customXml" Target="../ink/ink2125.xml"/><Relationship Id="rId211" Type="http://schemas.openxmlformats.org/officeDocument/2006/relationships/image" Target="../media/image1539.png"/><Relationship Id="rId232" Type="http://schemas.openxmlformats.org/officeDocument/2006/relationships/customXml" Target="../ink/ink2148.xml"/><Relationship Id="rId253" Type="http://schemas.openxmlformats.org/officeDocument/2006/relationships/image" Target="../media/image1560.png"/><Relationship Id="rId274" Type="http://schemas.openxmlformats.org/officeDocument/2006/relationships/customXml" Target="../ink/ink2169.xml"/><Relationship Id="rId295" Type="http://schemas.openxmlformats.org/officeDocument/2006/relationships/image" Target="../media/image1581.png"/><Relationship Id="rId309" Type="http://schemas.openxmlformats.org/officeDocument/2006/relationships/image" Target="../media/image1588.png"/><Relationship Id="rId27" Type="http://schemas.openxmlformats.org/officeDocument/2006/relationships/image" Target="NULL"/><Relationship Id="rId48" Type="http://schemas.openxmlformats.org/officeDocument/2006/relationships/customXml" Target="../ink/ink2056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2099.xml"/><Relationship Id="rId80" Type="http://schemas.openxmlformats.org/officeDocument/2006/relationships/customXml" Target="../ink/ink2072.xml"/><Relationship Id="rId155" Type="http://schemas.openxmlformats.org/officeDocument/2006/relationships/image" Target="NULL"/><Relationship Id="rId176" Type="http://schemas.openxmlformats.org/officeDocument/2006/relationships/customXml" Target="../ink/ink2120.xml"/><Relationship Id="rId197" Type="http://schemas.openxmlformats.org/officeDocument/2006/relationships/image" Target="../media/image1532.png"/><Relationship Id="rId201" Type="http://schemas.openxmlformats.org/officeDocument/2006/relationships/image" Target="../media/image1534.png"/><Relationship Id="rId222" Type="http://schemas.openxmlformats.org/officeDocument/2006/relationships/customXml" Target="../ink/ink2143.xml"/><Relationship Id="rId243" Type="http://schemas.openxmlformats.org/officeDocument/2006/relationships/image" Target="../media/image1555.png"/><Relationship Id="rId264" Type="http://schemas.openxmlformats.org/officeDocument/2006/relationships/customXml" Target="../ink/ink2164.xml"/><Relationship Id="rId285" Type="http://schemas.openxmlformats.org/officeDocument/2006/relationships/image" Target="../media/image1576.png"/><Relationship Id="rId17" Type="http://schemas.openxmlformats.org/officeDocument/2006/relationships/image" Target="NULL"/><Relationship Id="rId38" Type="http://schemas.openxmlformats.org/officeDocument/2006/relationships/customXml" Target="../ink/ink2051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2094.xml"/><Relationship Id="rId310" Type="http://schemas.openxmlformats.org/officeDocument/2006/relationships/customXml" Target="../ink/ink2187.xml"/><Relationship Id="rId70" Type="http://schemas.openxmlformats.org/officeDocument/2006/relationships/customXml" Target="../ink/ink2067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2115.xml"/><Relationship Id="rId187" Type="http://schemas.openxmlformats.org/officeDocument/2006/relationships/image" Target="../media/image1527.png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2138.xml"/><Relationship Id="rId233" Type="http://schemas.openxmlformats.org/officeDocument/2006/relationships/image" Target="../media/image1550.png"/><Relationship Id="rId254" Type="http://schemas.openxmlformats.org/officeDocument/2006/relationships/customXml" Target="../ink/ink2159.xml"/><Relationship Id="rId28" Type="http://schemas.openxmlformats.org/officeDocument/2006/relationships/customXml" Target="../ink/ink2046.xml"/><Relationship Id="rId49" Type="http://schemas.openxmlformats.org/officeDocument/2006/relationships/image" Target="NULL"/><Relationship Id="rId114" Type="http://schemas.openxmlformats.org/officeDocument/2006/relationships/customXml" Target="../ink/ink2089.xml"/><Relationship Id="rId275" Type="http://schemas.openxmlformats.org/officeDocument/2006/relationships/image" Target="../media/image1571.png"/><Relationship Id="rId296" Type="http://schemas.openxmlformats.org/officeDocument/2006/relationships/customXml" Target="../ink/ink2180.xml"/><Relationship Id="rId300" Type="http://schemas.openxmlformats.org/officeDocument/2006/relationships/customXml" Target="../ink/ink2182.xml"/><Relationship Id="rId60" Type="http://schemas.openxmlformats.org/officeDocument/2006/relationships/customXml" Target="../ink/ink2062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2110.xml"/><Relationship Id="rId177" Type="http://schemas.openxmlformats.org/officeDocument/2006/relationships/image" Target="NULL"/><Relationship Id="rId198" Type="http://schemas.openxmlformats.org/officeDocument/2006/relationships/customXml" Target="../ink/ink2131.xml"/><Relationship Id="rId202" Type="http://schemas.openxmlformats.org/officeDocument/2006/relationships/customXml" Target="../ink/ink2133.xml"/><Relationship Id="rId223" Type="http://schemas.openxmlformats.org/officeDocument/2006/relationships/image" Target="../media/image1545.png"/><Relationship Id="rId244" Type="http://schemas.openxmlformats.org/officeDocument/2006/relationships/customXml" Target="../ink/ink2154.xml"/><Relationship Id="rId18" Type="http://schemas.openxmlformats.org/officeDocument/2006/relationships/customXml" Target="../ink/ink2041.xml"/><Relationship Id="rId39" Type="http://schemas.openxmlformats.org/officeDocument/2006/relationships/image" Target="NULL"/><Relationship Id="rId265" Type="http://schemas.openxmlformats.org/officeDocument/2006/relationships/image" Target="../media/image1566.png"/><Relationship Id="rId286" Type="http://schemas.openxmlformats.org/officeDocument/2006/relationships/customXml" Target="../ink/ink2175.xml"/><Relationship Id="rId50" Type="http://schemas.openxmlformats.org/officeDocument/2006/relationships/customXml" Target="../ink/ink2057.xml"/><Relationship Id="rId104" Type="http://schemas.openxmlformats.org/officeDocument/2006/relationships/customXml" Target="../ink/ink2084.xml"/><Relationship Id="rId125" Type="http://schemas.openxmlformats.org/officeDocument/2006/relationships/image" Target="NULL"/><Relationship Id="rId146" Type="http://schemas.openxmlformats.org/officeDocument/2006/relationships/customXml" Target="../ink/ink2105.xml"/><Relationship Id="rId167" Type="http://schemas.openxmlformats.org/officeDocument/2006/relationships/image" Target="NULL"/><Relationship Id="rId188" Type="http://schemas.openxmlformats.org/officeDocument/2006/relationships/customXml" Target="../ink/ink2126.xml"/><Relationship Id="rId311" Type="http://schemas.openxmlformats.org/officeDocument/2006/relationships/image" Target="../media/image1589.png"/><Relationship Id="rId71" Type="http://schemas.openxmlformats.org/officeDocument/2006/relationships/image" Target="NULL"/><Relationship Id="rId92" Type="http://schemas.openxmlformats.org/officeDocument/2006/relationships/customXml" Target="../ink/ink2078.xml"/><Relationship Id="rId213" Type="http://schemas.openxmlformats.org/officeDocument/2006/relationships/image" Target="../media/image1540.png"/><Relationship Id="rId234" Type="http://schemas.openxmlformats.org/officeDocument/2006/relationships/customXml" Target="../ink/ink2149.xml"/><Relationship Id="rId2" Type="http://schemas.openxmlformats.org/officeDocument/2006/relationships/customXml" Target="../ink/ink2033.xml"/><Relationship Id="rId29" Type="http://schemas.openxmlformats.org/officeDocument/2006/relationships/image" Target="NULL"/><Relationship Id="rId255" Type="http://schemas.openxmlformats.org/officeDocument/2006/relationships/image" Target="../media/image1561.png"/><Relationship Id="rId276" Type="http://schemas.openxmlformats.org/officeDocument/2006/relationships/customXml" Target="../ink/ink2170.xml"/><Relationship Id="rId297" Type="http://schemas.openxmlformats.org/officeDocument/2006/relationships/image" Target="../media/image1582.png"/><Relationship Id="rId40" Type="http://schemas.openxmlformats.org/officeDocument/2006/relationships/customXml" Target="../ink/ink2052.xml"/><Relationship Id="rId115" Type="http://schemas.openxmlformats.org/officeDocument/2006/relationships/image" Target="NULL"/><Relationship Id="rId136" Type="http://schemas.openxmlformats.org/officeDocument/2006/relationships/customXml" Target="../ink/ink2100.xml"/><Relationship Id="rId157" Type="http://schemas.openxmlformats.org/officeDocument/2006/relationships/image" Target="NULL"/><Relationship Id="rId178" Type="http://schemas.openxmlformats.org/officeDocument/2006/relationships/customXml" Target="../ink/ink2121.xml"/><Relationship Id="rId301" Type="http://schemas.openxmlformats.org/officeDocument/2006/relationships/image" Target="../media/image1584.png"/><Relationship Id="rId61" Type="http://schemas.openxmlformats.org/officeDocument/2006/relationships/image" Target="NULL"/><Relationship Id="rId82" Type="http://schemas.openxmlformats.org/officeDocument/2006/relationships/customXml" Target="../ink/ink2073.xml"/><Relationship Id="rId199" Type="http://schemas.openxmlformats.org/officeDocument/2006/relationships/image" Target="../media/image1533.png"/><Relationship Id="rId203" Type="http://schemas.openxmlformats.org/officeDocument/2006/relationships/image" Target="../media/image1535.png"/><Relationship Id="rId19" Type="http://schemas.openxmlformats.org/officeDocument/2006/relationships/image" Target="NULL"/><Relationship Id="rId224" Type="http://schemas.openxmlformats.org/officeDocument/2006/relationships/customXml" Target="../ink/ink2144.xml"/><Relationship Id="rId245" Type="http://schemas.openxmlformats.org/officeDocument/2006/relationships/image" Target="../media/image1556.png"/><Relationship Id="rId266" Type="http://schemas.openxmlformats.org/officeDocument/2006/relationships/customXml" Target="../ink/ink2165.xml"/><Relationship Id="rId287" Type="http://schemas.openxmlformats.org/officeDocument/2006/relationships/image" Target="../media/image1577.png"/><Relationship Id="rId30" Type="http://schemas.openxmlformats.org/officeDocument/2006/relationships/customXml" Target="../ink/ink2047.xml"/><Relationship Id="rId105" Type="http://schemas.openxmlformats.org/officeDocument/2006/relationships/image" Target="NULL"/><Relationship Id="rId126" Type="http://schemas.openxmlformats.org/officeDocument/2006/relationships/customXml" Target="../ink/ink2095.xml"/><Relationship Id="rId147" Type="http://schemas.openxmlformats.org/officeDocument/2006/relationships/image" Target="NULL"/><Relationship Id="rId168" Type="http://schemas.openxmlformats.org/officeDocument/2006/relationships/customXml" Target="../ink/ink2116.xml"/><Relationship Id="rId312" Type="http://schemas.openxmlformats.org/officeDocument/2006/relationships/customXml" Target="../ink/ink2188.xml"/><Relationship Id="rId51" Type="http://schemas.openxmlformats.org/officeDocument/2006/relationships/image" Target="NULL"/><Relationship Id="rId72" Type="http://schemas.openxmlformats.org/officeDocument/2006/relationships/customXml" Target="../ink/ink2068.xml"/><Relationship Id="rId93" Type="http://schemas.openxmlformats.org/officeDocument/2006/relationships/image" Target="NULL"/><Relationship Id="rId189" Type="http://schemas.openxmlformats.org/officeDocument/2006/relationships/image" Target="../media/image1528.png"/><Relationship Id="rId3" Type="http://schemas.openxmlformats.org/officeDocument/2006/relationships/image" Target="NULL"/><Relationship Id="rId214" Type="http://schemas.openxmlformats.org/officeDocument/2006/relationships/customXml" Target="../ink/ink2139.xml"/><Relationship Id="rId235" Type="http://schemas.openxmlformats.org/officeDocument/2006/relationships/image" Target="../media/image1551.png"/><Relationship Id="rId256" Type="http://schemas.openxmlformats.org/officeDocument/2006/relationships/customXml" Target="../ink/ink2160.xml"/><Relationship Id="rId277" Type="http://schemas.openxmlformats.org/officeDocument/2006/relationships/image" Target="../media/image1572.png"/><Relationship Id="rId298" Type="http://schemas.openxmlformats.org/officeDocument/2006/relationships/customXml" Target="../ink/ink2181.xml"/><Relationship Id="rId116" Type="http://schemas.openxmlformats.org/officeDocument/2006/relationships/customXml" Target="../ink/ink2090.xml"/><Relationship Id="rId137" Type="http://schemas.openxmlformats.org/officeDocument/2006/relationships/image" Target="NULL"/><Relationship Id="rId158" Type="http://schemas.openxmlformats.org/officeDocument/2006/relationships/customXml" Target="../ink/ink2111.xml"/><Relationship Id="rId302" Type="http://schemas.openxmlformats.org/officeDocument/2006/relationships/customXml" Target="../ink/ink2183.xml"/><Relationship Id="rId20" Type="http://schemas.openxmlformats.org/officeDocument/2006/relationships/customXml" Target="../ink/ink2042.xml"/><Relationship Id="rId41" Type="http://schemas.openxmlformats.org/officeDocument/2006/relationships/image" Target="NULL"/><Relationship Id="rId62" Type="http://schemas.openxmlformats.org/officeDocument/2006/relationships/customXml" Target="../ink/ink2063.xml"/><Relationship Id="rId83" Type="http://schemas.openxmlformats.org/officeDocument/2006/relationships/image" Target="NULL"/><Relationship Id="rId179" Type="http://schemas.openxmlformats.org/officeDocument/2006/relationships/image" Target="NULL"/><Relationship Id="rId190" Type="http://schemas.openxmlformats.org/officeDocument/2006/relationships/customXml" Target="../ink/ink2127.xml"/><Relationship Id="rId204" Type="http://schemas.openxmlformats.org/officeDocument/2006/relationships/customXml" Target="../ink/ink2134.xml"/><Relationship Id="rId225" Type="http://schemas.openxmlformats.org/officeDocument/2006/relationships/image" Target="../media/image1546.png"/><Relationship Id="rId246" Type="http://schemas.openxmlformats.org/officeDocument/2006/relationships/customXml" Target="../ink/ink2155.xml"/><Relationship Id="rId267" Type="http://schemas.openxmlformats.org/officeDocument/2006/relationships/image" Target="../media/image1567.png"/><Relationship Id="rId288" Type="http://schemas.openxmlformats.org/officeDocument/2006/relationships/customXml" Target="../ink/ink2176.xml"/><Relationship Id="rId106" Type="http://schemas.openxmlformats.org/officeDocument/2006/relationships/customXml" Target="../ink/ink2085.xml"/><Relationship Id="rId127" Type="http://schemas.openxmlformats.org/officeDocument/2006/relationships/image" Target="NULL"/><Relationship Id="rId313" Type="http://schemas.openxmlformats.org/officeDocument/2006/relationships/image" Target="../media/image1590.png"/><Relationship Id="rId10" Type="http://schemas.openxmlformats.org/officeDocument/2006/relationships/customXml" Target="../ink/ink2037.xml"/><Relationship Id="rId31" Type="http://schemas.openxmlformats.org/officeDocument/2006/relationships/image" Target="NULL"/><Relationship Id="rId52" Type="http://schemas.openxmlformats.org/officeDocument/2006/relationships/customXml" Target="../ink/ink2058.xml"/><Relationship Id="rId73" Type="http://schemas.openxmlformats.org/officeDocument/2006/relationships/image" Target="NULL"/><Relationship Id="rId94" Type="http://schemas.openxmlformats.org/officeDocument/2006/relationships/customXml" Target="../ink/ink2079.xml"/><Relationship Id="rId148" Type="http://schemas.openxmlformats.org/officeDocument/2006/relationships/customXml" Target="../ink/ink2106.xml"/><Relationship Id="rId169" Type="http://schemas.openxmlformats.org/officeDocument/2006/relationships/image" Target="NULL"/><Relationship Id="rId4" Type="http://schemas.openxmlformats.org/officeDocument/2006/relationships/customXml" Target="../ink/ink2034.xml"/><Relationship Id="rId180" Type="http://schemas.openxmlformats.org/officeDocument/2006/relationships/customXml" Target="../ink/ink2122.xml"/><Relationship Id="rId215" Type="http://schemas.openxmlformats.org/officeDocument/2006/relationships/image" Target="../media/image1541.png"/><Relationship Id="rId236" Type="http://schemas.openxmlformats.org/officeDocument/2006/relationships/customXml" Target="../ink/ink2150.xml"/><Relationship Id="rId257" Type="http://schemas.openxmlformats.org/officeDocument/2006/relationships/image" Target="../media/image1562.png"/><Relationship Id="rId278" Type="http://schemas.openxmlformats.org/officeDocument/2006/relationships/customXml" Target="../ink/ink2171.xml"/><Relationship Id="rId303" Type="http://schemas.openxmlformats.org/officeDocument/2006/relationships/image" Target="../media/image1585.png"/><Relationship Id="rId42" Type="http://schemas.openxmlformats.org/officeDocument/2006/relationships/customXml" Target="../ink/ink2053.xml"/><Relationship Id="rId84" Type="http://schemas.openxmlformats.org/officeDocument/2006/relationships/customXml" Target="../ink/ink2074.xml"/><Relationship Id="rId138" Type="http://schemas.openxmlformats.org/officeDocument/2006/relationships/customXml" Target="../ink/ink2101.xml"/><Relationship Id="rId191" Type="http://schemas.openxmlformats.org/officeDocument/2006/relationships/image" Target="../media/image1529.png"/><Relationship Id="rId205" Type="http://schemas.openxmlformats.org/officeDocument/2006/relationships/image" Target="../media/image1536.png"/><Relationship Id="rId247" Type="http://schemas.openxmlformats.org/officeDocument/2006/relationships/image" Target="../media/image1557.png"/><Relationship Id="rId107" Type="http://schemas.openxmlformats.org/officeDocument/2006/relationships/image" Target="NULL"/><Relationship Id="rId289" Type="http://schemas.openxmlformats.org/officeDocument/2006/relationships/image" Target="../media/image1578.png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2112.xml"/><Relationship Id="rId216" Type="http://schemas.openxmlformats.org/officeDocument/2006/relationships/customXml" Target="../ink/ink2140.xml"/><Relationship Id="rId258" Type="http://schemas.openxmlformats.org/officeDocument/2006/relationships/customXml" Target="../ink/ink2161.xml"/><Relationship Id="rId22" Type="http://schemas.openxmlformats.org/officeDocument/2006/relationships/customXml" Target="../ink/ink2043.xml"/><Relationship Id="rId64" Type="http://schemas.openxmlformats.org/officeDocument/2006/relationships/customXml" Target="../ink/ink2064.xml"/><Relationship Id="rId118" Type="http://schemas.openxmlformats.org/officeDocument/2006/relationships/customXml" Target="../ink/ink2091.xml"/><Relationship Id="rId171" Type="http://schemas.openxmlformats.org/officeDocument/2006/relationships/image" Target="NULL"/><Relationship Id="rId227" Type="http://schemas.openxmlformats.org/officeDocument/2006/relationships/image" Target="../media/image1547.png"/><Relationship Id="rId269" Type="http://schemas.openxmlformats.org/officeDocument/2006/relationships/image" Target="../media/image1568.png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2172.xml"/><Relationship Id="rId75" Type="http://schemas.openxmlformats.org/officeDocument/2006/relationships/image" Target="NULL"/><Relationship Id="rId140" Type="http://schemas.openxmlformats.org/officeDocument/2006/relationships/customXml" Target="../ink/ink2102.xml"/><Relationship Id="rId182" Type="http://schemas.openxmlformats.org/officeDocument/2006/relationships/customXml" Target="../ink/ink2123.xml"/><Relationship Id="rId6" Type="http://schemas.openxmlformats.org/officeDocument/2006/relationships/customXml" Target="../ink/ink2035.xml"/><Relationship Id="rId238" Type="http://schemas.openxmlformats.org/officeDocument/2006/relationships/customXml" Target="../ink/ink2151.xml"/><Relationship Id="rId291" Type="http://schemas.openxmlformats.org/officeDocument/2006/relationships/image" Target="../media/image1579.png"/><Relationship Id="rId305" Type="http://schemas.openxmlformats.org/officeDocument/2006/relationships/image" Target="../media/image1586.png"/><Relationship Id="rId44" Type="http://schemas.openxmlformats.org/officeDocument/2006/relationships/customXml" Target="../ink/ink2054.xml"/><Relationship Id="rId86" Type="http://schemas.openxmlformats.org/officeDocument/2006/relationships/customXml" Target="../ink/ink2075.xml"/><Relationship Id="rId151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8.png"/><Relationship Id="rId21" Type="http://schemas.openxmlformats.org/officeDocument/2006/relationships/image" Target="../media/image1600.png"/><Relationship Id="rId42" Type="http://schemas.openxmlformats.org/officeDocument/2006/relationships/customXml" Target="../ink/ink2209.xml"/><Relationship Id="rId63" Type="http://schemas.openxmlformats.org/officeDocument/2006/relationships/image" Target="../media/image1621.png"/><Relationship Id="rId84" Type="http://schemas.openxmlformats.org/officeDocument/2006/relationships/customXml" Target="../ink/ink2230.xml"/><Relationship Id="rId138" Type="http://schemas.openxmlformats.org/officeDocument/2006/relationships/customXml" Target="../ink/ink2257.xml"/><Relationship Id="rId159" Type="http://schemas.openxmlformats.org/officeDocument/2006/relationships/image" Target="../media/image1669.png"/><Relationship Id="rId170" Type="http://schemas.openxmlformats.org/officeDocument/2006/relationships/customXml" Target="../ink/ink2273.xml"/><Relationship Id="rId191" Type="http://schemas.openxmlformats.org/officeDocument/2006/relationships/image" Target="../media/image1685.png"/><Relationship Id="rId205" Type="http://schemas.openxmlformats.org/officeDocument/2006/relationships/image" Target="../media/image1692.png"/><Relationship Id="rId107" Type="http://schemas.openxmlformats.org/officeDocument/2006/relationships/image" Target="../media/image1643.png"/><Relationship Id="rId11" Type="http://schemas.openxmlformats.org/officeDocument/2006/relationships/image" Target="../media/image1595.png"/><Relationship Id="rId32" Type="http://schemas.openxmlformats.org/officeDocument/2006/relationships/customXml" Target="../ink/ink2204.xml"/><Relationship Id="rId53" Type="http://schemas.openxmlformats.org/officeDocument/2006/relationships/image" Target="../media/image1616.png"/><Relationship Id="rId74" Type="http://schemas.openxmlformats.org/officeDocument/2006/relationships/customXml" Target="../ink/ink2225.xml"/><Relationship Id="rId128" Type="http://schemas.openxmlformats.org/officeDocument/2006/relationships/customXml" Target="../ink/ink2252.xml"/><Relationship Id="rId149" Type="http://schemas.openxmlformats.org/officeDocument/2006/relationships/image" Target="../media/image1664.png"/><Relationship Id="rId5" Type="http://schemas.openxmlformats.org/officeDocument/2006/relationships/image" Target="../media/image1592.png"/><Relationship Id="rId95" Type="http://schemas.openxmlformats.org/officeDocument/2006/relationships/image" Target="../media/image1637.png"/><Relationship Id="rId160" Type="http://schemas.openxmlformats.org/officeDocument/2006/relationships/customXml" Target="../ink/ink2268.xml"/><Relationship Id="rId181" Type="http://schemas.openxmlformats.org/officeDocument/2006/relationships/image" Target="../media/image1680.png"/><Relationship Id="rId22" Type="http://schemas.openxmlformats.org/officeDocument/2006/relationships/customXml" Target="../ink/ink2199.xml"/><Relationship Id="rId43" Type="http://schemas.openxmlformats.org/officeDocument/2006/relationships/image" Target="../media/image1611.png"/><Relationship Id="rId64" Type="http://schemas.openxmlformats.org/officeDocument/2006/relationships/customXml" Target="../ink/ink2220.xml"/><Relationship Id="rId118" Type="http://schemas.openxmlformats.org/officeDocument/2006/relationships/customXml" Target="../ink/ink2247.xml"/><Relationship Id="rId139" Type="http://schemas.openxmlformats.org/officeDocument/2006/relationships/image" Target="../media/image1659.png"/><Relationship Id="rId85" Type="http://schemas.openxmlformats.org/officeDocument/2006/relationships/image" Target="../media/image1632.png"/><Relationship Id="rId150" Type="http://schemas.openxmlformats.org/officeDocument/2006/relationships/customXml" Target="../ink/ink2263.xml"/><Relationship Id="rId171" Type="http://schemas.openxmlformats.org/officeDocument/2006/relationships/image" Target="../media/image1675.png"/><Relationship Id="rId192" Type="http://schemas.openxmlformats.org/officeDocument/2006/relationships/customXml" Target="../ink/ink2284.xml"/><Relationship Id="rId206" Type="http://schemas.openxmlformats.org/officeDocument/2006/relationships/customXml" Target="../ink/ink2291.xml"/><Relationship Id="rId12" Type="http://schemas.openxmlformats.org/officeDocument/2006/relationships/customXml" Target="../ink/ink2194.xml"/><Relationship Id="rId33" Type="http://schemas.openxmlformats.org/officeDocument/2006/relationships/image" Target="../media/image1606.png"/><Relationship Id="rId108" Type="http://schemas.openxmlformats.org/officeDocument/2006/relationships/customXml" Target="../ink/ink2242.xml"/><Relationship Id="rId129" Type="http://schemas.openxmlformats.org/officeDocument/2006/relationships/image" Target="../media/image1654.png"/><Relationship Id="rId54" Type="http://schemas.openxmlformats.org/officeDocument/2006/relationships/customXml" Target="../ink/ink2215.xml"/><Relationship Id="rId75" Type="http://schemas.openxmlformats.org/officeDocument/2006/relationships/image" Target="../media/image1627.png"/><Relationship Id="rId96" Type="http://schemas.openxmlformats.org/officeDocument/2006/relationships/customXml" Target="../ink/ink2236.xml"/><Relationship Id="rId140" Type="http://schemas.openxmlformats.org/officeDocument/2006/relationships/customXml" Target="../ink/ink2258.xml"/><Relationship Id="rId161" Type="http://schemas.openxmlformats.org/officeDocument/2006/relationships/image" Target="../media/image1670.png"/><Relationship Id="rId182" Type="http://schemas.openxmlformats.org/officeDocument/2006/relationships/customXml" Target="../ink/ink2279.xml"/><Relationship Id="rId6" Type="http://schemas.openxmlformats.org/officeDocument/2006/relationships/customXml" Target="../ink/ink2191.xml"/><Relationship Id="rId23" Type="http://schemas.openxmlformats.org/officeDocument/2006/relationships/image" Target="../media/image1601.png"/><Relationship Id="rId119" Type="http://schemas.openxmlformats.org/officeDocument/2006/relationships/image" Target="../media/image1649.png"/><Relationship Id="rId44" Type="http://schemas.openxmlformats.org/officeDocument/2006/relationships/customXml" Target="../ink/ink2210.xml"/><Relationship Id="rId65" Type="http://schemas.openxmlformats.org/officeDocument/2006/relationships/image" Target="../media/image1622.png"/><Relationship Id="rId86" Type="http://schemas.openxmlformats.org/officeDocument/2006/relationships/customXml" Target="../ink/ink2231.xml"/><Relationship Id="rId130" Type="http://schemas.openxmlformats.org/officeDocument/2006/relationships/customXml" Target="../ink/ink2253.xml"/><Relationship Id="rId151" Type="http://schemas.openxmlformats.org/officeDocument/2006/relationships/image" Target="../media/image1665.png"/><Relationship Id="rId172" Type="http://schemas.openxmlformats.org/officeDocument/2006/relationships/customXml" Target="../ink/ink2274.xml"/><Relationship Id="rId193" Type="http://schemas.openxmlformats.org/officeDocument/2006/relationships/image" Target="../media/image1686.png"/><Relationship Id="rId207" Type="http://schemas.openxmlformats.org/officeDocument/2006/relationships/image" Target="../media/image1693.png"/><Relationship Id="rId13" Type="http://schemas.openxmlformats.org/officeDocument/2006/relationships/image" Target="../media/image1596.png"/><Relationship Id="rId109" Type="http://schemas.openxmlformats.org/officeDocument/2006/relationships/image" Target="../media/image1644.png"/><Relationship Id="rId34" Type="http://schemas.openxmlformats.org/officeDocument/2006/relationships/customXml" Target="../ink/ink2205.xml"/><Relationship Id="rId55" Type="http://schemas.openxmlformats.org/officeDocument/2006/relationships/image" Target="../media/image1617.png"/><Relationship Id="rId76" Type="http://schemas.openxmlformats.org/officeDocument/2006/relationships/customXml" Target="../ink/ink2226.xml"/><Relationship Id="rId97" Type="http://schemas.openxmlformats.org/officeDocument/2006/relationships/image" Target="../media/image1638.png"/><Relationship Id="rId120" Type="http://schemas.openxmlformats.org/officeDocument/2006/relationships/customXml" Target="../ink/ink2248.xml"/><Relationship Id="rId141" Type="http://schemas.openxmlformats.org/officeDocument/2006/relationships/image" Target="../media/image1660.png"/><Relationship Id="rId7" Type="http://schemas.openxmlformats.org/officeDocument/2006/relationships/image" Target="../media/image1593.png"/><Relationship Id="rId162" Type="http://schemas.openxmlformats.org/officeDocument/2006/relationships/customXml" Target="../ink/ink2269.xml"/><Relationship Id="rId183" Type="http://schemas.openxmlformats.org/officeDocument/2006/relationships/image" Target="../media/image1681.png"/><Relationship Id="rId24" Type="http://schemas.openxmlformats.org/officeDocument/2006/relationships/customXml" Target="../ink/ink2200.xml"/><Relationship Id="rId45" Type="http://schemas.openxmlformats.org/officeDocument/2006/relationships/image" Target="../media/image1612.png"/><Relationship Id="rId66" Type="http://schemas.openxmlformats.org/officeDocument/2006/relationships/customXml" Target="../ink/ink2221.xml"/><Relationship Id="rId87" Type="http://schemas.openxmlformats.org/officeDocument/2006/relationships/image" Target="../media/image1633.png"/><Relationship Id="rId110" Type="http://schemas.openxmlformats.org/officeDocument/2006/relationships/customXml" Target="../ink/ink2243.xml"/><Relationship Id="rId131" Type="http://schemas.openxmlformats.org/officeDocument/2006/relationships/image" Target="../media/image1655.png"/><Relationship Id="rId61" Type="http://schemas.openxmlformats.org/officeDocument/2006/relationships/image" Target="../media/image1620.png"/><Relationship Id="rId82" Type="http://schemas.openxmlformats.org/officeDocument/2006/relationships/customXml" Target="../ink/ink2229.xml"/><Relationship Id="rId152" Type="http://schemas.openxmlformats.org/officeDocument/2006/relationships/customXml" Target="../ink/ink2264.xml"/><Relationship Id="rId173" Type="http://schemas.openxmlformats.org/officeDocument/2006/relationships/image" Target="../media/image1676.png"/><Relationship Id="rId194" Type="http://schemas.openxmlformats.org/officeDocument/2006/relationships/customXml" Target="../ink/ink2285.xml"/><Relationship Id="rId199" Type="http://schemas.openxmlformats.org/officeDocument/2006/relationships/image" Target="../media/image1689.png"/><Relationship Id="rId203" Type="http://schemas.openxmlformats.org/officeDocument/2006/relationships/image" Target="../media/image1691.png"/><Relationship Id="rId208" Type="http://schemas.openxmlformats.org/officeDocument/2006/relationships/customXml" Target="../ink/ink2292.xml"/><Relationship Id="rId19" Type="http://schemas.openxmlformats.org/officeDocument/2006/relationships/image" Target="../media/image1599.png"/><Relationship Id="rId14" Type="http://schemas.openxmlformats.org/officeDocument/2006/relationships/customXml" Target="../ink/ink2195.xml"/><Relationship Id="rId30" Type="http://schemas.openxmlformats.org/officeDocument/2006/relationships/customXml" Target="../ink/ink2203.xml"/><Relationship Id="rId35" Type="http://schemas.openxmlformats.org/officeDocument/2006/relationships/image" Target="../media/image1607.png"/><Relationship Id="rId56" Type="http://schemas.openxmlformats.org/officeDocument/2006/relationships/customXml" Target="../ink/ink2216.xml"/><Relationship Id="rId77" Type="http://schemas.openxmlformats.org/officeDocument/2006/relationships/image" Target="../media/image1628.png"/><Relationship Id="rId100" Type="http://schemas.openxmlformats.org/officeDocument/2006/relationships/customXml" Target="../ink/ink2238.xml"/><Relationship Id="rId105" Type="http://schemas.openxmlformats.org/officeDocument/2006/relationships/image" Target="../media/image1642.png"/><Relationship Id="rId126" Type="http://schemas.openxmlformats.org/officeDocument/2006/relationships/customXml" Target="../ink/ink2251.xml"/><Relationship Id="rId147" Type="http://schemas.openxmlformats.org/officeDocument/2006/relationships/image" Target="../media/image1663.png"/><Relationship Id="rId168" Type="http://schemas.openxmlformats.org/officeDocument/2006/relationships/customXml" Target="../ink/ink2272.xml"/><Relationship Id="rId8" Type="http://schemas.openxmlformats.org/officeDocument/2006/relationships/customXml" Target="../ink/ink2192.xml"/><Relationship Id="rId51" Type="http://schemas.openxmlformats.org/officeDocument/2006/relationships/image" Target="../media/image1615.png"/><Relationship Id="rId72" Type="http://schemas.openxmlformats.org/officeDocument/2006/relationships/customXml" Target="../ink/ink2224.xml"/><Relationship Id="rId93" Type="http://schemas.openxmlformats.org/officeDocument/2006/relationships/image" Target="../media/image1636.png"/><Relationship Id="rId98" Type="http://schemas.openxmlformats.org/officeDocument/2006/relationships/customXml" Target="../ink/ink2237.xml"/><Relationship Id="rId121" Type="http://schemas.openxmlformats.org/officeDocument/2006/relationships/image" Target="../media/image1650.png"/><Relationship Id="rId142" Type="http://schemas.openxmlformats.org/officeDocument/2006/relationships/customXml" Target="../ink/ink2259.xml"/><Relationship Id="rId163" Type="http://schemas.openxmlformats.org/officeDocument/2006/relationships/image" Target="../media/image1671.png"/><Relationship Id="rId184" Type="http://schemas.openxmlformats.org/officeDocument/2006/relationships/customXml" Target="../ink/ink2280.xml"/><Relationship Id="rId189" Type="http://schemas.openxmlformats.org/officeDocument/2006/relationships/image" Target="../media/image1684.png"/><Relationship Id="rId3" Type="http://schemas.openxmlformats.org/officeDocument/2006/relationships/image" Target="../media/image1591.png"/><Relationship Id="rId25" Type="http://schemas.openxmlformats.org/officeDocument/2006/relationships/image" Target="../media/image1602.png"/><Relationship Id="rId46" Type="http://schemas.openxmlformats.org/officeDocument/2006/relationships/customXml" Target="../ink/ink2211.xml"/><Relationship Id="rId67" Type="http://schemas.openxmlformats.org/officeDocument/2006/relationships/image" Target="../media/image1623.png"/><Relationship Id="rId116" Type="http://schemas.openxmlformats.org/officeDocument/2006/relationships/customXml" Target="../ink/ink2246.xml"/><Relationship Id="rId137" Type="http://schemas.openxmlformats.org/officeDocument/2006/relationships/image" Target="../media/image1658.png"/><Relationship Id="rId158" Type="http://schemas.openxmlformats.org/officeDocument/2006/relationships/customXml" Target="../ink/ink2267.xml"/><Relationship Id="rId20" Type="http://schemas.openxmlformats.org/officeDocument/2006/relationships/customXml" Target="../ink/ink2198.xml"/><Relationship Id="rId41" Type="http://schemas.openxmlformats.org/officeDocument/2006/relationships/image" Target="../media/image1610.png"/><Relationship Id="rId62" Type="http://schemas.openxmlformats.org/officeDocument/2006/relationships/customXml" Target="../ink/ink2219.xml"/><Relationship Id="rId83" Type="http://schemas.openxmlformats.org/officeDocument/2006/relationships/image" Target="../media/image1631.png"/><Relationship Id="rId88" Type="http://schemas.openxmlformats.org/officeDocument/2006/relationships/customXml" Target="../ink/ink2232.xml"/><Relationship Id="rId111" Type="http://schemas.openxmlformats.org/officeDocument/2006/relationships/image" Target="../media/image1645.png"/><Relationship Id="rId132" Type="http://schemas.openxmlformats.org/officeDocument/2006/relationships/customXml" Target="../ink/ink2254.xml"/><Relationship Id="rId153" Type="http://schemas.openxmlformats.org/officeDocument/2006/relationships/image" Target="../media/image1666.png"/><Relationship Id="rId174" Type="http://schemas.openxmlformats.org/officeDocument/2006/relationships/customXml" Target="../ink/ink2275.xml"/><Relationship Id="rId179" Type="http://schemas.openxmlformats.org/officeDocument/2006/relationships/image" Target="../media/image1679.png"/><Relationship Id="rId195" Type="http://schemas.openxmlformats.org/officeDocument/2006/relationships/image" Target="../media/image1687.png"/><Relationship Id="rId209" Type="http://schemas.openxmlformats.org/officeDocument/2006/relationships/image" Target="../media/image1694.png"/><Relationship Id="rId190" Type="http://schemas.openxmlformats.org/officeDocument/2006/relationships/customXml" Target="../ink/ink2283.xml"/><Relationship Id="rId204" Type="http://schemas.openxmlformats.org/officeDocument/2006/relationships/customXml" Target="../ink/ink2290.xml"/><Relationship Id="rId15" Type="http://schemas.openxmlformats.org/officeDocument/2006/relationships/image" Target="../media/image1597.png"/><Relationship Id="rId36" Type="http://schemas.openxmlformats.org/officeDocument/2006/relationships/customXml" Target="../ink/ink2206.xml"/><Relationship Id="rId57" Type="http://schemas.openxmlformats.org/officeDocument/2006/relationships/image" Target="../media/image1618.png"/><Relationship Id="rId106" Type="http://schemas.openxmlformats.org/officeDocument/2006/relationships/customXml" Target="../ink/ink2241.xml"/><Relationship Id="rId127" Type="http://schemas.openxmlformats.org/officeDocument/2006/relationships/image" Target="../media/image1653.png"/><Relationship Id="rId10" Type="http://schemas.openxmlformats.org/officeDocument/2006/relationships/customXml" Target="../ink/ink2193.xml"/><Relationship Id="rId31" Type="http://schemas.openxmlformats.org/officeDocument/2006/relationships/image" Target="../media/image1605.png"/><Relationship Id="rId52" Type="http://schemas.openxmlformats.org/officeDocument/2006/relationships/customXml" Target="../ink/ink2214.xml"/><Relationship Id="rId73" Type="http://schemas.openxmlformats.org/officeDocument/2006/relationships/image" Target="../media/image1626.png"/><Relationship Id="rId78" Type="http://schemas.openxmlformats.org/officeDocument/2006/relationships/customXml" Target="../ink/ink2227.xml"/><Relationship Id="rId94" Type="http://schemas.openxmlformats.org/officeDocument/2006/relationships/customXml" Target="../ink/ink2235.xml"/><Relationship Id="rId99" Type="http://schemas.openxmlformats.org/officeDocument/2006/relationships/image" Target="../media/image1639.png"/><Relationship Id="rId101" Type="http://schemas.openxmlformats.org/officeDocument/2006/relationships/image" Target="../media/image1640.png"/><Relationship Id="rId122" Type="http://schemas.openxmlformats.org/officeDocument/2006/relationships/customXml" Target="../ink/ink2249.xml"/><Relationship Id="rId143" Type="http://schemas.openxmlformats.org/officeDocument/2006/relationships/image" Target="../media/image1661.png"/><Relationship Id="rId148" Type="http://schemas.openxmlformats.org/officeDocument/2006/relationships/customXml" Target="../ink/ink2262.xml"/><Relationship Id="rId164" Type="http://schemas.openxmlformats.org/officeDocument/2006/relationships/customXml" Target="../ink/ink2270.xml"/><Relationship Id="rId169" Type="http://schemas.openxmlformats.org/officeDocument/2006/relationships/image" Target="../media/image1674.png"/><Relationship Id="rId185" Type="http://schemas.openxmlformats.org/officeDocument/2006/relationships/image" Target="../media/image1682.png"/><Relationship Id="rId4" Type="http://schemas.openxmlformats.org/officeDocument/2006/relationships/customXml" Target="../ink/ink2190.xml"/><Relationship Id="rId9" Type="http://schemas.openxmlformats.org/officeDocument/2006/relationships/image" Target="../media/image1594.png"/><Relationship Id="rId180" Type="http://schemas.openxmlformats.org/officeDocument/2006/relationships/customXml" Target="../ink/ink2278.xml"/><Relationship Id="rId26" Type="http://schemas.openxmlformats.org/officeDocument/2006/relationships/customXml" Target="../ink/ink2201.xml"/><Relationship Id="rId47" Type="http://schemas.openxmlformats.org/officeDocument/2006/relationships/image" Target="../media/image1613.png"/><Relationship Id="rId68" Type="http://schemas.openxmlformats.org/officeDocument/2006/relationships/customXml" Target="../ink/ink2222.xml"/><Relationship Id="rId89" Type="http://schemas.openxmlformats.org/officeDocument/2006/relationships/image" Target="../media/image1634.png"/><Relationship Id="rId112" Type="http://schemas.openxmlformats.org/officeDocument/2006/relationships/customXml" Target="../ink/ink2244.xml"/><Relationship Id="rId133" Type="http://schemas.openxmlformats.org/officeDocument/2006/relationships/image" Target="../media/image1656.png"/><Relationship Id="rId154" Type="http://schemas.openxmlformats.org/officeDocument/2006/relationships/customXml" Target="../ink/ink2265.xml"/><Relationship Id="rId175" Type="http://schemas.openxmlformats.org/officeDocument/2006/relationships/image" Target="../media/image1677.png"/><Relationship Id="rId196" Type="http://schemas.openxmlformats.org/officeDocument/2006/relationships/customXml" Target="../ink/ink2286.xml"/><Relationship Id="rId200" Type="http://schemas.openxmlformats.org/officeDocument/2006/relationships/customXml" Target="../ink/ink2288.xml"/><Relationship Id="rId16" Type="http://schemas.openxmlformats.org/officeDocument/2006/relationships/customXml" Target="../ink/ink2196.xml"/><Relationship Id="rId37" Type="http://schemas.openxmlformats.org/officeDocument/2006/relationships/image" Target="../media/image1608.png"/><Relationship Id="rId58" Type="http://schemas.openxmlformats.org/officeDocument/2006/relationships/customXml" Target="../ink/ink2217.xml"/><Relationship Id="rId79" Type="http://schemas.openxmlformats.org/officeDocument/2006/relationships/image" Target="../media/image1629.png"/><Relationship Id="rId102" Type="http://schemas.openxmlformats.org/officeDocument/2006/relationships/customXml" Target="../ink/ink2239.xml"/><Relationship Id="rId123" Type="http://schemas.openxmlformats.org/officeDocument/2006/relationships/image" Target="../media/image1651.png"/><Relationship Id="rId144" Type="http://schemas.openxmlformats.org/officeDocument/2006/relationships/customXml" Target="../ink/ink2260.xml"/><Relationship Id="rId90" Type="http://schemas.openxmlformats.org/officeDocument/2006/relationships/customXml" Target="../ink/ink2233.xml"/><Relationship Id="rId165" Type="http://schemas.openxmlformats.org/officeDocument/2006/relationships/image" Target="../media/image1672.png"/><Relationship Id="rId186" Type="http://schemas.openxmlformats.org/officeDocument/2006/relationships/customXml" Target="../ink/ink2281.xml"/><Relationship Id="rId27" Type="http://schemas.openxmlformats.org/officeDocument/2006/relationships/image" Target="../media/image1603.png"/><Relationship Id="rId48" Type="http://schemas.openxmlformats.org/officeDocument/2006/relationships/customXml" Target="../ink/ink2212.xml"/><Relationship Id="rId69" Type="http://schemas.openxmlformats.org/officeDocument/2006/relationships/image" Target="../media/image1624.png"/><Relationship Id="rId113" Type="http://schemas.openxmlformats.org/officeDocument/2006/relationships/image" Target="../media/image1646.png"/><Relationship Id="rId134" Type="http://schemas.openxmlformats.org/officeDocument/2006/relationships/customXml" Target="../ink/ink2255.xml"/><Relationship Id="rId80" Type="http://schemas.openxmlformats.org/officeDocument/2006/relationships/customXml" Target="../ink/ink2228.xml"/><Relationship Id="rId155" Type="http://schemas.openxmlformats.org/officeDocument/2006/relationships/image" Target="../media/image1667.png"/><Relationship Id="rId176" Type="http://schemas.openxmlformats.org/officeDocument/2006/relationships/customXml" Target="../ink/ink2276.xml"/><Relationship Id="rId197" Type="http://schemas.openxmlformats.org/officeDocument/2006/relationships/image" Target="../media/image1688.png"/><Relationship Id="rId201" Type="http://schemas.openxmlformats.org/officeDocument/2006/relationships/image" Target="../media/image1690.png"/><Relationship Id="rId17" Type="http://schemas.openxmlformats.org/officeDocument/2006/relationships/image" Target="../media/image1598.png"/><Relationship Id="rId38" Type="http://schemas.openxmlformats.org/officeDocument/2006/relationships/customXml" Target="../ink/ink2207.xml"/><Relationship Id="rId59" Type="http://schemas.openxmlformats.org/officeDocument/2006/relationships/image" Target="../media/image1619.png"/><Relationship Id="rId103" Type="http://schemas.openxmlformats.org/officeDocument/2006/relationships/image" Target="../media/image1641.png"/><Relationship Id="rId124" Type="http://schemas.openxmlformats.org/officeDocument/2006/relationships/customXml" Target="../ink/ink2250.xml"/><Relationship Id="rId70" Type="http://schemas.openxmlformats.org/officeDocument/2006/relationships/customXml" Target="../ink/ink2223.xml"/><Relationship Id="rId91" Type="http://schemas.openxmlformats.org/officeDocument/2006/relationships/image" Target="../media/image1635.png"/><Relationship Id="rId145" Type="http://schemas.openxmlformats.org/officeDocument/2006/relationships/image" Target="../media/image1662.png"/><Relationship Id="rId166" Type="http://schemas.openxmlformats.org/officeDocument/2006/relationships/customXml" Target="../ink/ink2271.xml"/><Relationship Id="rId187" Type="http://schemas.openxmlformats.org/officeDocument/2006/relationships/image" Target="../media/image1683.png"/><Relationship Id="rId1" Type="http://schemas.openxmlformats.org/officeDocument/2006/relationships/slideLayout" Target="../slideLayouts/slideLayout12.xml"/><Relationship Id="rId28" Type="http://schemas.openxmlformats.org/officeDocument/2006/relationships/customXml" Target="../ink/ink2202.xml"/><Relationship Id="rId49" Type="http://schemas.openxmlformats.org/officeDocument/2006/relationships/image" Target="../media/image1614.png"/><Relationship Id="rId114" Type="http://schemas.openxmlformats.org/officeDocument/2006/relationships/customXml" Target="../ink/ink2245.xml"/><Relationship Id="rId60" Type="http://schemas.openxmlformats.org/officeDocument/2006/relationships/customXml" Target="../ink/ink2218.xml"/><Relationship Id="rId81" Type="http://schemas.openxmlformats.org/officeDocument/2006/relationships/image" Target="../media/image1630.png"/><Relationship Id="rId135" Type="http://schemas.openxmlformats.org/officeDocument/2006/relationships/image" Target="../media/image1657.png"/><Relationship Id="rId156" Type="http://schemas.openxmlformats.org/officeDocument/2006/relationships/customXml" Target="../ink/ink2266.xml"/><Relationship Id="rId177" Type="http://schemas.openxmlformats.org/officeDocument/2006/relationships/image" Target="../media/image1678.png"/><Relationship Id="rId198" Type="http://schemas.openxmlformats.org/officeDocument/2006/relationships/customXml" Target="../ink/ink2287.xml"/><Relationship Id="rId202" Type="http://schemas.openxmlformats.org/officeDocument/2006/relationships/customXml" Target="../ink/ink2289.xml"/><Relationship Id="rId18" Type="http://schemas.openxmlformats.org/officeDocument/2006/relationships/customXml" Target="../ink/ink2197.xml"/><Relationship Id="rId39" Type="http://schemas.openxmlformats.org/officeDocument/2006/relationships/image" Target="../media/image1609.png"/><Relationship Id="rId50" Type="http://schemas.openxmlformats.org/officeDocument/2006/relationships/customXml" Target="../ink/ink2213.xml"/><Relationship Id="rId104" Type="http://schemas.openxmlformats.org/officeDocument/2006/relationships/customXml" Target="../ink/ink2240.xml"/><Relationship Id="rId125" Type="http://schemas.openxmlformats.org/officeDocument/2006/relationships/image" Target="../media/image1652.png"/><Relationship Id="rId146" Type="http://schemas.openxmlformats.org/officeDocument/2006/relationships/customXml" Target="../ink/ink2261.xml"/><Relationship Id="rId167" Type="http://schemas.openxmlformats.org/officeDocument/2006/relationships/image" Target="../media/image1673.png"/><Relationship Id="rId188" Type="http://schemas.openxmlformats.org/officeDocument/2006/relationships/customXml" Target="../ink/ink2282.xml"/><Relationship Id="rId71" Type="http://schemas.openxmlformats.org/officeDocument/2006/relationships/image" Target="../media/image1625.png"/><Relationship Id="rId92" Type="http://schemas.openxmlformats.org/officeDocument/2006/relationships/customXml" Target="../ink/ink2234.xml"/><Relationship Id="rId2" Type="http://schemas.openxmlformats.org/officeDocument/2006/relationships/customXml" Target="../ink/ink2189.xml"/><Relationship Id="rId29" Type="http://schemas.openxmlformats.org/officeDocument/2006/relationships/image" Target="../media/image1604.png"/><Relationship Id="rId40" Type="http://schemas.openxmlformats.org/officeDocument/2006/relationships/customXml" Target="../ink/ink2208.xml"/><Relationship Id="rId115" Type="http://schemas.openxmlformats.org/officeDocument/2006/relationships/image" Target="../media/image1647.png"/><Relationship Id="rId136" Type="http://schemas.openxmlformats.org/officeDocument/2006/relationships/customXml" Target="../ink/ink2256.xml"/><Relationship Id="rId157" Type="http://schemas.openxmlformats.org/officeDocument/2006/relationships/image" Target="../media/image1668.png"/><Relationship Id="rId178" Type="http://schemas.openxmlformats.org/officeDocument/2006/relationships/customXml" Target="../ink/ink2277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50.xml"/><Relationship Id="rId21" Type="http://schemas.openxmlformats.org/officeDocument/2006/relationships/image" Target="NULL"/><Relationship Id="rId42" Type="http://schemas.openxmlformats.org/officeDocument/2006/relationships/customXml" Target="../ink/ink2312.xml"/><Relationship Id="rId63" Type="http://schemas.openxmlformats.org/officeDocument/2006/relationships/image" Target="../media/image1167.png"/><Relationship Id="rId84" Type="http://schemas.openxmlformats.org/officeDocument/2006/relationships/customXml" Target="../ink/ink2333.xml"/><Relationship Id="rId138" Type="http://schemas.openxmlformats.org/officeDocument/2006/relationships/image" Target="../media/image1204.png"/><Relationship Id="rId159" Type="http://schemas.openxmlformats.org/officeDocument/2006/relationships/customXml" Target="../ink/ink2371.xml"/><Relationship Id="rId170" Type="http://schemas.openxmlformats.org/officeDocument/2006/relationships/image" Target="../media/image1696.png"/><Relationship Id="rId107" Type="http://schemas.openxmlformats.org/officeDocument/2006/relationships/image" Target="../media/image1189.png"/><Relationship Id="rId11" Type="http://schemas.openxmlformats.org/officeDocument/2006/relationships/image" Target="NULL"/><Relationship Id="rId32" Type="http://schemas.openxmlformats.org/officeDocument/2006/relationships/customXml" Target="../ink/ink2307.xml"/><Relationship Id="rId53" Type="http://schemas.openxmlformats.org/officeDocument/2006/relationships/image" Target="../media/image1162.png"/><Relationship Id="rId74" Type="http://schemas.openxmlformats.org/officeDocument/2006/relationships/customXml" Target="../ink/ink2328.xml"/><Relationship Id="rId128" Type="http://schemas.openxmlformats.org/officeDocument/2006/relationships/image" Target="../media/image1199.png"/><Relationship Id="rId149" Type="http://schemas.openxmlformats.org/officeDocument/2006/relationships/customXml" Target="../ink/ink2366.xml"/><Relationship Id="rId5" Type="http://schemas.openxmlformats.org/officeDocument/2006/relationships/image" Target="NULL"/><Relationship Id="rId95" Type="http://schemas.openxmlformats.org/officeDocument/2006/relationships/image" Target="../media/image1183.png"/><Relationship Id="rId160" Type="http://schemas.openxmlformats.org/officeDocument/2006/relationships/image" Target="../media/image1508.png"/><Relationship Id="rId22" Type="http://schemas.openxmlformats.org/officeDocument/2006/relationships/customXml" Target="../ink/ink2302.xml"/><Relationship Id="rId43" Type="http://schemas.openxmlformats.org/officeDocument/2006/relationships/image" Target="../media/image1157.png"/><Relationship Id="rId64" Type="http://schemas.openxmlformats.org/officeDocument/2006/relationships/customXml" Target="../ink/ink2323.xml"/><Relationship Id="rId118" Type="http://schemas.openxmlformats.org/officeDocument/2006/relationships/image" Target="../media/image1194.png"/><Relationship Id="rId139" Type="http://schemas.openxmlformats.org/officeDocument/2006/relationships/customXml" Target="../ink/ink2361.xml"/><Relationship Id="rId85" Type="http://schemas.openxmlformats.org/officeDocument/2006/relationships/image" Target="../media/image1178.png"/><Relationship Id="rId150" Type="http://schemas.openxmlformats.org/officeDocument/2006/relationships/image" Target="../media/image1210.png"/><Relationship Id="rId171" Type="http://schemas.openxmlformats.org/officeDocument/2006/relationships/customXml" Target="../ink/ink2377.xml"/><Relationship Id="rId12" Type="http://schemas.openxmlformats.org/officeDocument/2006/relationships/customXml" Target="../ink/ink2298.xml"/><Relationship Id="rId33" Type="http://schemas.openxmlformats.org/officeDocument/2006/relationships/image" Target="NULL"/><Relationship Id="rId108" Type="http://schemas.openxmlformats.org/officeDocument/2006/relationships/customXml" Target="../ink/ink2345.xml"/><Relationship Id="rId129" Type="http://schemas.openxmlformats.org/officeDocument/2006/relationships/customXml" Target="../ink/ink2356.xml"/><Relationship Id="rId54" Type="http://schemas.openxmlformats.org/officeDocument/2006/relationships/customXml" Target="../ink/ink2318.xml"/><Relationship Id="rId75" Type="http://schemas.openxmlformats.org/officeDocument/2006/relationships/image" Target="../media/image1173.png"/><Relationship Id="rId96" Type="http://schemas.openxmlformats.org/officeDocument/2006/relationships/customXml" Target="../ink/ink2339.xml"/><Relationship Id="rId140" Type="http://schemas.openxmlformats.org/officeDocument/2006/relationships/image" Target="../media/image1205.png"/><Relationship Id="rId161" Type="http://schemas.openxmlformats.org/officeDocument/2006/relationships/customXml" Target="../ink/ink237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295.xml"/><Relationship Id="rId23" Type="http://schemas.openxmlformats.org/officeDocument/2006/relationships/image" Target="NULL"/><Relationship Id="rId28" Type="http://schemas.openxmlformats.org/officeDocument/2006/relationships/customXml" Target="../ink/ink2305.xml"/><Relationship Id="rId49" Type="http://schemas.openxmlformats.org/officeDocument/2006/relationships/image" Target="../media/image1160.png"/><Relationship Id="rId114" Type="http://schemas.openxmlformats.org/officeDocument/2006/relationships/customXml" Target="../ink/ink2348.xml"/><Relationship Id="rId119" Type="http://schemas.openxmlformats.org/officeDocument/2006/relationships/customXml" Target="../ink/ink2351.xml"/><Relationship Id="rId44" Type="http://schemas.openxmlformats.org/officeDocument/2006/relationships/customXml" Target="../ink/ink2313.xml"/><Relationship Id="rId60" Type="http://schemas.openxmlformats.org/officeDocument/2006/relationships/customXml" Target="../ink/ink2321.xml"/><Relationship Id="rId65" Type="http://schemas.openxmlformats.org/officeDocument/2006/relationships/image" Target="../media/image1168.png"/><Relationship Id="rId81" Type="http://schemas.openxmlformats.org/officeDocument/2006/relationships/image" Target="../media/image1176.png"/><Relationship Id="rId86" Type="http://schemas.openxmlformats.org/officeDocument/2006/relationships/customXml" Target="../ink/ink2334.xml"/><Relationship Id="rId130" Type="http://schemas.openxmlformats.org/officeDocument/2006/relationships/image" Target="../media/image1200.png"/><Relationship Id="rId135" Type="http://schemas.openxmlformats.org/officeDocument/2006/relationships/customXml" Target="../ink/ink2359.xml"/><Relationship Id="rId151" Type="http://schemas.openxmlformats.org/officeDocument/2006/relationships/customXml" Target="../ink/ink2367.xml"/><Relationship Id="rId156" Type="http://schemas.openxmlformats.org/officeDocument/2006/relationships/image" Target="../media/image1506.png"/><Relationship Id="rId177" Type="http://schemas.openxmlformats.org/officeDocument/2006/relationships/customXml" Target="../ink/ink2380.xml"/><Relationship Id="rId172" Type="http://schemas.openxmlformats.org/officeDocument/2006/relationships/image" Target="../media/image1697.png"/><Relationship Id="rId13" Type="http://schemas.openxmlformats.org/officeDocument/2006/relationships/image" Target="NULL"/><Relationship Id="rId18" Type="http://schemas.openxmlformats.org/officeDocument/2006/relationships/customXml" Target="../ink/ink2301.xml"/><Relationship Id="rId39" Type="http://schemas.openxmlformats.org/officeDocument/2006/relationships/image" Target="../media/image1155.png"/><Relationship Id="rId109" Type="http://schemas.openxmlformats.org/officeDocument/2006/relationships/image" Target="../media/image1190.png"/><Relationship Id="rId34" Type="http://schemas.openxmlformats.org/officeDocument/2006/relationships/customXml" Target="../ink/ink2308.xml"/><Relationship Id="rId50" Type="http://schemas.openxmlformats.org/officeDocument/2006/relationships/customXml" Target="../ink/ink2316.xml"/><Relationship Id="rId55" Type="http://schemas.openxmlformats.org/officeDocument/2006/relationships/image" Target="../media/image1163.png"/><Relationship Id="rId76" Type="http://schemas.openxmlformats.org/officeDocument/2006/relationships/customXml" Target="../ink/ink2329.xml"/><Relationship Id="rId97" Type="http://schemas.openxmlformats.org/officeDocument/2006/relationships/image" Target="../media/image1184.png"/><Relationship Id="rId104" Type="http://schemas.openxmlformats.org/officeDocument/2006/relationships/customXml" Target="../ink/ink2343.xml"/><Relationship Id="rId120" Type="http://schemas.openxmlformats.org/officeDocument/2006/relationships/image" Target="../media/image1195.png"/><Relationship Id="rId125" Type="http://schemas.openxmlformats.org/officeDocument/2006/relationships/customXml" Target="../ink/ink2354.xml"/><Relationship Id="rId141" Type="http://schemas.openxmlformats.org/officeDocument/2006/relationships/customXml" Target="../ink/ink2362.xml"/><Relationship Id="rId146" Type="http://schemas.openxmlformats.org/officeDocument/2006/relationships/image" Target="../media/image1208.png"/><Relationship Id="rId167" Type="http://schemas.openxmlformats.org/officeDocument/2006/relationships/customXml" Target="../ink/ink2375.xml"/><Relationship Id="rId7" Type="http://schemas.openxmlformats.org/officeDocument/2006/relationships/image" Target="NULL"/><Relationship Id="rId71" Type="http://schemas.openxmlformats.org/officeDocument/2006/relationships/image" Target="../media/image1171.png"/><Relationship Id="rId92" Type="http://schemas.openxmlformats.org/officeDocument/2006/relationships/customXml" Target="../ink/ink2337.xml"/><Relationship Id="rId162" Type="http://schemas.openxmlformats.org/officeDocument/2006/relationships/image" Target="../media/image1509.png"/><Relationship Id="rId2" Type="http://schemas.openxmlformats.org/officeDocument/2006/relationships/customXml" Target="../ink/ink2293.xml"/><Relationship Id="rId29" Type="http://schemas.openxmlformats.org/officeDocument/2006/relationships/image" Target="NULL"/><Relationship Id="rId24" Type="http://schemas.openxmlformats.org/officeDocument/2006/relationships/customXml" Target="../ink/ink2303.xml"/><Relationship Id="rId40" Type="http://schemas.openxmlformats.org/officeDocument/2006/relationships/customXml" Target="../ink/ink2311.xml"/><Relationship Id="rId45" Type="http://schemas.openxmlformats.org/officeDocument/2006/relationships/image" Target="../media/image1158.png"/><Relationship Id="rId66" Type="http://schemas.openxmlformats.org/officeDocument/2006/relationships/customXml" Target="../ink/ink2324.xml"/><Relationship Id="rId87" Type="http://schemas.openxmlformats.org/officeDocument/2006/relationships/image" Target="../media/image1179.png"/><Relationship Id="rId110" Type="http://schemas.openxmlformats.org/officeDocument/2006/relationships/customXml" Target="../ink/ink2346.xml"/><Relationship Id="rId115" Type="http://schemas.openxmlformats.org/officeDocument/2006/relationships/image" Target="../media/image1193.png"/><Relationship Id="rId131" Type="http://schemas.openxmlformats.org/officeDocument/2006/relationships/customXml" Target="../ink/ink2357.xml"/><Relationship Id="rId136" Type="http://schemas.openxmlformats.org/officeDocument/2006/relationships/image" Target="../media/image1203.png"/><Relationship Id="rId157" Type="http://schemas.openxmlformats.org/officeDocument/2006/relationships/customXml" Target="../ink/ink2370.xml"/><Relationship Id="rId178" Type="http://schemas.openxmlformats.org/officeDocument/2006/relationships/image" Target="../media/image1700.png"/><Relationship Id="rId61" Type="http://schemas.openxmlformats.org/officeDocument/2006/relationships/image" Target="../media/image1166.png"/><Relationship Id="rId82" Type="http://schemas.openxmlformats.org/officeDocument/2006/relationships/customXml" Target="../ink/ink2332.xml"/><Relationship Id="rId152" Type="http://schemas.openxmlformats.org/officeDocument/2006/relationships/image" Target="../media/image1211.png"/><Relationship Id="rId173" Type="http://schemas.openxmlformats.org/officeDocument/2006/relationships/customXml" Target="../ink/ink2378.xml"/><Relationship Id="rId14" Type="http://schemas.openxmlformats.org/officeDocument/2006/relationships/customXml" Target="../ink/ink2299.xml"/><Relationship Id="rId30" Type="http://schemas.openxmlformats.org/officeDocument/2006/relationships/customXml" Target="../ink/ink2306.xml"/><Relationship Id="rId35" Type="http://schemas.openxmlformats.org/officeDocument/2006/relationships/image" Target="NULL"/><Relationship Id="rId56" Type="http://schemas.openxmlformats.org/officeDocument/2006/relationships/customXml" Target="../ink/ink2319.xml"/><Relationship Id="rId77" Type="http://schemas.openxmlformats.org/officeDocument/2006/relationships/image" Target="../media/image1174.png"/><Relationship Id="rId100" Type="http://schemas.openxmlformats.org/officeDocument/2006/relationships/customXml" Target="../ink/ink2341.xml"/><Relationship Id="rId105" Type="http://schemas.openxmlformats.org/officeDocument/2006/relationships/image" Target="../media/image1188.png"/><Relationship Id="rId126" Type="http://schemas.openxmlformats.org/officeDocument/2006/relationships/image" Target="../media/image1198.png"/><Relationship Id="rId147" Type="http://schemas.openxmlformats.org/officeDocument/2006/relationships/customXml" Target="../ink/ink2365.xml"/><Relationship Id="rId168" Type="http://schemas.openxmlformats.org/officeDocument/2006/relationships/image" Target="../media/image1695.png"/><Relationship Id="rId8" Type="http://schemas.openxmlformats.org/officeDocument/2006/relationships/customXml" Target="../ink/ink2296.xml"/><Relationship Id="rId51" Type="http://schemas.openxmlformats.org/officeDocument/2006/relationships/image" Target="../media/image1161.png"/><Relationship Id="rId72" Type="http://schemas.openxmlformats.org/officeDocument/2006/relationships/customXml" Target="../ink/ink2327.xml"/><Relationship Id="rId93" Type="http://schemas.openxmlformats.org/officeDocument/2006/relationships/image" Target="../media/image1182.png"/><Relationship Id="rId98" Type="http://schemas.openxmlformats.org/officeDocument/2006/relationships/customXml" Target="../ink/ink2340.xml"/><Relationship Id="rId121" Type="http://schemas.openxmlformats.org/officeDocument/2006/relationships/customXml" Target="../ink/ink2352.xml"/><Relationship Id="rId142" Type="http://schemas.openxmlformats.org/officeDocument/2006/relationships/image" Target="../media/image1206.png"/><Relationship Id="rId163" Type="http://schemas.openxmlformats.org/officeDocument/2006/relationships/customXml" Target="../ink/ink2373.xm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314.xml"/><Relationship Id="rId67" Type="http://schemas.openxmlformats.org/officeDocument/2006/relationships/image" Target="../media/image1169.png"/><Relationship Id="rId116" Type="http://schemas.openxmlformats.org/officeDocument/2006/relationships/customXml" Target="../ink/ink2349.xml"/><Relationship Id="rId137" Type="http://schemas.openxmlformats.org/officeDocument/2006/relationships/customXml" Target="../ink/ink2360.xml"/><Relationship Id="rId158" Type="http://schemas.openxmlformats.org/officeDocument/2006/relationships/image" Target="../media/image1507.png"/><Relationship Id="rId41" Type="http://schemas.openxmlformats.org/officeDocument/2006/relationships/image" Target="../media/image1156.png"/><Relationship Id="rId62" Type="http://schemas.openxmlformats.org/officeDocument/2006/relationships/customXml" Target="../ink/ink2322.xml"/><Relationship Id="rId83" Type="http://schemas.openxmlformats.org/officeDocument/2006/relationships/image" Target="../media/image1177.png"/><Relationship Id="rId88" Type="http://schemas.openxmlformats.org/officeDocument/2006/relationships/customXml" Target="../ink/ink2335.xml"/><Relationship Id="rId111" Type="http://schemas.openxmlformats.org/officeDocument/2006/relationships/image" Target="../media/image1191.png"/><Relationship Id="rId132" Type="http://schemas.openxmlformats.org/officeDocument/2006/relationships/image" Target="../media/image1201.png"/><Relationship Id="rId153" Type="http://schemas.openxmlformats.org/officeDocument/2006/relationships/customXml" Target="../ink/ink2368.xml"/><Relationship Id="rId174" Type="http://schemas.openxmlformats.org/officeDocument/2006/relationships/image" Target="../media/image1698.png"/><Relationship Id="rId15" Type="http://schemas.openxmlformats.org/officeDocument/2006/relationships/image" Target="NULL"/><Relationship Id="rId36" Type="http://schemas.openxmlformats.org/officeDocument/2006/relationships/customXml" Target="../ink/ink2309.xml"/><Relationship Id="rId57" Type="http://schemas.openxmlformats.org/officeDocument/2006/relationships/image" Target="../media/image1164.png"/><Relationship Id="rId106" Type="http://schemas.openxmlformats.org/officeDocument/2006/relationships/customXml" Target="../ink/ink2344.xml"/><Relationship Id="rId127" Type="http://schemas.openxmlformats.org/officeDocument/2006/relationships/customXml" Target="../ink/ink2355.xml"/><Relationship Id="rId10" Type="http://schemas.openxmlformats.org/officeDocument/2006/relationships/customXml" Target="../ink/ink2297.xml"/><Relationship Id="rId31" Type="http://schemas.openxmlformats.org/officeDocument/2006/relationships/image" Target="NULL"/><Relationship Id="rId52" Type="http://schemas.openxmlformats.org/officeDocument/2006/relationships/customXml" Target="../ink/ink2317.xml"/><Relationship Id="rId73" Type="http://schemas.openxmlformats.org/officeDocument/2006/relationships/image" Target="../media/image1172.png"/><Relationship Id="rId78" Type="http://schemas.openxmlformats.org/officeDocument/2006/relationships/customXml" Target="../ink/ink2330.xml"/><Relationship Id="rId94" Type="http://schemas.openxmlformats.org/officeDocument/2006/relationships/customXml" Target="../ink/ink2338.xml"/><Relationship Id="rId99" Type="http://schemas.openxmlformats.org/officeDocument/2006/relationships/image" Target="../media/image1185.png"/><Relationship Id="rId101" Type="http://schemas.openxmlformats.org/officeDocument/2006/relationships/image" Target="../media/image1186.png"/><Relationship Id="rId122" Type="http://schemas.openxmlformats.org/officeDocument/2006/relationships/image" Target="../media/image1196.png"/><Relationship Id="rId143" Type="http://schemas.openxmlformats.org/officeDocument/2006/relationships/customXml" Target="../ink/ink2363.xml"/><Relationship Id="rId148" Type="http://schemas.openxmlformats.org/officeDocument/2006/relationships/image" Target="../media/image1209.png"/><Relationship Id="rId164" Type="http://schemas.openxmlformats.org/officeDocument/2006/relationships/image" Target="../media/image1510.png"/><Relationship Id="rId169" Type="http://schemas.openxmlformats.org/officeDocument/2006/relationships/customXml" Target="../ink/ink2376.xml"/><Relationship Id="rId4" Type="http://schemas.openxmlformats.org/officeDocument/2006/relationships/customXml" Target="../ink/ink2294.xml"/><Relationship Id="rId9" Type="http://schemas.openxmlformats.org/officeDocument/2006/relationships/image" Target="NULL"/><Relationship Id="rId26" Type="http://schemas.openxmlformats.org/officeDocument/2006/relationships/customXml" Target="../ink/ink2304.xml"/><Relationship Id="rId47" Type="http://schemas.openxmlformats.org/officeDocument/2006/relationships/image" Target="../media/image1159.png"/><Relationship Id="rId68" Type="http://schemas.openxmlformats.org/officeDocument/2006/relationships/customXml" Target="../ink/ink2325.xml"/><Relationship Id="rId89" Type="http://schemas.openxmlformats.org/officeDocument/2006/relationships/image" Target="../media/image1180.png"/><Relationship Id="rId112" Type="http://schemas.openxmlformats.org/officeDocument/2006/relationships/customXml" Target="../ink/ink2347.xml"/><Relationship Id="rId133" Type="http://schemas.openxmlformats.org/officeDocument/2006/relationships/customXml" Target="../ink/ink2358.xml"/><Relationship Id="rId154" Type="http://schemas.openxmlformats.org/officeDocument/2006/relationships/image" Target="../media/image1505.png"/><Relationship Id="rId175" Type="http://schemas.openxmlformats.org/officeDocument/2006/relationships/customXml" Target="../ink/ink2379.xml"/><Relationship Id="rId16" Type="http://schemas.openxmlformats.org/officeDocument/2006/relationships/customXml" Target="../ink/ink2300.xml"/><Relationship Id="rId37" Type="http://schemas.openxmlformats.org/officeDocument/2006/relationships/image" Target="../media/image1154.png"/><Relationship Id="rId58" Type="http://schemas.openxmlformats.org/officeDocument/2006/relationships/customXml" Target="../ink/ink2320.xml"/><Relationship Id="rId79" Type="http://schemas.openxmlformats.org/officeDocument/2006/relationships/image" Target="../media/image1175.png"/><Relationship Id="rId102" Type="http://schemas.openxmlformats.org/officeDocument/2006/relationships/customXml" Target="../ink/ink2342.xml"/><Relationship Id="rId123" Type="http://schemas.openxmlformats.org/officeDocument/2006/relationships/customXml" Target="../ink/ink2353.xml"/><Relationship Id="rId144" Type="http://schemas.openxmlformats.org/officeDocument/2006/relationships/image" Target="../media/image1207.png"/><Relationship Id="rId90" Type="http://schemas.openxmlformats.org/officeDocument/2006/relationships/customXml" Target="../ink/ink2336.xml"/><Relationship Id="rId165" Type="http://schemas.openxmlformats.org/officeDocument/2006/relationships/customXml" Target="../ink/ink2374.xml"/><Relationship Id="rId27" Type="http://schemas.openxmlformats.org/officeDocument/2006/relationships/image" Target="NULL"/><Relationship Id="rId48" Type="http://schemas.openxmlformats.org/officeDocument/2006/relationships/customXml" Target="../ink/ink2315.xml"/><Relationship Id="rId69" Type="http://schemas.openxmlformats.org/officeDocument/2006/relationships/image" Target="../media/image1170.png"/><Relationship Id="rId113" Type="http://schemas.openxmlformats.org/officeDocument/2006/relationships/image" Target="../media/image1192.png"/><Relationship Id="rId134" Type="http://schemas.openxmlformats.org/officeDocument/2006/relationships/image" Target="../media/image1202.png"/><Relationship Id="rId80" Type="http://schemas.openxmlformats.org/officeDocument/2006/relationships/customXml" Target="../ink/ink2331.xml"/><Relationship Id="rId155" Type="http://schemas.openxmlformats.org/officeDocument/2006/relationships/customXml" Target="../ink/ink2369.xml"/><Relationship Id="rId176" Type="http://schemas.openxmlformats.org/officeDocument/2006/relationships/image" Target="../media/image1699.png"/><Relationship Id="rId17" Type="http://schemas.openxmlformats.org/officeDocument/2006/relationships/image" Target="../media/image1153.png"/><Relationship Id="rId38" Type="http://schemas.openxmlformats.org/officeDocument/2006/relationships/customXml" Target="../ink/ink2310.xml"/><Relationship Id="rId59" Type="http://schemas.openxmlformats.org/officeDocument/2006/relationships/image" Target="../media/image1165.png"/><Relationship Id="rId103" Type="http://schemas.openxmlformats.org/officeDocument/2006/relationships/image" Target="../media/image1187.png"/><Relationship Id="rId124" Type="http://schemas.openxmlformats.org/officeDocument/2006/relationships/image" Target="../media/image1197.png"/><Relationship Id="rId70" Type="http://schemas.openxmlformats.org/officeDocument/2006/relationships/customXml" Target="../ink/ink2326.xml"/><Relationship Id="rId91" Type="http://schemas.openxmlformats.org/officeDocument/2006/relationships/image" Target="../media/image1181.png"/><Relationship Id="rId145" Type="http://schemas.openxmlformats.org/officeDocument/2006/relationships/customXml" Target="../ink/ink2364.xml"/><Relationship Id="rId166" Type="http://schemas.openxmlformats.org/officeDocument/2006/relationships/image" Target="../media/image151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.xml"/><Relationship Id="rId21" Type="http://schemas.openxmlformats.org/officeDocument/2006/relationships/customXml" Target="../ink/ink53.xml"/><Relationship Id="rId42" Type="http://schemas.openxmlformats.org/officeDocument/2006/relationships/image" Target="../media/image66.png"/><Relationship Id="rId47" Type="http://schemas.openxmlformats.org/officeDocument/2006/relationships/customXml" Target="../ink/ink66.xml"/><Relationship Id="rId63" Type="http://schemas.openxmlformats.org/officeDocument/2006/relationships/customXml" Target="../ink/ink74.xml"/><Relationship Id="rId68" Type="http://schemas.openxmlformats.org/officeDocument/2006/relationships/image" Target="../media/image79.png"/><Relationship Id="rId84" Type="http://schemas.openxmlformats.org/officeDocument/2006/relationships/image" Target="../media/image87.png"/><Relationship Id="rId89" Type="http://schemas.openxmlformats.org/officeDocument/2006/relationships/customXml" Target="../ink/ink87.xml"/><Relationship Id="rId112" Type="http://schemas.openxmlformats.org/officeDocument/2006/relationships/image" Target="../media/image101.png"/><Relationship Id="rId16" Type="http://schemas.openxmlformats.org/officeDocument/2006/relationships/image" Target="../media/image53.png"/><Relationship Id="rId107" Type="http://schemas.openxmlformats.org/officeDocument/2006/relationships/customXml" Target="../ink/ink96.xml"/><Relationship Id="rId11" Type="http://schemas.openxmlformats.org/officeDocument/2006/relationships/customXml" Target="../ink/ink48.xml"/><Relationship Id="rId32" Type="http://schemas.openxmlformats.org/officeDocument/2006/relationships/image" Target="../media/image61.png"/><Relationship Id="rId37" Type="http://schemas.openxmlformats.org/officeDocument/2006/relationships/customXml" Target="../ink/ink61.xml"/><Relationship Id="rId53" Type="http://schemas.openxmlformats.org/officeDocument/2006/relationships/customXml" Target="../ink/ink69.xml"/><Relationship Id="rId58" Type="http://schemas.openxmlformats.org/officeDocument/2006/relationships/image" Target="../media/image74.png"/><Relationship Id="rId74" Type="http://schemas.openxmlformats.org/officeDocument/2006/relationships/image" Target="../media/image82.png"/><Relationship Id="rId79" Type="http://schemas.openxmlformats.org/officeDocument/2006/relationships/customXml" Target="../ink/ink82.xml"/><Relationship Id="rId102" Type="http://schemas.openxmlformats.org/officeDocument/2006/relationships/image" Target="../media/image96.png"/><Relationship Id="rId123" Type="http://schemas.openxmlformats.org/officeDocument/2006/relationships/customXml" Target="../ink/ink104.xml"/><Relationship Id="rId128" Type="http://schemas.openxmlformats.org/officeDocument/2006/relationships/image" Target="../media/image109.png"/><Relationship Id="rId5" Type="http://schemas.openxmlformats.org/officeDocument/2006/relationships/customXml" Target="../ink/ink45.xml"/><Relationship Id="rId90" Type="http://schemas.openxmlformats.org/officeDocument/2006/relationships/image" Target="../media/image90.png"/><Relationship Id="rId95" Type="http://schemas.openxmlformats.org/officeDocument/2006/relationships/customXml" Target="../ink/ink90.xml"/><Relationship Id="rId22" Type="http://schemas.openxmlformats.org/officeDocument/2006/relationships/image" Target="../media/image56.png"/><Relationship Id="rId27" Type="http://schemas.openxmlformats.org/officeDocument/2006/relationships/customXml" Target="../ink/ink56.xml"/><Relationship Id="rId43" Type="http://schemas.openxmlformats.org/officeDocument/2006/relationships/customXml" Target="../ink/ink64.xml"/><Relationship Id="rId48" Type="http://schemas.openxmlformats.org/officeDocument/2006/relationships/image" Target="../media/image69.png"/><Relationship Id="rId64" Type="http://schemas.openxmlformats.org/officeDocument/2006/relationships/image" Target="../media/image77.png"/><Relationship Id="rId69" Type="http://schemas.openxmlformats.org/officeDocument/2006/relationships/customXml" Target="../ink/ink77.xml"/><Relationship Id="rId113" Type="http://schemas.openxmlformats.org/officeDocument/2006/relationships/customXml" Target="../ink/ink99.xml"/><Relationship Id="rId118" Type="http://schemas.openxmlformats.org/officeDocument/2006/relationships/image" Target="../media/image104.png"/><Relationship Id="rId80" Type="http://schemas.openxmlformats.org/officeDocument/2006/relationships/image" Target="../media/image85.png"/><Relationship Id="rId85" Type="http://schemas.openxmlformats.org/officeDocument/2006/relationships/customXml" Target="../ink/ink85.xml"/><Relationship Id="rId12" Type="http://schemas.openxmlformats.org/officeDocument/2006/relationships/image" Target="../media/image51.png"/><Relationship Id="rId17" Type="http://schemas.openxmlformats.org/officeDocument/2006/relationships/customXml" Target="../ink/ink51.xml"/><Relationship Id="rId33" Type="http://schemas.openxmlformats.org/officeDocument/2006/relationships/customXml" Target="../ink/ink59.xml"/><Relationship Id="rId38" Type="http://schemas.openxmlformats.org/officeDocument/2006/relationships/image" Target="../media/image64.png"/><Relationship Id="rId59" Type="http://schemas.openxmlformats.org/officeDocument/2006/relationships/customXml" Target="../ink/ink72.xml"/><Relationship Id="rId103" Type="http://schemas.openxmlformats.org/officeDocument/2006/relationships/customXml" Target="../ink/ink94.xml"/><Relationship Id="rId108" Type="http://schemas.openxmlformats.org/officeDocument/2006/relationships/image" Target="../media/image99.png"/><Relationship Id="rId124" Type="http://schemas.openxmlformats.org/officeDocument/2006/relationships/image" Target="../media/image107.png"/><Relationship Id="rId129" Type="http://schemas.openxmlformats.org/officeDocument/2006/relationships/customXml" Target="../ink/ink107.xml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80.xml"/><Relationship Id="rId91" Type="http://schemas.openxmlformats.org/officeDocument/2006/relationships/customXml" Target="../ink/ink88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23" Type="http://schemas.openxmlformats.org/officeDocument/2006/relationships/customXml" Target="../ink/ink54.xml"/><Relationship Id="rId28" Type="http://schemas.openxmlformats.org/officeDocument/2006/relationships/image" Target="../media/image59.png"/><Relationship Id="rId49" Type="http://schemas.openxmlformats.org/officeDocument/2006/relationships/customXml" Target="../ink/ink67.xml"/><Relationship Id="rId114" Type="http://schemas.openxmlformats.org/officeDocument/2006/relationships/image" Target="../media/image102.png"/><Relationship Id="rId119" Type="http://schemas.openxmlformats.org/officeDocument/2006/relationships/customXml" Target="../ink/ink102.xml"/><Relationship Id="rId44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customXml" Target="../ink/ink75.xml"/><Relationship Id="rId81" Type="http://schemas.openxmlformats.org/officeDocument/2006/relationships/customXml" Target="../ink/ink83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3" Type="http://schemas.openxmlformats.org/officeDocument/2006/relationships/customXml" Target="../ink/ink49.xml"/><Relationship Id="rId18" Type="http://schemas.openxmlformats.org/officeDocument/2006/relationships/image" Target="../media/image54.png"/><Relationship Id="rId39" Type="http://schemas.openxmlformats.org/officeDocument/2006/relationships/customXml" Target="../ink/ink62.xml"/><Relationship Id="rId109" Type="http://schemas.openxmlformats.org/officeDocument/2006/relationships/customXml" Target="../ink/ink97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70.xml"/><Relationship Id="rId76" Type="http://schemas.openxmlformats.org/officeDocument/2006/relationships/image" Target="../media/image83.png"/><Relationship Id="rId97" Type="http://schemas.openxmlformats.org/officeDocument/2006/relationships/customXml" Target="../ink/ink91.xml"/><Relationship Id="rId104" Type="http://schemas.openxmlformats.org/officeDocument/2006/relationships/image" Target="../media/image97.png"/><Relationship Id="rId120" Type="http://schemas.openxmlformats.org/officeDocument/2006/relationships/image" Target="../media/image105.png"/><Relationship Id="rId125" Type="http://schemas.openxmlformats.org/officeDocument/2006/relationships/customXml" Target="../ink/ink105.xml"/><Relationship Id="rId7" Type="http://schemas.openxmlformats.org/officeDocument/2006/relationships/customXml" Target="../ink/ink46.xml"/><Relationship Id="rId71" Type="http://schemas.openxmlformats.org/officeDocument/2006/relationships/customXml" Target="../ink/ink78.xml"/><Relationship Id="rId92" Type="http://schemas.openxmlformats.org/officeDocument/2006/relationships/image" Target="../media/image91.png"/><Relationship Id="rId2" Type="http://schemas.openxmlformats.org/officeDocument/2006/relationships/image" Target="../media/image14.emf"/><Relationship Id="rId29" Type="http://schemas.openxmlformats.org/officeDocument/2006/relationships/customXml" Target="../ink/ink57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65.xml"/><Relationship Id="rId66" Type="http://schemas.openxmlformats.org/officeDocument/2006/relationships/image" Target="../media/image78.png"/><Relationship Id="rId87" Type="http://schemas.openxmlformats.org/officeDocument/2006/relationships/customXml" Target="../ink/ink86.xml"/><Relationship Id="rId110" Type="http://schemas.openxmlformats.org/officeDocument/2006/relationships/image" Target="../media/image100.png"/><Relationship Id="rId115" Type="http://schemas.openxmlformats.org/officeDocument/2006/relationships/customXml" Target="../ink/ink100.xml"/><Relationship Id="rId61" Type="http://schemas.openxmlformats.org/officeDocument/2006/relationships/customXml" Target="../ink/ink73.xml"/><Relationship Id="rId82" Type="http://schemas.openxmlformats.org/officeDocument/2006/relationships/image" Target="../media/image86.png"/><Relationship Id="rId19" Type="http://schemas.openxmlformats.org/officeDocument/2006/relationships/customXml" Target="../ink/ink52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60.xml"/><Relationship Id="rId56" Type="http://schemas.openxmlformats.org/officeDocument/2006/relationships/image" Target="../media/image73.png"/><Relationship Id="rId77" Type="http://schemas.openxmlformats.org/officeDocument/2006/relationships/customXml" Target="../ink/ink81.xml"/><Relationship Id="rId100" Type="http://schemas.openxmlformats.org/officeDocument/2006/relationships/image" Target="../media/image95.png"/><Relationship Id="rId105" Type="http://schemas.openxmlformats.org/officeDocument/2006/relationships/customXml" Target="../ink/ink95.xml"/><Relationship Id="rId126" Type="http://schemas.openxmlformats.org/officeDocument/2006/relationships/image" Target="../media/image108.png"/><Relationship Id="rId8" Type="http://schemas.openxmlformats.org/officeDocument/2006/relationships/image" Target="../media/image49.png"/><Relationship Id="rId51" Type="http://schemas.openxmlformats.org/officeDocument/2006/relationships/customXml" Target="../ink/ink68.xml"/><Relationship Id="rId72" Type="http://schemas.openxmlformats.org/officeDocument/2006/relationships/image" Target="../media/image81.png"/><Relationship Id="rId93" Type="http://schemas.openxmlformats.org/officeDocument/2006/relationships/customXml" Target="../ink/ink89.xml"/><Relationship Id="rId98" Type="http://schemas.openxmlformats.org/officeDocument/2006/relationships/image" Target="../media/image94.png"/><Relationship Id="rId121" Type="http://schemas.openxmlformats.org/officeDocument/2006/relationships/customXml" Target="../ink/ink103.xml"/><Relationship Id="rId3" Type="http://schemas.openxmlformats.org/officeDocument/2006/relationships/customXml" Target="../ink/ink44.xml"/><Relationship Id="rId25" Type="http://schemas.openxmlformats.org/officeDocument/2006/relationships/customXml" Target="../ink/ink55.xml"/><Relationship Id="rId46" Type="http://schemas.openxmlformats.org/officeDocument/2006/relationships/image" Target="../media/image68.png"/><Relationship Id="rId67" Type="http://schemas.openxmlformats.org/officeDocument/2006/relationships/customXml" Target="../ink/ink76.xml"/><Relationship Id="rId116" Type="http://schemas.openxmlformats.org/officeDocument/2006/relationships/image" Target="../media/image103.png"/><Relationship Id="rId20" Type="http://schemas.openxmlformats.org/officeDocument/2006/relationships/image" Target="../media/image55.png"/><Relationship Id="rId41" Type="http://schemas.openxmlformats.org/officeDocument/2006/relationships/customXml" Target="../ink/ink63.xml"/><Relationship Id="rId62" Type="http://schemas.openxmlformats.org/officeDocument/2006/relationships/image" Target="../media/image76.png"/><Relationship Id="rId83" Type="http://schemas.openxmlformats.org/officeDocument/2006/relationships/customXml" Target="../ink/ink84.xml"/><Relationship Id="rId88" Type="http://schemas.openxmlformats.org/officeDocument/2006/relationships/image" Target="../media/image89.png"/><Relationship Id="rId111" Type="http://schemas.openxmlformats.org/officeDocument/2006/relationships/customXml" Target="../ink/ink98.xml"/><Relationship Id="rId15" Type="http://schemas.openxmlformats.org/officeDocument/2006/relationships/customXml" Target="../ink/ink50.xml"/><Relationship Id="rId36" Type="http://schemas.openxmlformats.org/officeDocument/2006/relationships/image" Target="../media/image63.png"/><Relationship Id="rId57" Type="http://schemas.openxmlformats.org/officeDocument/2006/relationships/customXml" Target="../ink/ink71.xml"/><Relationship Id="rId106" Type="http://schemas.openxmlformats.org/officeDocument/2006/relationships/image" Target="../media/image98.png"/><Relationship Id="rId127" Type="http://schemas.openxmlformats.org/officeDocument/2006/relationships/customXml" Target="../ink/ink106.xml"/><Relationship Id="rId10" Type="http://schemas.openxmlformats.org/officeDocument/2006/relationships/image" Target="../media/image50.png"/><Relationship Id="rId31" Type="http://schemas.openxmlformats.org/officeDocument/2006/relationships/customXml" Target="../ink/ink58.xml"/><Relationship Id="rId52" Type="http://schemas.openxmlformats.org/officeDocument/2006/relationships/image" Target="../media/image71.png"/><Relationship Id="rId73" Type="http://schemas.openxmlformats.org/officeDocument/2006/relationships/customXml" Target="../ink/ink79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92.xml"/><Relationship Id="rId101" Type="http://schemas.openxmlformats.org/officeDocument/2006/relationships/customXml" Target="../ink/ink93.xml"/><Relationship Id="rId122" Type="http://schemas.openxmlformats.org/officeDocument/2006/relationships/image" Target="../media/image106.png"/><Relationship Id="rId4" Type="http://schemas.openxmlformats.org/officeDocument/2006/relationships/image" Target="../media/image47.png"/><Relationship Id="rId9" Type="http://schemas.openxmlformats.org/officeDocument/2006/relationships/customXml" Target="../ink/ink47.xml"/><Relationship Id="rId26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5.xml"/><Relationship Id="rId21" Type="http://schemas.openxmlformats.org/officeDocument/2006/relationships/customXml" Target="../ink/ink117.xml"/><Relationship Id="rId42" Type="http://schemas.openxmlformats.org/officeDocument/2006/relationships/image" Target="../media/image131.png"/><Relationship Id="rId63" Type="http://schemas.openxmlformats.org/officeDocument/2006/relationships/customXml" Target="../ink/ink138.xml"/><Relationship Id="rId84" Type="http://schemas.openxmlformats.org/officeDocument/2006/relationships/image" Target="../media/image152.png"/><Relationship Id="rId138" Type="http://schemas.openxmlformats.org/officeDocument/2006/relationships/image" Target="../media/image179.png"/><Relationship Id="rId107" Type="http://schemas.openxmlformats.org/officeDocument/2006/relationships/customXml" Target="../ink/ink160.xml"/><Relationship Id="rId11" Type="http://schemas.openxmlformats.org/officeDocument/2006/relationships/customXml" Target="../ink/ink112.xml"/><Relationship Id="rId32" Type="http://schemas.openxmlformats.org/officeDocument/2006/relationships/image" Target="../media/image126.png"/><Relationship Id="rId53" Type="http://schemas.openxmlformats.org/officeDocument/2006/relationships/customXml" Target="../ink/ink133.xml"/><Relationship Id="rId74" Type="http://schemas.openxmlformats.org/officeDocument/2006/relationships/image" Target="../media/image147.png"/><Relationship Id="rId128" Type="http://schemas.openxmlformats.org/officeDocument/2006/relationships/image" Target="../media/image174.png"/><Relationship Id="rId149" Type="http://schemas.openxmlformats.org/officeDocument/2006/relationships/customXml" Target="../ink/ink181.xml"/><Relationship Id="rId5" Type="http://schemas.openxmlformats.org/officeDocument/2006/relationships/customXml" Target="../ink/ink109.xml"/><Relationship Id="rId95" Type="http://schemas.openxmlformats.org/officeDocument/2006/relationships/customXml" Target="../ink/ink154.xml"/><Relationship Id="rId22" Type="http://schemas.openxmlformats.org/officeDocument/2006/relationships/image" Target="../media/image121.png"/><Relationship Id="rId43" Type="http://schemas.openxmlformats.org/officeDocument/2006/relationships/customXml" Target="../ink/ink128.xml"/><Relationship Id="rId64" Type="http://schemas.openxmlformats.org/officeDocument/2006/relationships/image" Target="../media/image142.png"/><Relationship Id="rId118" Type="http://schemas.openxmlformats.org/officeDocument/2006/relationships/image" Target="../media/image169.png"/><Relationship Id="rId139" Type="http://schemas.openxmlformats.org/officeDocument/2006/relationships/customXml" Target="../ink/ink176.xml"/><Relationship Id="rId80" Type="http://schemas.openxmlformats.org/officeDocument/2006/relationships/image" Target="../media/image150.png"/><Relationship Id="rId85" Type="http://schemas.openxmlformats.org/officeDocument/2006/relationships/customXml" Target="../ink/ink149.xml"/><Relationship Id="rId150" Type="http://schemas.openxmlformats.org/officeDocument/2006/relationships/image" Target="../media/image185.png"/><Relationship Id="rId155" Type="http://schemas.openxmlformats.org/officeDocument/2006/relationships/customXml" Target="../ink/ink184.xml"/><Relationship Id="rId12" Type="http://schemas.openxmlformats.org/officeDocument/2006/relationships/image" Target="../media/image116.png"/><Relationship Id="rId17" Type="http://schemas.openxmlformats.org/officeDocument/2006/relationships/customXml" Target="../ink/ink115.xml"/><Relationship Id="rId33" Type="http://schemas.openxmlformats.org/officeDocument/2006/relationships/customXml" Target="../ink/ink123.xml"/><Relationship Id="rId38" Type="http://schemas.openxmlformats.org/officeDocument/2006/relationships/image" Target="../media/image129.png"/><Relationship Id="rId59" Type="http://schemas.openxmlformats.org/officeDocument/2006/relationships/customXml" Target="../ink/ink136.xml"/><Relationship Id="rId103" Type="http://schemas.openxmlformats.org/officeDocument/2006/relationships/customXml" Target="../ink/ink158.xml"/><Relationship Id="rId108" Type="http://schemas.openxmlformats.org/officeDocument/2006/relationships/image" Target="../media/image164.png"/><Relationship Id="rId124" Type="http://schemas.openxmlformats.org/officeDocument/2006/relationships/image" Target="../media/image172.png"/><Relationship Id="rId129" Type="http://schemas.openxmlformats.org/officeDocument/2006/relationships/customXml" Target="../ink/ink171.xml"/><Relationship Id="rId54" Type="http://schemas.openxmlformats.org/officeDocument/2006/relationships/image" Target="../media/image137.png"/><Relationship Id="rId70" Type="http://schemas.openxmlformats.org/officeDocument/2006/relationships/image" Target="../media/image145.png"/><Relationship Id="rId75" Type="http://schemas.openxmlformats.org/officeDocument/2006/relationships/customXml" Target="../ink/ink144.xml"/><Relationship Id="rId91" Type="http://schemas.openxmlformats.org/officeDocument/2006/relationships/customXml" Target="../ink/ink152.xml"/><Relationship Id="rId96" Type="http://schemas.openxmlformats.org/officeDocument/2006/relationships/image" Target="../media/image158.png"/><Relationship Id="rId140" Type="http://schemas.openxmlformats.org/officeDocument/2006/relationships/image" Target="../media/image180.png"/><Relationship Id="rId145" Type="http://schemas.openxmlformats.org/officeDocument/2006/relationships/customXml" Target="../ink/ink1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23" Type="http://schemas.openxmlformats.org/officeDocument/2006/relationships/customXml" Target="../ink/ink118.xml"/><Relationship Id="rId28" Type="http://schemas.openxmlformats.org/officeDocument/2006/relationships/image" Target="../media/image124.png"/><Relationship Id="rId49" Type="http://schemas.openxmlformats.org/officeDocument/2006/relationships/customXml" Target="../ink/ink131.xml"/><Relationship Id="rId114" Type="http://schemas.openxmlformats.org/officeDocument/2006/relationships/image" Target="../media/image167.png"/><Relationship Id="rId119" Type="http://schemas.openxmlformats.org/officeDocument/2006/relationships/customXml" Target="../ink/ink166.xml"/><Relationship Id="rId44" Type="http://schemas.openxmlformats.org/officeDocument/2006/relationships/image" Target="../media/image132.png"/><Relationship Id="rId60" Type="http://schemas.openxmlformats.org/officeDocument/2006/relationships/image" Target="../media/image140.png"/><Relationship Id="rId65" Type="http://schemas.openxmlformats.org/officeDocument/2006/relationships/customXml" Target="../ink/ink139.xml"/><Relationship Id="rId81" Type="http://schemas.openxmlformats.org/officeDocument/2006/relationships/customXml" Target="../ink/ink147.xml"/><Relationship Id="rId86" Type="http://schemas.openxmlformats.org/officeDocument/2006/relationships/image" Target="../media/image153.png"/><Relationship Id="rId130" Type="http://schemas.openxmlformats.org/officeDocument/2006/relationships/image" Target="../media/image175.png"/><Relationship Id="rId135" Type="http://schemas.openxmlformats.org/officeDocument/2006/relationships/customXml" Target="../ink/ink174.xml"/><Relationship Id="rId151" Type="http://schemas.openxmlformats.org/officeDocument/2006/relationships/customXml" Target="../ink/ink182.xml"/><Relationship Id="rId156" Type="http://schemas.openxmlformats.org/officeDocument/2006/relationships/image" Target="../media/image188.png"/><Relationship Id="rId13" Type="http://schemas.openxmlformats.org/officeDocument/2006/relationships/customXml" Target="../ink/ink113.xml"/><Relationship Id="rId18" Type="http://schemas.openxmlformats.org/officeDocument/2006/relationships/image" Target="../media/image119.png"/><Relationship Id="rId39" Type="http://schemas.openxmlformats.org/officeDocument/2006/relationships/customXml" Target="../ink/ink126.xml"/><Relationship Id="rId109" Type="http://schemas.openxmlformats.org/officeDocument/2006/relationships/customXml" Target="../ink/ink161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134.xml"/><Relationship Id="rId76" Type="http://schemas.openxmlformats.org/officeDocument/2006/relationships/image" Target="../media/image148.png"/><Relationship Id="rId97" Type="http://schemas.openxmlformats.org/officeDocument/2006/relationships/customXml" Target="../ink/ink155.xml"/><Relationship Id="rId104" Type="http://schemas.openxmlformats.org/officeDocument/2006/relationships/image" Target="../media/image162.png"/><Relationship Id="rId120" Type="http://schemas.openxmlformats.org/officeDocument/2006/relationships/image" Target="../media/image170.png"/><Relationship Id="rId125" Type="http://schemas.openxmlformats.org/officeDocument/2006/relationships/customXml" Target="../ink/ink169.xml"/><Relationship Id="rId141" Type="http://schemas.openxmlformats.org/officeDocument/2006/relationships/customXml" Target="../ink/ink177.xml"/><Relationship Id="rId146" Type="http://schemas.openxmlformats.org/officeDocument/2006/relationships/image" Target="../media/image183.png"/><Relationship Id="rId7" Type="http://schemas.openxmlformats.org/officeDocument/2006/relationships/customXml" Target="../ink/ink110.xml"/><Relationship Id="rId71" Type="http://schemas.openxmlformats.org/officeDocument/2006/relationships/customXml" Target="../ink/ink142.xml"/><Relationship Id="rId92" Type="http://schemas.openxmlformats.org/officeDocument/2006/relationships/image" Target="../media/image156.png"/><Relationship Id="rId2" Type="http://schemas.openxmlformats.org/officeDocument/2006/relationships/image" Target="../media/image15.emf"/><Relationship Id="rId29" Type="http://schemas.openxmlformats.org/officeDocument/2006/relationships/customXml" Target="../ink/ink121.xml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customXml" Target="../ink/ink129.xml"/><Relationship Id="rId66" Type="http://schemas.openxmlformats.org/officeDocument/2006/relationships/image" Target="../media/image143.png"/><Relationship Id="rId87" Type="http://schemas.openxmlformats.org/officeDocument/2006/relationships/customXml" Target="../ink/ink150.xml"/><Relationship Id="rId110" Type="http://schemas.openxmlformats.org/officeDocument/2006/relationships/image" Target="../media/image165.png"/><Relationship Id="rId115" Type="http://schemas.openxmlformats.org/officeDocument/2006/relationships/customXml" Target="../ink/ink164.xml"/><Relationship Id="rId131" Type="http://schemas.openxmlformats.org/officeDocument/2006/relationships/customXml" Target="../ink/ink172.xml"/><Relationship Id="rId136" Type="http://schemas.openxmlformats.org/officeDocument/2006/relationships/image" Target="../media/image178.png"/><Relationship Id="rId157" Type="http://schemas.openxmlformats.org/officeDocument/2006/relationships/customXml" Target="../ink/ink185.xml"/><Relationship Id="rId61" Type="http://schemas.openxmlformats.org/officeDocument/2006/relationships/customXml" Target="../ink/ink137.xml"/><Relationship Id="rId82" Type="http://schemas.openxmlformats.org/officeDocument/2006/relationships/image" Target="../media/image151.png"/><Relationship Id="rId152" Type="http://schemas.openxmlformats.org/officeDocument/2006/relationships/image" Target="../media/image186.png"/><Relationship Id="rId19" Type="http://schemas.openxmlformats.org/officeDocument/2006/relationships/customXml" Target="../ink/ink116.xml"/><Relationship Id="rId14" Type="http://schemas.openxmlformats.org/officeDocument/2006/relationships/image" Target="../media/image117.png"/><Relationship Id="rId30" Type="http://schemas.openxmlformats.org/officeDocument/2006/relationships/image" Target="../media/image125.png"/><Relationship Id="rId35" Type="http://schemas.openxmlformats.org/officeDocument/2006/relationships/customXml" Target="../ink/ink124.xml"/><Relationship Id="rId56" Type="http://schemas.openxmlformats.org/officeDocument/2006/relationships/image" Target="../media/image138.png"/><Relationship Id="rId77" Type="http://schemas.openxmlformats.org/officeDocument/2006/relationships/customXml" Target="../ink/ink145.xml"/><Relationship Id="rId100" Type="http://schemas.openxmlformats.org/officeDocument/2006/relationships/image" Target="../media/image160.png"/><Relationship Id="rId105" Type="http://schemas.openxmlformats.org/officeDocument/2006/relationships/customXml" Target="../ink/ink159.xml"/><Relationship Id="rId126" Type="http://schemas.openxmlformats.org/officeDocument/2006/relationships/image" Target="../media/image173.png"/><Relationship Id="rId147" Type="http://schemas.openxmlformats.org/officeDocument/2006/relationships/customXml" Target="../ink/ink180.xml"/><Relationship Id="rId8" Type="http://schemas.openxmlformats.org/officeDocument/2006/relationships/image" Target="../media/image114.png"/><Relationship Id="rId51" Type="http://schemas.openxmlformats.org/officeDocument/2006/relationships/customXml" Target="../ink/ink132.xml"/><Relationship Id="rId72" Type="http://schemas.openxmlformats.org/officeDocument/2006/relationships/image" Target="../media/image146.png"/><Relationship Id="rId93" Type="http://schemas.openxmlformats.org/officeDocument/2006/relationships/customXml" Target="../ink/ink153.xml"/><Relationship Id="rId98" Type="http://schemas.openxmlformats.org/officeDocument/2006/relationships/image" Target="../media/image159.png"/><Relationship Id="rId121" Type="http://schemas.openxmlformats.org/officeDocument/2006/relationships/customXml" Target="../ink/ink167.xml"/><Relationship Id="rId142" Type="http://schemas.openxmlformats.org/officeDocument/2006/relationships/image" Target="../media/image181.png"/><Relationship Id="rId3" Type="http://schemas.openxmlformats.org/officeDocument/2006/relationships/customXml" Target="../ink/ink108.xml"/><Relationship Id="rId25" Type="http://schemas.openxmlformats.org/officeDocument/2006/relationships/customXml" Target="../ink/ink119.xml"/><Relationship Id="rId46" Type="http://schemas.openxmlformats.org/officeDocument/2006/relationships/image" Target="../media/image133.png"/><Relationship Id="rId67" Type="http://schemas.openxmlformats.org/officeDocument/2006/relationships/customXml" Target="../ink/ink140.xml"/><Relationship Id="rId116" Type="http://schemas.openxmlformats.org/officeDocument/2006/relationships/image" Target="../media/image168.png"/><Relationship Id="rId137" Type="http://schemas.openxmlformats.org/officeDocument/2006/relationships/customXml" Target="../ink/ink175.xml"/><Relationship Id="rId158" Type="http://schemas.openxmlformats.org/officeDocument/2006/relationships/image" Target="../media/image189.png"/><Relationship Id="rId20" Type="http://schemas.openxmlformats.org/officeDocument/2006/relationships/image" Target="../media/image120.png"/><Relationship Id="rId41" Type="http://schemas.openxmlformats.org/officeDocument/2006/relationships/customXml" Target="../ink/ink127.xml"/><Relationship Id="rId62" Type="http://schemas.openxmlformats.org/officeDocument/2006/relationships/image" Target="../media/image141.png"/><Relationship Id="rId83" Type="http://schemas.openxmlformats.org/officeDocument/2006/relationships/customXml" Target="../ink/ink148.xml"/><Relationship Id="rId88" Type="http://schemas.openxmlformats.org/officeDocument/2006/relationships/image" Target="../media/image154.png"/><Relationship Id="rId111" Type="http://schemas.openxmlformats.org/officeDocument/2006/relationships/customXml" Target="../ink/ink162.xml"/><Relationship Id="rId132" Type="http://schemas.openxmlformats.org/officeDocument/2006/relationships/image" Target="../media/image176.png"/><Relationship Id="rId153" Type="http://schemas.openxmlformats.org/officeDocument/2006/relationships/customXml" Target="../ink/ink183.xml"/><Relationship Id="rId15" Type="http://schemas.openxmlformats.org/officeDocument/2006/relationships/customXml" Target="../ink/ink114.xml"/><Relationship Id="rId36" Type="http://schemas.openxmlformats.org/officeDocument/2006/relationships/image" Target="../media/image128.png"/><Relationship Id="rId57" Type="http://schemas.openxmlformats.org/officeDocument/2006/relationships/customXml" Target="../ink/ink135.xml"/><Relationship Id="rId106" Type="http://schemas.openxmlformats.org/officeDocument/2006/relationships/image" Target="../media/image163.png"/><Relationship Id="rId127" Type="http://schemas.openxmlformats.org/officeDocument/2006/relationships/customXml" Target="../ink/ink170.xml"/><Relationship Id="rId10" Type="http://schemas.openxmlformats.org/officeDocument/2006/relationships/image" Target="../media/image115.png"/><Relationship Id="rId31" Type="http://schemas.openxmlformats.org/officeDocument/2006/relationships/customXml" Target="../ink/ink122.xml"/><Relationship Id="rId52" Type="http://schemas.openxmlformats.org/officeDocument/2006/relationships/image" Target="../media/image136.png"/><Relationship Id="rId73" Type="http://schemas.openxmlformats.org/officeDocument/2006/relationships/customXml" Target="../ink/ink143.xml"/><Relationship Id="rId78" Type="http://schemas.openxmlformats.org/officeDocument/2006/relationships/image" Target="../media/image149.png"/><Relationship Id="rId94" Type="http://schemas.openxmlformats.org/officeDocument/2006/relationships/image" Target="../media/image157.png"/><Relationship Id="rId99" Type="http://schemas.openxmlformats.org/officeDocument/2006/relationships/customXml" Target="../ink/ink156.xml"/><Relationship Id="rId101" Type="http://schemas.openxmlformats.org/officeDocument/2006/relationships/customXml" Target="../ink/ink157.xml"/><Relationship Id="rId122" Type="http://schemas.openxmlformats.org/officeDocument/2006/relationships/image" Target="../media/image171.png"/><Relationship Id="rId143" Type="http://schemas.openxmlformats.org/officeDocument/2006/relationships/customXml" Target="../ink/ink178.xml"/><Relationship Id="rId148" Type="http://schemas.openxmlformats.org/officeDocument/2006/relationships/image" Target="../media/image184.png"/><Relationship Id="rId4" Type="http://schemas.openxmlformats.org/officeDocument/2006/relationships/image" Target="../media/image112.png"/><Relationship Id="rId9" Type="http://schemas.openxmlformats.org/officeDocument/2006/relationships/customXml" Target="../ink/ink111.xml"/><Relationship Id="rId26" Type="http://schemas.openxmlformats.org/officeDocument/2006/relationships/image" Target="../media/image123.png"/><Relationship Id="rId47" Type="http://schemas.openxmlformats.org/officeDocument/2006/relationships/customXml" Target="../ink/ink130.xml"/><Relationship Id="rId68" Type="http://schemas.openxmlformats.org/officeDocument/2006/relationships/image" Target="../media/image144.png"/><Relationship Id="rId89" Type="http://schemas.openxmlformats.org/officeDocument/2006/relationships/customXml" Target="../ink/ink151.xml"/><Relationship Id="rId112" Type="http://schemas.openxmlformats.org/officeDocument/2006/relationships/image" Target="../media/image166.png"/><Relationship Id="rId133" Type="http://schemas.openxmlformats.org/officeDocument/2006/relationships/customXml" Target="../ink/ink173.xml"/><Relationship Id="rId154" Type="http://schemas.openxmlformats.org/officeDocument/2006/relationships/image" Target="../media/image187.png"/><Relationship Id="rId16" Type="http://schemas.openxmlformats.org/officeDocument/2006/relationships/image" Target="../media/image118.png"/><Relationship Id="rId37" Type="http://schemas.openxmlformats.org/officeDocument/2006/relationships/customXml" Target="../ink/ink125.xml"/><Relationship Id="rId58" Type="http://schemas.openxmlformats.org/officeDocument/2006/relationships/image" Target="../media/image139.png"/><Relationship Id="rId79" Type="http://schemas.openxmlformats.org/officeDocument/2006/relationships/customXml" Target="../ink/ink146.xml"/><Relationship Id="rId102" Type="http://schemas.openxmlformats.org/officeDocument/2006/relationships/image" Target="../media/image161.png"/><Relationship Id="rId123" Type="http://schemas.openxmlformats.org/officeDocument/2006/relationships/customXml" Target="../ink/ink168.xml"/><Relationship Id="rId144" Type="http://schemas.openxmlformats.org/officeDocument/2006/relationships/image" Target="../media/image182.png"/><Relationship Id="rId90" Type="http://schemas.openxmlformats.org/officeDocument/2006/relationships/image" Target="../media/image155.png"/><Relationship Id="rId27" Type="http://schemas.openxmlformats.org/officeDocument/2006/relationships/customXml" Target="../ink/ink120.xml"/><Relationship Id="rId48" Type="http://schemas.openxmlformats.org/officeDocument/2006/relationships/image" Target="../media/image134.png"/><Relationship Id="rId69" Type="http://schemas.openxmlformats.org/officeDocument/2006/relationships/customXml" Target="../ink/ink141.xml"/><Relationship Id="rId113" Type="http://schemas.openxmlformats.org/officeDocument/2006/relationships/customXml" Target="../ink/ink163.xml"/><Relationship Id="rId134" Type="http://schemas.openxmlformats.org/officeDocument/2006/relationships/image" Target="../media/image17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3.xml"/><Relationship Id="rId299" Type="http://schemas.openxmlformats.org/officeDocument/2006/relationships/customXml" Target="../ink/ink334.xml"/><Relationship Id="rId21" Type="http://schemas.openxmlformats.org/officeDocument/2006/relationships/customXml" Target="../ink/ink195.xml"/><Relationship Id="rId63" Type="http://schemas.openxmlformats.org/officeDocument/2006/relationships/customXml" Target="../ink/ink216.xml"/><Relationship Id="rId159" Type="http://schemas.openxmlformats.org/officeDocument/2006/relationships/customXml" Target="../ink/ink264.xml"/><Relationship Id="rId324" Type="http://schemas.openxmlformats.org/officeDocument/2006/relationships/image" Target="../media/image350.png"/><Relationship Id="rId366" Type="http://schemas.openxmlformats.org/officeDocument/2006/relationships/image" Target="../media/image371.png"/><Relationship Id="rId170" Type="http://schemas.openxmlformats.org/officeDocument/2006/relationships/image" Target="../media/image273.png"/><Relationship Id="rId226" Type="http://schemas.openxmlformats.org/officeDocument/2006/relationships/image" Target="../media/image301.png"/><Relationship Id="rId268" Type="http://schemas.openxmlformats.org/officeDocument/2006/relationships/image" Target="../media/image322.png"/><Relationship Id="rId32" Type="http://schemas.openxmlformats.org/officeDocument/2006/relationships/image" Target="../media/image204.png"/><Relationship Id="rId74" Type="http://schemas.openxmlformats.org/officeDocument/2006/relationships/image" Target="../media/image225.png"/><Relationship Id="rId128" Type="http://schemas.openxmlformats.org/officeDocument/2006/relationships/image" Target="../media/image252.png"/><Relationship Id="rId335" Type="http://schemas.openxmlformats.org/officeDocument/2006/relationships/customXml" Target="../ink/ink352.xml"/><Relationship Id="rId377" Type="http://schemas.openxmlformats.org/officeDocument/2006/relationships/customXml" Target="../ink/ink373.xml"/><Relationship Id="rId5" Type="http://schemas.openxmlformats.org/officeDocument/2006/relationships/customXml" Target="../ink/ink187.xml"/><Relationship Id="rId181" Type="http://schemas.openxmlformats.org/officeDocument/2006/relationships/customXml" Target="../ink/ink275.xml"/><Relationship Id="rId237" Type="http://schemas.openxmlformats.org/officeDocument/2006/relationships/customXml" Target="../ink/ink303.xml"/><Relationship Id="rId279" Type="http://schemas.openxmlformats.org/officeDocument/2006/relationships/customXml" Target="../ink/ink324.xml"/><Relationship Id="rId43" Type="http://schemas.openxmlformats.org/officeDocument/2006/relationships/customXml" Target="../ink/ink206.xml"/><Relationship Id="rId139" Type="http://schemas.openxmlformats.org/officeDocument/2006/relationships/customXml" Target="../ink/ink254.xml"/><Relationship Id="rId290" Type="http://schemas.openxmlformats.org/officeDocument/2006/relationships/image" Target="../media/image333.png"/><Relationship Id="rId304" Type="http://schemas.openxmlformats.org/officeDocument/2006/relationships/image" Target="../media/image340.png"/><Relationship Id="rId346" Type="http://schemas.openxmlformats.org/officeDocument/2006/relationships/image" Target="../media/image361.png"/><Relationship Id="rId388" Type="http://schemas.openxmlformats.org/officeDocument/2006/relationships/image" Target="../media/image382.png"/><Relationship Id="rId85" Type="http://schemas.openxmlformats.org/officeDocument/2006/relationships/customXml" Target="../ink/ink227.xml"/><Relationship Id="rId150" Type="http://schemas.openxmlformats.org/officeDocument/2006/relationships/image" Target="../media/image263.png"/><Relationship Id="rId192" Type="http://schemas.openxmlformats.org/officeDocument/2006/relationships/image" Target="../media/image284.png"/><Relationship Id="rId206" Type="http://schemas.openxmlformats.org/officeDocument/2006/relationships/image" Target="../media/image291.png"/><Relationship Id="rId248" Type="http://schemas.openxmlformats.org/officeDocument/2006/relationships/image" Target="../media/image312.png"/><Relationship Id="rId12" Type="http://schemas.openxmlformats.org/officeDocument/2006/relationships/image" Target="../media/image194.png"/><Relationship Id="rId108" Type="http://schemas.openxmlformats.org/officeDocument/2006/relationships/image" Target="../media/image242.png"/><Relationship Id="rId315" Type="http://schemas.openxmlformats.org/officeDocument/2006/relationships/customXml" Target="../ink/ink342.xml"/><Relationship Id="rId357" Type="http://schemas.openxmlformats.org/officeDocument/2006/relationships/customXml" Target="../ink/ink363.xml"/><Relationship Id="rId54" Type="http://schemas.openxmlformats.org/officeDocument/2006/relationships/image" Target="../media/image215.png"/><Relationship Id="rId96" Type="http://schemas.openxmlformats.org/officeDocument/2006/relationships/image" Target="../media/image236.png"/><Relationship Id="rId161" Type="http://schemas.openxmlformats.org/officeDocument/2006/relationships/customXml" Target="../ink/ink265.xml"/><Relationship Id="rId217" Type="http://schemas.openxmlformats.org/officeDocument/2006/relationships/customXml" Target="../ink/ink293.xml"/><Relationship Id="rId259" Type="http://schemas.openxmlformats.org/officeDocument/2006/relationships/customXml" Target="../ink/ink314.xml"/><Relationship Id="rId23" Type="http://schemas.openxmlformats.org/officeDocument/2006/relationships/customXml" Target="../ink/ink196.xml"/><Relationship Id="rId119" Type="http://schemas.openxmlformats.org/officeDocument/2006/relationships/customXml" Target="../ink/ink244.xml"/><Relationship Id="rId270" Type="http://schemas.openxmlformats.org/officeDocument/2006/relationships/image" Target="../media/image323.png"/><Relationship Id="rId326" Type="http://schemas.openxmlformats.org/officeDocument/2006/relationships/image" Target="../media/image351.png"/><Relationship Id="rId65" Type="http://schemas.openxmlformats.org/officeDocument/2006/relationships/customXml" Target="../ink/ink217.xml"/><Relationship Id="rId130" Type="http://schemas.openxmlformats.org/officeDocument/2006/relationships/image" Target="../media/image253.png"/><Relationship Id="rId368" Type="http://schemas.openxmlformats.org/officeDocument/2006/relationships/image" Target="../media/image372.png"/><Relationship Id="rId172" Type="http://schemas.openxmlformats.org/officeDocument/2006/relationships/image" Target="../media/image274.png"/><Relationship Id="rId228" Type="http://schemas.openxmlformats.org/officeDocument/2006/relationships/image" Target="../media/image302.png"/><Relationship Id="rId281" Type="http://schemas.openxmlformats.org/officeDocument/2006/relationships/customXml" Target="../ink/ink325.xml"/><Relationship Id="rId337" Type="http://schemas.openxmlformats.org/officeDocument/2006/relationships/customXml" Target="../ink/ink353.xml"/><Relationship Id="rId34" Type="http://schemas.openxmlformats.org/officeDocument/2006/relationships/image" Target="../media/image205.png"/><Relationship Id="rId76" Type="http://schemas.openxmlformats.org/officeDocument/2006/relationships/image" Target="../media/image226.png"/><Relationship Id="rId141" Type="http://schemas.openxmlformats.org/officeDocument/2006/relationships/customXml" Target="../ink/ink255.xml"/><Relationship Id="rId379" Type="http://schemas.openxmlformats.org/officeDocument/2006/relationships/customXml" Target="../ink/ink374.xml"/><Relationship Id="rId7" Type="http://schemas.openxmlformats.org/officeDocument/2006/relationships/customXml" Target="../ink/ink188.xml"/><Relationship Id="rId183" Type="http://schemas.openxmlformats.org/officeDocument/2006/relationships/customXml" Target="../ink/ink276.xml"/><Relationship Id="rId239" Type="http://schemas.openxmlformats.org/officeDocument/2006/relationships/customXml" Target="../ink/ink304.xml"/><Relationship Id="rId390" Type="http://schemas.openxmlformats.org/officeDocument/2006/relationships/image" Target="../media/image383.png"/><Relationship Id="rId250" Type="http://schemas.openxmlformats.org/officeDocument/2006/relationships/image" Target="../media/image313.png"/><Relationship Id="rId292" Type="http://schemas.openxmlformats.org/officeDocument/2006/relationships/image" Target="../media/image334.png"/><Relationship Id="rId306" Type="http://schemas.openxmlformats.org/officeDocument/2006/relationships/image" Target="../media/image341.png"/><Relationship Id="rId45" Type="http://schemas.openxmlformats.org/officeDocument/2006/relationships/customXml" Target="../ink/ink207.xml"/><Relationship Id="rId87" Type="http://schemas.openxmlformats.org/officeDocument/2006/relationships/customXml" Target="../ink/ink228.xml"/><Relationship Id="rId110" Type="http://schemas.openxmlformats.org/officeDocument/2006/relationships/image" Target="../media/image243.png"/><Relationship Id="rId348" Type="http://schemas.openxmlformats.org/officeDocument/2006/relationships/image" Target="../media/image362.png"/><Relationship Id="rId152" Type="http://schemas.openxmlformats.org/officeDocument/2006/relationships/image" Target="../media/image264.png"/><Relationship Id="rId194" Type="http://schemas.openxmlformats.org/officeDocument/2006/relationships/image" Target="../media/image285.png"/><Relationship Id="rId208" Type="http://schemas.openxmlformats.org/officeDocument/2006/relationships/image" Target="../media/image292.png"/><Relationship Id="rId261" Type="http://schemas.openxmlformats.org/officeDocument/2006/relationships/customXml" Target="../ink/ink315.xml"/><Relationship Id="rId14" Type="http://schemas.openxmlformats.org/officeDocument/2006/relationships/image" Target="../media/image195.png"/><Relationship Id="rId56" Type="http://schemas.openxmlformats.org/officeDocument/2006/relationships/image" Target="../media/image216.png"/><Relationship Id="rId317" Type="http://schemas.openxmlformats.org/officeDocument/2006/relationships/customXml" Target="../ink/ink343.xml"/><Relationship Id="rId359" Type="http://schemas.openxmlformats.org/officeDocument/2006/relationships/customXml" Target="../ink/ink364.xml"/><Relationship Id="rId98" Type="http://schemas.openxmlformats.org/officeDocument/2006/relationships/image" Target="../media/image237.png"/><Relationship Id="rId121" Type="http://schemas.openxmlformats.org/officeDocument/2006/relationships/customXml" Target="../ink/ink245.xml"/><Relationship Id="rId163" Type="http://schemas.openxmlformats.org/officeDocument/2006/relationships/customXml" Target="../ink/ink266.xml"/><Relationship Id="rId219" Type="http://schemas.openxmlformats.org/officeDocument/2006/relationships/customXml" Target="../ink/ink294.xml"/><Relationship Id="rId370" Type="http://schemas.openxmlformats.org/officeDocument/2006/relationships/image" Target="../media/image373.png"/><Relationship Id="rId230" Type="http://schemas.openxmlformats.org/officeDocument/2006/relationships/image" Target="../media/image303.png"/><Relationship Id="rId25" Type="http://schemas.openxmlformats.org/officeDocument/2006/relationships/customXml" Target="../ink/ink197.xml"/><Relationship Id="rId67" Type="http://schemas.openxmlformats.org/officeDocument/2006/relationships/customXml" Target="../ink/ink218.xml"/><Relationship Id="rId272" Type="http://schemas.openxmlformats.org/officeDocument/2006/relationships/image" Target="../media/image324.png"/><Relationship Id="rId328" Type="http://schemas.openxmlformats.org/officeDocument/2006/relationships/image" Target="../media/image352.png"/><Relationship Id="rId132" Type="http://schemas.openxmlformats.org/officeDocument/2006/relationships/image" Target="../media/image254.png"/><Relationship Id="rId174" Type="http://schemas.openxmlformats.org/officeDocument/2006/relationships/image" Target="../media/image275.png"/><Relationship Id="rId381" Type="http://schemas.openxmlformats.org/officeDocument/2006/relationships/customXml" Target="../ink/ink375.xml"/><Relationship Id="rId241" Type="http://schemas.openxmlformats.org/officeDocument/2006/relationships/customXml" Target="../ink/ink305.xml"/><Relationship Id="rId36" Type="http://schemas.openxmlformats.org/officeDocument/2006/relationships/image" Target="../media/image206.png"/><Relationship Id="rId283" Type="http://schemas.openxmlformats.org/officeDocument/2006/relationships/customXml" Target="../ink/ink326.xml"/><Relationship Id="rId339" Type="http://schemas.openxmlformats.org/officeDocument/2006/relationships/customXml" Target="../ink/ink354.xml"/><Relationship Id="rId78" Type="http://schemas.openxmlformats.org/officeDocument/2006/relationships/image" Target="../media/image227.png"/><Relationship Id="rId101" Type="http://schemas.openxmlformats.org/officeDocument/2006/relationships/customXml" Target="../ink/ink235.xml"/><Relationship Id="rId143" Type="http://schemas.openxmlformats.org/officeDocument/2006/relationships/customXml" Target="../ink/ink256.xml"/><Relationship Id="rId185" Type="http://schemas.openxmlformats.org/officeDocument/2006/relationships/customXml" Target="../ink/ink277.xml"/><Relationship Id="rId350" Type="http://schemas.openxmlformats.org/officeDocument/2006/relationships/image" Target="../media/image363.png"/><Relationship Id="rId9" Type="http://schemas.openxmlformats.org/officeDocument/2006/relationships/customXml" Target="../ink/ink189.xml"/><Relationship Id="rId210" Type="http://schemas.openxmlformats.org/officeDocument/2006/relationships/image" Target="../media/image293.png"/><Relationship Id="rId392" Type="http://schemas.openxmlformats.org/officeDocument/2006/relationships/image" Target="../media/image384.png"/><Relationship Id="rId252" Type="http://schemas.openxmlformats.org/officeDocument/2006/relationships/image" Target="../media/image314.png"/><Relationship Id="rId294" Type="http://schemas.openxmlformats.org/officeDocument/2006/relationships/image" Target="../media/image335.png"/><Relationship Id="rId308" Type="http://schemas.openxmlformats.org/officeDocument/2006/relationships/image" Target="../media/image342.png"/><Relationship Id="rId47" Type="http://schemas.openxmlformats.org/officeDocument/2006/relationships/customXml" Target="../ink/ink208.xml"/><Relationship Id="rId89" Type="http://schemas.openxmlformats.org/officeDocument/2006/relationships/customXml" Target="../ink/ink229.xml"/><Relationship Id="rId112" Type="http://schemas.openxmlformats.org/officeDocument/2006/relationships/image" Target="../media/image244.png"/><Relationship Id="rId154" Type="http://schemas.openxmlformats.org/officeDocument/2006/relationships/image" Target="../media/image265.png"/><Relationship Id="rId361" Type="http://schemas.openxmlformats.org/officeDocument/2006/relationships/customXml" Target="../ink/ink365.xml"/><Relationship Id="rId196" Type="http://schemas.openxmlformats.org/officeDocument/2006/relationships/image" Target="../media/image286.png"/><Relationship Id="rId16" Type="http://schemas.openxmlformats.org/officeDocument/2006/relationships/image" Target="../media/image196.png"/><Relationship Id="rId221" Type="http://schemas.openxmlformats.org/officeDocument/2006/relationships/customXml" Target="../ink/ink295.xml"/><Relationship Id="rId242" Type="http://schemas.openxmlformats.org/officeDocument/2006/relationships/image" Target="../media/image309.png"/><Relationship Id="rId263" Type="http://schemas.openxmlformats.org/officeDocument/2006/relationships/customXml" Target="../ink/ink316.xml"/><Relationship Id="rId284" Type="http://schemas.openxmlformats.org/officeDocument/2006/relationships/image" Target="../media/image330.png"/><Relationship Id="rId319" Type="http://schemas.openxmlformats.org/officeDocument/2006/relationships/customXml" Target="../ink/ink344.xml"/><Relationship Id="rId37" Type="http://schemas.openxmlformats.org/officeDocument/2006/relationships/customXml" Target="../ink/ink203.xml"/><Relationship Id="rId58" Type="http://schemas.openxmlformats.org/officeDocument/2006/relationships/image" Target="../media/image217.png"/><Relationship Id="rId79" Type="http://schemas.openxmlformats.org/officeDocument/2006/relationships/customXml" Target="../ink/ink224.xml"/><Relationship Id="rId102" Type="http://schemas.openxmlformats.org/officeDocument/2006/relationships/image" Target="../media/image239.png"/><Relationship Id="rId123" Type="http://schemas.openxmlformats.org/officeDocument/2006/relationships/customXml" Target="../ink/ink246.xml"/><Relationship Id="rId144" Type="http://schemas.openxmlformats.org/officeDocument/2006/relationships/image" Target="../media/image260.png"/><Relationship Id="rId330" Type="http://schemas.openxmlformats.org/officeDocument/2006/relationships/image" Target="../media/image353.png"/><Relationship Id="rId90" Type="http://schemas.openxmlformats.org/officeDocument/2006/relationships/image" Target="../media/image233.png"/><Relationship Id="rId165" Type="http://schemas.openxmlformats.org/officeDocument/2006/relationships/customXml" Target="../ink/ink267.xml"/><Relationship Id="rId186" Type="http://schemas.openxmlformats.org/officeDocument/2006/relationships/image" Target="../media/image281.png"/><Relationship Id="rId351" Type="http://schemas.openxmlformats.org/officeDocument/2006/relationships/customXml" Target="../ink/ink360.xml"/><Relationship Id="rId372" Type="http://schemas.openxmlformats.org/officeDocument/2006/relationships/image" Target="../media/image374.png"/><Relationship Id="rId393" Type="http://schemas.openxmlformats.org/officeDocument/2006/relationships/customXml" Target="../ink/ink381.xml"/><Relationship Id="rId211" Type="http://schemas.openxmlformats.org/officeDocument/2006/relationships/customXml" Target="../ink/ink290.xml"/><Relationship Id="rId232" Type="http://schemas.openxmlformats.org/officeDocument/2006/relationships/image" Target="../media/image304.png"/><Relationship Id="rId253" Type="http://schemas.openxmlformats.org/officeDocument/2006/relationships/customXml" Target="../ink/ink311.xml"/><Relationship Id="rId274" Type="http://schemas.openxmlformats.org/officeDocument/2006/relationships/image" Target="../media/image325.png"/><Relationship Id="rId295" Type="http://schemas.openxmlformats.org/officeDocument/2006/relationships/customXml" Target="../ink/ink332.xml"/><Relationship Id="rId309" Type="http://schemas.openxmlformats.org/officeDocument/2006/relationships/customXml" Target="../ink/ink339.xml"/><Relationship Id="rId27" Type="http://schemas.openxmlformats.org/officeDocument/2006/relationships/customXml" Target="../ink/ink198.xml"/><Relationship Id="rId48" Type="http://schemas.openxmlformats.org/officeDocument/2006/relationships/image" Target="../media/image212.png"/><Relationship Id="rId69" Type="http://schemas.openxmlformats.org/officeDocument/2006/relationships/customXml" Target="../ink/ink219.xml"/><Relationship Id="rId113" Type="http://schemas.openxmlformats.org/officeDocument/2006/relationships/customXml" Target="../ink/ink241.xml"/><Relationship Id="rId134" Type="http://schemas.openxmlformats.org/officeDocument/2006/relationships/image" Target="../media/image255.png"/><Relationship Id="rId320" Type="http://schemas.openxmlformats.org/officeDocument/2006/relationships/image" Target="../media/image348.png"/><Relationship Id="rId80" Type="http://schemas.openxmlformats.org/officeDocument/2006/relationships/image" Target="../media/image228.png"/><Relationship Id="rId155" Type="http://schemas.openxmlformats.org/officeDocument/2006/relationships/customXml" Target="../ink/ink262.xml"/><Relationship Id="rId176" Type="http://schemas.openxmlformats.org/officeDocument/2006/relationships/image" Target="../media/image276.png"/><Relationship Id="rId197" Type="http://schemas.openxmlformats.org/officeDocument/2006/relationships/customXml" Target="../ink/ink283.xml"/><Relationship Id="rId341" Type="http://schemas.openxmlformats.org/officeDocument/2006/relationships/customXml" Target="../ink/ink355.xml"/><Relationship Id="rId362" Type="http://schemas.openxmlformats.org/officeDocument/2006/relationships/image" Target="../media/image369.png"/><Relationship Id="rId383" Type="http://schemas.openxmlformats.org/officeDocument/2006/relationships/customXml" Target="../ink/ink376.xml"/><Relationship Id="rId201" Type="http://schemas.openxmlformats.org/officeDocument/2006/relationships/customXml" Target="../ink/ink285.xml"/><Relationship Id="rId222" Type="http://schemas.openxmlformats.org/officeDocument/2006/relationships/image" Target="../media/image299.png"/><Relationship Id="rId243" Type="http://schemas.openxmlformats.org/officeDocument/2006/relationships/customXml" Target="../ink/ink306.xml"/><Relationship Id="rId264" Type="http://schemas.openxmlformats.org/officeDocument/2006/relationships/image" Target="../media/image320.png"/><Relationship Id="rId285" Type="http://schemas.openxmlformats.org/officeDocument/2006/relationships/customXml" Target="../ink/ink327.xml"/><Relationship Id="rId17" Type="http://schemas.openxmlformats.org/officeDocument/2006/relationships/customXml" Target="../ink/ink193.xml"/><Relationship Id="rId38" Type="http://schemas.openxmlformats.org/officeDocument/2006/relationships/image" Target="../media/image207.png"/><Relationship Id="rId59" Type="http://schemas.openxmlformats.org/officeDocument/2006/relationships/customXml" Target="../ink/ink214.xml"/><Relationship Id="rId103" Type="http://schemas.openxmlformats.org/officeDocument/2006/relationships/customXml" Target="../ink/ink236.xml"/><Relationship Id="rId124" Type="http://schemas.openxmlformats.org/officeDocument/2006/relationships/image" Target="../media/image250.png"/><Relationship Id="rId310" Type="http://schemas.openxmlformats.org/officeDocument/2006/relationships/image" Target="../media/image343.png"/><Relationship Id="rId70" Type="http://schemas.openxmlformats.org/officeDocument/2006/relationships/image" Target="../media/image223.png"/><Relationship Id="rId91" Type="http://schemas.openxmlformats.org/officeDocument/2006/relationships/customXml" Target="../ink/ink230.xml"/><Relationship Id="rId145" Type="http://schemas.openxmlformats.org/officeDocument/2006/relationships/customXml" Target="../ink/ink257.xml"/><Relationship Id="rId166" Type="http://schemas.openxmlformats.org/officeDocument/2006/relationships/image" Target="../media/image271.png"/><Relationship Id="rId187" Type="http://schemas.openxmlformats.org/officeDocument/2006/relationships/customXml" Target="../ink/ink278.xml"/><Relationship Id="rId331" Type="http://schemas.openxmlformats.org/officeDocument/2006/relationships/customXml" Target="../ink/ink350.xml"/><Relationship Id="rId352" Type="http://schemas.openxmlformats.org/officeDocument/2006/relationships/image" Target="../media/image364.png"/><Relationship Id="rId373" Type="http://schemas.openxmlformats.org/officeDocument/2006/relationships/customXml" Target="../ink/ink371.xml"/><Relationship Id="rId394" Type="http://schemas.openxmlformats.org/officeDocument/2006/relationships/image" Target="../media/image385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94.png"/><Relationship Id="rId233" Type="http://schemas.openxmlformats.org/officeDocument/2006/relationships/customXml" Target="../ink/ink301.xml"/><Relationship Id="rId254" Type="http://schemas.openxmlformats.org/officeDocument/2006/relationships/image" Target="../media/image315.png"/><Relationship Id="rId28" Type="http://schemas.openxmlformats.org/officeDocument/2006/relationships/image" Target="../media/image202.png"/><Relationship Id="rId49" Type="http://schemas.openxmlformats.org/officeDocument/2006/relationships/customXml" Target="../ink/ink209.xml"/><Relationship Id="rId114" Type="http://schemas.openxmlformats.org/officeDocument/2006/relationships/image" Target="../media/image245.png"/><Relationship Id="rId275" Type="http://schemas.openxmlformats.org/officeDocument/2006/relationships/customXml" Target="../ink/ink322.xml"/><Relationship Id="rId296" Type="http://schemas.openxmlformats.org/officeDocument/2006/relationships/image" Target="../media/image336.png"/><Relationship Id="rId300" Type="http://schemas.openxmlformats.org/officeDocument/2006/relationships/image" Target="../media/image338.png"/><Relationship Id="rId60" Type="http://schemas.openxmlformats.org/officeDocument/2006/relationships/image" Target="../media/image218.png"/><Relationship Id="rId81" Type="http://schemas.openxmlformats.org/officeDocument/2006/relationships/customXml" Target="../ink/ink225.xml"/><Relationship Id="rId135" Type="http://schemas.openxmlformats.org/officeDocument/2006/relationships/customXml" Target="../ink/ink252.xml"/><Relationship Id="rId156" Type="http://schemas.openxmlformats.org/officeDocument/2006/relationships/image" Target="../media/image266.png"/><Relationship Id="rId177" Type="http://schemas.openxmlformats.org/officeDocument/2006/relationships/customXml" Target="../ink/ink273.xml"/><Relationship Id="rId198" Type="http://schemas.openxmlformats.org/officeDocument/2006/relationships/image" Target="../media/image287.png"/><Relationship Id="rId321" Type="http://schemas.openxmlformats.org/officeDocument/2006/relationships/customXml" Target="../ink/ink345.xml"/><Relationship Id="rId342" Type="http://schemas.openxmlformats.org/officeDocument/2006/relationships/image" Target="../media/image359.png"/><Relationship Id="rId363" Type="http://schemas.openxmlformats.org/officeDocument/2006/relationships/customXml" Target="../ink/ink366.xml"/><Relationship Id="rId384" Type="http://schemas.openxmlformats.org/officeDocument/2006/relationships/image" Target="../media/image380.png"/><Relationship Id="rId202" Type="http://schemas.openxmlformats.org/officeDocument/2006/relationships/image" Target="../media/image289.png"/><Relationship Id="rId223" Type="http://schemas.openxmlformats.org/officeDocument/2006/relationships/customXml" Target="../ink/ink296.xml"/><Relationship Id="rId244" Type="http://schemas.openxmlformats.org/officeDocument/2006/relationships/image" Target="../media/image310.png"/><Relationship Id="rId18" Type="http://schemas.openxmlformats.org/officeDocument/2006/relationships/image" Target="../media/image197.png"/><Relationship Id="rId39" Type="http://schemas.openxmlformats.org/officeDocument/2006/relationships/customXml" Target="../ink/ink204.xml"/><Relationship Id="rId265" Type="http://schemas.openxmlformats.org/officeDocument/2006/relationships/customXml" Target="../ink/ink317.xml"/><Relationship Id="rId286" Type="http://schemas.openxmlformats.org/officeDocument/2006/relationships/image" Target="../media/image331.png"/><Relationship Id="rId50" Type="http://schemas.openxmlformats.org/officeDocument/2006/relationships/image" Target="../media/image213.png"/><Relationship Id="rId104" Type="http://schemas.openxmlformats.org/officeDocument/2006/relationships/image" Target="../media/image240.png"/><Relationship Id="rId125" Type="http://schemas.openxmlformats.org/officeDocument/2006/relationships/customXml" Target="../ink/ink247.xml"/><Relationship Id="rId146" Type="http://schemas.openxmlformats.org/officeDocument/2006/relationships/image" Target="../media/image261.png"/><Relationship Id="rId167" Type="http://schemas.openxmlformats.org/officeDocument/2006/relationships/customXml" Target="../ink/ink268.xml"/><Relationship Id="rId188" Type="http://schemas.openxmlformats.org/officeDocument/2006/relationships/image" Target="../media/image282.png"/><Relationship Id="rId311" Type="http://schemas.openxmlformats.org/officeDocument/2006/relationships/customXml" Target="../ink/ink340.xml"/><Relationship Id="rId332" Type="http://schemas.openxmlformats.org/officeDocument/2006/relationships/image" Target="../media/image354.png"/><Relationship Id="rId353" Type="http://schemas.openxmlformats.org/officeDocument/2006/relationships/customXml" Target="../ink/ink361.xml"/><Relationship Id="rId374" Type="http://schemas.openxmlformats.org/officeDocument/2006/relationships/image" Target="../media/image375.png"/><Relationship Id="rId71" Type="http://schemas.openxmlformats.org/officeDocument/2006/relationships/customXml" Target="../ink/ink220.xml"/><Relationship Id="rId92" Type="http://schemas.openxmlformats.org/officeDocument/2006/relationships/image" Target="../media/image234.png"/><Relationship Id="rId213" Type="http://schemas.openxmlformats.org/officeDocument/2006/relationships/customXml" Target="../ink/ink291.xml"/><Relationship Id="rId234" Type="http://schemas.openxmlformats.org/officeDocument/2006/relationships/image" Target="../media/image305.png"/><Relationship Id="rId2" Type="http://schemas.openxmlformats.org/officeDocument/2006/relationships/image" Target="../media/image15.emf"/><Relationship Id="rId29" Type="http://schemas.openxmlformats.org/officeDocument/2006/relationships/customXml" Target="../ink/ink199.xml"/><Relationship Id="rId255" Type="http://schemas.openxmlformats.org/officeDocument/2006/relationships/customXml" Target="../ink/ink312.xml"/><Relationship Id="rId276" Type="http://schemas.openxmlformats.org/officeDocument/2006/relationships/image" Target="../media/image326.png"/><Relationship Id="rId297" Type="http://schemas.openxmlformats.org/officeDocument/2006/relationships/customXml" Target="../ink/ink333.xml"/><Relationship Id="rId40" Type="http://schemas.openxmlformats.org/officeDocument/2006/relationships/image" Target="../media/image208.png"/><Relationship Id="rId115" Type="http://schemas.openxmlformats.org/officeDocument/2006/relationships/customXml" Target="../ink/ink242.xml"/><Relationship Id="rId136" Type="http://schemas.openxmlformats.org/officeDocument/2006/relationships/image" Target="../media/image256.png"/><Relationship Id="rId157" Type="http://schemas.openxmlformats.org/officeDocument/2006/relationships/customXml" Target="../ink/ink263.xml"/><Relationship Id="rId178" Type="http://schemas.openxmlformats.org/officeDocument/2006/relationships/image" Target="../media/image277.png"/><Relationship Id="rId301" Type="http://schemas.openxmlformats.org/officeDocument/2006/relationships/customXml" Target="../ink/ink335.xml"/><Relationship Id="rId322" Type="http://schemas.openxmlformats.org/officeDocument/2006/relationships/image" Target="../media/image349.png"/><Relationship Id="rId343" Type="http://schemas.openxmlformats.org/officeDocument/2006/relationships/customXml" Target="../ink/ink356.xml"/><Relationship Id="rId364" Type="http://schemas.openxmlformats.org/officeDocument/2006/relationships/image" Target="../media/image370.png"/><Relationship Id="rId61" Type="http://schemas.openxmlformats.org/officeDocument/2006/relationships/customXml" Target="../ink/ink215.xml"/><Relationship Id="rId82" Type="http://schemas.openxmlformats.org/officeDocument/2006/relationships/image" Target="../media/image229.png"/><Relationship Id="rId199" Type="http://schemas.openxmlformats.org/officeDocument/2006/relationships/customXml" Target="../ink/ink284.xml"/><Relationship Id="rId203" Type="http://schemas.openxmlformats.org/officeDocument/2006/relationships/customXml" Target="../ink/ink286.xml"/><Relationship Id="rId385" Type="http://schemas.openxmlformats.org/officeDocument/2006/relationships/customXml" Target="../ink/ink377.xml"/><Relationship Id="rId19" Type="http://schemas.openxmlformats.org/officeDocument/2006/relationships/customXml" Target="../ink/ink194.xml"/><Relationship Id="rId224" Type="http://schemas.openxmlformats.org/officeDocument/2006/relationships/image" Target="../media/image300.png"/><Relationship Id="rId245" Type="http://schemas.openxmlformats.org/officeDocument/2006/relationships/customXml" Target="../ink/ink307.xml"/><Relationship Id="rId266" Type="http://schemas.openxmlformats.org/officeDocument/2006/relationships/image" Target="../media/image321.png"/><Relationship Id="rId287" Type="http://schemas.openxmlformats.org/officeDocument/2006/relationships/customXml" Target="../ink/ink328.xml"/><Relationship Id="rId30" Type="http://schemas.openxmlformats.org/officeDocument/2006/relationships/image" Target="../media/image203.png"/><Relationship Id="rId105" Type="http://schemas.openxmlformats.org/officeDocument/2006/relationships/customXml" Target="../ink/ink237.xml"/><Relationship Id="rId126" Type="http://schemas.openxmlformats.org/officeDocument/2006/relationships/image" Target="../media/image251.png"/><Relationship Id="rId147" Type="http://schemas.openxmlformats.org/officeDocument/2006/relationships/customXml" Target="../ink/ink258.xml"/><Relationship Id="rId168" Type="http://schemas.openxmlformats.org/officeDocument/2006/relationships/image" Target="../media/image272.png"/><Relationship Id="rId312" Type="http://schemas.openxmlformats.org/officeDocument/2006/relationships/image" Target="../media/image344.png"/><Relationship Id="rId333" Type="http://schemas.openxmlformats.org/officeDocument/2006/relationships/customXml" Target="../ink/ink351.xml"/><Relationship Id="rId354" Type="http://schemas.openxmlformats.org/officeDocument/2006/relationships/image" Target="../media/image365.png"/><Relationship Id="rId51" Type="http://schemas.openxmlformats.org/officeDocument/2006/relationships/customXml" Target="../ink/ink210.xml"/><Relationship Id="rId72" Type="http://schemas.openxmlformats.org/officeDocument/2006/relationships/image" Target="../media/image224.png"/><Relationship Id="rId93" Type="http://schemas.openxmlformats.org/officeDocument/2006/relationships/customXml" Target="../ink/ink231.xml"/><Relationship Id="rId189" Type="http://schemas.openxmlformats.org/officeDocument/2006/relationships/customXml" Target="../ink/ink279.xml"/><Relationship Id="rId375" Type="http://schemas.openxmlformats.org/officeDocument/2006/relationships/customXml" Target="../ink/ink372.xml"/><Relationship Id="rId3" Type="http://schemas.openxmlformats.org/officeDocument/2006/relationships/customXml" Target="../ink/ink186.xml"/><Relationship Id="rId214" Type="http://schemas.openxmlformats.org/officeDocument/2006/relationships/image" Target="../media/image295.png"/><Relationship Id="rId235" Type="http://schemas.openxmlformats.org/officeDocument/2006/relationships/customXml" Target="../ink/ink302.xml"/><Relationship Id="rId256" Type="http://schemas.openxmlformats.org/officeDocument/2006/relationships/image" Target="../media/image316.png"/><Relationship Id="rId277" Type="http://schemas.openxmlformats.org/officeDocument/2006/relationships/customXml" Target="../ink/ink323.xml"/><Relationship Id="rId298" Type="http://schemas.openxmlformats.org/officeDocument/2006/relationships/image" Target="../media/image337.png"/><Relationship Id="rId116" Type="http://schemas.openxmlformats.org/officeDocument/2006/relationships/image" Target="../media/image246.png"/><Relationship Id="rId137" Type="http://schemas.openxmlformats.org/officeDocument/2006/relationships/customXml" Target="../ink/ink253.xml"/><Relationship Id="rId158" Type="http://schemas.openxmlformats.org/officeDocument/2006/relationships/image" Target="../media/image267.png"/><Relationship Id="rId302" Type="http://schemas.openxmlformats.org/officeDocument/2006/relationships/image" Target="../media/image339.png"/><Relationship Id="rId323" Type="http://schemas.openxmlformats.org/officeDocument/2006/relationships/customXml" Target="../ink/ink346.xml"/><Relationship Id="rId344" Type="http://schemas.openxmlformats.org/officeDocument/2006/relationships/image" Target="../media/image360.png"/><Relationship Id="rId20" Type="http://schemas.openxmlformats.org/officeDocument/2006/relationships/image" Target="../media/image198.png"/><Relationship Id="rId41" Type="http://schemas.openxmlformats.org/officeDocument/2006/relationships/customXml" Target="../ink/ink205.xml"/><Relationship Id="rId62" Type="http://schemas.openxmlformats.org/officeDocument/2006/relationships/image" Target="../media/image219.png"/><Relationship Id="rId83" Type="http://schemas.openxmlformats.org/officeDocument/2006/relationships/customXml" Target="../ink/ink226.xml"/><Relationship Id="rId179" Type="http://schemas.openxmlformats.org/officeDocument/2006/relationships/customXml" Target="../ink/ink274.xml"/><Relationship Id="rId365" Type="http://schemas.openxmlformats.org/officeDocument/2006/relationships/customXml" Target="../ink/ink367.xml"/><Relationship Id="rId386" Type="http://schemas.openxmlformats.org/officeDocument/2006/relationships/image" Target="../media/image381.png"/><Relationship Id="rId190" Type="http://schemas.openxmlformats.org/officeDocument/2006/relationships/image" Target="../media/image283.png"/><Relationship Id="rId204" Type="http://schemas.openxmlformats.org/officeDocument/2006/relationships/image" Target="../media/image290.png"/><Relationship Id="rId225" Type="http://schemas.openxmlformats.org/officeDocument/2006/relationships/customXml" Target="../ink/ink297.xml"/><Relationship Id="rId246" Type="http://schemas.openxmlformats.org/officeDocument/2006/relationships/image" Target="../media/image311.png"/><Relationship Id="rId267" Type="http://schemas.openxmlformats.org/officeDocument/2006/relationships/customXml" Target="../ink/ink318.xml"/><Relationship Id="rId288" Type="http://schemas.openxmlformats.org/officeDocument/2006/relationships/image" Target="../media/image332.png"/><Relationship Id="rId106" Type="http://schemas.openxmlformats.org/officeDocument/2006/relationships/image" Target="../media/image241.png"/><Relationship Id="rId127" Type="http://schemas.openxmlformats.org/officeDocument/2006/relationships/customXml" Target="../ink/ink248.xml"/><Relationship Id="rId313" Type="http://schemas.openxmlformats.org/officeDocument/2006/relationships/customXml" Target="../ink/ink341.xml"/><Relationship Id="rId10" Type="http://schemas.openxmlformats.org/officeDocument/2006/relationships/image" Target="../media/image193.png"/><Relationship Id="rId31" Type="http://schemas.openxmlformats.org/officeDocument/2006/relationships/customXml" Target="../ink/ink200.xml"/><Relationship Id="rId52" Type="http://schemas.openxmlformats.org/officeDocument/2006/relationships/image" Target="../media/image214.png"/><Relationship Id="rId73" Type="http://schemas.openxmlformats.org/officeDocument/2006/relationships/customXml" Target="../ink/ink221.xml"/><Relationship Id="rId94" Type="http://schemas.openxmlformats.org/officeDocument/2006/relationships/image" Target="../media/image235.png"/><Relationship Id="rId148" Type="http://schemas.openxmlformats.org/officeDocument/2006/relationships/image" Target="../media/image262.png"/><Relationship Id="rId169" Type="http://schemas.openxmlformats.org/officeDocument/2006/relationships/customXml" Target="../ink/ink269.xml"/><Relationship Id="rId334" Type="http://schemas.openxmlformats.org/officeDocument/2006/relationships/image" Target="../media/image355.png"/><Relationship Id="rId355" Type="http://schemas.openxmlformats.org/officeDocument/2006/relationships/customXml" Target="../ink/ink362.xml"/><Relationship Id="rId376" Type="http://schemas.openxmlformats.org/officeDocument/2006/relationships/image" Target="../media/image376.png"/><Relationship Id="rId4" Type="http://schemas.openxmlformats.org/officeDocument/2006/relationships/image" Target="../media/image190.png"/><Relationship Id="rId180" Type="http://schemas.openxmlformats.org/officeDocument/2006/relationships/image" Target="../media/image278.png"/><Relationship Id="rId215" Type="http://schemas.openxmlformats.org/officeDocument/2006/relationships/customXml" Target="../ink/ink292.xml"/><Relationship Id="rId236" Type="http://schemas.openxmlformats.org/officeDocument/2006/relationships/image" Target="../media/image306.png"/><Relationship Id="rId257" Type="http://schemas.openxmlformats.org/officeDocument/2006/relationships/customXml" Target="../ink/ink313.xml"/><Relationship Id="rId278" Type="http://schemas.openxmlformats.org/officeDocument/2006/relationships/image" Target="../media/image327.png"/><Relationship Id="rId303" Type="http://schemas.openxmlformats.org/officeDocument/2006/relationships/customXml" Target="../ink/ink336.xml"/><Relationship Id="rId42" Type="http://schemas.openxmlformats.org/officeDocument/2006/relationships/image" Target="../media/image209.png"/><Relationship Id="rId84" Type="http://schemas.openxmlformats.org/officeDocument/2006/relationships/image" Target="../media/image230.png"/><Relationship Id="rId138" Type="http://schemas.openxmlformats.org/officeDocument/2006/relationships/image" Target="../media/image257.png"/><Relationship Id="rId345" Type="http://schemas.openxmlformats.org/officeDocument/2006/relationships/customXml" Target="../ink/ink357.xml"/><Relationship Id="rId387" Type="http://schemas.openxmlformats.org/officeDocument/2006/relationships/customXml" Target="../ink/ink378.xml"/><Relationship Id="rId191" Type="http://schemas.openxmlformats.org/officeDocument/2006/relationships/customXml" Target="../ink/ink280.xml"/><Relationship Id="rId205" Type="http://schemas.openxmlformats.org/officeDocument/2006/relationships/customXml" Target="../ink/ink287.xml"/><Relationship Id="rId247" Type="http://schemas.openxmlformats.org/officeDocument/2006/relationships/customXml" Target="../ink/ink308.xml"/><Relationship Id="rId107" Type="http://schemas.openxmlformats.org/officeDocument/2006/relationships/customXml" Target="../ink/ink238.xml"/><Relationship Id="rId289" Type="http://schemas.openxmlformats.org/officeDocument/2006/relationships/customXml" Target="../ink/ink329.xml"/><Relationship Id="rId11" Type="http://schemas.openxmlformats.org/officeDocument/2006/relationships/customXml" Target="../ink/ink190.xml"/><Relationship Id="rId53" Type="http://schemas.openxmlformats.org/officeDocument/2006/relationships/customXml" Target="../ink/ink211.xml"/><Relationship Id="rId149" Type="http://schemas.openxmlformats.org/officeDocument/2006/relationships/customXml" Target="../ink/ink259.xml"/><Relationship Id="rId314" Type="http://schemas.openxmlformats.org/officeDocument/2006/relationships/image" Target="../media/image345.png"/><Relationship Id="rId356" Type="http://schemas.openxmlformats.org/officeDocument/2006/relationships/image" Target="../media/image366.png"/><Relationship Id="rId95" Type="http://schemas.openxmlformats.org/officeDocument/2006/relationships/customXml" Target="../ink/ink232.xml"/><Relationship Id="rId160" Type="http://schemas.openxmlformats.org/officeDocument/2006/relationships/image" Target="../media/image268.png"/><Relationship Id="rId216" Type="http://schemas.openxmlformats.org/officeDocument/2006/relationships/image" Target="../media/image296.png"/><Relationship Id="rId258" Type="http://schemas.openxmlformats.org/officeDocument/2006/relationships/image" Target="../media/image317.png"/><Relationship Id="rId22" Type="http://schemas.openxmlformats.org/officeDocument/2006/relationships/image" Target="../media/image199.png"/><Relationship Id="rId64" Type="http://schemas.openxmlformats.org/officeDocument/2006/relationships/image" Target="../media/image220.png"/><Relationship Id="rId118" Type="http://schemas.openxmlformats.org/officeDocument/2006/relationships/image" Target="../media/image247.png"/><Relationship Id="rId325" Type="http://schemas.openxmlformats.org/officeDocument/2006/relationships/customXml" Target="../ink/ink347.xml"/><Relationship Id="rId367" Type="http://schemas.openxmlformats.org/officeDocument/2006/relationships/customXml" Target="../ink/ink368.xml"/><Relationship Id="rId171" Type="http://schemas.openxmlformats.org/officeDocument/2006/relationships/customXml" Target="../ink/ink270.xml"/><Relationship Id="rId227" Type="http://schemas.openxmlformats.org/officeDocument/2006/relationships/customXml" Target="../ink/ink298.xml"/><Relationship Id="rId269" Type="http://schemas.openxmlformats.org/officeDocument/2006/relationships/customXml" Target="../ink/ink319.xml"/><Relationship Id="rId33" Type="http://schemas.openxmlformats.org/officeDocument/2006/relationships/customXml" Target="../ink/ink201.xml"/><Relationship Id="rId129" Type="http://schemas.openxmlformats.org/officeDocument/2006/relationships/customXml" Target="../ink/ink249.xml"/><Relationship Id="rId280" Type="http://schemas.openxmlformats.org/officeDocument/2006/relationships/image" Target="../media/image328.png"/><Relationship Id="rId336" Type="http://schemas.openxmlformats.org/officeDocument/2006/relationships/image" Target="../media/image356.png"/><Relationship Id="rId75" Type="http://schemas.openxmlformats.org/officeDocument/2006/relationships/customXml" Target="../ink/ink222.xml"/><Relationship Id="rId140" Type="http://schemas.openxmlformats.org/officeDocument/2006/relationships/image" Target="../media/image258.png"/><Relationship Id="rId182" Type="http://schemas.openxmlformats.org/officeDocument/2006/relationships/image" Target="../media/image279.png"/><Relationship Id="rId378" Type="http://schemas.openxmlformats.org/officeDocument/2006/relationships/image" Target="../media/image377.png"/><Relationship Id="rId6" Type="http://schemas.openxmlformats.org/officeDocument/2006/relationships/image" Target="../media/image191.png"/><Relationship Id="rId238" Type="http://schemas.openxmlformats.org/officeDocument/2006/relationships/image" Target="../media/image307.png"/><Relationship Id="rId291" Type="http://schemas.openxmlformats.org/officeDocument/2006/relationships/customXml" Target="../ink/ink330.xml"/><Relationship Id="rId305" Type="http://schemas.openxmlformats.org/officeDocument/2006/relationships/customXml" Target="../ink/ink337.xml"/><Relationship Id="rId347" Type="http://schemas.openxmlformats.org/officeDocument/2006/relationships/customXml" Target="../ink/ink358.xml"/><Relationship Id="rId44" Type="http://schemas.openxmlformats.org/officeDocument/2006/relationships/image" Target="../media/image210.png"/><Relationship Id="rId86" Type="http://schemas.openxmlformats.org/officeDocument/2006/relationships/image" Target="../media/image231.png"/><Relationship Id="rId151" Type="http://schemas.openxmlformats.org/officeDocument/2006/relationships/customXml" Target="../ink/ink260.xml"/><Relationship Id="rId389" Type="http://schemas.openxmlformats.org/officeDocument/2006/relationships/customXml" Target="../ink/ink379.xml"/><Relationship Id="rId193" Type="http://schemas.openxmlformats.org/officeDocument/2006/relationships/customXml" Target="../ink/ink281.xml"/><Relationship Id="rId207" Type="http://schemas.openxmlformats.org/officeDocument/2006/relationships/customXml" Target="../ink/ink288.xml"/><Relationship Id="rId249" Type="http://schemas.openxmlformats.org/officeDocument/2006/relationships/customXml" Target="../ink/ink309.xml"/><Relationship Id="rId13" Type="http://schemas.openxmlformats.org/officeDocument/2006/relationships/customXml" Target="../ink/ink191.xml"/><Relationship Id="rId109" Type="http://schemas.openxmlformats.org/officeDocument/2006/relationships/customXml" Target="../ink/ink239.xml"/><Relationship Id="rId260" Type="http://schemas.openxmlformats.org/officeDocument/2006/relationships/image" Target="../media/image318.png"/><Relationship Id="rId316" Type="http://schemas.openxmlformats.org/officeDocument/2006/relationships/image" Target="../media/image346.png"/><Relationship Id="rId55" Type="http://schemas.openxmlformats.org/officeDocument/2006/relationships/customXml" Target="../ink/ink212.xml"/><Relationship Id="rId97" Type="http://schemas.openxmlformats.org/officeDocument/2006/relationships/customXml" Target="../ink/ink233.xml"/><Relationship Id="rId120" Type="http://schemas.openxmlformats.org/officeDocument/2006/relationships/image" Target="../media/image248.png"/><Relationship Id="rId358" Type="http://schemas.openxmlformats.org/officeDocument/2006/relationships/image" Target="../media/image367.png"/><Relationship Id="rId162" Type="http://schemas.openxmlformats.org/officeDocument/2006/relationships/image" Target="../media/image269.png"/><Relationship Id="rId218" Type="http://schemas.openxmlformats.org/officeDocument/2006/relationships/image" Target="../media/image297.png"/><Relationship Id="rId271" Type="http://schemas.openxmlformats.org/officeDocument/2006/relationships/customXml" Target="../ink/ink320.xml"/><Relationship Id="rId24" Type="http://schemas.openxmlformats.org/officeDocument/2006/relationships/image" Target="../media/image200.png"/><Relationship Id="rId66" Type="http://schemas.openxmlformats.org/officeDocument/2006/relationships/image" Target="../media/image221.png"/><Relationship Id="rId131" Type="http://schemas.openxmlformats.org/officeDocument/2006/relationships/customXml" Target="../ink/ink250.xml"/><Relationship Id="rId327" Type="http://schemas.openxmlformats.org/officeDocument/2006/relationships/customXml" Target="../ink/ink348.xml"/><Relationship Id="rId369" Type="http://schemas.openxmlformats.org/officeDocument/2006/relationships/customXml" Target="../ink/ink369.xml"/><Relationship Id="rId173" Type="http://schemas.openxmlformats.org/officeDocument/2006/relationships/customXml" Target="../ink/ink271.xml"/><Relationship Id="rId229" Type="http://schemas.openxmlformats.org/officeDocument/2006/relationships/customXml" Target="../ink/ink299.xml"/><Relationship Id="rId380" Type="http://schemas.openxmlformats.org/officeDocument/2006/relationships/image" Target="../media/image378.png"/><Relationship Id="rId240" Type="http://schemas.openxmlformats.org/officeDocument/2006/relationships/image" Target="../media/image308.png"/><Relationship Id="rId35" Type="http://schemas.openxmlformats.org/officeDocument/2006/relationships/customXml" Target="../ink/ink202.xml"/><Relationship Id="rId77" Type="http://schemas.openxmlformats.org/officeDocument/2006/relationships/customXml" Target="../ink/ink223.xml"/><Relationship Id="rId100" Type="http://schemas.openxmlformats.org/officeDocument/2006/relationships/image" Target="../media/image238.png"/><Relationship Id="rId282" Type="http://schemas.openxmlformats.org/officeDocument/2006/relationships/image" Target="../media/image329.png"/><Relationship Id="rId338" Type="http://schemas.openxmlformats.org/officeDocument/2006/relationships/image" Target="../media/image357.png"/><Relationship Id="rId8" Type="http://schemas.openxmlformats.org/officeDocument/2006/relationships/image" Target="../media/image192.png"/><Relationship Id="rId142" Type="http://schemas.openxmlformats.org/officeDocument/2006/relationships/image" Target="../media/image259.png"/><Relationship Id="rId184" Type="http://schemas.openxmlformats.org/officeDocument/2006/relationships/image" Target="../media/image280.png"/><Relationship Id="rId391" Type="http://schemas.openxmlformats.org/officeDocument/2006/relationships/customXml" Target="../ink/ink380.xml"/><Relationship Id="rId251" Type="http://schemas.openxmlformats.org/officeDocument/2006/relationships/customXml" Target="../ink/ink310.xml"/><Relationship Id="rId46" Type="http://schemas.openxmlformats.org/officeDocument/2006/relationships/image" Target="../media/image211.png"/><Relationship Id="rId293" Type="http://schemas.openxmlformats.org/officeDocument/2006/relationships/customXml" Target="../ink/ink331.xml"/><Relationship Id="rId307" Type="http://schemas.openxmlformats.org/officeDocument/2006/relationships/customXml" Target="../ink/ink338.xml"/><Relationship Id="rId349" Type="http://schemas.openxmlformats.org/officeDocument/2006/relationships/customXml" Target="../ink/ink359.xml"/><Relationship Id="rId88" Type="http://schemas.openxmlformats.org/officeDocument/2006/relationships/image" Target="../media/image232.png"/><Relationship Id="rId111" Type="http://schemas.openxmlformats.org/officeDocument/2006/relationships/customXml" Target="../ink/ink240.xml"/><Relationship Id="rId153" Type="http://schemas.openxmlformats.org/officeDocument/2006/relationships/customXml" Target="../ink/ink261.xml"/><Relationship Id="rId195" Type="http://schemas.openxmlformats.org/officeDocument/2006/relationships/customXml" Target="../ink/ink282.xml"/><Relationship Id="rId209" Type="http://schemas.openxmlformats.org/officeDocument/2006/relationships/customXml" Target="../ink/ink289.xml"/><Relationship Id="rId360" Type="http://schemas.openxmlformats.org/officeDocument/2006/relationships/image" Target="../media/image368.png"/><Relationship Id="rId220" Type="http://schemas.openxmlformats.org/officeDocument/2006/relationships/image" Target="../media/image298.png"/><Relationship Id="rId15" Type="http://schemas.openxmlformats.org/officeDocument/2006/relationships/customXml" Target="../ink/ink192.xml"/><Relationship Id="rId57" Type="http://schemas.openxmlformats.org/officeDocument/2006/relationships/customXml" Target="../ink/ink213.xml"/><Relationship Id="rId262" Type="http://schemas.openxmlformats.org/officeDocument/2006/relationships/image" Target="../media/image319.png"/><Relationship Id="rId318" Type="http://schemas.openxmlformats.org/officeDocument/2006/relationships/image" Target="../media/image347.png"/><Relationship Id="rId99" Type="http://schemas.openxmlformats.org/officeDocument/2006/relationships/customXml" Target="../ink/ink234.xml"/><Relationship Id="rId122" Type="http://schemas.openxmlformats.org/officeDocument/2006/relationships/image" Target="../media/image249.png"/><Relationship Id="rId164" Type="http://schemas.openxmlformats.org/officeDocument/2006/relationships/image" Target="../media/image270.png"/><Relationship Id="rId371" Type="http://schemas.openxmlformats.org/officeDocument/2006/relationships/customXml" Target="../ink/ink370.xml"/><Relationship Id="rId26" Type="http://schemas.openxmlformats.org/officeDocument/2006/relationships/image" Target="../media/image201.png"/><Relationship Id="rId231" Type="http://schemas.openxmlformats.org/officeDocument/2006/relationships/customXml" Target="../ink/ink300.xml"/><Relationship Id="rId273" Type="http://schemas.openxmlformats.org/officeDocument/2006/relationships/customXml" Target="../ink/ink321.xml"/><Relationship Id="rId329" Type="http://schemas.openxmlformats.org/officeDocument/2006/relationships/customXml" Target="../ink/ink349.xml"/><Relationship Id="rId68" Type="http://schemas.openxmlformats.org/officeDocument/2006/relationships/image" Target="../media/image222.png"/><Relationship Id="rId133" Type="http://schemas.openxmlformats.org/officeDocument/2006/relationships/customXml" Target="../ink/ink251.xml"/><Relationship Id="rId175" Type="http://schemas.openxmlformats.org/officeDocument/2006/relationships/customXml" Target="../ink/ink272.xml"/><Relationship Id="rId340" Type="http://schemas.openxmlformats.org/officeDocument/2006/relationships/image" Target="../media/image358.png"/><Relationship Id="rId200" Type="http://schemas.openxmlformats.org/officeDocument/2006/relationships/image" Target="../media/image288.png"/><Relationship Id="rId382" Type="http://schemas.openxmlformats.org/officeDocument/2006/relationships/image" Target="../media/image37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3.png"/><Relationship Id="rId21" Type="http://schemas.openxmlformats.org/officeDocument/2006/relationships/image" Target="../media/image395.png"/><Relationship Id="rId42" Type="http://schemas.openxmlformats.org/officeDocument/2006/relationships/customXml" Target="../ink/ink402.xml"/><Relationship Id="rId63" Type="http://schemas.openxmlformats.org/officeDocument/2006/relationships/image" Target="../media/image416.png"/><Relationship Id="rId84" Type="http://schemas.openxmlformats.org/officeDocument/2006/relationships/customXml" Target="../ink/ink423.xml"/><Relationship Id="rId138" Type="http://schemas.openxmlformats.org/officeDocument/2006/relationships/customXml" Target="../ink/ink450.xml"/><Relationship Id="rId159" Type="http://schemas.openxmlformats.org/officeDocument/2006/relationships/image" Target="../media/image464.png"/><Relationship Id="rId170" Type="http://schemas.openxmlformats.org/officeDocument/2006/relationships/customXml" Target="../ink/ink466.xml"/><Relationship Id="rId191" Type="http://schemas.openxmlformats.org/officeDocument/2006/relationships/image" Target="../media/image480.png"/><Relationship Id="rId205" Type="http://schemas.openxmlformats.org/officeDocument/2006/relationships/image" Target="../media/image487.png"/><Relationship Id="rId107" Type="http://schemas.openxmlformats.org/officeDocument/2006/relationships/image" Target="../media/image438.png"/><Relationship Id="rId11" Type="http://schemas.openxmlformats.org/officeDocument/2006/relationships/image" Target="../media/image390.png"/><Relationship Id="rId32" Type="http://schemas.openxmlformats.org/officeDocument/2006/relationships/customXml" Target="../ink/ink397.xml"/><Relationship Id="rId53" Type="http://schemas.openxmlformats.org/officeDocument/2006/relationships/image" Target="../media/image411.png"/><Relationship Id="rId74" Type="http://schemas.openxmlformats.org/officeDocument/2006/relationships/customXml" Target="../ink/ink418.xml"/><Relationship Id="rId128" Type="http://schemas.openxmlformats.org/officeDocument/2006/relationships/customXml" Target="../ink/ink445.xml"/><Relationship Id="rId149" Type="http://schemas.openxmlformats.org/officeDocument/2006/relationships/image" Target="../media/image459.png"/><Relationship Id="rId5" Type="http://schemas.openxmlformats.org/officeDocument/2006/relationships/image" Target="../media/image387.png"/><Relationship Id="rId95" Type="http://schemas.openxmlformats.org/officeDocument/2006/relationships/image" Target="../media/image432.png"/><Relationship Id="rId160" Type="http://schemas.openxmlformats.org/officeDocument/2006/relationships/customXml" Target="../ink/ink461.xml"/><Relationship Id="rId181" Type="http://schemas.openxmlformats.org/officeDocument/2006/relationships/image" Target="../media/image475.png"/><Relationship Id="rId22" Type="http://schemas.openxmlformats.org/officeDocument/2006/relationships/customXml" Target="../ink/ink392.xml"/><Relationship Id="rId43" Type="http://schemas.openxmlformats.org/officeDocument/2006/relationships/image" Target="../media/image406.png"/><Relationship Id="rId64" Type="http://schemas.openxmlformats.org/officeDocument/2006/relationships/customXml" Target="../ink/ink413.xml"/><Relationship Id="rId118" Type="http://schemas.openxmlformats.org/officeDocument/2006/relationships/customXml" Target="../ink/ink440.xml"/><Relationship Id="rId139" Type="http://schemas.openxmlformats.org/officeDocument/2006/relationships/image" Target="../media/image454.png"/><Relationship Id="rId85" Type="http://schemas.openxmlformats.org/officeDocument/2006/relationships/image" Target="../media/image427.png"/><Relationship Id="rId150" Type="http://schemas.openxmlformats.org/officeDocument/2006/relationships/customXml" Target="../ink/ink456.xml"/><Relationship Id="rId171" Type="http://schemas.openxmlformats.org/officeDocument/2006/relationships/image" Target="../media/image470.png"/><Relationship Id="rId192" Type="http://schemas.openxmlformats.org/officeDocument/2006/relationships/customXml" Target="../ink/ink477.xml"/><Relationship Id="rId206" Type="http://schemas.openxmlformats.org/officeDocument/2006/relationships/customXml" Target="../ink/ink484.xml"/><Relationship Id="rId12" Type="http://schemas.openxmlformats.org/officeDocument/2006/relationships/customXml" Target="../ink/ink387.xml"/><Relationship Id="rId33" Type="http://schemas.openxmlformats.org/officeDocument/2006/relationships/image" Target="../media/image401.png"/><Relationship Id="rId108" Type="http://schemas.openxmlformats.org/officeDocument/2006/relationships/customXml" Target="../ink/ink435.xml"/><Relationship Id="rId129" Type="http://schemas.openxmlformats.org/officeDocument/2006/relationships/image" Target="../media/image449.png"/><Relationship Id="rId54" Type="http://schemas.openxmlformats.org/officeDocument/2006/relationships/customXml" Target="../ink/ink408.xml"/><Relationship Id="rId75" Type="http://schemas.openxmlformats.org/officeDocument/2006/relationships/image" Target="../media/image422.png"/><Relationship Id="rId96" Type="http://schemas.openxmlformats.org/officeDocument/2006/relationships/customXml" Target="../ink/ink429.xml"/><Relationship Id="rId140" Type="http://schemas.openxmlformats.org/officeDocument/2006/relationships/customXml" Target="../ink/ink451.xml"/><Relationship Id="rId161" Type="http://schemas.openxmlformats.org/officeDocument/2006/relationships/image" Target="../media/image465.png"/><Relationship Id="rId182" Type="http://schemas.openxmlformats.org/officeDocument/2006/relationships/customXml" Target="../ink/ink472.xml"/><Relationship Id="rId6" Type="http://schemas.openxmlformats.org/officeDocument/2006/relationships/customXml" Target="../ink/ink384.xml"/><Relationship Id="rId23" Type="http://schemas.openxmlformats.org/officeDocument/2006/relationships/image" Target="../media/image396.png"/><Relationship Id="rId119" Type="http://schemas.openxmlformats.org/officeDocument/2006/relationships/image" Target="../media/image444.png"/><Relationship Id="rId44" Type="http://schemas.openxmlformats.org/officeDocument/2006/relationships/customXml" Target="../ink/ink403.xml"/><Relationship Id="rId65" Type="http://schemas.openxmlformats.org/officeDocument/2006/relationships/image" Target="../media/image417.png"/><Relationship Id="rId86" Type="http://schemas.openxmlformats.org/officeDocument/2006/relationships/customXml" Target="../ink/ink424.xml"/><Relationship Id="rId130" Type="http://schemas.openxmlformats.org/officeDocument/2006/relationships/customXml" Target="../ink/ink446.xml"/><Relationship Id="rId151" Type="http://schemas.openxmlformats.org/officeDocument/2006/relationships/image" Target="../media/image460.png"/><Relationship Id="rId172" Type="http://schemas.openxmlformats.org/officeDocument/2006/relationships/customXml" Target="../ink/ink467.xml"/><Relationship Id="rId193" Type="http://schemas.openxmlformats.org/officeDocument/2006/relationships/image" Target="../media/image481.png"/><Relationship Id="rId207" Type="http://schemas.openxmlformats.org/officeDocument/2006/relationships/image" Target="../media/image488.png"/><Relationship Id="rId13" Type="http://schemas.openxmlformats.org/officeDocument/2006/relationships/image" Target="../media/image391.png"/><Relationship Id="rId109" Type="http://schemas.openxmlformats.org/officeDocument/2006/relationships/image" Target="../media/image439.png"/><Relationship Id="rId34" Type="http://schemas.openxmlformats.org/officeDocument/2006/relationships/customXml" Target="../ink/ink398.xml"/><Relationship Id="rId55" Type="http://schemas.openxmlformats.org/officeDocument/2006/relationships/image" Target="../media/image412.png"/><Relationship Id="rId76" Type="http://schemas.openxmlformats.org/officeDocument/2006/relationships/customXml" Target="../ink/ink419.xml"/><Relationship Id="rId97" Type="http://schemas.openxmlformats.org/officeDocument/2006/relationships/image" Target="../media/image433.png"/><Relationship Id="rId120" Type="http://schemas.openxmlformats.org/officeDocument/2006/relationships/customXml" Target="../ink/ink441.xml"/><Relationship Id="rId141" Type="http://schemas.openxmlformats.org/officeDocument/2006/relationships/image" Target="../media/image455.png"/><Relationship Id="rId7" Type="http://schemas.openxmlformats.org/officeDocument/2006/relationships/image" Target="../media/image388.png"/><Relationship Id="rId162" Type="http://schemas.openxmlformats.org/officeDocument/2006/relationships/customXml" Target="../ink/ink462.xml"/><Relationship Id="rId183" Type="http://schemas.openxmlformats.org/officeDocument/2006/relationships/image" Target="../media/image476.png"/><Relationship Id="rId24" Type="http://schemas.openxmlformats.org/officeDocument/2006/relationships/customXml" Target="../ink/ink393.xml"/><Relationship Id="rId40" Type="http://schemas.openxmlformats.org/officeDocument/2006/relationships/customXml" Target="../ink/ink401.xml"/><Relationship Id="rId45" Type="http://schemas.openxmlformats.org/officeDocument/2006/relationships/image" Target="../media/image407.png"/><Relationship Id="rId66" Type="http://schemas.openxmlformats.org/officeDocument/2006/relationships/customXml" Target="../ink/ink414.xml"/><Relationship Id="rId87" Type="http://schemas.openxmlformats.org/officeDocument/2006/relationships/image" Target="../media/image428.png"/><Relationship Id="rId110" Type="http://schemas.openxmlformats.org/officeDocument/2006/relationships/customXml" Target="../ink/ink436.xml"/><Relationship Id="rId115" Type="http://schemas.openxmlformats.org/officeDocument/2006/relationships/image" Target="../media/image442.png"/><Relationship Id="rId131" Type="http://schemas.openxmlformats.org/officeDocument/2006/relationships/image" Target="../media/image450.png"/><Relationship Id="rId136" Type="http://schemas.openxmlformats.org/officeDocument/2006/relationships/customXml" Target="../ink/ink449.xml"/><Relationship Id="rId157" Type="http://schemas.openxmlformats.org/officeDocument/2006/relationships/image" Target="../media/image463.png"/><Relationship Id="rId178" Type="http://schemas.openxmlformats.org/officeDocument/2006/relationships/customXml" Target="../ink/ink470.xml"/><Relationship Id="rId61" Type="http://schemas.openxmlformats.org/officeDocument/2006/relationships/image" Target="../media/image415.png"/><Relationship Id="rId82" Type="http://schemas.openxmlformats.org/officeDocument/2006/relationships/customXml" Target="../ink/ink422.xml"/><Relationship Id="rId152" Type="http://schemas.openxmlformats.org/officeDocument/2006/relationships/customXml" Target="../ink/ink457.xml"/><Relationship Id="rId173" Type="http://schemas.openxmlformats.org/officeDocument/2006/relationships/image" Target="../media/image471.png"/><Relationship Id="rId194" Type="http://schemas.openxmlformats.org/officeDocument/2006/relationships/customXml" Target="../ink/ink478.xml"/><Relationship Id="rId199" Type="http://schemas.openxmlformats.org/officeDocument/2006/relationships/image" Target="../media/image484.png"/><Relationship Id="rId203" Type="http://schemas.openxmlformats.org/officeDocument/2006/relationships/image" Target="../media/image486.png"/><Relationship Id="rId19" Type="http://schemas.openxmlformats.org/officeDocument/2006/relationships/image" Target="../media/image394.png"/><Relationship Id="rId14" Type="http://schemas.openxmlformats.org/officeDocument/2006/relationships/customXml" Target="../ink/ink388.xml"/><Relationship Id="rId30" Type="http://schemas.openxmlformats.org/officeDocument/2006/relationships/customXml" Target="../ink/ink396.xml"/><Relationship Id="rId35" Type="http://schemas.openxmlformats.org/officeDocument/2006/relationships/image" Target="../media/image402.png"/><Relationship Id="rId56" Type="http://schemas.openxmlformats.org/officeDocument/2006/relationships/customXml" Target="../ink/ink409.xml"/><Relationship Id="rId77" Type="http://schemas.openxmlformats.org/officeDocument/2006/relationships/image" Target="../media/image423.png"/><Relationship Id="rId100" Type="http://schemas.openxmlformats.org/officeDocument/2006/relationships/customXml" Target="../ink/ink431.xml"/><Relationship Id="rId105" Type="http://schemas.openxmlformats.org/officeDocument/2006/relationships/image" Target="../media/image437.png"/><Relationship Id="rId126" Type="http://schemas.openxmlformats.org/officeDocument/2006/relationships/customXml" Target="../ink/ink444.xml"/><Relationship Id="rId147" Type="http://schemas.openxmlformats.org/officeDocument/2006/relationships/image" Target="../media/image458.png"/><Relationship Id="rId168" Type="http://schemas.openxmlformats.org/officeDocument/2006/relationships/customXml" Target="../ink/ink465.xml"/><Relationship Id="rId8" Type="http://schemas.openxmlformats.org/officeDocument/2006/relationships/customXml" Target="../ink/ink385.xml"/><Relationship Id="rId51" Type="http://schemas.openxmlformats.org/officeDocument/2006/relationships/image" Target="../media/image410.png"/><Relationship Id="rId72" Type="http://schemas.openxmlformats.org/officeDocument/2006/relationships/customXml" Target="../ink/ink417.xml"/><Relationship Id="rId93" Type="http://schemas.openxmlformats.org/officeDocument/2006/relationships/image" Target="../media/image431.png"/><Relationship Id="rId98" Type="http://schemas.openxmlformats.org/officeDocument/2006/relationships/customXml" Target="../ink/ink430.xml"/><Relationship Id="rId121" Type="http://schemas.openxmlformats.org/officeDocument/2006/relationships/image" Target="../media/image445.png"/><Relationship Id="rId142" Type="http://schemas.openxmlformats.org/officeDocument/2006/relationships/customXml" Target="../ink/ink452.xml"/><Relationship Id="rId163" Type="http://schemas.openxmlformats.org/officeDocument/2006/relationships/image" Target="../media/image466.png"/><Relationship Id="rId184" Type="http://schemas.openxmlformats.org/officeDocument/2006/relationships/customXml" Target="../ink/ink473.xml"/><Relationship Id="rId189" Type="http://schemas.openxmlformats.org/officeDocument/2006/relationships/image" Target="../media/image479.png"/><Relationship Id="rId3" Type="http://schemas.openxmlformats.org/officeDocument/2006/relationships/image" Target="../media/image386.png"/><Relationship Id="rId25" Type="http://schemas.openxmlformats.org/officeDocument/2006/relationships/image" Target="../media/image397.png"/><Relationship Id="rId46" Type="http://schemas.openxmlformats.org/officeDocument/2006/relationships/customXml" Target="../ink/ink404.xml"/><Relationship Id="rId67" Type="http://schemas.openxmlformats.org/officeDocument/2006/relationships/image" Target="../media/image418.png"/><Relationship Id="rId116" Type="http://schemas.openxmlformats.org/officeDocument/2006/relationships/customXml" Target="../ink/ink439.xml"/><Relationship Id="rId137" Type="http://schemas.openxmlformats.org/officeDocument/2006/relationships/image" Target="../media/image453.png"/><Relationship Id="rId158" Type="http://schemas.openxmlformats.org/officeDocument/2006/relationships/customXml" Target="../ink/ink460.xml"/><Relationship Id="rId20" Type="http://schemas.openxmlformats.org/officeDocument/2006/relationships/customXml" Target="../ink/ink391.xml"/><Relationship Id="rId41" Type="http://schemas.openxmlformats.org/officeDocument/2006/relationships/image" Target="../media/image405.png"/><Relationship Id="rId62" Type="http://schemas.openxmlformats.org/officeDocument/2006/relationships/customXml" Target="../ink/ink412.xml"/><Relationship Id="rId83" Type="http://schemas.openxmlformats.org/officeDocument/2006/relationships/image" Target="../media/image426.png"/><Relationship Id="rId88" Type="http://schemas.openxmlformats.org/officeDocument/2006/relationships/customXml" Target="../ink/ink425.xml"/><Relationship Id="rId111" Type="http://schemas.openxmlformats.org/officeDocument/2006/relationships/image" Target="../media/image440.png"/><Relationship Id="rId132" Type="http://schemas.openxmlformats.org/officeDocument/2006/relationships/customXml" Target="../ink/ink447.xml"/><Relationship Id="rId153" Type="http://schemas.openxmlformats.org/officeDocument/2006/relationships/image" Target="../media/image461.png"/><Relationship Id="rId174" Type="http://schemas.openxmlformats.org/officeDocument/2006/relationships/customXml" Target="../ink/ink468.xml"/><Relationship Id="rId179" Type="http://schemas.openxmlformats.org/officeDocument/2006/relationships/image" Target="../media/image474.png"/><Relationship Id="rId195" Type="http://schemas.openxmlformats.org/officeDocument/2006/relationships/image" Target="../media/image482.png"/><Relationship Id="rId190" Type="http://schemas.openxmlformats.org/officeDocument/2006/relationships/customXml" Target="../ink/ink476.xml"/><Relationship Id="rId204" Type="http://schemas.openxmlformats.org/officeDocument/2006/relationships/customXml" Target="../ink/ink483.xml"/><Relationship Id="rId15" Type="http://schemas.openxmlformats.org/officeDocument/2006/relationships/image" Target="../media/image392.png"/><Relationship Id="rId36" Type="http://schemas.openxmlformats.org/officeDocument/2006/relationships/customXml" Target="../ink/ink399.xml"/><Relationship Id="rId57" Type="http://schemas.openxmlformats.org/officeDocument/2006/relationships/image" Target="../media/image413.png"/><Relationship Id="rId106" Type="http://schemas.openxmlformats.org/officeDocument/2006/relationships/customXml" Target="../ink/ink434.xml"/><Relationship Id="rId127" Type="http://schemas.openxmlformats.org/officeDocument/2006/relationships/image" Target="../media/image448.png"/><Relationship Id="rId10" Type="http://schemas.openxmlformats.org/officeDocument/2006/relationships/customXml" Target="../ink/ink386.xml"/><Relationship Id="rId31" Type="http://schemas.openxmlformats.org/officeDocument/2006/relationships/image" Target="../media/image400.png"/><Relationship Id="rId52" Type="http://schemas.openxmlformats.org/officeDocument/2006/relationships/customXml" Target="../ink/ink407.xml"/><Relationship Id="rId73" Type="http://schemas.openxmlformats.org/officeDocument/2006/relationships/image" Target="../media/image421.png"/><Relationship Id="rId78" Type="http://schemas.openxmlformats.org/officeDocument/2006/relationships/customXml" Target="../ink/ink420.xml"/><Relationship Id="rId94" Type="http://schemas.openxmlformats.org/officeDocument/2006/relationships/customXml" Target="../ink/ink428.xml"/><Relationship Id="rId99" Type="http://schemas.openxmlformats.org/officeDocument/2006/relationships/image" Target="../media/image434.png"/><Relationship Id="rId101" Type="http://schemas.openxmlformats.org/officeDocument/2006/relationships/image" Target="../media/image435.png"/><Relationship Id="rId122" Type="http://schemas.openxmlformats.org/officeDocument/2006/relationships/customXml" Target="../ink/ink442.xml"/><Relationship Id="rId143" Type="http://schemas.openxmlformats.org/officeDocument/2006/relationships/image" Target="../media/image456.png"/><Relationship Id="rId148" Type="http://schemas.openxmlformats.org/officeDocument/2006/relationships/customXml" Target="../ink/ink455.xml"/><Relationship Id="rId164" Type="http://schemas.openxmlformats.org/officeDocument/2006/relationships/customXml" Target="../ink/ink463.xml"/><Relationship Id="rId169" Type="http://schemas.openxmlformats.org/officeDocument/2006/relationships/image" Target="../media/image469.png"/><Relationship Id="rId185" Type="http://schemas.openxmlformats.org/officeDocument/2006/relationships/image" Target="../media/image477.png"/><Relationship Id="rId4" Type="http://schemas.openxmlformats.org/officeDocument/2006/relationships/customXml" Target="../ink/ink383.xml"/><Relationship Id="rId9" Type="http://schemas.openxmlformats.org/officeDocument/2006/relationships/image" Target="../media/image389.png"/><Relationship Id="rId180" Type="http://schemas.openxmlformats.org/officeDocument/2006/relationships/customXml" Target="../ink/ink471.xml"/><Relationship Id="rId26" Type="http://schemas.openxmlformats.org/officeDocument/2006/relationships/customXml" Target="../ink/ink394.xml"/><Relationship Id="rId47" Type="http://schemas.openxmlformats.org/officeDocument/2006/relationships/image" Target="../media/image408.png"/><Relationship Id="rId68" Type="http://schemas.openxmlformats.org/officeDocument/2006/relationships/customXml" Target="../ink/ink415.xml"/><Relationship Id="rId89" Type="http://schemas.openxmlformats.org/officeDocument/2006/relationships/image" Target="../media/image429.png"/><Relationship Id="rId112" Type="http://schemas.openxmlformats.org/officeDocument/2006/relationships/customXml" Target="../ink/ink437.xml"/><Relationship Id="rId133" Type="http://schemas.openxmlformats.org/officeDocument/2006/relationships/image" Target="../media/image451.png"/><Relationship Id="rId154" Type="http://schemas.openxmlformats.org/officeDocument/2006/relationships/customXml" Target="../ink/ink458.xml"/><Relationship Id="rId175" Type="http://schemas.openxmlformats.org/officeDocument/2006/relationships/image" Target="../media/image472.png"/><Relationship Id="rId196" Type="http://schemas.openxmlformats.org/officeDocument/2006/relationships/customXml" Target="../ink/ink479.xml"/><Relationship Id="rId200" Type="http://schemas.openxmlformats.org/officeDocument/2006/relationships/customXml" Target="../ink/ink481.xml"/><Relationship Id="rId16" Type="http://schemas.openxmlformats.org/officeDocument/2006/relationships/customXml" Target="../ink/ink389.xml"/><Relationship Id="rId37" Type="http://schemas.openxmlformats.org/officeDocument/2006/relationships/image" Target="../media/image403.png"/><Relationship Id="rId58" Type="http://schemas.openxmlformats.org/officeDocument/2006/relationships/customXml" Target="../ink/ink410.xml"/><Relationship Id="rId79" Type="http://schemas.openxmlformats.org/officeDocument/2006/relationships/image" Target="../media/image424.png"/><Relationship Id="rId102" Type="http://schemas.openxmlformats.org/officeDocument/2006/relationships/customXml" Target="../ink/ink432.xml"/><Relationship Id="rId123" Type="http://schemas.openxmlformats.org/officeDocument/2006/relationships/image" Target="../media/image446.png"/><Relationship Id="rId144" Type="http://schemas.openxmlformats.org/officeDocument/2006/relationships/customXml" Target="../ink/ink453.xml"/><Relationship Id="rId90" Type="http://schemas.openxmlformats.org/officeDocument/2006/relationships/customXml" Target="../ink/ink426.xml"/><Relationship Id="rId165" Type="http://schemas.openxmlformats.org/officeDocument/2006/relationships/image" Target="../media/image467.png"/><Relationship Id="rId186" Type="http://schemas.openxmlformats.org/officeDocument/2006/relationships/customXml" Target="../ink/ink474.xml"/><Relationship Id="rId27" Type="http://schemas.openxmlformats.org/officeDocument/2006/relationships/image" Target="../media/image398.png"/><Relationship Id="rId48" Type="http://schemas.openxmlformats.org/officeDocument/2006/relationships/customXml" Target="../ink/ink405.xml"/><Relationship Id="rId69" Type="http://schemas.openxmlformats.org/officeDocument/2006/relationships/image" Target="../media/image419.png"/><Relationship Id="rId113" Type="http://schemas.openxmlformats.org/officeDocument/2006/relationships/image" Target="../media/image441.png"/><Relationship Id="rId134" Type="http://schemas.openxmlformats.org/officeDocument/2006/relationships/customXml" Target="../ink/ink448.xml"/><Relationship Id="rId80" Type="http://schemas.openxmlformats.org/officeDocument/2006/relationships/customXml" Target="../ink/ink421.xml"/><Relationship Id="rId155" Type="http://schemas.openxmlformats.org/officeDocument/2006/relationships/image" Target="../media/image462.png"/><Relationship Id="rId176" Type="http://schemas.openxmlformats.org/officeDocument/2006/relationships/customXml" Target="../ink/ink469.xml"/><Relationship Id="rId197" Type="http://schemas.openxmlformats.org/officeDocument/2006/relationships/image" Target="../media/image483.png"/><Relationship Id="rId201" Type="http://schemas.openxmlformats.org/officeDocument/2006/relationships/image" Target="../media/image485.png"/><Relationship Id="rId17" Type="http://schemas.openxmlformats.org/officeDocument/2006/relationships/image" Target="../media/image393.png"/><Relationship Id="rId38" Type="http://schemas.openxmlformats.org/officeDocument/2006/relationships/customXml" Target="../ink/ink400.xml"/><Relationship Id="rId59" Type="http://schemas.openxmlformats.org/officeDocument/2006/relationships/image" Target="../media/image414.png"/><Relationship Id="rId103" Type="http://schemas.openxmlformats.org/officeDocument/2006/relationships/image" Target="../media/image436.png"/><Relationship Id="rId124" Type="http://schemas.openxmlformats.org/officeDocument/2006/relationships/customXml" Target="../ink/ink443.xml"/><Relationship Id="rId70" Type="http://schemas.openxmlformats.org/officeDocument/2006/relationships/customXml" Target="../ink/ink416.xml"/><Relationship Id="rId91" Type="http://schemas.openxmlformats.org/officeDocument/2006/relationships/image" Target="../media/image430.png"/><Relationship Id="rId145" Type="http://schemas.openxmlformats.org/officeDocument/2006/relationships/image" Target="../media/image457.png"/><Relationship Id="rId166" Type="http://schemas.openxmlformats.org/officeDocument/2006/relationships/customXml" Target="../ink/ink464.xml"/><Relationship Id="rId187" Type="http://schemas.openxmlformats.org/officeDocument/2006/relationships/image" Target="../media/image47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95.xml"/><Relationship Id="rId49" Type="http://schemas.openxmlformats.org/officeDocument/2006/relationships/image" Target="../media/image409.png"/><Relationship Id="rId114" Type="http://schemas.openxmlformats.org/officeDocument/2006/relationships/customXml" Target="../ink/ink438.xml"/><Relationship Id="rId60" Type="http://schemas.openxmlformats.org/officeDocument/2006/relationships/customXml" Target="../ink/ink411.xml"/><Relationship Id="rId81" Type="http://schemas.openxmlformats.org/officeDocument/2006/relationships/image" Target="../media/image425.png"/><Relationship Id="rId135" Type="http://schemas.openxmlformats.org/officeDocument/2006/relationships/image" Target="../media/image452.png"/><Relationship Id="rId156" Type="http://schemas.openxmlformats.org/officeDocument/2006/relationships/customXml" Target="../ink/ink459.xml"/><Relationship Id="rId177" Type="http://schemas.openxmlformats.org/officeDocument/2006/relationships/image" Target="../media/image473.png"/><Relationship Id="rId198" Type="http://schemas.openxmlformats.org/officeDocument/2006/relationships/customXml" Target="../ink/ink480.xml"/><Relationship Id="rId202" Type="http://schemas.openxmlformats.org/officeDocument/2006/relationships/customXml" Target="../ink/ink482.xml"/><Relationship Id="rId18" Type="http://schemas.openxmlformats.org/officeDocument/2006/relationships/customXml" Target="../ink/ink390.xml"/><Relationship Id="rId39" Type="http://schemas.openxmlformats.org/officeDocument/2006/relationships/image" Target="../media/image404.png"/><Relationship Id="rId50" Type="http://schemas.openxmlformats.org/officeDocument/2006/relationships/customXml" Target="../ink/ink406.xml"/><Relationship Id="rId104" Type="http://schemas.openxmlformats.org/officeDocument/2006/relationships/customXml" Target="../ink/ink433.xml"/><Relationship Id="rId125" Type="http://schemas.openxmlformats.org/officeDocument/2006/relationships/image" Target="../media/image447.png"/><Relationship Id="rId146" Type="http://schemas.openxmlformats.org/officeDocument/2006/relationships/customXml" Target="../ink/ink454.xml"/><Relationship Id="rId167" Type="http://schemas.openxmlformats.org/officeDocument/2006/relationships/image" Target="../media/image468.png"/><Relationship Id="rId188" Type="http://schemas.openxmlformats.org/officeDocument/2006/relationships/customXml" Target="../ink/ink475.xml"/><Relationship Id="rId71" Type="http://schemas.openxmlformats.org/officeDocument/2006/relationships/image" Target="../media/image420.png"/><Relationship Id="rId92" Type="http://schemas.openxmlformats.org/officeDocument/2006/relationships/customXml" Target="../ink/ink427.xml"/><Relationship Id="rId2" Type="http://schemas.openxmlformats.org/officeDocument/2006/relationships/customXml" Target="../ink/ink382.xml"/><Relationship Id="rId29" Type="http://schemas.openxmlformats.org/officeDocument/2006/relationships/image" Target="../media/image3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png"/><Relationship Id="rId13" Type="http://schemas.openxmlformats.org/officeDocument/2006/relationships/customXml" Target="../ink/ink490.xml"/><Relationship Id="rId18" Type="http://schemas.openxmlformats.org/officeDocument/2006/relationships/image" Target="../media/image497.png"/><Relationship Id="rId3" Type="http://schemas.openxmlformats.org/officeDocument/2006/relationships/customXml" Target="../ink/ink485.xml"/><Relationship Id="rId7" Type="http://schemas.openxmlformats.org/officeDocument/2006/relationships/customXml" Target="../ink/ink487.xml"/><Relationship Id="rId12" Type="http://schemas.openxmlformats.org/officeDocument/2006/relationships/image" Target="../media/image494.png"/><Relationship Id="rId17" Type="http://schemas.openxmlformats.org/officeDocument/2006/relationships/customXml" Target="../ink/ink492.xml"/><Relationship Id="rId2" Type="http://schemas.openxmlformats.org/officeDocument/2006/relationships/image" Target="../media/image16.emf"/><Relationship Id="rId16" Type="http://schemas.openxmlformats.org/officeDocument/2006/relationships/image" Target="../media/image496.png"/><Relationship Id="rId20" Type="http://schemas.openxmlformats.org/officeDocument/2006/relationships/image" Target="../media/image4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1.png"/><Relationship Id="rId11" Type="http://schemas.openxmlformats.org/officeDocument/2006/relationships/customXml" Target="../ink/ink489.xml"/><Relationship Id="rId5" Type="http://schemas.openxmlformats.org/officeDocument/2006/relationships/customXml" Target="../ink/ink486.xml"/><Relationship Id="rId15" Type="http://schemas.openxmlformats.org/officeDocument/2006/relationships/customXml" Target="../ink/ink491.xml"/><Relationship Id="rId10" Type="http://schemas.openxmlformats.org/officeDocument/2006/relationships/image" Target="../media/image493.png"/><Relationship Id="rId19" Type="http://schemas.openxmlformats.org/officeDocument/2006/relationships/customXml" Target="../ink/ink493.xml"/><Relationship Id="rId4" Type="http://schemas.openxmlformats.org/officeDocument/2006/relationships/image" Target="../media/image490.png"/><Relationship Id="rId9" Type="http://schemas.openxmlformats.org/officeDocument/2006/relationships/customXml" Target="../ink/ink488.xml"/><Relationship Id="rId14" Type="http://schemas.openxmlformats.org/officeDocument/2006/relationships/image" Target="../media/image49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1.xml"/><Relationship Id="rId299" Type="http://schemas.openxmlformats.org/officeDocument/2006/relationships/customXml" Target="../ink/ink642.xml"/><Relationship Id="rId21" Type="http://schemas.openxmlformats.org/officeDocument/2006/relationships/customXml" Target="../ink/ink503.xml"/><Relationship Id="rId63" Type="http://schemas.openxmlformats.org/officeDocument/2006/relationships/customXml" Target="../ink/ink524.xml"/><Relationship Id="rId159" Type="http://schemas.openxmlformats.org/officeDocument/2006/relationships/customXml" Target="../ink/ink572.xml"/><Relationship Id="rId324" Type="http://schemas.openxmlformats.org/officeDocument/2006/relationships/image" Target="../media/image660.png"/><Relationship Id="rId170" Type="http://schemas.openxmlformats.org/officeDocument/2006/relationships/image" Target="../media/image583.png"/><Relationship Id="rId226" Type="http://schemas.openxmlformats.org/officeDocument/2006/relationships/image" Target="../media/image611.png"/><Relationship Id="rId268" Type="http://schemas.openxmlformats.org/officeDocument/2006/relationships/image" Target="../media/image632.png"/><Relationship Id="rId32" Type="http://schemas.openxmlformats.org/officeDocument/2006/relationships/image" Target="../media/image514.png"/><Relationship Id="rId74" Type="http://schemas.openxmlformats.org/officeDocument/2006/relationships/image" Target="../media/image535.png"/><Relationship Id="rId128" Type="http://schemas.openxmlformats.org/officeDocument/2006/relationships/image" Target="../media/image562.png"/><Relationship Id="rId5" Type="http://schemas.openxmlformats.org/officeDocument/2006/relationships/customXml" Target="../ink/ink495.xml"/><Relationship Id="rId181" Type="http://schemas.openxmlformats.org/officeDocument/2006/relationships/customXml" Target="../ink/ink583.xml"/><Relationship Id="rId237" Type="http://schemas.openxmlformats.org/officeDocument/2006/relationships/customXml" Target="../ink/ink611.xml"/><Relationship Id="rId279" Type="http://schemas.openxmlformats.org/officeDocument/2006/relationships/customXml" Target="../ink/ink632.xml"/><Relationship Id="rId43" Type="http://schemas.openxmlformats.org/officeDocument/2006/relationships/customXml" Target="../ink/ink514.xml"/><Relationship Id="rId139" Type="http://schemas.openxmlformats.org/officeDocument/2006/relationships/customXml" Target="../ink/ink562.xml"/><Relationship Id="rId290" Type="http://schemas.openxmlformats.org/officeDocument/2006/relationships/image" Target="../media/image643.png"/><Relationship Id="rId304" Type="http://schemas.openxmlformats.org/officeDocument/2006/relationships/image" Target="../media/image650.png"/><Relationship Id="rId85" Type="http://schemas.openxmlformats.org/officeDocument/2006/relationships/customXml" Target="../ink/ink535.xml"/><Relationship Id="rId150" Type="http://schemas.openxmlformats.org/officeDocument/2006/relationships/image" Target="../media/image573.png"/><Relationship Id="rId192" Type="http://schemas.openxmlformats.org/officeDocument/2006/relationships/image" Target="../media/image594.png"/><Relationship Id="rId206" Type="http://schemas.openxmlformats.org/officeDocument/2006/relationships/image" Target="../media/image601.png"/><Relationship Id="rId248" Type="http://schemas.openxmlformats.org/officeDocument/2006/relationships/image" Target="../media/image622.png"/><Relationship Id="rId12" Type="http://schemas.openxmlformats.org/officeDocument/2006/relationships/image" Target="../media/image504.png"/><Relationship Id="rId108" Type="http://schemas.openxmlformats.org/officeDocument/2006/relationships/image" Target="../media/image552.png"/><Relationship Id="rId315" Type="http://schemas.openxmlformats.org/officeDocument/2006/relationships/customXml" Target="../ink/ink650.xml"/><Relationship Id="rId54" Type="http://schemas.openxmlformats.org/officeDocument/2006/relationships/image" Target="../media/image525.png"/><Relationship Id="rId96" Type="http://schemas.openxmlformats.org/officeDocument/2006/relationships/image" Target="../media/image546.png"/><Relationship Id="rId161" Type="http://schemas.openxmlformats.org/officeDocument/2006/relationships/customXml" Target="../ink/ink573.xml"/><Relationship Id="rId217" Type="http://schemas.openxmlformats.org/officeDocument/2006/relationships/customXml" Target="../ink/ink601.xml"/><Relationship Id="rId259" Type="http://schemas.openxmlformats.org/officeDocument/2006/relationships/customXml" Target="../ink/ink622.xml"/><Relationship Id="rId23" Type="http://schemas.openxmlformats.org/officeDocument/2006/relationships/customXml" Target="../ink/ink504.xml"/><Relationship Id="rId119" Type="http://schemas.openxmlformats.org/officeDocument/2006/relationships/customXml" Target="../ink/ink552.xml"/><Relationship Id="rId270" Type="http://schemas.openxmlformats.org/officeDocument/2006/relationships/image" Target="../media/image633.png"/><Relationship Id="rId326" Type="http://schemas.openxmlformats.org/officeDocument/2006/relationships/image" Target="../media/image661.png"/><Relationship Id="rId65" Type="http://schemas.openxmlformats.org/officeDocument/2006/relationships/customXml" Target="../ink/ink525.xml"/><Relationship Id="rId130" Type="http://schemas.openxmlformats.org/officeDocument/2006/relationships/image" Target="../media/image563.png"/><Relationship Id="rId172" Type="http://schemas.openxmlformats.org/officeDocument/2006/relationships/image" Target="../media/image584.png"/><Relationship Id="rId228" Type="http://schemas.openxmlformats.org/officeDocument/2006/relationships/image" Target="../media/image612.png"/><Relationship Id="rId281" Type="http://schemas.openxmlformats.org/officeDocument/2006/relationships/customXml" Target="../ink/ink633.xml"/><Relationship Id="rId34" Type="http://schemas.openxmlformats.org/officeDocument/2006/relationships/image" Target="../media/image515.png"/><Relationship Id="rId76" Type="http://schemas.openxmlformats.org/officeDocument/2006/relationships/image" Target="../media/image536.png"/><Relationship Id="rId141" Type="http://schemas.openxmlformats.org/officeDocument/2006/relationships/customXml" Target="../ink/ink563.xml"/><Relationship Id="rId7" Type="http://schemas.openxmlformats.org/officeDocument/2006/relationships/customXml" Target="../ink/ink496.xml"/><Relationship Id="rId183" Type="http://schemas.openxmlformats.org/officeDocument/2006/relationships/customXml" Target="../ink/ink584.xml"/><Relationship Id="rId239" Type="http://schemas.openxmlformats.org/officeDocument/2006/relationships/customXml" Target="../ink/ink612.xml"/><Relationship Id="rId250" Type="http://schemas.openxmlformats.org/officeDocument/2006/relationships/image" Target="../media/image623.png"/><Relationship Id="rId271" Type="http://schemas.openxmlformats.org/officeDocument/2006/relationships/customXml" Target="../ink/ink628.xml"/><Relationship Id="rId292" Type="http://schemas.openxmlformats.org/officeDocument/2006/relationships/image" Target="../media/image644.png"/><Relationship Id="rId306" Type="http://schemas.openxmlformats.org/officeDocument/2006/relationships/image" Target="../media/image651.png"/><Relationship Id="rId24" Type="http://schemas.openxmlformats.org/officeDocument/2006/relationships/image" Target="../media/image510.png"/><Relationship Id="rId45" Type="http://schemas.openxmlformats.org/officeDocument/2006/relationships/customXml" Target="../ink/ink515.xml"/><Relationship Id="rId66" Type="http://schemas.openxmlformats.org/officeDocument/2006/relationships/image" Target="../media/image531.png"/><Relationship Id="rId87" Type="http://schemas.openxmlformats.org/officeDocument/2006/relationships/customXml" Target="../ink/ink536.xml"/><Relationship Id="rId110" Type="http://schemas.openxmlformats.org/officeDocument/2006/relationships/image" Target="../media/image553.png"/><Relationship Id="rId131" Type="http://schemas.openxmlformats.org/officeDocument/2006/relationships/customXml" Target="../ink/ink558.xml"/><Relationship Id="rId327" Type="http://schemas.openxmlformats.org/officeDocument/2006/relationships/customXml" Target="../ink/ink656.xml"/><Relationship Id="rId152" Type="http://schemas.openxmlformats.org/officeDocument/2006/relationships/image" Target="../media/image574.png"/><Relationship Id="rId173" Type="http://schemas.openxmlformats.org/officeDocument/2006/relationships/customXml" Target="../ink/ink579.xml"/><Relationship Id="rId194" Type="http://schemas.openxmlformats.org/officeDocument/2006/relationships/image" Target="../media/image595.png"/><Relationship Id="rId208" Type="http://schemas.openxmlformats.org/officeDocument/2006/relationships/image" Target="../media/image602.png"/><Relationship Id="rId229" Type="http://schemas.openxmlformats.org/officeDocument/2006/relationships/customXml" Target="../ink/ink607.xml"/><Relationship Id="rId240" Type="http://schemas.openxmlformats.org/officeDocument/2006/relationships/image" Target="../media/image618.png"/><Relationship Id="rId261" Type="http://schemas.openxmlformats.org/officeDocument/2006/relationships/customXml" Target="../ink/ink623.xml"/><Relationship Id="rId14" Type="http://schemas.openxmlformats.org/officeDocument/2006/relationships/image" Target="../media/image505.png"/><Relationship Id="rId35" Type="http://schemas.openxmlformats.org/officeDocument/2006/relationships/customXml" Target="../ink/ink510.xml"/><Relationship Id="rId56" Type="http://schemas.openxmlformats.org/officeDocument/2006/relationships/image" Target="../media/image526.png"/><Relationship Id="rId77" Type="http://schemas.openxmlformats.org/officeDocument/2006/relationships/customXml" Target="../ink/ink531.xml"/><Relationship Id="rId100" Type="http://schemas.openxmlformats.org/officeDocument/2006/relationships/image" Target="../media/image548.png"/><Relationship Id="rId282" Type="http://schemas.openxmlformats.org/officeDocument/2006/relationships/image" Target="../media/image639.png"/><Relationship Id="rId317" Type="http://schemas.openxmlformats.org/officeDocument/2006/relationships/customXml" Target="../ink/ink651.xml"/><Relationship Id="rId8" Type="http://schemas.openxmlformats.org/officeDocument/2006/relationships/image" Target="../media/image502.png"/><Relationship Id="rId98" Type="http://schemas.openxmlformats.org/officeDocument/2006/relationships/image" Target="../media/image547.png"/><Relationship Id="rId121" Type="http://schemas.openxmlformats.org/officeDocument/2006/relationships/customXml" Target="../ink/ink553.xml"/><Relationship Id="rId142" Type="http://schemas.openxmlformats.org/officeDocument/2006/relationships/image" Target="../media/image569.png"/><Relationship Id="rId163" Type="http://schemas.openxmlformats.org/officeDocument/2006/relationships/customXml" Target="../ink/ink574.xml"/><Relationship Id="rId184" Type="http://schemas.openxmlformats.org/officeDocument/2006/relationships/image" Target="../media/image590.png"/><Relationship Id="rId219" Type="http://schemas.openxmlformats.org/officeDocument/2006/relationships/customXml" Target="../ink/ink602.xml"/><Relationship Id="rId230" Type="http://schemas.openxmlformats.org/officeDocument/2006/relationships/image" Target="../media/image613.png"/><Relationship Id="rId251" Type="http://schemas.openxmlformats.org/officeDocument/2006/relationships/customXml" Target="../ink/ink618.xml"/><Relationship Id="rId25" Type="http://schemas.openxmlformats.org/officeDocument/2006/relationships/customXml" Target="../ink/ink505.xml"/><Relationship Id="rId46" Type="http://schemas.openxmlformats.org/officeDocument/2006/relationships/image" Target="../media/image521.png"/><Relationship Id="rId67" Type="http://schemas.openxmlformats.org/officeDocument/2006/relationships/customXml" Target="../ink/ink526.xml"/><Relationship Id="rId272" Type="http://schemas.openxmlformats.org/officeDocument/2006/relationships/image" Target="../media/image634.png"/><Relationship Id="rId293" Type="http://schemas.openxmlformats.org/officeDocument/2006/relationships/customXml" Target="../ink/ink639.xml"/><Relationship Id="rId307" Type="http://schemas.openxmlformats.org/officeDocument/2006/relationships/customXml" Target="../ink/ink646.xml"/><Relationship Id="rId328" Type="http://schemas.openxmlformats.org/officeDocument/2006/relationships/image" Target="../media/image662.png"/><Relationship Id="rId88" Type="http://schemas.openxmlformats.org/officeDocument/2006/relationships/image" Target="../media/image542.png"/><Relationship Id="rId111" Type="http://schemas.openxmlformats.org/officeDocument/2006/relationships/customXml" Target="../ink/ink548.xml"/><Relationship Id="rId132" Type="http://schemas.openxmlformats.org/officeDocument/2006/relationships/image" Target="../media/image564.png"/><Relationship Id="rId153" Type="http://schemas.openxmlformats.org/officeDocument/2006/relationships/customXml" Target="../ink/ink569.xml"/><Relationship Id="rId174" Type="http://schemas.openxmlformats.org/officeDocument/2006/relationships/image" Target="../media/image585.png"/><Relationship Id="rId195" Type="http://schemas.openxmlformats.org/officeDocument/2006/relationships/customXml" Target="../ink/ink590.xml"/><Relationship Id="rId209" Type="http://schemas.openxmlformats.org/officeDocument/2006/relationships/customXml" Target="../ink/ink597.xml"/><Relationship Id="rId220" Type="http://schemas.openxmlformats.org/officeDocument/2006/relationships/image" Target="../media/image608.png"/><Relationship Id="rId241" Type="http://schemas.openxmlformats.org/officeDocument/2006/relationships/customXml" Target="../ink/ink613.xml"/><Relationship Id="rId15" Type="http://schemas.openxmlformats.org/officeDocument/2006/relationships/customXml" Target="../ink/ink500.xml"/><Relationship Id="rId36" Type="http://schemas.openxmlformats.org/officeDocument/2006/relationships/image" Target="../media/image516.png"/><Relationship Id="rId57" Type="http://schemas.openxmlformats.org/officeDocument/2006/relationships/customXml" Target="../ink/ink521.xml"/><Relationship Id="rId262" Type="http://schemas.openxmlformats.org/officeDocument/2006/relationships/image" Target="../media/image629.png"/><Relationship Id="rId283" Type="http://schemas.openxmlformats.org/officeDocument/2006/relationships/customXml" Target="../ink/ink634.xml"/><Relationship Id="rId318" Type="http://schemas.openxmlformats.org/officeDocument/2006/relationships/image" Target="../media/image657.png"/><Relationship Id="rId78" Type="http://schemas.openxmlformats.org/officeDocument/2006/relationships/image" Target="../media/image537.png"/><Relationship Id="rId99" Type="http://schemas.openxmlformats.org/officeDocument/2006/relationships/customXml" Target="../ink/ink542.xml"/><Relationship Id="rId101" Type="http://schemas.openxmlformats.org/officeDocument/2006/relationships/customXml" Target="../ink/ink543.xml"/><Relationship Id="rId122" Type="http://schemas.openxmlformats.org/officeDocument/2006/relationships/image" Target="../media/image559.png"/><Relationship Id="rId143" Type="http://schemas.openxmlformats.org/officeDocument/2006/relationships/customXml" Target="../ink/ink564.xml"/><Relationship Id="rId164" Type="http://schemas.openxmlformats.org/officeDocument/2006/relationships/image" Target="../media/image580.png"/><Relationship Id="rId185" Type="http://schemas.openxmlformats.org/officeDocument/2006/relationships/customXml" Target="../ink/ink585.xml"/><Relationship Id="rId9" Type="http://schemas.openxmlformats.org/officeDocument/2006/relationships/customXml" Target="../ink/ink497.xml"/><Relationship Id="rId210" Type="http://schemas.openxmlformats.org/officeDocument/2006/relationships/image" Target="../media/image603.png"/><Relationship Id="rId26" Type="http://schemas.openxmlformats.org/officeDocument/2006/relationships/image" Target="../media/image511.png"/><Relationship Id="rId231" Type="http://schemas.openxmlformats.org/officeDocument/2006/relationships/customXml" Target="../ink/ink608.xml"/><Relationship Id="rId252" Type="http://schemas.openxmlformats.org/officeDocument/2006/relationships/image" Target="../media/image624.png"/><Relationship Id="rId273" Type="http://schemas.openxmlformats.org/officeDocument/2006/relationships/customXml" Target="../ink/ink629.xml"/><Relationship Id="rId294" Type="http://schemas.openxmlformats.org/officeDocument/2006/relationships/image" Target="../media/image645.png"/><Relationship Id="rId308" Type="http://schemas.openxmlformats.org/officeDocument/2006/relationships/image" Target="../media/image652.png"/><Relationship Id="rId329" Type="http://schemas.openxmlformats.org/officeDocument/2006/relationships/customXml" Target="../ink/ink657.xml"/><Relationship Id="rId47" Type="http://schemas.openxmlformats.org/officeDocument/2006/relationships/customXml" Target="../ink/ink516.xml"/><Relationship Id="rId68" Type="http://schemas.openxmlformats.org/officeDocument/2006/relationships/image" Target="../media/image532.png"/><Relationship Id="rId89" Type="http://schemas.openxmlformats.org/officeDocument/2006/relationships/customXml" Target="../ink/ink537.xml"/><Relationship Id="rId112" Type="http://schemas.openxmlformats.org/officeDocument/2006/relationships/image" Target="../media/image554.png"/><Relationship Id="rId133" Type="http://schemas.openxmlformats.org/officeDocument/2006/relationships/customXml" Target="../ink/ink559.xml"/><Relationship Id="rId154" Type="http://schemas.openxmlformats.org/officeDocument/2006/relationships/image" Target="../media/image575.png"/><Relationship Id="rId175" Type="http://schemas.openxmlformats.org/officeDocument/2006/relationships/customXml" Target="../ink/ink580.xml"/><Relationship Id="rId196" Type="http://schemas.openxmlformats.org/officeDocument/2006/relationships/image" Target="../media/image596.png"/><Relationship Id="rId200" Type="http://schemas.openxmlformats.org/officeDocument/2006/relationships/image" Target="../media/image598.png"/><Relationship Id="rId16" Type="http://schemas.openxmlformats.org/officeDocument/2006/relationships/image" Target="../media/image506.png"/><Relationship Id="rId221" Type="http://schemas.openxmlformats.org/officeDocument/2006/relationships/customXml" Target="../ink/ink603.xml"/><Relationship Id="rId242" Type="http://schemas.openxmlformats.org/officeDocument/2006/relationships/image" Target="../media/image619.png"/><Relationship Id="rId263" Type="http://schemas.openxmlformats.org/officeDocument/2006/relationships/customXml" Target="../ink/ink624.xml"/><Relationship Id="rId284" Type="http://schemas.openxmlformats.org/officeDocument/2006/relationships/image" Target="../media/image640.png"/><Relationship Id="rId319" Type="http://schemas.openxmlformats.org/officeDocument/2006/relationships/customXml" Target="../ink/ink652.xml"/><Relationship Id="rId37" Type="http://schemas.openxmlformats.org/officeDocument/2006/relationships/customXml" Target="../ink/ink511.xml"/><Relationship Id="rId58" Type="http://schemas.openxmlformats.org/officeDocument/2006/relationships/image" Target="../media/image527.png"/><Relationship Id="rId79" Type="http://schemas.openxmlformats.org/officeDocument/2006/relationships/customXml" Target="../ink/ink532.xml"/><Relationship Id="rId102" Type="http://schemas.openxmlformats.org/officeDocument/2006/relationships/image" Target="../media/image549.png"/><Relationship Id="rId123" Type="http://schemas.openxmlformats.org/officeDocument/2006/relationships/customXml" Target="../ink/ink554.xml"/><Relationship Id="rId144" Type="http://schemas.openxmlformats.org/officeDocument/2006/relationships/image" Target="../media/image570.png"/><Relationship Id="rId330" Type="http://schemas.openxmlformats.org/officeDocument/2006/relationships/image" Target="../media/image663.png"/><Relationship Id="rId90" Type="http://schemas.openxmlformats.org/officeDocument/2006/relationships/image" Target="../media/image543.png"/><Relationship Id="rId165" Type="http://schemas.openxmlformats.org/officeDocument/2006/relationships/customXml" Target="../ink/ink575.xml"/><Relationship Id="rId186" Type="http://schemas.openxmlformats.org/officeDocument/2006/relationships/image" Target="../media/image591.png"/><Relationship Id="rId211" Type="http://schemas.openxmlformats.org/officeDocument/2006/relationships/customXml" Target="../ink/ink598.xml"/><Relationship Id="rId232" Type="http://schemas.openxmlformats.org/officeDocument/2006/relationships/image" Target="../media/image614.png"/><Relationship Id="rId253" Type="http://schemas.openxmlformats.org/officeDocument/2006/relationships/customXml" Target="../ink/ink619.xml"/><Relationship Id="rId274" Type="http://schemas.openxmlformats.org/officeDocument/2006/relationships/image" Target="../media/image635.png"/><Relationship Id="rId295" Type="http://schemas.openxmlformats.org/officeDocument/2006/relationships/customXml" Target="../ink/ink640.xml"/><Relationship Id="rId309" Type="http://schemas.openxmlformats.org/officeDocument/2006/relationships/customXml" Target="../ink/ink647.xml"/><Relationship Id="rId27" Type="http://schemas.openxmlformats.org/officeDocument/2006/relationships/customXml" Target="../ink/ink506.xml"/><Relationship Id="rId48" Type="http://schemas.openxmlformats.org/officeDocument/2006/relationships/image" Target="../media/image522.png"/><Relationship Id="rId69" Type="http://schemas.openxmlformats.org/officeDocument/2006/relationships/customXml" Target="../ink/ink527.xml"/><Relationship Id="rId113" Type="http://schemas.openxmlformats.org/officeDocument/2006/relationships/customXml" Target="../ink/ink549.xml"/><Relationship Id="rId134" Type="http://schemas.openxmlformats.org/officeDocument/2006/relationships/image" Target="../media/image565.png"/><Relationship Id="rId320" Type="http://schemas.openxmlformats.org/officeDocument/2006/relationships/image" Target="../media/image658.png"/><Relationship Id="rId80" Type="http://schemas.openxmlformats.org/officeDocument/2006/relationships/image" Target="../media/image538.png"/><Relationship Id="rId155" Type="http://schemas.openxmlformats.org/officeDocument/2006/relationships/customXml" Target="../ink/ink570.xml"/><Relationship Id="rId176" Type="http://schemas.openxmlformats.org/officeDocument/2006/relationships/image" Target="../media/image586.png"/><Relationship Id="rId197" Type="http://schemas.openxmlformats.org/officeDocument/2006/relationships/customXml" Target="../ink/ink591.xml"/><Relationship Id="rId201" Type="http://schemas.openxmlformats.org/officeDocument/2006/relationships/customXml" Target="../ink/ink593.xml"/><Relationship Id="rId222" Type="http://schemas.openxmlformats.org/officeDocument/2006/relationships/image" Target="../media/image609.png"/><Relationship Id="rId243" Type="http://schemas.openxmlformats.org/officeDocument/2006/relationships/customXml" Target="../ink/ink614.xml"/><Relationship Id="rId264" Type="http://schemas.openxmlformats.org/officeDocument/2006/relationships/image" Target="../media/image630.png"/><Relationship Id="rId285" Type="http://schemas.openxmlformats.org/officeDocument/2006/relationships/customXml" Target="../ink/ink635.xml"/><Relationship Id="rId17" Type="http://schemas.openxmlformats.org/officeDocument/2006/relationships/customXml" Target="../ink/ink501.xml"/><Relationship Id="rId38" Type="http://schemas.openxmlformats.org/officeDocument/2006/relationships/image" Target="../media/image517.png"/><Relationship Id="rId59" Type="http://schemas.openxmlformats.org/officeDocument/2006/relationships/customXml" Target="../ink/ink522.xml"/><Relationship Id="rId103" Type="http://schemas.openxmlformats.org/officeDocument/2006/relationships/customXml" Target="../ink/ink544.xml"/><Relationship Id="rId124" Type="http://schemas.openxmlformats.org/officeDocument/2006/relationships/image" Target="../media/image560.png"/><Relationship Id="rId310" Type="http://schemas.openxmlformats.org/officeDocument/2006/relationships/image" Target="../media/image653.png"/><Relationship Id="rId70" Type="http://schemas.openxmlformats.org/officeDocument/2006/relationships/image" Target="../media/image533.png"/><Relationship Id="rId91" Type="http://schemas.openxmlformats.org/officeDocument/2006/relationships/customXml" Target="../ink/ink538.xml"/><Relationship Id="rId145" Type="http://schemas.openxmlformats.org/officeDocument/2006/relationships/customXml" Target="../ink/ink565.xml"/><Relationship Id="rId166" Type="http://schemas.openxmlformats.org/officeDocument/2006/relationships/image" Target="../media/image581.png"/><Relationship Id="rId187" Type="http://schemas.openxmlformats.org/officeDocument/2006/relationships/customXml" Target="../ink/ink586.xml"/><Relationship Id="rId331" Type="http://schemas.openxmlformats.org/officeDocument/2006/relationships/customXml" Target="../ink/ink65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04.png"/><Relationship Id="rId233" Type="http://schemas.openxmlformats.org/officeDocument/2006/relationships/customXml" Target="../ink/ink609.xml"/><Relationship Id="rId254" Type="http://schemas.openxmlformats.org/officeDocument/2006/relationships/image" Target="../media/image625.png"/><Relationship Id="rId28" Type="http://schemas.openxmlformats.org/officeDocument/2006/relationships/image" Target="../media/image512.png"/><Relationship Id="rId49" Type="http://schemas.openxmlformats.org/officeDocument/2006/relationships/customXml" Target="../ink/ink517.xml"/><Relationship Id="rId114" Type="http://schemas.openxmlformats.org/officeDocument/2006/relationships/image" Target="../media/image555.png"/><Relationship Id="rId275" Type="http://schemas.openxmlformats.org/officeDocument/2006/relationships/customXml" Target="../ink/ink630.xml"/><Relationship Id="rId296" Type="http://schemas.openxmlformats.org/officeDocument/2006/relationships/image" Target="../media/image646.png"/><Relationship Id="rId300" Type="http://schemas.openxmlformats.org/officeDocument/2006/relationships/image" Target="../media/image648.png"/><Relationship Id="rId60" Type="http://schemas.openxmlformats.org/officeDocument/2006/relationships/image" Target="../media/image528.png"/><Relationship Id="rId81" Type="http://schemas.openxmlformats.org/officeDocument/2006/relationships/customXml" Target="../ink/ink533.xml"/><Relationship Id="rId135" Type="http://schemas.openxmlformats.org/officeDocument/2006/relationships/customXml" Target="../ink/ink560.xml"/><Relationship Id="rId156" Type="http://schemas.openxmlformats.org/officeDocument/2006/relationships/image" Target="../media/image576.png"/><Relationship Id="rId177" Type="http://schemas.openxmlformats.org/officeDocument/2006/relationships/customXml" Target="../ink/ink581.xml"/><Relationship Id="rId198" Type="http://schemas.openxmlformats.org/officeDocument/2006/relationships/image" Target="../media/image597.png"/><Relationship Id="rId321" Type="http://schemas.openxmlformats.org/officeDocument/2006/relationships/customXml" Target="../ink/ink653.xml"/><Relationship Id="rId202" Type="http://schemas.openxmlformats.org/officeDocument/2006/relationships/image" Target="../media/image599.png"/><Relationship Id="rId223" Type="http://schemas.openxmlformats.org/officeDocument/2006/relationships/customXml" Target="../ink/ink604.xml"/><Relationship Id="rId244" Type="http://schemas.openxmlformats.org/officeDocument/2006/relationships/image" Target="../media/image620.png"/><Relationship Id="rId18" Type="http://schemas.openxmlformats.org/officeDocument/2006/relationships/image" Target="../media/image507.png"/><Relationship Id="rId39" Type="http://schemas.openxmlformats.org/officeDocument/2006/relationships/customXml" Target="../ink/ink512.xml"/><Relationship Id="rId265" Type="http://schemas.openxmlformats.org/officeDocument/2006/relationships/customXml" Target="../ink/ink625.xml"/><Relationship Id="rId286" Type="http://schemas.openxmlformats.org/officeDocument/2006/relationships/image" Target="../media/image641.png"/><Relationship Id="rId50" Type="http://schemas.openxmlformats.org/officeDocument/2006/relationships/image" Target="../media/image523.png"/><Relationship Id="rId104" Type="http://schemas.openxmlformats.org/officeDocument/2006/relationships/image" Target="../media/image550.png"/><Relationship Id="rId125" Type="http://schemas.openxmlformats.org/officeDocument/2006/relationships/customXml" Target="../ink/ink555.xml"/><Relationship Id="rId146" Type="http://schemas.openxmlformats.org/officeDocument/2006/relationships/image" Target="../media/image571.png"/><Relationship Id="rId167" Type="http://schemas.openxmlformats.org/officeDocument/2006/relationships/customXml" Target="../ink/ink576.xml"/><Relationship Id="rId188" Type="http://schemas.openxmlformats.org/officeDocument/2006/relationships/image" Target="../media/image592.png"/><Relationship Id="rId311" Type="http://schemas.openxmlformats.org/officeDocument/2006/relationships/customXml" Target="../ink/ink648.xml"/><Relationship Id="rId332" Type="http://schemas.openxmlformats.org/officeDocument/2006/relationships/image" Target="../media/image664.png"/><Relationship Id="rId71" Type="http://schemas.openxmlformats.org/officeDocument/2006/relationships/customXml" Target="../ink/ink528.xml"/><Relationship Id="rId92" Type="http://schemas.openxmlformats.org/officeDocument/2006/relationships/image" Target="../media/image544.png"/><Relationship Id="rId213" Type="http://schemas.openxmlformats.org/officeDocument/2006/relationships/customXml" Target="../ink/ink599.xml"/><Relationship Id="rId234" Type="http://schemas.openxmlformats.org/officeDocument/2006/relationships/image" Target="../media/image615.png"/><Relationship Id="rId2" Type="http://schemas.openxmlformats.org/officeDocument/2006/relationships/image" Target="../media/image17.emf"/><Relationship Id="rId29" Type="http://schemas.openxmlformats.org/officeDocument/2006/relationships/customXml" Target="../ink/ink507.xml"/><Relationship Id="rId255" Type="http://schemas.openxmlformats.org/officeDocument/2006/relationships/customXml" Target="../ink/ink620.xml"/><Relationship Id="rId276" Type="http://schemas.openxmlformats.org/officeDocument/2006/relationships/image" Target="../media/image636.png"/><Relationship Id="rId297" Type="http://schemas.openxmlformats.org/officeDocument/2006/relationships/customXml" Target="../ink/ink641.xml"/><Relationship Id="rId40" Type="http://schemas.openxmlformats.org/officeDocument/2006/relationships/image" Target="../media/image518.png"/><Relationship Id="rId115" Type="http://schemas.openxmlformats.org/officeDocument/2006/relationships/customXml" Target="../ink/ink550.xml"/><Relationship Id="rId136" Type="http://schemas.openxmlformats.org/officeDocument/2006/relationships/image" Target="../media/image566.png"/><Relationship Id="rId157" Type="http://schemas.openxmlformats.org/officeDocument/2006/relationships/customXml" Target="../ink/ink571.xml"/><Relationship Id="rId178" Type="http://schemas.openxmlformats.org/officeDocument/2006/relationships/image" Target="../media/image587.png"/><Relationship Id="rId301" Type="http://schemas.openxmlformats.org/officeDocument/2006/relationships/customXml" Target="../ink/ink643.xml"/><Relationship Id="rId322" Type="http://schemas.openxmlformats.org/officeDocument/2006/relationships/image" Target="../media/image659.png"/><Relationship Id="rId61" Type="http://schemas.openxmlformats.org/officeDocument/2006/relationships/customXml" Target="../ink/ink523.xml"/><Relationship Id="rId82" Type="http://schemas.openxmlformats.org/officeDocument/2006/relationships/image" Target="../media/image539.png"/><Relationship Id="rId199" Type="http://schemas.openxmlformats.org/officeDocument/2006/relationships/customXml" Target="../ink/ink592.xml"/><Relationship Id="rId203" Type="http://schemas.openxmlformats.org/officeDocument/2006/relationships/customXml" Target="../ink/ink594.xml"/><Relationship Id="rId19" Type="http://schemas.openxmlformats.org/officeDocument/2006/relationships/customXml" Target="../ink/ink502.xml"/><Relationship Id="rId224" Type="http://schemas.openxmlformats.org/officeDocument/2006/relationships/image" Target="../media/image610.png"/><Relationship Id="rId245" Type="http://schemas.openxmlformats.org/officeDocument/2006/relationships/customXml" Target="../ink/ink615.xml"/><Relationship Id="rId266" Type="http://schemas.openxmlformats.org/officeDocument/2006/relationships/image" Target="../media/image631.png"/><Relationship Id="rId287" Type="http://schemas.openxmlformats.org/officeDocument/2006/relationships/customXml" Target="../ink/ink636.xml"/><Relationship Id="rId30" Type="http://schemas.openxmlformats.org/officeDocument/2006/relationships/image" Target="../media/image513.png"/><Relationship Id="rId105" Type="http://schemas.openxmlformats.org/officeDocument/2006/relationships/customXml" Target="../ink/ink545.xml"/><Relationship Id="rId126" Type="http://schemas.openxmlformats.org/officeDocument/2006/relationships/image" Target="../media/image561.png"/><Relationship Id="rId147" Type="http://schemas.openxmlformats.org/officeDocument/2006/relationships/customXml" Target="../ink/ink566.xml"/><Relationship Id="rId168" Type="http://schemas.openxmlformats.org/officeDocument/2006/relationships/image" Target="../media/image582.png"/><Relationship Id="rId312" Type="http://schemas.openxmlformats.org/officeDocument/2006/relationships/image" Target="../media/image654.png"/><Relationship Id="rId51" Type="http://schemas.openxmlformats.org/officeDocument/2006/relationships/customXml" Target="../ink/ink518.xml"/><Relationship Id="rId72" Type="http://schemas.openxmlformats.org/officeDocument/2006/relationships/image" Target="../media/image534.png"/><Relationship Id="rId93" Type="http://schemas.openxmlformats.org/officeDocument/2006/relationships/customXml" Target="../ink/ink539.xml"/><Relationship Id="rId189" Type="http://schemas.openxmlformats.org/officeDocument/2006/relationships/customXml" Target="../ink/ink587.xml"/><Relationship Id="rId3" Type="http://schemas.openxmlformats.org/officeDocument/2006/relationships/customXml" Target="../ink/ink494.xml"/><Relationship Id="rId214" Type="http://schemas.openxmlformats.org/officeDocument/2006/relationships/image" Target="../media/image605.png"/><Relationship Id="rId235" Type="http://schemas.openxmlformats.org/officeDocument/2006/relationships/customXml" Target="../ink/ink610.xml"/><Relationship Id="rId256" Type="http://schemas.openxmlformats.org/officeDocument/2006/relationships/image" Target="../media/image626.png"/><Relationship Id="rId277" Type="http://schemas.openxmlformats.org/officeDocument/2006/relationships/customXml" Target="../ink/ink631.xml"/><Relationship Id="rId298" Type="http://schemas.openxmlformats.org/officeDocument/2006/relationships/image" Target="../media/image647.png"/><Relationship Id="rId116" Type="http://schemas.openxmlformats.org/officeDocument/2006/relationships/image" Target="../media/image556.png"/><Relationship Id="rId137" Type="http://schemas.openxmlformats.org/officeDocument/2006/relationships/customXml" Target="../ink/ink561.xml"/><Relationship Id="rId158" Type="http://schemas.openxmlformats.org/officeDocument/2006/relationships/image" Target="../media/image577.png"/><Relationship Id="rId302" Type="http://schemas.openxmlformats.org/officeDocument/2006/relationships/image" Target="../media/image649.png"/><Relationship Id="rId323" Type="http://schemas.openxmlformats.org/officeDocument/2006/relationships/customXml" Target="../ink/ink654.xml"/><Relationship Id="rId20" Type="http://schemas.openxmlformats.org/officeDocument/2006/relationships/image" Target="../media/image508.png"/><Relationship Id="rId41" Type="http://schemas.openxmlformats.org/officeDocument/2006/relationships/customXml" Target="../ink/ink513.xml"/><Relationship Id="rId62" Type="http://schemas.openxmlformats.org/officeDocument/2006/relationships/image" Target="../media/image529.png"/><Relationship Id="rId83" Type="http://schemas.openxmlformats.org/officeDocument/2006/relationships/customXml" Target="../ink/ink534.xml"/><Relationship Id="rId179" Type="http://schemas.openxmlformats.org/officeDocument/2006/relationships/customXml" Target="../ink/ink582.xml"/><Relationship Id="rId190" Type="http://schemas.openxmlformats.org/officeDocument/2006/relationships/image" Target="../media/image593.png"/><Relationship Id="rId204" Type="http://schemas.openxmlformats.org/officeDocument/2006/relationships/image" Target="../media/image600.png"/><Relationship Id="rId225" Type="http://schemas.openxmlformats.org/officeDocument/2006/relationships/customXml" Target="../ink/ink605.xml"/><Relationship Id="rId246" Type="http://schemas.openxmlformats.org/officeDocument/2006/relationships/image" Target="../media/image621.png"/><Relationship Id="rId267" Type="http://schemas.openxmlformats.org/officeDocument/2006/relationships/customXml" Target="../ink/ink626.xml"/><Relationship Id="rId288" Type="http://schemas.openxmlformats.org/officeDocument/2006/relationships/image" Target="../media/image642.png"/><Relationship Id="rId106" Type="http://schemas.openxmlformats.org/officeDocument/2006/relationships/image" Target="../media/image551.png"/><Relationship Id="rId127" Type="http://schemas.openxmlformats.org/officeDocument/2006/relationships/customXml" Target="../ink/ink556.xml"/><Relationship Id="rId313" Type="http://schemas.openxmlformats.org/officeDocument/2006/relationships/customXml" Target="../ink/ink649.xml"/><Relationship Id="rId10" Type="http://schemas.openxmlformats.org/officeDocument/2006/relationships/image" Target="../media/image503.png"/><Relationship Id="rId31" Type="http://schemas.openxmlformats.org/officeDocument/2006/relationships/customXml" Target="../ink/ink508.xml"/><Relationship Id="rId52" Type="http://schemas.openxmlformats.org/officeDocument/2006/relationships/image" Target="../media/image524.png"/><Relationship Id="rId73" Type="http://schemas.openxmlformats.org/officeDocument/2006/relationships/customXml" Target="../ink/ink529.xml"/><Relationship Id="rId94" Type="http://schemas.openxmlformats.org/officeDocument/2006/relationships/image" Target="../media/image545.png"/><Relationship Id="rId148" Type="http://schemas.openxmlformats.org/officeDocument/2006/relationships/image" Target="../media/image572.png"/><Relationship Id="rId169" Type="http://schemas.openxmlformats.org/officeDocument/2006/relationships/customXml" Target="../ink/ink577.xml"/><Relationship Id="rId4" Type="http://schemas.openxmlformats.org/officeDocument/2006/relationships/image" Target="../media/image500.png"/><Relationship Id="rId180" Type="http://schemas.openxmlformats.org/officeDocument/2006/relationships/image" Target="../media/image588.png"/><Relationship Id="rId215" Type="http://schemas.openxmlformats.org/officeDocument/2006/relationships/customXml" Target="../ink/ink600.xml"/><Relationship Id="rId236" Type="http://schemas.openxmlformats.org/officeDocument/2006/relationships/image" Target="../media/image616.png"/><Relationship Id="rId257" Type="http://schemas.openxmlformats.org/officeDocument/2006/relationships/customXml" Target="../ink/ink621.xml"/><Relationship Id="rId278" Type="http://schemas.openxmlformats.org/officeDocument/2006/relationships/image" Target="../media/image637.png"/><Relationship Id="rId303" Type="http://schemas.openxmlformats.org/officeDocument/2006/relationships/customXml" Target="../ink/ink644.xml"/><Relationship Id="rId42" Type="http://schemas.openxmlformats.org/officeDocument/2006/relationships/image" Target="../media/image519.png"/><Relationship Id="rId84" Type="http://schemas.openxmlformats.org/officeDocument/2006/relationships/image" Target="../media/image540.png"/><Relationship Id="rId138" Type="http://schemas.openxmlformats.org/officeDocument/2006/relationships/image" Target="../media/image567.png"/><Relationship Id="rId191" Type="http://schemas.openxmlformats.org/officeDocument/2006/relationships/customXml" Target="../ink/ink588.xml"/><Relationship Id="rId205" Type="http://schemas.openxmlformats.org/officeDocument/2006/relationships/customXml" Target="../ink/ink595.xml"/><Relationship Id="rId247" Type="http://schemas.openxmlformats.org/officeDocument/2006/relationships/customXml" Target="../ink/ink616.xml"/><Relationship Id="rId107" Type="http://schemas.openxmlformats.org/officeDocument/2006/relationships/customXml" Target="../ink/ink546.xml"/><Relationship Id="rId289" Type="http://schemas.openxmlformats.org/officeDocument/2006/relationships/customXml" Target="../ink/ink637.xml"/><Relationship Id="rId11" Type="http://schemas.openxmlformats.org/officeDocument/2006/relationships/customXml" Target="../ink/ink498.xml"/><Relationship Id="rId53" Type="http://schemas.openxmlformats.org/officeDocument/2006/relationships/customXml" Target="../ink/ink519.xml"/><Relationship Id="rId149" Type="http://schemas.openxmlformats.org/officeDocument/2006/relationships/customXml" Target="../ink/ink567.xml"/><Relationship Id="rId314" Type="http://schemas.openxmlformats.org/officeDocument/2006/relationships/image" Target="../media/image655.png"/><Relationship Id="rId95" Type="http://schemas.openxmlformats.org/officeDocument/2006/relationships/customXml" Target="../ink/ink540.xml"/><Relationship Id="rId160" Type="http://schemas.openxmlformats.org/officeDocument/2006/relationships/image" Target="../media/image578.png"/><Relationship Id="rId216" Type="http://schemas.openxmlformats.org/officeDocument/2006/relationships/image" Target="../media/image606.png"/><Relationship Id="rId258" Type="http://schemas.openxmlformats.org/officeDocument/2006/relationships/image" Target="../media/image627.png"/><Relationship Id="rId22" Type="http://schemas.openxmlformats.org/officeDocument/2006/relationships/image" Target="../media/image509.png"/><Relationship Id="rId64" Type="http://schemas.openxmlformats.org/officeDocument/2006/relationships/image" Target="../media/image530.png"/><Relationship Id="rId118" Type="http://schemas.openxmlformats.org/officeDocument/2006/relationships/image" Target="../media/image557.png"/><Relationship Id="rId325" Type="http://schemas.openxmlformats.org/officeDocument/2006/relationships/customXml" Target="../ink/ink655.xml"/><Relationship Id="rId171" Type="http://schemas.openxmlformats.org/officeDocument/2006/relationships/customXml" Target="../ink/ink578.xml"/><Relationship Id="rId227" Type="http://schemas.openxmlformats.org/officeDocument/2006/relationships/customXml" Target="../ink/ink606.xml"/><Relationship Id="rId269" Type="http://schemas.openxmlformats.org/officeDocument/2006/relationships/customXml" Target="../ink/ink627.xml"/><Relationship Id="rId33" Type="http://schemas.openxmlformats.org/officeDocument/2006/relationships/customXml" Target="../ink/ink509.xml"/><Relationship Id="rId129" Type="http://schemas.openxmlformats.org/officeDocument/2006/relationships/customXml" Target="../ink/ink557.xml"/><Relationship Id="rId280" Type="http://schemas.openxmlformats.org/officeDocument/2006/relationships/image" Target="../media/image638.png"/><Relationship Id="rId75" Type="http://schemas.openxmlformats.org/officeDocument/2006/relationships/customXml" Target="../ink/ink530.xml"/><Relationship Id="rId140" Type="http://schemas.openxmlformats.org/officeDocument/2006/relationships/image" Target="../media/image568.png"/><Relationship Id="rId182" Type="http://schemas.openxmlformats.org/officeDocument/2006/relationships/image" Target="../media/image589.png"/><Relationship Id="rId6" Type="http://schemas.openxmlformats.org/officeDocument/2006/relationships/image" Target="../media/image501.png"/><Relationship Id="rId238" Type="http://schemas.openxmlformats.org/officeDocument/2006/relationships/image" Target="../media/image617.png"/><Relationship Id="rId291" Type="http://schemas.openxmlformats.org/officeDocument/2006/relationships/customXml" Target="../ink/ink638.xml"/><Relationship Id="rId305" Type="http://schemas.openxmlformats.org/officeDocument/2006/relationships/customXml" Target="../ink/ink645.xml"/><Relationship Id="rId44" Type="http://schemas.openxmlformats.org/officeDocument/2006/relationships/image" Target="../media/image520.png"/><Relationship Id="rId86" Type="http://schemas.openxmlformats.org/officeDocument/2006/relationships/image" Target="../media/image541.png"/><Relationship Id="rId151" Type="http://schemas.openxmlformats.org/officeDocument/2006/relationships/customXml" Target="../ink/ink568.xml"/><Relationship Id="rId193" Type="http://schemas.openxmlformats.org/officeDocument/2006/relationships/customXml" Target="../ink/ink589.xml"/><Relationship Id="rId207" Type="http://schemas.openxmlformats.org/officeDocument/2006/relationships/customXml" Target="../ink/ink596.xml"/><Relationship Id="rId249" Type="http://schemas.openxmlformats.org/officeDocument/2006/relationships/customXml" Target="../ink/ink617.xml"/><Relationship Id="rId13" Type="http://schemas.openxmlformats.org/officeDocument/2006/relationships/customXml" Target="../ink/ink499.xml"/><Relationship Id="rId109" Type="http://schemas.openxmlformats.org/officeDocument/2006/relationships/customXml" Target="../ink/ink547.xml"/><Relationship Id="rId260" Type="http://schemas.openxmlformats.org/officeDocument/2006/relationships/image" Target="../media/image628.png"/><Relationship Id="rId316" Type="http://schemas.openxmlformats.org/officeDocument/2006/relationships/image" Target="../media/image656.png"/><Relationship Id="rId55" Type="http://schemas.openxmlformats.org/officeDocument/2006/relationships/customXml" Target="../ink/ink520.xml"/><Relationship Id="rId97" Type="http://schemas.openxmlformats.org/officeDocument/2006/relationships/customXml" Target="../ink/ink541.xml"/><Relationship Id="rId120" Type="http://schemas.openxmlformats.org/officeDocument/2006/relationships/image" Target="../media/image558.png"/><Relationship Id="rId162" Type="http://schemas.openxmlformats.org/officeDocument/2006/relationships/image" Target="../media/image579.png"/><Relationship Id="rId218" Type="http://schemas.openxmlformats.org/officeDocument/2006/relationships/image" Target="../media/image60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2.png"/><Relationship Id="rId21" Type="http://schemas.openxmlformats.org/officeDocument/2006/relationships/image" Target="../media/image674.png"/><Relationship Id="rId42" Type="http://schemas.openxmlformats.org/officeDocument/2006/relationships/customXml" Target="../ink/ink679.xml"/><Relationship Id="rId63" Type="http://schemas.openxmlformats.org/officeDocument/2006/relationships/image" Target="../media/image695.png"/><Relationship Id="rId84" Type="http://schemas.openxmlformats.org/officeDocument/2006/relationships/customXml" Target="../ink/ink700.xml"/><Relationship Id="rId138" Type="http://schemas.openxmlformats.org/officeDocument/2006/relationships/customXml" Target="../ink/ink727.xml"/><Relationship Id="rId159" Type="http://schemas.openxmlformats.org/officeDocument/2006/relationships/image" Target="../media/image743.png"/><Relationship Id="rId170" Type="http://schemas.openxmlformats.org/officeDocument/2006/relationships/customXml" Target="../ink/ink743.xml"/><Relationship Id="rId107" Type="http://schemas.openxmlformats.org/officeDocument/2006/relationships/image" Target="../media/image717.png"/><Relationship Id="rId11" Type="http://schemas.openxmlformats.org/officeDocument/2006/relationships/image" Target="../media/image669.png"/><Relationship Id="rId32" Type="http://schemas.openxmlformats.org/officeDocument/2006/relationships/customXml" Target="../ink/ink674.xml"/><Relationship Id="rId53" Type="http://schemas.openxmlformats.org/officeDocument/2006/relationships/image" Target="../media/image690.png"/><Relationship Id="rId74" Type="http://schemas.openxmlformats.org/officeDocument/2006/relationships/customXml" Target="../ink/ink695.xml"/><Relationship Id="rId128" Type="http://schemas.openxmlformats.org/officeDocument/2006/relationships/customXml" Target="../ink/ink722.xml"/><Relationship Id="rId149" Type="http://schemas.openxmlformats.org/officeDocument/2006/relationships/image" Target="../media/image738.png"/><Relationship Id="rId5" Type="http://schemas.openxmlformats.org/officeDocument/2006/relationships/image" Target="../media/image666.png"/><Relationship Id="rId95" Type="http://schemas.openxmlformats.org/officeDocument/2006/relationships/image" Target="../media/image711.png"/><Relationship Id="rId160" Type="http://schemas.openxmlformats.org/officeDocument/2006/relationships/customXml" Target="../ink/ink738.xml"/><Relationship Id="rId22" Type="http://schemas.openxmlformats.org/officeDocument/2006/relationships/customXml" Target="../ink/ink669.xml"/><Relationship Id="rId43" Type="http://schemas.openxmlformats.org/officeDocument/2006/relationships/image" Target="../media/image685.png"/><Relationship Id="rId64" Type="http://schemas.openxmlformats.org/officeDocument/2006/relationships/customXml" Target="../ink/ink690.xml"/><Relationship Id="rId118" Type="http://schemas.openxmlformats.org/officeDocument/2006/relationships/customXml" Target="../ink/ink717.xml"/><Relationship Id="rId139" Type="http://schemas.openxmlformats.org/officeDocument/2006/relationships/image" Target="../media/image733.png"/><Relationship Id="rId85" Type="http://schemas.openxmlformats.org/officeDocument/2006/relationships/image" Target="../media/image706.png"/><Relationship Id="rId150" Type="http://schemas.openxmlformats.org/officeDocument/2006/relationships/customXml" Target="../ink/ink733.xml"/><Relationship Id="rId171" Type="http://schemas.openxmlformats.org/officeDocument/2006/relationships/image" Target="../media/image749.png"/><Relationship Id="rId12" Type="http://schemas.openxmlformats.org/officeDocument/2006/relationships/customXml" Target="../ink/ink664.xml"/><Relationship Id="rId33" Type="http://schemas.openxmlformats.org/officeDocument/2006/relationships/image" Target="../media/image680.png"/><Relationship Id="rId108" Type="http://schemas.openxmlformats.org/officeDocument/2006/relationships/customXml" Target="../ink/ink712.xml"/><Relationship Id="rId129" Type="http://schemas.openxmlformats.org/officeDocument/2006/relationships/image" Target="../media/image728.png"/><Relationship Id="rId54" Type="http://schemas.openxmlformats.org/officeDocument/2006/relationships/customXml" Target="../ink/ink685.xml"/><Relationship Id="rId70" Type="http://schemas.openxmlformats.org/officeDocument/2006/relationships/customXml" Target="../ink/ink693.xml"/><Relationship Id="rId75" Type="http://schemas.openxmlformats.org/officeDocument/2006/relationships/image" Target="../media/image701.png"/><Relationship Id="rId91" Type="http://schemas.openxmlformats.org/officeDocument/2006/relationships/image" Target="../media/image709.png"/><Relationship Id="rId96" Type="http://schemas.openxmlformats.org/officeDocument/2006/relationships/customXml" Target="../ink/ink706.xml"/><Relationship Id="rId140" Type="http://schemas.openxmlformats.org/officeDocument/2006/relationships/customXml" Target="../ink/ink728.xml"/><Relationship Id="rId145" Type="http://schemas.openxmlformats.org/officeDocument/2006/relationships/image" Target="../media/image736.png"/><Relationship Id="rId161" Type="http://schemas.openxmlformats.org/officeDocument/2006/relationships/image" Target="../media/image744.png"/><Relationship Id="rId166" Type="http://schemas.openxmlformats.org/officeDocument/2006/relationships/customXml" Target="../ink/ink7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1.xml"/><Relationship Id="rId23" Type="http://schemas.openxmlformats.org/officeDocument/2006/relationships/image" Target="../media/image675.png"/><Relationship Id="rId28" Type="http://schemas.openxmlformats.org/officeDocument/2006/relationships/customXml" Target="../ink/ink672.xml"/><Relationship Id="rId49" Type="http://schemas.openxmlformats.org/officeDocument/2006/relationships/image" Target="../media/image688.png"/><Relationship Id="rId114" Type="http://schemas.openxmlformats.org/officeDocument/2006/relationships/customXml" Target="../ink/ink715.xml"/><Relationship Id="rId119" Type="http://schemas.openxmlformats.org/officeDocument/2006/relationships/image" Target="../media/image723.png"/><Relationship Id="rId44" Type="http://schemas.openxmlformats.org/officeDocument/2006/relationships/customXml" Target="../ink/ink680.xml"/><Relationship Id="rId60" Type="http://schemas.openxmlformats.org/officeDocument/2006/relationships/customXml" Target="../ink/ink688.xml"/><Relationship Id="rId65" Type="http://schemas.openxmlformats.org/officeDocument/2006/relationships/image" Target="../media/image696.png"/><Relationship Id="rId81" Type="http://schemas.openxmlformats.org/officeDocument/2006/relationships/image" Target="../media/image704.png"/><Relationship Id="rId86" Type="http://schemas.openxmlformats.org/officeDocument/2006/relationships/customXml" Target="../ink/ink701.xml"/><Relationship Id="rId130" Type="http://schemas.openxmlformats.org/officeDocument/2006/relationships/customXml" Target="../ink/ink723.xml"/><Relationship Id="rId135" Type="http://schemas.openxmlformats.org/officeDocument/2006/relationships/image" Target="../media/image731.png"/><Relationship Id="rId151" Type="http://schemas.openxmlformats.org/officeDocument/2006/relationships/image" Target="../media/image739.png"/><Relationship Id="rId156" Type="http://schemas.openxmlformats.org/officeDocument/2006/relationships/customXml" Target="../ink/ink736.xml"/><Relationship Id="rId13" Type="http://schemas.openxmlformats.org/officeDocument/2006/relationships/image" Target="../media/image670.png"/><Relationship Id="rId18" Type="http://schemas.openxmlformats.org/officeDocument/2006/relationships/customXml" Target="../ink/ink667.xml"/><Relationship Id="rId39" Type="http://schemas.openxmlformats.org/officeDocument/2006/relationships/image" Target="../media/image683.png"/><Relationship Id="rId109" Type="http://schemas.openxmlformats.org/officeDocument/2006/relationships/image" Target="../media/image718.png"/><Relationship Id="rId34" Type="http://schemas.openxmlformats.org/officeDocument/2006/relationships/customXml" Target="../ink/ink675.xml"/><Relationship Id="rId50" Type="http://schemas.openxmlformats.org/officeDocument/2006/relationships/customXml" Target="../ink/ink683.xml"/><Relationship Id="rId55" Type="http://schemas.openxmlformats.org/officeDocument/2006/relationships/image" Target="../media/image691.png"/><Relationship Id="rId76" Type="http://schemas.openxmlformats.org/officeDocument/2006/relationships/customXml" Target="../ink/ink696.xml"/><Relationship Id="rId97" Type="http://schemas.openxmlformats.org/officeDocument/2006/relationships/image" Target="../media/image712.png"/><Relationship Id="rId104" Type="http://schemas.openxmlformats.org/officeDocument/2006/relationships/customXml" Target="../ink/ink710.xml"/><Relationship Id="rId120" Type="http://schemas.openxmlformats.org/officeDocument/2006/relationships/customXml" Target="../ink/ink718.xml"/><Relationship Id="rId125" Type="http://schemas.openxmlformats.org/officeDocument/2006/relationships/image" Target="../media/image726.png"/><Relationship Id="rId141" Type="http://schemas.openxmlformats.org/officeDocument/2006/relationships/image" Target="../media/image734.png"/><Relationship Id="rId146" Type="http://schemas.openxmlformats.org/officeDocument/2006/relationships/customXml" Target="../ink/ink731.xml"/><Relationship Id="rId167" Type="http://schemas.openxmlformats.org/officeDocument/2006/relationships/image" Target="../media/image747.png"/><Relationship Id="rId7" Type="http://schemas.openxmlformats.org/officeDocument/2006/relationships/image" Target="../media/image667.png"/><Relationship Id="rId71" Type="http://schemas.openxmlformats.org/officeDocument/2006/relationships/image" Target="../media/image699.png"/><Relationship Id="rId92" Type="http://schemas.openxmlformats.org/officeDocument/2006/relationships/customXml" Target="../ink/ink704.xml"/><Relationship Id="rId162" Type="http://schemas.openxmlformats.org/officeDocument/2006/relationships/customXml" Target="../ink/ink739.xml"/><Relationship Id="rId2" Type="http://schemas.openxmlformats.org/officeDocument/2006/relationships/customXml" Target="../ink/ink659.xml"/><Relationship Id="rId29" Type="http://schemas.openxmlformats.org/officeDocument/2006/relationships/image" Target="../media/image678.png"/><Relationship Id="rId24" Type="http://schemas.openxmlformats.org/officeDocument/2006/relationships/customXml" Target="../ink/ink670.xml"/><Relationship Id="rId40" Type="http://schemas.openxmlformats.org/officeDocument/2006/relationships/customXml" Target="../ink/ink678.xml"/><Relationship Id="rId45" Type="http://schemas.openxmlformats.org/officeDocument/2006/relationships/image" Target="../media/image686.png"/><Relationship Id="rId66" Type="http://schemas.openxmlformats.org/officeDocument/2006/relationships/customXml" Target="../ink/ink691.xml"/><Relationship Id="rId87" Type="http://schemas.openxmlformats.org/officeDocument/2006/relationships/image" Target="../media/image707.png"/><Relationship Id="rId110" Type="http://schemas.openxmlformats.org/officeDocument/2006/relationships/customXml" Target="../ink/ink713.xml"/><Relationship Id="rId115" Type="http://schemas.openxmlformats.org/officeDocument/2006/relationships/image" Target="../media/image721.png"/><Relationship Id="rId131" Type="http://schemas.openxmlformats.org/officeDocument/2006/relationships/image" Target="../media/image729.png"/><Relationship Id="rId136" Type="http://schemas.openxmlformats.org/officeDocument/2006/relationships/customXml" Target="../ink/ink726.xml"/><Relationship Id="rId157" Type="http://schemas.openxmlformats.org/officeDocument/2006/relationships/image" Target="../media/image742.png"/><Relationship Id="rId61" Type="http://schemas.openxmlformats.org/officeDocument/2006/relationships/image" Target="../media/image694.png"/><Relationship Id="rId82" Type="http://schemas.openxmlformats.org/officeDocument/2006/relationships/customXml" Target="../ink/ink699.xml"/><Relationship Id="rId152" Type="http://schemas.openxmlformats.org/officeDocument/2006/relationships/customXml" Target="../ink/ink734.xml"/><Relationship Id="rId19" Type="http://schemas.openxmlformats.org/officeDocument/2006/relationships/image" Target="../media/image673.png"/><Relationship Id="rId14" Type="http://schemas.openxmlformats.org/officeDocument/2006/relationships/customXml" Target="../ink/ink665.xml"/><Relationship Id="rId30" Type="http://schemas.openxmlformats.org/officeDocument/2006/relationships/customXml" Target="../ink/ink673.xml"/><Relationship Id="rId35" Type="http://schemas.openxmlformats.org/officeDocument/2006/relationships/image" Target="../media/image681.png"/><Relationship Id="rId56" Type="http://schemas.openxmlformats.org/officeDocument/2006/relationships/customXml" Target="../ink/ink686.xml"/><Relationship Id="rId77" Type="http://schemas.openxmlformats.org/officeDocument/2006/relationships/image" Target="../media/image702.png"/><Relationship Id="rId100" Type="http://schemas.openxmlformats.org/officeDocument/2006/relationships/customXml" Target="../ink/ink708.xml"/><Relationship Id="rId105" Type="http://schemas.openxmlformats.org/officeDocument/2006/relationships/image" Target="../media/image716.png"/><Relationship Id="rId126" Type="http://schemas.openxmlformats.org/officeDocument/2006/relationships/customXml" Target="../ink/ink721.xml"/><Relationship Id="rId147" Type="http://schemas.openxmlformats.org/officeDocument/2006/relationships/image" Target="../media/image737.png"/><Relationship Id="rId168" Type="http://schemas.openxmlformats.org/officeDocument/2006/relationships/customXml" Target="../ink/ink742.xml"/><Relationship Id="rId8" Type="http://schemas.openxmlformats.org/officeDocument/2006/relationships/customXml" Target="../ink/ink662.xml"/><Relationship Id="rId51" Type="http://schemas.openxmlformats.org/officeDocument/2006/relationships/image" Target="../media/image689.png"/><Relationship Id="rId72" Type="http://schemas.openxmlformats.org/officeDocument/2006/relationships/customXml" Target="../ink/ink694.xml"/><Relationship Id="rId93" Type="http://schemas.openxmlformats.org/officeDocument/2006/relationships/image" Target="../media/image710.png"/><Relationship Id="rId98" Type="http://schemas.openxmlformats.org/officeDocument/2006/relationships/customXml" Target="../ink/ink707.xml"/><Relationship Id="rId121" Type="http://schemas.openxmlformats.org/officeDocument/2006/relationships/image" Target="../media/image724.png"/><Relationship Id="rId142" Type="http://schemas.openxmlformats.org/officeDocument/2006/relationships/customXml" Target="../ink/ink729.xml"/><Relationship Id="rId163" Type="http://schemas.openxmlformats.org/officeDocument/2006/relationships/image" Target="../media/image745.png"/><Relationship Id="rId3" Type="http://schemas.openxmlformats.org/officeDocument/2006/relationships/image" Target="../media/image665.png"/><Relationship Id="rId25" Type="http://schemas.openxmlformats.org/officeDocument/2006/relationships/image" Target="../media/image676.png"/><Relationship Id="rId46" Type="http://schemas.openxmlformats.org/officeDocument/2006/relationships/customXml" Target="../ink/ink681.xml"/><Relationship Id="rId67" Type="http://schemas.openxmlformats.org/officeDocument/2006/relationships/image" Target="../media/image697.png"/><Relationship Id="rId116" Type="http://schemas.openxmlformats.org/officeDocument/2006/relationships/customXml" Target="../ink/ink716.xml"/><Relationship Id="rId137" Type="http://schemas.openxmlformats.org/officeDocument/2006/relationships/image" Target="../media/image732.png"/><Relationship Id="rId158" Type="http://schemas.openxmlformats.org/officeDocument/2006/relationships/customXml" Target="../ink/ink737.xml"/><Relationship Id="rId20" Type="http://schemas.openxmlformats.org/officeDocument/2006/relationships/customXml" Target="../ink/ink668.xml"/><Relationship Id="rId41" Type="http://schemas.openxmlformats.org/officeDocument/2006/relationships/image" Target="../media/image684.png"/><Relationship Id="rId62" Type="http://schemas.openxmlformats.org/officeDocument/2006/relationships/customXml" Target="../ink/ink689.xml"/><Relationship Id="rId83" Type="http://schemas.openxmlformats.org/officeDocument/2006/relationships/image" Target="../media/image705.png"/><Relationship Id="rId88" Type="http://schemas.openxmlformats.org/officeDocument/2006/relationships/customXml" Target="../ink/ink702.xml"/><Relationship Id="rId111" Type="http://schemas.openxmlformats.org/officeDocument/2006/relationships/image" Target="../media/image719.png"/><Relationship Id="rId132" Type="http://schemas.openxmlformats.org/officeDocument/2006/relationships/customXml" Target="../ink/ink724.xml"/><Relationship Id="rId153" Type="http://schemas.openxmlformats.org/officeDocument/2006/relationships/image" Target="../media/image740.png"/><Relationship Id="rId15" Type="http://schemas.openxmlformats.org/officeDocument/2006/relationships/image" Target="../media/image671.png"/><Relationship Id="rId36" Type="http://schemas.openxmlformats.org/officeDocument/2006/relationships/customXml" Target="../ink/ink676.xml"/><Relationship Id="rId57" Type="http://schemas.openxmlformats.org/officeDocument/2006/relationships/image" Target="../media/image692.png"/><Relationship Id="rId106" Type="http://schemas.openxmlformats.org/officeDocument/2006/relationships/customXml" Target="../ink/ink711.xml"/><Relationship Id="rId127" Type="http://schemas.openxmlformats.org/officeDocument/2006/relationships/image" Target="../media/image727.png"/><Relationship Id="rId10" Type="http://schemas.openxmlformats.org/officeDocument/2006/relationships/customXml" Target="../ink/ink663.xml"/><Relationship Id="rId31" Type="http://schemas.openxmlformats.org/officeDocument/2006/relationships/image" Target="../media/image679.png"/><Relationship Id="rId52" Type="http://schemas.openxmlformats.org/officeDocument/2006/relationships/customXml" Target="../ink/ink684.xml"/><Relationship Id="rId73" Type="http://schemas.openxmlformats.org/officeDocument/2006/relationships/image" Target="../media/image700.png"/><Relationship Id="rId78" Type="http://schemas.openxmlformats.org/officeDocument/2006/relationships/customXml" Target="../ink/ink697.xml"/><Relationship Id="rId94" Type="http://schemas.openxmlformats.org/officeDocument/2006/relationships/customXml" Target="../ink/ink705.xml"/><Relationship Id="rId99" Type="http://schemas.openxmlformats.org/officeDocument/2006/relationships/image" Target="../media/image713.png"/><Relationship Id="rId101" Type="http://schemas.openxmlformats.org/officeDocument/2006/relationships/image" Target="../media/image714.png"/><Relationship Id="rId122" Type="http://schemas.openxmlformats.org/officeDocument/2006/relationships/customXml" Target="../ink/ink719.xml"/><Relationship Id="rId143" Type="http://schemas.openxmlformats.org/officeDocument/2006/relationships/image" Target="../media/image735.png"/><Relationship Id="rId148" Type="http://schemas.openxmlformats.org/officeDocument/2006/relationships/customXml" Target="../ink/ink732.xml"/><Relationship Id="rId164" Type="http://schemas.openxmlformats.org/officeDocument/2006/relationships/customXml" Target="../ink/ink740.xml"/><Relationship Id="rId169" Type="http://schemas.openxmlformats.org/officeDocument/2006/relationships/image" Target="../media/image748.png"/><Relationship Id="rId4" Type="http://schemas.openxmlformats.org/officeDocument/2006/relationships/customXml" Target="../ink/ink660.xml"/><Relationship Id="rId9" Type="http://schemas.openxmlformats.org/officeDocument/2006/relationships/image" Target="../media/image668.png"/><Relationship Id="rId26" Type="http://schemas.openxmlformats.org/officeDocument/2006/relationships/customXml" Target="../ink/ink671.xml"/><Relationship Id="rId47" Type="http://schemas.openxmlformats.org/officeDocument/2006/relationships/image" Target="../media/image687.png"/><Relationship Id="rId68" Type="http://schemas.openxmlformats.org/officeDocument/2006/relationships/customXml" Target="../ink/ink692.xml"/><Relationship Id="rId89" Type="http://schemas.openxmlformats.org/officeDocument/2006/relationships/image" Target="../media/image708.png"/><Relationship Id="rId112" Type="http://schemas.openxmlformats.org/officeDocument/2006/relationships/customXml" Target="../ink/ink714.xml"/><Relationship Id="rId133" Type="http://schemas.openxmlformats.org/officeDocument/2006/relationships/image" Target="../media/image730.png"/><Relationship Id="rId154" Type="http://schemas.openxmlformats.org/officeDocument/2006/relationships/customXml" Target="../ink/ink735.xml"/><Relationship Id="rId16" Type="http://schemas.openxmlformats.org/officeDocument/2006/relationships/customXml" Target="../ink/ink666.xml"/><Relationship Id="rId37" Type="http://schemas.openxmlformats.org/officeDocument/2006/relationships/image" Target="../media/image682.png"/><Relationship Id="rId58" Type="http://schemas.openxmlformats.org/officeDocument/2006/relationships/customXml" Target="../ink/ink687.xml"/><Relationship Id="rId79" Type="http://schemas.openxmlformats.org/officeDocument/2006/relationships/image" Target="../media/image703.png"/><Relationship Id="rId102" Type="http://schemas.openxmlformats.org/officeDocument/2006/relationships/customXml" Target="../ink/ink709.xml"/><Relationship Id="rId123" Type="http://schemas.openxmlformats.org/officeDocument/2006/relationships/image" Target="../media/image725.png"/><Relationship Id="rId144" Type="http://schemas.openxmlformats.org/officeDocument/2006/relationships/customXml" Target="../ink/ink730.xml"/><Relationship Id="rId90" Type="http://schemas.openxmlformats.org/officeDocument/2006/relationships/customXml" Target="../ink/ink703.xml"/><Relationship Id="rId165" Type="http://schemas.openxmlformats.org/officeDocument/2006/relationships/image" Target="../media/image746.png"/><Relationship Id="rId27" Type="http://schemas.openxmlformats.org/officeDocument/2006/relationships/image" Target="../media/image677.png"/><Relationship Id="rId48" Type="http://schemas.openxmlformats.org/officeDocument/2006/relationships/customXml" Target="../ink/ink682.xml"/><Relationship Id="rId69" Type="http://schemas.openxmlformats.org/officeDocument/2006/relationships/image" Target="../media/image698.png"/><Relationship Id="rId113" Type="http://schemas.openxmlformats.org/officeDocument/2006/relationships/image" Target="../media/image720.png"/><Relationship Id="rId134" Type="http://schemas.openxmlformats.org/officeDocument/2006/relationships/customXml" Target="../ink/ink725.xml"/><Relationship Id="rId80" Type="http://schemas.openxmlformats.org/officeDocument/2006/relationships/customXml" Target="../ink/ink698.xml"/><Relationship Id="rId155" Type="http://schemas.openxmlformats.org/officeDocument/2006/relationships/image" Target="../media/image741.png"/><Relationship Id="rId17" Type="http://schemas.openxmlformats.org/officeDocument/2006/relationships/image" Target="../media/image672.png"/><Relationship Id="rId38" Type="http://schemas.openxmlformats.org/officeDocument/2006/relationships/customXml" Target="../ink/ink677.xml"/><Relationship Id="rId59" Type="http://schemas.openxmlformats.org/officeDocument/2006/relationships/image" Target="../media/image693.png"/><Relationship Id="rId103" Type="http://schemas.openxmlformats.org/officeDocument/2006/relationships/image" Target="../media/image715.png"/><Relationship Id="rId124" Type="http://schemas.openxmlformats.org/officeDocument/2006/relationships/customXml" Target="../ink/ink7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2C8203-634C-4D99-BE42-5EE8AEE9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40" y="2681111"/>
            <a:ext cx="3969476" cy="3692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4EB542-C13E-4278-AE84-5C8B042F7653}"/>
              </a:ext>
            </a:extLst>
          </p:cNvPr>
          <p:cNvSpPr txBox="1"/>
          <p:nvPr/>
        </p:nvSpPr>
        <p:spPr>
          <a:xfrm>
            <a:off x="334536" y="243534"/>
            <a:ext cx="109616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i="0" u="none" strike="noStrike" baseline="0" dirty="0">
                <a:latin typeface="Arial" panose="020B0604020202020204" pitchFamily="34" charset="0"/>
              </a:rPr>
              <a:t>Problema: </a:t>
            </a:r>
          </a:p>
          <a:p>
            <a:pPr algn="just"/>
            <a:r>
              <a:rPr lang="es-ES" sz="1800" b="0" i="0" u="none" strike="noStrike" baseline="0" dirty="0">
                <a:latin typeface="Arial" panose="020B0604020202020204" pitchFamily="34" charset="0"/>
              </a:rPr>
              <a:t>En el circuito de la figura, suponiendo el diodo ideal y R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L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=100 [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W]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, </a:t>
            </a:r>
          </a:p>
          <a:p>
            <a:pPr algn="just"/>
            <a:r>
              <a:rPr lang="de-DE" sz="1800" b="0" i="0" u="none" strike="noStrike" baseline="0" dirty="0">
                <a:latin typeface="Arial" panose="020B0604020202020204" pitchFamily="34" charset="0"/>
              </a:rPr>
              <a:t>Vi(t) = Vm sen(</a:t>
            </a:r>
            <a:r>
              <a:rPr lang="de-DE" sz="1800" b="0" i="0" u="none" strike="noStrike" baseline="0" dirty="0">
                <a:latin typeface="Symbol" panose="05050102010706020507" pitchFamily="18" charset="2"/>
              </a:rPr>
              <a:t>w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t) = </a:t>
            </a:r>
            <a:r>
              <a:rPr lang="de-DE" sz="1800" b="0" i="0" u="none" strike="noStrike" baseline="0" dirty="0">
                <a:latin typeface="Symbol" panose="05050102010706020507" pitchFamily="18" charset="2"/>
              </a:rPr>
              <a:t>Ö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2 Vef sen(2</a:t>
            </a:r>
            <a:r>
              <a:rPr lang="de-DE" sz="1800" b="0" i="0" u="none" strike="noStrike" baseline="0" dirty="0">
                <a:latin typeface="Symbol" panose="05050102010706020507" pitchFamily="18" charset="2"/>
              </a:rPr>
              <a:t>p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f t);</a:t>
            </a:r>
          </a:p>
          <a:p>
            <a:pPr algn="just"/>
            <a:r>
              <a:rPr lang="de-DE" sz="1800" b="0" i="0" u="none" strike="noStrike" baseline="0" dirty="0">
                <a:latin typeface="Arial" panose="020B0604020202020204" pitchFamily="34" charset="0"/>
              </a:rPr>
              <a:t>Vef = 100 [V]; f = 1/T = 50 [Hz]; RL = 100 [</a:t>
            </a:r>
            <a:r>
              <a:rPr lang="de-DE" sz="1800" b="0" i="0" u="none" strike="noStrike" baseline="0" dirty="0">
                <a:latin typeface="Symbol" panose="05050102010706020507" pitchFamily="18" charset="2"/>
              </a:rPr>
              <a:t>W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].</a:t>
            </a:r>
            <a:endParaRPr lang="es-ES" dirty="0">
              <a:latin typeface="Arial" panose="020B0604020202020204" pitchFamily="34" charset="0"/>
            </a:endParaRPr>
          </a:p>
          <a:p>
            <a:pPr lvl="1" algn="just"/>
            <a:r>
              <a:rPr lang="es-ES" b="0" i="0" u="none" strike="noStrike" baseline="0" dirty="0">
                <a:latin typeface="Arial" panose="020B0604020202020204" pitchFamily="34" charset="0"/>
              </a:rPr>
              <a:t>Calcular:</a:t>
            </a:r>
          </a:p>
          <a:p>
            <a:pPr lvl="1" algn="just"/>
            <a:r>
              <a:rPr lang="es-ES" b="0" i="0" u="none" strike="noStrike" baseline="0" dirty="0">
                <a:latin typeface="Arial" panose="020B0604020202020204" pitchFamily="34" charset="0"/>
              </a:rPr>
              <a:t>a) Valor de la máxima corriente en el circuito.</a:t>
            </a:r>
          </a:p>
          <a:p>
            <a:pPr lvl="1" algn="just"/>
            <a:r>
              <a:rPr lang="es-ES" b="0" i="0" u="none" strike="noStrike" baseline="0" dirty="0">
                <a:latin typeface="Arial" panose="020B0604020202020204" pitchFamily="34" charset="0"/>
              </a:rPr>
              <a:t>b) Dibuja la forma de onda de la tensión en la carga.</a:t>
            </a:r>
          </a:p>
          <a:p>
            <a:pPr lvl="1" algn="just"/>
            <a:r>
              <a:rPr lang="es-ES" b="0" i="0" u="none" strike="noStrike" baseline="0" dirty="0">
                <a:latin typeface="Arial" panose="020B0604020202020204" pitchFamily="34" charset="0"/>
              </a:rPr>
              <a:t>c) Tensión eficaz en la carga.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EFBDADE-26AC-4016-A5A6-6B9F4CD08A49}"/>
                  </a:ext>
                </a:extLst>
              </p14:cNvPr>
              <p14:cNvContentPartPr/>
              <p14:nvPr/>
            </p14:nvContentPartPr>
            <p14:xfrm>
              <a:off x="3506778" y="3525577"/>
              <a:ext cx="201960" cy="24073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EFBDADE-26AC-4016-A5A6-6B9F4CD08A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0778" y="3489937"/>
                <a:ext cx="273600" cy="24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8F1F49F-D94A-44DA-AAC0-D7493C20BE1B}"/>
                  </a:ext>
                </a:extLst>
              </p14:cNvPr>
              <p14:cNvContentPartPr/>
              <p14:nvPr/>
            </p14:nvContentPartPr>
            <p14:xfrm>
              <a:off x="1503738" y="3519457"/>
              <a:ext cx="111600" cy="23932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8F1F49F-D94A-44DA-AAC0-D7493C20BE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7738" y="3483817"/>
                <a:ext cx="183240" cy="24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8DBB67D-95AA-4CD9-A0B8-EF48BDA2B906}"/>
                  </a:ext>
                </a:extLst>
              </p14:cNvPr>
              <p14:cNvContentPartPr/>
              <p14:nvPr/>
            </p14:nvContentPartPr>
            <p14:xfrm>
              <a:off x="870656" y="2247217"/>
              <a:ext cx="3312360" cy="27648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8DBB67D-95AA-4CD9-A0B8-EF48BDA2B9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656" y="2211217"/>
                <a:ext cx="3384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328A56A-8AAA-49FA-B4F1-2AB65D0F969A}"/>
                  </a:ext>
                </a:extLst>
              </p14:cNvPr>
              <p14:cNvContentPartPr/>
              <p14:nvPr/>
            </p14:nvContentPartPr>
            <p14:xfrm>
              <a:off x="4437904" y="3777577"/>
              <a:ext cx="21240" cy="28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328A56A-8AAA-49FA-B4F1-2AB65D0F96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2264" y="3741577"/>
                <a:ext cx="92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FB2B97C-1484-41CA-8C4D-D78BD83711FB}"/>
                  </a:ext>
                </a:extLst>
              </p14:cNvPr>
              <p14:cNvContentPartPr/>
              <p14:nvPr/>
            </p14:nvContentPartPr>
            <p14:xfrm>
              <a:off x="4433224" y="3574177"/>
              <a:ext cx="231120" cy="23508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FB2B97C-1484-41CA-8C4D-D78BD83711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97584" y="3538537"/>
                <a:ext cx="302760" cy="24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6FBCA4D-932B-4C81-87D6-060153F8FEFC}"/>
                  </a:ext>
                </a:extLst>
              </p14:cNvPr>
              <p14:cNvContentPartPr/>
              <p14:nvPr/>
            </p14:nvContentPartPr>
            <p14:xfrm>
              <a:off x="6455704" y="3581737"/>
              <a:ext cx="245160" cy="9277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6FBCA4D-932B-4C81-87D6-060153F8FE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0064" y="3546097"/>
                <a:ext cx="31680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A051E75-B427-4CED-B697-5374E110787E}"/>
                  </a:ext>
                </a:extLst>
              </p14:cNvPr>
              <p14:cNvContentPartPr/>
              <p14:nvPr/>
            </p14:nvContentPartPr>
            <p14:xfrm>
              <a:off x="6496384" y="4134697"/>
              <a:ext cx="101880" cy="1802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A051E75-B427-4CED-B697-5374E11078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0744" y="4098697"/>
                <a:ext cx="173520" cy="18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98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41B4B-F519-45AA-90B6-8A4C7EE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30" y="868880"/>
            <a:ext cx="7235976" cy="512023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04827EA-5AF9-438C-BE87-47A91B211E17}"/>
              </a:ext>
            </a:extLst>
          </p:cNvPr>
          <p:cNvGrpSpPr/>
          <p:nvPr/>
        </p:nvGrpSpPr>
        <p:grpSpPr>
          <a:xfrm>
            <a:off x="2884144" y="5492617"/>
            <a:ext cx="5629680" cy="550080"/>
            <a:chOff x="2884144" y="5492617"/>
            <a:chExt cx="562968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14:cNvPr>
                <p14:cNvContentPartPr/>
                <p14:nvPr/>
              </p14:nvContentPartPr>
              <p14:xfrm>
                <a:off x="2884144" y="5492617"/>
                <a:ext cx="5629680" cy="550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8504" y="5456617"/>
                  <a:ext cx="57013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14:cNvPr>
                <p14:cNvContentPartPr/>
                <p14:nvPr/>
              </p14:nvContentPartPr>
              <p14:xfrm>
                <a:off x="2909704" y="5556337"/>
                <a:ext cx="154080" cy="74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3704" y="5520337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B658843-BE42-4E8D-8EE1-65BEEEEEE276}"/>
                  </a:ext>
                </a:extLst>
              </p14:cNvPr>
              <p14:cNvContentPartPr/>
              <p14:nvPr/>
            </p14:nvContentPartPr>
            <p14:xfrm>
              <a:off x="1914304" y="5108857"/>
              <a:ext cx="1341360" cy="3074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B658843-BE42-4E8D-8EE1-65BEEEEEE2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8664" y="5073217"/>
                <a:ext cx="14130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0DA08766-E369-480F-9DC2-980F6C46A20E}"/>
                  </a:ext>
                </a:extLst>
              </p14:cNvPr>
              <p14:cNvContentPartPr/>
              <p14:nvPr/>
            </p14:nvContentPartPr>
            <p14:xfrm>
              <a:off x="2134984" y="4019497"/>
              <a:ext cx="2329560" cy="774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0DA08766-E369-480F-9DC2-980F6C46A2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1984" y="3956857"/>
                <a:ext cx="2455200" cy="9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237438C4-B5E7-4E67-A297-2706930626D5}"/>
              </a:ext>
            </a:extLst>
          </p:cNvPr>
          <p:cNvGrpSpPr/>
          <p:nvPr/>
        </p:nvGrpSpPr>
        <p:grpSpPr>
          <a:xfrm>
            <a:off x="3829504" y="3361057"/>
            <a:ext cx="1751400" cy="1323000"/>
            <a:chOff x="3829504" y="3361057"/>
            <a:chExt cx="1751400" cy="13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D96A8A0-948B-4378-A069-B067FD7F7978}"/>
                    </a:ext>
                  </a:extLst>
                </p14:cNvPr>
                <p14:cNvContentPartPr/>
                <p14:nvPr/>
              </p14:nvContentPartPr>
              <p14:xfrm>
                <a:off x="3829504" y="3631777"/>
                <a:ext cx="1453320" cy="10522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D96A8A0-948B-4378-A069-B067FD7F79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66864" y="3568777"/>
                  <a:ext cx="157896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2047333-ECAA-4343-8A3F-66A4599E08D3}"/>
                    </a:ext>
                  </a:extLst>
                </p14:cNvPr>
                <p14:cNvContentPartPr/>
                <p14:nvPr/>
              </p14:nvContentPartPr>
              <p14:xfrm>
                <a:off x="5326024" y="3361057"/>
                <a:ext cx="254880" cy="241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2047333-ECAA-4343-8A3F-66A4599E0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63024" y="3298417"/>
                  <a:ext cx="38052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2FC8E50-534E-4F97-BE69-37885DBBF514}"/>
              </a:ext>
            </a:extLst>
          </p:cNvPr>
          <p:cNvGrpSpPr/>
          <p:nvPr/>
        </p:nvGrpSpPr>
        <p:grpSpPr>
          <a:xfrm>
            <a:off x="6286504" y="1284217"/>
            <a:ext cx="1233000" cy="1082520"/>
            <a:chOff x="6286504" y="1284217"/>
            <a:chExt cx="1233000" cy="10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0DCBD9B-5849-44E0-B337-8FBB1E8830A1}"/>
                    </a:ext>
                  </a:extLst>
                </p14:cNvPr>
                <p14:cNvContentPartPr/>
                <p14:nvPr/>
              </p14:nvContentPartPr>
              <p14:xfrm>
                <a:off x="6286504" y="1284217"/>
                <a:ext cx="1233000" cy="2239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0DCBD9B-5849-44E0-B337-8FBB1E8830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23864" y="1221217"/>
                  <a:ext cx="1358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D8C1965-FB08-45F6-B7CF-F618490350AB}"/>
                    </a:ext>
                  </a:extLst>
                </p14:cNvPr>
                <p14:cNvContentPartPr/>
                <p14:nvPr/>
              </p14:nvContentPartPr>
              <p14:xfrm>
                <a:off x="6425824" y="1529017"/>
                <a:ext cx="170640" cy="8377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D8C1965-FB08-45F6-B7CF-F618490350A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2824" y="1466377"/>
                  <a:ext cx="296280" cy="9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2450E157-450A-4C21-A37D-EF72E27244E7}"/>
                  </a:ext>
                </a:extLst>
              </p14:cNvPr>
              <p14:cNvContentPartPr/>
              <p14:nvPr/>
            </p14:nvContentPartPr>
            <p14:xfrm>
              <a:off x="5738224" y="2441617"/>
              <a:ext cx="751680" cy="8031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2450E157-450A-4C21-A37D-EF72E27244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75224" y="2378617"/>
                <a:ext cx="87732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8009D606-1480-4185-A696-C646BACE17A5}"/>
                  </a:ext>
                </a:extLst>
              </p14:cNvPr>
              <p14:cNvContentPartPr/>
              <p14:nvPr/>
            </p14:nvContentPartPr>
            <p14:xfrm>
              <a:off x="6271384" y="2056057"/>
              <a:ext cx="655200" cy="10188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8009D606-1480-4185-A696-C646BACE17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08384" y="1993417"/>
                <a:ext cx="780840" cy="11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411E2A55-95A3-4D32-8964-7929DA1EAFA4}"/>
              </a:ext>
            </a:extLst>
          </p:cNvPr>
          <p:cNvGrpSpPr/>
          <p:nvPr/>
        </p:nvGrpSpPr>
        <p:grpSpPr>
          <a:xfrm>
            <a:off x="5414224" y="3154057"/>
            <a:ext cx="512280" cy="225720"/>
            <a:chOff x="5414224" y="3154057"/>
            <a:chExt cx="5122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DEA00C2-B35A-4BA0-99A3-C018C6A18BA8}"/>
                    </a:ext>
                  </a:extLst>
                </p14:cNvPr>
                <p14:cNvContentPartPr/>
                <p14:nvPr/>
              </p14:nvContentPartPr>
              <p14:xfrm>
                <a:off x="5414224" y="3305977"/>
                <a:ext cx="512280" cy="40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DEA00C2-B35A-4BA0-99A3-C018C6A18B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05224" y="3297337"/>
                  <a:ext cx="529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F336C2C-086A-4D1E-BFF6-9D65D1D0E6BA}"/>
                    </a:ext>
                  </a:extLst>
                </p14:cNvPr>
                <p14:cNvContentPartPr/>
                <p14:nvPr/>
              </p14:nvContentPartPr>
              <p14:xfrm>
                <a:off x="5662984" y="3154057"/>
                <a:ext cx="21600" cy="2257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F336C2C-086A-4D1E-BFF6-9D65D1D0E6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53984" y="3145057"/>
                  <a:ext cx="3924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705305F6-EAE3-49DE-A73B-EED929DCF9DF}"/>
                  </a:ext>
                </a:extLst>
              </p14:cNvPr>
              <p14:cNvContentPartPr/>
              <p14:nvPr/>
            </p14:nvContentPartPr>
            <p14:xfrm>
              <a:off x="6929464" y="2510737"/>
              <a:ext cx="6840" cy="17748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705305F6-EAE3-49DE-A73B-EED929DCF9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20464" y="2501737"/>
                <a:ext cx="24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4B370AD1-BA51-4C9A-B272-7BA73285063F}"/>
                  </a:ext>
                </a:extLst>
              </p14:cNvPr>
              <p14:cNvContentPartPr/>
              <p14:nvPr/>
            </p14:nvContentPartPr>
            <p14:xfrm>
              <a:off x="6954664" y="2948497"/>
              <a:ext cx="6840" cy="792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4B370AD1-BA51-4C9A-B272-7BA7328506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46024" y="2939497"/>
                <a:ext cx="2448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8B3CAB81-A44D-46D9-BD05-10E349F463F3}"/>
              </a:ext>
            </a:extLst>
          </p:cNvPr>
          <p:cNvGrpSpPr/>
          <p:nvPr/>
        </p:nvGrpSpPr>
        <p:grpSpPr>
          <a:xfrm>
            <a:off x="5939464" y="1999537"/>
            <a:ext cx="1022760" cy="235080"/>
            <a:chOff x="5939464" y="1999537"/>
            <a:chExt cx="10227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D65E9A7-0FDE-4CC4-91C8-477DC9768F81}"/>
                    </a:ext>
                  </a:extLst>
                </p14:cNvPr>
                <p14:cNvContentPartPr/>
                <p14:nvPr/>
              </p14:nvContentPartPr>
              <p14:xfrm>
                <a:off x="5939464" y="2045617"/>
                <a:ext cx="284760" cy="75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D65E9A7-0FDE-4CC4-91C8-477DC9768F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0824" y="2036617"/>
                  <a:ext cx="302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FDD5F3D-6D68-48BC-8C9B-6DBEEB3F93C3}"/>
                    </a:ext>
                  </a:extLst>
                </p14:cNvPr>
                <p14:cNvContentPartPr/>
                <p14:nvPr/>
              </p14:nvContentPartPr>
              <p14:xfrm>
                <a:off x="6369304" y="2043097"/>
                <a:ext cx="292320" cy="97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FDD5F3D-6D68-48BC-8C9B-6DBEEB3F93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60664" y="2034457"/>
                  <a:ext cx="309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19BF1DB-A73C-4A17-8F1D-F8C262E9EC53}"/>
                    </a:ext>
                  </a:extLst>
                </p14:cNvPr>
                <p14:cNvContentPartPr/>
                <p14:nvPr/>
              </p14:nvContentPartPr>
              <p14:xfrm>
                <a:off x="6829384" y="2039497"/>
                <a:ext cx="101520" cy="7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19BF1DB-A73C-4A17-8F1D-F8C262E9EC5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20384" y="2030857"/>
                  <a:ext cx="119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7D5BFAE-E292-4707-B7CF-E9FBC753493F}"/>
                    </a:ext>
                  </a:extLst>
                </p14:cNvPr>
                <p14:cNvContentPartPr/>
                <p14:nvPr/>
              </p14:nvContentPartPr>
              <p14:xfrm>
                <a:off x="6921184" y="2052457"/>
                <a:ext cx="7200" cy="1821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7D5BFAE-E292-4707-B7CF-E9FBC75349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12184" y="2043457"/>
                  <a:ext cx="24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96D4142-FDC6-4058-AAD2-A0E0D45F28A0}"/>
                    </a:ext>
                  </a:extLst>
                </p14:cNvPr>
                <p14:cNvContentPartPr/>
                <p14:nvPr/>
              </p14:nvContentPartPr>
              <p14:xfrm>
                <a:off x="6880504" y="1999537"/>
                <a:ext cx="81720" cy="752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96D4142-FDC6-4058-AAD2-A0E0D45F28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71864" y="1990537"/>
                  <a:ext cx="9936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6AEBDD9D-C583-499F-94E6-E8166A2843F5}"/>
                  </a:ext>
                </a:extLst>
              </p14:cNvPr>
              <p14:cNvContentPartPr/>
              <p14:nvPr/>
            </p14:nvContentPartPr>
            <p14:xfrm>
              <a:off x="8232304" y="5140537"/>
              <a:ext cx="1359360" cy="28764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6AEBDD9D-C583-499F-94E6-E8166A2843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69304" y="5077537"/>
                <a:ext cx="14850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C2784DBE-E2C9-47B5-B172-B41DBFD5DD73}"/>
                  </a:ext>
                </a:extLst>
              </p14:cNvPr>
              <p14:cNvContentPartPr/>
              <p14:nvPr/>
            </p14:nvContentPartPr>
            <p14:xfrm>
              <a:off x="7752424" y="5151697"/>
              <a:ext cx="885960" cy="81108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C2784DBE-E2C9-47B5-B172-B41DBFD5DD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89424" y="5089057"/>
                <a:ext cx="1011600" cy="9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FF2E1045-B305-45EA-9759-6D400D85BF19}"/>
              </a:ext>
            </a:extLst>
          </p:cNvPr>
          <p:cNvGrpSpPr/>
          <p:nvPr/>
        </p:nvGrpSpPr>
        <p:grpSpPr>
          <a:xfrm>
            <a:off x="2080984" y="5057377"/>
            <a:ext cx="5907240" cy="559080"/>
            <a:chOff x="2080984" y="5057377"/>
            <a:chExt cx="590724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96BC3AB-F2BF-45EF-B984-3C6B150D1778}"/>
                    </a:ext>
                  </a:extLst>
                </p14:cNvPr>
                <p14:cNvContentPartPr/>
                <p14:nvPr/>
              </p14:nvContentPartPr>
              <p14:xfrm>
                <a:off x="2080984" y="5071057"/>
                <a:ext cx="4687560" cy="371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96BC3AB-F2BF-45EF-B984-3C6B150D17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18344" y="5008417"/>
                  <a:ext cx="4813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712F5A6-13C6-422B-8E61-7D7E19B20009}"/>
                    </a:ext>
                  </a:extLst>
                </p14:cNvPr>
                <p14:cNvContentPartPr/>
                <p14:nvPr/>
              </p14:nvContentPartPr>
              <p14:xfrm>
                <a:off x="5476144" y="5175457"/>
                <a:ext cx="634680" cy="4410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712F5A6-13C6-422B-8E61-7D7E19B200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13144" y="5112457"/>
                  <a:ext cx="7603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945F878-60C3-4F78-8968-F08C99C77A32}"/>
                    </a:ext>
                  </a:extLst>
                </p14:cNvPr>
                <p14:cNvContentPartPr/>
                <p14:nvPr/>
              </p14:nvContentPartPr>
              <p14:xfrm>
                <a:off x="5192464" y="5057377"/>
                <a:ext cx="2795760" cy="477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945F878-60C3-4F78-8968-F08C99C77A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29464" y="4994377"/>
                  <a:ext cx="2921400" cy="60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809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77D676-AE42-4D7C-83A9-A52CFFFE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0" y="684524"/>
            <a:ext cx="4169318" cy="2532603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C2A0B002-6852-4375-B8B9-3706D97D70A3}"/>
              </a:ext>
            </a:extLst>
          </p:cNvPr>
          <p:cNvGrpSpPr/>
          <p:nvPr/>
        </p:nvGrpSpPr>
        <p:grpSpPr>
          <a:xfrm>
            <a:off x="222304" y="81097"/>
            <a:ext cx="1787760" cy="595080"/>
            <a:chOff x="222304" y="81097"/>
            <a:chExt cx="178776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815C0CF-17FA-4857-905E-E9F7879D0DBE}"/>
                    </a:ext>
                  </a:extLst>
                </p14:cNvPr>
                <p14:cNvContentPartPr/>
                <p14:nvPr/>
              </p14:nvContentPartPr>
              <p14:xfrm>
                <a:off x="406984" y="298177"/>
                <a:ext cx="55080" cy="1854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815C0CF-17FA-4857-905E-E9F7879D0D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8344" y="289537"/>
                  <a:ext cx="7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D725D513-1A0B-42A4-AB76-9F9A596BFE8A}"/>
                    </a:ext>
                  </a:extLst>
                </p14:cNvPr>
                <p14:cNvContentPartPr/>
                <p14:nvPr/>
              </p14:nvContentPartPr>
              <p14:xfrm>
                <a:off x="356224" y="353977"/>
                <a:ext cx="277560" cy="1479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D725D513-1A0B-42A4-AB76-9F9A596BFE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7224" y="344977"/>
                  <a:ext cx="295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D509BB3-BC27-4017-9F9C-58387A5E2779}"/>
                    </a:ext>
                  </a:extLst>
                </p14:cNvPr>
                <p14:cNvContentPartPr/>
                <p14:nvPr/>
              </p14:nvContentPartPr>
              <p14:xfrm>
                <a:off x="705424" y="401857"/>
                <a:ext cx="18720" cy="88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D509BB3-BC27-4017-9F9C-58387A5E27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424" y="392857"/>
                  <a:ext cx="36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9A12655-A550-42C8-996C-6A6AA9124280}"/>
                    </a:ext>
                  </a:extLst>
                </p14:cNvPr>
                <p14:cNvContentPartPr/>
                <p14:nvPr/>
              </p14:nvContentPartPr>
              <p14:xfrm>
                <a:off x="613984" y="216097"/>
                <a:ext cx="65520" cy="957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9A12655-A550-42C8-996C-6A6AA91242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984" y="207097"/>
                  <a:ext cx="83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97316B6-AFB7-4E48-884B-6E08DE0EDAF4}"/>
                    </a:ext>
                  </a:extLst>
                </p14:cNvPr>
                <p14:cNvContentPartPr/>
                <p14:nvPr/>
              </p14:nvContentPartPr>
              <p14:xfrm>
                <a:off x="810904" y="280177"/>
                <a:ext cx="183600" cy="213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97316B6-AFB7-4E48-884B-6E08DE0EDA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2264" y="271177"/>
                  <a:ext cx="201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E981630-E93A-4152-BC2D-CACE8FED774E}"/>
                    </a:ext>
                  </a:extLst>
                </p14:cNvPr>
                <p14:cNvContentPartPr/>
                <p14:nvPr/>
              </p14:nvContentPartPr>
              <p14:xfrm>
                <a:off x="1056064" y="412657"/>
                <a:ext cx="62640" cy="352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E981630-E93A-4152-BC2D-CACE8FED77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7064" y="404017"/>
                  <a:ext cx="8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837B137-BEA0-4F96-A2FD-0ECF1C6265A3}"/>
                    </a:ext>
                  </a:extLst>
                </p14:cNvPr>
                <p14:cNvContentPartPr/>
                <p14:nvPr/>
              </p14:nvContentPartPr>
              <p14:xfrm>
                <a:off x="1298344" y="185857"/>
                <a:ext cx="232200" cy="2671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837B137-BEA0-4F96-A2FD-0ECF1C6265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89344" y="176857"/>
                  <a:ext cx="249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BB33623-427D-42A7-AF1B-323D42DEDF50}"/>
                    </a:ext>
                  </a:extLst>
                </p14:cNvPr>
                <p14:cNvContentPartPr/>
                <p14:nvPr/>
              </p14:nvContentPartPr>
              <p14:xfrm>
                <a:off x="1947064" y="233377"/>
                <a:ext cx="41040" cy="374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BB33623-427D-42A7-AF1B-323D42DEDF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38064" y="224737"/>
                  <a:ext cx="5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18A577DD-D22B-40F4-89B5-EE28A00D333A}"/>
                    </a:ext>
                  </a:extLst>
                </p14:cNvPr>
                <p14:cNvContentPartPr/>
                <p14:nvPr/>
              </p14:nvContentPartPr>
              <p14:xfrm>
                <a:off x="1948144" y="410497"/>
                <a:ext cx="61920" cy="687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18A577DD-D22B-40F4-89B5-EE28A00D33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9504" y="401857"/>
                  <a:ext cx="7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9508B2E-5730-49BF-8BC4-24FDC16954EC}"/>
                    </a:ext>
                  </a:extLst>
                </p14:cNvPr>
                <p14:cNvContentPartPr/>
                <p14:nvPr/>
              </p14:nvContentPartPr>
              <p14:xfrm>
                <a:off x="222304" y="81097"/>
                <a:ext cx="1561680" cy="410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9508B2E-5730-49BF-8BC4-24FDC16954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3304" y="72097"/>
                  <a:ext cx="1579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F9459B5-D10D-4E1C-8A07-B7E0E6AEE2F2}"/>
                    </a:ext>
                  </a:extLst>
                </p14:cNvPr>
                <p14:cNvContentPartPr/>
                <p14:nvPr/>
              </p14:nvContentPartPr>
              <p14:xfrm>
                <a:off x="238864" y="147337"/>
                <a:ext cx="1520640" cy="5288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F9459B5-D10D-4E1C-8A07-B7E0E6AEE2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864" y="138697"/>
                  <a:ext cx="1538280" cy="54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C95BF69-DD13-407E-9E71-CFCB3BBCC8FF}"/>
              </a:ext>
            </a:extLst>
          </p:cNvPr>
          <p:cNvGrpSpPr/>
          <p:nvPr/>
        </p:nvGrpSpPr>
        <p:grpSpPr>
          <a:xfrm>
            <a:off x="2393824" y="203497"/>
            <a:ext cx="595080" cy="341280"/>
            <a:chOff x="2393824" y="203497"/>
            <a:chExt cx="5950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F38A9CA-4C62-420A-86AF-E6121B3572B8}"/>
                    </a:ext>
                  </a:extLst>
                </p14:cNvPr>
                <p14:cNvContentPartPr/>
                <p14:nvPr/>
              </p14:nvContentPartPr>
              <p14:xfrm>
                <a:off x="2620624" y="237697"/>
                <a:ext cx="19800" cy="142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F38A9CA-4C62-420A-86AF-E6121B3572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624" y="229057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678B74F-1116-4402-B21C-2736C5BCAEF4}"/>
                    </a:ext>
                  </a:extLst>
                </p14:cNvPr>
                <p14:cNvContentPartPr/>
                <p14:nvPr/>
              </p14:nvContentPartPr>
              <p14:xfrm>
                <a:off x="2393824" y="203497"/>
                <a:ext cx="449280" cy="2541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678B74F-1116-4402-B21C-2736C5BCAE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85184" y="194857"/>
                  <a:ext cx="466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EECEFA9-0D82-4533-AD18-79676E155091}"/>
                    </a:ext>
                  </a:extLst>
                </p14:cNvPr>
                <p14:cNvContentPartPr/>
                <p14:nvPr/>
              </p14:nvContentPartPr>
              <p14:xfrm>
                <a:off x="2968744" y="442537"/>
                <a:ext cx="20160" cy="1022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EECEFA9-0D82-4533-AD18-79676E1550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60104" y="433897"/>
                  <a:ext cx="378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C4A32B3-ACD4-4532-B010-FAFD792A3A3B}"/>
              </a:ext>
            </a:extLst>
          </p:cNvPr>
          <p:cNvGrpSpPr/>
          <p:nvPr/>
        </p:nvGrpSpPr>
        <p:grpSpPr>
          <a:xfrm>
            <a:off x="3342784" y="194497"/>
            <a:ext cx="2725560" cy="309600"/>
            <a:chOff x="3342784" y="194497"/>
            <a:chExt cx="27255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4055FE8-4A24-47FD-8D66-708E2E2B9790}"/>
                    </a:ext>
                  </a:extLst>
                </p14:cNvPr>
                <p14:cNvContentPartPr/>
                <p14:nvPr/>
              </p14:nvContentPartPr>
              <p14:xfrm>
                <a:off x="3342784" y="289537"/>
                <a:ext cx="271440" cy="1710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4055FE8-4A24-47FD-8D66-708E2E2B97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3784" y="280897"/>
                  <a:ext cx="289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5DDDEDF-2202-4855-B1B6-0EEC660375CC}"/>
                    </a:ext>
                  </a:extLst>
                </p14:cNvPr>
                <p14:cNvContentPartPr/>
                <p14:nvPr/>
              </p14:nvContentPartPr>
              <p14:xfrm>
                <a:off x="3652024" y="221857"/>
                <a:ext cx="281520" cy="1908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5DDDEDF-2202-4855-B1B6-0EEC66037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43384" y="212857"/>
                  <a:ext cx="29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0558AAF-6FD5-4AF4-BAD4-A23373C7E61F}"/>
                    </a:ext>
                  </a:extLst>
                </p14:cNvPr>
                <p14:cNvContentPartPr/>
                <p14:nvPr/>
              </p14:nvContentPartPr>
              <p14:xfrm>
                <a:off x="4150984" y="347857"/>
                <a:ext cx="38520" cy="1382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0558AAF-6FD5-4AF4-BAD4-A23373C7E6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2344" y="339217"/>
                  <a:ext cx="56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4FDE634-0545-48A3-82C4-57514F9A04B3}"/>
                    </a:ext>
                  </a:extLst>
                </p14:cNvPr>
                <p14:cNvContentPartPr/>
                <p14:nvPr/>
              </p14:nvContentPartPr>
              <p14:xfrm>
                <a:off x="4367344" y="307537"/>
                <a:ext cx="99000" cy="1260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4FDE634-0545-48A3-82C4-57514F9A04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704" y="298897"/>
                  <a:ext cx="116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5F195EB-C2BD-4805-8DDE-696DA15BD7A0}"/>
                    </a:ext>
                  </a:extLst>
                </p14:cNvPr>
                <p14:cNvContentPartPr/>
                <p14:nvPr/>
              </p14:nvContentPartPr>
              <p14:xfrm>
                <a:off x="4360144" y="270817"/>
                <a:ext cx="293760" cy="1980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5F195EB-C2BD-4805-8DDE-696DA15BD7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51504" y="261817"/>
                  <a:ext cx="311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9D77BA5-D44F-4AE7-BE94-1ED5F0A8FEF7}"/>
                    </a:ext>
                  </a:extLst>
                </p14:cNvPr>
                <p14:cNvContentPartPr/>
                <p14:nvPr/>
              </p14:nvContentPartPr>
              <p14:xfrm>
                <a:off x="4703224" y="374497"/>
                <a:ext cx="195840" cy="1296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9D77BA5-D44F-4AE7-BE94-1ED5F0A8FE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94224" y="365497"/>
                  <a:ext cx="213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2531022-858D-48E6-A794-443A4DC587F9}"/>
                    </a:ext>
                  </a:extLst>
                </p14:cNvPr>
                <p14:cNvContentPartPr/>
                <p14:nvPr/>
              </p14:nvContentPartPr>
              <p14:xfrm>
                <a:off x="5144944" y="266857"/>
                <a:ext cx="236520" cy="1677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2531022-858D-48E6-A794-443A4DC587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36304" y="258217"/>
                  <a:ext cx="25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DE7459C2-711F-4137-A0E6-28D9FCEE9E7B}"/>
                    </a:ext>
                  </a:extLst>
                </p14:cNvPr>
                <p14:cNvContentPartPr/>
                <p14:nvPr/>
              </p14:nvContentPartPr>
              <p14:xfrm>
                <a:off x="5500264" y="215017"/>
                <a:ext cx="129600" cy="194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DE7459C2-711F-4137-A0E6-28D9FCEE9E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91624" y="206017"/>
                  <a:ext cx="147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4B73381-6004-4EC1-AD8F-51B803C65A5E}"/>
                    </a:ext>
                  </a:extLst>
                </p14:cNvPr>
                <p14:cNvContentPartPr/>
                <p14:nvPr/>
              </p14:nvContentPartPr>
              <p14:xfrm>
                <a:off x="5350504" y="222937"/>
                <a:ext cx="304560" cy="442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4B73381-6004-4EC1-AD8F-51B803C65A5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41864" y="214297"/>
                  <a:ext cx="322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C8AB03B-3359-4CB0-9E63-7ED1A906E38D}"/>
                    </a:ext>
                  </a:extLst>
                </p14:cNvPr>
                <p14:cNvContentPartPr/>
                <p14:nvPr/>
              </p14:nvContentPartPr>
              <p14:xfrm>
                <a:off x="5466784" y="301777"/>
                <a:ext cx="340200" cy="453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C8AB03B-3359-4CB0-9E63-7ED1A906E3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58144" y="293137"/>
                  <a:ext cx="357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BAB782E-7197-45A3-8153-1C3C8BA68541}"/>
                    </a:ext>
                  </a:extLst>
                </p14:cNvPr>
                <p14:cNvContentPartPr/>
                <p14:nvPr/>
              </p14:nvContentPartPr>
              <p14:xfrm>
                <a:off x="5772064" y="194497"/>
                <a:ext cx="296280" cy="224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BAB782E-7197-45A3-8153-1C3C8BA685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63064" y="185497"/>
                  <a:ext cx="313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97841A4-C0D1-47B6-A9FE-DE0C3F8C92BB}"/>
                    </a:ext>
                  </a:extLst>
                </p14:cNvPr>
                <p14:cNvContentPartPr/>
                <p14:nvPr/>
              </p14:nvContentPartPr>
              <p14:xfrm>
                <a:off x="5909944" y="286657"/>
                <a:ext cx="140040" cy="608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97841A4-C0D1-47B6-A9FE-DE0C3F8C92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01304" y="278017"/>
                  <a:ext cx="157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DC64FFFC-50B6-41BD-9587-DCCCDFC02DD4}"/>
                  </a:ext>
                </a:extLst>
              </p14:cNvPr>
              <p14:cNvContentPartPr/>
              <p14:nvPr/>
            </p14:nvContentPartPr>
            <p14:xfrm>
              <a:off x="485104" y="1927177"/>
              <a:ext cx="489960" cy="32148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DC64FFFC-50B6-41BD-9587-DCCCDFC02D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9464" y="1891537"/>
                <a:ext cx="5616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o 38">
            <a:extLst>
              <a:ext uri="{FF2B5EF4-FFF2-40B4-BE49-F238E27FC236}">
                <a16:creationId xmlns:a16="http://schemas.microsoft.com/office/drawing/2014/main" id="{B337B191-D092-4A0E-8528-D36F56714821}"/>
              </a:ext>
            </a:extLst>
          </p:cNvPr>
          <p:cNvGrpSpPr/>
          <p:nvPr/>
        </p:nvGrpSpPr>
        <p:grpSpPr>
          <a:xfrm>
            <a:off x="512464" y="1622257"/>
            <a:ext cx="545400" cy="643680"/>
            <a:chOff x="512464" y="1622257"/>
            <a:chExt cx="54540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1E66E218-938E-42AB-96D4-04614C34CF82}"/>
                    </a:ext>
                  </a:extLst>
                </p14:cNvPr>
                <p14:cNvContentPartPr/>
                <p14:nvPr/>
              </p14:nvContentPartPr>
              <p14:xfrm>
                <a:off x="512464" y="1893697"/>
                <a:ext cx="411120" cy="3722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1E66E218-938E-42AB-96D4-04614C34CF8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464" y="1884697"/>
                  <a:ext cx="428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85D1F1C-D3F5-4863-B5CE-982E33A09467}"/>
                    </a:ext>
                  </a:extLst>
                </p14:cNvPr>
                <p14:cNvContentPartPr/>
                <p14:nvPr/>
              </p14:nvContentPartPr>
              <p14:xfrm>
                <a:off x="935104" y="1622257"/>
                <a:ext cx="14400" cy="171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85D1F1C-D3F5-4863-B5CE-982E33A0946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6464" y="1613617"/>
                  <a:ext cx="3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376D09F-6281-4943-B342-58FED6117669}"/>
                    </a:ext>
                  </a:extLst>
                </p14:cNvPr>
                <p14:cNvContentPartPr/>
                <p14:nvPr/>
              </p14:nvContentPartPr>
              <p14:xfrm>
                <a:off x="862384" y="1719817"/>
                <a:ext cx="195480" cy="277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376D09F-6281-4943-B342-58FED61176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3384" y="1710817"/>
                  <a:ext cx="2131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38CEFF75-F400-4DE1-84D1-38E312E68BD0}"/>
                  </a:ext>
                </a:extLst>
              </p14:cNvPr>
              <p14:cNvContentPartPr/>
              <p14:nvPr/>
            </p14:nvContentPartPr>
            <p14:xfrm>
              <a:off x="3632224" y="2530177"/>
              <a:ext cx="396360" cy="2890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38CEFF75-F400-4DE1-84D1-38E312E68BD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96224" y="2494537"/>
                <a:ext cx="4680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3DC3F715-6321-46ED-B5E3-E9AFE953E229}"/>
              </a:ext>
            </a:extLst>
          </p:cNvPr>
          <p:cNvGrpSpPr/>
          <p:nvPr/>
        </p:nvGrpSpPr>
        <p:grpSpPr>
          <a:xfrm>
            <a:off x="1851664" y="2573017"/>
            <a:ext cx="324720" cy="120240"/>
            <a:chOff x="1851664" y="2573017"/>
            <a:chExt cx="32472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04F1B7D6-D56F-4BD1-8243-007AE75831D0}"/>
                    </a:ext>
                  </a:extLst>
                </p14:cNvPr>
                <p14:cNvContentPartPr/>
                <p14:nvPr/>
              </p14:nvContentPartPr>
              <p14:xfrm>
                <a:off x="1851664" y="2573017"/>
                <a:ext cx="123120" cy="1188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04F1B7D6-D56F-4BD1-8243-007AE75831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3024" y="2564377"/>
                  <a:ext cx="140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71B89CA-EC1F-4704-99ED-2B7C51278D16}"/>
                    </a:ext>
                  </a:extLst>
                </p14:cNvPr>
                <p14:cNvContentPartPr/>
                <p14:nvPr/>
              </p14:nvContentPartPr>
              <p14:xfrm>
                <a:off x="2054344" y="2593897"/>
                <a:ext cx="122040" cy="993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71B89CA-EC1F-4704-99ED-2B7C51278D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45344" y="2584897"/>
                  <a:ext cx="1396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3016B00-974F-4E95-9DD2-618816B9DB9F}"/>
              </a:ext>
            </a:extLst>
          </p:cNvPr>
          <p:cNvGrpSpPr/>
          <p:nvPr/>
        </p:nvGrpSpPr>
        <p:grpSpPr>
          <a:xfrm>
            <a:off x="2875864" y="2631697"/>
            <a:ext cx="271440" cy="170640"/>
            <a:chOff x="2875864" y="2631697"/>
            <a:chExt cx="27144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A09E8DA-E0C6-4F5C-BFD9-4B32FCE64B02}"/>
                    </a:ext>
                  </a:extLst>
                </p14:cNvPr>
                <p14:cNvContentPartPr/>
                <p14:nvPr/>
              </p14:nvContentPartPr>
              <p14:xfrm>
                <a:off x="2875864" y="2631697"/>
                <a:ext cx="114120" cy="1468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A09E8DA-E0C6-4F5C-BFD9-4B32FCE64B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66864" y="2622697"/>
                  <a:ext cx="131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9F66A9B-4726-4326-B755-EBC38E97F524}"/>
                    </a:ext>
                  </a:extLst>
                </p14:cNvPr>
                <p14:cNvContentPartPr/>
                <p14:nvPr/>
              </p14:nvContentPartPr>
              <p14:xfrm>
                <a:off x="3065944" y="2719537"/>
                <a:ext cx="81360" cy="828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9F66A9B-4726-4326-B755-EBC38E97F5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56944" y="2710897"/>
                  <a:ext cx="990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BF6B9E3A-D71B-458D-A6DD-42C4EAE27C17}"/>
                  </a:ext>
                </a:extLst>
              </p14:cNvPr>
              <p14:cNvContentPartPr/>
              <p14:nvPr/>
            </p14:nvContentPartPr>
            <p14:xfrm>
              <a:off x="2380864" y="1639537"/>
              <a:ext cx="178560" cy="10656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BF6B9E3A-D71B-458D-A6DD-42C4EAE27C1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72224" y="1630537"/>
                <a:ext cx="196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upo 62">
            <a:extLst>
              <a:ext uri="{FF2B5EF4-FFF2-40B4-BE49-F238E27FC236}">
                <a16:creationId xmlns:a16="http://schemas.microsoft.com/office/drawing/2014/main" id="{68A88F09-17AA-4242-B156-A5A4BAF4DF6B}"/>
              </a:ext>
            </a:extLst>
          </p:cNvPr>
          <p:cNvGrpSpPr/>
          <p:nvPr/>
        </p:nvGrpSpPr>
        <p:grpSpPr>
          <a:xfrm>
            <a:off x="5625904" y="852217"/>
            <a:ext cx="2721600" cy="564480"/>
            <a:chOff x="5625904" y="852217"/>
            <a:chExt cx="272160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692B8C3-53DF-4465-8E8C-DAA1991635FA}"/>
                    </a:ext>
                  </a:extLst>
                </p14:cNvPr>
                <p14:cNvContentPartPr/>
                <p14:nvPr/>
              </p14:nvContentPartPr>
              <p14:xfrm>
                <a:off x="5625904" y="895057"/>
                <a:ext cx="251640" cy="3870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692B8C3-53DF-4465-8E8C-DAA1991635F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17264" y="886417"/>
                  <a:ext cx="2692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10EF3968-8793-441B-BACF-847091836AAE}"/>
                    </a:ext>
                  </a:extLst>
                </p14:cNvPr>
                <p14:cNvContentPartPr/>
                <p14:nvPr/>
              </p14:nvContentPartPr>
              <p14:xfrm>
                <a:off x="5927944" y="1066777"/>
                <a:ext cx="192600" cy="2415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10EF3968-8793-441B-BACF-847091836A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19304" y="1058137"/>
                  <a:ext cx="210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B20914C-97EC-427C-8621-216B498CE969}"/>
                    </a:ext>
                  </a:extLst>
                </p14:cNvPr>
                <p14:cNvContentPartPr/>
                <p14:nvPr/>
              </p14:nvContentPartPr>
              <p14:xfrm>
                <a:off x="6255544" y="1231657"/>
                <a:ext cx="152640" cy="1317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B20914C-97EC-427C-8621-216B498CE9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46904" y="1222657"/>
                  <a:ext cx="170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768EEE21-F40F-4CAB-9B02-23671D299E6A}"/>
                    </a:ext>
                  </a:extLst>
                </p14:cNvPr>
                <p14:cNvContentPartPr/>
                <p14:nvPr/>
              </p14:nvContentPartPr>
              <p14:xfrm>
                <a:off x="6544984" y="1133017"/>
                <a:ext cx="175680" cy="345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768EEE21-F40F-4CAB-9B02-23671D299E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35984" y="1124017"/>
                  <a:ext cx="193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71A623E-B897-46E6-8DFC-03B976597355}"/>
                    </a:ext>
                  </a:extLst>
                </p14:cNvPr>
                <p14:cNvContentPartPr/>
                <p14:nvPr/>
              </p14:nvContentPartPr>
              <p14:xfrm>
                <a:off x="6605104" y="1230577"/>
                <a:ext cx="116280" cy="169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71A623E-B897-46E6-8DFC-03B9765973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6104" y="1221937"/>
                  <a:ext cx="133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83881E6-7C25-4CB3-9F55-E9346A755B97}"/>
                    </a:ext>
                  </a:extLst>
                </p14:cNvPr>
                <p14:cNvContentPartPr/>
                <p14:nvPr/>
              </p14:nvContentPartPr>
              <p14:xfrm>
                <a:off x="6918664" y="852217"/>
                <a:ext cx="327960" cy="3801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83881E6-7C25-4CB3-9F55-E9346A755B9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10024" y="843217"/>
                  <a:ext cx="345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094ED20D-76FB-4514-ABCA-E58F4CD53C81}"/>
                    </a:ext>
                  </a:extLst>
                </p14:cNvPr>
                <p14:cNvContentPartPr/>
                <p14:nvPr/>
              </p14:nvContentPartPr>
              <p14:xfrm>
                <a:off x="7248064" y="1064257"/>
                <a:ext cx="216000" cy="2527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094ED20D-76FB-4514-ABCA-E58F4CD53C8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39424" y="1055257"/>
                  <a:ext cx="233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62A959B-CD0D-4FDE-9191-ECFB085799A3}"/>
                    </a:ext>
                  </a:extLst>
                </p14:cNvPr>
                <p14:cNvContentPartPr/>
                <p14:nvPr/>
              </p14:nvContentPartPr>
              <p14:xfrm>
                <a:off x="7637224" y="1253257"/>
                <a:ext cx="297360" cy="1634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62A959B-CD0D-4FDE-9191-ECFB085799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28584" y="1244617"/>
                  <a:ext cx="315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A0AA591-F642-4AA3-977A-6BD748045A1C}"/>
                    </a:ext>
                  </a:extLst>
                </p14:cNvPr>
                <p14:cNvContentPartPr/>
                <p14:nvPr/>
              </p14:nvContentPartPr>
              <p14:xfrm>
                <a:off x="8130784" y="1211857"/>
                <a:ext cx="192240" cy="144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A0AA591-F642-4AA3-977A-6BD748045A1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22144" y="1203217"/>
                  <a:ext cx="209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FC3BF03-97A9-4BA1-AB8E-C06BEC081E53}"/>
                    </a:ext>
                  </a:extLst>
                </p14:cNvPr>
                <p14:cNvContentPartPr/>
                <p14:nvPr/>
              </p14:nvContentPartPr>
              <p14:xfrm>
                <a:off x="8202784" y="1295377"/>
                <a:ext cx="144720" cy="252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FC3BF03-97A9-4BA1-AB8E-C06BEC081E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93784" y="1286377"/>
                  <a:ext cx="1623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204C7D1A-4603-4B38-82DB-EA4B768A36BE}"/>
              </a:ext>
            </a:extLst>
          </p:cNvPr>
          <p:cNvGrpSpPr/>
          <p:nvPr/>
        </p:nvGrpSpPr>
        <p:grpSpPr>
          <a:xfrm>
            <a:off x="8643784" y="1008817"/>
            <a:ext cx="804960" cy="321120"/>
            <a:chOff x="8643784" y="1008817"/>
            <a:chExt cx="8049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C26D192-9119-4241-8327-63EAB4965F8F}"/>
                    </a:ext>
                  </a:extLst>
                </p14:cNvPr>
                <p14:cNvContentPartPr/>
                <p14:nvPr/>
              </p14:nvContentPartPr>
              <p14:xfrm>
                <a:off x="8643784" y="1216537"/>
                <a:ext cx="159120" cy="144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C26D192-9119-4241-8327-63EAB4965F8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35144" y="1207897"/>
                  <a:ext cx="176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105CA84-B124-4A1F-9C56-71D8A4660B73}"/>
                    </a:ext>
                  </a:extLst>
                </p14:cNvPr>
                <p14:cNvContentPartPr/>
                <p14:nvPr/>
              </p14:nvContentPartPr>
              <p14:xfrm>
                <a:off x="8922424" y="1008817"/>
                <a:ext cx="214560" cy="2185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105CA84-B124-4A1F-9C56-71D8A4660B7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13424" y="999817"/>
                  <a:ext cx="23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0EA43169-AC45-4CA2-94B6-112B705630CB}"/>
                    </a:ext>
                  </a:extLst>
                </p14:cNvPr>
                <p14:cNvContentPartPr/>
                <p14:nvPr/>
              </p14:nvContentPartPr>
              <p14:xfrm>
                <a:off x="9234904" y="1167937"/>
                <a:ext cx="213840" cy="1620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0EA43169-AC45-4CA2-94B6-112B705630C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26264" y="1158937"/>
                  <a:ext cx="2314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EF1A0A3-C595-47F2-A4A5-70F66A8A44AA}"/>
              </a:ext>
            </a:extLst>
          </p:cNvPr>
          <p:cNvGrpSpPr/>
          <p:nvPr/>
        </p:nvGrpSpPr>
        <p:grpSpPr>
          <a:xfrm>
            <a:off x="5921104" y="1993777"/>
            <a:ext cx="509040" cy="410040"/>
            <a:chOff x="5921104" y="1993777"/>
            <a:chExt cx="50904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0480B28-4E71-4B87-B793-A3666C368828}"/>
                    </a:ext>
                  </a:extLst>
                </p14:cNvPr>
                <p14:cNvContentPartPr/>
                <p14:nvPr/>
              </p14:nvContentPartPr>
              <p14:xfrm>
                <a:off x="5921104" y="1993777"/>
                <a:ext cx="282600" cy="3502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0480B28-4E71-4B87-B793-A3666C3688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12464" y="1984777"/>
                  <a:ext cx="300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851EA4A-18C6-42CE-BB1B-1706457130FF}"/>
                    </a:ext>
                  </a:extLst>
                </p14:cNvPr>
                <p14:cNvContentPartPr/>
                <p14:nvPr/>
              </p14:nvContentPartPr>
              <p14:xfrm>
                <a:off x="6292624" y="2290057"/>
                <a:ext cx="137520" cy="1137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851EA4A-18C6-42CE-BB1B-1706457130F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83984" y="2281057"/>
                  <a:ext cx="1551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E31E97BE-FDCB-43CC-814E-AC33E8F6340D}"/>
              </a:ext>
            </a:extLst>
          </p:cNvPr>
          <p:cNvGrpSpPr/>
          <p:nvPr/>
        </p:nvGrpSpPr>
        <p:grpSpPr>
          <a:xfrm>
            <a:off x="4056664" y="993337"/>
            <a:ext cx="921240" cy="635040"/>
            <a:chOff x="4056664" y="993337"/>
            <a:chExt cx="92124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2470221-B05F-42C9-8ACB-96196078B0B7}"/>
                    </a:ext>
                  </a:extLst>
                </p14:cNvPr>
                <p14:cNvContentPartPr/>
                <p14:nvPr/>
              </p14:nvContentPartPr>
              <p14:xfrm>
                <a:off x="4056664" y="993337"/>
                <a:ext cx="331560" cy="2181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2470221-B05F-42C9-8ACB-96196078B0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7664" y="984337"/>
                  <a:ext cx="349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00A717B2-4EE2-4BE8-82C9-1F93F988379A}"/>
                    </a:ext>
                  </a:extLst>
                </p14:cNvPr>
                <p14:cNvContentPartPr/>
                <p14:nvPr/>
              </p14:nvContentPartPr>
              <p14:xfrm>
                <a:off x="4340344" y="1215817"/>
                <a:ext cx="143640" cy="1389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00A717B2-4EE2-4BE8-82C9-1F93F988379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31704" y="1207177"/>
                  <a:ext cx="161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88391E7-77FD-459C-A660-F7630BCBE722}"/>
                    </a:ext>
                  </a:extLst>
                </p14:cNvPr>
                <p14:cNvContentPartPr/>
                <p14:nvPr/>
              </p14:nvContentPartPr>
              <p14:xfrm>
                <a:off x="4626544" y="1360177"/>
                <a:ext cx="139680" cy="2322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88391E7-77FD-459C-A660-F7630BCBE72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17544" y="1351537"/>
                  <a:ext cx="157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5564DCB-5653-43E3-BCFF-EBB8F3AE3613}"/>
                    </a:ext>
                  </a:extLst>
                </p14:cNvPr>
                <p14:cNvContentPartPr/>
                <p14:nvPr/>
              </p14:nvContentPartPr>
              <p14:xfrm>
                <a:off x="4861624" y="1527577"/>
                <a:ext cx="116280" cy="1008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5564DCB-5653-43E3-BCFF-EBB8F3AE36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52624" y="1518937"/>
                  <a:ext cx="1339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A098C9C6-6DF6-4CE1-915C-467871BFCB6B}"/>
              </a:ext>
            </a:extLst>
          </p:cNvPr>
          <p:cNvGrpSpPr/>
          <p:nvPr/>
        </p:nvGrpSpPr>
        <p:grpSpPr>
          <a:xfrm>
            <a:off x="7335904" y="2502817"/>
            <a:ext cx="498600" cy="230040"/>
            <a:chOff x="7335904" y="2502817"/>
            <a:chExt cx="4986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1EB57A9E-4AFA-4619-B0E3-4D8390A8405B}"/>
                    </a:ext>
                  </a:extLst>
                </p14:cNvPr>
                <p14:cNvContentPartPr/>
                <p14:nvPr/>
              </p14:nvContentPartPr>
              <p14:xfrm>
                <a:off x="7335904" y="2502817"/>
                <a:ext cx="200160" cy="2113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1EB57A9E-4AFA-4619-B0E3-4D8390A840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27264" y="2493817"/>
                  <a:ext cx="217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7C7518B-E292-4746-A33B-5AC6CBBEDF7A}"/>
                    </a:ext>
                  </a:extLst>
                </p14:cNvPr>
                <p14:cNvContentPartPr/>
                <p14:nvPr/>
              </p14:nvContentPartPr>
              <p14:xfrm>
                <a:off x="7636144" y="2629897"/>
                <a:ext cx="198360" cy="102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7C7518B-E292-4746-A33B-5AC6CBBEDF7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27504" y="2620897"/>
                  <a:ext cx="2160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3A37F4ED-7F07-4E34-A208-D7ADA3DB0128}"/>
              </a:ext>
            </a:extLst>
          </p:cNvPr>
          <p:cNvGrpSpPr/>
          <p:nvPr/>
        </p:nvGrpSpPr>
        <p:grpSpPr>
          <a:xfrm>
            <a:off x="6703744" y="1846897"/>
            <a:ext cx="1877760" cy="500760"/>
            <a:chOff x="6703744" y="1846897"/>
            <a:chExt cx="187776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8418338B-C91B-4D5F-8F5A-6E3ED1577F7A}"/>
                    </a:ext>
                  </a:extLst>
                </p14:cNvPr>
                <p14:cNvContentPartPr/>
                <p14:nvPr/>
              </p14:nvContentPartPr>
              <p14:xfrm>
                <a:off x="6703744" y="2193577"/>
                <a:ext cx="197280" cy="118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8418338B-C91B-4D5F-8F5A-6E3ED1577F7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95104" y="2184577"/>
                  <a:ext cx="214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2E6E9CD0-221E-4A80-A2D4-0681BFBB45D0}"/>
                    </a:ext>
                  </a:extLst>
                </p14:cNvPr>
                <p14:cNvContentPartPr/>
                <p14:nvPr/>
              </p14:nvContentPartPr>
              <p14:xfrm>
                <a:off x="6765304" y="2282497"/>
                <a:ext cx="161640" cy="22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2E6E9CD0-221E-4A80-A2D4-0681BFBB45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56304" y="2273857"/>
                  <a:ext cx="179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7AFF08E-9F97-4A52-B247-DE447D159984}"/>
                    </a:ext>
                  </a:extLst>
                </p14:cNvPr>
                <p14:cNvContentPartPr/>
                <p14:nvPr/>
              </p14:nvContentPartPr>
              <p14:xfrm>
                <a:off x="7087144" y="1846897"/>
                <a:ext cx="299160" cy="3340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7AFF08E-9F97-4A52-B247-DE447D1599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78504" y="1838257"/>
                  <a:ext cx="316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6AE075A-7B82-4A38-9405-EEB85B6077F4}"/>
                    </a:ext>
                  </a:extLst>
                </p14:cNvPr>
                <p14:cNvContentPartPr/>
                <p14:nvPr/>
              </p14:nvContentPartPr>
              <p14:xfrm>
                <a:off x="7445344" y="1965697"/>
                <a:ext cx="272880" cy="2174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6AE075A-7B82-4A38-9405-EEB85B6077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36704" y="1957057"/>
                  <a:ext cx="290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47963F2C-5A7A-4228-BD6B-C5F9F8840F07}"/>
                    </a:ext>
                  </a:extLst>
                </p14:cNvPr>
                <p14:cNvContentPartPr/>
                <p14:nvPr/>
              </p14:nvContentPartPr>
              <p14:xfrm>
                <a:off x="7815784" y="2065777"/>
                <a:ext cx="142200" cy="121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47963F2C-5A7A-4228-BD6B-C5F9F8840F0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07144" y="2056777"/>
                  <a:ext cx="159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9116C981-802E-41D5-97E2-43D31D5CB71A}"/>
                    </a:ext>
                  </a:extLst>
                </p14:cNvPr>
                <p14:cNvContentPartPr/>
                <p14:nvPr/>
              </p14:nvContentPartPr>
              <p14:xfrm>
                <a:off x="7167784" y="2309137"/>
                <a:ext cx="1029240" cy="187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9116C981-802E-41D5-97E2-43D31D5CB71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59144" y="2300497"/>
                  <a:ext cx="10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0563FFE-EA33-4E14-A259-ACEA83245516}"/>
                    </a:ext>
                  </a:extLst>
                </p14:cNvPr>
                <p14:cNvContentPartPr/>
                <p14:nvPr/>
              </p14:nvContentPartPr>
              <p14:xfrm>
                <a:off x="8388904" y="2269177"/>
                <a:ext cx="129240" cy="162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0563FFE-EA33-4E14-A259-ACEA8324551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79904" y="2260177"/>
                  <a:ext cx="146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F2BDE43-A812-43A7-AE2C-5B4597A5D3D2}"/>
                    </a:ext>
                  </a:extLst>
                </p14:cNvPr>
                <p14:cNvContentPartPr/>
                <p14:nvPr/>
              </p14:nvContentPartPr>
              <p14:xfrm>
                <a:off x="8439304" y="2321737"/>
                <a:ext cx="142200" cy="259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F2BDE43-A812-43A7-AE2C-5B4597A5D3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30664" y="2313097"/>
                  <a:ext cx="1598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02EDADDC-AF67-4E88-84CA-165AA8DDE28F}"/>
              </a:ext>
            </a:extLst>
          </p:cNvPr>
          <p:cNvGrpSpPr/>
          <p:nvPr/>
        </p:nvGrpSpPr>
        <p:grpSpPr>
          <a:xfrm>
            <a:off x="9094504" y="1833937"/>
            <a:ext cx="535680" cy="292680"/>
            <a:chOff x="9094504" y="1833937"/>
            <a:chExt cx="5356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CFB5227-34ED-4C71-ADEE-DEC7258B33E7}"/>
                    </a:ext>
                  </a:extLst>
                </p14:cNvPr>
                <p14:cNvContentPartPr/>
                <p14:nvPr/>
              </p14:nvContentPartPr>
              <p14:xfrm>
                <a:off x="9094504" y="2094217"/>
                <a:ext cx="152640" cy="324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CFB5227-34ED-4C71-ADEE-DEC7258B33E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85864" y="2085577"/>
                  <a:ext cx="170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21CB1D5-204D-4380-AF57-0847D9CDA66B}"/>
                    </a:ext>
                  </a:extLst>
                </p14:cNvPr>
                <p14:cNvContentPartPr/>
                <p14:nvPr/>
              </p14:nvContentPartPr>
              <p14:xfrm>
                <a:off x="9450544" y="1833937"/>
                <a:ext cx="179640" cy="2433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21CB1D5-204D-4380-AF57-0847D9CDA6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41904" y="1824937"/>
                  <a:ext cx="19728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AA54F1D6-D7AB-4049-B913-CAF413150E38}"/>
              </a:ext>
            </a:extLst>
          </p:cNvPr>
          <p:cNvGrpSpPr/>
          <p:nvPr/>
        </p:nvGrpSpPr>
        <p:grpSpPr>
          <a:xfrm>
            <a:off x="9206464" y="2509657"/>
            <a:ext cx="788040" cy="177120"/>
            <a:chOff x="9206464" y="2509657"/>
            <a:chExt cx="7880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C4A5349-432E-4A3C-8BEF-19EE407B72B4}"/>
                    </a:ext>
                  </a:extLst>
                </p14:cNvPr>
                <p14:cNvContentPartPr/>
                <p14:nvPr/>
              </p14:nvContentPartPr>
              <p14:xfrm>
                <a:off x="9206464" y="2509657"/>
                <a:ext cx="194760" cy="1623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C4A5349-432E-4A3C-8BEF-19EE407B72B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97824" y="250065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30E2A624-8AA7-4FC6-BDBF-597E7AE1CB8E}"/>
                    </a:ext>
                  </a:extLst>
                </p14:cNvPr>
                <p14:cNvContentPartPr/>
                <p14:nvPr/>
              </p14:nvContentPartPr>
              <p14:xfrm>
                <a:off x="9500224" y="2538817"/>
                <a:ext cx="198360" cy="1479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30E2A624-8AA7-4FC6-BDBF-597E7AE1CB8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91584" y="2529817"/>
                  <a:ext cx="21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1B393E02-187A-42BC-9962-BA986D06F7B7}"/>
                    </a:ext>
                  </a:extLst>
                </p14:cNvPr>
                <p14:cNvContentPartPr/>
                <p14:nvPr/>
              </p14:nvContentPartPr>
              <p14:xfrm>
                <a:off x="9832144" y="2546377"/>
                <a:ext cx="162360" cy="1231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1B393E02-187A-42BC-9962-BA986D06F7B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23144" y="2537737"/>
                  <a:ext cx="1800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F78C2E28-5A44-4FAA-9647-8D18D52E35AE}"/>
              </a:ext>
            </a:extLst>
          </p:cNvPr>
          <p:cNvGrpSpPr/>
          <p:nvPr/>
        </p:nvGrpSpPr>
        <p:grpSpPr>
          <a:xfrm>
            <a:off x="9070384" y="2225617"/>
            <a:ext cx="1624320" cy="136080"/>
            <a:chOff x="9070384" y="2225617"/>
            <a:chExt cx="16243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9D7CC2E8-DA05-4460-A7F6-1D8EEE112212}"/>
                    </a:ext>
                  </a:extLst>
                </p14:cNvPr>
                <p14:cNvContentPartPr/>
                <p14:nvPr/>
              </p14:nvContentPartPr>
              <p14:xfrm>
                <a:off x="9070384" y="2231017"/>
                <a:ext cx="1221120" cy="1130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9D7CC2E8-DA05-4460-A7F6-1D8EEE1122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61744" y="2222017"/>
                  <a:ext cx="1238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97788BA-AB1A-4E71-9238-31C76CB149B6}"/>
                    </a:ext>
                  </a:extLst>
                </p14:cNvPr>
                <p14:cNvContentPartPr/>
                <p14:nvPr/>
              </p14:nvContentPartPr>
              <p14:xfrm>
                <a:off x="10517584" y="2225617"/>
                <a:ext cx="177120" cy="144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97788BA-AB1A-4E71-9238-31C76CB149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08584" y="2216617"/>
                  <a:ext cx="194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3B9ED772-B55A-4C3D-AE89-E1E0B60BF032}"/>
                    </a:ext>
                  </a:extLst>
                </p14:cNvPr>
                <p14:cNvContentPartPr/>
                <p14:nvPr/>
              </p14:nvContentPartPr>
              <p14:xfrm>
                <a:off x="10499584" y="2344417"/>
                <a:ext cx="163080" cy="172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3B9ED772-B55A-4C3D-AE89-E1E0B60BF03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90584" y="2335417"/>
                  <a:ext cx="180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1277BC6-979E-443F-B1C6-05F04D5DC76C}"/>
              </a:ext>
            </a:extLst>
          </p:cNvPr>
          <p:cNvGrpSpPr/>
          <p:nvPr/>
        </p:nvGrpSpPr>
        <p:grpSpPr>
          <a:xfrm>
            <a:off x="10903864" y="1981177"/>
            <a:ext cx="1095120" cy="278640"/>
            <a:chOff x="10903864" y="1981177"/>
            <a:chExt cx="10951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89C94955-6B5B-418D-9998-C9E41220654D}"/>
                    </a:ext>
                  </a:extLst>
                </p14:cNvPr>
                <p14:cNvContentPartPr/>
                <p14:nvPr/>
              </p14:nvContentPartPr>
              <p14:xfrm>
                <a:off x="10903864" y="2247217"/>
                <a:ext cx="82800" cy="126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89C94955-6B5B-418D-9998-C9E41220654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95224" y="2238577"/>
                  <a:ext cx="100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FFEDED5D-8870-4D5C-889B-F77CC2612B15}"/>
                    </a:ext>
                  </a:extLst>
                </p14:cNvPr>
                <p14:cNvContentPartPr/>
                <p14:nvPr/>
              </p14:nvContentPartPr>
              <p14:xfrm>
                <a:off x="11126344" y="1981177"/>
                <a:ext cx="233280" cy="2628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FFEDED5D-8870-4D5C-889B-F77CC2612B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17704" y="1972177"/>
                  <a:ext cx="250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A401276B-0DBA-4873-8977-A5F7078B9BC5}"/>
                    </a:ext>
                  </a:extLst>
                </p14:cNvPr>
                <p14:cNvContentPartPr/>
                <p14:nvPr/>
              </p14:nvContentPartPr>
              <p14:xfrm>
                <a:off x="11446024" y="2127697"/>
                <a:ext cx="193320" cy="12096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A401276B-0DBA-4873-8977-A5F7078B9BC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437384" y="2119057"/>
                  <a:ext cx="210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D91CA178-8C21-4820-93C7-7F5E98F5E5AB}"/>
                    </a:ext>
                  </a:extLst>
                </p14:cNvPr>
                <p14:cNvContentPartPr/>
                <p14:nvPr/>
              </p14:nvContentPartPr>
              <p14:xfrm>
                <a:off x="11753464" y="2014657"/>
                <a:ext cx="245520" cy="2034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D91CA178-8C21-4820-93C7-7F5E98F5E5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44824" y="2005657"/>
                  <a:ext cx="2631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237EB11-06A0-4FAB-8A13-3695418A2F07}"/>
              </a:ext>
            </a:extLst>
          </p:cNvPr>
          <p:cNvGrpSpPr/>
          <p:nvPr/>
        </p:nvGrpSpPr>
        <p:grpSpPr>
          <a:xfrm>
            <a:off x="560704" y="3513490"/>
            <a:ext cx="881280" cy="466200"/>
            <a:chOff x="608224" y="3814297"/>
            <a:chExt cx="8812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443C08A-B0BB-4A1A-8815-2EC2FA0B6D85}"/>
                    </a:ext>
                  </a:extLst>
                </p14:cNvPr>
                <p14:cNvContentPartPr/>
                <p14:nvPr/>
              </p14:nvContentPartPr>
              <p14:xfrm>
                <a:off x="608224" y="3814297"/>
                <a:ext cx="261720" cy="4118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443C08A-B0BB-4A1A-8815-2EC2FA0B6D8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9224" y="3805297"/>
                  <a:ext cx="2793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FD394387-A8ED-43C3-8070-FAE97E3D15E6}"/>
                    </a:ext>
                  </a:extLst>
                </p14:cNvPr>
                <p14:cNvContentPartPr/>
                <p14:nvPr/>
              </p14:nvContentPartPr>
              <p14:xfrm>
                <a:off x="879304" y="4117777"/>
                <a:ext cx="226080" cy="1468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FD394387-A8ED-43C3-8070-FAE97E3D15E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0304" y="4108777"/>
                  <a:ext cx="24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7938085B-1FEB-4E45-A5D7-27B8DB12F58B}"/>
                    </a:ext>
                  </a:extLst>
                </p14:cNvPr>
                <p14:cNvContentPartPr/>
                <p14:nvPr/>
              </p14:nvContentPartPr>
              <p14:xfrm>
                <a:off x="1163344" y="4015537"/>
                <a:ext cx="326160" cy="2649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7938085B-1FEB-4E45-A5D7-27B8DB12F5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54704" y="4006537"/>
                  <a:ext cx="34380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2E9A71D0-EB61-4017-86AB-20A0F8AB5834}"/>
              </a:ext>
            </a:extLst>
          </p:cNvPr>
          <p:cNvGrpSpPr/>
          <p:nvPr/>
        </p:nvGrpSpPr>
        <p:grpSpPr>
          <a:xfrm>
            <a:off x="1684264" y="3531850"/>
            <a:ext cx="1503720" cy="374040"/>
            <a:chOff x="1731784" y="3832657"/>
            <a:chExt cx="150372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A11241EB-27FD-4F29-93E5-029CA08B41A3}"/>
                    </a:ext>
                  </a:extLst>
                </p14:cNvPr>
                <p14:cNvContentPartPr/>
                <p14:nvPr/>
              </p14:nvContentPartPr>
              <p14:xfrm>
                <a:off x="1731784" y="4089697"/>
                <a:ext cx="119880" cy="1584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A11241EB-27FD-4F29-93E5-029CA08B41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23144" y="4080697"/>
                  <a:ext cx="137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D729FF4-289D-46AE-B2E2-D954F56B871C}"/>
                    </a:ext>
                  </a:extLst>
                </p14:cNvPr>
                <p14:cNvContentPartPr/>
                <p14:nvPr/>
              </p14:nvContentPartPr>
              <p14:xfrm>
                <a:off x="1740424" y="4184017"/>
                <a:ext cx="99360" cy="2268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D729FF4-289D-46AE-B2E2-D954F56B871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31784" y="4175377"/>
                  <a:ext cx="117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1ED4149-973B-49EB-AFD8-FA9E37EFD648}"/>
                    </a:ext>
                  </a:extLst>
                </p14:cNvPr>
                <p14:cNvContentPartPr/>
                <p14:nvPr/>
              </p14:nvContentPartPr>
              <p14:xfrm>
                <a:off x="2077744" y="3832657"/>
                <a:ext cx="210600" cy="3218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1ED4149-973B-49EB-AFD8-FA9E37EFD64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69104" y="3823657"/>
                  <a:ext cx="2282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68D0766C-128A-4256-88BD-E87D66892857}"/>
                    </a:ext>
                  </a:extLst>
                </p14:cNvPr>
                <p14:cNvContentPartPr/>
                <p14:nvPr/>
              </p14:nvContentPartPr>
              <p14:xfrm>
                <a:off x="2442784" y="3930937"/>
                <a:ext cx="171720" cy="20592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68D0766C-128A-4256-88BD-E87D6689285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34144" y="3922297"/>
                  <a:ext cx="189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6ADA569-D3CE-45B9-A893-2459D11C350C}"/>
                    </a:ext>
                  </a:extLst>
                </p14:cNvPr>
                <p14:cNvContentPartPr/>
                <p14:nvPr/>
              </p14:nvContentPartPr>
              <p14:xfrm>
                <a:off x="2648344" y="4026697"/>
                <a:ext cx="214200" cy="1436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6ADA569-D3CE-45B9-A893-2459D11C35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639344" y="4017697"/>
                  <a:ext cx="231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CB628A7F-DCF2-42A0-9A71-98C91B6A0DC4}"/>
                    </a:ext>
                  </a:extLst>
                </p14:cNvPr>
                <p14:cNvContentPartPr/>
                <p14:nvPr/>
              </p14:nvContentPartPr>
              <p14:xfrm>
                <a:off x="3100864" y="4022737"/>
                <a:ext cx="134640" cy="284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CB628A7F-DCF2-42A0-9A71-98C91B6A0D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92224" y="4014097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B8C809E3-22E8-4634-AE7B-2A91F5F8C84F}"/>
                    </a:ext>
                  </a:extLst>
                </p14:cNvPr>
                <p14:cNvContentPartPr/>
                <p14:nvPr/>
              </p14:nvContentPartPr>
              <p14:xfrm>
                <a:off x="3096544" y="4103017"/>
                <a:ext cx="126360" cy="298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B8C809E3-22E8-4634-AE7B-2A91F5F8C8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87544" y="4094017"/>
                  <a:ext cx="144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78A57DF6-A925-44DD-A9B4-42302E945591}"/>
                  </a:ext>
                </a:extLst>
              </p14:cNvPr>
              <p14:cNvContentPartPr/>
              <p14:nvPr/>
            </p14:nvContentPartPr>
            <p14:xfrm>
              <a:off x="3505144" y="3818410"/>
              <a:ext cx="90000" cy="648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78A57DF6-A925-44DD-A9B4-42302E94559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496144" y="3809410"/>
                <a:ext cx="107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5" name="Entrada de lápiz 114">
                <a:extLst>
                  <a:ext uri="{FF2B5EF4-FFF2-40B4-BE49-F238E27FC236}">
                    <a16:creationId xmlns:a16="http://schemas.microsoft.com/office/drawing/2014/main" id="{9A14C284-47E8-43F8-9258-21EEEBFF19E1}"/>
                  </a:ext>
                </a:extLst>
              </p14:cNvPr>
              <p14:cNvContentPartPr/>
              <p14:nvPr/>
            </p14:nvContentPartPr>
            <p14:xfrm>
              <a:off x="3727624" y="3639130"/>
              <a:ext cx="219960" cy="191520"/>
            </p14:xfrm>
          </p:contentPart>
        </mc:Choice>
        <mc:Fallback xmlns="">
          <p:pic>
            <p:nvPicPr>
              <p:cNvPr id="115" name="Entrada de lápiz 114">
                <a:extLst>
                  <a:ext uri="{FF2B5EF4-FFF2-40B4-BE49-F238E27FC236}">
                    <a16:creationId xmlns:a16="http://schemas.microsoft.com/office/drawing/2014/main" id="{9A14C284-47E8-43F8-9258-21EEEBFF19E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718984" y="3630130"/>
                <a:ext cx="237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6" name="Entrada de lápiz 115">
                <a:extLst>
                  <a:ext uri="{FF2B5EF4-FFF2-40B4-BE49-F238E27FC236}">
                    <a16:creationId xmlns:a16="http://schemas.microsoft.com/office/drawing/2014/main" id="{553B50D8-4EFB-4F96-87D0-1939B0C08558}"/>
                  </a:ext>
                </a:extLst>
              </p14:cNvPr>
              <p14:cNvContentPartPr/>
              <p14:nvPr/>
            </p14:nvContentPartPr>
            <p14:xfrm>
              <a:off x="4204264" y="3707890"/>
              <a:ext cx="150840" cy="119520"/>
            </p14:xfrm>
          </p:contentPart>
        </mc:Choice>
        <mc:Fallback xmlns="">
          <p:pic>
            <p:nvPicPr>
              <p:cNvPr id="116" name="Entrada de lápiz 115">
                <a:extLst>
                  <a:ext uri="{FF2B5EF4-FFF2-40B4-BE49-F238E27FC236}">
                    <a16:creationId xmlns:a16="http://schemas.microsoft.com/office/drawing/2014/main" id="{553B50D8-4EFB-4F96-87D0-1939B0C0855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195264" y="3698890"/>
                <a:ext cx="16848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5317F95-B661-4248-AA02-8E524F9CD8A9}"/>
              </a:ext>
            </a:extLst>
          </p:cNvPr>
          <p:cNvGrpSpPr/>
          <p:nvPr/>
        </p:nvGrpSpPr>
        <p:grpSpPr>
          <a:xfrm>
            <a:off x="4646344" y="3432850"/>
            <a:ext cx="2058120" cy="516960"/>
            <a:chOff x="4693864" y="3733657"/>
            <a:chExt cx="20581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2347DCF6-39B2-4CFF-A857-15AD599DE972}"/>
                    </a:ext>
                  </a:extLst>
                </p14:cNvPr>
                <p14:cNvContentPartPr/>
                <p14:nvPr/>
              </p14:nvContentPartPr>
              <p14:xfrm>
                <a:off x="4693864" y="4018057"/>
                <a:ext cx="197280" cy="100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2347DCF6-39B2-4CFF-A857-15AD599DE97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84864" y="4009417"/>
                  <a:ext cx="214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E01958E0-F4CE-413F-9674-89E2C60A5D2D}"/>
                    </a:ext>
                  </a:extLst>
                </p14:cNvPr>
                <p14:cNvContentPartPr/>
                <p14:nvPr/>
              </p14:nvContentPartPr>
              <p14:xfrm>
                <a:off x="4764424" y="4103017"/>
                <a:ext cx="126360" cy="295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E01958E0-F4CE-413F-9674-89E2C60A5D2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55424" y="4094017"/>
                  <a:ext cx="144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9B349F1C-D4CF-426C-976C-1B275C255536}"/>
                    </a:ext>
                  </a:extLst>
                </p14:cNvPr>
                <p14:cNvContentPartPr/>
                <p14:nvPr/>
              </p14:nvContentPartPr>
              <p14:xfrm>
                <a:off x="5072224" y="3733657"/>
                <a:ext cx="361800" cy="3830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9B349F1C-D4CF-426C-976C-1B275C25553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63224" y="3724657"/>
                  <a:ext cx="3794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0B7F99D6-83B8-4514-AD14-F6203A216C5B}"/>
                    </a:ext>
                  </a:extLst>
                </p14:cNvPr>
                <p14:cNvContentPartPr/>
                <p14:nvPr/>
              </p14:nvContentPartPr>
              <p14:xfrm>
                <a:off x="5464264" y="4007977"/>
                <a:ext cx="221760" cy="21528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0B7F99D6-83B8-4514-AD14-F6203A216C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55624" y="3999337"/>
                  <a:ext cx="239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FA89820D-AEEF-4CD8-8D3C-049D04A5696D}"/>
                    </a:ext>
                  </a:extLst>
                </p14:cNvPr>
                <p14:cNvContentPartPr/>
                <p14:nvPr/>
              </p14:nvContentPartPr>
              <p14:xfrm>
                <a:off x="5695024" y="4132177"/>
                <a:ext cx="187200" cy="1184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FA89820D-AEEF-4CD8-8D3C-049D04A5696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86384" y="4123537"/>
                  <a:ext cx="204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FFC9C63-E4BF-4A30-8559-4DDDBEAD0AA2}"/>
                    </a:ext>
                  </a:extLst>
                </p14:cNvPr>
                <p14:cNvContentPartPr/>
                <p14:nvPr/>
              </p14:nvContentPartPr>
              <p14:xfrm>
                <a:off x="6003184" y="4024537"/>
                <a:ext cx="206640" cy="1418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FFC9C63-E4BF-4A30-8559-4DDDBEAD0A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94184" y="4015897"/>
                  <a:ext cx="224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E40F7AEF-F42B-4C37-8859-19A225BE2BB0}"/>
                    </a:ext>
                  </a:extLst>
                </p14:cNvPr>
                <p14:cNvContentPartPr/>
                <p14:nvPr/>
              </p14:nvContentPartPr>
              <p14:xfrm>
                <a:off x="6293344" y="4094377"/>
                <a:ext cx="138240" cy="1112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E40F7AEF-F42B-4C37-8859-19A225BE2B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84704" y="4085377"/>
                  <a:ext cx="155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F92AD7D1-590E-4012-87D9-96BB061136AA}"/>
                    </a:ext>
                  </a:extLst>
                </p14:cNvPr>
                <p14:cNvContentPartPr/>
                <p14:nvPr/>
              </p14:nvContentPartPr>
              <p14:xfrm>
                <a:off x="6643984" y="3981337"/>
                <a:ext cx="52200" cy="1051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F92AD7D1-590E-4012-87D9-96BB061136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34984" y="3972337"/>
                  <a:ext cx="69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E841E35A-755A-42F7-B655-50483F28C517}"/>
                    </a:ext>
                  </a:extLst>
                </p14:cNvPr>
                <p14:cNvContentPartPr/>
                <p14:nvPr/>
              </p14:nvContentPartPr>
              <p14:xfrm>
                <a:off x="6638584" y="4055497"/>
                <a:ext cx="113400" cy="1656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E841E35A-755A-42F7-B655-50483F28C5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29584" y="4046857"/>
                  <a:ext cx="1310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BA88DB35-76F5-49B6-81A4-552162FC144A}"/>
                  </a:ext>
                </a:extLst>
              </p14:cNvPr>
              <p14:cNvContentPartPr/>
              <p14:nvPr/>
            </p14:nvContentPartPr>
            <p14:xfrm>
              <a:off x="7022344" y="3467050"/>
              <a:ext cx="205200" cy="327960"/>
            </p14:xfrm>
          </p:contentPart>
        </mc:Choice>
        <mc:Fallback xmlns=""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BA88DB35-76F5-49B6-81A4-552162FC144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013344" y="3458050"/>
                <a:ext cx="22284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9004D5AC-B836-4A24-BA93-455F514BFBBF}"/>
              </a:ext>
            </a:extLst>
          </p:cNvPr>
          <p:cNvGrpSpPr/>
          <p:nvPr/>
        </p:nvGrpSpPr>
        <p:grpSpPr>
          <a:xfrm>
            <a:off x="7801384" y="3407821"/>
            <a:ext cx="3587400" cy="438120"/>
            <a:chOff x="7981384" y="3762457"/>
            <a:chExt cx="358740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C99FF2C6-4D64-4FF0-8D78-3AA0BB02C57B}"/>
                    </a:ext>
                  </a:extLst>
                </p14:cNvPr>
                <p14:cNvContentPartPr/>
                <p14:nvPr/>
              </p14:nvContentPartPr>
              <p14:xfrm>
                <a:off x="7981384" y="4071337"/>
                <a:ext cx="213120" cy="140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C99FF2C6-4D64-4FF0-8D78-3AA0BB02C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72744" y="4062697"/>
                  <a:ext cx="230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5B3D98F-EEA0-4D64-9A6A-A0EA54903173}"/>
                    </a:ext>
                  </a:extLst>
                </p14:cNvPr>
                <p14:cNvContentPartPr/>
                <p14:nvPr/>
              </p14:nvContentPartPr>
              <p14:xfrm>
                <a:off x="8004064" y="4162057"/>
                <a:ext cx="200160" cy="216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5B3D98F-EEA0-4D64-9A6A-A0EA5490317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995424" y="4153057"/>
                  <a:ext cx="21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6B78372A-BBD6-424F-BFF7-53698CAD6C88}"/>
                    </a:ext>
                  </a:extLst>
                </p14:cNvPr>
                <p14:cNvContentPartPr/>
                <p14:nvPr/>
              </p14:nvContentPartPr>
              <p14:xfrm>
                <a:off x="8234104" y="3981337"/>
                <a:ext cx="267480" cy="2192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6B78372A-BBD6-424F-BFF7-53698CAD6C8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25464" y="3972337"/>
                  <a:ext cx="285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3DB97DA-407C-4A29-99EC-9806BE6F2E7B}"/>
                    </a:ext>
                  </a:extLst>
                </p14:cNvPr>
                <p14:cNvContentPartPr/>
                <p14:nvPr/>
              </p14:nvContentPartPr>
              <p14:xfrm>
                <a:off x="8657464" y="3762457"/>
                <a:ext cx="296280" cy="3484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3DB97DA-407C-4A29-99EC-9806BE6F2E7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48824" y="3753457"/>
                  <a:ext cx="313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7DDBD7D8-9C59-4B29-A148-F54631EAABF6}"/>
                    </a:ext>
                  </a:extLst>
                </p14:cNvPr>
                <p14:cNvContentPartPr/>
                <p14:nvPr/>
              </p14:nvContentPartPr>
              <p14:xfrm>
                <a:off x="9010264" y="3870457"/>
                <a:ext cx="225360" cy="23364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7DDBD7D8-9C59-4B29-A148-F54631EAAB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01264" y="3861457"/>
                  <a:ext cx="243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C6D7E5C0-6BF7-4F96-BB09-728E1DED1BFE}"/>
                    </a:ext>
                  </a:extLst>
                </p14:cNvPr>
                <p14:cNvContentPartPr/>
                <p14:nvPr/>
              </p14:nvContentPartPr>
              <p14:xfrm>
                <a:off x="9246064" y="4021297"/>
                <a:ext cx="178920" cy="1263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C6D7E5C0-6BF7-4F96-BB09-728E1DED1BF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7424" y="4012657"/>
                  <a:ext cx="19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AB3A919A-9D1D-475D-8503-9D64A6191344}"/>
                    </a:ext>
                  </a:extLst>
                </p14:cNvPr>
                <p14:cNvContentPartPr/>
                <p14:nvPr/>
              </p14:nvContentPartPr>
              <p14:xfrm>
                <a:off x="9542344" y="3893497"/>
                <a:ext cx="143280" cy="18180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AB3A919A-9D1D-475D-8503-9D64A619134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33344" y="3884497"/>
                  <a:ext cx="160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DCF7B531-ADAD-4100-91FA-C06883C48769}"/>
                    </a:ext>
                  </a:extLst>
                </p14:cNvPr>
                <p14:cNvContentPartPr/>
                <p14:nvPr/>
              </p14:nvContentPartPr>
              <p14:xfrm>
                <a:off x="9789304" y="3992857"/>
                <a:ext cx="198360" cy="1378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DCF7B531-ADAD-4100-91FA-C06883C4876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80304" y="3983857"/>
                  <a:ext cx="21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1C0AF7F9-A6AF-4F6D-A685-6417B17B2335}"/>
                    </a:ext>
                  </a:extLst>
                </p14:cNvPr>
                <p14:cNvContentPartPr/>
                <p14:nvPr/>
              </p14:nvContentPartPr>
              <p14:xfrm>
                <a:off x="10629184" y="3984217"/>
                <a:ext cx="176040" cy="2736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1C0AF7F9-A6AF-4F6D-A685-6417B17B233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620544" y="3975577"/>
                  <a:ext cx="193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F6913CBE-8593-44F7-AFA9-41450383BC96}"/>
                    </a:ext>
                  </a:extLst>
                </p14:cNvPr>
                <p14:cNvContentPartPr/>
                <p14:nvPr/>
              </p14:nvContentPartPr>
              <p14:xfrm>
                <a:off x="10889464" y="3800257"/>
                <a:ext cx="273600" cy="21636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F6913CBE-8593-44F7-AFA9-41450383BC9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80464" y="3791257"/>
                  <a:ext cx="291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92F37124-7B4E-4F9F-AD28-90BE13555F97}"/>
                    </a:ext>
                  </a:extLst>
                </p14:cNvPr>
                <p14:cNvContentPartPr/>
                <p14:nvPr/>
              </p14:nvContentPartPr>
              <p14:xfrm>
                <a:off x="11287264" y="3827257"/>
                <a:ext cx="281520" cy="1792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92F37124-7B4E-4F9F-AD28-90BE13555F9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278624" y="3818257"/>
                  <a:ext cx="299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91D914A-13A1-4BC5-AD80-9C0E0BF918AD}"/>
                    </a:ext>
                  </a:extLst>
                </p14:cNvPr>
                <p14:cNvContentPartPr/>
                <p14:nvPr/>
              </p14:nvContentPartPr>
              <p14:xfrm>
                <a:off x="10189624" y="3999697"/>
                <a:ext cx="212760" cy="756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91D914A-13A1-4BC5-AD80-9C0E0BF918A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180984" y="3990697"/>
                  <a:ext cx="23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7CAF7AC3-D353-4D77-800C-966E541E3C79}"/>
                    </a:ext>
                  </a:extLst>
                </p14:cNvPr>
                <p14:cNvContentPartPr/>
                <p14:nvPr/>
              </p14:nvContentPartPr>
              <p14:xfrm>
                <a:off x="10205464" y="4107337"/>
                <a:ext cx="191160" cy="2844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7CAF7AC3-D353-4D77-800C-966E541E3C7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96464" y="4098337"/>
                  <a:ext cx="2088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1E50F3EB-1676-4602-A161-62CF005B101D}"/>
              </a:ext>
            </a:extLst>
          </p:cNvPr>
          <p:cNvGrpSpPr/>
          <p:nvPr/>
        </p:nvGrpSpPr>
        <p:grpSpPr>
          <a:xfrm>
            <a:off x="9247144" y="4223221"/>
            <a:ext cx="612720" cy="181440"/>
            <a:chOff x="9427144" y="4577857"/>
            <a:chExt cx="612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0F1C01A-2777-4357-A365-0FD6A3BA3DDB}"/>
                    </a:ext>
                  </a:extLst>
                </p14:cNvPr>
                <p14:cNvContentPartPr/>
                <p14:nvPr/>
              </p14:nvContentPartPr>
              <p14:xfrm>
                <a:off x="9541264" y="4613857"/>
                <a:ext cx="45720" cy="12024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0F1C01A-2777-4357-A365-0FD6A3BA3D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32624" y="4605217"/>
                  <a:ext cx="63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03EC7B14-6650-4949-B6F1-847937E69662}"/>
                    </a:ext>
                  </a:extLst>
                </p14:cNvPr>
                <p14:cNvContentPartPr/>
                <p14:nvPr/>
              </p14:nvContentPartPr>
              <p14:xfrm>
                <a:off x="9427144" y="4577857"/>
                <a:ext cx="329400" cy="18144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03EC7B14-6650-4949-B6F1-847937E6966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18144" y="4568857"/>
                  <a:ext cx="347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7496124F-ED5E-40B1-9226-2BEA17550441}"/>
                    </a:ext>
                  </a:extLst>
                </p14:cNvPr>
                <p14:cNvContentPartPr/>
                <p14:nvPr/>
              </p14:nvContentPartPr>
              <p14:xfrm>
                <a:off x="9795064" y="4607017"/>
                <a:ext cx="244800" cy="15156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7496124F-ED5E-40B1-9226-2BEA1755044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786424" y="4598017"/>
                  <a:ext cx="262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5448EE1B-1B82-496C-B6F3-8A68FA7C6A3C}"/>
              </a:ext>
            </a:extLst>
          </p:cNvPr>
          <p:cNvGrpSpPr/>
          <p:nvPr/>
        </p:nvGrpSpPr>
        <p:grpSpPr>
          <a:xfrm>
            <a:off x="10186744" y="4195501"/>
            <a:ext cx="654480" cy="217080"/>
            <a:chOff x="10366744" y="4550137"/>
            <a:chExt cx="6544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D5F4C94B-7AE0-4B68-9685-70D659E67DF5}"/>
                    </a:ext>
                  </a:extLst>
                </p14:cNvPr>
                <p14:cNvContentPartPr/>
                <p14:nvPr/>
              </p14:nvContentPartPr>
              <p14:xfrm>
                <a:off x="10366744" y="4623937"/>
                <a:ext cx="257400" cy="1432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D5F4C94B-7AE0-4B68-9685-70D659E67DF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57744" y="4614937"/>
                  <a:ext cx="275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D9BD7ED3-3F7B-4790-9FA5-30F449554FC3}"/>
                    </a:ext>
                  </a:extLst>
                </p14:cNvPr>
                <p14:cNvContentPartPr/>
                <p14:nvPr/>
              </p14:nvContentPartPr>
              <p14:xfrm>
                <a:off x="10656184" y="4578217"/>
                <a:ext cx="61560" cy="13608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D9BD7ED3-3F7B-4790-9FA5-30F449554FC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47544" y="4569577"/>
                  <a:ext cx="79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4AF4FDDA-B79D-4FFB-9950-89B1F367C0FC}"/>
                    </a:ext>
                  </a:extLst>
                </p14:cNvPr>
                <p14:cNvContentPartPr/>
                <p14:nvPr/>
              </p14:nvContentPartPr>
              <p14:xfrm>
                <a:off x="10596424" y="4559137"/>
                <a:ext cx="201600" cy="504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4AF4FDDA-B79D-4FFB-9950-89B1F367C0F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587784" y="4550497"/>
                  <a:ext cx="219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6B31B645-AD74-4F98-9FDB-60D2D20125DF}"/>
                    </a:ext>
                  </a:extLst>
                </p14:cNvPr>
                <p14:cNvContentPartPr/>
                <p14:nvPr/>
              </p14:nvContentPartPr>
              <p14:xfrm>
                <a:off x="10632784" y="4646617"/>
                <a:ext cx="195120" cy="3420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6B31B645-AD74-4F98-9FDB-60D2D20125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23784" y="4637617"/>
                  <a:ext cx="212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5149B2A1-AA58-4582-B67D-12B76DDBE209}"/>
                    </a:ext>
                  </a:extLst>
                </p14:cNvPr>
                <p14:cNvContentPartPr/>
                <p14:nvPr/>
              </p14:nvContentPartPr>
              <p14:xfrm>
                <a:off x="10921144" y="4582177"/>
                <a:ext cx="38520" cy="1404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5149B2A1-AA58-4582-B67D-12B76DDBE2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12144" y="4573177"/>
                  <a:ext cx="56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4AD52AF0-087D-455F-9AD9-0450D46EF60E}"/>
                    </a:ext>
                  </a:extLst>
                </p14:cNvPr>
                <p14:cNvContentPartPr/>
                <p14:nvPr/>
              </p14:nvContentPartPr>
              <p14:xfrm>
                <a:off x="10807744" y="4550137"/>
                <a:ext cx="213480" cy="5112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4AD52AF0-087D-455F-9AD9-0450D46EF6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799104" y="4541497"/>
                  <a:ext cx="231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C4D38863-CF3B-41BB-AB15-77C88AB2DC7F}"/>
                    </a:ext>
                  </a:extLst>
                </p14:cNvPr>
                <p14:cNvContentPartPr/>
                <p14:nvPr/>
              </p14:nvContentPartPr>
              <p14:xfrm>
                <a:off x="10884424" y="4643737"/>
                <a:ext cx="117360" cy="360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C4D38863-CF3B-41BB-AB15-77C88AB2DC7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875424" y="4634737"/>
                  <a:ext cx="1350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4B53F109-6539-4BA6-B664-C2DB52FA7021}"/>
              </a:ext>
            </a:extLst>
          </p:cNvPr>
          <p:cNvGrpSpPr/>
          <p:nvPr/>
        </p:nvGrpSpPr>
        <p:grpSpPr>
          <a:xfrm>
            <a:off x="8380984" y="3226741"/>
            <a:ext cx="3263040" cy="705960"/>
            <a:chOff x="8560984" y="3581377"/>
            <a:chExt cx="3263040" cy="70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DB9C37BC-805B-4F69-8F33-8DE12BB87F97}"/>
                    </a:ext>
                  </a:extLst>
                </p14:cNvPr>
                <p14:cNvContentPartPr/>
                <p14:nvPr/>
              </p14:nvContentPartPr>
              <p14:xfrm>
                <a:off x="8560984" y="3664537"/>
                <a:ext cx="3263040" cy="62280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DB9C37BC-805B-4F69-8F33-8DE12BB87F9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551984" y="3655897"/>
                  <a:ext cx="32806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44937FED-0BB6-4EE4-930D-FEC0BAD4D003}"/>
                    </a:ext>
                  </a:extLst>
                </p14:cNvPr>
                <p14:cNvContentPartPr/>
                <p14:nvPr/>
              </p14:nvContentPartPr>
              <p14:xfrm>
                <a:off x="8637304" y="3581377"/>
                <a:ext cx="3182040" cy="5464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44937FED-0BB6-4EE4-930D-FEC0BAD4D00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28664" y="3572377"/>
                  <a:ext cx="3199680" cy="56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4" name="Entrada de lápiz 163">
                <a:extLst>
                  <a:ext uri="{FF2B5EF4-FFF2-40B4-BE49-F238E27FC236}">
                    <a16:creationId xmlns:a16="http://schemas.microsoft.com/office/drawing/2014/main" id="{8D4BA675-FCA3-4DF3-8D61-00B057B11FC7}"/>
                  </a:ext>
                </a:extLst>
              </p14:cNvPr>
              <p14:cNvContentPartPr/>
              <p14:nvPr/>
            </p14:nvContentPartPr>
            <p14:xfrm>
              <a:off x="1037704" y="1067137"/>
              <a:ext cx="159840" cy="214920"/>
            </p14:xfrm>
          </p:contentPart>
        </mc:Choice>
        <mc:Fallback xmlns="">
          <p:pic>
            <p:nvPicPr>
              <p:cNvPr id="164" name="Entrada de lápiz 163">
                <a:extLst>
                  <a:ext uri="{FF2B5EF4-FFF2-40B4-BE49-F238E27FC236}">
                    <a16:creationId xmlns:a16="http://schemas.microsoft.com/office/drawing/2014/main" id="{8D4BA675-FCA3-4DF3-8D61-00B057B11FC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28704" y="1058497"/>
                <a:ext cx="177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F5DC74E3-CA28-4DFF-B74E-1A6034D327CE}"/>
                  </a:ext>
                </a:extLst>
              </p14:cNvPr>
              <p14:cNvContentPartPr/>
              <p14:nvPr/>
            </p14:nvContentPartPr>
            <p14:xfrm>
              <a:off x="903424" y="794257"/>
              <a:ext cx="183600" cy="167040"/>
            </p14:xfrm>
          </p:contentPart>
        </mc:Choice>
        <mc:Fallback xmlns=""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F5DC74E3-CA28-4DFF-B74E-1A6034D327C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94784" y="785617"/>
                <a:ext cx="2012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6" name="Entrada de lápiz 165">
                <a:extLst>
                  <a:ext uri="{FF2B5EF4-FFF2-40B4-BE49-F238E27FC236}">
                    <a16:creationId xmlns:a16="http://schemas.microsoft.com/office/drawing/2014/main" id="{72999B1D-D9A6-481C-89CD-4069F3783444}"/>
                  </a:ext>
                </a:extLst>
              </p14:cNvPr>
              <p14:cNvContentPartPr/>
              <p14:nvPr/>
            </p14:nvContentPartPr>
            <p14:xfrm>
              <a:off x="641936" y="4623510"/>
              <a:ext cx="255600" cy="260640"/>
            </p14:xfrm>
          </p:contentPart>
        </mc:Choice>
        <mc:Fallback xmlns="">
          <p:pic>
            <p:nvPicPr>
              <p:cNvPr id="166" name="Entrada de lápiz 165">
                <a:extLst>
                  <a:ext uri="{FF2B5EF4-FFF2-40B4-BE49-F238E27FC236}">
                    <a16:creationId xmlns:a16="http://schemas.microsoft.com/office/drawing/2014/main" id="{72999B1D-D9A6-481C-89CD-4069F3783444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33296" y="4614870"/>
                <a:ext cx="27324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upo 179">
            <a:extLst>
              <a:ext uri="{FF2B5EF4-FFF2-40B4-BE49-F238E27FC236}">
                <a16:creationId xmlns:a16="http://schemas.microsoft.com/office/drawing/2014/main" id="{EE663C12-B360-471B-8C25-A9C245065304}"/>
              </a:ext>
            </a:extLst>
          </p:cNvPr>
          <p:cNvGrpSpPr/>
          <p:nvPr/>
        </p:nvGrpSpPr>
        <p:grpSpPr>
          <a:xfrm>
            <a:off x="1190216" y="4662030"/>
            <a:ext cx="135360" cy="175320"/>
            <a:chOff x="1367104" y="5349697"/>
            <a:chExt cx="13536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85DA14CD-F2D2-47D7-B580-B76C1774E097}"/>
                    </a:ext>
                  </a:extLst>
                </p14:cNvPr>
                <p14:cNvContentPartPr/>
                <p14:nvPr/>
              </p14:nvContentPartPr>
              <p14:xfrm>
                <a:off x="1427584" y="5349697"/>
                <a:ext cx="33840" cy="17532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85DA14CD-F2D2-47D7-B580-B76C1774E09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18944" y="5340697"/>
                  <a:ext cx="51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3B25D2E3-3AEC-45DF-A6E3-CA892A9EDB2E}"/>
                    </a:ext>
                  </a:extLst>
                </p14:cNvPr>
                <p14:cNvContentPartPr/>
                <p14:nvPr/>
              </p14:nvContentPartPr>
              <p14:xfrm>
                <a:off x="1367104" y="5480017"/>
                <a:ext cx="135360" cy="1368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3B25D2E3-3AEC-45DF-A6E3-CA892A9EDB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58464" y="5471017"/>
                  <a:ext cx="1530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D5D9B828-87F6-47FE-8F1C-F59FE1E1AF70}"/>
              </a:ext>
            </a:extLst>
          </p:cNvPr>
          <p:cNvGrpSpPr/>
          <p:nvPr/>
        </p:nvGrpSpPr>
        <p:grpSpPr>
          <a:xfrm>
            <a:off x="1668296" y="4553310"/>
            <a:ext cx="805320" cy="389160"/>
            <a:chOff x="1845184" y="5240977"/>
            <a:chExt cx="80532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C1870F5F-E323-4FCA-9D2F-9045FD3F4D05}"/>
                    </a:ext>
                  </a:extLst>
                </p14:cNvPr>
                <p14:cNvContentPartPr/>
                <p14:nvPr/>
              </p14:nvContentPartPr>
              <p14:xfrm>
                <a:off x="1845184" y="5240977"/>
                <a:ext cx="210960" cy="2890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C1870F5F-E323-4FCA-9D2F-9045FD3F4D0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836184" y="5231977"/>
                  <a:ext cx="228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86449BA6-3D24-4FE1-902F-CD025568C6F4}"/>
                    </a:ext>
                  </a:extLst>
                </p14:cNvPr>
                <p14:cNvContentPartPr/>
                <p14:nvPr/>
              </p14:nvContentPartPr>
              <p14:xfrm>
                <a:off x="2266024" y="5457697"/>
                <a:ext cx="34200" cy="1166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86449BA6-3D24-4FE1-902F-CD025568C6F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57024" y="5449057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C2BFA48C-F451-4918-B48D-7DCF7C5C212C}"/>
                    </a:ext>
                  </a:extLst>
                </p14:cNvPr>
                <p14:cNvContentPartPr/>
                <p14:nvPr/>
              </p14:nvContentPartPr>
              <p14:xfrm>
                <a:off x="2219584" y="5429977"/>
                <a:ext cx="236880" cy="1494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C2BFA48C-F451-4918-B48D-7DCF7C5C212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210944" y="5420977"/>
                  <a:ext cx="254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219277A3-4794-4EF8-A9AB-0A53D6D97D69}"/>
                    </a:ext>
                  </a:extLst>
                </p14:cNvPr>
                <p14:cNvContentPartPr/>
                <p14:nvPr/>
              </p14:nvContentPartPr>
              <p14:xfrm>
                <a:off x="2599744" y="5522497"/>
                <a:ext cx="50760" cy="10764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219277A3-4794-4EF8-A9AB-0A53D6D97D6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91104" y="5513857"/>
                  <a:ext cx="684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0B45A0C0-EA31-4434-8989-940A99AE6132}"/>
              </a:ext>
            </a:extLst>
          </p:cNvPr>
          <p:cNvGrpSpPr/>
          <p:nvPr/>
        </p:nvGrpSpPr>
        <p:grpSpPr>
          <a:xfrm>
            <a:off x="2800496" y="4739430"/>
            <a:ext cx="200880" cy="117360"/>
            <a:chOff x="2977384" y="5427097"/>
            <a:chExt cx="20088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CA740252-BEE7-4DA2-9E98-F7EBF20885ED}"/>
                    </a:ext>
                  </a:extLst>
                </p14:cNvPr>
                <p14:cNvContentPartPr/>
                <p14:nvPr/>
              </p14:nvContentPartPr>
              <p14:xfrm>
                <a:off x="2977384" y="5427097"/>
                <a:ext cx="200880" cy="1656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CA740252-BEE7-4DA2-9E98-F7EBF20885E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68384" y="5418457"/>
                  <a:ext cx="218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0DD9B6CE-AE73-4C53-ADE3-8CB504BB7AEC}"/>
                    </a:ext>
                  </a:extLst>
                </p14:cNvPr>
                <p14:cNvContentPartPr/>
                <p14:nvPr/>
              </p14:nvContentPartPr>
              <p14:xfrm>
                <a:off x="3018784" y="5524657"/>
                <a:ext cx="134280" cy="1980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0DD9B6CE-AE73-4C53-ADE3-8CB504BB7AE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09784" y="5516017"/>
                  <a:ext cx="1519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B00ABC3C-D447-4D3D-ACEB-664DD5652F8A}"/>
              </a:ext>
            </a:extLst>
          </p:cNvPr>
          <p:cNvGrpSpPr/>
          <p:nvPr/>
        </p:nvGrpSpPr>
        <p:grpSpPr>
          <a:xfrm>
            <a:off x="3326096" y="4507590"/>
            <a:ext cx="528480" cy="360000"/>
            <a:chOff x="3502984" y="5195257"/>
            <a:chExt cx="5284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FA2671D3-B380-4132-B995-A2E3A7E847B5}"/>
                    </a:ext>
                  </a:extLst>
                </p14:cNvPr>
                <p14:cNvContentPartPr/>
                <p14:nvPr/>
              </p14:nvContentPartPr>
              <p14:xfrm>
                <a:off x="3502984" y="5195257"/>
                <a:ext cx="237600" cy="29556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FA2671D3-B380-4132-B995-A2E3A7E847B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493984" y="5186617"/>
                  <a:ext cx="255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8E8E6C06-7A48-44FB-B41A-599B88747094}"/>
                    </a:ext>
                  </a:extLst>
                </p14:cNvPr>
                <p14:cNvContentPartPr/>
                <p14:nvPr/>
              </p14:nvContentPartPr>
              <p14:xfrm>
                <a:off x="3873064" y="5440777"/>
                <a:ext cx="158400" cy="1144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8E8E6C06-7A48-44FB-B41A-599B887470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64064" y="5432137"/>
                  <a:ext cx="1760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4E542A57-5ADC-4849-86D5-4844297BB861}"/>
              </a:ext>
            </a:extLst>
          </p:cNvPr>
          <p:cNvGrpSpPr/>
          <p:nvPr/>
        </p:nvGrpSpPr>
        <p:grpSpPr>
          <a:xfrm>
            <a:off x="472864" y="5743760"/>
            <a:ext cx="1079280" cy="385920"/>
            <a:chOff x="4948384" y="5208577"/>
            <a:chExt cx="10792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27891D74-C58A-45A5-9840-135CF53387AA}"/>
                    </a:ext>
                  </a:extLst>
                </p14:cNvPr>
                <p14:cNvContentPartPr/>
                <p14:nvPr/>
              </p14:nvContentPartPr>
              <p14:xfrm>
                <a:off x="4948384" y="5208577"/>
                <a:ext cx="313200" cy="27000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27891D74-C58A-45A5-9840-135CF53387A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939384" y="5199577"/>
                  <a:ext cx="330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67AE975A-43B7-4A18-BF27-42DF54D43412}"/>
                    </a:ext>
                  </a:extLst>
                </p14:cNvPr>
                <p14:cNvContentPartPr/>
                <p14:nvPr/>
              </p14:nvContentPartPr>
              <p14:xfrm>
                <a:off x="5388664" y="5403697"/>
                <a:ext cx="34920" cy="918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67AE975A-43B7-4A18-BF27-42DF54D4341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80024" y="5395057"/>
                  <a:ext cx="52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6B98F6FD-1746-46E1-AB85-DC68CFB706FD}"/>
                    </a:ext>
                  </a:extLst>
                </p14:cNvPr>
                <p14:cNvContentPartPr/>
                <p14:nvPr/>
              </p14:nvContentPartPr>
              <p14:xfrm>
                <a:off x="5254024" y="5367337"/>
                <a:ext cx="313560" cy="15516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6B98F6FD-1746-46E1-AB85-DC68CFB706F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245384" y="5358337"/>
                  <a:ext cx="331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15370144-9681-4321-A593-55780D959AB0}"/>
                    </a:ext>
                  </a:extLst>
                </p14:cNvPr>
                <p14:cNvContentPartPr/>
                <p14:nvPr/>
              </p14:nvContentPartPr>
              <p14:xfrm>
                <a:off x="5668384" y="5480377"/>
                <a:ext cx="73440" cy="1141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15370144-9681-4321-A593-55780D959AB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59384" y="5471377"/>
                  <a:ext cx="91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646BFBF4-6550-453D-BD1B-7B9802D67F68}"/>
                    </a:ext>
                  </a:extLst>
                </p14:cNvPr>
                <p14:cNvContentPartPr/>
                <p14:nvPr/>
              </p14:nvContentPartPr>
              <p14:xfrm>
                <a:off x="5842264" y="5375617"/>
                <a:ext cx="185400" cy="5256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646BFBF4-6550-453D-BD1B-7B9802D67F6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33624" y="5366617"/>
                  <a:ext cx="203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01464F17-1632-483B-B825-4664CB046051}"/>
                    </a:ext>
                  </a:extLst>
                </p14:cNvPr>
                <p14:cNvContentPartPr/>
                <p14:nvPr/>
              </p14:nvContentPartPr>
              <p14:xfrm>
                <a:off x="5866024" y="5503417"/>
                <a:ext cx="100440" cy="972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01464F17-1632-483B-B825-4664CB04605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57384" y="5494777"/>
                  <a:ext cx="11808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C2B3A65E-696F-4E0C-81B7-0D6538E0B3E7}"/>
              </a:ext>
            </a:extLst>
          </p:cNvPr>
          <p:cNvGrpSpPr/>
          <p:nvPr/>
        </p:nvGrpSpPr>
        <p:grpSpPr>
          <a:xfrm>
            <a:off x="3125704" y="5800640"/>
            <a:ext cx="649440" cy="234720"/>
            <a:chOff x="7601224" y="5265457"/>
            <a:chExt cx="6494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8D535907-EEB1-4C07-8001-C7C286DEF88A}"/>
                    </a:ext>
                  </a:extLst>
                </p14:cNvPr>
                <p14:cNvContentPartPr/>
                <p14:nvPr/>
              </p14:nvContentPartPr>
              <p14:xfrm>
                <a:off x="7601224" y="5302177"/>
                <a:ext cx="237600" cy="19800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8D535907-EEB1-4C07-8001-C7C286DEF88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92224" y="5293177"/>
                  <a:ext cx="255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A7A97C6A-413B-4910-8683-C5B732CE9B27}"/>
                    </a:ext>
                  </a:extLst>
                </p14:cNvPr>
                <p14:cNvContentPartPr/>
                <p14:nvPr/>
              </p14:nvContentPartPr>
              <p14:xfrm>
                <a:off x="7981024" y="5265457"/>
                <a:ext cx="269640" cy="1900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A7A97C6A-413B-4910-8683-C5B732CE9B2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972024" y="5256817"/>
                  <a:ext cx="287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CEAA635E-5452-4707-9D95-72EC6BAF6997}"/>
                    </a:ext>
                  </a:extLst>
                </p14:cNvPr>
                <p14:cNvContentPartPr/>
                <p14:nvPr/>
              </p14:nvContentPartPr>
              <p14:xfrm>
                <a:off x="7995064" y="5305777"/>
                <a:ext cx="226440" cy="1411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CEAA635E-5452-4707-9D95-72EC6BAF699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986064" y="5297137"/>
                  <a:ext cx="2440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26C9CD6E-E35D-4A46-9EDD-E293574074B4}"/>
              </a:ext>
            </a:extLst>
          </p:cNvPr>
          <p:cNvGrpSpPr/>
          <p:nvPr/>
        </p:nvGrpSpPr>
        <p:grpSpPr>
          <a:xfrm>
            <a:off x="3158824" y="5382320"/>
            <a:ext cx="109800" cy="291600"/>
            <a:chOff x="7634344" y="4847137"/>
            <a:chExt cx="1098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31B83D77-47F6-448B-B716-E68CAA066A06}"/>
                    </a:ext>
                  </a:extLst>
                </p14:cNvPr>
                <p14:cNvContentPartPr/>
                <p14:nvPr/>
              </p14:nvContentPartPr>
              <p14:xfrm>
                <a:off x="7659904" y="5057017"/>
                <a:ext cx="84240" cy="8172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31B83D77-47F6-448B-B716-E68CAA066A0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51264" y="5048017"/>
                  <a:ext cx="101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8905DD4B-0BCE-4386-8E6C-F932C6D4B91B}"/>
                    </a:ext>
                  </a:extLst>
                </p14:cNvPr>
                <p14:cNvContentPartPr/>
                <p14:nvPr/>
              </p14:nvContentPartPr>
              <p14:xfrm>
                <a:off x="7634344" y="4847137"/>
                <a:ext cx="48240" cy="2620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8905DD4B-0BCE-4386-8E6C-F932C6D4B91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25344" y="4838137"/>
                  <a:ext cx="6588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76A4CAAC-6C16-453A-B868-A7774E71D4AA}"/>
              </a:ext>
            </a:extLst>
          </p:cNvPr>
          <p:cNvGrpSpPr/>
          <p:nvPr/>
        </p:nvGrpSpPr>
        <p:grpSpPr>
          <a:xfrm>
            <a:off x="2611624" y="5117720"/>
            <a:ext cx="362520" cy="164880"/>
            <a:chOff x="7087144" y="4582537"/>
            <a:chExt cx="36252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5A5A29EB-AAB8-4A95-B2A0-CFC406471E7F}"/>
                    </a:ext>
                  </a:extLst>
                </p14:cNvPr>
                <p14:cNvContentPartPr/>
                <p14:nvPr/>
              </p14:nvContentPartPr>
              <p14:xfrm>
                <a:off x="7172824" y="4582537"/>
                <a:ext cx="33840" cy="16092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5A5A29EB-AAB8-4A95-B2A0-CFC406471E7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64184" y="4573537"/>
                  <a:ext cx="51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1730F2E2-D383-41C8-855D-0179B7E39EB6}"/>
                    </a:ext>
                  </a:extLst>
                </p14:cNvPr>
                <p14:cNvContentPartPr/>
                <p14:nvPr/>
              </p14:nvContentPartPr>
              <p14:xfrm>
                <a:off x="7087144" y="4591897"/>
                <a:ext cx="221400" cy="15552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1730F2E2-D383-41C8-855D-0179B7E39EB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078504" y="4583257"/>
                  <a:ext cx="239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8CEB4883-D87E-4DFB-9D82-ED0005458F2B}"/>
                    </a:ext>
                  </a:extLst>
                </p14:cNvPr>
                <p14:cNvContentPartPr/>
                <p14:nvPr/>
              </p14:nvContentPartPr>
              <p14:xfrm>
                <a:off x="7400344" y="4622497"/>
                <a:ext cx="49320" cy="11952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8CEB4883-D87E-4DFB-9D82-ED0005458F2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91704" y="4613857"/>
                  <a:ext cx="669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AA9A798E-8F6A-46EC-8F5A-0682534C528A}"/>
              </a:ext>
            </a:extLst>
          </p:cNvPr>
          <p:cNvGrpSpPr/>
          <p:nvPr/>
        </p:nvGrpSpPr>
        <p:grpSpPr>
          <a:xfrm>
            <a:off x="3255664" y="5083160"/>
            <a:ext cx="439560" cy="215280"/>
            <a:chOff x="7731184" y="4547977"/>
            <a:chExt cx="4395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576A41F7-3234-45EE-A2F8-BA1727924A1F}"/>
                    </a:ext>
                  </a:extLst>
                </p14:cNvPr>
                <p14:cNvContentPartPr/>
                <p14:nvPr/>
              </p14:nvContentPartPr>
              <p14:xfrm>
                <a:off x="7731184" y="4643737"/>
                <a:ext cx="158040" cy="1195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576A41F7-3234-45EE-A2F8-BA1727924A1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22544" y="4634737"/>
                  <a:ext cx="175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7711FC0B-79D6-4324-B2F0-C229A447A735}"/>
                    </a:ext>
                  </a:extLst>
                </p14:cNvPr>
                <p14:cNvContentPartPr/>
                <p14:nvPr/>
              </p14:nvContentPartPr>
              <p14:xfrm>
                <a:off x="7927024" y="4547977"/>
                <a:ext cx="243720" cy="1969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7711FC0B-79D6-4324-B2F0-C229A447A73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18384" y="4538977"/>
                  <a:ext cx="2613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069041B9-6935-4ABC-B2C1-F324549954E4}"/>
              </a:ext>
            </a:extLst>
          </p:cNvPr>
          <p:cNvGrpSpPr/>
          <p:nvPr/>
        </p:nvGrpSpPr>
        <p:grpSpPr>
          <a:xfrm>
            <a:off x="4214704" y="5810720"/>
            <a:ext cx="382680" cy="270000"/>
            <a:chOff x="8690224" y="5275537"/>
            <a:chExt cx="3826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AF3D1D51-805E-4A1F-B88C-BB02912132C3}"/>
                    </a:ext>
                  </a:extLst>
                </p14:cNvPr>
                <p14:cNvContentPartPr/>
                <p14:nvPr/>
              </p14:nvContentPartPr>
              <p14:xfrm>
                <a:off x="8690224" y="5369137"/>
                <a:ext cx="184680" cy="3240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AF3D1D51-805E-4A1F-B88C-BB02912132C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81224" y="5360497"/>
                  <a:ext cx="202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2813BEC0-CB38-4D00-AFA5-EE0F28509C9B}"/>
                    </a:ext>
                  </a:extLst>
                </p14:cNvPr>
                <p14:cNvContentPartPr/>
                <p14:nvPr/>
              </p14:nvContentPartPr>
              <p14:xfrm>
                <a:off x="8706064" y="5455537"/>
                <a:ext cx="145440" cy="1620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2813BEC0-CB38-4D00-AFA5-EE0F28509C9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697064" y="5446897"/>
                  <a:ext cx="163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52D8591B-2FA4-44D4-8D83-4015922C3A6D}"/>
                    </a:ext>
                  </a:extLst>
                </p14:cNvPr>
                <p14:cNvContentPartPr/>
                <p14:nvPr/>
              </p14:nvContentPartPr>
              <p14:xfrm>
                <a:off x="8830624" y="5275537"/>
                <a:ext cx="242280" cy="27000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52D8591B-2FA4-44D4-8D83-4015922C3A6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821984" y="5266537"/>
                  <a:ext cx="2599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5743267C-8E00-47FE-BAF5-5A0A7C00D771}"/>
              </a:ext>
            </a:extLst>
          </p:cNvPr>
          <p:cNvGrpSpPr/>
          <p:nvPr/>
        </p:nvGrpSpPr>
        <p:grpSpPr>
          <a:xfrm>
            <a:off x="279904" y="4941817"/>
            <a:ext cx="391320" cy="725400"/>
            <a:chOff x="279904" y="4941817"/>
            <a:chExt cx="39132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B4381DF6-6702-411D-AD32-473A57BDA86A}"/>
                    </a:ext>
                  </a:extLst>
                </p14:cNvPr>
                <p14:cNvContentPartPr/>
                <p14:nvPr/>
              </p14:nvContentPartPr>
              <p14:xfrm>
                <a:off x="364504" y="4941817"/>
                <a:ext cx="181440" cy="54828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B4381DF6-6702-411D-AD32-473A57BDA86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55504" y="4932817"/>
                  <a:ext cx="1990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6047309F-8C78-4773-9512-AD64DCF4BB80}"/>
                    </a:ext>
                  </a:extLst>
                </p14:cNvPr>
                <p14:cNvContentPartPr/>
                <p14:nvPr/>
              </p14:nvContentPartPr>
              <p14:xfrm>
                <a:off x="279904" y="5401177"/>
                <a:ext cx="391320" cy="26604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6047309F-8C78-4773-9512-AD64DCF4BB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0904" y="5392177"/>
                  <a:ext cx="40896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3942DBA2-3BE9-4730-96CB-C7FBC139DE6E}"/>
              </a:ext>
            </a:extLst>
          </p:cNvPr>
          <p:cNvGrpSpPr/>
          <p:nvPr/>
        </p:nvGrpSpPr>
        <p:grpSpPr>
          <a:xfrm>
            <a:off x="7631284" y="5550388"/>
            <a:ext cx="841680" cy="173880"/>
            <a:chOff x="5807704" y="5427817"/>
            <a:chExt cx="8416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9A5C82AD-B0AA-4046-8CF5-62F7EAC9C2F3}"/>
                    </a:ext>
                  </a:extLst>
                </p14:cNvPr>
                <p14:cNvContentPartPr/>
                <p14:nvPr/>
              </p14:nvContentPartPr>
              <p14:xfrm>
                <a:off x="5807704" y="5427817"/>
                <a:ext cx="196560" cy="17172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9A5C82AD-B0AA-4046-8CF5-62F7EAC9C2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99064" y="5419177"/>
                  <a:ext cx="214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203AA9D2-5AFE-407A-8E77-0A217752E7E0}"/>
                    </a:ext>
                  </a:extLst>
                </p14:cNvPr>
                <p14:cNvContentPartPr/>
                <p14:nvPr/>
              </p14:nvContentPartPr>
              <p14:xfrm>
                <a:off x="5896984" y="5540137"/>
                <a:ext cx="151200" cy="4968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203AA9D2-5AFE-407A-8E77-0A217752E7E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888344" y="5531137"/>
                  <a:ext cx="168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087776DD-6421-4DF0-A16B-B006C7B90E51}"/>
                    </a:ext>
                  </a:extLst>
                </p14:cNvPr>
                <p14:cNvContentPartPr/>
                <p14:nvPr/>
              </p14:nvContentPartPr>
              <p14:xfrm>
                <a:off x="6205864" y="5431057"/>
                <a:ext cx="142920" cy="15948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087776DD-6421-4DF0-A16B-B006C7B90E5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197224" y="5422417"/>
                  <a:ext cx="160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F0124F21-C6E9-4895-84E8-551AD02EFB8D}"/>
                    </a:ext>
                  </a:extLst>
                </p14:cNvPr>
                <p14:cNvContentPartPr/>
                <p14:nvPr/>
              </p14:nvContentPartPr>
              <p14:xfrm>
                <a:off x="6498904" y="5447977"/>
                <a:ext cx="150480" cy="15372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F0124F21-C6E9-4895-84E8-551AD02EFB8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89904" y="5439337"/>
                  <a:ext cx="1681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0FF1DA98-1349-46E7-BF34-895602EFA3E7}"/>
              </a:ext>
            </a:extLst>
          </p:cNvPr>
          <p:cNvGrpSpPr/>
          <p:nvPr/>
        </p:nvGrpSpPr>
        <p:grpSpPr>
          <a:xfrm>
            <a:off x="7166884" y="4817788"/>
            <a:ext cx="1957680" cy="527040"/>
            <a:chOff x="5343304" y="4695217"/>
            <a:chExt cx="195768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83F2B824-3031-4AB4-B4F6-176EDE27F3DA}"/>
                    </a:ext>
                  </a:extLst>
                </p14:cNvPr>
                <p14:cNvContentPartPr/>
                <p14:nvPr/>
              </p14:nvContentPartPr>
              <p14:xfrm>
                <a:off x="5343304" y="4708897"/>
                <a:ext cx="205560" cy="32076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83F2B824-3031-4AB4-B4F6-176EDE27F3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334664" y="4699897"/>
                  <a:ext cx="223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2FBBE20E-6D70-4EC4-94BD-AF7B3F651236}"/>
                    </a:ext>
                  </a:extLst>
                </p14:cNvPr>
                <p14:cNvContentPartPr/>
                <p14:nvPr/>
              </p14:nvContentPartPr>
              <p14:xfrm>
                <a:off x="5607904" y="4947937"/>
                <a:ext cx="69120" cy="9648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2FBBE20E-6D70-4EC4-94BD-AF7B3F65123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599264" y="4939297"/>
                  <a:ext cx="86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5204BC93-CD4A-4621-A970-15ACBF7B7599}"/>
                    </a:ext>
                  </a:extLst>
                </p14:cNvPr>
                <p14:cNvContentPartPr/>
                <p14:nvPr/>
              </p14:nvContentPartPr>
              <p14:xfrm>
                <a:off x="5594224" y="4817977"/>
                <a:ext cx="62280" cy="7848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5204BC93-CD4A-4621-A970-15ACBF7B759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585584" y="4808977"/>
                  <a:ext cx="79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B8D0F419-BF58-4F68-A868-B1CAD88EA70C}"/>
                    </a:ext>
                  </a:extLst>
                </p14:cNvPr>
                <p14:cNvContentPartPr/>
                <p14:nvPr/>
              </p14:nvContentPartPr>
              <p14:xfrm>
                <a:off x="5855584" y="4928857"/>
                <a:ext cx="145440" cy="2880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B8D0F419-BF58-4F68-A868-B1CAD88EA70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846944" y="4919857"/>
                  <a:ext cx="163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C5B95601-269B-4CBB-8468-2740535515A4}"/>
                    </a:ext>
                  </a:extLst>
                </p14:cNvPr>
                <p14:cNvContentPartPr/>
                <p14:nvPr/>
              </p14:nvContentPartPr>
              <p14:xfrm>
                <a:off x="6249784" y="4760377"/>
                <a:ext cx="147960" cy="23328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C5B95601-269B-4CBB-8468-2740535515A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41144" y="4751377"/>
                  <a:ext cx="165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4149B234-541D-486F-9D09-71D293D0E914}"/>
                    </a:ext>
                  </a:extLst>
                </p14:cNvPr>
                <p14:cNvContentPartPr/>
                <p14:nvPr/>
              </p14:nvContentPartPr>
              <p14:xfrm>
                <a:off x="6534904" y="4904017"/>
                <a:ext cx="163440" cy="1908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4149B234-541D-486F-9D09-71D293D0E9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25904" y="4895377"/>
                  <a:ext cx="181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A28D520C-5255-448E-8BCF-12D7EFF07E96}"/>
                    </a:ext>
                  </a:extLst>
                </p14:cNvPr>
                <p14:cNvContentPartPr/>
                <p14:nvPr/>
              </p14:nvContentPartPr>
              <p14:xfrm>
                <a:off x="6846304" y="4771897"/>
                <a:ext cx="24480" cy="16452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A28D520C-5255-448E-8BCF-12D7EFF07E9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837304" y="4762897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B745E115-0B3A-4C0B-8EB5-DFA9FE508B88}"/>
                    </a:ext>
                  </a:extLst>
                </p14:cNvPr>
                <p14:cNvContentPartPr/>
                <p14:nvPr/>
              </p14:nvContentPartPr>
              <p14:xfrm>
                <a:off x="7055464" y="4695217"/>
                <a:ext cx="175320" cy="31896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B745E115-0B3A-4C0B-8EB5-DFA9FE508B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046464" y="4686577"/>
                  <a:ext cx="192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16BBAE86-4799-4AE2-AACB-BF7284145BC9}"/>
                    </a:ext>
                  </a:extLst>
                </p14:cNvPr>
                <p14:cNvContentPartPr/>
                <p14:nvPr/>
              </p14:nvContentPartPr>
              <p14:xfrm>
                <a:off x="5358064" y="5185537"/>
                <a:ext cx="1942920" cy="3672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16BBAE86-4799-4AE2-AACB-BF7284145BC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49064" y="5176897"/>
                  <a:ext cx="19605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577DB866-0DA6-49D1-B31F-3809663A58E3}"/>
              </a:ext>
            </a:extLst>
          </p:cNvPr>
          <p:cNvGrpSpPr/>
          <p:nvPr/>
        </p:nvGrpSpPr>
        <p:grpSpPr>
          <a:xfrm>
            <a:off x="9484564" y="5105788"/>
            <a:ext cx="836280" cy="253440"/>
            <a:chOff x="9982624" y="4915897"/>
            <a:chExt cx="83628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8743D4C4-2089-475B-80FA-69C5A7F7630A}"/>
                    </a:ext>
                  </a:extLst>
                </p14:cNvPr>
                <p14:cNvContentPartPr/>
                <p14:nvPr/>
              </p14:nvContentPartPr>
              <p14:xfrm>
                <a:off x="9982624" y="4928857"/>
                <a:ext cx="311040" cy="24048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8743D4C4-2089-475B-80FA-69C5A7F7630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973624" y="4919857"/>
                  <a:ext cx="328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5DBD7789-95FA-42ED-85CA-DADD2447599A}"/>
                    </a:ext>
                  </a:extLst>
                </p14:cNvPr>
                <p14:cNvContentPartPr/>
                <p14:nvPr/>
              </p14:nvContentPartPr>
              <p14:xfrm>
                <a:off x="10524784" y="4915897"/>
                <a:ext cx="294120" cy="23148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5DBD7789-95FA-42ED-85CA-DADD2447599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516144" y="4906897"/>
                  <a:ext cx="311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70819309-8E1F-44DD-A0D7-FA67B234913E}"/>
                    </a:ext>
                  </a:extLst>
                </p14:cNvPr>
                <p14:cNvContentPartPr/>
                <p14:nvPr/>
              </p14:nvContentPartPr>
              <p14:xfrm>
                <a:off x="10610824" y="4941817"/>
                <a:ext cx="171000" cy="16884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70819309-8E1F-44DD-A0D7-FA67B234913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601824" y="4933177"/>
                  <a:ext cx="1886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E209F1EE-CC18-48D4-88C7-BCB3862AEDE6}"/>
              </a:ext>
            </a:extLst>
          </p:cNvPr>
          <p:cNvGrpSpPr/>
          <p:nvPr/>
        </p:nvGrpSpPr>
        <p:grpSpPr>
          <a:xfrm>
            <a:off x="4362664" y="2246857"/>
            <a:ext cx="678240" cy="189000"/>
            <a:chOff x="4362664" y="2246857"/>
            <a:chExt cx="6782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B46B1BA3-EAE7-4EF9-925C-982E1D94902B}"/>
                    </a:ext>
                  </a:extLst>
                </p14:cNvPr>
                <p14:cNvContentPartPr/>
                <p14:nvPr/>
              </p14:nvContentPartPr>
              <p14:xfrm>
                <a:off x="4362664" y="2270617"/>
                <a:ext cx="172080" cy="16524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B46B1BA3-EAE7-4EF9-925C-982E1D94902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354024" y="2261617"/>
                  <a:ext cx="189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50" name="Entrada de lápiz 349">
                  <a:extLst>
                    <a:ext uri="{FF2B5EF4-FFF2-40B4-BE49-F238E27FC236}">
                      <a16:creationId xmlns:a16="http://schemas.microsoft.com/office/drawing/2014/main" id="{FD6F0E5C-3A02-4F3B-BF19-03E088BC23A6}"/>
                    </a:ext>
                  </a:extLst>
                </p14:cNvPr>
                <p14:cNvContentPartPr/>
                <p14:nvPr/>
              </p14:nvContentPartPr>
              <p14:xfrm>
                <a:off x="4530064" y="2279257"/>
                <a:ext cx="108360" cy="147600"/>
              </p14:xfrm>
            </p:contentPart>
          </mc:Choice>
          <mc:Fallback xmlns="">
            <p:pic>
              <p:nvPicPr>
                <p:cNvPr id="350" name="Entrada de lápiz 349">
                  <a:extLst>
                    <a:ext uri="{FF2B5EF4-FFF2-40B4-BE49-F238E27FC236}">
                      <a16:creationId xmlns:a16="http://schemas.microsoft.com/office/drawing/2014/main" id="{FD6F0E5C-3A02-4F3B-BF19-03E088BC23A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21064" y="2270257"/>
                  <a:ext cx="12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64C316DF-3E04-4604-B220-98C59C41899D}"/>
                    </a:ext>
                  </a:extLst>
                </p14:cNvPr>
                <p14:cNvContentPartPr/>
                <p14:nvPr/>
              </p14:nvContentPartPr>
              <p14:xfrm>
                <a:off x="4658584" y="2280337"/>
                <a:ext cx="135720" cy="14436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64C316DF-3E04-4604-B220-98C59C41899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649944" y="2271697"/>
                  <a:ext cx="153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52" name="Entrada de lápiz 351">
                  <a:extLst>
                    <a:ext uri="{FF2B5EF4-FFF2-40B4-BE49-F238E27FC236}">
                      <a16:creationId xmlns:a16="http://schemas.microsoft.com/office/drawing/2014/main" id="{59947699-C8C2-4F21-9217-89D66B162B6A}"/>
                    </a:ext>
                  </a:extLst>
                </p14:cNvPr>
                <p14:cNvContentPartPr/>
                <p14:nvPr/>
              </p14:nvContentPartPr>
              <p14:xfrm>
                <a:off x="4735264" y="2246857"/>
                <a:ext cx="305640" cy="167040"/>
              </p14:xfrm>
            </p:contentPart>
          </mc:Choice>
          <mc:Fallback xmlns="">
            <p:pic>
              <p:nvPicPr>
                <p:cNvPr id="352" name="Entrada de lápiz 351">
                  <a:extLst>
                    <a:ext uri="{FF2B5EF4-FFF2-40B4-BE49-F238E27FC236}">
                      <a16:creationId xmlns:a16="http://schemas.microsoft.com/office/drawing/2014/main" id="{59947699-C8C2-4F21-9217-89D66B162B6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726624" y="2237857"/>
                  <a:ext cx="32328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7DCE6C8C-F4E0-4DAD-A3E7-832B29086809}"/>
              </a:ext>
            </a:extLst>
          </p:cNvPr>
          <p:cNvGrpSpPr/>
          <p:nvPr/>
        </p:nvGrpSpPr>
        <p:grpSpPr>
          <a:xfrm>
            <a:off x="1173424" y="1373497"/>
            <a:ext cx="565200" cy="155160"/>
            <a:chOff x="1173424" y="1373497"/>
            <a:chExt cx="5652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54" name="Entrada de lápiz 353">
                  <a:extLst>
                    <a:ext uri="{FF2B5EF4-FFF2-40B4-BE49-F238E27FC236}">
                      <a16:creationId xmlns:a16="http://schemas.microsoft.com/office/drawing/2014/main" id="{485B9E0F-3BFE-4247-944D-EEFD4BAC8887}"/>
                    </a:ext>
                  </a:extLst>
                </p14:cNvPr>
                <p14:cNvContentPartPr/>
                <p14:nvPr/>
              </p14:nvContentPartPr>
              <p14:xfrm>
                <a:off x="1173424" y="1373497"/>
                <a:ext cx="113040" cy="135360"/>
              </p14:xfrm>
            </p:contentPart>
          </mc:Choice>
          <mc:Fallback xmlns="">
            <p:pic>
              <p:nvPicPr>
                <p:cNvPr id="354" name="Entrada de lápiz 353">
                  <a:extLst>
                    <a:ext uri="{FF2B5EF4-FFF2-40B4-BE49-F238E27FC236}">
                      <a16:creationId xmlns:a16="http://schemas.microsoft.com/office/drawing/2014/main" id="{485B9E0F-3BFE-4247-944D-EEFD4BAC888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64424" y="1364857"/>
                  <a:ext cx="130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A76DCA65-B9EA-4649-97A3-03F2A204FB7F}"/>
                    </a:ext>
                  </a:extLst>
                </p14:cNvPr>
                <p14:cNvContentPartPr/>
                <p14:nvPr/>
              </p14:nvContentPartPr>
              <p14:xfrm>
                <a:off x="1226344" y="1475377"/>
                <a:ext cx="54720" cy="1440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A76DCA65-B9EA-4649-97A3-03F2A204FB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217344" y="1466377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D137F02D-755B-445F-BABE-98A347E17848}"/>
                    </a:ext>
                  </a:extLst>
                </p14:cNvPr>
                <p14:cNvContentPartPr/>
                <p14:nvPr/>
              </p14:nvContentPartPr>
              <p14:xfrm>
                <a:off x="1331824" y="1399777"/>
                <a:ext cx="81360" cy="11844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D137F02D-755B-445F-BABE-98A347E1784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322824" y="1390777"/>
                  <a:ext cx="99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E229C003-00C6-48F1-9A1E-FB1FCF7783A6}"/>
                    </a:ext>
                  </a:extLst>
                </p14:cNvPr>
                <p14:cNvContentPartPr/>
                <p14:nvPr/>
              </p14:nvContentPartPr>
              <p14:xfrm>
                <a:off x="1419664" y="1414177"/>
                <a:ext cx="117720" cy="11448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E229C003-00C6-48F1-9A1E-FB1FCF7783A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10664" y="1405537"/>
                  <a:ext cx="13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FE489E82-80C5-41F4-80FC-EC8FD92BA520}"/>
                    </a:ext>
                  </a:extLst>
                </p14:cNvPr>
                <p14:cNvContentPartPr/>
                <p14:nvPr/>
              </p14:nvContentPartPr>
              <p14:xfrm>
                <a:off x="1526944" y="1382137"/>
                <a:ext cx="211680" cy="12276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FE489E82-80C5-41F4-80FC-EC8FD92BA52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18304" y="1373497"/>
                  <a:ext cx="2293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BE16FF83-3325-4A84-AC79-BF284831181B}"/>
              </a:ext>
            </a:extLst>
          </p:cNvPr>
          <p:cNvGrpSpPr/>
          <p:nvPr/>
        </p:nvGrpSpPr>
        <p:grpSpPr>
          <a:xfrm>
            <a:off x="1806664" y="5729497"/>
            <a:ext cx="1063440" cy="339120"/>
            <a:chOff x="1806664" y="5729497"/>
            <a:chExt cx="106344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412C7670-7ED7-498C-964A-CE28D794BB1E}"/>
                    </a:ext>
                  </a:extLst>
                </p14:cNvPr>
                <p14:cNvContentPartPr/>
                <p14:nvPr/>
              </p14:nvContentPartPr>
              <p14:xfrm>
                <a:off x="1806664" y="5729497"/>
                <a:ext cx="177840" cy="29736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412C7670-7ED7-498C-964A-CE28D794BB1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798024" y="5720857"/>
                  <a:ext cx="195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61" name="Entrada de lápiz 360">
                  <a:extLst>
                    <a:ext uri="{FF2B5EF4-FFF2-40B4-BE49-F238E27FC236}">
                      <a16:creationId xmlns:a16="http://schemas.microsoft.com/office/drawing/2014/main" id="{9214A082-7886-4698-A9E0-ECA287304106}"/>
                    </a:ext>
                  </a:extLst>
                </p14:cNvPr>
                <p14:cNvContentPartPr/>
                <p14:nvPr/>
              </p14:nvContentPartPr>
              <p14:xfrm>
                <a:off x="2060104" y="5955577"/>
                <a:ext cx="151560" cy="113040"/>
              </p14:xfrm>
            </p:contentPart>
          </mc:Choice>
          <mc:Fallback xmlns="">
            <p:pic>
              <p:nvPicPr>
                <p:cNvPr id="361" name="Entrada de lápiz 360">
                  <a:extLst>
                    <a:ext uri="{FF2B5EF4-FFF2-40B4-BE49-F238E27FC236}">
                      <a16:creationId xmlns:a16="http://schemas.microsoft.com/office/drawing/2014/main" id="{9214A082-7886-4698-A9E0-ECA28730410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051104" y="5946577"/>
                  <a:ext cx="169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962A6191-B251-4767-BA50-B92C0DC97F6A}"/>
                    </a:ext>
                  </a:extLst>
                </p14:cNvPr>
                <p14:cNvContentPartPr/>
                <p14:nvPr/>
              </p14:nvContentPartPr>
              <p14:xfrm>
                <a:off x="2358184" y="5944057"/>
                <a:ext cx="164520" cy="1620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962A6191-B251-4767-BA50-B92C0DC97F6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349184" y="5935417"/>
                  <a:ext cx="182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49E69CA6-C664-4A38-9724-49F225BAEB47}"/>
                    </a:ext>
                  </a:extLst>
                </p14:cNvPr>
                <p14:cNvContentPartPr/>
                <p14:nvPr/>
              </p14:nvContentPartPr>
              <p14:xfrm>
                <a:off x="2612344" y="5749657"/>
                <a:ext cx="257760" cy="28008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49E69CA6-C664-4A38-9724-49F225BAEB4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03344" y="5741017"/>
                  <a:ext cx="27540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66" name="Entrada de lápiz 365">
                <a:extLst>
                  <a:ext uri="{FF2B5EF4-FFF2-40B4-BE49-F238E27FC236}">
                    <a16:creationId xmlns:a16="http://schemas.microsoft.com/office/drawing/2014/main" id="{0A55ABC3-6918-46C3-8CEC-44BAFEE5B653}"/>
                  </a:ext>
                </a:extLst>
              </p14:cNvPr>
              <p14:cNvContentPartPr/>
              <p14:nvPr/>
            </p14:nvContentPartPr>
            <p14:xfrm>
              <a:off x="6682324" y="5348428"/>
              <a:ext cx="230760" cy="11520"/>
            </p14:xfrm>
          </p:contentPart>
        </mc:Choice>
        <mc:Fallback xmlns="">
          <p:pic>
            <p:nvPicPr>
              <p:cNvPr id="366" name="Entrada de lápiz 365">
                <a:extLst>
                  <a:ext uri="{FF2B5EF4-FFF2-40B4-BE49-F238E27FC236}">
                    <a16:creationId xmlns:a16="http://schemas.microsoft.com/office/drawing/2014/main" id="{0A55ABC3-6918-46C3-8CEC-44BAFEE5B65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673684" y="5339428"/>
                <a:ext cx="2484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upo 374">
            <a:extLst>
              <a:ext uri="{FF2B5EF4-FFF2-40B4-BE49-F238E27FC236}">
                <a16:creationId xmlns:a16="http://schemas.microsoft.com/office/drawing/2014/main" id="{4870B192-91A8-4341-8E7D-98559DF17936}"/>
              </a:ext>
            </a:extLst>
          </p:cNvPr>
          <p:cNvGrpSpPr/>
          <p:nvPr/>
        </p:nvGrpSpPr>
        <p:grpSpPr>
          <a:xfrm>
            <a:off x="4782604" y="4832548"/>
            <a:ext cx="1571760" cy="572760"/>
            <a:chOff x="5280664" y="4642657"/>
            <a:chExt cx="157176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7134DCA5-22FB-4DFC-9632-0471C2886D5C}"/>
                    </a:ext>
                  </a:extLst>
                </p14:cNvPr>
                <p14:cNvContentPartPr/>
                <p14:nvPr/>
              </p14:nvContentPartPr>
              <p14:xfrm>
                <a:off x="5280664" y="5090497"/>
                <a:ext cx="198360" cy="2376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7134DCA5-22FB-4DFC-9632-0471C2886D5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272024" y="5081857"/>
                  <a:ext cx="21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68" name="Entrada de lápiz 367">
                  <a:extLst>
                    <a:ext uri="{FF2B5EF4-FFF2-40B4-BE49-F238E27FC236}">
                      <a16:creationId xmlns:a16="http://schemas.microsoft.com/office/drawing/2014/main" id="{15EE1459-9179-4B87-A15D-05B1726FFBE0}"/>
                    </a:ext>
                  </a:extLst>
                </p14:cNvPr>
                <p14:cNvContentPartPr/>
                <p14:nvPr/>
              </p14:nvContentPartPr>
              <p14:xfrm>
                <a:off x="5677024" y="4861537"/>
                <a:ext cx="281160" cy="343440"/>
              </p14:xfrm>
            </p:contentPart>
          </mc:Choice>
          <mc:Fallback xmlns="">
            <p:pic>
              <p:nvPicPr>
                <p:cNvPr id="368" name="Entrada de lápiz 367">
                  <a:extLst>
                    <a:ext uri="{FF2B5EF4-FFF2-40B4-BE49-F238E27FC236}">
                      <a16:creationId xmlns:a16="http://schemas.microsoft.com/office/drawing/2014/main" id="{15EE1459-9179-4B87-A15D-05B1726FFBE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668024" y="4852537"/>
                  <a:ext cx="298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39F664C2-327A-44AA-BBF0-A4D9ABDAE4C7}"/>
                    </a:ext>
                  </a:extLst>
                </p14:cNvPr>
                <p14:cNvContentPartPr/>
                <p14:nvPr/>
              </p14:nvContentPartPr>
              <p14:xfrm>
                <a:off x="6094984" y="5197777"/>
                <a:ext cx="13320" cy="1692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39F664C2-327A-44AA-BBF0-A4D9ABDAE4C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085984" y="5189137"/>
                  <a:ext cx="30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D4C3C608-AFC4-43F2-B04D-E848A50BED1C}"/>
                    </a:ext>
                  </a:extLst>
                </p14:cNvPr>
                <p14:cNvContentPartPr/>
                <p14:nvPr/>
              </p14:nvContentPartPr>
              <p14:xfrm>
                <a:off x="6263104" y="5032537"/>
                <a:ext cx="56160" cy="18288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D4C3C608-AFC4-43F2-B04D-E848A50BED1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54104" y="5023897"/>
                  <a:ext cx="73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08EFE4A4-6091-4ABE-9CE1-564676171869}"/>
                    </a:ext>
                  </a:extLst>
                </p14:cNvPr>
                <p14:cNvContentPartPr/>
                <p14:nvPr/>
              </p14:nvContentPartPr>
              <p14:xfrm>
                <a:off x="6405664" y="5050897"/>
                <a:ext cx="105480" cy="13284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08EFE4A4-6091-4ABE-9CE1-56467617186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96664" y="5041897"/>
                  <a:ext cx="123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72" name="Entrada de lápiz 371">
                  <a:extLst>
                    <a:ext uri="{FF2B5EF4-FFF2-40B4-BE49-F238E27FC236}">
                      <a16:creationId xmlns:a16="http://schemas.microsoft.com/office/drawing/2014/main" id="{DBE67037-028D-4028-832B-5B5C00616527}"/>
                    </a:ext>
                  </a:extLst>
                </p14:cNvPr>
                <p14:cNvContentPartPr/>
                <p14:nvPr/>
              </p14:nvContentPartPr>
              <p14:xfrm>
                <a:off x="6457504" y="4865137"/>
                <a:ext cx="120240" cy="16560"/>
              </p14:xfrm>
            </p:contentPart>
          </mc:Choice>
          <mc:Fallback xmlns="">
            <p:pic>
              <p:nvPicPr>
                <p:cNvPr id="372" name="Entrada de lápiz 371">
                  <a:extLst>
                    <a:ext uri="{FF2B5EF4-FFF2-40B4-BE49-F238E27FC236}">
                      <a16:creationId xmlns:a16="http://schemas.microsoft.com/office/drawing/2014/main" id="{DBE67037-028D-4028-832B-5B5C0061652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48504" y="4856137"/>
                  <a:ext cx="137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5E10CAD1-9639-4536-8176-9E00B58D157C}"/>
                    </a:ext>
                  </a:extLst>
                </p14:cNvPr>
                <p14:cNvContentPartPr/>
                <p14:nvPr/>
              </p14:nvContentPartPr>
              <p14:xfrm>
                <a:off x="6671344" y="4642657"/>
                <a:ext cx="181080" cy="22536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5E10CAD1-9639-4536-8176-9E00B58D157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662344" y="4634017"/>
                  <a:ext cx="19872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76" name="Entrada de lápiz 375">
                <a:extLst>
                  <a:ext uri="{FF2B5EF4-FFF2-40B4-BE49-F238E27FC236}">
                    <a16:creationId xmlns:a16="http://schemas.microsoft.com/office/drawing/2014/main" id="{61D692D4-ABDD-40CF-A5E6-1C43C83735CD}"/>
                  </a:ext>
                </a:extLst>
              </p14:cNvPr>
              <p14:cNvContentPartPr/>
              <p14:nvPr/>
            </p14:nvContentPartPr>
            <p14:xfrm>
              <a:off x="7026844" y="4686748"/>
              <a:ext cx="120600" cy="533160"/>
            </p14:xfrm>
          </p:contentPart>
        </mc:Choice>
        <mc:Fallback xmlns="">
          <p:pic>
            <p:nvPicPr>
              <p:cNvPr id="376" name="Entrada de lápiz 375">
                <a:extLst>
                  <a:ext uri="{FF2B5EF4-FFF2-40B4-BE49-F238E27FC236}">
                    <a16:creationId xmlns:a16="http://schemas.microsoft.com/office/drawing/2014/main" id="{61D692D4-ABDD-40CF-A5E6-1C43C83735CD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018204" y="4677748"/>
                <a:ext cx="13824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77" name="Entrada de lápiz 376">
                <a:extLst>
                  <a:ext uri="{FF2B5EF4-FFF2-40B4-BE49-F238E27FC236}">
                    <a16:creationId xmlns:a16="http://schemas.microsoft.com/office/drawing/2014/main" id="{4E598FF8-D6DA-4C0E-B148-19A138E801C5}"/>
                  </a:ext>
                </a:extLst>
              </p14:cNvPr>
              <p14:cNvContentPartPr/>
              <p14:nvPr/>
            </p14:nvContentPartPr>
            <p14:xfrm>
              <a:off x="9150844" y="4812388"/>
              <a:ext cx="113040" cy="386640"/>
            </p14:xfrm>
          </p:contentPart>
        </mc:Choice>
        <mc:Fallback xmlns="">
          <p:pic>
            <p:nvPicPr>
              <p:cNvPr id="377" name="Entrada de lápiz 376">
                <a:extLst>
                  <a:ext uri="{FF2B5EF4-FFF2-40B4-BE49-F238E27FC236}">
                    <a16:creationId xmlns:a16="http://schemas.microsoft.com/office/drawing/2014/main" id="{4E598FF8-D6DA-4C0E-B148-19A138E801C5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9141844" y="4803388"/>
                <a:ext cx="130680" cy="40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upo 401">
            <a:extLst>
              <a:ext uri="{FF2B5EF4-FFF2-40B4-BE49-F238E27FC236}">
                <a16:creationId xmlns:a16="http://schemas.microsoft.com/office/drawing/2014/main" id="{A763E931-0E89-4913-9033-D12C24ABB42B}"/>
              </a:ext>
            </a:extLst>
          </p:cNvPr>
          <p:cNvGrpSpPr/>
          <p:nvPr/>
        </p:nvGrpSpPr>
        <p:grpSpPr>
          <a:xfrm>
            <a:off x="4885744" y="5898337"/>
            <a:ext cx="3610080" cy="460440"/>
            <a:chOff x="4885744" y="5898337"/>
            <a:chExt cx="36100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89" name="Entrada de lápiz 388">
                  <a:extLst>
                    <a:ext uri="{FF2B5EF4-FFF2-40B4-BE49-F238E27FC236}">
                      <a16:creationId xmlns:a16="http://schemas.microsoft.com/office/drawing/2014/main" id="{7322EA05-03BA-435B-B3D0-CB7D601FC09D}"/>
                    </a:ext>
                  </a:extLst>
                </p14:cNvPr>
                <p14:cNvContentPartPr/>
                <p14:nvPr/>
              </p14:nvContentPartPr>
              <p14:xfrm>
                <a:off x="4885744" y="6113977"/>
                <a:ext cx="227520" cy="8640"/>
              </p14:xfrm>
            </p:contentPart>
          </mc:Choice>
          <mc:Fallback xmlns="">
            <p:pic>
              <p:nvPicPr>
                <p:cNvPr id="389" name="Entrada de lápiz 388">
                  <a:extLst>
                    <a:ext uri="{FF2B5EF4-FFF2-40B4-BE49-F238E27FC236}">
                      <a16:creationId xmlns:a16="http://schemas.microsoft.com/office/drawing/2014/main" id="{7322EA05-03BA-435B-B3D0-CB7D601FC09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876744" y="6105337"/>
                  <a:ext cx="245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90" name="Entrada de lápiz 389">
                  <a:extLst>
                    <a:ext uri="{FF2B5EF4-FFF2-40B4-BE49-F238E27FC236}">
                      <a16:creationId xmlns:a16="http://schemas.microsoft.com/office/drawing/2014/main" id="{61F92E73-FF54-4605-9637-3BE0D2259623}"/>
                    </a:ext>
                  </a:extLst>
                </p14:cNvPr>
                <p14:cNvContentPartPr/>
                <p14:nvPr/>
              </p14:nvContentPartPr>
              <p14:xfrm>
                <a:off x="5266264" y="5945857"/>
                <a:ext cx="237600" cy="281520"/>
              </p14:xfrm>
            </p:contentPart>
          </mc:Choice>
          <mc:Fallback xmlns="">
            <p:pic>
              <p:nvPicPr>
                <p:cNvPr id="390" name="Entrada de lápiz 389">
                  <a:extLst>
                    <a:ext uri="{FF2B5EF4-FFF2-40B4-BE49-F238E27FC236}">
                      <a16:creationId xmlns:a16="http://schemas.microsoft.com/office/drawing/2014/main" id="{61F92E73-FF54-4605-9637-3BE0D225962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57264" y="5937217"/>
                  <a:ext cx="255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91" name="Entrada de lápiz 390">
                  <a:extLst>
                    <a:ext uri="{FF2B5EF4-FFF2-40B4-BE49-F238E27FC236}">
                      <a16:creationId xmlns:a16="http://schemas.microsoft.com/office/drawing/2014/main" id="{E5C93894-7B7A-4F5F-973F-F8F6CBCC0459}"/>
                    </a:ext>
                  </a:extLst>
                </p14:cNvPr>
                <p14:cNvContentPartPr/>
                <p14:nvPr/>
              </p14:nvContentPartPr>
              <p14:xfrm>
                <a:off x="5679904" y="6158977"/>
                <a:ext cx="92520" cy="9360"/>
              </p14:xfrm>
            </p:contentPart>
          </mc:Choice>
          <mc:Fallback xmlns="">
            <p:pic>
              <p:nvPicPr>
                <p:cNvPr id="391" name="Entrada de lápiz 390">
                  <a:extLst>
                    <a:ext uri="{FF2B5EF4-FFF2-40B4-BE49-F238E27FC236}">
                      <a16:creationId xmlns:a16="http://schemas.microsoft.com/office/drawing/2014/main" id="{E5C93894-7B7A-4F5F-973F-F8F6CBCC045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671264" y="6150337"/>
                  <a:ext cx="110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92" name="Entrada de lápiz 391">
                  <a:extLst>
                    <a:ext uri="{FF2B5EF4-FFF2-40B4-BE49-F238E27FC236}">
                      <a16:creationId xmlns:a16="http://schemas.microsoft.com/office/drawing/2014/main" id="{23DA3661-9649-4962-8AFF-EE256B3367D2}"/>
                    </a:ext>
                  </a:extLst>
                </p14:cNvPr>
                <p14:cNvContentPartPr/>
                <p14:nvPr/>
              </p14:nvContentPartPr>
              <p14:xfrm>
                <a:off x="5881864" y="5898337"/>
                <a:ext cx="256680" cy="316440"/>
              </p14:xfrm>
            </p:contentPart>
          </mc:Choice>
          <mc:Fallback xmlns="">
            <p:pic>
              <p:nvPicPr>
                <p:cNvPr id="392" name="Entrada de lápiz 391">
                  <a:extLst>
                    <a:ext uri="{FF2B5EF4-FFF2-40B4-BE49-F238E27FC236}">
                      <a16:creationId xmlns:a16="http://schemas.microsoft.com/office/drawing/2014/main" id="{23DA3661-9649-4962-8AFF-EE256B3367D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873224" y="5889337"/>
                  <a:ext cx="274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93" name="Entrada de lápiz 392">
                  <a:extLst>
                    <a:ext uri="{FF2B5EF4-FFF2-40B4-BE49-F238E27FC236}">
                      <a16:creationId xmlns:a16="http://schemas.microsoft.com/office/drawing/2014/main" id="{ADE61443-D1F3-4E7A-8437-491F1AE3A220}"/>
                    </a:ext>
                  </a:extLst>
                </p14:cNvPr>
                <p14:cNvContentPartPr/>
                <p14:nvPr/>
              </p14:nvContentPartPr>
              <p14:xfrm>
                <a:off x="6244024" y="6093097"/>
                <a:ext cx="48600" cy="115920"/>
              </p14:xfrm>
            </p:contentPart>
          </mc:Choice>
          <mc:Fallback xmlns="">
            <p:pic>
              <p:nvPicPr>
                <p:cNvPr id="393" name="Entrada de lápiz 392">
                  <a:extLst>
                    <a:ext uri="{FF2B5EF4-FFF2-40B4-BE49-F238E27FC236}">
                      <a16:creationId xmlns:a16="http://schemas.microsoft.com/office/drawing/2014/main" id="{ADE61443-D1F3-4E7A-8437-491F1AE3A22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35024" y="6084097"/>
                  <a:ext cx="6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94" name="Entrada de lápiz 393">
                  <a:extLst>
                    <a:ext uri="{FF2B5EF4-FFF2-40B4-BE49-F238E27FC236}">
                      <a16:creationId xmlns:a16="http://schemas.microsoft.com/office/drawing/2014/main" id="{0F8B2AA1-ECCD-40FE-8A3A-BCC29A58CFFA}"/>
                    </a:ext>
                  </a:extLst>
                </p14:cNvPr>
                <p14:cNvContentPartPr/>
                <p14:nvPr/>
              </p14:nvContentPartPr>
              <p14:xfrm>
                <a:off x="6253384" y="6022177"/>
                <a:ext cx="54360" cy="82080"/>
              </p14:xfrm>
            </p:contentPart>
          </mc:Choice>
          <mc:Fallback xmlns="">
            <p:pic>
              <p:nvPicPr>
                <p:cNvPr id="394" name="Entrada de lápiz 393">
                  <a:extLst>
                    <a:ext uri="{FF2B5EF4-FFF2-40B4-BE49-F238E27FC236}">
                      <a16:creationId xmlns:a16="http://schemas.microsoft.com/office/drawing/2014/main" id="{0F8B2AA1-ECCD-40FE-8A3A-BCC29A58CFF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244744" y="6013177"/>
                  <a:ext cx="7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95" name="Entrada de lápiz 394">
                  <a:extLst>
                    <a:ext uri="{FF2B5EF4-FFF2-40B4-BE49-F238E27FC236}">
                      <a16:creationId xmlns:a16="http://schemas.microsoft.com/office/drawing/2014/main" id="{D2AF6F70-99BC-4660-85F7-462324F24029}"/>
                    </a:ext>
                  </a:extLst>
                </p14:cNvPr>
                <p14:cNvContentPartPr/>
                <p14:nvPr/>
              </p14:nvContentPartPr>
              <p14:xfrm>
                <a:off x="6502504" y="6131257"/>
                <a:ext cx="131040" cy="18720"/>
              </p14:xfrm>
            </p:contentPart>
          </mc:Choice>
          <mc:Fallback xmlns="">
            <p:pic>
              <p:nvPicPr>
                <p:cNvPr id="395" name="Entrada de lápiz 394">
                  <a:extLst>
                    <a:ext uri="{FF2B5EF4-FFF2-40B4-BE49-F238E27FC236}">
                      <a16:creationId xmlns:a16="http://schemas.microsoft.com/office/drawing/2014/main" id="{D2AF6F70-99BC-4660-85F7-462324F2402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93504" y="6122257"/>
                  <a:ext cx="148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2D919F5D-F651-4C91-AE45-626E54060AE3}"/>
                    </a:ext>
                  </a:extLst>
                </p14:cNvPr>
                <p14:cNvContentPartPr/>
                <p14:nvPr/>
              </p14:nvContentPartPr>
              <p14:xfrm>
                <a:off x="6738664" y="5995537"/>
                <a:ext cx="227520" cy="27864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2D919F5D-F651-4C91-AE45-626E54060AE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29664" y="5986897"/>
                  <a:ext cx="245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97" name="Entrada de lápiz 396">
                  <a:extLst>
                    <a:ext uri="{FF2B5EF4-FFF2-40B4-BE49-F238E27FC236}">
                      <a16:creationId xmlns:a16="http://schemas.microsoft.com/office/drawing/2014/main" id="{4A01C579-948C-4839-A4BC-F6AEA33C93D0}"/>
                    </a:ext>
                  </a:extLst>
                </p14:cNvPr>
                <p14:cNvContentPartPr/>
                <p14:nvPr/>
              </p14:nvContentPartPr>
              <p14:xfrm>
                <a:off x="7178944" y="6106057"/>
                <a:ext cx="226800" cy="252720"/>
              </p14:xfrm>
            </p:contentPart>
          </mc:Choice>
          <mc:Fallback xmlns="">
            <p:pic>
              <p:nvPicPr>
                <p:cNvPr id="397" name="Entrada de lápiz 396">
                  <a:extLst>
                    <a:ext uri="{FF2B5EF4-FFF2-40B4-BE49-F238E27FC236}">
                      <a16:creationId xmlns:a16="http://schemas.microsoft.com/office/drawing/2014/main" id="{4A01C579-948C-4839-A4BC-F6AEA33C93D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69944" y="6097417"/>
                  <a:ext cx="244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98" name="Entrada de lápiz 397">
                  <a:extLst>
                    <a:ext uri="{FF2B5EF4-FFF2-40B4-BE49-F238E27FC236}">
                      <a16:creationId xmlns:a16="http://schemas.microsoft.com/office/drawing/2014/main" id="{9EE88CDE-FA31-49B5-83E0-DC06550BCDB5}"/>
                    </a:ext>
                  </a:extLst>
                </p14:cNvPr>
                <p14:cNvContentPartPr/>
                <p14:nvPr/>
              </p14:nvContentPartPr>
              <p14:xfrm>
                <a:off x="7537504" y="6120817"/>
                <a:ext cx="222480" cy="196200"/>
              </p14:xfrm>
            </p:contentPart>
          </mc:Choice>
          <mc:Fallback xmlns="">
            <p:pic>
              <p:nvPicPr>
                <p:cNvPr id="398" name="Entrada de lápiz 397">
                  <a:extLst>
                    <a:ext uri="{FF2B5EF4-FFF2-40B4-BE49-F238E27FC236}">
                      <a16:creationId xmlns:a16="http://schemas.microsoft.com/office/drawing/2014/main" id="{9EE88CDE-FA31-49B5-83E0-DC06550BCDB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528864" y="6112177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DADA5F21-CC6E-4C2B-A5CD-11334624F572}"/>
                    </a:ext>
                  </a:extLst>
                </p14:cNvPr>
                <p14:cNvContentPartPr/>
                <p14:nvPr/>
              </p14:nvContentPartPr>
              <p14:xfrm>
                <a:off x="8035384" y="6201817"/>
                <a:ext cx="295560" cy="1476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DADA5F21-CC6E-4C2B-A5CD-11334624F57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26744" y="6192817"/>
                  <a:ext cx="313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01" name="Entrada de lápiz 400">
                  <a:extLst>
                    <a:ext uri="{FF2B5EF4-FFF2-40B4-BE49-F238E27FC236}">
                      <a16:creationId xmlns:a16="http://schemas.microsoft.com/office/drawing/2014/main" id="{50FCCF2F-42F2-4D22-9CF5-AF2993BC062F}"/>
                    </a:ext>
                  </a:extLst>
                </p14:cNvPr>
                <p14:cNvContentPartPr/>
                <p14:nvPr/>
              </p14:nvContentPartPr>
              <p14:xfrm>
                <a:off x="8311864" y="6139537"/>
                <a:ext cx="183960" cy="196560"/>
              </p14:xfrm>
            </p:contentPart>
          </mc:Choice>
          <mc:Fallback xmlns="">
            <p:pic>
              <p:nvPicPr>
                <p:cNvPr id="401" name="Entrada de lápiz 400">
                  <a:extLst>
                    <a:ext uri="{FF2B5EF4-FFF2-40B4-BE49-F238E27FC236}">
                      <a16:creationId xmlns:a16="http://schemas.microsoft.com/office/drawing/2014/main" id="{50FCCF2F-42F2-4D22-9CF5-AF2993BC062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303224" y="6130897"/>
                  <a:ext cx="2016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9A852A6C-CC5C-488D-8DD2-6E0B9A16713A}"/>
              </a:ext>
            </a:extLst>
          </p:cNvPr>
          <p:cNvGrpSpPr/>
          <p:nvPr/>
        </p:nvGrpSpPr>
        <p:grpSpPr>
          <a:xfrm>
            <a:off x="8700883" y="5837497"/>
            <a:ext cx="3462981" cy="689760"/>
            <a:chOff x="8700883" y="5837497"/>
            <a:chExt cx="3462981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9ED8949D-4BD3-4A80-96CD-4F66D4A3CA89}"/>
                    </a:ext>
                  </a:extLst>
                </p14:cNvPr>
                <p14:cNvContentPartPr/>
                <p14:nvPr/>
              </p14:nvContentPartPr>
              <p14:xfrm>
                <a:off x="8908243" y="5959432"/>
                <a:ext cx="258480" cy="25704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9ED8949D-4BD3-4A80-96CD-4F66D4A3CA8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899243" y="5950792"/>
                  <a:ext cx="27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F2BB3E00-B25A-42CE-8F17-CAEA7C5E1DFA}"/>
                    </a:ext>
                  </a:extLst>
                </p14:cNvPr>
                <p14:cNvContentPartPr/>
                <p14:nvPr/>
              </p14:nvContentPartPr>
              <p14:xfrm>
                <a:off x="9223603" y="6061672"/>
                <a:ext cx="50400" cy="16560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F2BB3E00-B25A-42CE-8F17-CAEA7C5E1DF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214603" y="6053032"/>
                  <a:ext cx="68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12CB14E0-84A9-48AC-A3D1-C64EDD6A77A5}"/>
                    </a:ext>
                  </a:extLst>
                </p14:cNvPr>
                <p14:cNvContentPartPr/>
                <p14:nvPr/>
              </p14:nvContentPartPr>
              <p14:xfrm>
                <a:off x="9212443" y="5961232"/>
                <a:ext cx="85320" cy="10980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12CB14E0-84A9-48AC-A3D1-C64EDD6A77A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203803" y="5952232"/>
                  <a:ext cx="102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766859A0-A58F-4175-A839-E0D55263ED38}"/>
                    </a:ext>
                  </a:extLst>
                </p14:cNvPr>
                <p14:cNvContentPartPr/>
                <p14:nvPr/>
              </p14:nvContentPartPr>
              <p14:xfrm>
                <a:off x="8700883" y="6219352"/>
                <a:ext cx="100440" cy="1296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766859A0-A58F-4175-A839-E0D55263ED3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692243" y="6210712"/>
                  <a:ext cx="11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82" name="Entrada de lápiz 381">
                  <a:extLst>
                    <a:ext uri="{FF2B5EF4-FFF2-40B4-BE49-F238E27FC236}">
                      <a16:creationId xmlns:a16="http://schemas.microsoft.com/office/drawing/2014/main" id="{7EF52DB6-EF5A-4BFE-8AB8-36155AF25C65}"/>
                    </a:ext>
                  </a:extLst>
                </p14:cNvPr>
                <p14:cNvContentPartPr/>
                <p14:nvPr/>
              </p14:nvContentPartPr>
              <p14:xfrm>
                <a:off x="9436363" y="6044752"/>
                <a:ext cx="243720" cy="204480"/>
              </p14:xfrm>
            </p:contentPart>
          </mc:Choice>
          <mc:Fallback xmlns="">
            <p:pic>
              <p:nvPicPr>
                <p:cNvPr id="382" name="Entrada de lápiz 381">
                  <a:extLst>
                    <a:ext uri="{FF2B5EF4-FFF2-40B4-BE49-F238E27FC236}">
                      <a16:creationId xmlns:a16="http://schemas.microsoft.com/office/drawing/2014/main" id="{7EF52DB6-EF5A-4BFE-8AB8-36155AF25C6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427363" y="6036112"/>
                  <a:ext cx="261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84" name="Entrada de lápiz 383">
                  <a:extLst>
                    <a:ext uri="{FF2B5EF4-FFF2-40B4-BE49-F238E27FC236}">
                      <a16:creationId xmlns:a16="http://schemas.microsoft.com/office/drawing/2014/main" id="{133DE1C1-29FA-4A0D-B331-9609A5249D52}"/>
                    </a:ext>
                  </a:extLst>
                </p14:cNvPr>
                <p14:cNvContentPartPr/>
                <p14:nvPr/>
              </p14:nvContentPartPr>
              <p14:xfrm>
                <a:off x="9822283" y="5955472"/>
                <a:ext cx="193680" cy="207000"/>
              </p14:xfrm>
            </p:contentPart>
          </mc:Choice>
          <mc:Fallback xmlns="">
            <p:pic>
              <p:nvPicPr>
                <p:cNvPr id="384" name="Entrada de lápiz 383">
                  <a:extLst>
                    <a:ext uri="{FF2B5EF4-FFF2-40B4-BE49-F238E27FC236}">
                      <a16:creationId xmlns:a16="http://schemas.microsoft.com/office/drawing/2014/main" id="{133DE1C1-29FA-4A0D-B331-9609A5249D5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13643" y="5946472"/>
                  <a:ext cx="211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5" name="Entrada de lápiz 384">
                  <a:extLst>
                    <a:ext uri="{FF2B5EF4-FFF2-40B4-BE49-F238E27FC236}">
                      <a16:creationId xmlns:a16="http://schemas.microsoft.com/office/drawing/2014/main" id="{816C436B-1AB8-4358-8283-5D7D35441358}"/>
                    </a:ext>
                  </a:extLst>
                </p14:cNvPr>
                <p14:cNvContentPartPr/>
                <p14:nvPr/>
              </p14:nvContentPartPr>
              <p14:xfrm>
                <a:off x="10022083" y="6100912"/>
                <a:ext cx="19440" cy="186840"/>
              </p14:xfrm>
            </p:contentPart>
          </mc:Choice>
          <mc:Fallback xmlns="">
            <p:pic>
              <p:nvPicPr>
                <p:cNvPr id="385" name="Entrada de lápiz 384">
                  <a:extLst>
                    <a:ext uri="{FF2B5EF4-FFF2-40B4-BE49-F238E27FC236}">
                      <a16:creationId xmlns:a16="http://schemas.microsoft.com/office/drawing/2014/main" id="{816C436B-1AB8-4358-8283-5D7D3544135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013443" y="6092272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03" name="Entrada de lápiz 402">
                  <a:extLst>
                    <a:ext uri="{FF2B5EF4-FFF2-40B4-BE49-F238E27FC236}">
                      <a16:creationId xmlns:a16="http://schemas.microsoft.com/office/drawing/2014/main" id="{F064C4D0-97B6-4B13-BE5C-94F9B8DE2EF4}"/>
                    </a:ext>
                  </a:extLst>
                </p14:cNvPr>
                <p14:cNvContentPartPr/>
                <p14:nvPr/>
              </p14:nvContentPartPr>
              <p14:xfrm>
                <a:off x="10306984" y="6157897"/>
                <a:ext cx="278280" cy="20160"/>
              </p14:xfrm>
            </p:contentPart>
          </mc:Choice>
          <mc:Fallback xmlns="">
            <p:pic>
              <p:nvPicPr>
                <p:cNvPr id="403" name="Entrada de lápiz 402">
                  <a:extLst>
                    <a:ext uri="{FF2B5EF4-FFF2-40B4-BE49-F238E27FC236}">
                      <a16:creationId xmlns:a16="http://schemas.microsoft.com/office/drawing/2014/main" id="{F064C4D0-97B6-4B13-BE5C-94F9B8DE2EF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298344" y="6148897"/>
                  <a:ext cx="295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04" name="Entrada de lápiz 403">
                  <a:extLst>
                    <a:ext uri="{FF2B5EF4-FFF2-40B4-BE49-F238E27FC236}">
                      <a16:creationId xmlns:a16="http://schemas.microsoft.com/office/drawing/2014/main" id="{2289C804-A751-4759-8B4B-C296EA674F4C}"/>
                    </a:ext>
                  </a:extLst>
                </p14:cNvPr>
                <p14:cNvContentPartPr/>
                <p14:nvPr/>
              </p14:nvContentPartPr>
              <p14:xfrm>
                <a:off x="10545304" y="6053497"/>
                <a:ext cx="147600" cy="206280"/>
              </p14:xfrm>
            </p:contentPart>
          </mc:Choice>
          <mc:Fallback xmlns="">
            <p:pic>
              <p:nvPicPr>
                <p:cNvPr id="404" name="Entrada de lápiz 403">
                  <a:extLst>
                    <a:ext uri="{FF2B5EF4-FFF2-40B4-BE49-F238E27FC236}">
                      <a16:creationId xmlns:a16="http://schemas.microsoft.com/office/drawing/2014/main" id="{2289C804-A751-4759-8B4B-C296EA674F4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36304" y="6044497"/>
                  <a:ext cx="165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05" name="Entrada de lápiz 404">
                  <a:extLst>
                    <a:ext uri="{FF2B5EF4-FFF2-40B4-BE49-F238E27FC236}">
                      <a16:creationId xmlns:a16="http://schemas.microsoft.com/office/drawing/2014/main" id="{FA1E4A76-F52A-487A-9BA6-A7B9EC84EFC9}"/>
                    </a:ext>
                  </a:extLst>
                </p14:cNvPr>
                <p14:cNvContentPartPr/>
                <p14:nvPr/>
              </p14:nvContentPartPr>
              <p14:xfrm>
                <a:off x="10828624" y="5863057"/>
                <a:ext cx="155880" cy="330480"/>
              </p14:xfrm>
            </p:contentPart>
          </mc:Choice>
          <mc:Fallback xmlns="">
            <p:pic>
              <p:nvPicPr>
                <p:cNvPr id="405" name="Entrada de lápiz 404">
                  <a:extLst>
                    <a:ext uri="{FF2B5EF4-FFF2-40B4-BE49-F238E27FC236}">
                      <a16:creationId xmlns:a16="http://schemas.microsoft.com/office/drawing/2014/main" id="{FA1E4A76-F52A-487A-9BA6-A7B9EC84EFC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19624" y="5854417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06" name="Entrada de lápiz 405">
                  <a:extLst>
                    <a:ext uri="{FF2B5EF4-FFF2-40B4-BE49-F238E27FC236}">
                      <a16:creationId xmlns:a16="http://schemas.microsoft.com/office/drawing/2014/main" id="{5153DE0C-508E-4353-A6E2-3EA483202845}"/>
                    </a:ext>
                  </a:extLst>
                </p14:cNvPr>
                <p14:cNvContentPartPr/>
                <p14:nvPr/>
              </p14:nvContentPartPr>
              <p14:xfrm>
                <a:off x="11051464" y="6059257"/>
                <a:ext cx="70200" cy="158760"/>
              </p14:xfrm>
            </p:contentPart>
          </mc:Choice>
          <mc:Fallback xmlns="">
            <p:pic>
              <p:nvPicPr>
                <p:cNvPr id="406" name="Entrada de lápiz 405">
                  <a:extLst>
                    <a:ext uri="{FF2B5EF4-FFF2-40B4-BE49-F238E27FC236}">
                      <a16:creationId xmlns:a16="http://schemas.microsoft.com/office/drawing/2014/main" id="{5153DE0C-508E-4353-A6E2-3EA48320284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042824" y="6050257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07" name="Entrada de lápiz 406">
                  <a:extLst>
                    <a:ext uri="{FF2B5EF4-FFF2-40B4-BE49-F238E27FC236}">
                      <a16:creationId xmlns:a16="http://schemas.microsoft.com/office/drawing/2014/main" id="{E9BB19C2-D86B-4816-B462-2776499E2CB4}"/>
                    </a:ext>
                  </a:extLst>
                </p14:cNvPr>
                <p14:cNvContentPartPr/>
                <p14:nvPr/>
              </p14:nvContentPartPr>
              <p14:xfrm>
                <a:off x="11082064" y="5976097"/>
                <a:ext cx="54720" cy="100440"/>
              </p14:xfrm>
            </p:contentPart>
          </mc:Choice>
          <mc:Fallback xmlns="">
            <p:pic>
              <p:nvPicPr>
                <p:cNvPr id="407" name="Entrada de lápiz 406">
                  <a:extLst>
                    <a:ext uri="{FF2B5EF4-FFF2-40B4-BE49-F238E27FC236}">
                      <a16:creationId xmlns:a16="http://schemas.microsoft.com/office/drawing/2014/main" id="{E9BB19C2-D86B-4816-B462-2776499E2CB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073424" y="5967457"/>
                  <a:ext cx="72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09" name="Entrada de lápiz 408">
                  <a:extLst>
                    <a:ext uri="{FF2B5EF4-FFF2-40B4-BE49-F238E27FC236}">
                      <a16:creationId xmlns:a16="http://schemas.microsoft.com/office/drawing/2014/main" id="{6A3534EA-8C93-4B45-9833-747D50E08B68}"/>
                    </a:ext>
                  </a:extLst>
                </p14:cNvPr>
                <p14:cNvContentPartPr/>
                <p14:nvPr/>
              </p14:nvContentPartPr>
              <p14:xfrm>
                <a:off x="11232544" y="6037657"/>
                <a:ext cx="247680" cy="207000"/>
              </p14:xfrm>
            </p:contentPart>
          </mc:Choice>
          <mc:Fallback xmlns="">
            <p:pic>
              <p:nvPicPr>
                <p:cNvPr id="409" name="Entrada de lápiz 408">
                  <a:extLst>
                    <a:ext uri="{FF2B5EF4-FFF2-40B4-BE49-F238E27FC236}">
                      <a16:creationId xmlns:a16="http://schemas.microsoft.com/office/drawing/2014/main" id="{6A3534EA-8C93-4B45-9833-747D50E08B6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223904" y="6028657"/>
                  <a:ext cx="26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10" name="Entrada de lápiz 409">
                  <a:extLst>
                    <a:ext uri="{FF2B5EF4-FFF2-40B4-BE49-F238E27FC236}">
                      <a16:creationId xmlns:a16="http://schemas.microsoft.com/office/drawing/2014/main" id="{CF9A430C-6D46-41D2-98B9-76E729709A24}"/>
                    </a:ext>
                  </a:extLst>
                </p14:cNvPr>
                <p14:cNvContentPartPr/>
                <p14:nvPr/>
              </p14:nvContentPartPr>
              <p14:xfrm>
                <a:off x="11524504" y="6142057"/>
                <a:ext cx="89280" cy="50760"/>
              </p14:xfrm>
            </p:contentPart>
          </mc:Choice>
          <mc:Fallback xmlns="">
            <p:pic>
              <p:nvPicPr>
                <p:cNvPr id="410" name="Entrada de lápiz 409">
                  <a:extLst>
                    <a:ext uri="{FF2B5EF4-FFF2-40B4-BE49-F238E27FC236}">
                      <a16:creationId xmlns:a16="http://schemas.microsoft.com/office/drawing/2014/main" id="{CF9A430C-6D46-41D2-98B9-76E729709A2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515864" y="6133057"/>
                  <a:ext cx="106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11" name="Entrada de lápiz 410">
                  <a:extLst>
                    <a:ext uri="{FF2B5EF4-FFF2-40B4-BE49-F238E27FC236}">
                      <a16:creationId xmlns:a16="http://schemas.microsoft.com/office/drawing/2014/main" id="{D22AA3DA-616E-4666-81FF-A629034D1E36}"/>
                    </a:ext>
                  </a:extLst>
                </p14:cNvPr>
                <p14:cNvContentPartPr/>
                <p14:nvPr/>
              </p14:nvContentPartPr>
              <p14:xfrm>
                <a:off x="11676784" y="5837497"/>
                <a:ext cx="173520" cy="363600"/>
              </p14:xfrm>
            </p:contentPart>
          </mc:Choice>
          <mc:Fallback xmlns="">
            <p:pic>
              <p:nvPicPr>
                <p:cNvPr id="411" name="Entrada de lápiz 410">
                  <a:extLst>
                    <a:ext uri="{FF2B5EF4-FFF2-40B4-BE49-F238E27FC236}">
                      <a16:creationId xmlns:a16="http://schemas.microsoft.com/office/drawing/2014/main" id="{D22AA3DA-616E-4666-81FF-A629034D1E3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668144" y="5828497"/>
                  <a:ext cx="191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12" name="Entrada de lápiz 411">
                  <a:extLst>
                    <a:ext uri="{FF2B5EF4-FFF2-40B4-BE49-F238E27FC236}">
                      <a16:creationId xmlns:a16="http://schemas.microsoft.com/office/drawing/2014/main" id="{D8810954-CC68-4B97-A39E-59D59AC52F77}"/>
                    </a:ext>
                  </a:extLst>
                </p14:cNvPr>
                <p14:cNvContentPartPr/>
                <p14:nvPr/>
              </p14:nvContentPartPr>
              <p14:xfrm>
                <a:off x="11975584" y="6342217"/>
                <a:ext cx="188280" cy="185040"/>
              </p14:xfrm>
            </p:contentPart>
          </mc:Choice>
          <mc:Fallback xmlns="">
            <p:pic>
              <p:nvPicPr>
                <p:cNvPr id="412" name="Entrada de lápiz 411">
                  <a:extLst>
                    <a:ext uri="{FF2B5EF4-FFF2-40B4-BE49-F238E27FC236}">
                      <a16:creationId xmlns:a16="http://schemas.microsoft.com/office/drawing/2014/main" id="{D8810954-CC68-4B97-A39E-59D59AC52F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966584" y="6333577"/>
                  <a:ext cx="2059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E4317A06-2B39-4DA6-BB5F-45EDFFF7BB5E}"/>
              </a:ext>
            </a:extLst>
          </p:cNvPr>
          <p:cNvGrpSpPr/>
          <p:nvPr/>
        </p:nvGrpSpPr>
        <p:grpSpPr>
          <a:xfrm>
            <a:off x="10679584" y="5660017"/>
            <a:ext cx="1589400" cy="1132920"/>
            <a:chOff x="10679584" y="5660017"/>
            <a:chExt cx="1589400" cy="11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14" name="Entrada de lápiz 413">
                  <a:extLst>
                    <a:ext uri="{FF2B5EF4-FFF2-40B4-BE49-F238E27FC236}">
                      <a16:creationId xmlns:a16="http://schemas.microsoft.com/office/drawing/2014/main" id="{E9741CF4-D632-4076-BB0B-77057DB7918E}"/>
                    </a:ext>
                  </a:extLst>
                </p14:cNvPr>
                <p14:cNvContentPartPr/>
                <p14:nvPr/>
              </p14:nvContentPartPr>
              <p14:xfrm>
                <a:off x="10713784" y="5664697"/>
                <a:ext cx="1555200" cy="28440"/>
              </p14:xfrm>
            </p:contentPart>
          </mc:Choice>
          <mc:Fallback xmlns="">
            <p:pic>
              <p:nvPicPr>
                <p:cNvPr id="414" name="Entrada de lápiz 413">
                  <a:extLst>
                    <a:ext uri="{FF2B5EF4-FFF2-40B4-BE49-F238E27FC236}">
                      <a16:creationId xmlns:a16="http://schemas.microsoft.com/office/drawing/2014/main" id="{E9741CF4-D632-4076-BB0B-77057DB7918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705144" y="5656057"/>
                  <a:ext cx="157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15" name="Entrada de lápiz 414">
                  <a:extLst>
                    <a:ext uri="{FF2B5EF4-FFF2-40B4-BE49-F238E27FC236}">
                      <a16:creationId xmlns:a16="http://schemas.microsoft.com/office/drawing/2014/main" id="{D0350171-2DCC-4DBA-8544-E510A0D98231}"/>
                    </a:ext>
                  </a:extLst>
                </p14:cNvPr>
                <p14:cNvContentPartPr/>
                <p14:nvPr/>
              </p14:nvContentPartPr>
              <p14:xfrm>
                <a:off x="10679584" y="5662177"/>
                <a:ext cx="1528920" cy="1118520"/>
              </p14:xfrm>
            </p:contentPart>
          </mc:Choice>
          <mc:Fallback xmlns="">
            <p:pic>
              <p:nvPicPr>
                <p:cNvPr id="415" name="Entrada de lápiz 414">
                  <a:extLst>
                    <a:ext uri="{FF2B5EF4-FFF2-40B4-BE49-F238E27FC236}">
                      <a16:creationId xmlns:a16="http://schemas.microsoft.com/office/drawing/2014/main" id="{D0350171-2DCC-4DBA-8544-E510A0D9823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670944" y="5653177"/>
                  <a:ext cx="154656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16" name="Entrada de lápiz 415">
                  <a:extLst>
                    <a:ext uri="{FF2B5EF4-FFF2-40B4-BE49-F238E27FC236}">
                      <a16:creationId xmlns:a16="http://schemas.microsoft.com/office/drawing/2014/main" id="{C590CC02-B2A1-46FD-AFB6-D4C1B39C5128}"/>
                    </a:ext>
                  </a:extLst>
                </p14:cNvPr>
                <p14:cNvContentPartPr/>
                <p14:nvPr/>
              </p14:nvContentPartPr>
              <p14:xfrm>
                <a:off x="12192304" y="5660017"/>
                <a:ext cx="60480" cy="1132920"/>
              </p14:xfrm>
            </p:contentPart>
          </mc:Choice>
          <mc:Fallback xmlns="">
            <p:pic>
              <p:nvPicPr>
                <p:cNvPr id="416" name="Entrada de lápiz 415">
                  <a:extLst>
                    <a:ext uri="{FF2B5EF4-FFF2-40B4-BE49-F238E27FC236}">
                      <a16:creationId xmlns:a16="http://schemas.microsoft.com/office/drawing/2014/main" id="{C590CC02-B2A1-46FD-AFB6-D4C1B39C512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2183304" y="5651377"/>
                  <a:ext cx="78120" cy="11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32FEF5BE-82C7-499C-BEEE-D63368EDC11C}"/>
              </a:ext>
            </a:extLst>
          </p:cNvPr>
          <p:cNvGrpSpPr/>
          <p:nvPr/>
        </p:nvGrpSpPr>
        <p:grpSpPr>
          <a:xfrm>
            <a:off x="5708344" y="1713337"/>
            <a:ext cx="679680" cy="1147680"/>
            <a:chOff x="5708344" y="1713337"/>
            <a:chExt cx="679680" cy="11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18" name="Entrada de lápiz 417">
                  <a:extLst>
                    <a:ext uri="{FF2B5EF4-FFF2-40B4-BE49-F238E27FC236}">
                      <a16:creationId xmlns:a16="http://schemas.microsoft.com/office/drawing/2014/main" id="{4F08BB7C-1D05-4C56-8238-D00609B0B444}"/>
                    </a:ext>
                  </a:extLst>
                </p14:cNvPr>
                <p14:cNvContentPartPr/>
                <p14:nvPr/>
              </p14:nvContentPartPr>
              <p14:xfrm>
                <a:off x="5765584" y="1713337"/>
                <a:ext cx="622440" cy="59400"/>
              </p14:xfrm>
            </p:contentPart>
          </mc:Choice>
          <mc:Fallback xmlns="">
            <p:pic>
              <p:nvPicPr>
                <p:cNvPr id="418" name="Entrada de lápiz 417">
                  <a:extLst>
                    <a:ext uri="{FF2B5EF4-FFF2-40B4-BE49-F238E27FC236}">
                      <a16:creationId xmlns:a16="http://schemas.microsoft.com/office/drawing/2014/main" id="{4F08BB7C-1D05-4C56-8238-D00609B0B44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756584" y="1704337"/>
                  <a:ext cx="64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19" name="Entrada de lápiz 418">
                  <a:extLst>
                    <a:ext uri="{FF2B5EF4-FFF2-40B4-BE49-F238E27FC236}">
                      <a16:creationId xmlns:a16="http://schemas.microsoft.com/office/drawing/2014/main" id="{6603CD99-6A61-4F24-A2E4-770A6C6BFDDD}"/>
                    </a:ext>
                  </a:extLst>
                </p14:cNvPr>
                <p14:cNvContentPartPr/>
                <p14:nvPr/>
              </p14:nvContentPartPr>
              <p14:xfrm>
                <a:off x="5708344" y="1760857"/>
                <a:ext cx="632880" cy="1100160"/>
              </p14:xfrm>
            </p:contentPart>
          </mc:Choice>
          <mc:Fallback xmlns="">
            <p:pic>
              <p:nvPicPr>
                <p:cNvPr id="419" name="Entrada de lápiz 418">
                  <a:extLst>
                    <a:ext uri="{FF2B5EF4-FFF2-40B4-BE49-F238E27FC236}">
                      <a16:creationId xmlns:a16="http://schemas.microsoft.com/office/drawing/2014/main" id="{6603CD99-6A61-4F24-A2E4-770A6C6BFDD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699344" y="1752217"/>
                  <a:ext cx="650520" cy="11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420" name="Entrada de lápiz 419">
                <a:extLst>
                  <a:ext uri="{FF2B5EF4-FFF2-40B4-BE49-F238E27FC236}">
                    <a16:creationId xmlns:a16="http://schemas.microsoft.com/office/drawing/2014/main" id="{F369BA81-AAAA-4504-953D-B51F145B3649}"/>
                  </a:ext>
                </a:extLst>
              </p14:cNvPr>
              <p14:cNvContentPartPr/>
              <p14:nvPr/>
            </p14:nvContentPartPr>
            <p14:xfrm>
              <a:off x="10523344" y="1713697"/>
              <a:ext cx="1674360" cy="963360"/>
            </p14:xfrm>
          </p:contentPart>
        </mc:Choice>
        <mc:Fallback xmlns="">
          <p:pic>
            <p:nvPicPr>
              <p:cNvPr id="420" name="Entrada de lápiz 419">
                <a:extLst>
                  <a:ext uri="{FF2B5EF4-FFF2-40B4-BE49-F238E27FC236}">
                    <a16:creationId xmlns:a16="http://schemas.microsoft.com/office/drawing/2014/main" id="{F369BA81-AAAA-4504-953D-B51F145B3649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0514344" y="1704697"/>
                <a:ext cx="1692000" cy="9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2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41B4B-F519-45AA-90B6-8A4C7EE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30" y="868880"/>
            <a:ext cx="7235976" cy="512023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04827EA-5AF9-438C-BE87-47A91B211E17}"/>
              </a:ext>
            </a:extLst>
          </p:cNvPr>
          <p:cNvGrpSpPr/>
          <p:nvPr/>
        </p:nvGrpSpPr>
        <p:grpSpPr>
          <a:xfrm>
            <a:off x="2884144" y="5492617"/>
            <a:ext cx="5629680" cy="550080"/>
            <a:chOff x="2884144" y="5492617"/>
            <a:chExt cx="562968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14:cNvPr>
                <p14:cNvContentPartPr/>
                <p14:nvPr/>
              </p14:nvContentPartPr>
              <p14:xfrm>
                <a:off x="2884144" y="5492617"/>
                <a:ext cx="5629680" cy="550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8504" y="5456617"/>
                  <a:ext cx="57013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14:cNvPr>
                <p14:cNvContentPartPr/>
                <p14:nvPr/>
              </p14:nvContentPartPr>
              <p14:xfrm>
                <a:off x="2909704" y="5556337"/>
                <a:ext cx="154080" cy="74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3704" y="5520337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DF3C694-4B0C-4937-A9FA-1FC6CAF46BCC}"/>
                  </a:ext>
                </a:extLst>
              </p14:cNvPr>
              <p14:cNvContentPartPr/>
              <p14:nvPr/>
            </p14:nvContentPartPr>
            <p14:xfrm>
              <a:off x="5841904" y="1264777"/>
              <a:ext cx="3148920" cy="19033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DF3C694-4B0C-4937-A9FA-1FC6CAF46B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9264" y="1202137"/>
                <a:ext cx="3274560" cy="20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0233A2C-6758-480F-9979-637C2B09CF9A}"/>
                  </a:ext>
                </a:extLst>
              </p14:cNvPr>
              <p14:cNvContentPartPr/>
              <p14:nvPr/>
            </p14:nvContentPartPr>
            <p14:xfrm>
              <a:off x="4429984" y="3432337"/>
              <a:ext cx="1135800" cy="11383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0233A2C-6758-480F-9979-637C2B09CF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67344" y="3369337"/>
                <a:ext cx="1261440" cy="12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72A86A0-362A-40F0-8D6C-F75D97FE2471}"/>
                  </a:ext>
                </a:extLst>
              </p14:cNvPr>
              <p14:cNvContentPartPr/>
              <p14:nvPr/>
            </p14:nvContentPartPr>
            <p14:xfrm>
              <a:off x="1997824" y="5162497"/>
              <a:ext cx="1129680" cy="2016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72A86A0-362A-40F0-8D6C-F75D97FE24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5184" y="5099497"/>
                <a:ext cx="1255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DB1A5D0-D563-4FE5-909B-4E746A2F75E6}"/>
                  </a:ext>
                </a:extLst>
              </p14:cNvPr>
              <p14:cNvContentPartPr/>
              <p14:nvPr/>
            </p14:nvContentPartPr>
            <p14:xfrm>
              <a:off x="5729224" y="3207697"/>
              <a:ext cx="7920" cy="248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DB1A5D0-D563-4FE5-909B-4E746A2F75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11224" y="3190057"/>
                <a:ext cx="43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2DC02DF-8B16-4BC1-ADBD-07E27A88389E}"/>
                  </a:ext>
                </a:extLst>
              </p14:cNvPr>
              <p14:cNvContentPartPr/>
              <p14:nvPr/>
            </p14:nvContentPartPr>
            <p14:xfrm>
              <a:off x="5594944" y="3185377"/>
              <a:ext cx="189360" cy="1677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2DC02DF-8B16-4BC1-ADBD-07E27A8838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77304" y="3167377"/>
                <a:ext cx="2250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AB30DB44-DB89-4DB5-BD56-7102F94D3C97}"/>
              </a:ext>
            </a:extLst>
          </p:cNvPr>
          <p:cNvGrpSpPr/>
          <p:nvPr/>
        </p:nvGrpSpPr>
        <p:grpSpPr>
          <a:xfrm>
            <a:off x="5534464" y="3134257"/>
            <a:ext cx="243360" cy="304560"/>
            <a:chOff x="5534464" y="3134257"/>
            <a:chExt cx="24336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D076C3B-A69F-4C85-8B96-7B74B5D6B69F}"/>
                    </a:ext>
                  </a:extLst>
                </p14:cNvPr>
                <p14:cNvContentPartPr/>
                <p14:nvPr/>
              </p14:nvContentPartPr>
              <p14:xfrm>
                <a:off x="5534464" y="3303457"/>
                <a:ext cx="243360" cy="32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D076C3B-A69F-4C85-8B96-7B74B5D6B6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6464" y="3285817"/>
                  <a:ext cx="279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AC820A9-ACA3-4651-9268-7F755E9AC5C2}"/>
                    </a:ext>
                  </a:extLst>
                </p14:cNvPr>
                <p14:cNvContentPartPr/>
                <p14:nvPr/>
              </p14:nvContentPartPr>
              <p14:xfrm>
                <a:off x="5656864" y="3134257"/>
                <a:ext cx="23400" cy="3045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AC820A9-ACA3-4651-9268-7F755E9AC5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9224" y="3116257"/>
                  <a:ext cx="5904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C21F81B4-0B08-4581-8F61-6FEADA17AEE9}"/>
                  </a:ext>
                </a:extLst>
              </p14:cNvPr>
              <p14:cNvContentPartPr/>
              <p14:nvPr/>
            </p14:nvContentPartPr>
            <p14:xfrm>
              <a:off x="4344664" y="4545097"/>
              <a:ext cx="103320" cy="7128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C21F81B4-0B08-4581-8F61-6FEADA17AE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27024" y="4527457"/>
                <a:ext cx="13896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522F5390-D08E-4E41-ABA5-B36C76E47854}"/>
              </a:ext>
            </a:extLst>
          </p:cNvPr>
          <p:cNvGrpSpPr/>
          <p:nvPr/>
        </p:nvGrpSpPr>
        <p:grpSpPr>
          <a:xfrm>
            <a:off x="795784" y="143017"/>
            <a:ext cx="7908120" cy="666360"/>
            <a:chOff x="795784" y="143017"/>
            <a:chExt cx="790812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246103A-C27A-4312-8686-8519CB6C6006}"/>
                    </a:ext>
                  </a:extLst>
                </p14:cNvPr>
                <p14:cNvContentPartPr/>
                <p14:nvPr/>
              </p14:nvContentPartPr>
              <p14:xfrm>
                <a:off x="795784" y="321577"/>
                <a:ext cx="327600" cy="2372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246103A-C27A-4312-8686-8519CB6C60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7144" y="312937"/>
                  <a:ext cx="345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7DA76FD-4145-4943-970D-C853224BF026}"/>
                    </a:ext>
                  </a:extLst>
                </p14:cNvPr>
                <p14:cNvContentPartPr/>
                <p14:nvPr/>
              </p14:nvContentPartPr>
              <p14:xfrm>
                <a:off x="1246864" y="452617"/>
                <a:ext cx="77400" cy="118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7DA76FD-4145-4943-970D-C853224BF0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38224" y="443617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A5A31ED-18F1-43AD-9779-A7A5A3920956}"/>
                    </a:ext>
                  </a:extLst>
                </p14:cNvPr>
                <p14:cNvContentPartPr/>
                <p14:nvPr/>
              </p14:nvContentPartPr>
              <p14:xfrm>
                <a:off x="1216984" y="378817"/>
                <a:ext cx="127080" cy="1299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A5A31ED-18F1-43AD-9779-A7A5A392095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7984" y="369817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60123CD-77CF-4457-9A40-10B2DA3651CE}"/>
                    </a:ext>
                  </a:extLst>
                </p14:cNvPr>
                <p14:cNvContentPartPr/>
                <p14:nvPr/>
              </p14:nvContentPartPr>
              <p14:xfrm>
                <a:off x="1670584" y="224737"/>
                <a:ext cx="444600" cy="3096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60123CD-77CF-4457-9A40-10B2DA365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1944" y="216097"/>
                  <a:ext cx="462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2DD9348-DFBD-447A-B77E-271B33286FD8}"/>
                    </a:ext>
                  </a:extLst>
                </p14:cNvPr>
                <p14:cNvContentPartPr/>
                <p14:nvPr/>
              </p14:nvContentPartPr>
              <p14:xfrm>
                <a:off x="2237584" y="344257"/>
                <a:ext cx="248400" cy="2095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2DD9348-DFBD-447A-B77E-271B33286F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8944" y="335617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1F7C866-BADE-44B9-9735-0BA3BD57A99D}"/>
                    </a:ext>
                  </a:extLst>
                </p14:cNvPr>
                <p14:cNvContentPartPr/>
                <p14:nvPr/>
              </p14:nvContentPartPr>
              <p14:xfrm>
                <a:off x="2674984" y="486457"/>
                <a:ext cx="142200" cy="298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1F7C866-BADE-44B9-9735-0BA3BD57A9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66344" y="477457"/>
                  <a:ext cx="159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BF7A448-B7E0-4DD7-B45D-E9DA92BC8EB8}"/>
                    </a:ext>
                  </a:extLst>
                </p14:cNvPr>
                <p14:cNvContentPartPr/>
                <p14:nvPr/>
              </p14:nvContentPartPr>
              <p14:xfrm>
                <a:off x="3037864" y="217897"/>
                <a:ext cx="273960" cy="2700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BF7A448-B7E0-4DD7-B45D-E9DA92BC8E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8864" y="209257"/>
                  <a:ext cx="291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C9290AF-1675-427F-8EEE-7DCC164955E5}"/>
                    </a:ext>
                  </a:extLst>
                </p14:cNvPr>
                <p14:cNvContentPartPr/>
                <p14:nvPr/>
              </p14:nvContentPartPr>
              <p14:xfrm>
                <a:off x="3507664" y="350737"/>
                <a:ext cx="270360" cy="1627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C9290AF-1675-427F-8EEE-7DCC164955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98664" y="342097"/>
                  <a:ext cx="28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2A700DE-C383-486A-8394-EBBC5001CAFC}"/>
                    </a:ext>
                  </a:extLst>
                </p14:cNvPr>
                <p14:cNvContentPartPr/>
                <p14:nvPr/>
              </p14:nvContentPartPr>
              <p14:xfrm>
                <a:off x="4023904" y="384577"/>
                <a:ext cx="192240" cy="9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2A700DE-C383-486A-8394-EBBC5001CA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14904" y="375937"/>
                  <a:ext cx="20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E2B9E49-6704-458B-8936-659EE5E61642}"/>
                    </a:ext>
                  </a:extLst>
                </p14:cNvPr>
                <p14:cNvContentPartPr/>
                <p14:nvPr/>
              </p14:nvContentPartPr>
              <p14:xfrm>
                <a:off x="4037584" y="499777"/>
                <a:ext cx="196920" cy="226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E2B9E49-6704-458B-8936-659EE5E616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28584" y="490777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0149DED9-7A23-437D-80C9-113CB9F956E3}"/>
                    </a:ext>
                  </a:extLst>
                </p14:cNvPr>
                <p14:cNvContentPartPr/>
                <p14:nvPr/>
              </p14:nvContentPartPr>
              <p14:xfrm>
                <a:off x="4240624" y="322657"/>
                <a:ext cx="345960" cy="2660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0149DED9-7A23-437D-80C9-113CB9F956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31624" y="314017"/>
                  <a:ext cx="363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2813A3F-C3EA-43C5-93B2-D9B1E84FBBB4}"/>
                    </a:ext>
                  </a:extLst>
                </p14:cNvPr>
                <p14:cNvContentPartPr/>
                <p14:nvPr/>
              </p14:nvContentPartPr>
              <p14:xfrm>
                <a:off x="2110504" y="724057"/>
                <a:ext cx="85680" cy="853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2813A3F-C3EA-43C5-93B2-D9B1E84FBB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01504" y="715417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C40C61C-4F98-4F4C-B344-ACEE8EE8D55F}"/>
                    </a:ext>
                  </a:extLst>
                </p14:cNvPr>
                <p14:cNvContentPartPr/>
                <p14:nvPr/>
              </p14:nvContentPartPr>
              <p14:xfrm>
                <a:off x="2116984" y="650617"/>
                <a:ext cx="29880" cy="536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C40C61C-4F98-4F4C-B344-ACEE8EE8D5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07984" y="641977"/>
                  <a:ext cx="47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E66C960C-64F1-4329-B6BF-62CBBDCD7499}"/>
                    </a:ext>
                  </a:extLst>
                </p14:cNvPr>
                <p14:cNvContentPartPr/>
                <p14:nvPr/>
              </p14:nvContentPartPr>
              <p14:xfrm>
                <a:off x="5074744" y="201697"/>
                <a:ext cx="388080" cy="31320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E66C960C-64F1-4329-B6BF-62CBBDCD74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66104" y="192697"/>
                  <a:ext cx="405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E06EC17-088A-48F7-B4C1-F51B7DFC6C9D}"/>
                    </a:ext>
                  </a:extLst>
                </p14:cNvPr>
                <p14:cNvContentPartPr/>
                <p14:nvPr/>
              </p14:nvContentPartPr>
              <p14:xfrm>
                <a:off x="5580904" y="428137"/>
                <a:ext cx="143280" cy="1105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E06EC17-088A-48F7-B4C1-F51B7DFC6C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72264" y="419497"/>
                  <a:ext cx="16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330F4E-9333-4EDA-97FA-13A65D46BBC4}"/>
                    </a:ext>
                  </a:extLst>
                </p14:cNvPr>
                <p14:cNvContentPartPr/>
                <p14:nvPr/>
              </p14:nvContentPartPr>
              <p14:xfrm>
                <a:off x="5990944" y="438217"/>
                <a:ext cx="339840" cy="129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330F4E-9333-4EDA-97FA-13A65D46BB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81944" y="429217"/>
                  <a:ext cx="357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C317E76-C2C1-457E-A1A6-352F4A645F21}"/>
                    </a:ext>
                  </a:extLst>
                </p14:cNvPr>
                <p14:cNvContentPartPr/>
                <p14:nvPr/>
              </p14:nvContentPartPr>
              <p14:xfrm>
                <a:off x="6135664" y="487177"/>
                <a:ext cx="167040" cy="36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C317E76-C2C1-457E-A1A6-352F4A645F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6664" y="478177"/>
                  <a:ext cx="184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6E17D4E3-09B6-4840-9A8B-C2829DC105DB}"/>
                    </a:ext>
                  </a:extLst>
                </p14:cNvPr>
                <p14:cNvContentPartPr/>
                <p14:nvPr/>
              </p14:nvContentPartPr>
              <p14:xfrm>
                <a:off x="6800584" y="410497"/>
                <a:ext cx="163080" cy="543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6E17D4E3-09B6-4840-9A8B-C2829DC105D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91584" y="401857"/>
                  <a:ext cx="180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1CE8758-15A7-4053-BBD8-44EAB3A26308}"/>
                    </a:ext>
                  </a:extLst>
                </p14:cNvPr>
                <p14:cNvContentPartPr/>
                <p14:nvPr/>
              </p14:nvContentPartPr>
              <p14:xfrm>
                <a:off x="7115944" y="143017"/>
                <a:ext cx="369720" cy="3517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1CE8758-15A7-4053-BBD8-44EAB3A263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6944" y="134017"/>
                  <a:ext cx="387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1307A1C9-CA97-4DCC-90CD-FFC83D22D423}"/>
                    </a:ext>
                  </a:extLst>
                </p14:cNvPr>
                <p14:cNvContentPartPr/>
                <p14:nvPr/>
              </p14:nvContentPartPr>
              <p14:xfrm>
                <a:off x="7632544" y="350017"/>
                <a:ext cx="462240" cy="1231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1307A1C9-CA97-4DCC-90CD-FFC83D22D4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23544" y="341017"/>
                  <a:ext cx="479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93CB08D-A061-461A-BF07-6AE0C3B2A755}"/>
                    </a:ext>
                  </a:extLst>
                </p14:cNvPr>
                <p14:cNvContentPartPr/>
                <p14:nvPr/>
              </p14:nvContentPartPr>
              <p14:xfrm>
                <a:off x="8328784" y="197017"/>
                <a:ext cx="375120" cy="2671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93CB08D-A061-461A-BF07-6AE0C3B2A7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0144" y="188377"/>
                  <a:ext cx="392760" cy="28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7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41B4B-F519-45AA-90B6-8A4C7EE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30" y="868880"/>
            <a:ext cx="7235976" cy="512023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04827EA-5AF9-438C-BE87-47A91B211E17}"/>
              </a:ext>
            </a:extLst>
          </p:cNvPr>
          <p:cNvGrpSpPr/>
          <p:nvPr/>
        </p:nvGrpSpPr>
        <p:grpSpPr>
          <a:xfrm>
            <a:off x="2884144" y="5492617"/>
            <a:ext cx="5629680" cy="550080"/>
            <a:chOff x="2884144" y="5492617"/>
            <a:chExt cx="562968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14:cNvPr>
                <p14:cNvContentPartPr/>
                <p14:nvPr/>
              </p14:nvContentPartPr>
              <p14:xfrm>
                <a:off x="2884144" y="5492617"/>
                <a:ext cx="5629680" cy="550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8504" y="5456617"/>
                  <a:ext cx="57013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14:cNvPr>
                <p14:cNvContentPartPr/>
                <p14:nvPr/>
              </p14:nvContentPartPr>
              <p14:xfrm>
                <a:off x="2909704" y="5556337"/>
                <a:ext cx="154080" cy="74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3704" y="5520337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B68653A-F7E0-413A-8879-CB20BDDBA9AF}"/>
              </a:ext>
            </a:extLst>
          </p:cNvPr>
          <p:cNvGrpSpPr/>
          <p:nvPr/>
        </p:nvGrpSpPr>
        <p:grpSpPr>
          <a:xfrm>
            <a:off x="833584" y="307897"/>
            <a:ext cx="1983240" cy="276480"/>
            <a:chOff x="833584" y="307897"/>
            <a:chExt cx="19832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9FB8A37-FF62-44AC-B343-58A1854D38EB}"/>
                    </a:ext>
                  </a:extLst>
                </p14:cNvPr>
                <p14:cNvContentPartPr/>
                <p14:nvPr/>
              </p14:nvContentPartPr>
              <p14:xfrm>
                <a:off x="833584" y="353617"/>
                <a:ext cx="192600" cy="20916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9FB8A37-FF62-44AC-B343-58A1854D38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4944" y="344617"/>
                  <a:ext cx="21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3A0B9B6-CBD4-4FF8-9EBB-E24165737E27}"/>
                    </a:ext>
                  </a:extLst>
                </p14:cNvPr>
                <p14:cNvContentPartPr/>
                <p14:nvPr/>
              </p14:nvContentPartPr>
              <p14:xfrm>
                <a:off x="844384" y="438937"/>
                <a:ext cx="150480" cy="165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3A0B9B6-CBD4-4FF8-9EBB-E24165737E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5744" y="430297"/>
                  <a:ext cx="168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FB0C79B-55C5-410A-861F-7D7C189552BD}"/>
                    </a:ext>
                  </a:extLst>
                </p14:cNvPr>
                <p14:cNvContentPartPr/>
                <p14:nvPr/>
              </p14:nvContentPartPr>
              <p14:xfrm>
                <a:off x="839704" y="364777"/>
                <a:ext cx="203400" cy="396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FB0C79B-55C5-410A-861F-7D7C189552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0704" y="355777"/>
                  <a:ext cx="221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9EFAA97-EFA6-4931-BF17-DFE5A1E4DE5E}"/>
                    </a:ext>
                  </a:extLst>
                </p14:cNvPr>
                <p14:cNvContentPartPr/>
                <p14:nvPr/>
              </p14:nvContentPartPr>
              <p14:xfrm>
                <a:off x="1055704" y="361897"/>
                <a:ext cx="187560" cy="172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9EFAA97-EFA6-4931-BF17-DFE5A1E4DE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6704" y="352897"/>
                  <a:ext cx="205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39A6432-BFB6-4C40-B206-F000FD06E763}"/>
                    </a:ext>
                  </a:extLst>
                </p14:cNvPr>
                <p14:cNvContentPartPr/>
                <p14:nvPr/>
              </p14:nvContentPartPr>
              <p14:xfrm>
                <a:off x="1389424" y="372697"/>
                <a:ext cx="42120" cy="1479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39A6432-BFB6-4C40-B206-F000FD06E7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0424" y="364057"/>
                  <a:ext cx="59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2601061-D51A-410B-9302-6C8718EC8726}"/>
                    </a:ext>
                  </a:extLst>
                </p14:cNvPr>
                <p14:cNvContentPartPr/>
                <p14:nvPr/>
              </p14:nvContentPartPr>
              <p14:xfrm>
                <a:off x="1254784" y="380977"/>
                <a:ext cx="235440" cy="91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2601061-D51A-410B-9302-6C8718EC87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45784" y="371977"/>
                  <a:ext cx="253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2D5A492-E118-482E-A4FA-F0B9B3D36FF4}"/>
                    </a:ext>
                  </a:extLst>
                </p14:cNvPr>
                <p14:cNvContentPartPr/>
                <p14:nvPr/>
              </p14:nvContentPartPr>
              <p14:xfrm>
                <a:off x="1566184" y="381337"/>
                <a:ext cx="169920" cy="1465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2D5A492-E118-482E-A4FA-F0B9B3D36F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7184" y="372697"/>
                  <a:ext cx="187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E755D5E-57C1-4C4E-A26A-6AA5C5F030A1}"/>
                    </a:ext>
                  </a:extLst>
                </p14:cNvPr>
                <p14:cNvContentPartPr/>
                <p14:nvPr/>
              </p14:nvContentPartPr>
              <p14:xfrm>
                <a:off x="1666264" y="344257"/>
                <a:ext cx="300240" cy="1641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E755D5E-57C1-4C4E-A26A-6AA5C5F030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57264" y="335257"/>
                  <a:ext cx="31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26C38AA-AB22-4D30-B28C-87BD00FA0839}"/>
                    </a:ext>
                  </a:extLst>
                </p14:cNvPr>
                <p14:cNvContentPartPr/>
                <p14:nvPr/>
              </p14:nvContentPartPr>
              <p14:xfrm>
                <a:off x="2039944" y="318697"/>
                <a:ext cx="221040" cy="183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26C38AA-AB22-4D30-B28C-87BD00FA08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1304" y="309697"/>
                  <a:ext cx="238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21FB645-3095-4931-B428-8C2228C6CA68}"/>
                    </a:ext>
                  </a:extLst>
                </p14:cNvPr>
                <p14:cNvContentPartPr/>
                <p14:nvPr/>
              </p14:nvContentPartPr>
              <p14:xfrm>
                <a:off x="2295904" y="328417"/>
                <a:ext cx="181080" cy="169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21FB645-3095-4931-B428-8C2228C6C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87264" y="319777"/>
                  <a:ext cx="198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F8631A6C-F85D-4572-ABD7-C674247A90B9}"/>
                    </a:ext>
                  </a:extLst>
                </p14:cNvPr>
                <p14:cNvContentPartPr/>
                <p14:nvPr/>
              </p14:nvContentPartPr>
              <p14:xfrm>
                <a:off x="2278264" y="407617"/>
                <a:ext cx="98280" cy="144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F8631A6C-F85D-4572-ABD7-C674247A90B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9624" y="398977"/>
                  <a:ext cx="11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37AF458-61A5-498C-920A-8BC276BED1E3}"/>
                    </a:ext>
                  </a:extLst>
                </p14:cNvPr>
                <p14:cNvContentPartPr/>
                <p14:nvPr/>
              </p14:nvContentPartPr>
              <p14:xfrm>
                <a:off x="2269624" y="330937"/>
                <a:ext cx="229320" cy="540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37AF458-61A5-498C-920A-8BC276BED1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60624" y="322297"/>
                  <a:ext cx="246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2D184436-938B-4D4B-9BF2-F29858CEE9AF}"/>
                    </a:ext>
                  </a:extLst>
                </p14:cNvPr>
                <p14:cNvContentPartPr/>
                <p14:nvPr/>
              </p14:nvContentPartPr>
              <p14:xfrm>
                <a:off x="2469064" y="307897"/>
                <a:ext cx="187200" cy="1994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2D184436-938B-4D4B-9BF2-F29858CEE9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60424" y="299257"/>
                  <a:ext cx="204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FCA5224-31FD-4F80-8CA7-1E4DEAAFADB0}"/>
                    </a:ext>
                  </a:extLst>
                </p14:cNvPr>
                <p14:cNvContentPartPr/>
                <p14:nvPr/>
              </p14:nvContentPartPr>
              <p14:xfrm>
                <a:off x="2766064" y="483577"/>
                <a:ext cx="50760" cy="1008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FCA5224-31FD-4F80-8CA7-1E4DEAAFAD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57064" y="474577"/>
                  <a:ext cx="684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BCED33F-89FA-4D64-BA24-41A060A16833}"/>
              </a:ext>
            </a:extLst>
          </p:cNvPr>
          <p:cNvGrpSpPr/>
          <p:nvPr/>
        </p:nvGrpSpPr>
        <p:grpSpPr>
          <a:xfrm>
            <a:off x="3073504" y="294577"/>
            <a:ext cx="498600" cy="222840"/>
            <a:chOff x="3073504" y="294577"/>
            <a:chExt cx="4986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EB8631D-C42B-484B-A94E-B6CE7473DE18}"/>
                    </a:ext>
                  </a:extLst>
                </p14:cNvPr>
                <p14:cNvContentPartPr/>
                <p14:nvPr/>
              </p14:nvContentPartPr>
              <p14:xfrm>
                <a:off x="3073504" y="324097"/>
                <a:ext cx="182520" cy="193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EB8631D-C42B-484B-A94E-B6CE7473DE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64864" y="315097"/>
                  <a:ext cx="200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230CB55-179F-4FC7-945A-23C37712EAD4}"/>
                    </a:ext>
                  </a:extLst>
                </p14:cNvPr>
                <p14:cNvContentPartPr/>
                <p14:nvPr/>
              </p14:nvContentPartPr>
              <p14:xfrm>
                <a:off x="3330904" y="294577"/>
                <a:ext cx="241200" cy="2124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230CB55-179F-4FC7-945A-23C37712EA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22264" y="285577"/>
                  <a:ext cx="2588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8778A13F-BDA5-43B9-9898-A1A74D1AD763}"/>
              </a:ext>
            </a:extLst>
          </p:cNvPr>
          <p:cNvGrpSpPr/>
          <p:nvPr/>
        </p:nvGrpSpPr>
        <p:grpSpPr>
          <a:xfrm>
            <a:off x="4002664" y="302497"/>
            <a:ext cx="1488600" cy="214920"/>
            <a:chOff x="4002664" y="302497"/>
            <a:chExt cx="14886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291C82F-8621-47F3-86E8-B1A7FB8AB967}"/>
                    </a:ext>
                  </a:extLst>
                </p14:cNvPr>
                <p14:cNvContentPartPr/>
                <p14:nvPr/>
              </p14:nvContentPartPr>
              <p14:xfrm>
                <a:off x="4170424" y="302497"/>
                <a:ext cx="60840" cy="2149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291C82F-8621-47F3-86E8-B1A7FB8AB9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61784" y="293857"/>
                  <a:ext cx="78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6FA36943-A585-4C0D-8603-AF73425DB701}"/>
                    </a:ext>
                  </a:extLst>
                </p14:cNvPr>
                <p14:cNvContentPartPr/>
                <p14:nvPr/>
              </p14:nvContentPartPr>
              <p14:xfrm>
                <a:off x="4002664" y="317617"/>
                <a:ext cx="268560" cy="583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6FA36943-A585-4C0D-8603-AF73425DB7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4024" y="308977"/>
                  <a:ext cx="286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6E0C656-AB73-497D-80D9-A3877CAF9876}"/>
                    </a:ext>
                  </a:extLst>
                </p14:cNvPr>
                <p14:cNvContentPartPr/>
                <p14:nvPr/>
              </p14:nvContentPartPr>
              <p14:xfrm>
                <a:off x="4029304" y="415177"/>
                <a:ext cx="232560" cy="331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6E0C656-AB73-497D-80D9-A3877CAF98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20304" y="406177"/>
                  <a:ext cx="25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E5B8BC6-C8BF-4E70-8A5A-0C7820CCFAD8}"/>
                    </a:ext>
                  </a:extLst>
                </p14:cNvPr>
                <p14:cNvContentPartPr/>
                <p14:nvPr/>
              </p14:nvContentPartPr>
              <p14:xfrm>
                <a:off x="4374184" y="457297"/>
                <a:ext cx="39960" cy="334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E5B8BC6-C8BF-4E70-8A5A-0C7820CCFA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65184" y="448657"/>
                  <a:ext cx="57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FE282FB-AFEB-4336-944E-4488DDA392AA}"/>
                    </a:ext>
                  </a:extLst>
                </p14:cNvPr>
                <p14:cNvContentPartPr/>
                <p14:nvPr/>
              </p14:nvContentPartPr>
              <p14:xfrm>
                <a:off x="4633024" y="347497"/>
                <a:ext cx="43560" cy="96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FE282FB-AFEB-4336-944E-4488DDA392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24024" y="338497"/>
                  <a:ext cx="61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F3CA1940-45FB-46E6-9555-BACE1D493427}"/>
                    </a:ext>
                  </a:extLst>
                </p14:cNvPr>
                <p14:cNvContentPartPr/>
                <p14:nvPr/>
              </p14:nvContentPartPr>
              <p14:xfrm>
                <a:off x="4529344" y="306097"/>
                <a:ext cx="378360" cy="2016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F3CA1940-45FB-46E6-9555-BACE1D4934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20344" y="297097"/>
                  <a:ext cx="396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665DC21-8877-4E5E-BE52-E3E33EC7EE49}"/>
                    </a:ext>
                  </a:extLst>
                </p14:cNvPr>
                <p14:cNvContentPartPr/>
                <p14:nvPr/>
              </p14:nvContentPartPr>
              <p14:xfrm>
                <a:off x="4946944" y="333097"/>
                <a:ext cx="311760" cy="1587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665DC21-8877-4E5E-BE52-E3E33EC7EE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38304" y="324457"/>
                  <a:ext cx="329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8AFC4F2E-96B7-4A3D-804C-C8ED5054FEE0}"/>
                    </a:ext>
                  </a:extLst>
                </p14:cNvPr>
                <p14:cNvContentPartPr/>
                <p14:nvPr/>
              </p14:nvContentPartPr>
              <p14:xfrm>
                <a:off x="5015704" y="304657"/>
                <a:ext cx="238320" cy="450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8AFC4F2E-96B7-4A3D-804C-C8ED5054FE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06704" y="295657"/>
                  <a:ext cx="25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D8C485F-AFA2-4B75-92CD-8AF3C7132D5D}"/>
                    </a:ext>
                  </a:extLst>
                </p14:cNvPr>
                <p14:cNvContentPartPr/>
                <p14:nvPr/>
              </p14:nvContentPartPr>
              <p14:xfrm>
                <a:off x="5397664" y="423817"/>
                <a:ext cx="93600" cy="54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D8C485F-AFA2-4B75-92CD-8AF3C7132D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89024" y="415177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DDFF131C-115A-4179-B6B5-9136902A69DB}"/>
              </a:ext>
            </a:extLst>
          </p:cNvPr>
          <p:cNvGrpSpPr/>
          <p:nvPr/>
        </p:nvGrpSpPr>
        <p:grpSpPr>
          <a:xfrm>
            <a:off x="6235744" y="112417"/>
            <a:ext cx="1935360" cy="618840"/>
            <a:chOff x="6235744" y="112417"/>
            <a:chExt cx="193536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DE8D6CF-EE42-4AF9-BBC3-4BFDB4F12412}"/>
                    </a:ext>
                  </a:extLst>
                </p14:cNvPr>
                <p14:cNvContentPartPr/>
                <p14:nvPr/>
              </p14:nvContentPartPr>
              <p14:xfrm>
                <a:off x="6235744" y="244537"/>
                <a:ext cx="362520" cy="220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DE8D6CF-EE42-4AF9-BBC3-4BFDB4F124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27104" y="235537"/>
                  <a:ext cx="380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EA9A14E1-ECC0-4B44-B6B6-F5A448A4C263}"/>
                    </a:ext>
                  </a:extLst>
                </p14:cNvPr>
                <p14:cNvContentPartPr/>
                <p14:nvPr/>
              </p14:nvContentPartPr>
              <p14:xfrm>
                <a:off x="6616624" y="378097"/>
                <a:ext cx="96840" cy="112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EA9A14E1-ECC0-4B44-B6B6-F5A448A4C26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07984" y="369457"/>
                  <a:ext cx="11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B755078-34FB-47C6-B227-9DBE27B488A9}"/>
                    </a:ext>
                  </a:extLst>
                </p14:cNvPr>
                <p14:cNvContentPartPr/>
                <p14:nvPr/>
              </p14:nvContentPartPr>
              <p14:xfrm>
                <a:off x="6827944" y="383857"/>
                <a:ext cx="227880" cy="100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B755078-34FB-47C6-B227-9DBE27B488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19304" y="374857"/>
                  <a:ext cx="24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AE119E2-B8C9-4F3C-993C-B4A35B2B1740}"/>
                    </a:ext>
                  </a:extLst>
                </p14:cNvPr>
                <p14:cNvContentPartPr/>
                <p14:nvPr/>
              </p14:nvContentPartPr>
              <p14:xfrm>
                <a:off x="6941704" y="425257"/>
                <a:ext cx="106920" cy="410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AE119E2-B8C9-4F3C-993C-B4A35B2B17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33064" y="416617"/>
                  <a:ext cx="124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B5E394DB-86E1-4373-ADDD-6CEF2A29706C}"/>
                    </a:ext>
                  </a:extLst>
                </p14:cNvPr>
                <p14:cNvContentPartPr/>
                <p14:nvPr/>
              </p14:nvContentPartPr>
              <p14:xfrm>
                <a:off x="7246264" y="212137"/>
                <a:ext cx="266760" cy="5191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B5E394DB-86E1-4373-ADDD-6CEF2A2970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37264" y="203137"/>
                  <a:ext cx="284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6DC199B-DBDB-4262-BC04-E8ECFE2FFF77}"/>
                    </a:ext>
                  </a:extLst>
                </p14:cNvPr>
                <p14:cNvContentPartPr/>
                <p14:nvPr/>
              </p14:nvContentPartPr>
              <p14:xfrm>
                <a:off x="7642264" y="163177"/>
                <a:ext cx="218160" cy="3020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6DC199B-DBDB-4262-BC04-E8ECFE2FFF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33264" y="154177"/>
                  <a:ext cx="235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3D4FAF6-7E88-412C-97C6-5F3CDE4FDE82}"/>
                    </a:ext>
                  </a:extLst>
                </p14:cNvPr>
                <p14:cNvContentPartPr/>
                <p14:nvPr/>
              </p14:nvContentPartPr>
              <p14:xfrm>
                <a:off x="7508344" y="112417"/>
                <a:ext cx="135360" cy="3787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3D4FAF6-7E88-412C-97C6-5F3CDE4FDE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99344" y="103777"/>
                  <a:ext cx="153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49F941D-7369-49AB-88F3-6FF8155CA676}"/>
                    </a:ext>
                  </a:extLst>
                </p14:cNvPr>
                <p14:cNvContentPartPr/>
                <p14:nvPr/>
              </p14:nvContentPartPr>
              <p14:xfrm>
                <a:off x="7854304" y="408697"/>
                <a:ext cx="73080" cy="817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49F941D-7369-49AB-88F3-6FF8155CA67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45664" y="400057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41B72FC3-AF19-474F-BCC1-C4F4F494A6EE}"/>
                    </a:ext>
                  </a:extLst>
                </p14:cNvPr>
                <p14:cNvContentPartPr/>
                <p14:nvPr/>
              </p14:nvContentPartPr>
              <p14:xfrm>
                <a:off x="7854304" y="315457"/>
                <a:ext cx="49320" cy="619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41B72FC3-AF19-474F-BCC1-C4F4F494A6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5664" y="306817"/>
                  <a:ext cx="6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C5BC82F-C9DF-49A6-8C7F-4829116DD976}"/>
                    </a:ext>
                  </a:extLst>
                </p14:cNvPr>
                <p14:cNvContentPartPr/>
                <p14:nvPr/>
              </p14:nvContentPartPr>
              <p14:xfrm>
                <a:off x="8044384" y="168577"/>
                <a:ext cx="126720" cy="3286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C5BC82F-C9DF-49A6-8C7F-4829116DD9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35744" y="159577"/>
                  <a:ext cx="14436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0342974-7F07-417C-8FCF-42756961C135}"/>
              </a:ext>
            </a:extLst>
          </p:cNvPr>
          <p:cNvGrpSpPr/>
          <p:nvPr/>
        </p:nvGrpSpPr>
        <p:grpSpPr>
          <a:xfrm>
            <a:off x="8597704" y="207817"/>
            <a:ext cx="1692000" cy="293760"/>
            <a:chOff x="8597704" y="207817"/>
            <a:chExt cx="169200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B99CC97B-B228-4A50-923A-F3F54CF0982A}"/>
                    </a:ext>
                  </a:extLst>
                </p14:cNvPr>
                <p14:cNvContentPartPr/>
                <p14:nvPr/>
              </p14:nvContentPartPr>
              <p14:xfrm>
                <a:off x="8597704" y="251737"/>
                <a:ext cx="207000" cy="2106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B99CC97B-B228-4A50-923A-F3F54CF098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89064" y="242737"/>
                  <a:ext cx="224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9BB05B0-5F06-4A5E-8B91-8B1EE8234DB6}"/>
                    </a:ext>
                  </a:extLst>
                </p14:cNvPr>
                <p14:cNvContentPartPr/>
                <p14:nvPr/>
              </p14:nvContentPartPr>
              <p14:xfrm>
                <a:off x="8664664" y="329857"/>
                <a:ext cx="192960" cy="118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9BB05B0-5F06-4A5E-8B91-8B1EE8234D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56024" y="320857"/>
                  <a:ext cx="210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B979C5A7-9ACE-47DE-80E7-117D412CEA02}"/>
                    </a:ext>
                  </a:extLst>
                </p14:cNvPr>
                <p14:cNvContentPartPr/>
                <p14:nvPr/>
              </p14:nvContentPartPr>
              <p14:xfrm>
                <a:off x="8899744" y="307897"/>
                <a:ext cx="198360" cy="1461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B979C5A7-9ACE-47DE-80E7-117D412CEA0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91104" y="298897"/>
                  <a:ext cx="216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0806D49-2DFE-415A-8451-849812724E1F}"/>
                    </a:ext>
                  </a:extLst>
                </p14:cNvPr>
                <p14:cNvContentPartPr/>
                <p14:nvPr/>
              </p14:nvContentPartPr>
              <p14:xfrm>
                <a:off x="9150664" y="299257"/>
                <a:ext cx="203040" cy="1782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0806D49-2DFE-415A-8451-849812724E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41664" y="290617"/>
                  <a:ext cx="220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8460B5E-07BF-4126-9F7A-89DC520BCD18}"/>
                    </a:ext>
                  </a:extLst>
                </p14:cNvPr>
                <p14:cNvContentPartPr/>
                <p14:nvPr/>
              </p14:nvContentPartPr>
              <p14:xfrm>
                <a:off x="9115384" y="326257"/>
                <a:ext cx="242280" cy="907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8460B5E-07BF-4126-9F7A-89DC520BCD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06744" y="317257"/>
                  <a:ext cx="259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0B39162-7177-433A-9258-AF7BAAEFED04}"/>
                    </a:ext>
                  </a:extLst>
                </p14:cNvPr>
                <p14:cNvContentPartPr/>
                <p14:nvPr/>
              </p14:nvContentPartPr>
              <p14:xfrm>
                <a:off x="9468904" y="285577"/>
                <a:ext cx="30240" cy="1461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0B39162-7177-433A-9258-AF7BAAEFED0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0264" y="276577"/>
                  <a:ext cx="4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B4E6639B-B3B6-4613-8C28-0EC875781E8C}"/>
                    </a:ext>
                  </a:extLst>
                </p14:cNvPr>
                <p14:cNvContentPartPr/>
                <p14:nvPr/>
              </p14:nvContentPartPr>
              <p14:xfrm>
                <a:off x="9405184" y="284137"/>
                <a:ext cx="267120" cy="2170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B4E6639B-B3B6-4613-8C28-0EC875781E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96184" y="275497"/>
                  <a:ext cx="284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10898480-B0E9-4EA5-BD17-947521C64C4F}"/>
                    </a:ext>
                  </a:extLst>
                </p14:cNvPr>
                <p14:cNvContentPartPr/>
                <p14:nvPr/>
              </p14:nvContentPartPr>
              <p14:xfrm>
                <a:off x="9701464" y="226897"/>
                <a:ext cx="291960" cy="2242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10898480-B0E9-4EA5-BD17-947521C64C4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92824" y="217897"/>
                  <a:ext cx="309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F00EE73-3851-4F18-BE4F-AC36CD0C30D8}"/>
                    </a:ext>
                  </a:extLst>
                </p14:cNvPr>
                <p14:cNvContentPartPr/>
                <p14:nvPr/>
              </p14:nvContentPartPr>
              <p14:xfrm>
                <a:off x="10197904" y="207817"/>
                <a:ext cx="54720" cy="61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F00EE73-3851-4F18-BE4F-AC36CD0C30D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88904" y="199177"/>
                  <a:ext cx="72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10A20D3B-BA79-4DB3-896B-7EE1D323E90A}"/>
                    </a:ext>
                  </a:extLst>
                </p14:cNvPr>
                <p14:cNvContentPartPr/>
                <p14:nvPr/>
              </p14:nvContentPartPr>
              <p14:xfrm>
                <a:off x="10234984" y="428857"/>
                <a:ext cx="54720" cy="727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10A20D3B-BA79-4DB3-896B-7EE1D323E9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6344" y="420217"/>
                  <a:ext cx="7236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981682AF-4C95-4E7E-9E51-ED653F5A7574}"/>
                  </a:ext>
                </a:extLst>
              </p14:cNvPr>
              <p14:cNvContentPartPr/>
              <p14:nvPr/>
            </p14:nvContentPartPr>
            <p14:xfrm>
              <a:off x="2023744" y="5161777"/>
              <a:ext cx="1104120" cy="20484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981682AF-4C95-4E7E-9E51-ED653F5A75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960744" y="5099137"/>
                <a:ext cx="1229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99E089F2-B701-476F-A333-176B6D67AB52}"/>
                  </a:ext>
                </a:extLst>
              </p14:cNvPr>
              <p14:cNvContentPartPr/>
              <p14:nvPr/>
            </p14:nvContentPartPr>
            <p14:xfrm>
              <a:off x="7795624" y="5135497"/>
              <a:ext cx="1536120" cy="98892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99E089F2-B701-476F-A333-176B6D67AB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32984" y="5072857"/>
                <a:ext cx="1661760" cy="11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C1CC38EC-527F-461C-90F0-A667619063C1}"/>
                  </a:ext>
                </a:extLst>
              </p14:cNvPr>
              <p14:cNvContentPartPr/>
              <p14:nvPr/>
            </p14:nvContentPartPr>
            <p14:xfrm>
              <a:off x="5705464" y="319777"/>
              <a:ext cx="63000" cy="3564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C1CC38EC-527F-461C-90F0-A667619063C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96464" y="311137"/>
                <a:ext cx="80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4CC93198-6EAE-4790-8AF9-66ED68C6BA8E}"/>
                  </a:ext>
                </a:extLst>
              </p14:cNvPr>
              <p14:cNvContentPartPr/>
              <p14:nvPr/>
            </p14:nvContentPartPr>
            <p14:xfrm>
              <a:off x="5689624" y="519577"/>
              <a:ext cx="82800" cy="4896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4CC93198-6EAE-4790-8AF9-66ED68C6BA8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680984" y="510937"/>
                <a:ext cx="100440" cy="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70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BE34D9-EC6E-407F-9FD7-3E62105D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2" y="152400"/>
            <a:ext cx="7829550" cy="32766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88FF19E-F685-425E-982B-5A839276EC34}"/>
              </a:ext>
            </a:extLst>
          </p:cNvPr>
          <p:cNvGrpSpPr/>
          <p:nvPr/>
        </p:nvGrpSpPr>
        <p:grpSpPr>
          <a:xfrm>
            <a:off x="6266661" y="939265"/>
            <a:ext cx="5163480" cy="3382560"/>
            <a:chOff x="5930334" y="939265"/>
            <a:chExt cx="5163480" cy="33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AAE7495-C5A4-4C45-B7F9-37D95FAD5FC7}"/>
                    </a:ext>
                  </a:extLst>
                </p14:cNvPr>
                <p14:cNvContentPartPr/>
                <p14:nvPr/>
              </p14:nvContentPartPr>
              <p14:xfrm>
                <a:off x="6118974" y="1028545"/>
                <a:ext cx="47520" cy="1954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AAE7495-C5A4-4C45-B7F9-37D95FAD5F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9974" y="1019905"/>
                  <a:ext cx="65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D294A509-A6F9-4B09-8DED-370CAB4A9041}"/>
                    </a:ext>
                  </a:extLst>
                </p14:cNvPr>
                <p14:cNvContentPartPr/>
                <p14:nvPr/>
              </p14:nvContentPartPr>
              <p14:xfrm>
                <a:off x="6068574" y="1107025"/>
                <a:ext cx="200520" cy="1256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D294A509-A6F9-4B09-8DED-370CAB4A90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9934" y="1098385"/>
                  <a:ext cx="218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50CE109-E02B-413E-B567-19487483C61A}"/>
                    </a:ext>
                  </a:extLst>
                </p14:cNvPr>
                <p14:cNvContentPartPr/>
                <p14:nvPr/>
              </p14:nvContentPartPr>
              <p14:xfrm>
                <a:off x="6348294" y="1141585"/>
                <a:ext cx="24120" cy="918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50CE109-E02B-413E-B567-19487483C6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9654" y="1132945"/>
                  <a:ext cx="4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3BCC078-F94E-44C2-8CC0-A575206EC81B}"/>
                    </a:ext>
                  </a:extLst>
                </p14:cNvPr>
                <p14:cNvContentPartPr/>
                <p14:nvPr/>
              </p14:nvContentPartPr>
              <p14:xfrm>
                <a:off x="6240654" y="1050145"/>
                <a:ext cx="95400" cy="76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3BCC078-F94E-44C2-8CC0-A575206EC8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2014" y="1041505"/>
                  <a:ext cx="113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3041EB8-17ED-4B90-87EC-EB03C5986E9C}"/>
                    </a:ext>
                  </a:extLst>
                </p14:cNvPr>
                <p14:cNvContentPartPr/>
                <p14:nvPr/>
              </p14:nvContentPartPr>
              <p14:xfrm>
                <a:off x="6502014" y="1094425"/>
                <a:ext cx="42480" cy="147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3041EB8-17ED-4B90-87EC-EB03C5986E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93014" y="1085425"/>
                  <a:ext cx="60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BC2BA876-24A9-47DD-9390-D54BAE392E9D}"/>
                    </a:ext>
                  </a:extLst>
                </p14:cNvPr>
                <p14:cNvContentPartPr/>
                <p14:nvPr/>
              </p14:nvContentPartPr>
              <p14:xfrm>
                <a:off x="6403014" y="1070665"/>
                <a:ext cx="176400" cy="806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BC2BA876-24A9-47DD-9390-D54BAE392E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94374" y="1061665"/>
                  <a:ext cx="194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6EE87C1-3A5D-41DE-85EA-AF1923231A94}"/>
                    </a:ext>
                  </a:extLst>
                </p14:cNvPr>
                <p14:cNvContentPartPr/>
                <p14:nvPr/>
              </p14:nvContentPartPr>
              <p14:xfrm>
                <a:off x="6634494" y="1118905"/>
                <a:ext cx="133200" cy="1000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6EE87C1-3A5D-41DE-85EA-AF1923231A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5494" y="1110265"/>
                  <a:ext cx="150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DDAAD11-06DD-4968-8D1C-C618007A303D}"/>
                    </a:ext>
                  </a:extLst>
                </p14:cNvPr>
                <p14:cNvContentPartPr/>
                <p14:nvPr/>
              </p14:nvContentPartPr>
              <p14:xfrm>
                <a:off x="6683454" y="939265"/>
                <a:ext cx="55800" cy="799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DDAAD11-06DD-4968-8D1C-C618007A30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74814" y="930265"/>
                  <a:ext cx="73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9A0C1EE-BD72-4EC3-82DC-2D28C12014FA}"/>
                    </a:ext>
                  </a:extLst>
                </p14:cNvPr>
                <p14:cNvContentPartPr/>
                <p14:nvPr/>
              </p14:nvContentPartPr>
              <p14:xfrm>
                <a:off x="6913854" y="1059865"/>
                <a:ext cx="38880" cy="1501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9A0C1EE-BD72-4EC3-82DC-2D28C12014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05214" y="1051225"/>
                  <a:ext cx="5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9DD1814E-A65F-4856-A160-AF25EA61D983}"/>
                    </a:ext>
                  </a:extLst>
                </p14:cNvPr>
                <p14:cNvContentPartPr/>
                <p14:nvPr/>
              </p14:nvContentPartPr>
              <p14:xfrm>
                <a:off x="6773814" y="1077145"/>
                <a:ext cx="265680" cy="40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9DD1814E-A65F-4856-A160-AF25EA61D9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5174" y="1068505"/>
                  <a:ext cx="283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D0C1E44-A923-4551-9479-95E73B4D5586}"/>
                    </a:ext>
                  </a:extLst>
                </p14:cNvPr>
                <p14:cNvContentPartPr/>
                <p14:nvPr/>
              </p14:nvContentPartPr>
              <p14:xfrm>
                <a:off x="7091334" y="1051585"/>
                <a:ext cx="165960" cy="178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D0C1E44-A923-4551-9479-95E73B4D55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2694" y="1042945"/>
                  <a:ext cx="183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D70FD08-F716-48D7-9E16-E82E7A71346A}"/>
                    </a:ext>
                  </a:extLst>
                </p14:cNvPr>
                <p14:cNvContentPartPr/>
                <p14:nvPr/>
              </p14:nvContentPartPr>
              <p14:xfrm>
                <a:off x="7053534" y="1145905"/>
                <a:ext cx="117000" cy="22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D70FD08-F716-48D7-9E16-E82E7A7134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4534" y="1136905"/>
                  <a:ext cx="13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8C38195-7024-4211-87DE-49B74B953DEC}"/>
                    </a:ext>
                  </a:extLst>
                </p14:cNvPr>
                <p14:cNvContentPartPr/>
                <p14:nvPr/>
              </p14:nvContentPartPr>
              <p14:xfrm>
                <a:off x="7013574" y="1066345"/>
                <a:ext cx="249120" cy="406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8C38195-7024-4211-87DE-49B74B953D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04574" y="1057705"/>
                  <a:ext cx="266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9E3A88D-5EC4-48FA-B3B6-B97D615C9BF1}"/>
                    </a:ext>
                  </a:extLst>
                </p14:cNvPr>
                <p14:cNvContentPartPr/>
                <p14:nvPr/>
              </p14:nvContentPartPr>
              <p14:xfrm>
                <a:off x="7328574" y="1040425"/>
                <a:ext cx="218520" cy="1857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9E3A88D-5EC4-48FA-B3B6-B97D615C9B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19934" y="1031425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4370877-771E-4977-A7A8-1CCBA5D4D34C}"/>
                    </a:ext>
                  </a:extLst>
                </p14:cNvPr>
                <p14:cNvContentPartPr/>
                <p14:nvPr/>
              </p14:nvContentPartPr>
              <p14:xfrm>
                <a:off x="7415694" y="977425"/>
                <a:ext cx="106200" cy="608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4370877-771E-4977-A7A8-1CCBA5D4D3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07054" y="968785"/>
                  <a:ext cx="123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B8E3CCC-BA83-40E7-B796-6EC986EE92B2}"/>
                    </a:ext>
                  </a:extLst>
                </p14:cNvPr>
                <p14:cNvContentPartPr/>
                <p14:nvPr/>
              </p14:nvContentPartPr>
              <p14:xfrm>
                <a:off x="7621254" y="990385"/>
                <a:ext cx="167040" cy="2178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B8E3CCC-BA83-40E7-B796-6EC986EE92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12614" y="981745"/>
                  <a:ext cx="184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F013D59-111B-44F1-9386-452DFC3CB5C2}"/>
                    </a:ext>
                  </a:extLst>
                </p14:cNvPr>
                <p14:cNvContentPartPr/>
                <p14:nvPr/>
              </p14:nvContentPartPr>
              <p14:xfrm>
                <a:off x="8789094" y="1071385"/>
                <a:ext cx="36000" cy="1087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F013D59-111B-44F1-9386-452DFC3CB5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80094" y="1062385"/>
                  <a:ext cx="53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A6EFB32-C2CC-474C-BC5F-29D1D9DADCFF}"/>
                    </a:ext>
                  </a:extLst>
                </p14:cNvPr>
                <p14:cNvContentPartPr/>
                <p14:nvPr/>
              </p14:nvContentPartPr>
              <p14:xfrm>
                <a:off x="8604774" y="1048345"/>
                <a:ext cx="353520" cy="1659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A6EFB32-C2CC-474C-BC5F-29D1D9DADC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96134" y="1039705"/>
                  <a:ext cx="371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E5FBAF7-1BEE-44F1-AC6D-7330FF209E10}"/>
                    </a:ext>
                  </a:extLst>
                </p14:cNvPr>
                <p14:cNvContentPartPr/>
                <p14:nvPr/>
              </p14:nvContentPartPr>
              <p14:xfrm>
                <a:off x="8915454" y="1043305"/>
                <a:ext cx="167760" cy="1551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E5FBAF7-1BEE-44F1-AC6D-7330FF209E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06454" y="1034665"/>
                  <a:ext cx="185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4D6F4B8-51C0-49F2-8C72-32A5AC74CBF3}"/>
                    </a:ext>
                  </a:extLst>
                </p14:cNvPr>
                <p14:cNvContentPartPr/>
                <p14:nvPr/>
              </p14:nvContentPartPr>
              <p14:xfrm>
                <a:off x="9960534" y="1063465"/>
                <a:ext cx="48960" cy="910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4D6F4B8-51C0-49F2-8C72-32A5AC74CB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51534" y="1054465"/>
                  <a:ext cx="66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AD9389A-D272-40CC-BDC2-2A005AA39980}"/>
                    </a:ext>
                  </a:extLst>
                </p14:cNvPr>
                <p14:cNvContentPartPr/>
                <p14:nvPr/>
              </p14:nvContentPartPr>
              <p14:xfrm>
                <a:off x="9880254" y="1036105"/>
                <a:ext cx="282960" cy="1756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AD9389A-D272-40CC-BDC2-2A005AA399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71614" y="1027465"/>
                  <a:ext cx="300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1B0A09EE-68BF-4323-97E8-170FD9BB5B64}"/>
                    </a:ext>
                  </a:extLst>
                </p14:cNvPr>
                <p14:cNvContentPartPr/>
                <p14:nvPr/>
              </p14:nvContentPartPr>
              <p14:xfrm>
                <a:off x="10112454" y="1012705"/>
                <a:ext cx="261000" cy="1807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1B0A09EE-68BF-4323-97E8-170FD9BB5B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03454" y="1003705"/>
                  <a:ext cx="278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306B80A-1A04-41D4-8271-F16F92D22B78}"/>
                    </a:ext>
                  </a:extLst>
                </p14:cNvPr>
                <p14:cNvContentPartPr/>
                <p14:nvPr/>
              </p14:nvContentPartPr>
              <p14:xfrm>
                <a:off x="5942574" y="1288825"/>
                <a:ext cx="4761000" cy="60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306B80A-1A04-41D4-8271-F16F92D22B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33574" y="1280185"/>
                  <a:ext cx="477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A7488DE-26BD-4A62-BB0D-ACFDC50D610B}"/>
                    </a:ext>
                  </a:extLst>
                </p14:cNvPr>
                <p14:cNvContentPartPr/>
                <p14:nvPr/>
              </p14:nvContentPartPr>
              <p14:xfrm>
                <a:off x="8205174" y="996505"/>
                <a:ext cx="38880" cy="33253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A7488DE-26BD-4A62-BB0D-ACFDC50D61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96534" y="987865"/>
                  <a:ext cx="56520" cy="33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60F7594-05AA-4DCE-BC87-1D5E604D39D8}"/>
                    </a:ext>
                  </a:extLst>
                </p14:cNvPr>
                <p14:cNvContentPartPr/>
                <p14:nvPr/>
              </p14:nvContentPartPr>
              <p14:xfrm>
                <a:off x="5999454" y="4117345"/>
                <a:ext cx="5094360" cy="766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60F7594-05AA-4DCE-BC87-1D5E604D39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90454" y="4108705"/>
                  <a:ext cx="5112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61CEF73-AA68-4C6C-85C5-4AFB108015CA}"/>
                    </a:ext>
                  </a:extLst>
                </p14:cNvPr>
                <p14:cNvContentPartPr/>
                <p14:nvPr/>
              </p14:nvContentPartPr>
              <p14:xfrm>
                <a:off x="9444294" y="980305"/>
                <a:ext cx="55080" cy="31946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61CEF73-AA68-4C6C-85C5-4AFB108015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35294" y="971305"/>
                  <a:ext cx="72720" cy="32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ABBCC07-6F7C-4BE2-85A9-B0DD18F823B6}"/>
                    </a:ext>
                  </a:extLst>
                </p14:cNvPr>
                <p14:cNvContentPartPr/>
                <p14:nvPr/>
              </p14:nvContentPartPr>
              <p14:xfrm>
                <a:off x="5930334" y="1964545"/>
                <a:ext cx="4824360" cy="67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ABBCC07-6F7C-4BE2-85A9-B0DD18F823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21334" y="1955545"/>
                  <a:ext cx="4842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F58B972F-35EF-4717-B71C-E15429716CF3}"/>
                    </a:ext>
                  </a:extLst>
                </p14:cNvPr>
                <p14:cNvContentPartPr/>
                <p14:nvPr/>
              </p14:nvContentPartPr>
              <p14:xfrm>
                <a:off x="5976774" y="2714785"/>
                <a:ext cx="4907880" cy="514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F58B972F-35EF-4717-B71C-E15429716C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67774" y="2706145"/>
                  <a:ext cx="4925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18BEA78-0265-416E-993F-A9419D35E791}"/>
                    </a:ext>
                  </a:extLst>
                </p14:cNvPr>
                <p14:cNvContentPartPr/>
                <p14:nvPr/>
              </p14:nvContentPartPr>
              <p14:xfrm>
                <a:off x="6001614" y="3400945"/>
                <a:ext cx="4803120" cy="669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18BEA78-0265-416E-993F-A9419D35E7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92614" y="3392305"/>
                  <a:ext cx="4820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08C2412-C656-4BAB-B9D8-5DA34DBD1119}"/>
                    </a:ext>
                  </a:extLst>
                </p14:cNvPr>
                <p14:cNvContentPartPr/>
                <p14:nvPr/>
              </p14:nvContentPartPr>
              <p14:xfrm>
                <a:off x="6721254" y="1580065"/>
                <a:ext cx="265680" cy="1976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08C2412-C656-4BAB-B9D8-5DA34DBD11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12254" y="1571425"/>
                  <a:ext cx="283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8F1891EA-5522-495F-83A0-53937E249F60}"/>
                    </a:ext>
                  </a:extLst>
                </p14:cNvPr>
                <p14:cNvContentPartPr/>
                <p14:nvPr/>
              </p14:nvContentPartPr>
              <p14:xfrm>
                <a:off x="6845814" y="2298625"/>
                <a:ext cx="218520" cy="220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8F1891EA-5522-495F-83A0-53937E249F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6814" y="2289625"/>
                  <a:ext cx="236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041048EE-F0A0-4AE3-99BD-37CDDF312835}"/>
                    </a:ext>
                  </a:extLst>
                </p14:cNvPr>
                <p14:cNvContentPartPr/>
                <p14:nvPr/>
              </p14:nvContentPartPr>
              <p14:xfrm>
                <a:off x="6865974" y="3010345"/>
                <a:ext cx="256320" cy="2592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041048EE-F0A0-4AE3-99BD-37CDDF3128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56974" y="3001345"/>
                  <a:ext cx="273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3C4036B-6BE7-4875-840F-F91ED271C6E9}"/>
                    </a:ext>
                  </a:extLst>
                </p14:cNvPr>
                <p14:cNvContentPartPr/>
                <p14:nvPr/>
              </p14:nvContentPartPr>
              <p14:xfrm>
                <a:off x="6930774" y="3734305"/>
                <a:ext cx="216360" cy="2710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3C4036B-6BE7-4875-840F-F91ED271C6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21774" y="3725305"/>
                  <a:ext cx="234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35D10DAB-31FB-4799-AEF0-742316F4C347}"/>
                    </a:ext>
                  </a:extLst>
                </p14:cNvPr>
                <p14:cNvContentPartPr/>
                <p14:nvPr/>
              </p14:nvContentPartPr>
              <p14:xfrm>
                <a:off x="8451414" y="1688785"/>
                <a:ext cx="211320" cy="1609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35D10DAB-31FB-4799-AEF0-742316F4C3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42774" y="1679785"/>
                  <a:ext cx="228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1295FF4-1C9B-4045-AD29-1D41EE6474C0}"/>
                    </a:ext>
                  </a:extLst>
                </p14:cNvPr>
                <p14:cNvContentPartPr/>
                <p14:nvPr/>
              </p14:nvContentPartPr>
              <p14:xfrm>
                <a:off x="8733294" y="1677985"/>
                <a:ext cx="36360" cy="16884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1295FF4-1C9B-4045-AD29-1D41EE6474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4294" y="1669345"/>
                  <a:ext cx="5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4D22450-0D1E-40FE-841B-5005E0ED38DC}"/>
                    </a:ext>
                  </a:extLst>
                </p14:cNvPr>
                <p14:cNvContentPartPr/>
                <p14:nvPr/>
              </p14:nvContentPartPr>
              <p14:xfrm>
                <a:off x="8610534" y="1673665"/>
                <a:ext cx="238680" cy="66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4D22450-0D1E-40FE-841B-5005E0ED38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01534" y="1664665"/>
                  <a:ext cx="256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5C7B27B-09C8-459E-A868-6121B47FB09B}"/>
                    </a:ext>
                  </a:extLst>
                </p14:cNvPr>
                <p14:cNvContentPartPr/>
                <p14:nvPr/>
              </p14:nvContentPartPr>
              <p14:xfrm>
                <a:off x="8681094" y="1753225"/>
                <a:ext cx="184680" cy="280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5C7B27B-09C8-459E-A868-6121B47FB0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72454" y="1744225"/>
                  <a:ext cx="202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102ABBEE-AED1-4A44-9D8C-E22371128951}"/>
                    </a:ext>
                  </a:extLst>
                </p14:cNvPr>
                <p14:cNvContentPartPr/>
                <p14:nvPr/>
              </p14:nvContentPartPr>
              <p14:xfrm>
                <a:off x="8943174" y="1686985"/>
                <a:ext cx="64800" cy="1512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102ABBEE-AED1-4A44-9D8C-E223711289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4174" y="1678345"/>
                  <a:ext cx="82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96E203F-7C5B-4A98-A6CA-C01798E4ECF9}"/>
                    </a:ext>
                  </a:extLst>
                </p14:cNvPr>
                <p14:cNvContentPartPr/>
                <p14:nvPr/>
              </p14:nvContentPartPr>
              <p14:xfrm>
                <a:off x="8827254" y="1657105"/>
                <a:ext cx="213840" cy="51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96E203F-7C5B-4A98-A6CA-C01798E4ECF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18254" y="1648105"/>
                  <a:ext cx="231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BE41DAE-D359-4D59-A3B7-52808367E60B}"/>
                    </a:ext>
                  </a:extLst>
                </p14:cNvPr>
                <p14:cNvContentPartPr/>
                <p14:nvPr/>
              </p14:nvContentPartPr>
              <p14:xfrm>
                <a:off x="8923374" y="1737385"/>
                <a:ext cx="121680" cy="205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BE41DAE-D359-4D59-A3B7-52808367E6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14374" y="1728385"/>
                  <a:ext cx="13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EA3448D-7002-4A97-B7B2-C1DF04C05DD5}"/>
                    </a:ext>
                  </a:extLst>
                </p14:cNvPr>
                <p14:cNvContentPartPr/>
                <p14:nvPr/>
              </p14:nvContentPartPr>
              <p14:xfrm>
                <a:off x="9899694" y="1623265"/>
                <a:ext cx="203760" cy="1494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EA3448D-7002-4A97-B7B2-C1DF04C05D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91054" y="1614625"/>
                  <a:ext cx="221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1D10CC8F-4A31-4F05-8090-576C462D03E9}"/>
                    </a:ext>
                  </a:extLst>
                </p14:cNvPr>
                <p14:cNvContentPartPr/>
                <p14:nvPr/>
              </p14:nvContentPartPr>
              <p14:xfrm>
                <a:off x="10176534" y="1593385"/>
                <a:ext cx="69120" cy="1501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1D10CC8F-4A31-4F05-8090-576C462D03E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67534" y="1584745"/>
                  <a:ext cx="86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3A434353-B36C-4325-9DE3-CC4844D27D58}"/>
                    </a:ext>
                  </a:extLst>
                </p14:cNvPr>
                <p14:cNvContentPartPr/>
                <p14:nvPr/>
              </p14:nvContentPartPr>
              <p14:xfrm>
                <a:off x="10062774" y="1578265"/>
                <a:ext cx="220680" cy="576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3A434353-B36C-4325-9DE3-CC4844D27D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53774" y="1569265"/>
                  <a:ext cx="238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4CD4E6E-4A40-4B72-B483-404108D4FD3B}"/>
                    </a:ext>
                  </a:extLst>
                </p14:cNvPr>
                <p14:cNvContentPartPr/>
                <p14:nvPr/>
              </p14:nvContentPartPr>
              <p14:xfrm>
                <a:off x="10117494" y="1658185"/>
                <a:ext cx="174600" cy="288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4CD4E6E-4A40-4B72-B483-404108D4FD3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08494" y="1649545"/>
                  <a:ext cx="192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7304B98-F684-44BE-B6A6-CB2ACFBC2CD9}"/>
                    </a:ext>
                  </a:extLst>
                </p14:cNvPr>
                <p14:cNvContentPartPr/>
                <p14:nvPr/>
              </p14:nvContentPartPr>
              <p14:xfrm>
                <a:off x="10413414" y="1614985"/>
                <a:ext cx="63000" cy="1386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7304B98-F684-44BE-B6A6-CB2ACFBC2CD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04774" y="1605985"/>
                  <a:ext cx="80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3E239AF-D505-4C6A-8D39-018DBE12776D}"/>
                    </a:ext>
                  </a:extLst>
                </p14:cNvPr>
                <p14:cNvContentPartPr/>
                <p14:nvPr/>
              </p14:nvContentPartPr>
              <p14:xfrm>
                <a:off x="10320894" y="1542985"/>
                <a:ext cx="240840" cy="320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3E239AF-D505-4C6A-8D39-018DBE1277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11894" y="1533985"/>
                  <a:ext cx="25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E4DBD146-B43A-4BFE-8668-1E47C0CDA0A1}"/>
                    </a:ext>
                  </a:extLst>
                </p14:cNvPr>
                <p14:cNvContentPartPr/>
                <p14:nvPr/>
              </p14:nvContentPartPr>
              <p14:xfrm>
                <a:off x="10433214" y="1654945"/>
                <a:ext cx="114120" cy="381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E4DBD146-B43A-4BFE-8668-1E47C0CDA0A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24574" y="1645945"/>
                  <a:ext cx="13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4703E88-3A4E-404D-914B-1C8BC70271C8}"/>
                    </a:ext>
                  </a:extLst>
                </p14:cNvPr>
                <p14:cNvContentPartPr/>
                <p14:nvPr/>
              </p14:nvContentPartPr>
              <p14:xfrm>
                <a:off x="8368614" y="2347945"/>
                <a:ext cx="211680" cy="1638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4703E88-3A4E-404D-914B-1C8BC70271C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9974" y="2339305"/>
                  <a:ext cx="229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5A288CC9-00B4-4BAC-A873-22B3FF9E241F}"/>
                    </a:ext>
                  </a:extLst>
                </p14:cNvPr>
                <p14:cNvContentPartPr/>
                <p14:nvPr/>
              </p14:nvContentPartPr>
              <p14:xfrm>
                <a:off x="8606214" y="2325625"/>
                <a:ext cx="99360" cy="1828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5A288CC9-00B4-4BAC-A873-22B3FF9E24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97574" y="2316625"/>
                  <a:ext cx="117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9ACC1E51-2540-423E-9D22-41E3EF79C5E8}"/>
                    </a:ext>
                  </a:extLst>
                </p14:cNvPr>
                <p14:cNvContentPartPr/>
                <p14:nvPr/>
              </p14:nvContentPartPr>
              <p14:xfrm>
                <a:off x="8550054" y="2332105"/>
                <a:ext cx="246960" cy="511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9ACC1E51-2540-423E-9D22-41E3EF79C5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41054" y="2323465"/>
                  <a:ext cx="264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9EC048CA-9B1E-4BFD-B9C1-BC62B0A2B768}"/>
                    </a:ext>
                  </a:extLst>
                </p14:cNvPr>
                <p14:cNvContentPartPr/>
                <p14:nvPr/>
              </p14:nvContentPartPr>
              <p14:xfrm>
                <a:off x="8617374" y="2430385"/>
                <a:ext cx="230040" cy="219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9EC048CA-9B1E-4BFD-B9C1-BC62B0A2B76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08734" y="2421385"/>
                  <a:ext cx="247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55E8841-2B3F-4F4B-9136-8C6869BD936C}"/>
                    </a:ext>
                  </a:extLst>
                </p14:cNvPr>
                <p14:cNvContentPartPr/>
                <p14:nvPr/>
              </p14:nvContentPartPr>
              <p14:xfrm>
                <a:off x="8911854" y="2359465"/>
                <a:ext cx="32760" cy="1440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55E8841-2B3F-4F4B-9136-8C6869BD93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3214" y="2350825"/>
                  <a:ext cx="50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C1F4F4D-3506-46B6-9895-028C5034C0AE}"/>
                    </a:ext>
                  </a:extLst>
                </p14:cNvPr>
                <p14:cNvContentPartPr/>
                <p14:nvPr/>
              </p14:nvContentPartPr>
              <p14:xfrm>
                <a:off x="8773614" y="2314105"/>
                <a:ext cx="275400" cy="723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C1F4F4D-3506-46B6-9895-028C5034C0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64614" y="2305105"/>
                  <a:ext cx="293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41E8D4E-5EEC-4968-946D-12D265D4CA21}"/>
                    </a:ext>
                  </a:extLst>
                </p14:cNvPr>
                <p14:cNvContentPartPr/>
                <p14:nvPr/>
              </p14:nvContentPartPr>
              <p14:xfrm>
                <a:off x="8865774" y="2436865"/>
                <a:ext cx="176040" cy="144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41E8D4E-5EEC-4968-946D-12D265D4CA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6774" y="2428225"/>
                  <a:ext cx="193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5516036-4828-41C9-A88A-73B4F1B6BDBF}"/>
                    </a:ext>
                  </a:extLst>
                </p14:cNvPr>
                <p14:cNvContentPartPr/>
                <p14:nvPr/>
              </p14:nvContentPartPr>
              <p14:xfrm>
                <a:off x="10014534" y="2351545"/>
                <a:ext cx="196200" cy="1584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5516036-4828-41C9-A88A-73B4F1B6BD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05894" y="2342545"/>
                  <a:ext cx="213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C8A1D9CA-30AE-40FC-9743-F0A69B12B8B5}"/>
                    </a:ext>
                  </a:extLst>
                </p14:cNvPr>
                <p14:cNvContentPartPr/>
                <p14:nvPr/>
              </p14:nvContentPartPr>
              <p14:xfrm>
                <a:off x="10213254" y="2265145"/>
                <a:ext cx="294840" cy="2314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C8A1D9CA-30AE-40FC-9743-F0A69B12B8B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204614" y="2256145"/>
                  <a:ext cx="31248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C4B37CC5-0EB2-490C-838F-3496C2D77F98}"/>
              </a:ext>
            </a:extLst>
          </p:cNvPr>
          <p:cNvGrpSpPr/>
          <p:nvPr/>
        </p:nvGrpSpPr>
        <p:grpSpPr>
          <a:xfrm>
            <a:off x="8792421" y="3044905"/>
            <a:ext cx="616320" cy="184320"/>
            <a:chOff x="8456094" y="3044905"/>
            <a:chExt cx="61632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A7B6739B-EE98-42D5-8284-33ECA68386A7}"/>
                    </a:ext>
                  </a:extLst>
                </p14:cNvPr>
                <p14:cNvContentPartPr/>
                <p14:nvPr/>
              </p14:nvContentPartPr>
              <p14:xfrm>
                <a:off x="8456094" y="3058945"/>
                <a:ext cx="271800" cy="1702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A7B6739B-EE98-42D5-8284-33ECA68386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47094" y="3049945"/>
                  <a:ext cx="289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CBE5AB17-0D15-406D-9DA9-C2E1F7C96ED9}"/>
                    </a:ext>
                  </a:extLst>
                </p14:cNvPr>
                <p14:cNvContentPartPr/>
                <p14:nvPr/>
              </p14:nvContentPartPr>
              <p14:xfrm>
                <a:off x="8789094" y="3044905"/>
                <a:ext cx="283320" cy="1616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CBE5AB17-0D15-406D-9DA9-C2E1F7C96E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0094" y="3035905"/>
                  <a:ext cx="3009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E84AE8B-5FD8-41E3-8942-F3FF45878212}"/>
              </a:ext>
            </a:extLst>
          </p:cNvPr>
          <p:cNvGrpSpPr/>
          <p:nvPr/>
        </p:nvGrpSpPr>
        <p:grpSpPr>
          <a:xfrm>
            <a:off x="10309461" y="2958865"/>
            <a:ext cx="557280" cy="277200"/>
            <a:chOff x="9973134" y="2958865"/>
            <a:chExt cx="55728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60EF911-37D6-4882-BD86-9AB001ABCBB7}"/>
                    </a:ext>
                  </a:extLst>
                </p14:cNvPr>
                <p14:cNvContentPartPr/>
                <p14:nvPr/>
              </p14:nvContentPartPr>
              <p14:xfrm>
                <a:off x="9973134" y="3063625"/>
                <a:ext cx="231120" cy="1724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60EF911-37D6-4882-BD86-9AB001ABCBB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134" y="3054625"/>
                  <a:ext cx="248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C07AB4B-21A2-44E4-A457-98694037409A}"/>
                    </a:ext>
                  </a:extLst>
                </p14:cNvPr>
                <p14:cNvContentPartPr/>
                <p14:nvPr/>
              </p14:nvContentPartPr>
              <p14:xfrm>
                <a:off x="10190574" y="2958865"/>
                <a:ext cx="339840" cy="2613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C07AB4B-21A2-44E4-A457-98694037409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81574" y="2950225"/>
                  <a:ext cx="3574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E8FD2022-02CF-4E4B-8785-A718510D4C33}"/>
              </a:ext>
            </a:extLst>
          </p:cNvPr>
          <p:cNvGrpSpPr/>
          <p:nvPr/>
        </p:nvGrpSpPr>
        <p:grpSpPr>
          <a:xfrm>
            <a:off x="8898621" y="3751945"/>
            <a:ext cx="568800" cy="199080"/>
            <a:chOff x="8562294" y="3751945"/>
            <a:chExt cx="56880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40A917B-946C-4551-8B17-D0B2BD22AA90}"/>
                    </a:ext>
                  </a:extLst>
                </p14:cNvPr>
                <p14:cNvContentPartPr/>
                <p14:nvPr/>
              </p14:nvContentPartPr>
              <p14:xfrm>
                <a:off x="8562294" y="3751945"/>
                <a:ext cx="218160" cy="1990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40A917B-946C-4551-8B17-D0B2BD22AA9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53654" y="3742945"/>
                  <a:ext cx="235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7DBC9D0A-7E45-43BD-B4E6-DAF45A6482F7}"/>
                    </a:ext>
                  </a:extLst>
                </p14:cNvPr>
                <p14:cNvContentPartPr/>
                <p14:nvPr/>
              </p14:nvContentPartPr>
              <p14:xfrm>
                <a:off x="8812134" y="3762385"/>
                <a:ext cx="318960" cy="1602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7DBC9D0A-7E45-43BD-B4E6-DAF45A6482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03134" y="3753745"/>
                  <a:ext cx="3366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3610B36-35D8-43E6-B8D7-FD837B7728FA}"/>
              </a:ext>
            </a:extLst>
          </p:cNvPr>
          <p:cNvGrpSpPr/>
          <p:nvPr/>
        </p:nvGrpSpPr>
        <p:grpSpPr>
          <a:xfrm>
            <a:off x="10317741" y="3684625"/>
            <a:ext cx="791640" cy="230040"/>
            <a:chOff x="9981414" y="3684625"/>
            <a:chExt cx="7916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9D7EB277-F15E-4908-80B3-9394D1801DA8}"/>
                    </a:ext>
                  </a:extLst>
                </p14:cNvPr>
                <p14:cNvContentPartPr/>
                <p14:nvPr/>
              </p14:nvContentPartPr>
              <p14:xfrm>
                <a:off x="9981414" y="3757705"/>
                <a:ext cx="201600" cy="1569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9D7EB277-F15E-4908-80B3-9394D1801D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72774" y="3749065"/>
                  <a:ext cx="219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2594C4CD-694F-4FD6-A544-4C8F5892BC0A}"/>
                    </a:ext>
                  </a:extLst>
                </p14:cNvPr>
                <p14:cNvContentPartPr/>
                <p14:nvPr/>
              </p14:nvContentPartPr>
              <p14:xfrm>
                <a:off x="10279854" y="3732505"/>
                <a:ext cx="99360" cy="1530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2594C4CD-694F-4FD6-A544-4C8F5892BC0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71214" y="3723505"/>
                  <a:ext cx="11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B9854B05-1014-4FE1-96AF-3AC49D556AF2}"/>
                    </a:ext>
                  </a:extLst>
                </p14:cNvPr>
                <p14:cNvContentPartPr/>
                <p14:nvPr/>
              </p14:nvContentPartPr>
              <p14:xfrm>
                <a:off x="10164294" y="3684625"/>
                <a:ext cx="326880" cy="604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B9854B05-1014-4FE1-96AF-3AC49D556A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55654" y="3675625"/>
                  <a:ext cx="344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6B4AB00-DF54-418E-A961-562010B99C3C}"/>
                    </a:ext>
                  </a:extLst>
                </p14:cNvPr>
                <p14:cNvContentPartPr/>
                <p14:nvPr/>
              </p14:nvContentPartPr>
              <p14:xfrm>
                <a:off x="10248534" y="3798385"/>
                <a:ext cx="243720" cy="248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6B4AB00-DF54-418E-A961-562010B99C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39894" y="3789745"/>
                  <a:ext cx="261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3AA5E65-CFE5-40E4-81D2-7B1B315C84C2}"/>
                    </a:ext>
                  </a:extLst>
                </p14:cNvPr>
                <p14:cNvContentPartPr/>
                <p14:nvPr/>
              </p14:nvContentPartPr>
              <p14:xfrm>
                <a:off x="10622934" y="3714505"/>
                <a:ext cx="41400" cy="1713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3AA5E65-CFE5-40E4-81D2-7B1B315C84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14294" y="3705865"/>
                  <a:ext cx="59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4FA8060-0683-4B28-A710-F7A90D85394B}"/>
                    </a:ext>
                  </a:extLst>
                </p14:cNvPr>
                <p14:cNvContentPartPr/>
                <p14:nvPr/>
              </p14:nvContentPartPr>
              <p14:xfrm>
                <a:off x="10456254" y="3706945"/>
                <a:ext cx="316800" cy="450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4FA8060-0683-4B28-A710-F7A90D8539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47254" y="3697945"/>
                  <a:ext cx="33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B45A168-B4F9-4CBD-930D-38E45855AE0F}"/>
                    </a:ext>
                  </a:extLst>
                </p14:cNvPr>
                <p14:cNvContentPartPr/>
                <p14:nvPr/>
              </p14:nvContentPartPr>
              <p14:xfrm>
                <a:off x="10579014" y="3821065"/>
                <a:ext cx="187560" cy="266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B45A168-B4F9-4CBD-930D-38E45855AE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70014" y="3812425"/>
                  <a:ext cx="20520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402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4FFAE45A-5916-410F-B046-DF1A26FD2FD4}"/>
              </a:ext>
            </a:extLst>
          </p:cNvPr>
          <p:cNvGrpSpPr/>
          <p:nvPr/>
        </p:nvGrpSpPr>
        <p:grpSpPr>
          <a:xfrm>
            <a:off x="435294" y="232945"/>
            <a:ext cx="471600" cy="423720"/>
            <a:chOff x="435294" y="232945"/>
            <a:chExt cx="4716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229F6618-D404-4D22-B2AD-579B0658E39E}"/>
                    </a:ext>
                  </a:extLst>
                </p14:cNvPr>
                <p14:cNvContentPartPr/>
                <p14:nvPr/>
              </p14:nvContentPartPr>
              <p14:xfrm>
                <a:off x="517734" y="320425"/>
                <a:ext cx="173880" cy="18936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229F6618-D404-4D22-B2AD-579B0658E3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8734" y="311785"/>
                  <a:ext cx="191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14:cNvPr>
                <p14:cNvContentPartPr/>
                <p14:nvPr/>
              </p14:nvContentPartPr>
              <p14:xfrm>
                <a:off x="443214" y="266065"/>
                <a:ext cx="36720" cy="325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574" y="257065"/>
                  <a:ext cx="54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14:cNvPr>
                <p14:cNvContentPartPr/>
                <p14:nvPr/>
              </p14:nvContentPartPr>
              <p14:xfrm>
                <a:off x="435294" y="232945"/>
                <a:ext cx="471600" cy="423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654" y="224305"/>
                  <a:ext cx="489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221977D-12C6-4D3B-989B-A690F85EA268}"/>
              </a:ext>
            </a:extLst>
          </p:cNvPr>
          <p:cNvGrpSpPr/>
          <p:nvPr/>
        </p:nvGrpSpPr>
        <p:grpSpPr>
          <a:xfrm>
            <a:off x="1440054" y="321505"/>
            <a:ext cx="468360" cy="201960"/>
            <a:chOff x="1440054" y="321505"/>
            <a:chExt cx="4683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14:cNvPr>
                <p14:cNvContentPartPr/>
                <p14:nvPr/>
              </p14:nvContentPartPr>
              <p14:xfrm>
                <a:off x="1579374" y="354625"/>
                <a:ext cx="34920" cy="143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0734" y="345985"/>
                  <a:ext cx="5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14:cNvPr>
                <p14:cNvContentPartPr/>
                <p14:nvPr/>
              </p14:nvContentPartPr>
              <p14:xfrm>
                <a:off x="1440054" y="321505"/>
                <a:ext cx="347760" cy="1972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1414" y="312865"/>
                  <a:ext cx="365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14:cNvPr>
                <p14:cNvContentPartPr/>
                <p14:nvPr/>
              </p14:nvContentPartPr>
              <p14:xfrm>
                <a:off x="1866294" y="350305"/>
                <a:ext cx="42120" cy="173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57654" y="341665"/>
                  <a:ext cx="597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0D799AE-661C-4D57-B78E-687A2F2649DF}"/>
              </a:ext>
            </a:extLst>
          </p:cNvPr>
          <p:cNvGrpSpPr/>
          <p:nvPr/>
        </p:nvGrpSpPr>
        <p:grpSpPr>
          <a:xfrm>
            <a:off x="2353014" y="341665"/>
            <a:ext cx="906120" cy="288000"/>
            <a:chOff x="2353014" y="341665"/>
            <a:chExt cx="9061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14:cNvPr>
                <p14:cNvContentPartPr/>
                <p14:nvPr/>
              </p14:nvContentPartPr>
              <p14:xfrm>
                <a:off x="2353014" y="378385"/>
                <a:ext cx="201960" cy="157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4374" y="369745"/>
                  <a:ext cx="21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0755295-99A2-4DFE-A3BF-31CDDCB8FF2F}"/>
                    </a:ext>
                  </a:extLst>
                </p14:cNvPr>
                <p14:cNvContentPartPr/>
                <p14:nvPr/>
              </p14:nvContentPartPr>
              <p14:xfrm>
                <a:off x="2612214" y="349225"/>
                <a:ext cx="71640" cy="1764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0755295-99A2-4DFE-A3BF-31CDDCB8FF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3214" y="340225"/>
                  <a:ext cx="8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7562CD0-C64D-4F45-95AD-7610AA7E8CAC}"/>
                    </a:ext>
                  </a:extLst>
                </p14:cNvPr>
                <p14:cNvContentPartPr/>
                <p14:nvPr/>
              </p14:nvContentPartPr>
              <p14:xfrm>
                <a:off x="2508894" y="341665"/>
                <a:ext cx="267120" cy="70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7562CD0-C64D-4F45-95AD-7610AA7E8C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9894" y="333025"/>
                  <a:ext cx="284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DF1EE1B-F973-4974-92C0-078159636FF2}"/>
                    </a:ext>
                  </a:extLst>
                </p14:cNvPr>
                <p14:cNvContentPartPr/>
                <p14:nvPr/>
              </p14:nvContentPartPr>
              <p14:xfrm>
                <a:off x="2556054" y="467305"/>
                <a:ext cx="262800" cy="28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DF1EE1B-F973-4974-92C0-078159636F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7414" y="458665"/>
                  <a:ext cx="280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F2EBF4A-0409-4D4D-8B8B-C30BE612625F}"/>
                    </a:ext>
                  </a:extLst>
                </p14:cNvPr>
                <p14:cNvContentPartPr/>
                <p14:nvPr/>
              </p14:nvContentPartPr>
              <p14:xfrm>
                <a:off x="2898774" y="376225"/>
                <a:ext cx="37080" cy="158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F2EBF4A-0409-4D4D-8B8B-C30BE61262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0134" y="367225"/>
                  <a:ext cx="54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31F3F48-2DDA-4AF7-A340-D1366EC9C9A8}"/>
                    </a:ext>
                  </a:extLst>
                </p14:cNvPr>
                <p14:cNvContentPartPr/>
                <p14:nvPr/>
              </p14:nvContentPartPr>
              <p14:xfrm>
                <a:off x="2761254" y="351385"/>
                <a:ext cx="294120" cy="1483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31F3F48-2DDA-4AF7-A340-D1366EC9C9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2254" y="342385"/>
                  <a:ext cx="311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14:cNvPr>
                <p14:cNvContentPartPr/>
                <p14:nvPr/>
              </p14:nvContentPartPr>
              <p14:xfrm>
                <a:off x="3168774" y="508705"/>
                <a:ext cx="90360" cy="120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0134" y="499705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25126AE-E890-446E-A48B-D9E58D4721BF}"/>
              </a:ext>
            </a:extLst>
          </p:cNvPr>
          <p:cNvGrpSpPr/>
          <p:nvPr/>
        </p:nvGrpSpPr>
        <p:grpSpPr>
          <a:xfrm>
            <a:off x="3608334" y="341665"/>
            <a:ext cx="608760" cy="205920"/>
            <a:chOff x="3608334" y="341665"/>
            <a:chExt cx="608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14:cNvPr>
                <p14:cNvContentPartPr/>
                <p14:nvPr/>
              </p14:nvContentPartPr>
              <p14:xfrm>
                <a:off x="3745494" y="388105"/>
                <a:ext cx="43920" cy="108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36494" y="379465"/>
                  <a:ext cx="6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14:cNvPr>
                <p14:cNvContentPartPr/>
                <p14:nvPr/>
              </p14:nvContentPartPr>
              <p14:xfrm>
                <a:off x="3608334" y="341665"/>
                <a:ext cx="386280" cy="205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9334" y="333025"/>
                  <a:ext cx="40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14:cNvPr>
                <p14:cNvContentPartPr/>
                <p14:nvPr/>
              </p14:nvContentPartPr>
              <p14:xfrm>
                <a:off x="3956454" y="348865"/>
                <a:ext cx="260640" cy="171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7814" y="339865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0467231-413F-4385-95A9-4660A7681875}"/>
              </a:ext>
            </a:extLst>
          </p:cNvPr>
          <p:cNvGrpSpPr/>
          <p:nvPr/>
        </p:nvGrpSpPr>
        <p:grpSpPr>
          <a:xfrm>
            <a:off x="4646934" y="285865"/>
            <a:ext cx="828000" cy="235440"/>
            <a:chOff x="4646934" y="285865"/>
            <a:chExt cx="82800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4AA00E7E-A33C-4F51-B7AD-8A6C189F6494}"/>
                    </a:ext>
                  </a:extLst>
                </p14:cNvPr>
                <p14:cNvContentPartPr/>
                <p14:nvPr/>
              </p14:nvContentPartPr>
              <p14:xfrm>
                <a:off x="4646934" y="345985"/>
                <a:ext cx="214920" cy="175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4AA00E7E-A33C-4F51-B7AD-8A6C189F64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7934" y="337345"/>
                  <a:ext cx="232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BDE7382-2DD3-446D-87B1-F9F85FD4AF9E}"/>
                    </a:ext>
                  </a:extLst>
                </p14:cNvPr>
                <p14:cNvContentPartPr/>
                <p14:nvPr/>
              </p14:nvContentPartPr>
              <p14:xfrm>
                <a:off x="4888854" y="342025"/>
                <a:ext cx="95760" cy="1620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BDE7382-2DD3-446D-87B1-F9F85FD4AF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79854" y="333385"/>
                  <a:ext cx="113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33AF672-377C-4632-B076-B7F95989D839}"/>
                    </a:ext>
                  </a:extLst>
                </p14:cNvPr>
                <p14:cNvContentPartPr/>
                <p14:nvPr/>
              </p14:nvContentPartPr>
              <p14:xfrm>
                <a:off x="4804614" y="314305"/>
                <a:ext cx="256320" cy="511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33AF672-377C-4632-B076-B7F95989D8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5974" y="305665"/>
                  <a:ext cx="273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266DBC3-CF2E-4888-8D42-75B9B3AD8F1C}"/>
                    </a:ext>
                  </a:extLst>
                </p14:cNvPr>
                <p14:cNvContentPartPr/>
                <p14:nvPr/>
              </p14:nvContentPartPr>
              <p14:xfrm>
                <a:off x="4879494" y="400705"/>
                <a:ext cx="278640" cy="464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266DBC3-CF2E-4888-8D42-75B9B3AD8F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0854" y="392065"/>
                  <a:ext cx="296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32AF5C5-59B9-4FFB-B227-28CFB81FB0A8}"/>
                    </a:ext>
                  </a:extLst>
                </p14:cNvPr>
                <p14:cNvContentPartPr/>
                <p14:nvPr/>
              </p14:nvContentPartPr>
              <p14:xfrm>
                <a:off x="5318334" y="335905"/>
                <a:ext cx="41400" cy="1508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32AF5C5-59B9-4FFB-B227-28CFB81FB0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9334" y="327265"/>
                  <a:ext cx="59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D32E647-A8D4-41FD-986C-EF038125BE91}"/>
                    </a:ext>
                  </a:extLst>
                </p14:cNvPr>
                <p14:cNvContentPartPr/>
                <p14:nvPr/>
              </p14:nvContentPartPr>
              <p14:xfrm>
                <a:off x="5231934" y="285865"/>
                <a:ext cx="243000" cy="176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D32E647-A8D4-41FD-986C-EF038125B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2934" y="276865"/>
                  <a:ext cx="26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5E5DEAD-6A88-4985-A0AE-E9C7DCC5C1C6}"/>
                    </a:ext>
                  </a:extLst>
                </p14:cNvPr>
                <p14:cNvContentPartPr/>
                <p14:nvPr/>
              </p14:nvContentPartPr>
              <p14:xfrm>
                <a:off x="5285574" y="408985"/>
                <a:ext cx="140040" cy="14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5E5DEAD-6A88-4985-A0AE-E9C7DCC5C1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6934" y="400345"/>
                  <a:ext cx="1576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CD2B0C7-9FB9-42C3-ACC3-E9F7563CBF09}"/>
              </a:ext>
            </a:extLst>
          </p:cNvPr>
          <p:cNvGrpSpPr/>
          <p:nvPr/>
        </p:nvGrpSpPr>
        <p:grpSpPr>
          <a:xfrm>
            <a:off x="640134" y="1159945"/>
            <a:ext cx="5960880" cy="4051080"/>
            <a:chOff x="640134" y="1159945"/>
            <a:chExt cx="5960880" cy="40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4FD7564-9424-4A25-82C8-2F770FEE40E8}"/>
                    </a:ext>
                  </a:extLst>
                </p14:cNvPr>
                <p14:cNvContentPartPr/>
                <p14:nvPr/>
              </p14:nvContentPartPr>
              <p14:xfrm>
                <a:off x="982854" y="1188745"/>
                <a:ext cx="219960" cy="153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4FD7564-9424-4A25-82C8-2F770FEE40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214" y="1180105"/>
                  <a:ext cx="237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22CB491-1124-41AC-93C4-F426DFE71D79}"/>
                    </a:ext>
                  </a:extLst>
                </p14:cNvPr>
                <p14:cNvContentPartPr/>
                <p14:nvPr/>
              </p14:nvContentPartPr>
              <p14:xfrm>
                <a:off x="1153134" y="1159945"/>
                <a:ext cx="1744560" cy="1641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22CB491-1124-41AC-93C4-F426DFE71D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4494" y="1150945"/>
                  <a:ext cx="176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6FC1FDA-16F4-4F1C-BE80-6D99B35216C4}"/>
                    </a:ext>
                  </a:extLst>
                </p14:cNvPr>
                <p14:cNvContentPartPr/>
                <p14:nvPr/>
              </p14:nvContentPartPr>
              <p14:xfrm>
                <a:off x="640134" y="1685185"/>
                <a:ext cx="198720" cy="1951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6FC1FDA-16F4-4F1C-BE80-6D99B35216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494" y="1676545"/>
                  <a:ext cx="21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7CCA279A-9FBB-4C81-A66B-2BDCC49E40E4}"/>
                    </a:ext>
                  </a:extLst>
                </p14:cNvPr>
                <p14:cNvContentPartPr/>
                <p14:nvPr/>
              </p14:nvContentPartPr>
              <p14:xfrm>
                <a:off x="919494" y="1822345"/>
                <a:ext cx="57600" cy="1029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7CCA279A-9FBB-4C81-A66B-2BDCC49E40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494" y="1813705"/>
                  <a:ext cx="75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0D86067-0F7F-4A82-A16C-E46D3524679D}"/>
                    </a:ext>
                  </a:extLst>
                </p14:cNvPr>
                <p14:cNvContentPartPr/>
                <p14:nvPr/>
              </p14:nvContentPartPr>
              <p14:xfrm>
                <a:off x="925254" y="1753225"/>
                <a:ext cx="68760" cy="680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0D86067-0F7F-4A82-A16C-E46D352467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614" y="174458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D62E201-8DD3-4B73-9F3E-48A5FDD74D97}"/>
                    </a:ext>
                  </a:extLst>
                </p14:cNvPr>
                <p14:cNvContentPartPr/>
                <p14:nvPr/>
              </p14:nvContentPartPr>
              <p14:xfrm>
                <a:off x="3148254" y="1266145"/>
                <a:ext cx="168120" cy="7826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D62E201-8DD3-4B73-9F3E-48A5FDD74D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39254" y="1257505"/>
                  <a:ext cx="185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7CF8BE65-EE19-468E-9C4D-3D1931663FDA}"/>
                    </a:ext>
                  </a:extLst>
                </p14:cNvPr>
                <p14:cNvContentPartPr/>
                <p14:nvPr/>
              </p14:nvContentPartPr>
              <p14:xfrm>
                <a:off x="3165174" y="2659705"/>
                <a:ext cx="183600" cy="1141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7CF8BE65-EE19-468E-9C4D-3D1931663F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174" y="2651065"/>
                  <a:ext cx="201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F746B35-B0E4-45D7-BEC7-767DE08FDB75}"/>
                    </a:ext>
                  </a:extLst>
                </p14:cNvPr>
                <p14:cNvContentPartPr/>
                <p14:nvPr/>
              </p14:nvContentPartPr>
              <p14:xfrm>
                <a:off x="3242214" y="2712265"/>
                <a:ext cx="26640" cy="4705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F746B35-B0E4-45D7-BEC7-767DE08FDB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3574" y="2703625"/>
                  <a:ext cx="44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166CD90-6077-4543-ADBC-A3AB726C33F3}"/>
                    </a:ext>
                  </a:extLst>
                </p14:cNvPr>
                <p14:cNvContentPartPr/>
                <p14:nvPr/>
              </p14:nvContentPartPr>
              <p14:xfrm>
                <a:off x="2875374" y="3205465"/>
                <a:ext cx="699120" cy="5194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166CD90-6077-4543-ADBC-A3AB726C33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6734" y="3196465"/>
                  <a:ext cx="7167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EBDAE12-64CE-4AEC-95E4-D680F185C56F}"/>
                    </a:ext>
                  </a:extLst>
                </p14:cNvPr>
                <p14:cNvContentPartPr/>
                <p14:nvPr/>
              </p14:nvContentPartPr>
              <p14:xfrm>
                <a:off x="2701494" y="3570145"/>
                <a:ext cx="28800" cy="173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EBDAE12-64CE-4AEC-95E4-D680F185C5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2494" y="3561505"/>
                  <a:ext cx="46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EADAB4B-803D-43D7-9549-465654133EE8}"/>
                    </a:ext>
                  </a:extLst>
                </p14:cNvPr>
                <p14:cNvContentPartPr/>
                <p14:nvPr/>
              </p14:nvContentPartPr>
              <p14:xfrm>
                <a:off x="2601054" y="3691105"/>
                <a:ext cx="130320" cy="16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EADAB4B-803D-43D7-9549-465654133E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2414" y="3682105"/>
                  <a:ext cx="147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A8D8A5DE-EE6F-46C3-ADDF-E1BB3DA1A6C9}"/>
                    </a:ext>
                  </a:extLst>
                </p14:cNvPr>
                <p14:cNvContentPartPr/>
                <p14:nvPr/>
              </p14:nvContentPartPr>
              <p14:xfrm>
                <a:off x="3074094" y="5017345"/>
                <a:ext cx="549000" cy="154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A8D8A5DE-EE6F-46C3-ADDF-E1BB3DA1A6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5094" y="5008705"/>
                  <a:ext cx="566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9362DCC-C146-4631-BCCC-EDD70A29A27E}"/>
                    </a:ext>
                  </a:extLst>
                </p14:cNvPr>
                <p14:cNvContentPartPr/>
                <p14:nvPr/>
              </p14:nvContentPartPr>
              <p14:xfrm>
                <a:off x="2998134" y="5058385"/>
                <a:ext cx="266400" cy="1526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9362DCC-C146-4631-BCCC-EDD70A29A2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89494" y="5049385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BF83476-E5B1-451D-86D3-F731A7BD781B}"/>
                    </a:ext>
                  </a:extLst>
                </p14:cNvPr>
                <p14:cNvContentPartPr/>
                <p14:nvPr/>
              </p14:nvContentPartPr>
              <p14:xfrm>
                <a:off x="3150414" y="5052985"/>
                <a:ext cx="269280" cy="1551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BF83476-E5B1-451D-86D3-F731A7BD78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1774" y="5043985"/>
                  <a:ext cx="286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3AD37E6-CEBD-4C4B-B6D8-7810D06E8653}"/>
                    </a:ext>
                  </a:extLst>
                </p14:cNvPr>
                <p14:cNvContentPartPr/>
                <p14:nvPr/>
              </p14:nvContentPartPr>
              <p14:xfrm>
                <a:off x="3307374" y="5078545"/>
                <a:ext cx="170640" cy="1116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3AD37E6-CEBD-4C4B-B6D8-7810D06E86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8734" y="5069545"/>
                  <a:ext cx="18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4A98F1B1-14D8-46F9-84B1-7295F27A91D5}"/>
                    </a:ext>
                  </a:extLst>
                </p14:cNvPr>
                <p14:cNvContentPartPr/>
                <p14:nvPr/>
              </p14:nvContentPartPr>
              <p14:xfrm>
                <a:off x="5297094" y="1348225"/>
                <a:ext cx="127080" cy="5619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4A98F1B1-14D8-46F9-84B1-7295F27A91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8454" y="1339585"/>
                  <a:ext cx="144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C05BF5D-8F33-4356-B41C-C5EA69287EB0}"/>
                    </a:ext>
                  </a:extLst>
                </p14:cNvPr>
                <p14:cNvContentPartPr/>
                <p14:nvPr/>
              </p14:nvContentPartPr>
              <p14:xfrm>
                <a:off x="5269014" y="2685625"/>
                <a:ext cx="151560" cy="921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C05BF5D-8F33-4356-B41C-C5EA69287E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0374" y="2676985"/>
                  <a:ext cx="16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55D3BF99-C66B-4412-BCF5-04A8DCD8621A}"/>
                    </a:ext>
                  </a:extLst>
                </p14:cNvPr>
                <p14:cNvContentPartPr/>
                <p14:nvPr/>
              </p14:nvContentPartPr>
              <p14:xfrm>
                <a:off x="5315094" y="2775265"/>
                <a:ext cx="73080" cy="5821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55D3BF99-C66B-4412-BCF5-04A8DCD86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6094" y="2766625"/>
                  <a:ext cx="907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251FDAC-8E78-45A6-A589-58DBB0085567}"/>
                    </a:ext>
                  </a:extLst>
                </p14:cNvPr>
                <p14:cNvContentPartPr/>
                <p14:nvPr/>
              </p14:nvContentPartPr>
              <p14:xfrm>
                <a:off x="5084334" y="3391585"/>
                <a:ext cx="582120" cy="422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251FDAC-8E78-45A6-A589-58DBB00855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75694" y="3382585"/>
                  <a:ext cx="59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007B237-94A3-4F16-B8FB-3F31FE60E64A}"/>
                    </a:ext>
                  </a:extLst>
                </p14:cNvPr>
                <p14:cNvContentPartPr/>
                <p14:nvPr/>
              </p14:nvContentPartPr>
              <p14:xfrm>
                <a:off x="4933494" y="3021145"/>
                <a:ext cx="27360" cy="1958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007B237-94A3-4F16-B8FB-3F31FE60E6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24494" y="3012145"/>
                  <a:ext cx="4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DA4A66D8-55C2-414F-AA80-9AC5EDAC9F8C}"/>
                    </a:ext>
                  </a:extLst>
                </p14:cNvPr>
                <p14:cNvContentPartPr/>
                <p14:nvPr/>
              </p14:nvContentPartPr>
              <p14:xfrm>
                <a:off x="4843854" y="3147145"/>
                <a:ext cx="247320" cy="133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DA4A66D8-55C2-414F-AA80-9AC5EDAC9F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35214" y="3138505"/>
                  <a:ext cx="264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CE468B4-4943-4725-A6EA-FF51EBFB96E8}"/>
                    </a:ext>
                  </a:extLst>
                </p14:cNvPr>
                <p14:cNvContentPartPr/>
                <p14:nvPr/>
              </p14:nvContentPartPr>
              <p14:xfrm>
                <a:off x="5056974" y="4959025"/>
                <a:ext cx="643320" cy="5040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CE468B4-4943-4725-A6EA-FF51EBFB96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47974" y="4950025"/>
                  <a:ext cx="660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85005418-CE45-49D7-B1DF-D07916A53060}"/>
                    </a:ext>
                  </a:extLst>
                </p14:cNvPr>
                <p14:cNvContentPartPr/>
                <p14:nvPr/>
              </p14:nvContentPartPr>
              <p14:xfrm>
                <a:off x="5008374" y="5022025"/>
                <a:ext cx="322560" cy="1882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85005418-CE45-49D7-B1DF-D07916A530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99374" y="5013025"/>
                  <a:ext cx="340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2360E2D-1A60-4F69-BC85-AD74F42D0792}"/>
                    </a:ext>
                  </a:extLst>
                </p14:cNvPr>
                <p14:cNvContentPartPr/>
                <p14:nvPr/>
              </p14:nvContentPartPr>
              <p14:xfrm>
                <a:off x="5214294" y="5014465"/>
                <a:ext cx="252000" cy="1724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2360E2D-1A60-4F69-BC85-AD74F42D07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5654" y="5005825"/>
                  <a:ext cx="26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1D77866-52E1-4E5E-BD8D-EB088DC90DC6}"/>
                    </a:ext>
                  </a:extLst>
                </p14:cNvPr>
                <p14:cNvContentPartPr/>
                <p14:nvPr/>
              </p14:nvContentPartPr>
              <p14:xfrm>
                <a:off x="5327694" y="5046505"/>
                <a:ext cx="208800" cy="162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1D77866-52E1-4E5E-BD8D-EB088DC90D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18694" y="5037505"/>
                  <a:ext cx="226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5DACA049-7D8E-4810-95A2-D0B0EB73049C}"/>
                    </a:ext>
                  </a:extLst>
                </p14:cNvPr>
                <p14:cNvContentPartPr/>
                <p14:nvPr/>
              </p14:nvContentPartPr>
              <p14:xfrm>
                <a:off x="3449934" y="2149945"/>
                <a:ext cx="264960" cy="5616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5DACA049-7D8E-4810-95A2-D0B0EB7304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1294" y="2140945"/>
                  <a:ext cx="2826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45FB566-5D70-4FE3-9E05-F184D9DDFEE7}"/>
                    </a:ext>
                  </a:extLst>
                </p14:cNvPr>
                <p14:cNvContentPartPr/>
                <p14:nvPr/>
              </p14:nvContentPartPr>
              <p14:xfrm>
                <a:off x="3456054" y="2088385"/>
                <a:ext cx="166320" cy="1072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45FB566-5D70-4FE3-9E05-F184D9DDFE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47414" y="2079385"/>
                  <a:ext cx="183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ED51F98E-E873-411A-9A60-6EA54A60C525}"/>
                    </a:ext>
                  </a:extLst>
                </p14:cNvPr>
                <p14:cNvContentPartPr/>
                <p14:nvPr/>
              </p14:nvContentPartPr>
              <p14:xfrm>
                <a:off x="3763854" y="2079745"/>
                <a:ext cx="140400" cy="1908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ED51F98E-E873-411A-9A60-6EA54A60C5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54854" y="2070745"/>
                  <a:ext cx="158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9F3BCCB5-D0CD-4BE4-A854-CA04F6A58834}"/>
                    </a:ext>
                  </a:extLst>
                </p14:cNvPr>
                <p14:cNvContentPartPr/>
                <p14:nvPr/>
              </p14:nvContentPartPr>
              <p14:xfrm>
                <a:off x="3972654" y="2156065"/>
                <a:ext cx="25920" cy="1605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9F3BCCB5-D0CD-4BE4-A854-CA04F6A588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3654" y="2147065"/>
                  <a:ext cx="4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DD14F48C-EFB7-430E-BEC9-67499CC16ED1}"/>
                    </a:ext>
                  </a:extLst>
                </p14:cNvPr>
                <p14:cNvContentPartPr/>
                <p14:nvPr/>
              </p14:nvContentPartPr>
              <p14:xfrm>
                <a:off x="3943134" y="2208985"/>
                <a:ext cx="185760" cy="1382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DD14F48C-EFB7-430E-BEC9-67499CC16E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4494" y="2200345"/>
                  <a:ext cx="203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5950DB04-4795-4737-80EE-EDAD812B4450}"/>
                    </a:ext>
                  </a:extLst>
                </p14:cNvPr>
                <p14:cNvContentPartPr/>
                <p14:nvPr/>
              </p14:nvContentPartPr>
              <p14:xfrm>
                <a:off x="4165254" y="2289985"/>
                <a:ext cx="26280" cy="1051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5950DB04-4795-4737-80EE-EDAD812B44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56614" y="2281345"/>
                  <a:ext cx="4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27D0AFDF-ECA9-48D2-8A36-CFDED0AE8366}"/>
                    </a:ext>
                  </a:extLst>
                </p14:cNvPr>
                <p14:cNvContentPartPr/>
                <p14:nvPr/>
              </p14:nvContentPartPr>
              <p14:xfrm>
                <a:off x="5513454" y="2024665"/>
                <a:ext cx="219240" cy="5065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27D0AFDF-ECA9-48D2-8A36-CFDED0AE83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4454" y="2015665"/>
                  <a:ext cx="2368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E9175485-7C7C-479D-B796-19BCEF470E8D}"/>
                    </a:ext>
                  </a:extLst>
                </p14:cNvPr>
                <p14:cNvContentPartPr/>
                <p14:nvPr/>
              </p14:nvContentPartPr>
              <p14:xfrm>
                <a:off x="5495814" y="2445145"/>
                <a:ext cx="33480" cy="1310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E9175485-7C7C-479D-B796-19BCEF470E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86814" y="2436145"/>
                  <a:ext cx="51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BEF9DB59-96C4-442E-82CE-956415DAA360}"/>
                    </a:ext>
                  </a:extLst>
                </p14:cNvPr>
                <p14:cNvContentPartPr/>
                <p14:nvPr/>
              </p14:nvContentPartPr>
              <p14:xfrm>
                <a:off x="5448654" y="2493025"/>
                <a:ext cx="231120" cy="1126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BEF9DB59-96C4-442E-82CE-956415DAA3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0014" y="2484025"/>
                  <a:ext cx="248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616CCC8-DC2A-4D0F-8D2D-866D129C254A}"/>
                    </a:ext>
                  </a:extLst>
                </p14:cNvPr>
                <p14:cNvContentPartPr/>
                <p14:nvPr/>
              </p14:nvContentPartPr>
              <p14:xfrm>
                <a:off x="5943294" y="2278825"/>
                <a:ext cx="173880" cy="20520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616CCC8-DC2A-4D0F-8D2D-866D129C25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34654" y="2269825"/>
                  <a:ext cx="191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86DDB81F-51C3-4803-A379-D4375E92F77E}"/>
                    </a:ext>
                  </a:extLst>
                </p14:cNvPr>
                <p14:cNvContentPartPr/>
                <p14:nvPr/>
              </p14:nvContentPartPr>
              <p14:xfrm>
                <a:off x="6206814" y="2406265"/>
                <a:ext cx="21240" cy="15012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86DDB81F-51C3-4803-A379-D4375E92F7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98174" y="2397265"/>
                  <a:ext cx="38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EF7E939-AF92-4348-872C-9BA7ECC84CFC}"/>
                    </a:ext>
                  </a:extLst>
                </p14:cNvPr>
                <p14:cNvContentPartPr/>
                <p14:nvPr/>
              </p14:nvContentPartPr>
              <p14:xfrm>
                <a:off x="6151374" y="2430745"/>
                <a:ext cx="231480" cy="15732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EF7E939-AF92-4348-872C-9BA7ECC84C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42734" y="2422105"/>
                  <a:ext cx="24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3BAC32C4-86E1-4EF8-9877-29328378F695}"/>
                    </a:ext>
                  </a:extLst>
                </p14:cNvPr>
                <p14:cNvContentPartPr/>
                <p14:nvPr/>
              </p14:nvContentPartPr>
              <p14:xfrm>
                <a:off x="6434694" y="2543065"/>
                <a:ext cx="166320" cy="1389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3BAC32C4-86E1-4EF8-9877-29328378F6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6054" y="2534065"/>
                  <a:ext cx="183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152645A-73F4-4AB6-90FE-A2B17BE00CB5}"/>
              </a:ext>
            </a:extLst>
          </p:cNvPr>
          <p:cNvGrpSpPr/>
          <p:nvPr/>
        </p:nvGrpSpPr>
        <p:grpSpPr>
          <a:xfrm>
            <a:off x="1817334" y="3364585"/>
            <a:ext cx="546480" cy="260280"/>
            <a:chOff x="1817334" y="3364585"/>
            <a:chExt cx="5464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CAA3016-7D82-49B0-9A2D-1D622077C00D}"/>
                    </a:ext>
                  </a:extLst>
                </p14:cNvPr>
                <p14:cNvContentPartPr/>
                <p14:nvPr/>
              </p14:nvContentPartPr>
              <p14:xfrm>
                <a:off x="1817334" y="3364585"/>
                <a:ext cx="204840" cy="2602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CAA3016-7D82-49B0-9A2D-1D622077C00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08694" y="3355945"/>
                  <a:ext cx="222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38DD8510-E455-4102-8271-59ACE3F1AC08}"/>
                    </a:ext>
                  </a:extLst>
                </p14:cNvPr>
                <p14:cNvContentPartPr/>
                <p14:nvPr/>
              </p14:nvContentPartPr>
              <p14:xfrm>
                <a:off x="2090574" y="3448465"/>
                <a:ext cx="273240" cy="1652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38DD8510-E455-4102-8271-59ACE3F1AC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81934" y="3439465"/>
                  <a:ext cx="2908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ED2B610-EB4A-41E9-82FC-A77AADC1AE37}"/>
              </a:ext>
            </a:extLst>
          </p:cNvPr>
          <p:cNvGrpSpPr/>
          <p:nvPr/>
        </p:nvGrpSpPr>
        <p:grpSpPr>
          <a:xfrm>
            <a:off x="5872374" y="3391945"/>
            <a:ext cx="694440" cy="194400"/>
            <a:chOff x="5872374" y="3391945"/>
            <a:chExt cx="6944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EF60D332-8C70-48E4-87F6-26BED4118783}"/>
                    </a:ext>
                  </a:extLst>
                </p14:cNvPr>
                <p14:cNvContentPartPr/>
                <p14:nvPr/>
              </p14:nvContentPartPr>
              <p14:xfrm>
                <a:off x="5872374" y="3391945"/>
                <a:ext cx="36720" cy="1760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EF60D332-8C70-48E4-87F6-26BED41187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63734" y="3382945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6C13A38-DB63-4191-9B81-B314ADFAD347}"/>
                    </a:ext>
                  </a:extLst>
                </p14:cNvPr>
                <p14:cNvContentPartPr/>
                <p14:nvPr/>
              </p14:nvContentPartPr>
              <p14:xfrm>
                <a:off x="5980014" y="3435865"/>
                <a:ext cx="243720" cy="1494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6C13A38-DB63-4191-9B81-B314ADFAD34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71374" y="3427225"/>
                  <a:ext cx="261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29D7654-B086-4602-9D3F-B52105E8305B}"/>
                    </a:ext>
                  </a:extLst>
                </p14:cNvPr>
                <p14:cNvContentPartPr/>
                <p14:nvPr/>
              </p14:nvContentPartPr>
              <p14:xfrm>
                <a:off x="6269094" y="3416065"/>
                <a:ext cx="297720" cy="170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29D7654-B086-4602-9D3F-B52105E830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60094" y="3407065"/>
                  <a:ext cx="3153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C39F1B18-FE8E-4CA9-B8C2-4CCB68AF1C27}"/>
                  </a:ext>
                </a:extLst>
              </p14:cNvPr>
              <p14:cNvContentPartPr/>
              <p14:nvPr/>
            </p14:nvContentPartPr>
            <p14:xfrm>
              <a:off x="2870694" y="1265785"/>
              <a:ext cx="5349240" cy="6948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C39F1B18-FE8E-4CA9-B8C2-4CCB68AF1C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61694" y="1257145"/>
                <a:ext cx="53668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o 111">
            <a:extLst>
              <a:ext uri="{FF2B5EF4-FFF2-40B4-BE49-F238E27FC236}">
                <a16:creationId xmlns:a16="http://schemas.microsoft.com/office/drawing/2014/main" id="{CA520106-A024-44B4-AB2E-51C4A25DAE93}"/>
              </a:ext>
            </a:extLst>
          </p:cNvPr>
          <p:cNvGrpSpPr/>
          <p:nvPr/>
        </p:nvGrpSpPr>
        <p:grpSpPr>
          <a:xfrm>
            <a:off x="7442334" y="1343905"/>
            <a:ext cx="847440" cy="3738240"/>
            <a:chOff x="7442334" y="1343905"/>
            <a:chExt cx="847440" cy="37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7E3542CB-0D8B-4439-9139-4A0E2B3ACE27}"/>
                    </a:ext>
                  </a:extLst>
                </p14:cNvPr>
                <p14:cNvContentPartPr/>
                <p14:nvPr/>
              </p14:nvContentPartPr>
              <p14:xfrm>
                <a:off x="7533414" y="1343905"/>
                <a:ext cx="460080" cy="34966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7E3542CB-0D8B-4439-9139-4A0E2B3ACE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24774" y="1335265"/>
                  <a:ext cx="477720" cy="35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CDA7045-DB68-4503-B719-D4C2FC4A8CD4}"/>
                    </a:ext>
                  </a:extLst>
                </p14:cNvPr>
                <p14:cNvContentPartPr/>
                <p14:nvPr/>
              </p14:nvContentPartPr>
              <p14:xfrm>
                <a:off x="7538814" y="4838785"/>
                <a:ext cx="750960" cy="435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CDA7045-DB68-4503-B719-D4C2FC4A8CD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30174" y="4829785"/>
                  <a:ext cx="76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E14105BC-FE36-4704-89F0-C617198BF605}"/>
                    </a:ext>
                  </a:extLst>
                </p14:cNvPr>
                <p14:cNvContentPartPr/>
                <p14:nvPr/>
              </p14:nvContentPartPr>
              <p14:xfrm>
                <a:off x="7442334" y="4875505"/>
                <a:ext cx="322200" cy="1771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E14105BC-FE36-4704-89F0-C617198BF6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33334" y="4866505"/>
                  <a:ext cx="339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9369EE4E-C0BF-42B3-9149-8A38AB4F21B5}"/>
                    </a:ext>
                  </a:extLst>
                </p14:cNvPr>
                <p14:cNvContentPartPr/>
                <p14:nvPr/>
              </p14:nvContentPartPr>
              <p14:xfrm>
                <a:off x="7538094" y="4890265"/>
                <a:ext cx="294840" cy="1918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9369EE4E-C0BF-42B3-9149-8A38AB4F21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9454" y="4881625"/>
                  <a:ext cx="31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73573345-3DFA-494C-93CA-D53F1269284E}"/>
                    </a:ext>
                  </a:extLst>
                </p14:cNvPr>
                <p14:cNvContentPartPr/>
                <p14:nvPr/>
              </p14:nvContentPartPr>
              <p14:xfrm>
                <a:off x="7807374" y="4905745"/>
                <a:ext cx="177840" cy="1029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73573345-3DFA-494C-93CA-D53F126928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98374" y="4896745"/>
                  <a:ext cx="195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02492C03-757C-4D2D-9A53-CA457F3DC41F}"/>
                    </a:ext>
                  </a:extLst>
                </p14:cNvPr>
                <p14:cNvContentPartPr/>
                <p14:nvPr/>
              </p14:nvContentPartPr>
              <p14:xfrm>
                <a:off x="7958574" y="4898185"/>
                <a:ext cx="138960" cy="13716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02492C03-757C-4D2D-9A53-CA457F3DC4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49934" y="4889545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77BB4102-9BA7-4D3A-876F-D05B4DFF09B5}"/>
              </a:ext>
            </a:extLst>
          </p:cNvPr>
          <p:cNvGrpSpPr/>
          <p:nvPr/>
        </p:nvGrpSpPr>
        <p:grpSpPr>
          <a:xfrm>
            <a:off x="8065494" y="3155065"/>
            <a:ext cx="1693800" cy="322560"/>
            <a:chOff x="8065494" y="3155065"/>
            <a:chExt cx="1693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F032143F-A801-4562-9565-A117A5976287}"/>
                    </a:ext>
                  </a:extLst>
                </p14:cNvPr>
                <p14:cNvContentPartPr/>
                <p14:nvPr/>
              </p14:nvContentPartPr>
              <p14:xfrm>
                <a:off x="8065494" y="3155065"/>
                <a:ext cx="144000" cy="2930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F032143F-A801-4562-9565-A117A59762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56494" y="3146425"/>
                  <a:ext cx="161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848C8288-A720-4CA1-A1B0-6A3C6DCBAB02}"/>
                    </a:ext>
                  </a:extLst>
                </p14:cNvPr>
                <p14:cNvContentPartPr/>
                <p14:nvPr/>
              </p14:nvContentPartPr>
              <p14:xfrm>
                <a:off x="8274654" y="3342265"/>
                <a:ext cx="161280" cy="13536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848C8288-A720-4CA1-A1B0-6A3C6DCBAB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66014" y="3333625"/>
                  <a:ext cx="17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CA71110-1C1C-4AFA-8688-2CBD7080ED97}"/>
                    </a:ext>
                  </a:extLst>
                </p14:cNvPr>
                <p14:cNvContentPartPr/>
                <p14:nvPr/>
              </p14:nvContentPartPr>
              <p14:xfrm>
                <a:off x="8526654" y="3281425"/>
                <a:ext cx="127080" cy="360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CA71110-1C1C-4AFA-8688-2CBD7080ED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18014" y="3272785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17DF2A1E-8D8B-45CF-B51D-EBE422BD4F53}"/>
                    </a:ext>
                  </a:extLst>
                </p14:cNvPr>
                <p14:cNvContentPartPr/>
                <p14:nvPr/>
              </p14:nvContentPartPr>
              <p14:xfrm>
                <a:off x="8492094" y="3378265"/>
                <a:ext cx="128520" cy="205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17DF2A1E-8D8B-45CF-B51D-EBE422BD4F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83094" y="3369265"/>
                  <a:ext cx="146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729B2F82-C44E-45D9-B0B7-E5474402CF55}"/>
                    </a:ext>
                  </a:extLst>
                </p14:cNvPr>
                <p14:cNvContentPartPr/>
                <p14:nvPr/>
              </p14:nvContentPartPr>
              <p14:xfrm>
                <a:off x="8686854" y="3228865"/>
                <a:ext cx="256680" cy="1814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729B2F82-C44E-45D9-B0B7-E5474402CF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7854" y="3219865"/>
                  <a:ext cx="274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A24FEF16-6F9C-4B40-B5BC-8DD7845B0704}"/>
                    </a:ext>
                  </a:extLst>
                </p14:cNvPr>
                <p14:cNvContentPartPr/>
                <p14:nvPr/>
              </p14:nvContentPartPr>
              <p14:xfrm>
                <a:off x="8948934" y="3244345"/>
                <a:ext cx="189000" cy="1778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A24FEF16-6F9C-4B40-B5BC-8DD7845B07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40294" y="3235705"/>
                  <a:ext cx="20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DA9748BD-3B36-404E-AA7D-C99CE7D80EA5}"/>
                    </a:ext>
                  </a:extLst>
                </p14:cNvPr>
                <p14:cNvContentPartPr/>
                <p14:nvPr/>
              </p14:nvContentPartPr>
              <p14:xfrm>
                <a:off x="9121014" y="3264505"/>
                <a:ext cx="192960" cy="1461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DA9748BD-3B36-404E-AA7D-C99CE7D80E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12014" y="3255865"/>
                  <a:ext cx="21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0320FA3C-6FD7-4875-994A-8A5C883EA4A0}"/>
                    </a:ext>
                  </a:extLst>
                </p14:cNvPr>
                <p14:cNvContentPartPr/>
                <p14:nvPr/>
              </p14:nvContentPartPr>
              <p14:xfrm>
                <a:off x="9307134" y="3244705"/>
                <a:ext cx="452160" cy="14040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0320FA3C-6FD7-4875-994A-8A5C883EA4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98134" y="3235705"/>
                  <a:ext cx="4698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3" name="Entrada de lápiz 122">
                <a:extLst>
                  <a:ext uri="{FF2B5EF4-FFF2-40B4-BE49-F238E27FC236}">
                    <a16:creationId xmlns:a16="http://schemas.microsoft.com/office/drawing/2014/main" id="{3E8D68BE-6417-4B79-B992-CE3DDC19583C}"/>
                  </a:ext>
                </a:extLst>
              </p14:cNvPr>
              <p14:cNvContentPartPr/>
              <p14:nvPr/>
            </p14:nvContentPartPr>
            <p14:xfrm>
              <a:off x="8193654" y="1206025"/>
              <a:ext cx="194760" cy="116280"/>
            </p14:xfrm>
          </p:contentPart>
        </mc:Choice>
        <mc:Fallback xmlns="">
          <p:pic>
            <p:nvPicPr>
              <p:cNvPr id="123" name="Entrada de lápiz 122">
                <a:extLst>
                  <a:ext uri="{FF2B5EF4-FFF2-40B4-BE49-F238E27FC236}">
                    <a16:creationId xmlns:a16="http://schemas.microsoft.com/office/drawing/2014/main" id="{3E8D68BE-6417-4B79-B992-CE3DDC19583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85014" y="1197025"/>
                <a:ext cx="2124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upo 125">
            <a:extLst>
              <a:ext uri="{FF2B5EF4-FFF2-40B4-BE49-F238E27FC236}">
                <a16:creationId xmlns:a16="http://schemas.microsoft.com/office/drawing/2014/main" id="{F301AC5F-9754-4C76-B22B-CD9B8AF7A06A}"/>
              </a:ext>
            </a:extLst>
          </p:cNvPr>
          <p:cNvGrpSpPr/>
          <p:nvPr/>
        </p:nvGrpSpPr>
        <p:grpSpPr>
          <a:xfrm>
            <a:off x="8917254" y="1065625"/>
            <a:ext cx="443160" cy="272520"/>
            <a:chOff x="8917254" y="1065625"/>
            <a:chExt cx="4431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88667956-14D7-43A4-B7D1-AA10E8D5EB52}"/>
                    </a:ext>
                  </a:extLst>
                </p14:cNvPr>
                <p14:cNvContentPartPr/>
                <p14:nvPr/>
              </p14:nvContentPartPr>
              <p14:xfrm>
                <a:off x="8917254" y="1065625"/>
                <a:ext cx="289440" cy="2534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88667956-14D7-43A4-B7D1-AA10E8D5EB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08614" y="1056625"/>
                  <a:ext cx="307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B148393-B767-4269-9A25-D104DDA03120}"/>
                    </a:ext>
                  </a:extLst>
                </p14:cNvPr>
                <p14:cNvContentPartPr/>
                <p14:nvPr/>
              </p14:nvContentPartPr>
              <p14:xfrm>
                <a:off x="9218934" y="1204585"/>
                <a:ext cx="141480" cy="1335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B148393-B767-4269-9A25-D104DDA031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0294" y="1195585"/>
                  <a:ext cx="159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863CC580-B8DD-4A19-96A1-5B741555E159}"/>
              </a:ext>
            </a:extLst>
          </p:cNvPr>
          <p:cNvGrpSpPr/>
          <p:nvPr/>
        </p:nvGrpSpPr>
        <p:grpSpPr>
          <a:xfrm>
            <a:off x="1672614" y="1507705"/>
            <a:ext cx="1104840" cy="248400"/>
            <a:chOff x="1672614" y="1507705"/>
            <a:chExt cx="1104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38D0534C-8EF6-4140-A17A-CEC9B40C4F00}"/>
                    </a:ext>
                  </a:extLst>
                </p14:cNvPr>
                <p14:cNvContentPartPr/>
                <p14:nvPr/>
              </p14:nvContentPartPr>
              <p14:xfrm>
                <a:off x="1672614" y="1507705"/>
                <a:ext cx="209520" cy="21888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38D0534C-8EF6-4140-A17A-CEC9B40C4F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3974" y="1499065"/>
                  <a:ext cx="227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BAA9EDFC-91BB-4674-9BD3-E178BCF9F362}"/>
                    </a:ext>
                  </a:extLst>
                </p14:cNvPr>
                <p14:cNvContentPartPr/>
                <p14:nvPr/>
              </p14:nvContentPartPr>
              <p14:xfrm>
                <a:off x="1738494" y="1673665"/>
                <a:ext cx="142560" cy="3312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BAA9EDFC-91BB-4674-9BD3-E178BCF9F36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9854" y="1665025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F9501EBC-2A9C-48CA-89EA-C7CB5DB8104C}"/>
                    </a:ext>
                  </a:extLst>
                </p14:cNvPr>
                <p14:cNvContentPartPr/>
                <p14:nvPr/>
              </p14:nvContentPartPr>
              <p14:xfrm>
                <a:off x="1974294" y="1526785"/>
                <a:ext cx="162360" cy="22932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F9501EBC-2A9C-48CA-89EA-C7CB5DB8104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65294" y="1518145"/>
                  <a:ext cx="18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15941D9A-F969-4BFF-96CC-684255B8A6E2}"/>
                    </a:ext>
                  </a:extLst>
                </p14:cNvPr>
                <p14:cNvContentPartPr/>
                <p14:nvPr/>
              </p14:nvContentPartPr>
              <p14:xfrm>
                <a:off x="2173734" y="1572145"/>
                <a:ext cx="189720" cy="1584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15941D9A-F969-4BFF-96CC-684255B8A6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5094" y="1563505"/>
                  <a:ext cx="20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D6C1BA8E-341B-4D51-ADE8-D99F6CDE6933}"/>
                    </a:ext>
                  </a:extLst>
                </p14:cNvPr>
                <p14:cNvContentPartPr/>
                <p14:nvPr/>
              </p14:nvContentPartPr>
              <p14:xfrm>
                <a:off x="2346894" y="1540465"/>
                <a:ext cx="430560" cy="1846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D6C1BA8E-341B-4D51-ADE8-D99F6CDE69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37894" y="1531465"/>
                  <a:ext cx="4482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4" name="Entrada de lápiz 133">
                <a:extLst>
                  <a:ext uri="{FF2B5EF4-FFF2-40B4-BE49-F238E27FC236}">
                    <a16:creationId xmlns:a16="http://schemas.microsoft.com/office/drawing/2014/main" id="{67D1E875-3E00-4035-9702-439413604955}"/>
                  </a:ext>
                </a:extLst>
              </p14:cNvPr>
              <p14:cNvContentPartPr/>
              <p14:nvPr/>
            </p14:nvContentPartPr>
            <p14:xfrm>
              <a:off x="3268134" y="3722785"/>
              <a:ext cx="43560" cy="1207800"/>
            </p14:xfrm>
          </p:contentPart>
        </mc:Choice>
        <mc:Fallback xmlns="">
          <p:pic>
            <p:nvPicPr>
              <p:cNvPr id="134" name="Entrada de lápiz 133">
                <a:extLst>
                  <a:ext uri="{FF2B5EF4-FFF2-40B4-BE49-F238E27FC236}">
                    <a16:creationId xmlns:a16="http://schemas.microsoft.com/office/drawing/2014/main" id="{67D1E875-3E00-4035-9702-43941360495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259134" y="3714145"/>
                <a:ext cx="6120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id="{89812B2A-E67A-49C1-B24B-D6ECB00E45C9}"/>
                  </a:ext>
                </a:extLst>
              </p14:cNvPr>
              <p14:cNvContentPartPr/>
              <p14:nvPr/>
            </p14:nvContentPartPr>
            <p14:xfrm>
              <a:off x="5443614" y="3800905"/>
              <a:ext cx="38880" cy="1162440"/>
            </p14:xfrm>
          </p:contentPart>
        </mc:Choice>
        <mc:Fallback xmlns=""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89812B2A-E67A-49C1-B24B-D6ECB00E45C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34614" y="3792265"/>
                <a:ext cx="56520" cy="11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EB08E70-E8C8-4D5A-B6F2-844C8C5E9A4A}"/>
                  </a:ext>
                </a:extLst>
              </p14:cNvPr>
              <p14:cNvContentPartPr/>
              <p14:nvPr/>
            </p14:nvContentPartPr>
            <p14:xfrm>
              <a:off x="2491974" y="1132225"/>
              <a:ext cx="146880" cy="2469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EB08E70-E8C8-4D5A-B6F2-844C8C5E9A4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83334" y="1123225"/>
                <a:ext cx="164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CD0B22B8-FC29-4489-A9C4-7F384679EA60}"/>
                  </a:ext>
                </a:extLst>
              </p14:cNvPr>
              <p14:cNvContentPartPr/>
              <p14:nvPr/>
            </p14:nvContentPartPr>
            <p14:xfrm>
              <a:off x="2152134" y="776545"/>
              <a:ext cx="218520" cy="19188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CD0B22B8-FC29-4489-A9C4-7F384679EA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43134" y="767905"/>
                <a:ext cx="2361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3DAEBF5D-765A-410D-87E2-5B575AFF53CB}"/>
                  </a:ext>
                </a:extLst>
              </p14:cNvPr>
              <p14:cNvContentPartPr/>
              <p14:nvPr/>
            </p14:nvContentPartPr>
            <p14:xfrm>
              <a:off x="7580214" y="1716505"/>
              <a:ext cx="218520" cy="17280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3DAEBF5D-765A-410D-87E2-5B575AFF53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71214" y="1707505"/>
                <a:ext cx="236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C9E3394A-2C3F-42C1-9AAE-021444D5B1A9}"/>
                  </a:ext>
                </a:extLst>
              </p14:cNvPr>
              <p14:cNvContentPartPr/>
              <p14:nvPr/>
            </p14:nvContentPartPr>
            <p14:xfrm>
              <a:off x="8050374" y="1975705"/>
              <a:ext cx="193680" cy="2512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C9E3394A-2C3F-42C1-9AAE-021444D5B1A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041734" y="1967065"/>
                <a:ext cx="211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5DD4417E-499D-4D39-A0B8-6731F4B058A0}"/>
                  </a:ext>
                </a:extLst>
              </p14:cNvPr>
              <p14:cNvContentPartPr/>
              <p14:nvPr/>
            </p14:nvContentPartPr>
            <p14:xfrm>
              <a:off x="8257504" y="2194297"/>
              <a:ext cx="136080" cy="11736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5DD4417E-499D-4D39-A0B8-6731F4B058A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248864" y="2185297"/>
                <a:ext cx="1537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7E15B3CF-0C1B-4E62-9D06-030738303465}"/>
              </a:ext>
            </a:extLst>
          </p:cNvPr>
          <p:cNvGrpSpPr/>
          <p:nvPr/>
        </p:nvGrpSpPr>
        <p:grpSpPr>
          <a:xfrm>
            <a:off x="10053904" y="989377"/>
            <a:ext cx="1381320" cy="333000"/>
            <a:chOff x="10053904" y="989377"/>
            <a:chExt cx="13813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8EAAF3A-E0C7-4A8C-B9E2-D6E705B1D74E}"/>
                    </a:ext>
                  </a:extLst>
                </p14:cNvPr>
                <p14:cNvContentPartPr/>
                <p14:nvPr/>
              </p14:nvContentPartPr>
              <p14:xfrm>
                <a:off x="10053904" y="989377"/>
                <a:ext cx="314280" cy="2912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8EAAF3A-E0C7-4A8C-B9E2-D6E705B1D74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45264" y="980737"/>
                  <a:ext cx="331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D4C90776-6252-48CC-99A1-2BAB37A845CF}"/>
                    </a:ext>
                  </a:extLst>
                </p14:cNvPr>
                <p14:cNvContentPartPr/>
                <p14:nvPr/>
              </p14:nvContentPartPr>
              <p14:xfrm>
                <a:off x="10537024" y="1162537"/>
                <a:ext cx="189000" cy="115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D4C90776-6252-48CC-99A1-2BAB37A845C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528024" y="1153897"/>
                  <a:ext cx="206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CFB5948-5750-4515-9851-647D96C7ADD2}"/>
                    </a:ext>
                  </a:extLst>
                </p14:cNvPr>
                <p14:cNvContentPartPr/>
                <p14:nvPr/>
              </p14:nvContentPartPr>
              <p14:xfrm>
                <a:off x="10566184" y="1248577"/>
                <a:ext cx="201600" cy="259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CFB5948-5750-4515-9851-647D96C7ADD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557184" y="1239937"/>
                  <a:ext cx="21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3F1823E3-5773-43BA-A3B4-90FF2F2A0E30}"/>
                    </a:ext>
                  </a:extLst>
                </p14:cNvPr>
                <p14:cNvContentPartPr/>
                <p14:nvPr/>
              </p14:nvContentPartPr>
              <p14:xfrm>
                <a:off x="10827904" y="1021057"/>
                <a:ext cx="304200" cy="2433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3F1823E3-5773-43BA-A3B4-90FF2F2A0E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19264" y="1012417"/>
                  <a:ext cx="321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55A0D33-B678-41D3-8022-575C548EEDDE}"/>
                    </a:ext>
                  </a:extLst>
                </p14:cNvPr>
                <p14:cNvContentPartPr/>
                <p14:nvPr/>
              </p14:nvContentPartPr>
              <p14:xfrm>
                <a:off x="11230744" y="1177297"/>
                <a:ext cx="204480" cy="145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55A0D33-B678-41D3-8022-575C548EED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222104" y="1168657"/>
                  <a:ext cx="2221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D5928E-534A-41AE-8341-A80146C5D0D0}"/>
              </a:ext>
            </a:extLst>
          </p:cNvPr>
          <p:cNvGrpSpPr/>
          <p:nvPr/>
        </p:nvGrpSpPr>
        <p:grpSpPr>
          <a:xfrm>
            <a:off x="160819" y="5820937"/>
            <a:ext cx="423000" cy="447120"/>
            <a:chOff x="707224" y="5820937"/>
            <a:chExt cx="4230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BF303DA-5769-4743-BB05-B0DEC6DBC86C}"/>
                    </a:ext>
                  </a:extLst>
                </p14:cNvPr>
                <p14:cNvContentPartPr/>
                <p14:nvPr/>
              </p14:nvContentPartPr>
              <p14:xfrm>
                <a:off x="707224" y="5820937"/>
                <a:ext cx="206280" cy="3891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BF303DA-5769-4743-BB05-B0DEC6DBC86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98224" y="5811937"/>
                  <a:ext cx="223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69B74494-EE2D-4B4D-9770-9E977757EBF0}"/>
                    </a:ext>
                  </a:extLst>
                </p14:cNvPr>
                <p14:cNvContentPartPr/>
                <p14:nvPr/>
              </p14:nvContentPartPr>
              <p14:xfrm>
                <a:off x="1060024" y="6107137"/>
                <a:ext cx="66600" cy="1609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69B74494-EE2D-4B4D-9770-9E977757EBF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1384" y="6098137"/>
                  <a:ext cx="8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82408A46-FF30-4B13-B87A-938F4EFE72D1}"/>
                    </a:ext>
                  </a:extLst>
                </p14:cNvPr>
                <p14:cNvContentPartPr/>
                <p14:nvPr/>
              </p14:nvContentPartPr>
              <p14:xfrm>
                <a:off x="1046704" y="5967817"/>
                <a:ext cx="83520" cy="1072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82408A46-FF30-4B13-B87A-938F4EFE72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38064" y="5958817"/>
                  <a:ext cx="1011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706F200-439D-41D0-97CC-FA897189B3E5}"/>
              </a:ext>
            </a:extLst>
          </p:cNvPr>
          <p:cNvGrpSpPr/>
          <p:nvPr/>
        </p:nvGrpSpPr>
        <p:grpSpPr>
          <a:xfrm>
            <a:off x="880459" y="6076177"/>
            <a:ext cx="191880" cy="164160"/>
            <a:chOff x="1426864" y="6076177"/>
            <a:chExt cx="19188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C0C7E5A-F7C6-4A3D-B450-152367C02EFC}"/>
                    </a:ext>
                  </a:extLst>
                </p14:cNvPr>
                <p14:cNvContentPartPr/>
                <p14:nvPr/>
              </p14:nvContentPartPr>
              <p14:xfrm>
                <a:off x="1426864" y="6076177"/>
                <a:ext cx="142920" cy="399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C0C7E5A-F7C6-4A3D-B450-152367C02EF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418224" y="6067177"/>
                  <a:ext cx="160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6E649D9F-1E58-4CEF-A241-0612A03EFFF1}"/>
                    </a:ext>
                  </a:extLst>
                </p14:cNvPr>
                <p14:cNvContentPartPr/>
                <p14:nvPr/>
              </p14:nvContentPartPr>
              <p14:xfrm>
                <a:off x="1432984" y="6213337"/>
                <a:ext cx="185760" cy="270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6E649D9F-1E58-4CEF-A241-0612A03EFF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24344" y="6204337"/>
                  <a:ext cx="2034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D25B708E-153A-44A2-8F8F-249ABF933257}"/>
              </a:ext>
            </a:extLst>
          </p:cNvPr>
          <p:cNvGrpSpPr/>
          <p:nvPr/>
        </p:nvGrpSpPr>
        <p:grpSpPr>
          <a:xfrm>
            <a:off x="1304539" y="5942617"/>
            <a:ext cx="641160" cy="380880"/>
            <a:chOff x="1850944" y="5942617"/>
            <a:chExt cx="6411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AE43653F-F029-4ADB-848B-CC6E0D2948F4}"/>
                    </a:ext>
                  </a:extLst>
                </p14:cNvPr>
                <p14:cNvContentPartPr/>
                <p14:nvPr/>
              </p14:nvContentPartPr>
              <p14:xfrm>
                <a:off x="1850944" y="5942617"/>
                <a:ext cx="384480" cy="2908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AE43653F-F029-4ADB-848B-CC6E0D2948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2304" y="5933977"/>
                  <a:ext cx="402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0185495B-3B38-4890-BAFC-E5DC4F501B35}"/>
                    </a:ext>
                  </a:extLst>
                </p14:cNvPr>
                <p14:cNvContentPartPr/>
                <p14:nvPr/>
              </p14:nvContentPartPr>
              <p14:xfrm>
                <a:off x="2348824" y="6162577"/>
                <a:ext cx="143280" cy="16092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0185495B-3B38-4890-BAFC-E5DC4F501B3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40184" y="6153937"/>
                  <a:ext cx="16092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BF975B2C-6DBA-4720-B338-D3FA7AC0C27F}"/>
                  </a:ext>
                </a:extLst>
              </p14:cNvPr>
              <p14:cNvContentPartPr/>
              <p14:nvPr/>
            </p14:nvContentPartPr>
            <p14:xfrm>
              <a:off x="2307499" y="5852617"/>
              <a:ext cx="138600" cy="46008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BF975B2C-6DBA-4720-B338-D3FA7AC0C27F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298499" y="5843617"/>
                <a:ext cx="156240" cy="4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upo 146">
            <a:extLst>
              <a:ext uri="{FF2B5EF4-FFF2-40B4-BE49-F238E27FC236}">
                <a16:creationId xmlns:a16="http://schemas.microsoft.com/office/drawing/2014/main" id="{2C2EF1EB-4F59-48EA-B067-05E8717CE700}"/>
              </a:ext>
            </a:extLst>
          </p:cNvPr>
          <p:cNvGrpSpPr/>
          <p:nvPr/>
        </p:nvGrpSpPr>
        <p:grpSpPr>
          <a:xfrm>
            <a:off x="2716099" y="5983657"/>
            <a:ext cx="806040" cy="236880"/>
            <a:chOff x="3262504" y="5983657"/>
            <a:chExt cx="8060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698C6932-3410-48DD-A693-A4C2E2BFB6CB}"/>
                    </a:ext>
                  </a:extLst>
                </p14:cNvPr>
                <p14:cNvContentPartPr/>
                <p14:nvPr/>
              </p14:nvContentPartPr>
              <p14:xfrm>
                <a:off x="3262504" y="5998057"/>
                <a:ext cx="184320" cy="2185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698C6932-3410-48DD-A693-A4C2E2BFB6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253864" y="5989057"/>
                  <a:ext cx="201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30AB5B3-32DA-401E-B806-254DC96128D2}"/>
                    </a:ext>
                  </a:extLst>
                </p14:cNvPr>
                <p14:cNvContentPartPr/>
                <p14:nvPr/>
              </p14:nvContentPartPr>
              <p14:xfrm>
                <a:off x="3369064" y="6140617"/>
                <a:ext cx="148680" cy="5400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30AB5B3-32DA-401E-B806-254DC96128D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60424" y="6131617"/>
                  <a:ext cx="166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454C8D21-0D48-4633-9775-90E4E2F13F42}"/>
                    </a:ext>
                  </a:extLst>
                </p14:cNvPr>
                <p14:cNvContentPartPr/>
                <p14:nvPr/>
              </p14:nvContentPartPr>
              <p14:xfrm>
                <a:off x="3565984" y="5983657"/>
                <a:ext cx="197280" cy="2368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454C8D21-0D48-4633-9775-90E4E2F13F4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557344" y="5974657"/>
                  <a:ext cx="214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8D70ACF1-5C4B-49BE-B02F-B8AA8161BBC1}"/>
                    </a:ext>
                  </a:extLst>
                </p14:cNvPr>
                <p14:cNvContentPartPr/>
                <p14:nvPr/>
              </p14:nvContentPartPr>
              <p14:xfrm>
                <a:off x="3889624" y="6027217"/>
                <a:ext cx="178920" cy="1832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8D70ACF1-5C4B-49BE-B02F-B8AA8161BB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80624" y="6018577"/>
                  <a:ext cx="1965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EB17876-287C-4728-88A5-7D19C1027425}"/>
              </a:ext>
            </a:extLst>
          </p:cNvPr>
          <p:cNvGrpSpPr/>
          <p:nvPr/>
        </p:nvGrpSpPr>
        <p:grpSpPr>
          <a:xfrm>
            <a:off x="3791059" y="5935057"/>
            <a:ext cx="1290600" cy="379800"/>
            <a:chOff x="4337464" y="5935057"/>
            <a:chExt cx="129060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689B2AB1-ED69-4727-9346-4847D31D0F66}"/>
                    </a:ext>
                  </a:extLst>
                </p14:cNvPr>
                <p14:cNvContentPartPr/>
                <p14:nvPr/>
              </p14:nvContentPartPr>
              <p14:xfrm>
                <a:off x="4399744" y="6031897"/>
                <a:ext cx="24120" cy="1724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689B2AB1-ED69-4727-9346-4847D31D0F6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90744" y="6022897"/>
                  <a:ext cx="41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82A70BCD-BE07-465C-A0EF-ABAD08835EBD}"/>
                    </a:ext>
                  </a:extLst>
                </p14:cNvPr>
                <p14:cNvContentPartPr/>
                <p14:nvPr/>
              </p14:nvContentPartPr>
              <p14:xfrm>
                <a:off x="4337464" y="6155017"/>
                <a:ext cx="181080" cy="194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82A70BCD-BE07-465C-A0EF-ABAD08835E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28464" y="6146017"/>
                  <a:ext cx="198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EA2E0F0E-B4D8-4644-A6AA-8BE673236205}"/>
                    </a:ext>
                  </a:extLst>
                </p14:cNvPr>
                <p14:cNvContentPartPr/>
                <p14:nvPr/>
              </p14:nvContentPartPr>
              <p14:xfrm>
                <a:off x="4598824" y="5987257"/>
                <a:ext cx="176760" cy="21384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EA2E0F0E-B4D8-4644-A6AA-8BE67323620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589824" y="5978617"/>
                  <a:ext cx="194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1DBDDF81-EF2D-4132-9E94-B770C573463B}"/>
                    </a:ext>
                  </a:extLst>
                </p14:cNvPr>
                <p14:cNvContentPartPr/>
                <p14:nvPr/>
              </p14:nvContentPartPr>
              <p14:xfrm>
                <a:off x="4874584" y="6013897"/>
                <a:ext cx="209880" cy="20664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1DBDDF81-EF2D-4132-9E94-B770C573463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65944" y="6005257"/>
                  <a:ext cx="227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68EFAE16-0F14-41E1-ABAC-C54B51704BEF}"/>
                    </a:ext>
                  </a:extLst>
                </p14:cNvPr>
                <p14:cNvContentPartPr/>
                <p14:nvPr/>
              </p14:nvContentPartPr>
              <p14:xfrm>
                <a:off x="5107504" y="6051337"/>
                <a:ext cx="193680" cy="17496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68EFAE16-0F14-41E1-ABAC-C54B51704BE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098504" y="6042697"/>
                  <a:ext cx="211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6279B23F-73BB-4DDF-83ED-0D775C16D377}"/>
                    </a:ext>
                  </a:extLst>
                </p14:cNvPr>
                <p14:cNvContentPartPr/>
                <p14:nvPr/>
              </p14:nvContentPartPr>
              <p14:xfrm>
                <a:off x="5335024" y="5935057"/>
                <a:ext cx="293040" cy="37980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6279B23F-73BB-4DDF-83ED-0D775C16D3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326024" y="5926417"/>
                  <a:ext cx="31068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88A7C36F-B0EB-4C4C-9069-641145C772FB}"/>
              </a:ext>
            </a:extLst>
          </p:cNvPr>
          <p:cNvGrpSpPr/>
          <p:nvPr/>
        </p:nvGrpSpPr>
        <p:grpSpPr>
          <a:xfrm>
            <a:off x="5342299" y="6018937"/>
            <a:ext cx="544320" cy="316080"/>
            <a:chOff x="5888704" y="6018937"/>
            <a:chExt cx="54432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00C55D11-0B2A-443D-8A9C-040F17DB993F}"/>
                    </a:ext>
                  </a:extLst>
                </p14:cNvPr>
                <p14:cNvContentPartPr/>
                <p14:nvPr/>
              </p14:nvContentPartPr>
              <p14:xfrm>
                <a:off x="5888704" y="6143857"/>
                <a:ext cx="205200" cy="244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00C55D11-0B2A-443D-8A9C-040F17DB993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79704" y="6135217"/>
                  <a:ext cx="222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03CB33B7-4C6D-4C9D-BB9A-6AAA1EB4C28D}"/>
                    </a:ext>
                  </a:extLst>
                </p14:cNvPr>
                <p14:cNvContentPartPr/>
                <p14:nvPr/>
              </p14:nvContentPartPr>
              <p14:xfrm>
                <a:off x="5926504" y="6217657"/>
                <a:ext cx="231480" cy="183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03CB33B7-4C6D-4C9D-BB9A-6AAA1EB4C2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917504" y="6208657"/>
                  <a:ext cx="249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1D191046-50B1-427B-8E09-4C54358B7298}"/>
                    </a:ext>
                  </a:extLst>
                </p14:cNvPr>
                <p14:cNvContentPartPr/>
                <p14:nvPr/>
              </p14:nvContentPartPr>
              <p14:xfrm>
                <a:off x="6197944" y="6018937"/>
                <a:ext cx="235080" cy="3160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1D191046-50B1-427B-8E09-4C54358B729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89304" y="6010297"/>
                  <a:ext cx="25272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3E9AE720-72BF-4345-BC28-9C1E41B3BD3F}"/>
              </a:ext>
            </a:extLst>
          </p:cNvPr>
          <p:cNvGrpSpPr/>
          <p:nvPr/>
        </p:nvGrpSpPr>
        <p:grpSpPr>
          <a:xfrm>
            <a:off x="6471619" y="5940457"/>
            <a:ext cx="1054080" cy="375120"/>
            <a:chOff x="7018024" y="5940457"/>
            <a:chExt cx="10540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838A4763-6096-4B23-9DAF-18A971725C3D}"/>
                    </a:ext>
                  </a:extLst>
                </p14:cNvPr>
                <p14:cNvContentPartPr/>
                <p14:nvPr/>
              </p14:nvContentPartPr>
              <p14:xfrm>
                <a:off x="7018024" y="5940457"/>
                <a:ext cx="306720" cy="31824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838A4763-6096-4B23-9DAF-18A971725C3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09384" y="5931817"/>
                  <a:ext cx="324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B14BD466-9FEF-48E9-AC2E-03C6E262934F}"/>
                    </a:ext>
                  </a:extLst>
                </p14:cNvPr>
                <p14:cNvContentPartPr/>
                <p14:nvPr/>
              </p14:nvContentPartPr>
              <p14:xfrm>
                <a:off x="7415824" y="6179497"/>
                <a:ext cx="192240" cy="1360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B14BD466-9FEF-48E9-AC2E-03C6E262934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406824" y="6170857"/>
                  <a:ext cx="209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8B48C4D0-832C-4D48-8979-795264621350}"/>
                    </a:ext>
                  </a:extLst>
                </p14:cNvPr>
                <p14:cNvContentPartPr/>
                <p14:nvPr/>
              </p14:nvContentPartPr>
              <p14:xfrm>
                <a:off x="7745224" y="6161497"/>
                <a:ext cx="324720" cy="349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8B48C4D0-832C-4D48-8979-7952646213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36584" y="6152857"/>
                  <a:ext cx="342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37C31C16-E569-4761-B192-E9B6F369D095}"/>
                    </a:ext>
                  </a:extLst>
                </p14:cNvPr>
                <p14:cNvContentPartPr/>
                <p14:nvPr/>
              </p14:nvContentPartPr>
              <p14:xfrm>
                <a:off x="7910824" y="6263737"/>
                <a:ext cx="161280" cy="4320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37C31C16-E569-4761-B192-E9B6F369D0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01824" y="6254737"/>
                  <a:ext cx="1789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84ABA18-0017-4392-B079-17731C1DCB2E}"/>
              </a:ext>
            </a:extLst>
          </p:cNvPr>
          <p:cNvGrpSpPr/>
          <p:nvPr/>
        </p:nvGrpSpPr>
        <p:grpSpPr>
          <a:xfrm>
            <a:off x="8010619" y="5843257"/>
            <a:ext cx="479160" cy="329760"/>
            <a:chOff x="8557024" y="5843257"/>
            <a:chExt cx="47916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AFFF4EF2-7E5E-46B0-921C-87BBFF496961}"/>
                    </a:ext>
                  </a:extLst>
                </p14:cNvPr>
                <p14:cNvContentPartPr/>
                <p14:nvPr/>
              </p14:nvContentPartPr>
              <p14:xfrm>
                <a:off x="8557024" y="5843257"/>
                <a:ext cx="213480" cy="3297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AFFF4EF2-7E5E-46B0-921C-87BBFF49696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48024" y="5834257"/>
                  <a:ext cx="231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1A937559-15EB-4463-8176-4B8B0F1BC15E}"/>
                    </a:ext>
                  </a:extLst>
                </p14:cNvPr>
                <p14:cNvContentPartPr/>
                <p14:nvPr/>
              </p14:nvContentPartPr>
              <p14:xfrm>
                <a:off x="8896504" y="5996257"/>
                <a:ext cx="80280" cy="1530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1A937559-15EB-4463-8176-4B8B0F1BC15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887504" y="5987257"/>
                  <a:ext cx="97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FA777CC1-4272-43BB-8331-A09490884E3A}"/>
                    </a:ext>
                  </a:extLst>
                </p14:cNvPr>
                <p14:cNvContentPartPr/>
                <p14:nvPr/>
              </p14:nvContentPartPr>
              <p14:xfrm>
                <a:off x="8906944" y="5902657"/>
                <a:ext cx="129240" cy="1022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FA777CC1-4272-43BB-8331-A09490884E3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898304" y="5893657"/>
                  <a:ext cx="146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64CB2C94-CE03-42C9-8AC2-9B23D117DDE3}"/>
                  </a:ext>
                </a:extLst>
              </p14:cNvPr>
              <p14:cNvContentPartPr/>
              <p14:nvPr/>
            </p14:nvContentPartPr>
            <p14:xfrm>
              <a:off x="7949059" y="6292897"/>
              <a:ext cx="1080360" cy="2664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64CB2C94-CE03-42C9-8AC2-9B23D117DDE3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940062" y="6284017"/>
                <a:ext cx="1097994" cy="44045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upo 160">
            <a:extLst>
              <a:ext uri="{FF2B5EF4-FFF2-40B4-BE49-F238E27FC236}">
                <a16:creationId xmlns:a16="http://schemas.microsoft.com/office/drawing/2014/main" id="{01E90992-64FD-4251-A007-D128CCF491A1}"/>
              </a:ext>
            </a:extLst>
          </p:cNvPr>
          <p:cNvGrpSpPr/>
          <p:nvPr/>
        </p:nvGrpSpPr>
        <p:grpSpPr>
          <a:xfrm>
            <a:off x="8091619" y="6459577"/>
            <a:ext cx="710640" cy="154080"/>
            <a:chOff x="8638024" y="6459577"/>
            <a:chExt cx="7106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4DDE9DF1-985D-4307-89E2-BE935D679E09}"/>
                    </a:ext>
                  </a:extLst>
                </p14:cNvPr>
                <p14:cNvContentPartPr/>
                <p14:nvPr/>
              </p14:nvContentPartPr>
              <p14:xfrm>
                <a:off x="8638024" y="6468217"/>
                <a:ext cx="42840" cy="14112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4DDE9DF1-985D-4307-89E2-BE935D679E0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29024" y="6459217"/>
                  <a:ext cx="60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1836365B-DDD6-4B80-981C-3DF91BEA8ED6}"/>
                    </a:ext>
                  </a:extLst>
                </p14:cNvPr>
                <p14:cNvContentPartPr/>
                <p14:nvPr/>
              </p14:nvContentPartPr>
              <p14:xfrm>
                <a:off x="8758624" y="6494137"/>
                <a:ext cx="137880" cy="11916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1836365B-DDD6-4B80-981C-3DF91BEA8ED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749624" y="6485497"/>
                  <a:ext cx="155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B9F307D2-2F2B-4AB2-A3F7-255D937013EE}"/>
                    </a:ext>
                  </a:extLst>
                </p14:cNvPr>
                <p14:cNvContentPartPr/>
                <p14:nvPr/>
              </p14:nvContentPartPr>
              <p14:xfrm>
                <a:off x="8947624" y="6476857"/>
                <a:ext cx="123840" cy="13176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B9F307D2-2F2B-4AB2-A3F7-255D937013E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38624" y="6467857"/>
                  <a:ext cx="141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EA6D5D89-FC2C-4E41-93E0-584835E67CBF}"/>
                    </a:ext>
                  </a:extLst>
                </p14:cNvPr>
                <p14:cNvContentPartPr/>
                <p14:nvPr/>
              </p14:nvContentPartPr>
              <p14:xfrm>
                <a:off x="9173704" y="6459577"/>
                <a:ext cx="174960" cy="1540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EA6D5D89-FC2C-4E41-93E0-584835E67CB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704" y="6450577"/>
                  <a:ext cx="1926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33CFC27-37E4-4914-A55F-DA21FC93CE64}"/>
              </a:ext>
            </a:extLst>
          </p:cNvPr>
          <p:cNvGrpSpPr/>
          <p:nvPr/>
        </p:nvGrpSpPr>
        <p:grpSpPr>
          <a:xfrm>
            <a:off x="6363979" y="5613577"/>
            <a:ext cx="2825280" cy="1182960"/>
            <a:chOff x="6910384" y="5613577"/>
            <a:chExt cx="2825280" cy="11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0A18DB6-EA21-47FF-9933-E762A3FE21A7}"/>
                    </a:ext>
                  </a:extLst>
                </p14:cNvPr>
                <p14:cNvContentPartPr/>
                <p14:nvPr/>
              </p14:nvContentPartPr>
              <p14:xfrm>
                <a:off x="6936664" y="5613577"/>
                <a:ext cx="2449080" cy="601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0A18DB6-EA21-47FF-9933-E762A3FE21A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918664" y="5595937"/>
                  <a:ext cx="2484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048FF790-988E-4509-A19B-A66E342090C2}"/>
                    </a:ext>
                  </a:extLst>
                </p14:cNvPr>
                <p14:cNvContentPartPr/>
                <p14:nvPr/>
              </p14:nvContentPartPr>
              <p14:xfrm>
                <a:off x="6910384" y="5712937"/>
                <a:ext cx="2805480" cy="10836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048FF790-988E-4509-A19B-A66E342090C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892744" y="5695297"/>
                  <a:ext cx="2841120" cy="11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9B8666B-2D57-40BF-BD8C-D0F98DD51BDB}"/>
                    </a:ext>
                  </a:extLst>
                </p14:cNvPr>
                <p14:cNvContentPartPr/>
                <p14:nvPr/>
              </p14:nvContentPartPr>
              <p14:xfrm>
                <a:off x="9711544" y="5678377"/>
                <a:ext cx="24120" cy="10216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9B8666B-2D57-40BF-BD8C-D0F98DD51BD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693904" y="5660737"/>
                  <a:ext cx="59760" cy="10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57AC036F-47BD-4457-8252-57ABEB387897}"/>
                  </a:ext>
                </a:extLst>
              </p14:cNvPr>
              <p14:cNvContentPartPr/>
              <p14:nvPr/>
            </p14:nvContentPartPr>
            <p14:xfrm>
              <a:off x="10245424" y="1536937"/>
              <a:ext cx="1363680" cy="2808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57AC036F-47BD-4457-8252-57ABEB387897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227784" y="1519297"/>
                <a:ext cx="139932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upo 191">
            <a:extLst>
              <a:ext uri="{FF2B5EF4-FFF2-40B4-BE49-F238E27FC236}">
                <a16:creationId xmlns:a16="http://schemas.microsoft.com/office/drawing/2014/main" id="{8C8010F8-0B57-40E7-A1A4-7220D75A83C6}"/>
              </a:ext>
            </a:extLst>
          </p:cNvPr>
          <p:cNvGrpSpPr/>
          <p:nvPr/>
        </p:nvGrpSpPr>
        <p:grpSpPr>
          <a:xfrm>
            <a:off x="9900544" y="2152537"/>
            <a:ext cx="2055600" cy="467280"/>
            <a:chOff x="9900544" y="2152537"/>
            <a:chExt cx="20556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B02DCCD-5CFC-4377-B90D-28F9BF45E180}"/>
                    </a:ext>
                  </a:extLst>
                </p14:cNvPr>
                <p14:cNvContentPartPr/>
                <p14:nvPr/>
              </p14:nvContentPartPr>
              <p14:xfrm>
                <a:off x="9900544" y="2152537"/>
                <a:ext cx="244800" cy="3902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B02DCCD-5CFC-4377-B90D-28F9BF45E18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891904" y="2143897"/>
                  <a:ext cx="2624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5D461B33-928A-48D5-88E4-ED1EEE76B908}"/>
                    </a:ext>
                  </a:extLst>
                </p14:cNvPr>
                <p14:cNvContentPartPr/>
                <p14:nvPr/>
              </p14:nvContentPartPr>
              <p14:xfrm>
                <a:off x="10157224" y="2467177"/>
                <a:ext cx="141840" cy="1504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5D461B33-928A-48D5-88E4-ED1EEE76B90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148224" y="2458177"/>
                  <a:ext cx="159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38AE5EF0-A6AB-4574-A49D-0D6D9A16AD73}"/>
                    </a:ext>
                  </a:extLst>
                </p14:cNvPr>
                <p14:cNvContentPartPr/>
                <p14:nvPr/>
              </p14:nvContentPartPr>
              <p14:xfrm>
                <a:off x="10435504" y="2452777"/>
                <a:ext cx="194040" cy="1440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38AE5EF0-A6AB-4574-A49D-0D6D9A16AD7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426504" y="2444137"/>
                  <a:ext cx="211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791EC770-71B2-4504-86C4-662948B3B1B2}"/>
                    </a:ext>
                  </a:extLst>
                </p14:cNvPr>
                <p14:cNvContentPartPr/>
                <p14:nvPr/>
              </p14:nvContentPartPr>
              <p14:xfrm>
                <a:off x="10490224" y="2569057"/>
                <a:ext cx="126720" cy="2268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791EC770-71B2-4504-86C4-662948B3B1B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481224" y="2560417"/>
                  <a:ext cx="144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6C7AEF04-7111-4C6F-9CF9-58D44F655384}"/>
                    </a:ext>
                  </a:extLst>
                </p14:cNvPr>
                <p14:cNvContentPartPr/>
                <p14:nvPr/>
              </p14:nvContentPartPr>
              <p14:xfrm>
                <a:off x="10754464" y="2232097"/>
                <a:ext cx="253080" cy="37764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6C7AEF04-7111-4C6F-9CF9-58D44F65538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745464" y="2223457"/>
                  <a:ext cx="2707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3E2027EA-9CC6-4748-B4E1-AEE4886CEEA2}"/>
                    </a:ext>
                  </a:extLst>
                </p14:cNvPr>
                <p14:cNvContentPartPr/>
                <p14:nvPr/>
              </p14:nvContentPartPr>
              <p14:xfrm>
                <a:off x="11110144" y="2495617"/>
                <a:ext cx="144720" cy="1242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3E2027EA-9CC6-4748-B4E1-AEE4886CEEA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101144" y="2486617"/>
                  <a:ext cx="16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9C6361A2-4563-4187-8CDF-8170D2B689E6}"/>
                    </a:ext>
                  </a:extLst>
                </p14:cNvPr>
                <p14:cNvContentPartPr/>
                <p14:nvPr/>
              </p14:nvContentPartPr>
              <p14:xfrm>
                <a:off x="11295904" y="2488417"/>
                <a:ext cx="48960" cy="4176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9C6361A2-4563-4187-8CDF-8170D2B689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286904" y="2479417"/>
                  <a:ext cx="66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0C8F9BBD-70C1-4152-9C06-A9E07F388A66}"/>
                    </a:ext>
                  </a:extLst>
                </p14:cNvPr>
                <p14:cNvContentPartPr/>
                <p14:nvPr/>
              </p14:nvContentPartPr>
              <p14:xfrm>
                <a:off x="11430544" y="2198977"/>
                <a:ext cx="261720" cy="30996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0C8F9BBD-70C1-4152-9C06-A9E07F388A6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421544" y="2190337"/>
                  <a:ext cx="279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5164A0EB-BC30-4069-9344-A970633B9D92}"/>
                    </a:ext>
                  </a:extLst>
                </p14:cNvPr>
                <p14:cNvContentPartPr/>
                <p14:nvPr/>
              </p14:nvContentPartPr>
              <p14:xfrm>
                <a:off x="11789104" y="2395537"/>
                <a:ext cx="167040" cy="19764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5164A0EB-BC30-4069-9344-A970633B9D9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780464" y="2386537"/>
                  <a:ext cx="1846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BCDA31C7-4EAF-4920-BBD9-A49C59F9A97C}"/>
              </a:ext>
            </a:extLst>
          </p:cNvPr>
          <p:cNvGrpSpPr/>
          <p:nvPr/>
        </p:nvGrpSpPr>
        <p:grpSpPr>
          <a:xfrm>
            <a:off x="10052464" y="2807017"/>
            <a:ext cx="1919880" cy="142560"/>
            <a:chOff x="10052464" y="2807017"/>
            <a:chExt cx="191988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D9D7DE30-1E28-4059-8457-CBBB877B6971}"/>
                    </a:ext>
                  </a:extLst>
                </p14:cNvPr>
                <p14:cNvContentPartPr/>
                <p14:nvPr/>
              </p14:nvContentPartPr>
              <p14:xfrm>
                <a:off x="10052464" y="2807017"/>
                <a:ext cx="1878120" cy="579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D9D7DE30-1E28-4059-8457-CBBB877B697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043824" y="2798017"/>
                  <a:ext cx="1895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DF8D858E-DD50-4674-9863-26FBDF00B58A}"/>
                    </a:ext>
                  </a:extLst>
                </p14:cNvPr>
                <p14:cNvContentPartPr/>
                <p14:nvPr/>
              </p14:nvContentPartPr>
              <p14:xfrm>
                <a:off x="10104664" y="2923657"/>
                <a:ext cx="1867680" cy="2592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DF8D858E-DD50-4674-9863-26FBDF00B58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096024" y="2914657"/>
                  <a:ext cx="18853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8AACA5A4-8461-4BB1-8B3B-41CE57AA4B7A}"/>
              </a:ext>
            </a:extLst>
          </p:cNvPr>
          <p:cNvGrpSpPr/>
          <p:nvPr/>
        </p:nvGrpSpPr>
        <p:grpSpPr>
          <a:xfrm>
            <a:off x="10796944" y="6354817"/>
            <a:ext cx="423360" cy="168840"/>
            <a:chOff x="10796944" y="6354817"/>
            <a:chExt cx="4233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901D4327-8EFF-4281-8943-88A8A3093D95}"/>
                    </a:ext>
                  </a:extLst>
                </p14:cNvPr>
                <p14:cNvContentPartPr/>
                <p14:nvPr/>
              </p14:nvContentPartPr>
              <p14:xfrm>
                <a:off x="10796944" y="6354817"/>
                <a:ext cx="23760" cy="1616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901D4327-8EFF-4281-8943-88A8A3093D9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787944" y="6346177"/>
                  <a:ext cx="4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69F8E7F3-DF7B-4FF1-88CE-D02F59181424}"/>
                    </a:ext>
                  </a:extLst>
                </p14:cNvPr>
                <p14:cNvContentPartPr/>
                <p14:nvPr/>
              </p14:nvContentPartPr>
              <p14:xfrm>
                <a:off x="10909984" y="6386857"/>
                <a:ext cx="70560" cy="13032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69F8E7F3-DF7B-4FF1-88CE-D02F5918142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901344" y="6377857"/>
                  <a:ext cx="88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2422DBF7-B09D-48AC-B32E-37AF754340B6}"/>
                    </a:ext>
                  </a:extLst>
                </p14:cNvPr>
                <p14:cNvContentPartPr/>
                <p14:nvPr/>
              </p14:nvContentPartPr>
              <p14:xfrm>
                <a:off x="11031664" y="6394057"/>
                <a:ext cx="56520" cy="12960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2422DBF7-B09D-48AC-B32E-37AF754340B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023024" y="6385417"/>
                  <a:ext cx="74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73FC23A5-8EFA-4B29-AB50-BA2FBC83D484}"/>
                    </a:ext>
                  </a:extLst>
                </p14:cNvPr>
                <p14:cNvContentPartPr/>
                <p14:nvPr/>
              </p14:nvContentPartPr>
              <p14:xfrm>
                <a:off x="11148304" y="6385777"/>
                <a:ext cx="72000" cy="1350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73FC23A5-8EFA-4B29-AB50-BA2FBC83D48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139304" y="6377137"/>
                  <a:ext cx="896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448B76A8-DCA3-40F4-BDCB-2EBE03F9489A}"/>
              </a:ext>
            </a:extLst>
          </p:cNvPr>
          <p:cNvGrpSpPr/>
          <p:nvPr/>
        </p:nvGrpSpPr>
        <p:grpSpPr>
          <a:xfrm>
            <a:off x="9354499" y="5611057"/>
            <a:ext cx="2550885" cy="625320"/>
            <a:chOff x="9354499" y="5611057"/>
            <a:chExt cx="2550885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4E689FF6-6DAB-4BD3-849F-DAD7C96F0A83}"/>
                    </a:ext>
                  </a:extLst>
                </p14:cNvPr>
                <p14:cNvContentPartPr/>
                <p14:nvPr/>
              </p14:nvContentPartPr>
              <p14:xfrm>
                <a:off x="9354499" y="6135217"/>
                <a:ext cx="212760" cy="2880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4E689FF6-6DAB-4BD3-849F-DAD7C96F0A8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345499" y="6126217"/>
                  <a:ext cx="230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C6B8B1CE-2EC1-417A-9DA8-8A223349AF35}"/>
                    </a:ext>
                  </a:extLst>
                </p14:cNvPr>
                <p14:cNvContentPartPr/>
                <p14:nvPr/>
              </p14:nvContentPartPr>
              <p14:xfrm>
                <a:off x="9544939" y="6035137"/>
                <a:ext cx="235800" cy="18252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C6B8B1CE-2EC1-417A-9DA8-8A223349AF3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535939" y="6026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9E9AAD55-301A-4B2B-B4BD-17FD4DD8F56E}"/>
                    </a:ext>
                  </a:extLst>
                </p14:cNvPr>
                <p14:cNvContentPartPr/>
                <p14:nvPr/>
              </p14:nvContentPartPr>
              <p14:xfrm>
                <a:off x="9838339" y="5740297"/>
                <a:ext cx="284040" cy="4280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9E9AAD55-301A-4B2B-B4BD-17FD4DD8F56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29699" y="5731657"/>
                  <a:ext cx="3016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AAFEEB96-D4C1-4B3E-A135-45E23F1F7E66}"/>
                    </a:ext>
                  </a:extLst>
                </p14:cNvPr>
                <p14:cNvContentPartPr/>
                <p14:nvPr/>
              </p14:nvContentPartPr>
              <p14:xfrm>
                <a:off x="10141819" y="6088417"/>
                <a:ext cx="140760" cy="14796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AAFEEB96-D4C1-4B3E-A135-45E23F1F7E6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133179" y="6079417"/>
                  <a:ext cx="158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4843EB4C-70F4-47B7-8CE4-DC08BE4361F1}"/>
                    </a:ext>
                  </a:extLst>
                </p14:cNvPr>
                <p14:cNvContentPartPr/>
                <p14:nvPr/>
              </p14:nvContentPartPr>
              <p14:xfrm>
                <a:off x="10395979" y="5975017"/>
                <a:ext cx="177480" cy="2628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4843EB4C-70F4-47B7-8CE4-DC08BE4361F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387339" y="5966377"/>
                  <a:ext cx="195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53208627-B345-4BB1-B186-F710ECCCAB5F}"/>
                    </a:ext>
                  </a:extLst>
                </p14:cNvPr>
                <p14:cNvContentPartPr/>
                <p14:nvPr/>
              </p14:nvContentPartPr>
              <p14:xfrm>
                <a:off x="10454659" y="6084817"/>
                <a:ext cx="132480" cy="2448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53208627-B345-4BB1-B186-F710ECCCAB5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446019" y="6076177"/>
                  <a:ext cx="150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A9358818-EAE7-48B2-B3DD-7C04991BCCE8}"/>
                    </a:ext>
                  </a:extLst>
                </p14:cNvPr>
                <p14:cNvContentPartPr/>
                <p14:nvPr/>
              </p14:nvContentPartPr>
              <p14:xfrm>
                <a:off x="10826464" y="5611057"/>
                <a:ext cx="257760" cy="36720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A9358818-EAE7-48B2-B3DD-7C04991BCCE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817824" y="5602057"/>
                  <a:ext cx="275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940FE221-8E6A-4EFE-B532-E1AAC667846D}"/>
                    </a:ext>
                  </a:extLst>
                </p14:cNvPr>
                <p14:cNvContentPartPr/>
                <p14:nvPr/>
              </p14:nvContentPartPr>
              <p14:xfrm>
                <a:off x="11112664" y="5869897"/>
                <a:ext cx="87840" cy="1353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940FE221-8E6A-4EFE-B532-E1AAC66784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104024" y="5860897"/>
                  <a:ext cx="105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42951A77-9E98-4485-9B6C-4CDDB5A96DFF}"/>
                    </a:ext>
                  </a:extLst>
                </p14:cNvPr>
                <p14:cNvContentPartPr/>
                <p14:nvPr/>
              </p14:nvContentPartPr>
              <p14:xfrm>
                <a:off x="11146504" y="5749657"/>
                <a:ext cx="69480" cy="972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42951A77-9E98-4485-9B6C-4CDDB5A96DF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137504" y="5740657"/>
                  <a:ext cx="8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F87051D4-30A3-4216-AA88-7B15AC4A790C}"/>
                    </a:ext>
                  </a:extLst>
                </p14:cNvPr>
                <p14:cNvContentPartPr/>
                <p14:nvPr/>
              </p14:nvContentPartPr>
              <p14:xfrm>
                <a:off x="10744384" y="6166177"/>
                <a:ext cx="590400" cy="1332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F87051D4-30A3-4216-AA88-7B15AC4A790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735384" y="6157177"/>
                  <a:ext cx="608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6ACE9182-C57D-45D5-A7CF-1E7ADABDE4B2}"/>
                    </a:ext>
                  </a:extLst>
                </p14:cNvPr>
                <p14:cNvContentPartPr/>
                <p14:nvPr/>
              </p14:nvContentPartPr>
              <p14:xfrm>
                <a:off x="11335864" y="6167257"/>
                <a:ext cx="32040" cy="2088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6ACE9182-C57D-45D5-A7CF-1E7ADABDE4B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326864" y="6158617"/>
                  <a:ext cx="49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A05EA928-2753-4B64-8C72-FD8034EFCE3F}"/>
                    </a:ext>
                  </a:extLst>
                </p14:cNvPr>
                <p14:cNvContentPartPr/>
                <p14:nvPr/>
              </p14:nvContentPartPr>
              <p14:xfrm>
                <a:off x="11455024" y="5938297"/>
                <a:ext cx="128160" cy="20880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A05EA928-2753-4B64-8C72-FD8034EFCE3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446384" y="5929297"/>
                  <a:ext cx="14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FC0BAC4D-F4CE-47F6-A466-31B5589374CD}"/>
                    </a:ext>
                  </a:extLst>
                </p14:cNvPr>
                <p14:cNvContentPartPr/>
                <p14:nvPr/>
              </p14:nvContentPartPr>
              <p14:xfrm>
                <a:off x="11594704" y="5922097"/>
                <a:ext cx="125280" cy="22716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FC0BAC4D-F4CE-47F6-A466-31B5589374C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85704" y="5913457"/>
                  <a:ext cx="142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1847B1BA-3994-442B-B588-339881409008}"/>
                    </a:ext>
                  </a:extLst>
                </p14:cNvPr>
                <p14:cNvContentPartPr/>
                <p14:nvPr/>
              </p14:nvContentPartPr>
              <p14:xfrm>
                <a:off x="11748424" y="5950537"/>
                <a:ext cx="156960" cy="19944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1847B1BA-3994-442B-B588-33988140900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39424" y="5941897"/>
                  <a:ext cx="1746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6D063B8E-B84D-4757-BCF9-9F06B01819B7}"/>
              </a:ext>
            </a:extLst>
          </p:cNvPr>
          <p:cNvGrpSpPr/>
          <p:nvPr/>
        </p:nvGrpSpPr>
        <p:grpSpPr>
          <a:xfrm>
            <a:off x="9597424" y="3232897"/>
            <a:ext cx="1278360" cy="2036160"/>
            <a:chOff x="9597424" y="3232897"/>
            <a:chExt cx="1278360" cy="20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D29E86EF-7BBA-49ED-8AA5-8017078780F7}"/>
                    </a:ext>
                  </a:extLst>
                </p14:cNvPr>
                <p14:cNvContentPartPr/>
                <p14:nvPr/>
              </p14:nvContentPartPr>
              <p14:xfrm>
                <a:off x="9745744" y="3232897"/>
                <a:ext cx="1130040" cy="191700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D29E86EF-7BBA-49ED-8AA5-8017078780F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37104" y="3224257"/>
                  <a:ext cx="114768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994F1CDD-1B4F-4E9A-870E-1E48D63BD383}"/>
                    </a:ext>
                  </a:extLst>
                </p14:cNvPr>
                <p14:cNvContentPartPr/>
                <p14:nvPr/>
              </p14:nvContentPartPr>
              <p14:xfrm>
                <a:off x="9597424" y="4990417"/>
                <a:ext cx="399960" cy="27864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994F1CDD-1B4F-4E9A-870E-1E48D63BD38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588424" y="4981417"/>
                  <a:ext cx="417600" cy="29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293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143F120-8B18-42E0-AC37-B65CC33A8AA1}"/>
              </a:ext>
            </a:extLst>
          </p:cNvPr>
          <p:cNvGrpSpPr/>
          <p:nvPr/>
        </p:nvGrpSpPr>
        <p:grpSpPr>
          <a:xfrm>
            <a:off x="5219334" y="10825"/>
            <a:ext cx="225720" cy="6856560"/>
            <a:chOff x="5219334" y="10825"/>
            <a:chExt cx="225720" cy="68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14:cNvPr>
                <p14:cNvContentPartPr/>
                <p14:nvPr/>
              </p14:nvContentPartPr>
              <p14:xfrm>
                <a:off x="5219334" y="23425"/>
                <a:ext cx="225720" cy="1206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0694" y="14785"/>
                  <a:ext cx="24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14:cNvPr>
                <p14:cNvContentPartPr/>
                <p14:nvPr/>
              </p14:nvContentPartPr>
              <p14:xfrm>
                <a:off x="5313654" y="10825"/>
                <a:ext cx="93600" cy="68565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5014" y="2185"/>
                  <a:ext cx="111240" cy="68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01EE9B4-C9F1-4B2A-A24E-F103C312E252}"/>
              </a:ext>
            </a:extLst>
          </p:cNvPr>
          <p:cNvGrpSpPr/>
          <p:nvPr/>
        </p:nvGrpSpPr>
        <p:grpSpPr>
          <a:xfrm>
            <a:off x="26334" y="3157585"/>
            <a:ext cx="11960640" cy="374400"/>
            <a:chOff x="26334" y="3157585"/>
            <a:chExt cx="119606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14:cNvPr>
                <p14:cNvContentPartPr/>
                <p14:nvPr/>
              </p14:nvContentPartPr>
              <p14:xfrm>
                <a:off x="26334" y="3332185"/>
                <a:ext cx="11874600" cy="1299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34" y="3323185"/>
                  <a:ext cx="11892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14:cNvPr>
                <p14:cNvContentPartPr/>
                <p14:nvPr/>
              </p14:nvContentPartPr>
              <p14:xfrm>
                <a:off x="11751894" y="3157585"/>
                <a:ext cx="235080" cy="3744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3254" y="3148585"/>
                  <a:ext cx="25272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59DB586-A562-48C8-934F-CA7E0F057567}"/>
              </a:ext>
            </a:extLst>
          </p:cNvPr>
          <p:cNvGrpSpPr/>
          <p:nvPr/>
        </p:nvGrpSpPr>
        <p:grpSpPr>
          <a:xfrm>
            <a:off x="11419254" y="3753745"/>
            <a:ext cx="371880" cy="274680"/>
            <a:chOff x="11419254" y="3753745"/>
            <a:chExt cx="3718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14:cNvPr>
                <p14:cNvContentPartPr/>
                <p14:nvPr/>
              </p14:nvContentPartPr>
              <p14:xfrm>
                <a:off x="11419254" y="3753745"/>
                <a:ext cx="202320" cy="2372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10614" y="3744745"/>
                  <a:ext cx="219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14:cNvPr>
                <p14:cNvContentPartPr/>
                <p14:nvPr/>
              </p14:nvContentPartPr>
              <p14:xfrm>
                <a:off x="11682774" y="3898825"/>
                <a:ext cx="108360" cy="1296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74" y="3889825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14:cNvPr>
                <p14:cNvContentPartPr/>
                <p14:nvPr/>
              </p14:nvContentPartPr>
              <p14:xfrm>
                <a:off x="11678094" y="3810265"/>
                <a:ext cx="46800" cy="55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69094" y="3801265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14:cNvPr>
              <p14:cNvContentPartPr/>
              <p14:nvPr/>
            </p14:nvContentPartPr>
            <p14:xfrm>
              <a:off x="5912694" y="255625"/>
              <a:ext cx="122760" cy="10764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3694" y="246625"/>
                <a:ext cx="140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14:cNvPr>
              <p14:cNvContentPartPr/>
              <p14:nvPr/>
            </p14:nvContentPartPr>
            <p14:xfrm>
              <a:off x="6093182" y="3342625"/>
              <a:ext cx="17640" cy="1710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542" y="3333625"/>
                <a:ext cx="3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14:cNvPr>
              <p14:cNvContentPartPr/>
              <p14:nvPr/>
            </p14:nvContentPartPr>
            <p14:xfrm>
              <a:off x="6799862" y="3394465"/>
              <a:ext cx="47520" cy="153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0862" y="3385825"/>
                <a:ext cx="65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14:cNvPr>
              <p14:cNvContentPartPr/>
              <p14:nvPr/>
            </p14:nvContentPartPr>
            <p14:xfrm>
              <a:off x="7512662" y="3369625"/>
              <a:ext cx="61200" cy="1375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4022" y="3360985"/>
                <a:ext cx="78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14:cNvPr>
              <p14:cNvContentPartPr/>
              <p14:nvPr/>
            </p14:nvContentPartPr>
            <p14:xfrm>
              <a:off x="8244542" y="3339745"/>
              <a:ext cx="49320" cy="1900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5542" y="3331105"/>
                <a:ext cx="66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14:cNvPr>
              <p14:cNvContentPartPr/>
              <p14:nvPr/>
            </p14:nvContentPartPr>
            <p14:xfrm>
              <a:off x="4623662" y="3355225"/>
              <a:ext cx="23040" cy="15588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4662" y="3346225"/>
                <a:ext cx="40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14:cNvPr>
              <p14:cNvContentPartPr/>
              <p14:nvPr/>
            </p14:nvContentPartPr>
            <p14:xfrm>
              <a:off x="3900062" y="3299785"/>
              <a:ext cx="15840" cy="170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91062" y="3290785"/>
                <a:ext cx="33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14:cNvPr>
              <p14:cNvContentPartPr/>
              <p14:nvPr/>
            </p14:nvContentPartPr>
            <p14:xfrm>
              <a:off x="3215702" y="3298705"/>
              <a:ext cx="25920" cy="1735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06702" y="3290065"/>
                <a:ext cx="43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14:cNvPr>
              <p14:cNvContentPartPr/>
              <p14:nvPr/>
            </p14:nvContentPartPr>
            <p14:xfrm>
              <a:off x="2446022" y="3312745"/>
              <a:ext cx="35640" cy="1724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7022" y="3303745"/>
                <a:ext cx="5328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D9D24EFA-BA70-4E90-9366-981CB075D508}"/>
              </a:ext>
            </a:extLst>
          </p:cNvPr>
          <p:cNvGrpSpPr/>
          <p:nvPr/>
        </p:nvGrpSpPr>
        <p:grpSpPr>
          <a:xfrm>
            <a:off x="4356904" y="2911408"/>
            <a:ext cx="419040" cy="130320"/>
            <a:chOff x="4356904" y="2911408"/>
            <a:chExt cx="41904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14:cNvPr>
                <p14:cNvContentPartPr/>
                <p14:nvPr/>
              </p14:nvContentPartPr>
              <p14:xfrm>
                <a:off x="4356904" y="2989888"/>
                <a:ext cx="128880" cy="82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264" y="2980888"/>
                  <a:ext cx="14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14:cNvPr>
                <p14:cNvContentPartPr/>
                <p14:nvPr/>
              </p14:nvContentPartPr>
              <p14:xfrm>
                <a:off x="4549504" y="2920768"/>
                <a:ext cx="23760" cy="1112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0864" y="2911768"/>
                  <a:ext cx="4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14:cNvPr>
                <p14:cNvContentPartPr/>
                <p14:nvPr/>
              </p14:nvContentPartPr>
              <p14:xfrm>
                <a:off x="4640944" y="2911408"/>
                <a:ext cx="135000" cy="1303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2304" y="2902408"/>
                  <a:ext cx="1526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DE2F2D4-B10D-438D-9F74-7EB92D9C4AFA}"/>
              </a:ext>
            </a:extLst>
          </p:cNvPr>
          <p:cNvGrpSpPr/>
          <p:nvPr/>
        </p:nvGrpSpPr>
        <p:grpSpPr>
          <a:xfrm>
            <a:off x="5913184" y="2921848"/>
            <a:ext cx="217440" cy="121320"/>
            <a:chOff x="5913184" y="2921848"/>
            <a:chExt cx="217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14:cNvPr>
                <p14:cNvContentPartPr/>
                <p14:nvPr/>
              </p14:nvContentPartPr>
              <p14:xfrm>
                <a:off x="5913184" y="2947408"/>
                <a:ext cx="19440" cy="93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4184" y="2938768"/>
                  <a:ext cx="37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14:cNvPr>
                <p14:cNvContentPartPr/>
                <p14:nvPr/>
              </p14:nvContentPartPr>
              <p14:xfrm>
                <a:off x="6017944" y="2921848"/>
                <a:ext cx="112680" cy="121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9304" y="2912848"/>
                  <a:ext cx="130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86ED00E-1211-440C-B440-D2D4DC68AA33}"/>
              </a:ext>
            </a:extLst>
          </p:cNvPr>
          <p:cNvGrpSpPr/>
          <p:nvPr/>
        </p:nvGrpSpPr>
        <p:grpSpPr>
          <a:xfrm>
            <a:off x="6657664" y="2931568"/>
            <a:ext cx="303840" cy="136080"/>
            <a:chOff x="6657664" y="2931568"/>
            <a:chExt cx="3038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14:cNvPr>
                <p14:cNvContentPartPr/>
                <p14:nvPr/>
              </p14:nvContentPartPr>
              <p14:xfrm>
                <a:off x="6657664" y="2931568"/>
                <a:ext cx="110520" cy="1360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9024" y="2922568"/>
                  <a:ext cx="128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14:cNvPr>
                <p14:cNvContentPartPr/>
                <p14:nvPr/>
              </p14:nvContentPartPr>
              <p14:xfrm>
                <a:off x="6838024" y="2948848"/>
                <a:ext cx="123480" cy="1051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9024" y="2940208"/>
                  <a:ext cx="141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A497B64-E0A2-4156-A786-C2F2EF89E591}"/>
              </a:ext>
            </a:extLst>
          </p:cNvPr>
          <p:cNvGrpSpPr/>
          <p:nvPr/>
        </p:nvGrpSpPr>
        <p:grpSpPr>
          <a:xfrm>
            <a:off x="7298104" y="2919328"/>
            <a:ext cx="322560" cy="150480"/>
            <a:chOff x="7298104" y="2919328"/>
            <a:chExt cx="322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14:cNvPr>
                <p14:cNvContentPartPr/>
                <p14:nvPr/>
              </p14:nvContentPartPr>
              <p14:xfrm>
                <a:off x="7298104" y="2919328"/>
                <a:ext cx="135720" cy="150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89104" y="2910688"/>
                  <a:ext cx="153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14:cNvPr>
                <p14:cNvContentPartPr/>
                <p14:nvPr/>
              </p14:nvContentPartPr>
              <p14:xfrm>
                <a:off x="7498264" y="2943448"/>
                <a:ext cx="122400" cy="1137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9624" y="2934808"/>
                  <a:ext cx="1400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02ED116-D53D-44C4-994D-19A8766B2253}"/>
              </a:ext>
            </a:extLst>
          </p:cNvPr>
          <p:cNvGrpSpPr/>
          <p:nvPr/>
        </p:nvGrpSpPr>
        <p:grpSpPr>
          <a:xfrm>
            <a:off x="7991824" y="2852368"/>
            <a:ext cx="388800" cy="210240"/>
            <a:chOff x="7991824" y="2852368"/>
            <a:chExt cx="38880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14:cNvPr>
                <p14:cNvContentPartPr/>
                <p14:nvPr/>
              </p14:nvContentPartPr>
              <p14:xfrm>
                <a:off x="7991824" y="2852368"/>
                <a:ext cx="132120" cy="1796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83184" y="2843368"/>
                  <a:ext cx="149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14:cNvPr>
                <p14:cNvContentPartPr/>
                <p14:nvPr/>
              </p14:nvContentPartPr>
              <p14:xfrm>
                <a:off x="8198104" y="2879008"/>
                <a:ext cx="182520" cy="1836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9104" y="2870368"/>
                  <a:ext cx="200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6A66CB2-C201-471A-A441-AF365E638EE5}"/>
              </a:ext>
            </a:extLst>
          </p:cNvPr>
          <p:cNvGrpSpPr/>
          <p:nvPr/>
        </p:nvGrpSpPr>
        <p:grpSpPr>
          <a:xfrm>
            <a:off x="3613504" y="2857408"/>
            <a:ext cx="386280" cy="132480"/>
            <a:chOff x="3613504" y="2857408"/>
            <a:chExt cx="386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14:cNvPr>
                <p14:cNvContentPartPr/>
                <p14:nvPr/>
              </p14:nvContentPartPr>
              <p14:xfrm>
                <a:off x="3613504" y="2979808"/>
                <a:ext cx="64800" cy="43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4864" y="2971168"/>
                  <a:ext cx="82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14:cNvPr>
                <p14:cNvContentPartPr/>
                <p14:nvPr/>
              </p14:nvContentPartPr>
              <p14:xfrm>
                <a:off x="3745984" y="2857408"/>
                <a:ext cx="122400" cy="111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6984" y="2848768"/>
                  <a:ext cx="140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14:cNvPr>
                <p14:cNvContentPartPr/>
                <p14:nvPr/>
              </p14:nvContentPartPr>
              <p14:xfrm>
                <a:off x="3870184" y="2867488"/>
                <a:ext cx="129600" cy="1224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1544" y="2858848"/>
                  <a:ext cx="1472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D9A1709-E0C5-4B61-9749-DF545D5BC757}"/>
              </a:ext>
            </a:extLst>
          </p:cNvPr>
          <p:cNvGrpSpPr/>
          <p:nvPr/>
        </p:nvGrpSpPr>
        <p:grpSpPr>
          <a:xfrm>
            <a:off x="2970904" y="2840488"/>
            <a:ext cx="331920" cy="156960"/>
            <a:chOff x="2970904" y="2840488"/>
            <a:chExt cx="3319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14:cNvPr>
                <p14:cNvContentPartPr/>
                <p14:nvPr/>
              </p14:nvContentPartPr>
              <p14:xfrm>
                <a:off x="2970904" y="2956048"/>
                <a:ext cx="77040" cy="75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2264" y="2947408"/>
                  <a:ext cx="94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14:cNvPr>
                <p14:cNvContentPartPr/>
                <p14:nvPr/>
              </p14:nvContentPartPr>
              <p14:xfrm>
                <a:off x="3055864" y="2840488"/>
                <a:ext cx="98640" cy="150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46864" y="2831848"/>
                  <a:ext cx="11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14:cNvPr>
                <p14:cNvContentPartPr/>
                <p14:nvPr/>
              </p14:nvContentPartPr>
              <p14:xfrm>
                <a:off x="3173944" y="2848768"/>
                <a:ext cx="128880" cy="1486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64944" y="2839768"/>
                  <a:ext cx="1465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BC744FE-D60C-4F20-A19F-C23FD8FAE2B7}"/>
              </a:ext>
            </a:extLst>
          </p:cNvPr>
          <p:cNvGrpSpPr/>
          <p:nvPr/>
        </p:nvGrpSpPr>
        <p:grpSpPr>
          <a:xfrm>
            <a:off x="2235424" y="2750848"/>
            <a:ext cx="398880" cy="187560"/>
            <a:chOff x="2235424" y="2750848"/>
            <a:chExt cx="398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14:cNvPr>
                <p14:cNvContentPartPr/>
                <p14:nvPr/>
              </p14:nvContentPartPr>
              <p14:xfrm>
                <a:off x="2235424" y="2893768"/>
                <a:ext cx="94320" cy="176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6424" y="2884768"/>
                  <a:ext cx="111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14:cNvPr>
                <p14:cNvContentPartPr/>
                <p14:nvPr/>
              </p14:nvContentPartPr>
              <p14:xfrm>
                <a:off x="2369704" y="2750848"/>
                <a:ext cx="100800" cy="187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1064" y="2742208"/>
                  <a:ext cx="11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14:cNvPr>
                <p14:cNvContentPartPr/>
                <p14:nvPr/>
              </p14:nvContentPartPr>
              <p14:xfrm>
                <a:off x="2476264" y="2798728"/>
                <a:ext cx="158040" cy="1378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7624" y="2790088"/>
                  <a:ext cx="1756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14:cNvPr>
              <p14:cNvContentPartPr/>
              <p14:nvPr/>
            </p14:nvContentPartPr>
            <p14:xfrm>
              <a:off x="5213344" y="4162768"/>
              <a:ext cx="234360" cy="792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4704" y="4154128"/>
                <a:ext cx="252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14:cNvPr>
              <p14:cNvContentPartPr/>
              <p14:nvPr/>
            </p14:nvContentPartPr>
            <p14:xfrm>
              <a:off x="5173744" y="4876648"/>
              <a:ext cx="232560" cy="756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64744" y="4867648"/>
                <a:ext cx="250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14:cNvPr>
              <p14:cNvContentPartPr/>
              <p14:nvPr/>
            </p14:nvContentPartPr>
            <p14:xfrm>
              <a:off x="5203984" y="5606728"/>
              <a:ext cx="190800" cy="2808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5344" y="5597728"/>
                <a:ext cx="20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14:cNvPr>
              <p14:cNvContentPartPr/>
              <p14:nvPr/>
            </p14:nvContentPartPr>
            <p14:xfrm>
              <a:off x="5274184" y="6265888"/>
              <a:ext cx="164520" cy="4932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5184" y="6257248"/>
                <a:ext cx="182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14:cNvPr>
              <p14:cNvContentPartPr/>
              <p14:nvPr/>
            </p14:nvContentPartPr>
            <p14:xfrm>
              <a:off x="5274184" y="2683528"/>
              <a:ext cx="171000" cy="3708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65184" y="2674888"/>
                <a:ext cx="188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14:cNvPr>
              <p14:cNvContentPartPr/>
              <p14:nvPr/>
            </p14:nvContentPartPr>
            <p14:xfrm>
              <a:off x="5258704" y="1991248"/>
              <a:ext cx="155880" cy="2484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50064" y="1982608"/>
                <a:ext cx="173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14:cNvPr>
              <p14:cNvContentPartPr/>
              <p14:nvPr/>
            </p14:nvContentPartPr>
            <p14:xfrm>
              <a:off x="5242144" y="1259728"/>
              <a:ext cx="171720" cy="486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33144" y="1251088"/>
                <a:ext cx="189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14:cNvPr>
              <p14:cNvContentPartPr/>
              <p14:nvPr/>
            </p14:nvContentPartPr>
            <p14:xfrm>
              <a:off x="5186704" y="546568"/>
              <a:ext cx="160920" cy="2088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78064" y="537568"/>
                <a:ext cx="178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14:cNvPr>
              <p14:cNvContentPartPr/>
              <p14:nvPr/>
            </p14:nvContentPartPr>
            <p14:xfrm>
              <a:off x="5585944" y="71728"/>
              <a:ext cx="187560" cy="26784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76944" y="63088"/>
                <a:ext cx="20520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360CBC75-50A6-4C76-A88D-CBA9CE99E1E4}"/>
              </a:ext>
            </a:extLst>
          </p:cNvPr>
          <p:cNvGrpSpPr/>
          <p:nvPr/>
        </p:nvGrpSpPr>
        <p:grpSpPr>
          <a:xfrm>
            <a:off x="4251424" y="384208"/>
            <a:ext cx="851400" cy="200880"/>
            <a:chOff x="4251424" y="384208"/>
            <a:chExt cx="8514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14:cNvPr>
                <p14:cNvContentPartPr/>
                <p14:nvPr/>
              </p14:nvContentPartPr>
              <p14:xfrm>
                <a:off x="4251424" y="400408"/>
                <a:ext cx="154440" cy="184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2424" y="391408"/>
                  <a:ext cx="17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14:cNvPr>
                <p14:cNvContentPartPr/>
                <p14:nvPr/>
              </p14:nvContentPartPr>
              <p14:xfrm>
                <a:off x="4479664" y="448648"/>
                <a:ext cx="115920" cy="136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1024" y="439648"/>
                  <a:ext cx="133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14:cNvPr>
                <p14:cNvContentPartPr/>
                <p14:nvPr/>
              </p14:nvContentPartPr>
              <p14:xfrm>
                <a:off x="4665424" y="464848"/>
                <a:ext cx="178920" cy="644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56424" y="455848"/>
                  <a:ext cx="196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14:cNvPr>
                <p14:cNvContentPartPr/>
                <p14:nvPr/>
              </p14:nvContentPartPr>
              <p14:xfrm>
                <a:off x="4948384" y="384208"/>
                <a:ext cx="154440" cy="1504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9384" y="375568"/>
                  <a:ext cx="172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14:cNvPr>
              <p14:cNvContentPartPr/>
              <p14:nvPr/>
            </p14:nvContentPartPr>
            <p14:xfrm>
              <a:off x="5563624" y="545848"/>
              <a:ext cx="257760" cy="612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54984" y="536848"/>
                <a:ext cx="275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14:cNvPr>
              <p14:cNvContentPartPr/>
              <p14:nvPr/>
            </p14:nvContentPartPr>
            <p14:xfrm>
              <a:off x="6847744" y="3240448"/>
              <a:ext cx="21600" cy="7236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38744" y="3231448"/>
                <a:ext cx="39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14:cNvPr>
              <p14:cNvContentPartPr/>
              <p14:nvPr/>
            </p14:nvContentPartPr>
            <p14:xfrm>
              <a:off x="5575864" y="4882408"/>
              <a:ext cx="120240" cy="468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66864" y="4873768"/>
                <a:ext cx="1378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6B166CB3-AD15-4691-BE73-17DF9E499AD5}"/>
              </a:ext>
            </a:extLst>
          </p:cNvPr>
          <p:cNvGrpSpPr/>
          <p:nvPr/>
        </p:nvGrpSpPr>
        <p:grpSpPr>
          <a:xfrm>
            <a:off x="5855944" y="4709608"/>
            <a:ext cx="896400" cy="190800"/>
            <a:chOff x="5855944" y="4709608"/>
            <a:chExt cx="8964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14:cNvPr>
                <p14:cNvContentPartPr/>
                <p14:nvPr/>
              </p14:nvContentPartPr>
              <p14:xfrm>
                <a:off x="5855944" y="4734808"/>
                <a:ext cx="110160" cy="1569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46944" y="4726168"/>
                  <a:ext cx="127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14:cNvPr>
                <p14:cNvContentPartPr/>
                <p14:nvPr/>
              </p14:nvContentPartPr>
              <p14:xfrm>
                <a:off x="6041704" y="4756408"/>
                <a:ext cx="136080" cy="1440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32704" y="4747768"/>
                  <a:ext cx="153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14:cNvPr>
                <p14:cNvContentPartPr/>
                <p14:nvPr/>
              </p14:nvContentPartPr>
              <p14:xfrm>
                <a:off x="6197584" y="4761088"/>
                <a:ext cx="281160" cy="102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8584" y="4752448"/>
                  <a:ext cx="29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14:cNvPr>
                <p14:cNvContentPartPr/>
                <p14:nvPr/>
              </p14:nvContentPartPr>
              <p14:xfrm>
                <a:off x="6588184" y="4709608"/>
                <a:ext cx="164160" cy="1875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79544" y="4700608"/>
                  <a:ext cx="1818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14:cNvPr>
              <p14:cNvContentPartPr/>
              <p14:nvPr/>
            </p14:nvContentPartPr>
            <p14:xfrm>
              <a:off x="5058544" y="6334648"/>
              <a:ext cx="120600" cy="324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49904" y="6326008"/>
                <a:ext cx="1382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917979C-4796-4AB2-9D4E-C8D0590C5448}"/>
              </a:ext>
            </a:extLst>
          </p:cNvPr>
          <p:cNvGrpSpPr/>
          <p:nvPr/>
        </p:nvGrpSpPr>
        <p:grpSpPr>
          <a:xfrm>
            <a:off x="4408024" y="1780648"/>
            <a:ext cx="717120" cy="202680"/>
            <a:chOff x="4408024" y="1780648"/>
            <a:chExt cx="7171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14:cNvPr>
                <p14:cNvContentPartPr/>
                <p14:nvPr/>
              </p14:nvContentPartPr>
              <p14:xfrm>
                <a:off x="4408024" y="1801168"/>
                <a:ext cx="147960" cy="1558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99384" y="1792168"/>
                  <a:ext cx="165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14:cNvPr>
                <p14:cNvContentPartPr/>
                <p14:nvPr/>
              </p14:nvContentPartPr>
              <p14:xfrm>
                <a:off x="4602424" y="1799368"/>
                <a:ext cx="139320" cy="1702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93424" y="1790728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14:cNvPr>
                <p14:cNvContentPartPr/>
                <p14:nvPr/>
              </p14:nvContentPartPr>
              <p14:xfrm>
                <a:off x="4759384" y="1882528"/>
                <a:ext cx="183240" cy="1008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50744" y="1873528"/>
                  <a:ext cx="200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14:cNvPr>
                <p14:cNvContentPartPr/>
                <p14:nvPr/>
              </p14:nvContentPartPr>
              <p14:xfrm>
                <a:off x="4981144" y="1780648"/>
                <a:ext cx="144000" cy="1868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72144" y="1771648"/>
                  <a:ext cx="1616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2CBBFD4-ED2A-42A5-8877-B3330A6614AC}"/>
              </a:ext>
            </a:extLst>
          </p:cNvPr>
          <p:cNvGrpSpPr/>
          <p:nvPr/>
        </p:nvGrpSpPr>
        <p:grpSpPr>
          <a:xfrm>
            <a:off x="5750824" y="6074008"/>
            <a:ext cx="1229760" cy="214200"/>
            <a:chOff x="5750824" y="6074008"/>
            <a:chExt cx="12297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14:cNvPr>
                <p14:cNvContentPartPr/>
                <p14:nvPr/>
              </p14:nvContentPartPr>
              <p14:xfrm>
                <a:off x="5750824" y="6269488"/>
                <a:ext cx="95400" cy="136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41824" y="6260848"/>
                  <a:ext cx="11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14:cNvPr>
                <p14:cNvContentPartPr/>
                <p14:nvPr/>
              </p14:nvContentPartPr>
              <p14:xfrm>
                <a:off x="6004624" y="6074008"/>
                <a:ext cx="167760" cy="1990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5984" y="6065368"/>
                  <a:ext cx="185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14:cNvPr>
                <p14:cNvContentPartPr/>
                <p14:nvPr/>
              </p14:nvContentPartPr>
              <p14:xfrm>
                <a:off x="6285064" y="6157168"/>
                <a:ext cx="108720" cy="1310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76064" y="6148528"/>
                  <a:ext cx="126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14:cNvPr>
                <p14:cNvContentPartPr/>
                <p14:nvPr/>
              </p14:nvContentPartPr>
              <p14:xfrm>
                <a:off x="6460024" y="6158968"/>
                <a:ext cx="207360" cy="102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384" y="6149968"/>
                  <a:ext cx="225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14:cNvPr>
                <p14:cNvContentPartPr/>
                <p14:nvPr/>
              </p14:nvContentPartPr>
              <p14:xfrm>
                <a:off x="6788344" y="6083368"/>
                <a:ext cx="192240" cy="1890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79704" y="6074368"/>
                  <a:ext cx="209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6182656-44AD-4108-87FF-701A3407659B}"/>
              </a:ext>
            </a:extLst>
          </p:cNvPr>
          <p:cNvGrpSpPr/>
          <p:nvPr/>
        </p:nvGrpSpPr>
        <p:grpSpPr>
          <a:xfrm>
            <a:off x="11591824" y="4231888"/>
            <a:ext cx="486000" cy="273960"/>
            <a:chOff x="11591824" y="4231888"/>
            <a:chExt cx="4860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14:cNvPr>
                <p14:cNvContentPartPr/>
                <p14:nvPr/>
              </p14:nvContentPartPr>
              <p14:xfrm>
                <a:off x="11591824" y="4266448"/>
                <a:ext cx="32400" cy="1468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83184" y="4257448"/>
                  <a:ext cx="50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14:cNvPr>
                <p14:cNvContentPartPr/>
                <p14:nvPr/>
              </p14:nvContentPartPr>
              <p14:xfrm>
                <a:off x="11725384" y="4313968"/>
                <a:ext cx="189000" cy="1303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16384" y="4305328"/>
                  <a:ext cx="206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14:cNvPr>
                <p14:cNvContentPartPr/>
                <p14:nvPr/>
              </p14:nvContentPartPr>
              <p14:xfrm>
                <a:off x="11978824" y="4231888"/>
                <a:ext cx="99000" cy="2739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69824" y="4222888"/>
                  <a:ext cx="11664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14:cNvPr>
              <p14:cNvContentPartPr/>
              <p14:nvPr/>
            </p14:nvContentPartPr>
            <p14:xfrm>
              <a:off x="8130064" y="499408"/>
              <a:ext cx="135000" cy="153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21424" y="490768"/>
                <a:ext cx="152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14:cNvPr>
              <p14:cNvContentPartPr/>
              <p14:nvPr/>
            </p14:nvContentPartPr>
            <p14:xfrm>
              <a:off x="5274184" y="3320368"/>
              <a:ext cx="126360" cy="9972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65544" y="3311368"/>
                <a:ext cx="144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14:cNvPr>
              <p14:cNvContentPartPr/>
              <p14:nvPr/>
            </p14:nvContentPartPr>
            <p14:xfrm>
              <a:off x="3838504" y="4807528"/>
              <a:ext cx="119160" cy="9792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29864" y="4798888"/>
                <a:ext cx="1368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4F6C4933-E889-4479-AA03-6F04AAD648F1}"/>
              </a:ext>
            </a:extLst>
          </p:cNvPr>
          <p:cNvGrpSpPr/>
          <p:nvPr/>
        </p:nvGrpSpPr>
        <p:grpSpPr>
          <a:xfrm>
            <a:off x="3907984" y="493648"/>
            <a:ext cx="4328640" cy="4264200"/>
            <a:chOff x="3907984" y="493648"/>
            <a:chExt cx="4328640" cy="42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14:cNvPr>
                <p14:cNvContentPartPr/>
                <p14:nvPr/>
              </p14:nvContentPartPr>
              <p14:xfrm>
                <a:off x="3907984" y="521728"/>
                <a:ext cx="4328640" cy="4236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99344" y="513088"/>
                  <a:ext cx="4346280" cy="42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14:cNvPr>
                <p14:cNvContentPartPr/>
                <p14:nvPr/>
              </p14:nvContentPartPr>
              <p14:xfrm>
                <a:off x="8102344" y="493648"/>
                <a:ext cx="116640" cy="123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93344" y="484648"/>
                  <a:ext cx="1342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14:cNvPr>
              <p14:cNvContentPartPr/>
              <p14:nvPr/>
            </p14:nvContentPartPr>
            <p14:xfrm>
              <a:off x="3842104" y="4724368"/>
              <a:ext cx="144720" cy="12312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33104" y="4715368"/>
                <a:ext cx="16236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48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CA3AEFC-C133-4400-828C-E2088FBFA973}"/>
              </a:ext>
            </a:extLst>
          </p:cNvPr>
          <p:cNvGrpSpPr/>
          <p:nvPr/>
        </p:nvGrpSpPr>
        <p:grpSpPr>
          <a:xfrm>
            <a:off x="900904" y="316177"/>
            <a:ext cx="397800" cy="315720"/>
            <a:chOff x="900904" y="316177"/>
            <a:chExt cx="3978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FB798DF2-1DAE-4355-B36B-28264CA017F1}"/>
                    </a:ext>
                  </a:extLst>
                </p14:cNvPr>
                <p14:cNvContentPartPr/>
                <p14:nvPr/>
              </p14:nvContentPartPr>
              <p14:xfrm>
                <a:off x="900904" y="316177"/>
                <a:ext cx="191160" cy="28764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FB798DF2-1DAE-4355-B36B-28264CA017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2264" y="307177"/>
                  <a:ext cx="208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ACA22AF-6323-4094-99A3-A7CAA49AB519}"/>
                    </a:ext>
                  </a:extLst>
                </p14:cNvPr>
                <p14:cNvContentPartPr/>
                <p14:nvPr/>
              </p14:nvContentPartPr>
              <p14:xfrm>
                <a:off x="1143544" y="506977"/>
                <a:ext cx="155160" cy="1249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ACA22AF-6323-4094-99A3-A7CAA49AB5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4904" y="498337"/>
                  <a:ext cx="1728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3BB9B02-F665-4DB8-9EE4-CC1498711204}"/>
                  </a:ext>
                </a:extLst>
              </p14:cNvPr>
              <p14:cNvContentPartPr/>
              <p14:nvPr/>
            </p14:nvContentPartPr>
            <p14:xfrm>
              <a:off x="1583824" y="492937"/>
              <a:ext cx="244080" cy="8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3BB9B02-F665-4DB8-9EE4-CC14987112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4824" y="484297"/>
                <a:ext cx="261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FE08595-45F6-47F0-BF76-59858019BBD4}"/>
                  </a:ext>
                </a:extLst>
              </p14:cNvPr>
              <p14:cNvContentPartPr/>
              <p14:nvPr/>
            </p14:nvContentPartPr>
            <p14:xfrm>
              <a:off x="1671664" y="600937"/>
              <a:ext cx="123840" cy="244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FE08595-45F6-47F0-BF76-59858019B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2664" y="592297"/>
                <a:ext cx="1414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0EB7A1DF-1746-4874-8163-B7E554EDD7C4}"/>
              </a:ext>
            </a:extLst>
          </p:cNvPr>
          <p:cNvGrpSpPr/>
          <p:nvPr/>
        </p:nvGrpSpPr>
        <p:grpSpPr>
          <a:xfrm>
            <a:off x="2658784" y="856537"/>
            <a:ext cx="807480" cy="151560"/>
            <a:chOff x="2658784" y="856537"/>
            <a:chExt cx="8074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1B3B5A9-8AD3-42B3-B2B6-5A2281A485A3}"/>
                    </a:ext>
                  </a:extLst>
                </p14:cNvPr>
                <p14:cNvContentPartPr/>
                <p14:nvPr/>
              </p14:nvContentPartPr>
              <p14:xfrm>
                <a:off x="2658784" y="856537"/>
                <a:ext cx="74520" cy="1515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1B3B5A9-8AD3-42B3-B2B6-5A2281A48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9784" y="847537"/>
                  <a:ext cx="92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54A72FC-9BBD-4CF3-AD36-FF5A5C06D86F}"/>
                    </a:ext>
                  </a:extLst>
                </p14:cNvPr>
                <p14:cNvContentPartPr/>
                <p14:nvPr/>
              </p14:nvContentPartPr>
              <p14:xfrm>
                <a:off x="2830144" y="878857"/>
                <a:ext cx="180720" cy="1227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54A72FC-9BBD-4CF3-AD36-FF5A5C06D8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21144" y="870217"/>
                  <a:ext cx="19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4760333-4DAF-4332-B5F1-EE96A43C37A8}"/>
                    </a:ext>
                  </a:extLst>
                </p14:cNvPr>
                <p14:cNvContentPartPr/>
                <p14:nvPr/>
              </p14:nvContentPartPr>
              <p14:xfrm>
                <a:off x="3108064" y="886417"/>
                <a:ext cx="161640" cy="1112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4760333-4DAF-4332-B5F1-EE96A43C37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9424" y="877777"/>
                  <a:ext cx="17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85F7825-85AA-489E-BFB1-182FB861F57E}"/>
                    </a:ext>
                  </a:extLst>
                </p14:cNvPr>
                <p14:cNvContentPartPr/>
                <p14:nvPr/>
              </p14:nvContentPartPr>
              <p14:xfrm>
                <a:off x="3335584" y="873817"/>
                <a:ext cx="130680" cy="1155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85F7825-85AA-489E-BFB1-182FB861F5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26944" y="864817"/>
                  <a:ext cx="14832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6A06027-1032-408C-B376-B06B3CC8092C}"/>
              </a:ext>
            </a:extLst>
          </p:cNvPr>
          <p:cNvGrpSpPr/>
          <p:nvPr/>
        </p:nvGrpSpPr>
        <p:grpSpPr>
          <a:xfrm>
            <a:off x="2123464" y="294217"/>
            <a:ext cx="2382840" cy="370800"/>
            <a:chOff x="2123464" y="294217"/>
            <a:chExt cx="23828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3242CC9-E1F5-40B5-8E94-968E838D18B1}"/>
                    </a:ext>
                  </a:extLst>
                </p14:cNvPr>
                <p14:cNvContentPartPr/>
                <p14:nvPr/>
              </p14:nvContentPartPr>
              <p14:xfrm>
                <a:off x="2200504" y="354697"/>
                <a:ext cx="255240" cy="1965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3242CC9-E1F5-40B5-8E94-968E838D18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1864" y="345697"/>
                  <a:ext cx="272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3F8D9B2-CA35-417B-ACA8-6556544280C6}"/>
                    </a:ext>
                  </a:extLst>
                </p14:cNvPr>
                <p14:cNvContentPartPr/>
                <p14:nvPr/>
              </p14:nvContentPartPr>
              <p14:xfrm>
                <a:off x="2510104" y="389257"/>
                <a:ext cx="188640" cy="1591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3F8D9B2-CA35-417B-ACA8-6556544280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1464" y="380617"/>
                  <a:ext cx="206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F42B3F5-0EFE-4949-AD53-EC8F3ACA2A44}"/>
                    </a:ext>
                  </a:extLst>
                </p14:cNvPr>
                <p14:cNvContentPartPr/>
                <p14:nvPr/>
              </p14:nvContentPartPr>
              <p14:xfrm>
                <a:off x="2758864" y="389617"/>
                <a:ext cx="208080" cy="1346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F42B3F5-0EFE-4949-AD53-EC8F3ACA2A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9864" y="380617"/>
                  <a:ext cx="225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92575807-F6D7-4EEA-ADCF-3B1ABEE19596}"/>
                    </a:ext>
                  </a:extLst>
                </p14:cNvPr>
                <p14:cNvContentPartPr/>
                <p14:nvPr/>
              </p14:nvContentPartPr>
              <p14:xfrm>
                <a:off x="3104824" y="464137"/>
                <a:ext cx="39240" cy="41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92575807-F6D7-4EEA-ADCF-3B1ABEE195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5824" y="455137"/>
                  <a:ext cx="56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51FED81E-D76F-4E06-B959-9A0D3FCE55CA}"/>
                    </a:ext>
                  </a:extLst>
                </p14:cNvPr>
                <p14:cNvContentPartPr/>
                <p14:nvPr/>
              </p14:nvContentPartPr>
              <p14:xfrm>
                <a:off x="3358624" y="294217"/>
                <a:ext cx="280800" cy="2210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51FED81E-D76F-4E06-B959-9A0D3FCE55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9624" y="285217"/>
                  <a:ext cx="298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076A4AC-DC33-4526-BFB2-0895D8F9D287}"/>
                    </a:ext>
                  </a:extLst>
                </p14:cNvPr>
                <p14:cNvContentPartPr/>
                <p14:nvPr/>
              </p14:nvContentPartPr>
              <p14:xfrm>
                <a:off x="3728704" y="385297"/>
                <a:ext cx="67320" cy="1357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076A4AC-DC33-4526-BFB2-0895D8F9D2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9704" y="376657"/>
                  <a:ext cx="84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6808D39-BDB5-4A23-92E5-747ED05F1395}"/>
                    </a:ext>
                  </a:extLst>
                </p14:cNvPr>
                <p14:cNvContentPartPr/>
                <p14:nvPr/>
              </p14:nvContentPartPr>
              <p14:xfrm>
                <a:off x="3719704" y="320137"/>
                <a:ext cx="107640" cy="73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6808D39-BDB5-4A23-92E5-747ED05F13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1064" y="311137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3AC5D9A-D80E-4770-BF03-409A16F16CE2}"/>
                    </a:ext>
                  </a:extLst>
                </p14:cNvPr>
                <p14:cNvContentPartPr/>
                <p14:nvPr/>
              </p14:nvContentPartPr>
              <p14:xfrm>
                <a:off x="2123464" y="603097"/>
                <a:ext cx="2027520" cy="619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3AC5D9A-D80E-4770-BF03-409A16F16C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4824" y="594097"/>
                  <a:ext cx="2045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D7A25F4-CF33-4B35-A0C0-37EEDE6EB17F}"/>
                    </a:ext>
                  </a:extLst>
                </p14:cNvPr>
                <p14:cNvContentPartPr/>
                <p14:nvPr/>
              </p14:nvContentPartPr>
              <p14:xfrm>
                <a:off x="4297144" y="514177"/>
                <a:ext cx="165600" cy="82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D7A25F4-CF33-4B35-A0C0-37EEDE6EB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88144" y="505537"/>
                  <a:ext cx="183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97A261F-CB4A-4FCE-9527-FE7C6CB8C31A}"/>
                    </a:ext>
                  </a:extLst>
                </p14:cNvPr>
                <p14:cNvContentPartPr/>
                <p14:nvPr/>
              </p14:nvContentPartPr>
              <p14:xfrm>
                <a:off x="4332064" y="578257"/>
                <a:ext cx="174240" cy="284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97A261F-CB4A-4FCE-9527-FE7C6CB8C3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3064" y="569257"/>
                  <a:ext cx="191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FE7CF93-5E34-4A6D-9137-3B4660BFCC73}"/>
              </a:ext>
            </a:extLst>
          </p:cNvPr>
          <p:cNvGrpSpPr/>
          <p:nvPr/>
        </p:nvGrpSpPr>
        <p:grpSpPr>
          <a:xfrm>
            <a:off x="4852984" y="275137"/>
            <a:ext cx="497880" cy="295560"/>
            <a:chOff x="4852984" y="275137"/>
            <a:chExt cx="4978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D31D0BB-40AD-4809-8395-323375BD4A40}"/>
                    </a:ext>
                  </a:extLst>
                </p14:cNvPr>
                <p14:cNvContentPartPr/>
                <p14:nvPr/>
              </p14:nvContentPartPr>
              <p14:xfrm>
                <a:off x="4852984" y="275137"/>
                <a:ext cx="316440" cy="2955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D31D0BB-40AD-4809-8395-323375BD4A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3984" y="266497"/>
                  <a:ext cx="334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B89DD67-9AB5-4A56-A72E-E01D3D6283EC}"/>
                    </a:ext>
                  </a:extLst>
                </p14:cNvPr>
                <p14:cNvContentPartPr/>
                <p14:nvPr/>
              </p14:nvContentPartPr>
              <p14:xfrm>
                <a:off x="5248984" y="434617"/>
                <a:ext cx="101880" cy="1299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B89DD67-9AB5-4A56-A72E-E01D3D6283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0344" y="425617"/>
                  <a:ext cx="119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A7E90D2-F966-41E5-A9B2-7D6704796F1B}"/>
                    </a:ext>
                  </a:extLst>
                </p14:cNvPr>
                <p14:cNvContentPartPr/>
                <p14:nvPr/>
              </p14:nvContentPartPr>
              <p14:xfrm>
                <a:off x="5266984" y="354337"/>
                <a:ext cx="78480" cy="766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A7E90D2-F966-41E5-A9B2-7D6704796F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8344" y="345337"/>
                  <a:ext cx="961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EF14C990-5F05-4A7E-B932-A0473B219737}"/>
                  </a:ext>
                </a:extLst>
              </p14:cNvPr>
              <p14:cNvContentPartPr/>
              <p14:nvPr/>
            </p14:nvContentPartPr>
            <p14:xfrm>
              <a:off x="4834624" y="676897"/>
              <a:ext cx="619920" cy="334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EF14C990-5F05-4A7E-B932-A0473B21973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5624" y="667897"/>
                <a:ext cx="637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C6459137-4D55-4160-8C91-479DB679AE93}"/>
                  </a:ext>
                </a:extLst>
              </p14:cNvPr>
              <p14:cNvContentPartPr/>
              <p14:nvPr/>
            </p14:nvContentPartPr>
            <p14:xfrm>
              <a:off x="4858024" y="843217"/>
              <a:ext cx="239400" cy="25092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C6459137-4D55-4160-8C91-479DB679AE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49384" y="834217"/>
                <a:ext cx="257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627B9BD2-A832-41EF-A901-7E9D16BF40DA}"/>
                  </a:ext>
                </a:extLst>
              </p14:cNvPr>
              <p14:cNvContentPartPr/>
              <p14:nvPr/>
            </p14:nvContentPartPr>
            <p14:xfrm>
              <a:off x="963184" y="1631977"/>
              <a:ext cx="263160" cy="33732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627B9BD2-A832-41EF-A901-7E9D16BF40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544" y="1623337"/>
                <a:ext cx="28080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o 41">
            <a:extLst>
              <a:ext uri="{FF2B5EF4-FFF2-40B4-BE49-F238E27FC236}">
                <a16:creationId xmlns:a16="http://schemas.microsoft.com/office/drawing/2014/main" id="{FE6F9C08-34BC-419F-A93C-FCB6395074C7}"/>
              </a:ext>
            </a:extLst>
          </p:cNvPr>
          <p:cNvGrpSpPr/>
          <p:nvPr/>
        </p:nvGrpSpPr>
        <p:grpSpPr>
          <a:xfrm>
            <a:off x="1687144" y="1593817"/>
            <a:ext cx="981720" cy="375120"/>
            <a:chOff x="1687144" y="1593817"/>
            <a:chExt cx="98172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1FBE56D-AD3B-404F-9D32-710EB392E622}"/>
                    </a:ext>
                  </a:extLst>
                </p14:cNvPr>
                <p14:cNvContentPartPr/>
                <p14:nvPr/>
              </p14:nvContentPartPr>
              <p14:xfrm>
                <a:off x="1687144" y="1800457"/>
                <a:ext cx="218160" cy="280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1FBE56D-AD3B-404F-9D32-710EB392E6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78504" y="1791457"/>
                  <a:ext cx="23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D29DBDE3-92C8-4745-9862-C01027368FBF}"/>
                    </a:ext>
                  </a:extLst>
                </p14:cNvPr>
                <p14:cNvContentPartPr/>
                <p14:nvPr/>
              </p14:nvContentPartPr>
              <p14:xfrm>
                <a:off x="1781824" y="1916017"/>
                <a:ext cx="202320" cy="529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D29DBDE3-92C8-4745-9862-C01027368F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73184" y="1907377"/>
                  <a:ext cx="219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273AD55-FAF0-42BA-8361-200CC392BAD0}"/>
                    </a:ext>
                  </a:extLst>
                </p14:cNvPr>
                <p14:cNvContentPartPr/>
                <p14:nvPr/>
              </p14:nvContentPartPr>
              <p14:xfrm>
                <a:off x="2391304" y="1593817"/>
                <a:ext cx="277560" cy="3625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273AD55-FAF0-42BA-8361-200CC392BA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82664" y="1585177"/>
                  <a:ext cx="295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07EE9A2-8254-4C48-B085-CD5D0BE10E19}"/>
                    </a:ext>
                  </a:extLst>
                </p14:cNvPr>
                <p14:cNvContentPartPr/>
                <p14:nvPr/>
              </p14:nvContentPartPr>
              <p14:xfrm>
                <a:off x="2149744" y="1821337"/>
                <a:ext cx="103680" cy="9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07EE9A2-8254-4C48-B085-CD5D0BE10E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0744" y="1812337"/>
                  <a:ext cx="1213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267E550F-D364-43EF-9437-3045C17D1BFE}"/>
                  </a:ext>
                </a:extLst>
              </p14:cNvPr>
              <p14:cNvContentPartPr/>
              <p14:nvPr/>
            </p14:nvContentPartPr>
            <p14:xfrm>
              <a:off x="1304104" y="1969297"/>
              <a:ext cx="127440" cy="13284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267E550F-D364-43EF-9437-3045C17D1B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95104" y="1960297"/>
                <a:ext cx="14508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o 71">
            <a:extLst>
              <a:ext uri="{FF2B5EF4-FFF2-40B4-BE49-F238E27FC236}">
                <a16:creationId xmlns:a16="http://schemas.microsoft.com/office/drawing/2014/main" id="{B4F71E3C-B9E9-46D6-938B-BA07D030C22D}"/>
              </a:ext>
            </a:extLst>
          </p:cNvPr>
          <p:cNvGrpSpPr/>
          <p:nvPr/>
        </p:nvGrpSpPr>
        <p:grpSpPr>
          <a:xfrm>
            <a:off x="5187424" y="1764097"/>
            <a:ext cx="450720" cy="157320"/>
            <a:chOff x="5187424" y="1764097"/>
            <a:chExt cx="45072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B0C06A2-7127-438D-A268-F9780D6BFB30}"/>
                    </a:ext>
                  </a:extLst>
                </p14:cNvPr>
                <p14:cNvContentPartPr/>
                <p14:nvPr/>
              </p14:nvContentPartPr>
              <p14:xfrm>
                <a:off x="5187424" y="1819177"/>
                <a:ext cx="258480" cy="82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B0C06A2-7127-438D-A268-F9780D6BFB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78424" y="1810177"/>
                  <a:ext cx="276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24D9E33-4598-4B13-A9E3-61DBC9B239DA}"/>
                    </a:ext>
                  </a:extLst>
                </p14:cNvPr>
                <p14:cNvContentPartPr/>
                <p14:nvPr/>
              </p14:nvContentPartPr>
              <p14:xfrm>
                <a:off x="5446264" y="1764097"/>
                <a:ext cx="191880" cy="1573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24D9E33-4598-4B13-A9E3-61DBC9B239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37264" y="1755457"/>
                  <a:ext cx="20952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CDFD2DEA-F685-4307-BC74-1071F9C8AA83}"/>
                  </a:ext>
                </a:extLst>
              </p14:cNvPr>
              <p14:cNvContentPartPr/>
              <p14:nvPr/>
            </p14:nvContentPartPr>
            <p14:xfrm>
              <a:off x="6015064" y="1484737"/>
              <a:ext cx="348840" cy="37980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CDFD2DEA-F685-4307-BC74-1071F9C8AA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06055" y="1475737"/>
                <a:ext cx="366498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A5335662-1F8F-4CC1-A629-2743162E689E}"/>
              </a:ext>
            </a:extLst>
          </p:cNvPr>
          <p:cNvGrpSpPr/>
          <p:nvPr/>
        </p:nvGrpSpPr>
        <p:grpSpPr>
          <a:xfrm>
            <a:off x="7572784" y="1722697"/>
            <a:ext cx="198000" cy="115200"/>
            <a:chOff x="7572784" y="1722697"/>
            <a:chExt cx="19800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B888CC9-1A7D-4FD7-95CF-5515EC74B367}"/>
                    </a:ext>
                  </a:extLst>
                </p14:cNvPr>
                <p14:cNvContentPartPr/>
                <p14:nvPr/>
              </p14:nvContentPartPr>
              <p14:xfrm>
                <a:off x="7572784" y="1722697"/>
                <a:ext cx="183240" cy="244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B888CC9-1A7D-4FD7-95CF-5515EC74B3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63784" y="1714057"/>
                  <a:ext cx="20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B8A16193-E659-4A07-8486-7640C2F30C8F}"/>
                    </a:ext>
                  </a:extLst>
                </p14:cNvPr>
                <p14:cNvContentPartPr/>
                <p14:nvPr/>
              </p14:nvContentPartPr>
              <p14:xfrm>
                <a:off x="7628584" y="1822777"/>
                <a:ext cx="142200" cy="151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B8A16193-E659-4A07-8486-7640C2F30C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19584" y="1813777"/>
                  <a:ext cx="1598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82A1294B-763A-4AC4-8CCE-16D35B584537}"/>
                  </a:ext>
                </a:extLst>
              </p14:cNvPr>
              <p14:cNvContentPartPr/>
              <p14:nvPr/>
            </p14:nvContentPartPr>
            <p14:xfrm>
              <a:off x="2121664" y="1824937"/>
              <a:ext cx="141120" cy="291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82A1294B-763A-4AC4-8CCE-16D35B58453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12664" y="1816297"/>
                <a:ext cx="158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upo 149">
            <a:extLst>
              <a:ext uri="{FF2B5EF4-FFF2-40B4-BE49-F238E27FC236}">
                <a16:creationId xmlns:a16="http://schemas.microsoft.com/office/drawing/2014/main" id="{EB940091-694A-4098-A208-44D18F102AE3}"/>
              </a:ext>
            </a:extLst>
          </p:cNvPr>
          <p:cNvGrpSpPr/>
          <p:nvPr/>
        </p:nvGrpSpPr>
        <p:grpSpPr>
          <a:xfrm>
            <a:off x="1078024" y="3014017"/>
            <a:ext cx="893160" cy="428760"/>
            <a:chOff x="1078024" y="3014017"/>
            <a:chExt cx="89316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5C013678-03E3-42D0-8D45-959D7B024B35}"/>
                    </a:ext>
                  </a:extLst>
                </p14:cNvPr>
                <p14:cNvContentPartPr/>
                <p14:nvPr/>
              </p14:nvContentPartPr>
              <p14:xfrm>
                <a:off x="1078024" y="3014017"/>
                <a:ext cx="264960" cy="3956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5C013678-03E3-42D0-8D45-959D7B024B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9384" y="3005377"/>
                  <a:ext cx="2826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AC31AE7-7AE7-4BCE-9BE1-2C65F1A8F7CB}"/>
                    </a:ext>
                  </a:extLst>
                </p14:cNvPr>
                <p14:cNvContentPartPr/>
                <p14:nvPr/>
              </p14:nvContentPartPr>
              <p14:xfrm>
                <a:off x="1351624" y="3273577"/>
                <a:ext cx="185760" cy="1692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AC31AE7-7AE7-4BCE-9BE1-2C65F1A8F7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42624" y="3264937"/>
                  <a:ext cx="203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402E6BFE-97A2-4AFE-B3CC-D4D803B3A36F}"/>
                    </a:ext>
                  </a:extLst>
                </p14:cNvPr>
                <p14:cNvContentPartPr/>
                <p14:nvPr/>
              </p14:nvContentPartPr>
              <p14:xfrm>
                <a:off x="1719184" y="3267817"/>
                <a:ext cx="230040" cy="3456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402E6BFE-97A2-4AFE-B3CC-D4D803B3A3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0184" y="3259177"/>
                  <a:ext cx="247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5FD75230-259E-4F37-8D33-611092864F04}"/>
                    </a:ext>
                  </a:extLst>
                </p14:cNvPr>
                <p14:cNvContentPartPr/>
                <p14:nvPr/>
              </p14:nvContentPartPr>
              <p14:xfrm>
                <a:off x="1835464" y="3404977"/>
                <a:ext cx="135720" cy="252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5FD75230-259E-4F37-8D33-611092864F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26464" y="3395977"/>
                  <a:ext cx="1533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upo 255">
            <a:extLst>
              <a:ext uri="{FF2B5EF4-FFF2-40B4-BE49-F238E27FC236}">
                <a16:creationId xmlns:a16="http://schemas.microsoft.com/office/drawing/2014/main" id="{BBD741A2-2C64-4274-90DD-605E9A72FF2A}"/>
              </a:ext>
            </a:extLst>
          </p:cNvPr>
          <p:cNvGrpSpPr/>
          <p:nvPr/>
        </p:nvGrpSpPr>
        <p:grpSpPr>
          <a:xfrm>
            <a:off x="4117144" y="3129937"/>
            <a:ext cx="801360" cy="242280"/>
            <a:chOff x="4117144" y="3129937"/>
            <a:chExt cx="8013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163093C5-5483-48D9-A5B0-DC9F625B3ADC}"/>
                    </a:ext>
                  </a:extLst>
                </p14:cNvPr>
                <p14:cNvContentPartPr/>
                <p14:nvPr/>
              </p14:nvContentPartPr>
              <p14:xfrm>
                <a:off x="4173304" y="3169537"/>
                <a:ext cx="38880" cy="18936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163093C5-5483-48D9-A5B0-DC9F625B3A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64304" y="3160537"/>
                  <a:ext cx="56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3F15FF75-D9E9-4BFB-937E-948296057501}"/>
                    </a:ext>
                  </a:extLst>
                </p14:cNvPr>
                <p14:cNvContentPartPr/>
                <p14:nvPr/>
              </p14:nvContentPartPr>
              <p14:xfrm>
                <a:off x="4117144" y="3309577"/>
                <a:ext cx="187920" cy="237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3F15FF75-D9E9-4BFB-937E-94829605750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08504" y="3300577"/>
                  <a:ext cx="20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D2903C5D-780E-4A2B-9EE5-A4BD72623DD9}"/>
                    </a:ext>
                  </a:extLst>
                </p14:cNvPr>
                <p14:cNvContentPartPr/>
                <p14:nvPr/>
              </p14:nvContentPartPr>
              <p14:xfrm>
                <a:off x="4474624" y="3165937"/>
                <a:ext cx="127080" cy="18684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D2903C5D-780E-4A2B-9EE5-A4BD72623D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65624" y="3156937"/>
                  <a:ext cx="144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EAEA344A-EBD3-471E-98C0-FA659F96F01F}"/>
                    </a:ext>
                  </a:extLst>
                </p14:cNvPr>
                <p14:cNvContentPartPr/>
                <p14:nvPr/>
              </p14:nvContentPartPr>
              <p14:xfrm>
                <a:off x="4699264" y="3129937"/>
                <a:ext cx="219240" cy="24228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EAEA344A-EBD3-471E-98C0-FA659F96F0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90624" y="3121297"/>
                  <a:ext cx="23688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7" name="Entrada de lápiz 256">
                <a:extLst>
                  <a:ext uri="{FF2B5EF4-FFF2-40B4-BE49-F238E27FC236}">
                    <a16:creationId xmlns:a16="http://schemas.microsoft.com/office/drawing/2014/main" id="{A59E8998-2988-4686-AAC6-CBF8C41CCE60}"/>
                  </a:ext>
                </a:extLst>
              </p14:cNvPr>
              <p14:cNvContentPartPr/>
              <p14:nvPr/>
            </p14:nvContentPartPr>
            <p14:xfrm>
              <a:off x="3753184" y="1876057"/>
              <a:ext cx="130320" cy="3240"/>
            </p14:xfrm>
          </p:contentPart>
        </mc:Choice>
        <mc:Fallback xmlns="">
          <p:pic>
            <p:nvPicPr>
              <p:cNvPr id="257" name="Entrada de lápiz 256">
                <a:extLst>
                  <a:ext uri="{FF2B5EF4-FFF2-40B4-BE49-F238E27FC236}">
                    <a16:creationId xmlns:a16="http://schemas.microsoft.com/office/drawing/2014/main" id="{A59E8998-2988-4686-AAC6-CBF8C41CCE6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44184" y="1867057"/>
                <a:ext cx="147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8" name="Entrada de lápiz 257">
                <a:extLst>
                  <a:ext uri="{FF2B5EF4-FFF2-40B4-BE49-F238E27FC236}">
                    <a16:creationId xmlns:a16="http://schemas.microsoft.com/office/drawing/2014/main" id="{A1AFB107-95D6-452C-BCA8-C86C8891A180}"/>
                  </a:ext>
                </a:extLst>
              </p14:cNvPr>
              <p14:cNvContentPartPr/>
              <p14:nvPr/>
            </p14:nvContentPartPr>
            <p14:xfrm>
              <a:off x="4177624" y="1683457"/>
              <a:ext cx="326160" cy="276480"/>
            </p14:xfrm>
          </p:contentPart>
        </mc:Choice>
        <mc:Fallback xmlns="">
          <p:pic>
            <p:nvPicPr>
              <p:cNvPr id="258" name="Entrada de lápiz 257">
                <a:extLst>
                  <a:ext uri="{FF2B5EF4-FFF2-40B4-BE49-F238E27FC236}">
                    <a16:creationId xmlns:a16="http://schemas.microsoft.com/office/drawing/2014/main" id="{A1AFB107-95D6-452C-BCA8-C86C8891A18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8624" y="1674457"/>
                <a:ext cx="34380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upo 274">
            <a:extLst>
              <a:ext uri="{FF2B5EF4-FFF2-40B4-BE49-F238E27FC236}">
                <a16:creationId xmlns:a16="http://schemas.microsoft.com/office/drawing/2014/main" id="{1DF9685B-7FDA-40DF-8E9C-D6B7266A42A9}"/>
              </a:ext>
            </a:extLst>
          </p:cNvPr>
          <p:cNvGrpSpPr/>
          <p:nvPr/>
        </p:nvGrpSpPr>
        <p:grpSpPr>
          <a:xfrm>
            <a:off x="8001544" y="1542697"/>
            <a:ext cx="1396440" cy="392760"/>
            <a:chOff x="8001544" y="1542697"/>
            <a:chExt cx="13964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C8C115BA-2BAD-4CE1-B30A-3B7AF55A9891}"/>
                    </a:ext>
                  </a:extLst>
                </p14:cNvPr>
                <p14:cNvContentPartPr/>
                <p14:nvPr/>
              </p14:nvContentPartPr>
              <p14:xfrm>
                <a:off x="8001544" y="1774177"/>
                <a:ext cx="202680" cy="2736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C8C115BA-2BAD-4CE1-B30A-3B7AF55A98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92904" y="1765537"/>
                  <a:ext cx="220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2A2ECC54-77FD-4046-9BAA-21D541EC1D0A}"/>
                    </a:ext>
                  </a:extLst>
                </p14:cNvPr>
                <p14:cNvContentPartPr/>
                <p14:nvPr/>
              </p14:nvContentPartPr>
              <p14:xfrm>
                <a:off x="8291704" y="1542697"/>
                <a:ext cx="260280" cy="27936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2A2ECC54-77FD-4046-9BAA-21D541EC1D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83064" y="1534057"/>
                  <a:ext cx="277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79510A0F-D41F-468B-B807-143BF98B1CC7}"/>
                    </a:ext>
                  </a:extLst>
                </p14:cNvPr>
                <p14:cNvContentPartPr/>
                <p14:nvPr/>
              </p14:nvContentPartPr>
              <p14:xfrm>
                <a:off x="8559904" y="1748257"/>
                <a:ext cx="120240" cy="12384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79510A0F-D41F-468B-B807-143BF98B1C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51264" y="1739257"/>
                  <a:ext cx="137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AC58E4C6-0ED0-4880-8642-320D2639F9F7}"/>
                    </a:ext>
                  </a:extLst>
                </p14:cNvPr>
                <p14:cNvContentPartPr/>
                <p14:nvPr/>
              </p14:nvContentPartPr>
              <p14:xfrm>
                <a:off x="8788864" y="1793257"/>
                <a:ext cx="132840" cy="1404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AC58E4C6-0ED0-4880-8642-320D2639F9F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79864" y="1784257"/>
                  <a:ext cx="150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356D067E-6861-4D52-929D-5A83ADCA59FC}"/>
                    </a:ext>
                  </a:extLst>
                </p14:cNvPr>
                <p14:cNvContentPartPr/>
                <p14:nvPr/>
              </p14:nvContentPartPr>
              <p14:xfrm>
                <a:off x="9107104" y="1655737"/>
                <a:ext cx="290880" cy="27972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356D067E-6861-4D52-929D-5A83ADCA59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8104" y="1647097"/>
                  <a:ext cx="308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EFD43174-9E52-4D79-858F-48B67D609A28}"/>
              </a:ext>
            </a:extLst>
          </p:cNvPr>
          <p:cNvGrpSpPr/>
          <p:nvPr/>
        </p:nvGrpSpPr>
        <p:grpSpPr>
          <a:xfrm>
            <a:off x="5284984" y="3251977"/>
            <a:ext cx="477000" cy="161280"/>
            <a:chOff x="5284984" y="3251977"/>
            <a:chExt cx="4770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6A59A5C0-13CF-4097-B2C5-5B9A1CFD2C75}"/>
                    </a:ext>
                  </a:extLst>
                </p14:cNvPr>
                <p14:cNvContentPartPr/>
                <p14:nvPr/>
              </p14:nvContentPartPr>
              <p14:xfrm>
                <a:off x="5284984" y="3325417"/>
                <a:ext cx="355320" cy="1620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6A59A5C0-13CF-4097-B2C5-5B9A1CFD2C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76344" y="3316417"/>
                  <a:ext cx="372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141B8887-E3F5-4856-83B8-34005AC7977C}"/>
                    </a:ext>
                  </a:extLst>
                </p14:cNvPr>
                <p14:cNvContentPartPr/>
                <p14:nvPr/>
              </p14:nvContentPartPr>
              <p14:xfrm>
                <a:off x="5618344" y="3251977"/>
                <a:ext cx="143640" cy="16128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141B8887-E3F5-4856-83B8-34005AC797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09704" y="3243337"/>
                  <a:ext cx="1612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75D62F5C-E313-4221-B04C-159FFC3CBAD7}"/>
              </a:ext>
            </a:extLst>
          </p:cNvPr>
          <p:cNvGrpSpPr/>
          <p:nvPr/>
        </p:nvGrpSpPr>
        <p:grpSpPr>
          <a:xfrm>
            <a:off x="6147904" y="3067297"/>
            <a:ext cx="1584000" cy="361440"/>
            <a:chOff x="6147904" y="3067297"/>
            <a:chExt cx="158400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6F061F16-8F2A-4328-AFBA-B0997C9A9B3D}"/>
                    </a:ext>
                  </a:extLst>
                </p14:cNvPr>
                <p14:cNvContentPartPr/>
                <p14:nvPr/>
              </p14:nvContentPartPr>
              <p14:xfrm>
                <a:off x="6147904" y="3067297"/>
                <a:ext cx="315720" cy="36144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6F061F16-8F2A-4328-AFBA-B0997C9A9B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39264" y="3058297"/>
                  <a:ext cx="333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239864A7-5C22-4878-944D-C6E836CC9A93}"/>
                    </a:ext>
                  </a:extLst>
                </p14:cNvPr>
                <p14:cNvContentPartPr/>
                <p14:nvPr/>
              </p14:nvContentPartPr>
              <p14:xfrm>
                <a:off x="7545784" y="3304897"/>
                <a:ext cx="186120" cy="4176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239864A7-5C22-4878-944D-C6E836CC9A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37144" y="3296257"/>
                  <a:ext cx="203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2DD46D69-08AA-4CD5-B313-8EB3B6ABC653}"/>
                    </a:ext>
                  </a:extLst>
                </p14:cNvPr>
                <p14:cNvContentPartPr/>
                <p14:nvPr/>
              </p14:nvContentPartPr>
              <p14:xfrm>
                <a:off x="7574224" y="3395257"/>
                <a:ext cx="104040" cy="3204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2DD46D69-08AA-4CD5-B313-8EB3B6ABC6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65584" y="3386617"/>
                  <a:ext cx="1216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6" name="Entrada de lápiz 275">
                <a:extLst>
                  <a:ext uri="{FF2B5EF4-FFF2-40B4-BE49-F238E27FC236}">
                    <a16:creationId xmlns:a16="http://schemas.microsoft.com/office/drawing/2014/main" id="{9C7B6A82-938C-462F-851C-0EDB4865D251}"/>
                  </a:ext>
                </a:extLst>
              </p14:cNvPr>
              <p14:cNvContentPartPr/>
              <p14:nvPr/>
            </p14:nvContentPartPr>
            <p14:xfrm>
              <a:off x="8113864" y="3035617"/>
              <a:ext cx="403200" cy="365760"/>
            </p14:xfrm>
          </p:contentPart>
        </mc:Choice>
        <mc:Fallback xmlns="">
          <p:pic>
            <p:nvPicPr>
              <p:cNvPr id="276" name="Entrada de lápiz 275">
                <a:extLst>
                  <a:ext uri="{FF2B5EF4-FFF2-40B4-BE49-F238E27FC236}">
                    <a16:creationId xmlns:a16="http://schemas.microsoft.com/office/drawing/2014/main" id="{9C7B6A82-938C-462F-851C-0EDB4865D25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05224" y="3026617"/>
                <a:ext cx="42084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upo 280">
            <a:extLst>
              <a:ext uri="{FF2B5EF4-FFF2-40B4-BE49-F238E27FC236}">
                <a16:creationId xmlns:a16="http://schemas.microsoft.com/office/drawing/2014/main" id="{6F935884-44A6-43C5-B7A3-5880C61CC0CD}"/>
              </a:ext>
            </a:extLst>
          </p:cNvPr>
          <p:cNvGrpSpPr/>
          <p:nvPr/>
        </p:nvGrpSpPr>
        <p:grpSpPr>
          <a:xfrm>
            <a:off x="8531104" y="3192937"/>
            <a:ext cx="1053720" cy="291600"/>
            <a:chOff x="8531104" y="3192937"/>
            <a:chExt cx="10537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FC4439D2-DB6C-490A-9AE0-63585AC82E49}"/>
                    </a:ext>
                  </a:extLst>
                </p14:cNvPr>
                <p14:cNvContentPartPr/>
                <p14:nvPr/>
              </p14:nvContentPartPr>
              <p14:xfrm>
                <a:off x="8531104" y="3342337"/>
                <a:ext cx="237600" cy="14220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FC4439D2-DB6C-490A-9AE0-63585AC82E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22104" y="3333697"/>
                  <a:ext cx="255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C8FE6DC9-A783-46C8-9063-8017A2C5E083}"/>
                    </a:ext>
                  </a:extLst>
                </p14:cNvPr>
                <p14:cNvContentPartPr/>
                <p14:nvPr/>
              </p14:nvContentPartPr>
              <p14:xfrm>
                <a:off x="8889304" y="3347377"/>
                <a:ext cx="175320" cy="2340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C8FE6DC9-A783-46C8-9063-8017A2C5E0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80304" y="3338377"/>
                  <a:ext cx="192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997AC4D3-4F1B-48AA-9BEF-C8C5A032FDAC}"/>
                    </a:ext>
                  </a:extLst>
                </p14:cNvPr>
                <p14:cNvContentPartPr/>
                <p14:nvPr/>
              </p14:nvContentPartPr>
              <p14:xfrm>
                <a:off x="9179464" y="3225337"/>
                <a:ext cx="77400" cy="17352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997AC4D3-4F1B-48AA-9BEF-C8C5A032FD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70824" y="3216697"/>
                  <a:ext cx="9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B778DF38-84F5-49AE-90BE-FDC7C9CE1F80}"/>
                    </a:ext>
                  </a:extLst>
                </p14:cNvPr>
                <p14:cNvContentPartPr/>
                <p14:nvPr/>
              </p14:nvContentPartPr>
              <p14:xfrm>
                <a:off x="9362344" y="3192937"/>
                <a:ext cx="222480" cy="21420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B778DF38-84F5-49AE-90BE-FDC7C9CE1F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53704" y="3184297"/>
                  <a:ext cx="24012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82" name="Entrada de lápiz 281">
                <a:extLst>
                  <a:ext uri="{FF2B5EF4-FFF2-40B4-BE49-F238E27FC236}">
                    <a16:creationId xmlns:a16="http://schemas.microsoft.com/office/drawing/2014/main" id="{1A3AE0BB-CF45-4D33-A0CD-A99A9AC3B54E}"/>
                  </a:ext>
                </a:extLst>
              </p14:cNvPr>
              <p14:cNvContentPartPr/>
              <p14:nvPr/>
            </p14:nvContentPartPr>
            <p14:xfrm>
              <a:off x="9619384" y="1778857"/>
              <a:ext cx="181800" cy="18720"/>
            </p14:xfrm>
          </p:contentPart>
        </mc:Choice>
        <mc:Fallback xmlns="">
          <p:pic>
            <p:nvPicPr>
              <p:cNvPr id="282" name="Entrada de lápiz 281">
                <a:extLst>
                  <a:ext uri="{FF2B5EF4-FFF2-40B4-BE49-F238E27FC236}">
                    <a16:creationId xmlns:a16="http://schemas.microsoft.com/office/drawing/2014/main" id="{1A3AE0BB-CF45-4D33-A0CD-A99A9AC3B54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10744" y="1770217"/>
                <a:ext cx="199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83" name="Entrada de lápiz 282">
                <a:extLst>
                  <a:ext uri="{FF2B5EF4-FFF2-40B4-BE49-F238E27FC236}">
                    <a16:creationId xmlns:a16="http://schemas.microsoft.com/office/drawing/2014/main" id="{441630AC-B8CC-4EAC-89F4-909C8729590C}"/>
                  </a:ext>
                </a:extLst>
              </p14:cNvPr>
              <p14:cNvContentPartPr/>
              <p14:nvPr/>
            </p14:nvContentPartPr>
            <p14:xfrm>
              <a:off x="9658984" y="1888657"/>
              <a:ext cx="158400" cy="13320"/>
            </p14:xfrm>
          </p:contentPart>
        </mc:Choice>
        <mc:Fallback xmlns="">
          <p:pic>
            <p:nvPicPr>
              <p:cNvPr id="283" name="Entrada de lápiz 282">
                <a:extLst>
                  <a:ext uri="{FF2B5EF4-FFF2-40B4-BE49-F238E27FC236}">
                    <a16:creationId xmlns:a16="http://schemas.microsoft.com/office/drawing/2014/main" id="{441630AC-B8CC-4EAC-89F4-909C8729590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650344" y="1879657"/>
                <a:ext cx="1760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upo 303">
            <a:extLst>
              <a:ext uri="{FF2B5EF4-FFF2-40B4-BE49-F238E27FC236}">
                <a16:creationId xmlns:a16="http://schemas.microsoft.com/office/drawing/2014/main" id="{B81A9198-AF86-4A7F-9255-5513E36C3C38}"/>
              </a:ext>
            </a:extLst>
          </p:cNvPr>
          <p:cNvGrpSpPr/>
          <p:nvPr/>
        </p:nvGrpSpPr>
        <p:grpSpPr>
          <a:xfrm>
            <a:off x="10150024" y="1413817"/>
            <a:ext cx="1297080" cy="786600"/>
            <a:chOff x="10150024" y="1413817"/>
            <a:chExt cx="1297080" cy="78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7949B3DF-4BF5-42CC-93CD-543B7F7A5905}"/>
                    </a:ext>
                  </a:extLst>
                </p14:cNvPr>
                <p14:cNvContentPartPr/>
                <p14:nvPr/>
              </p14:nvContentPartPr>
              <p14:xfrm>
                <a:off x="10150024" y="1761217"/>
                <a:ext cx="178200" cy="1836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7949B3DF-4BF5-42CC-93CD-543B7F7A59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41384" y="1752217"/>
                  <a:ext cx="195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46AFBEDF-86F5-4C64-A7CE-2F862A955040}"/>
                    </a:ext>
                  </a:extLst>
                </p14:cNvPr>
                <p14:cNvContentPartPr/>
                <p14:nvPr/>
              </p14:nvContentPartPr>
              <p14:xfrm>
                <a:off x="10366744" y="1413817"/>
                <a:ext cx="318600" cy="31356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46AFBEDF-86F5-4C64-A7CE-2F862A9550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57744" y="1405177"/>
                  <a:ext cx="336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EE1B3D98-4536-4E3D-8C2B-0E5C6EC3D612}"/>
                    </a:ext>
                  </a:extLst>
                </p14:cNvPr>
                <p14:cNvContentPartPr/>
                <p14:nvPr/>
              </p14:nvContentPartPr>
              <p14:xfrm>
                <a:off x="10712344" y="1633777"/>
                <a:ext cx="64800" cy="9504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EE1B3D98-4536-4E3D-8C2B-0E5C6EC3D6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03344" y="1625137"/>
                  <a:ext cx="82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050512D4-1112-4C68-9F34-9F9A761456C6}"/>
                    </a:ext>
                  </a:extLst>
                </p14:cNvPr>
                <p14:cNvContentPartPr/>
                <p14:nvPr/>
              </p14:nvContentPartPr>
              <p14:xfrm>
                <a:off x="10706584" y="1560337"/>
                <a:ext cx="74520" cy="6732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050512D4-1112-4C68-9F34-9F9A76145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97584" y="1551337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4CFAA8F9-C6F1-4CEF-8F7C-6E8FE7B0884B}"/>
                    </a:ext>
                  </a:extLst>
                </p14:cNvPr>
                <p14:cNvContentPartPr/>
                <p14:nvPr/>
              </p14:nvContentPartPr>
              <p14:xfrm>
                <a:off x="10454944" y="1876057"/>
                <a:ext cx="389160" cy="3132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4CFAA8F9-C6F1-4CEF-8F7C-6E8FE7B088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46304" y="1867057"/>
                  <a:ext cx="406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AF277EBC-61BD-4DF6-A549-92360F70DA42}"/>
                    </a:ext>
                  </a:extLst>
                </p14:cNvPr>
                <p14:cNvContentPartPr/>
                <p14:nvPr/>
              </p14:nvContentPartPr>
              <p14:xfrm>
                <a:off x="10567624" y="2003857"/>
                <a:ext cx="165960" cy="14688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AF277EBC-61BD-4DF6-A549-92360F70DA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558624" y="1995217"/>
                  <a:ext cx="183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61B1FE32-01AA-4202-972B-BD82E1348101}"/>
                    </a:ext>
                  </a:extLst>
                </p14:cNvPr>
                <p14:cNvContentPartPr/>
                <p14:nvPr/>
              </p14:nvContentPartPr>
              <p14:xfrm>
                <a:off x="10736104" y="2098897"/>
                <a:ext cx="27720" cy="10152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61B1FE32-01AA-4202-972B-BD82E13481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27104" y="2089897"/>
                  <a:ext cx="45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429B0DF6-7B16-48AD-B437-310FF5319750}"/>
                    </a:ext>
                  </a:extLst>
                </p14:cNvPr>
                <p14:cNvContentPartPr/>
                <p14:nvPr/>
              </p14:nvContentPartPr>
              <p14:xfrm>
                <a:off x="10926904" y="1888657"/>
                <a:ext cx="145440" cy="6012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429B0DF6-7B16-48AD-B437-310FF53197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17904" y="1879657"/>
                  <a:ext cx="163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74A51B0A-A908-4DE1-B290-DB00695280D9}"/>
                    </a:ext>
                  </a:extLst>
                </p14:cNvPr>
                <p14:cNvContentPartPr/>
                <p14:nvPr/>
              </p14:nvContentPartPr>
              <p14:xfrm>
                <a:off x="11188984" y="1677337"/>
                <a:ext cx="258120" cy="29412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74A51B0A-A908-4DE1-B290-DB00695280D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79984" y="1668697"/>
                  <a:ext cx="27576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93" name="Entrada de lápiz 292">
                <a:extLst>
                  <a:ext uri="{FF2B5EF4-FFF2-40B4-BE49-F238E27FC236}">
                    <a16:creationId xmlns:a16="http://schemas.microsoft.com/office/drawing/2014/main" id="{B7DE5C5C-6290-4A13-A71D-8A0E7925A944}"/>
                  </a:ext>
                </a:extLst>
              </p14:cNvPr>
              <p14:cNvContentPartPr/>
              <p14:nvPr/>
            </p14:nvContentPartPr>
            <p14:xfrm>
              <a:off x="9809824" y="3329737"/>
              <a:ext cx="155880" cy="9720"/>
            </p14:xfrm>
          </p:contentPart>
        </mc:Choice>
        <mc:Fallback xmlns="">
          <p:pic>
            <p:nvPicPr>
              <p:cNvPr id="293" name="Entrada de lápiz 292">
                <a:extLst>
                  <a:ext uri="{FF2B5EF4-FFF2-40B4-BE49-F238E27FC236}">
                    <a16:creationId xmlns:a16="http://schemas.microsoft.com/office/drawing/2014/main" id="{B7DE5C5C-6290-4A13-A71D-8A0E7925A94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801184" y="3321097"/>
                <a:ext cx="173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4" name="Entrada de lápiz 293">
                <a:extLst>
                  <a:ext uri="{FF2B5EF4-FFF2-40B4-BE49-F238E27FC236}">
                    <a16:creationId xmlns:a16="http://schemas.microsoft.com/office/drawing/2014/main" id="{19D7D2BD-77D6-460F-98F0-F07EBFCB6FEB}"/>
                  </a:ext>
                </a:extLst>
              </p14:cNvPr>
              <p14:cNvContentPartPr/>
              <p14:nvPr/>
            </p14:nvContentPartPr>
            <p14:xfrm>
              <a:off x="9854464" y="3446377"/>
              <a:ext cx="165960" cy="15120"/>
            </p14:xfrm>
          </p:contentPart>
        </mc:Choice>
        <mc:Fallback xmlns="">
          <p:pic>
            <p:nvPicPr>
              <p:cNvPr id="294" name="Entrada de lápiz 293">
                <a:extLst>
                  <a:ext uri="{FF2B5EF4-FFF2-40B4-BE49-F238E27FC236}">
                    <a16:creationId xmlns:a16="http://schemas.microsoft.com/office/drawing/2014/main" id="{19D7D2BD-77D6-460F-98F0-F07EBFCB6FE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45464" y="3437737"/>
                <a:ext cx="18360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upo 302">
            <a:extLst>
              <a:ext uri="{FF2B5EF4-FFF2-40B4-BE49-F238E27FC236}">
                <a16:creationId xmlns:a16="http://schemas.microsoft.com/office/drawing/2014/main" id="{CCD04270-A781-452C-9E82-2C4FF13A62AD}"/>
              </a:ext>
            </a:extLst>
          </p:cNvPr>
          <p:cNvGrpSpPr/>
          <p:nvPr/>
        </p:nvGrpSpPr>
        <p:grpSpPr>
          <a:xfrm>
            <a:off x="10334704" y="3023737"/>
            <a:ext cx="1349640" cy="792000"/>
            <a:chOff x="10334704" y="3023737"/>
            <a:chExt cx="1349640" cy="79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2BC58FF7-22E6-481B-A512-D30AFEDAC1E8}"/>
                    </a:ext>
                  </a:extLst>
                </p14:cNvPr>
                <p14:cNvContentPartPr/>
                <p14:nvPr/>
              </p14:nvContentPartPr>
              <p14:xfrm>
                <a:off x="10334704" y="3023737"/>
                <a:ext cx="255600" cy="30600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2BC58FF7-22E6-481B-A512-D30AFEDAC1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25704" y="3014737"/>
                  <a:ext cx="273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A89D2200-1092-4DB1-9783-718BD91F8EF6}"/>
                    </a:ext>
                  </a:extLst>
                </p14:cNvPr>
                <p14:cNvContentPartPr/>
                <p14:nvPr/>
              </p14:nvContentPartPr>
              <p14:xfrm>
                <a:off x="10648984" y="3242977"/>
                <a:ext cx="63720" cy="12600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A89D2200-1092-4DB1-9783-718BD91F8E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40344" y="3233977"/>
                  <a:ext cx="81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466C7010-7B67-4B27-9107-A055C4B63BE0}"/>
                    </a:ext>
                  </a:extLst>
                </p14:cNvPr>
                <p14:cNvContentPartPr/>
                <p14:nvPr/>
              </p14:nvContentPartPr>
              <p14:xfrm>
                <a:off x="10634584" y="3128857"/>
                <a:ext cx="129600" cy="8928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466C7010-7B67-4B27-9107-A055C4B63BE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25944" y="3119857"/>
                  <a:ext cx="147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E99981FA-A17D-46FE-873F-5F93E2BF8285}"/>
                    </a:ext>
                  </a:extLst>
                </p14:cNvPr>
                <p14:cNvContentPartPr/>
                <p14:nvPr/>
              </p14:nvContentPartPr>
              <p14:xfrm>
                <a:off x="10371424" y="3474457"/>
                <a:ext cx="453600" cy="2628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E99981FA-A17D-46FE-873F-5F93E2BF828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62424" y="3465457"/>
                  <a:ext cx="471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12F6359E-27C7-4877-B872-A9C09BDD9C86}"/>
                    </a:ext>
                  </a:extLst>
                </p14:cNvPr>
                <p14:cNvContentPartPr/>
                <p14:nvPr/>
              </p14:nvContentPartPr>
              <p14:xfrm>
                <a:off x="10527664" y="3581377"/>
                <a:ext cx="228240" cy="23436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12F6359E-27C7-4877-B872-A9C09BDD9C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19024" y="3572377"/>
                  <a:ext cx="245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4A3EC8D1-BFDE-4942-96EB-FC923B6C1383}"/>
                    </a:ext>
                  </a:extLst>
                </p14:cNvPr>
                <p14:cNvContentPartPr/>
                <p14:nvPr/>
              </p14:nvContentPartPr>
              <p14:xfrm>
                <a:off x="10945624" y="3436297"/>
                <a:ext cx="204840" cy="5292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4A3EC8D1-BFDE-4942-96EB-FC923B6C13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36984" y="3427297"/>
                  <a:ext cx="22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2D436C9A-6C41-4C99-8E1F-F915D1ECF16F}"/>
                    </a:ext>
                  </a:extLst>
                </p14:cNvPr>
                <p14:cNvContentPartPr/>
                <p14:nvPr/>
              </p14:nvContentPartPr>
              <p14:xfrm>
                <a:off x="11307784" y="3287977"/>
                <a:ext cx="71640" cy="13428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2D436C9A-6C41-4C99-8E1F-F915D1ECF1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98784" y="3279337"/>
                  <a:ext cx="89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A4CA0ABF-869D-4E10-B2FF-AA7112D9457B}"/>
                    </a:ext>
                  </a:extLst>
                </p14:cNvPr>
                <p14:cNvContentPartPr/>
                <p14:nvPr/>
              </p14:nvContentPartPr>
              <p14:xfrm>
                <a:off x="11505424" y="3259897"/>
                <a:ext cx="178920" cy="16848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A4CA0ABF-869D-4E10-B2FF-AA7112D9457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496784" y="3251257"/>
                  <a:ext cx="1965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68722492-B2B6-4DC5-A4F0-45A664C78F3B}"/>
              </a:ext>
            </a:extLst>
          </p:cNvPr>
          <p:cNvGrpSpPr/>
          <p:nvPr/>
        </p:nvGrpSpPr>
        <p:grpSpPr>
          <a:xfrm>
            <a:off x="11639704" y="1587697"/>
            <a:ext cx="489600" cy="258120"/>
            <a:chOff x="11639704" y="1587697"/>
            <a:chExt cx="48960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DC7C5D68-A17F-40D6-AFB5-C0D9ACAFAA25}"/>
                    </a:ext>
                  </a:extLst>
                </p14:cNvPr>
                <p14:cNvContentPartPr/>
                <p14:nvPr/>
              </p14:nvContentPartPr>
              <p14:xfrm>
                <a:off x="11639704" y="1606057"/>
                <a:ext cx="202320" cy="23976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DC7C5D68-A17F-40D6-AFB5-C0D9ACAFAA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22064" y="1588417"/>
                  <a:ext cx="237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6F101F02-2ADB-447F-A6AB-008FB2F33F48}"/>
                    </a:ext>
                  </a:extLst>
                </p14:cNvPr>
                <p14:cNvContentPartPr/>
                <p14:nvPr/>
              </p14:nvContentPartPr>
              <p14:xfrm>
                <a:off x="11899264" y="1587697"/>
                <a:ext cx="230040" cy="25308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6F101F02-2ADB-447F-A6AB-008FB2F33F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881264" y="1570057"/>
                  <a:ext cx="265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9585D9B6-6D3E-455D-AAB1-3949FD6ABF6B}"/>
                    </a:ext>
                  </a:extLst>
                </p14:cNvPr>
                <p14:cNvContentPartPr/>
                <p14:nvPr/>
              </p14:nvContentPartPr>
              <p14:xfrm>
                <a:off x="11958664" y="1618657"/>
                <a:ext cx="138600" cy="21168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9585D9B6-6D3E-455D-AAB1-3949FD6ABF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40664" y="1601017"/>
                  <a:ext cx="1742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18E26959-4FE1-49F3-A429-2EB1C4F450FC}"/>
              </a:ext>
            </a:extLst>
          </p:cNvPr>
          <p:cNvGrpSpPr/>
          <p:nvPr/>
        </p:nvGrpSpPr>
        <p:grpSpPr>
          <a:xfrm>
            <a:off x="11798104" y="3208057"/>
            <a:ext cx="385920" cy="222480"/>
            <a:chOff x="11798104" y="3208057"/>
            <a:chExt cx="385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411B6B1A-FC58-49D6-A58F-F6606D02AD6D}"/>
                    </a:ext>
                  </a:extLst>
                </p14:cNvPr>
                <p14:cNvContentPartPr/>
                <p14:nvPr/>
              </p14:nvContentPartPr>
              <p14:xfrm>
                <a:off x="11798104" y="3214537"/>
                <a:ext cx="132840" cy="20160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411B6B1A-FC58-49D6-A58F-F6606D02AD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80104" y="3196537"/>
                  <a:ext cx="168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51BEBB04-8B31-48B8-ABFE-C7F844DBA6CD}"/>
                    </a:ext>
                  </a:extLst>
                </p14:cNvPr>
                <p14:cNvContentPartPr/>
                <p14:nvPr/>
              </p14:nvContentPartPr>
              <p14:xfrm>
                <a:off x="11976304" y="3208057"/>
                <a:ext cx="207720" cy="22248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51BEBB04-8B31-48B8-ABFE-C7F844DBA6C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58304" y="3190057"/>
                  <a:ext cx="243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DBB3DA80-CD40-4440-AC25-183EC5163207}"/>
                    </a:ext>
                  </a:extLst>
                </p14:cNvPr>
                <p14:cNvContentPartPr/>
                <p14:nvPr/>
              </p14:nvContentPartPr>
              <p14:xfrm>
                <a:off x="12015904" y="3235777"/>
                <a:ext cx="126360" cy="17208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DBB3DA80-CD40-4440-AC25-183EC51632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97904" y="3218137"/>
                  <a:ext cx="162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13" name="Entrada de lápiz 312">
                <a:extLst>
                  <a:ext uri="{FF2B5EF4-FFF2-40B4-BE49-F238E27FC236}">
                    <a16:creationId xmlns:a16="http://schemas.microsoft.com/office/drawing/2014/main" id="{24D68F09-E745-4EAF-BFDA-4BD33C564706}"/>
                  </a:ext>
                </a:extLst>
              </p14:cNvPr>
              <p14:cNvContentPartPr/>
              <p14:nvPr/>
            </p14:nvContentPartPr>
            <p14:xfrm>
              <a:off x="6236464" y="3729697"/>
              <a:ext cx="1154160" cy="51840"/>
            </p14:xfrm>
          </p:contentPart>
        </mc:Choice>
        <mc:Fallback xmlns="">
          <p:pic>
            <p:nvPicPr>
              <p:cNvPr id="313" name="Entrada de lápiz 312">
                <a:extLst>
                  <a:ext uri="{FF2B5EF4-FFF2-40B4-BE49-F238E27FC236}">
                    <a16:creationId xmlns:a16="http://schemas.microsoft.com/office/drawing/2014/main" id="{24D68F09-E745-4EAF-BFDA-4BD33C56470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218824" y="3711697"/>
                <a:ext cx="11898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14" name="Entrada de lápiz 313">
                <a:extLst>
                  <a:ext uri="{FF2B5EF4-FFF2-40B4-BE49-F238E27FC236}">
                    <a16:creationId xmlns:a16="http://schemas.microsoft.com/office/drawing/2014/main" id="{94F0599E-D2B3-454E-BFA7-D5EB2D38FFD2}"/>
                  </a:ext>
                </a:extLst>
              </p14:cNvPr>
              <p14:cNvContentPartPr/>
              <p14:nvPr/>
            </p14:nvContentPartPr>
            <p14:xfrm>
              <a:off x="6164104" y="2092057"/>
              <a:ext cx="1063800" cy="64080"/>
            </p14:xfrm>
          </p:contentPart>
        </mc:Choice>
        <mc:Fallback xmlns="">
          <p:pic>
            <p:nvPicPr>
              <p:cNvPr id="314" name="Entrada de lápiz 313">
                <a:extLst>
                  <a:ext uri="{FF2B5EF4-FFF2-40B4-BE49-F238E27FC236}">
                    <a16:creationId xmlns:a16="http://schemas.microsoft.com/office/drawing/2014/main" id="{94F0599E-D2B3-454E-BFA7-D5EB2D38FFD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46104" y="2074417"/>
                <a:ext cx="10994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upo 332">
            <a:extLst>
              <a:ext uri="{FF2B5EF4-FFF2-40B4-BE49-F238E27FC236}">
                <a16:creationId xmlns:a16="http://schemas.microsoft.com/office/drawing/2014/main" id="{A481CDA2-5789-46F3-A3E3-BADC79CBB55F}"/>
              </a:ext>
            </a:extLst>
          </p:cNvPr>
          <p:cNvGrpSpPr/>
          <p:nvPr/>
        </p:nvGrpSpPr>
        <p:grpSpPr>
          <a:xfrm>
            <a:off x="5404144" y="2350177"/>
            <a:ext cx="2656800" cy="317880"/>
            <a:chOff x="5404144" y="2350177"/>
            <a:chExt cx="26568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64B431A1-1171-4381-AAA6-6C554E9300D8}"/>
                    </a:ext>
                  </a:extLst>
                </p14:cNvPr>
                <p14:cNvContentPartPr/>
                <p14:nvPr/>
              </p14:nvContentPartPr>
              <p14:xfrm>
                <a:off x="5520064" y="2467177"/>
                <a:ext cx="55080" cy="14400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64B431A1-1171-4381-AAA6-6C554E9300D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02064" y="2449177"/>
                  <a:ext cx="90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2BB938FE-A1D9-4D8C-AE76-48337D0933BC}"/>
                    </a:ext>
                  </a:extLst>
                </p14:cNvPr>
                <p14:cNvContentPartPr/>
                <p14:nvPr/>
              </p14:nvContentPartPr>
              <p14:xfrm>
                <a:off x="5404144" y="2444857"/>
                <a:ext cx="295200" cy="20772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2BB938FE-A1D9-4D8C-AE76-48337D0933B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86504" y="2427217"/>
                  <a:ext cx="330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E42F4A60-226C-49D6-9C30-159CF0376C58}"/>
                    </a:ext>
                  </a:extLst>
                </p14:cNvPr>
                <p14:cNvContentPartPr/>
                <p14:nvPr/>
              </p14:nvContentPartPr>
              <p14:xfrm>
                <a:off x="5779264" y="2559697"/>
                <a:ext cx="71280" cy="9288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E42F4A60-226C-49D6-9C30-159CF0376C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61264" y="2541697"/>
                  <a:ext cx="106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ED6CB8BA-D610-42D1-8910-2D06BD856241}"/>
                    </a:ext>
                  </a:extLst>
                </p14:cNvPr>
                <p14:cNvContentPartPr/>
                <p14:nvPr/>
              </p14:nvContentPartPr>
              <p14:xfrm>
                <a:off x="6036304" y="2603257"/>
                <a:ext cx="49320" cy="6336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ED6CB8BA-D610-42D1-8910-2D06BD8562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018304" y="2585617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4393481D-8E69-4E99-8A04-BE2AAB05E867}"/>
                    </a:ext>
                  </a:extLst>
                </p14:cNvPr>
                <p14:cNvContentPartPr/>
                <p14:nvPr/>
              </p14:nvContentPartPr>
              <p14:xfrm>
                <a:off x="6307384" y="2482297"/>
                <a:ext cx="42120" cy="12564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4393481D-8E69-4E99-8A04-BE2AAB05E8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89384" y="2464297"/>
                  <a:ext cx="77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79AB003E-782E-4C2D-9E43-E38CEAE7EC49}"/>
                    </a:ext>
                  </a:extLst>
                </p14:cNvPr>
                <p14:cNvContentPartPr/>
                <p14:nvPr/>
              </p14:nvContentPartPr>
              <p14:xfrm>
                <a:off x="6221344" y="2426497"/>
                <a:ext cx="290880" cy="21708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79AB003E-782E-4C2D-9E43-E38CEAE7EC4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03344" y="2408497"/>
                  <a:ext cx="326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BCA3275E-A4A8-44D5-B571-B793917B6F9A}"/>
                    </a:ext>
                  </a:extLst>
                </p14:cNvPr>
                <p14:cNvContentPartPr/>
                <p14:nvPr/>
              </p14:nvContentPartPr>
              <p14:xfrm>
                <a:off x="6567304" y="2549617"/>
                <a:ext cx="196560" cy="11844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BCA3275E-A4A8-44D5-B571-B793917B6F9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49664" y="2531617"/>
                  <a:ext cx="232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C4776B1F-9C14-4A31-A8F5-5CCF6D3F8A1F}"/>
                    </a:ext>
                  </a:extLst>
                </p14:cNvPr>
                <p14:cNvContentPartPr/>
                <p14:nvPr/>
              </p14:nvContentPartPr>
              <p14:xfrm>
                <a:off x="7041424" y="2426497"/>
                <a:ext cx="286560" cy="20268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C4776B1F-9C14-4A31-A8F5-5CCF6D3F8A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23784" y="2408857"/>
                  <a:ext cx="322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DB1609B9-3FB3-4222-8591-F0EC008EB5EE}"/>
                    </a:ext>
                  </a:extLst>
                </p14:cNvPr>
                <p14:cNvContentPartPr/>
                <p14:nvPr/>
              </p14:nvContentPartPr>
              <p14:xfrm>
                <a:off x="7507624" y="2401657"/>
                <a:ext cx="74520" cy="16488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DB1609B9-3FB3-4222-8591-F0EC008EB5E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89984" y="2384017"/>
                  <a:ext cx="110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968CCB98-BAA6-49A1-AA90-BB7960834598}"/>
                    </a:ext>
                  </a:extLst>
                </p14:cNvPr>
                <p14:cNvContentPartPr/>
                <p14:nvPr/>
              </p14:nvContentPartPr>
              <p14:xfrm>
                <a:off x="7351024" y="2366017"/>
                <a:ext cx="369360" cy="5220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968CCB98-BAA6-49A1-AA90-BB79608345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33024" y="2348377"/>
                  <a:ext cx="40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7FA359CD-2624-434A-A9D3-0198A9D0BBBD}"/>
                    </a:ext>
                  </a:extLst>
                </p14:cNvPr>
                <p14:cNvContentPartPr/>
                <p14:nvPr/>
              </p14:nvContentPartPr>
              <p14:xfrm>
                <a:off x="7475584" y="2504257"/>
                <a:ext cx="323640" cy="3168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7FA359CD-2624-434A-A9D3-0198A9D0BB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57584" y="2486257"/>
                  <a:ext cx="359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8CCF48EC-D752-42D5-9DE9-FE94D8FA12CB}"/>
                    </a:ext>
                  </a:extLst>
                </p14:cNvPr>
                <p14:cNvContentPartPr/>
                <p14:nvPr/>
              </p14:nvContentPartPr>
              <p14:xfrm>
                <a:off x="7912624" y="2397697"/>
                <a:ext cx="55440" cy="15696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8CCF48EC-D752-42D5-9DE9-FE94D8FA12C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94624" y="2379697"/>
                  <a:ext cx="91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09410785-1A56-4C26-BD94-F829A023BA1D}"/>
                    </a:ext>
                  </a:extLst>
                </p14:cNvPr>
                <p14:cNvContentPartPr/>
                <p14:nvPr/>
              </p14:nvContentPartPr>
              <p14:xfrm>
                <a:off x="7821184" y="2350177"/>
                <a:ext cx="239760" cy="4032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09410785-1A56-4C26-BD94-F829A023BA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03544" y="2332537"/>
                  <a:ext cx="275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C0F1174C-32E8-43AA-B726-494D3EF7DD46}"/>
                    </a:ext>
                  </a:extLst>
                </p14:cNvPr>
                <p14:cNvContentPartPr/>
                <p14:nvPr/>
              </p14:nvContentPartPr>
              <p14:xfrm>
                <a:off x="7921984" y="2432977"/>
                <a:ext cx="103680" cy="2736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C0F1174C-32E8-43AA-B726-494D3EF7DD4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03984" y="2415337"/>
                  <a:ext cx="1393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B0181F1B-26B4-4415-8620-14288AF51D18}"/>
              </a:ext>
            </a:extLst>
          </p:cNvPr>
          <p:cNvGrpSpPr/>
          <p:nvPr/>
        </p:nvGrpSpPr>
        <p:grpSpPr>
          <a:xfrm>
            <a:off x="8440744" y="2200777"/>
            <a:ext cx="3256560" cy="829080"/>
            <a:chOff x="8440744" y="2200777"/>
            <a:chExt cx="325656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30" name="Entrada de lápiz 329">
                  <a:extLst>
                    <a:ext uri="{FF2B5EF4-FFF2-40B4-BE49-F238E27FC236}">
                      <a16:creationId xmlns:a16="http://schemas.microsoft.com/office/drawing/2014/main" id="{7B5D7B31-03F7-42CA-9F10-1F62B8A0CB4C}"/>
                    </a:ext>
                  </a:extLst>
                </p14:cNvPr>
                <p14:cNvContentPartPr/>
                <p14:nvPr/>
              </p14:nvContentPartPr>
              <p14:xfrm>
                <a:off x="8440744" y="2291497"/>
                <a:ext cx="3152160" cy="398880"/>
              </p14:xfrm>
            </p:contentPart>
          </mc:Choice>
          <mc:Fallback xmlns="">
            <p:pic>
              <p:nvPicPr>
                <p:cNvPr id="330" name="Entrada de lápiz 329">
                  <a:extLst>
                    <a:ext uri="{FF2B5EF4-FFF2-40B4-BE49-F238E27FC236}">
                      <a16:creationId xmlns:a16="http://schemas.microsoft.com/office/drawing/2014/main" id="{7B5D7B31-03F7-42CA-9F10-1F62B8A0CB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22744" y="2273857"/>
                  <a:ext cx="3187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EC35C320-B3C1-4718-99F4-C2C89AE29F0C}"/>
                    </a:ext>
                  </a:extLst>
                </p14:cNvPr>
                <p14:cNvContentPartPr/>
                <p14:nvPr/>
              </p14:nvContentPartPr>
              <p14:xfrm>
                <a:off x="11493184" y="2200777"/>
                <a:ext cx="204120" cy="15192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EC35C320-B3C1-4718-99F4-C2C89AE29F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475184" y="2182777"/>
                  <a:ext cx="23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A1D9E429-75DB-42F3-BEA4-A38C8D96CAD0}"/>
                    </a:ext>
                  </a:extLst>
                </p14:cNvPr>
                <p14:cNvContentPartPr/>
                <p14:nvPr/>
              </p14:nvContentPartPr>
              <p14:xfrm>
                <a:off x="10695424" y="2648977"/>
                <a:ext cx="776520" cy="27540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A1D9E429-75DB-42F3-BEA4-A38C8D96CAD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77784" y="2631337"/>
                  <a:ext cx="812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D65C653A-AE7C-4B8A-9609-2074448B9F23}"/>
                    </a:ext>
                  </a:extLst>
                </p14:cNvPr>
                <p14:cNvContentPartPr/>
                <p14:nvPr/>
              </p14:nvContentPartPr>
              <p14:xfrm>
                <a:off x="11474104" y="2809897"/>
                <a:ext cx="174240" cy="21996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D65C653A-AE7C-4B8A-9609-2074448B9F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56104" y="279225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7A1F8D1A-EC14-4A02-8083-3DBC9F0F9028}"/>
              </a:ext>
            </a:extLst>
          </p:cNvPr>
          <p:cNvGrpSpPr/>
          <p:nvPr/>
        </p:nvGrpSpPr>
        <p:grpSpPr>
          <a:xfrm>
            <a:off x="1413184" y="5042617"/>
            <a:ext cx="225000" cy="200880"/>
            <a:chOff x="1413184" y="5042617"/>
            <a:chExt cx="2250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020212C0-9064-4825-A89F-1997C325A5C7}"/>
                    </a:ext>
                  </a:extLst>
                </p14:cNvPr>
                <p14:cNvContentPartPr/>
                <p14:nvPr/>
              </p14:nvContentPartPr>
              <p14:xfrm>
                <a:off x="1413184" y="5042617"/>
                <a:ext cx="202320" cy="14580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020212C0-9064-4825-A89F-1997C325A5C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04544" y="5033977"/>
                  <a:ext cx="219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43" name="Entrada de lápiz 342">
                  <a:extLst>
                    <a:ext uri="{FF2B5EF4-FFF2-40B4-BE49-F238E27FC236}">
                      <a16:creationId xmlns:a16="http://schemas.microsoft.com/office/drawing/2014/main" id="{E14D71F4-FAB3-4814-B72C-80FA32147501}"/>
                    </a:ext>
                  </a:extLst>
                </p14:cNvPr>
                <p14:cNvContentPartPr/>
                <p14:nvPr/>
              </p14:nvContentPartPr>
              <p14:xfrm>
                <a:off x="1615864" y="5134777"/>
                <a:ext cx="22320" cy="108720"/>
              </p14:xfrm>
            </p:contentPart>
          </mc:Choice>
          <mc:Fallback xmlns="">
            <p:pic>
              <p:nvPicPr>
                <p:cNvPr id="343" name="Entrada de lápiz 342">
                  <a:extLst>
                    <a:ext uri="{FF2B5EF4-FFF2-40B4-BE49-F238E27FC236}">
                      <a16:creationId xmlns:a16="http://schemas.microsoft.com/office/drawing/2014/main" id="{E14D71F4-FAB3-4814-B72C-80FA3214750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07224" y="5126137"/>
                  <a:ext cx="3996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176159ED-58CA-42F7-A579-4856DE8B6613}"/>
              </a:ext>
            </a:extLst>
          </p:cNvPr>
          <p:cNvGrpSpPr/>
          <p:nvPr/>
        </p:nvGrpSpPr>
        <p:grpSpPr>
          <a:xfrm>
            <a:off x="868504" y="4515937"/>
            <a:ext cx="1353960" cy="416880"/>
            <a:chOff x="868504" y="4515937"/>
            <a:chExt cx="135396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97A4AAA8-C63E-4924-8360-B33291BBE6DF}"/>
                    </a:ext>
                  </a:extLst>
                </p14:cNvPr>
                <p14:cNvContentPartPr/>
                <p14:nvPr/>
              </p14:nvContentPartPr>
              <p14:xfrm>
                <a:off x="868504" y="4858657"/>
                <a:ext cx="204480" cy="1260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97A4AAA8-C63E-4924-8360-B33291BBE6D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9504" y="4850017"/>
                  <a:ext cx="222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89C8A33D-EBFB-4E56-B95A-EC7E5E9A8287}"/>
                    </a:ext>
                  </a:extLst>
                </p14:cNvPr>
                <p14:cNvContentPartPr/>
                <p14:nvPr/>
              </p14:nvContentPartPr>
              <p14:xfrm>
                <a:off x="1267744" y="4515937"/>
                <a:ext cx="278280" cy="28188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89C8A33D-EBFB-4E56-B95A-EC7E5E9A82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58744" y="4507297"/>
                  <a:ext cx="295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3D54AC0F-FBEE-48B4-BE88-E257211446B2}"/>
                    </a:ext>
                  </a:extLst>
                </p14:cNvPr>
                <p14:cNvContentPartPr/>
                <p14:nvPr/>
              </p14:nvContentPartPr>
              <p14:xfrm>
                <a:off x="1592104" y="4700617"/>
                <a:ext cx="99720" cy="13104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3D54AC0F-FBEE-48B4-BE88-E257211446B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83464" y="4691617"/>
                  <a:ext cx="117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40" name="Entrada de lápiz 339">
                  <a:extLst>
                    <a:ext uri="{FF2B5EF4-FFF2-40B4-BE49-F238E27FC236}">
                      <a16:creationId xmlns:a16="http://schemas.microsoft.com/office/drawing/2014/main" id="{335EBCF9-56FE-47EF-9E92-9459C83F7B53}"/>
                    </a:ext>
                  </a:extLst>
                </p14:cNvPr>
                <p14:cNvContentPartPr/>
                <p14:nvPr/>
              </p14:nvContentPartPr>
              <p14:xfrm>
                <a:off x="1602184" y="4600897"/>
                <a:ext cx="88200" cy="79200"/>
              </p14:xfrm>
            </p:contentPart>
          </mc:Choice>
          <mc:Fallback xmlns="">
            <p:pic>
              <p:nvPicPr>
                <p:cNvPr id="340" name="Entrada de lápiz 339">
                  <a:extLst>
                    <a:ext uri="{FF2B5EF4-FFF2-40B4-BE49-F238E27FC236}">
                      <a16:creationId xmlns:a16="http://schemas.microsoft.com/office/drawing/2014/main" id="{335EBCF9-56FE-47EF-9E92-9459C83F7B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93544" y="4592257"/>
                  <a:ext cx="10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E24438D6-42CE-42C7-B971-61A9481EDDAF}"/>
                    </a:ext>
                  </a:extLst>
                </p14:cNvPr>
                <p14:cNvContentPartPr/>
                <p14:nvPr/>
              </p14:nvContentPartPr>
              <p14:xfrm>
                <a:off x="1269544" y="4904737"/>
                <a:ext cx="551160" cy="2808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E24438D6-42CE-42C7-B971-61A9481EDDA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60904" y="4896097"/>
                  <a:ext cx="568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D11E88F6-21F2-4A56-95BE-96B3B4951A0D}"/>
                    </a:ext>
                  </a:extLst>
                </p14:cNvPr>
                <p14:cNvContentPartPr/>
                <p14:nvPr/>
              </p14:nvContentPartPr>
              <p14:xfrm>
                <a:off x="2040664" y="4854337"/>
                <a:ext cx="181800" cy="3384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D11E88F6-21F2-4A56-95BE-96B3B4951A0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32024" y="4845697"/>
                  <a:ext cx="1994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9FD17473-6ABA-4292-9E8C-BEC3F1FE45A9}"/>
              </a:ext>
            </a:extLst>
          </p:cNvPr>
          <p:cNvGrpSpPr/>
          <p:nvPr/>
        </p:nvGrpSpPr>
        <p:grpSpPr>
          <a:xfrm>
            <a:off x="2456824" y="4673977"/>
            <a:ext cx="1063080" cy="254160"/>
            <a:chOff x="2456824" y="4673977"/>
            <a:chExt cx="10630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7EB3E8E7-A975-4CC5-BCCE-62F7E1ADD9A5}"/>
                    </a:ext>
                  </a:extLst>
                </p14:cNvPr>
                <p14:cNvContentPartPr/>
                <p14:nvPr/>
              </p14:nvContentPartPr>
              <p14:xfrm>
                <a:off x="2456824" y="4673977"/>
                <a:ext cx="253440" cy="25416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7EB3E8E7-A975-4CC5-BCCE-62F7E1ADD9A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47824" y="4665337"/>
                  <a:ext cx="271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43BA58E4-0D60-4E57-92B8-9810CBA93572}"/>
                    </a:ext>
                  </a:extLst>
                </p14:cNvPr>
                <p14:cNvContentPartPr/>
                <p14:nvPr/>
              </p14:nvContentPartPr>
              <p14:xfrm>
                <a:off x="2878384" y="4692337"/>
                <a:ext cx="213480" cy="19512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43BA58E4-0D60-4E57-92B8-9810CBA9357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869384" y="4683697"/>
                  <a:ext cx="231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8A78F15F-083E-434D-8E4F-AF2A22534555}"/>
                    </a:ext>
                  </a:extLst>
                </p14:cNvPr>
                <p14:cNvContentPartPr/>
                <p14:nvPr/>
              </p14:nvContentPartPr>
              <p14:xfrm>
                <a:off x="3244864" y="4684777"/>
                <a:ext cx="275040" cy="20412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8A78F15F-083E-434D-8E4F-AF2A2253455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235864" y="4675777"/>
                  <a:ext cx="29268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3EF2EA9B-4CBB-460D-8FB7-4AADD2B755CB}"/>
              </a:ext>
            </a:extLst>
          </p:cNvPr>
          <p:cNvGrpSpPr/>
          <p:nvPr/>
        </p:nvGrpSpPr>
        <p:grpSpPr>
          <a:xfrm>
            <a:off x="1186744" y="5858017"/>
            <a:ext cx="496800" cy="254520"/>
            <a:chOff x="1186744" y="5858017"/>
            <a:chExt cx="4968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858FB468-D9D5-4B3E-9940-5C0A2AC0DE86}"/>
                    </a:ext>
                  </a:extLst>
                </p14:cNvPr>
                <p14:cNvContentPartPr/>
                <p14:nvPr/>
              </p14:nvContentPartPr>
              <p14:xfrm>
                <a:off x="1186744" y="5858017"/>
                <a:ext cx="261360" cy="24228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858FB468-D9D5-4B3E-9940-5C0A2AC0DE8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77744" y="5849017"/>
                  <a:ext cx="279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52" name="Entrada de lápiz 351">
                  <a:extLst>
                    <a:ext uri="{FF2B5EF4-FFF2-40B4-BE49-F238E27FC236}">
                      <a16:creationId xmlns:a16="http://schemas.microsoft.com/office/drawing/2014/main" id="{1BE7C0D4-1DA4-4EA4-8CD3-DC8C4589DA4E}"/>
                    </a:ext>
                  </a:extLst>
                </p14:cNvPr>
                <p14:cNvContentPartPr/>
                <p14:nvPr/>
              </p14:nvContentPartPr>
              <p14:xfrm>
                <a:off x="1587064" y="5963137"/>
                <a:ext cx="50040" cy="149400"/>
              </p14:xfrm>
            </p:contentPart>
          </mc:Choice>
          <mc:Fallback xmlns="">
            <p:pic>
              <p:nvPicPr>
                <p:cNvPr id="352" name="Entrada de lápiz 351">
                  <a:extLst>
                    <a:ext uri="{FF2B5EF4-FFF2-40B4-BE49-F238E27FC236}">
                      <a16:creationId xmlns:a16="http://schemas.microsoft.com/office/drawing/2014/main" id="{1BE7C0D4-1DA4-4EA4-8CD3-DC8C4589DA4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78064" y="5954137"/>
                  <a:ext cx="67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53" name="Entrada de lápiz 352">
                  <a:extLst>
                    <a:ext uri="{FF2B5EF4-FFF2-40B4-BE49-F238E27FC236}">
                      <a16:creationId xmlns:a16="http://schemas.microsoft.com/office/drawing/2014/main" id="{5E815FF1-0138-4664-9AA7-781928A90CAF}"/>
                    </a:ext>
                  </a:extLst>
                </p14:cNvPr>
                <p14:cNvContentPartPr/>
                <p14:nvPr/>
              </p14:nvContentPartPr>
              <p14:xfrm>
                <a:off x="1547104" y="5867377"/>
                <a:ext cx="136440" cy="102600"/>
              </p14:xfrm>
            </p:contentPart>
          </mc:Choice>
          <mc:Fallback xmlns="">
            <p:pic>
              <p:nvPicPr>
                <p:cNvPr id="353" name="Entrada de lápiz 352">
                  <a:extLst>
                    <a:ext uri="{FF2B5EF4-FFF2-40B4-BE49-F238E27FC236}">
                      <a16:creationId xmlns:a16="http://schemas.microsoft.com/office/drawing/2014/main" id="{5E815FF1-0138-4664-9AA7-781928A90C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38464" y="5858377"/>
                  <a:ext cx="15408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4" name="Entrada de lápiz 353">
                <a:extLst>
                  <a:ext uri="{FF2B5EF4-FFF2-40B4-BE49-F238E27FC236}">
                    <a16:creationId xmlns:a16="http://schemas.microsoft.com/office/drawing/2014/main" id="{9F7E1676-041C-4123-96D3-D32B45D1D78E}"/>
                  </a:ext>
                </a:extLst>
              </p14:cNvPr>
              <p14:cNvContentPartPr/>
              <p14:nvPr/>
            </p14:nvContentPartPr>
            <p14:xfrm>
              <a:off x="1176664" y="6235657"/>
              <a:ext cx="662760" cy="24480"/>
            </p14:xfrm>
          </p:contentPart>
        </mc:Choice>
        <mc:Fallback xmlns="">
          <p:pic>
            <p:nvPicPr>
              <p:cNvPr id="354" name="Entrada de lápiz 353">
                <a:extLst>
                  <a:ext uri="{FF2B5EF4-FFF2-40B4-BE49-F238E27FC236}">
                    <a16:creationId xmlns:a16="http://schemas.microsoft.com/office/drawing/2014/main" id="{9F7E1676-041C-4123-96D3-D32B45D1D78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68024" y="6226657"/>
                <a:ext cx="68040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4" name="Grupo 363">
            <a:extLst>
              <a:ext uri="{FF2B5EF4-FFF2-40B4-BE49-F238E27FC236}">
                <a16:creationId xmlns:a16="http://schemas.microsoft.com/office/drawing/2014/main" id="{8830EC4B-ACEB-4E5C-9962-78F956951A0A}"/>
              </a:ext>
            </a:extLst>
          </p:cNvPr>
          <p:cNvGrpSpPr/>
          <p:nvPr/>
        </p:nvGrpSpPr>
        <p:grpSpPr>
          <a:xfrm>
            <a:off x="1425424" y="6400177"/>
            <a:ext cx="218880" cy="227160"/>
            <a:chOff x="1425424" y="6400177"/>
            <a:chExt cx="21888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6424CB05-A5AC-4FC7-B5D7-9FB422AA1D0B}"/>
                    </a:ext>
                  </a:extLst>
                </p14:cNvPr>
                <p14:cNvContentPartPr/>
                <p14:nvPr/>
              </p14:nvContentPartPr>
              <p14:xfrm>
                <a:off x="1425424" y="6400177"/>
                <a:ext cx="171360" cy="18360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6424CB05-A5AC-4FC7-B5D7-9FB422AA1D0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16424" y="6391177"/>
                  <a:ext cx="189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56" name="Entrada de lápiz 355">
                  <a:extLst>
                    <a:ext uri="{FF2B5EF4-FFF2-40B4-BE49-F238E27FC236}">
                      <a16:creationId xmlns:a16="http://schemas.microsoft.com/office/drawing/2014/main" id="{84D5434B-AFD7-4D15-BD4E-A42800C799AF}"/>
                    </a:ext>
                  </a:extLst>
                </p14:cNvPr>
                <p14:cNvContentPartPr/>
                <p14:nvPr/>
              </p14:nvContentPartPr>
              <p14:xfrm>
                <a:off x="1612624" y="6536617"/>
                <a:ext cx="31680" cy="90720"/>
              </p14:xfrm>
            </p:contentPart>
          </mc:Choice>
          <mc:Fallback xmlns="">
            <p:pic>
              <p:nvPicPr>
                <p:cNvPr id="356" name="Entrada de lápiz 355">
                  <a:extLst>
                    <a:ext uri="{FF2B5EF4-FFF2-40B4-BE49-F238E27FC236}">
                      <a16:creationId xmlns:a16="http://schemas.microsoft.com/office/drawing/2014/main" id="{84D5434B-AFD7-4D15-BD4E-A42800C799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03984" y="6527977"/>
                  <a:ext cx="493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1CDEA8B7-A82D-4AF8-B19D-CB117DC9AA4E}"/>
              </a:ext>
            </a:extLst>
          </p:cNvPr>
          <p:cNvGrpSpPr/>
          <p:nvPr/>
        </p:nvGrpSpPr>
        <p:grpSpPr>
          <a:xfrm>
            <a:off x="2219584" y="6111817"/>
            <a:ext cx="755640" cy="181440"/>
            <a:chOff x="2219584" y="6111817"/>
            <a:chExt cx="75564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57" name="Entrada de lápiz 356">
                  <a:extLst>
                    <a:ext uri="{FF2B5EF4-FFF2-40B4-BE49-F238E27FC236}">
                      <a16:creationId xmlns:a16="http://schemas.microsoft.com/office/drawing/2014/main" id="{9FFC13A8-2FCA-416F-8DBC-900C9520512E}"/>
                    </a:ext>
                  </a:extLst>
                </p14:cNvPr>
                <p14:cNvContentPartPr/>
                <p14:nvPr/>
              </p14:nvContentPartPr>
              <p14:xfrm>
                <a:off x="2219584" y="6243937"/>
                <a:ext cx="195480" cy="34200"/>
              </p14:xfrm>
            </p:contentPart>
          </mc:Choice>
          <mc:Fallback xmlns="">
            <p:pic>
              <p:nvPicPr>
                <p:cNvPr id="357" name="Entrada de lápiz 356">
                  <a:extLst>
                    <a:ext uri="{FF2B5EF4-FFF2-40B4-BE49-F238E27FC236}">
                      <a16:creationId xmlns:a16="http://schemas.microsoft.com/office/drawing/2014/main" id="{9FFC13A8-2FCA-416F-8DBC-900C952051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10944" y="6234937"/>
                  <a:ext cx="21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14648EFE-C550-4639-AFFA-10A07707972B}"/>
                    </a:ext>
                  </a:extLst>
                </p14:cNvPr>
                <p14:cNvContentPartPr/>
                <p14:nvPr/>
              </p14:nvContentPartPr>
              <p14:xfrm>
                <a:off x="2584264" y="6128017"/>
                <a:ext cx="69480" cy="16524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14648EFE-C550-4639-AFFA-10A0770797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75264" y="6119377"/>
                  <a:ext cx="8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CF8582D6-3B6C-45AC-BA12-2C5C4AE297CB}"/>
                    </a:ext>
                  </a:extLst>
                </p14:cNvPr>
                <p14:cNvContentPartPr/>
                <p14:nvPr/>
              </p14:nvContentPartPr>
              <p14:xfrm>
                <a:off x="2819704" y="6111817"/>
                <a:ext cx="155520" cy="17640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CF8582D6-3B6C-45AC-BA12-2C5C4AE297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10704" y="6103177"/>
                  <a:ext cx="1731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11D91BF2-F8BB-4409-A2DD-23630F93C21C}"/>
              </a:ext>
            </a:extLst>
          </p:cNvPr>
          <p:cNvGrpSpPr/>
          <p:nvPr/>
        </p:nvGrpSpPr>
        <p:grpSpPr>
          <a:xfrm>
            <a:off x="3325864" y="6076537"/>
            <a:ext cx="658080" cy="293400"/>
            <a:chOff x="3325864" y="6076537"/>
            <a:chExt cx="65808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B5FC9CB8-1AE3-4691-8175-E45D03B3D783}"/>
                    </a:ext>
                  </a:extLst>
                </p14:cNvPr>
                <p14:cNvContentPartPr/>
                <p14:nvPr/>
              </p14:nvContentPartPr>
              <p14:xfrm>
                <a:off x="3325864" y="6135577"/>
                <a:ext cx="263520" cy="23436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B5FC9CB8-1AE3-4691-8175-E45D03B3D78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17224" y="6126577"/>
                  <a:ext cx="281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1" name="Entrada de lápiz 360">
                  <a:extLst>
                    <a:ext uri="{FF2B5EF4-FFF2-40B4-BE49-F238E27FC236}">
                      <a16:creationId xmlns:a16="http://schemas.microsoft.com/office/drawing/2014/main" id="{D7F3B8F6-B676-4DE8-B9AB-E97960A8ABC4}"/>
                    </a:ext>
                  </a:extLst>
                </p14:cNvPr>
                <p14:cNvContentPartPr/>
                <p14:nvPr/>
              </p14:nvContentPartPr>
              <p14:xfrm>
                <a:off x="3749224" y="6076537"/>
                <a:ext cx="234720" cy="264600"/>
              </p14:xfrm>
            </p:contentPart>
          </mc:Choice>
          <mc:Fallback xmlns="">
            <p:pic>
              <p:nvPicPr>
                <p:cNvPr id="361" name="Entrada de lápiz 360">
                  <a:extLst>
                    <a:ext uri="{FF2B5EF4-FFF2-40B4-BE49-F238E27FC236}">
                      <a16:creationId xmlns:a16="http://schemas.microsoft.com/office/drawing/2014/main" id="{D7F3B8F6-B676-4DE8-B9AB-E97960A8ABC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40224" y="6067897"/>
                  <a:ext cx="2523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E5F802F9-83E1-42BD-AF1E-BDC83DDEACAE}"/>
              </a:ext>
            </a:extLst>
          </p:cNvPr>
          <p:cNvGrpSpPr/>
          <p:nvPr/>
        </p:nvGrpSpPr>
        <p:grpSpPr>
          <a:xfrm>
            <a:off x="4131544" y="4644097"/>
            <a:ext cx="610560" cy="221400"/>
            <a:chOff x="4131544" y="4644097"/>
            <a:chExt cx="6105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66" name="Entrada de lápiz 365">
                  <a:extLst>
                    <a:ext uri="{FF2B5EF4-FFF2-40B4-BE49-F238E27FC236}">
                      <a16:creationId xmlns:a16="http://schemas.microsoft.com/office/drawing/2014/main" id="{0C94FE30-3F01-43CD-B800-0152065D2719}"/>
                    </a:ext>
                  </a:extLst>
                </p14:cNvPr>
                <p14:cNvContentPartPr/>
                <p14:nvPr/>
              </p14:nvContentPartPr>
              <p14:xfrm>
                <a:off x="4131544" y="4775497"/>
                <a:ext cx="309960" cy="36720"/>
              </p14:xfrm>
            </p:contentPart>
          </mc:Choice>
          <mc:Fallback xmlns="">
            <p:pic>
              <p:nvPicPr>
                <p:cNvPr id="366" name="Entrada de lápiz 365">
                  <a:extLst>
                    <a:ext uri="{FF2B5EF4-FFF2-40B4-BE49-F238E27FC236}">
                      <a16:creationId xmlns:a16="http://schemas.microsoft.com/office/drawing/2014/main" id="{0C94FE30-3F01-43CD-B800-0152065D271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122904" y="4766497"/>
                  <a:ext cx="327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8027B8C3-3AB6-449D-9C61-F8381E7E1717}"/>
                    </a:ext>
                  </a:extLst>
                </p14:cNvPr>
                <p14:cNvContentPartPr/>
                <p14:nvPr/>
              </p14:nvContentPartPr>
              <p14:xfrm>
                <a:off x="4478944" y="4644097"/>
                <a:ext cx="263160" cy="22140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8027B8C3-3AB6-449D-9C61-F8381E7E171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70304" y="4635457"/>
                  <a:ext cx="28080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8D23707E-09DD-47B6-A733-E613BCA3D252}"/>
              </a:ext>
            </a:extLst>
          </p:cNvPr>
          <p:cNvGrpSpPr/>
          <p:nvPr/>
        </p:nvGrpSpPr>
        <p:grpSpPr>
          <a:xfrm>
            <a:off x="5180224" y="4468057"/>
            <a:ext cx="823680" cy="346320"/>
            <a:chOff x="5180224" y="4468057"/>
            <a:chExt cx="8236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15DD8225-6E7B-4D23-B39D-D1E1C0363D7D}"/>
                    </a:ext>
                  </a:extLst>
                </p14:cNvPr>
                <p14:cNvContentPartPr/>
                <p14:nvPr/>
              </p14:nvContentPartPr>
              <p14:xfrm>
                <a:off x="5180224" y="4739857"/>
                <a:ext cx="308880" cy="7452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15DD8225-6E7B-4D23-B39D-D1E1C0363D7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71224" y="4730857"/>
                  <a:ext cx="326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2BC83B58-075F-429D-8F63-B43FF031A8CC}"/>
                    </a:ext>
                  </a:extLst>
                </p14:cNvPr>
                <p14:cNvContentPartPr/>
                <p14:nvPr/>
              </p14:nvContentPartPr>
              <p14:xfrm>
                <a:off x="5594584" y="4468057"/>
                <a:ext cx="269280" cy="24228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2BC83B58-075F-429D-8F63-B43FF031A8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85584" y="4459057"/>
                  <a:ext cx="286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691E697F-503E-4846-96B9-0A451DB4A6B3}"/>
                    </a:ext>
                  </a:extLst>
                </p14:cNvPr>
                <p14:cNvContentPartPr/>
                <p14:nvPr/>
              </p14:nvContentPartPr>
              <p14:xfrm>
                <a:off x="5909584" y="4620337"/>
                <a:ext cx="77400" cy="15480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691E697F-503E-4846-96B9-0A451DB4A6B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00584" y="4611697"/>
                  <a:ext cx="95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72" name="Entrada de lápiz 371">
                  <a:extLst>
                    <a:ext uri="{FF2B5EF4-FFF2-40B4-BE49-F238E27FC236}">
                      <a16:creationId xmlns:a16="http://schemas.microsoft.com/office/drawing/2014/main" id="{B3347755-132C-48C4-BD82-EDD7F8013F99}"/>
                    </a:ext>
                  </a:extLst>
                </p14:cNvPr>
                <p14:cNvContentPartPr/>
                <p14:nvPr/>
              </p14:nvContentPartPr>
              <p14:xfrm>
                <a:off x="5916064" y="4556617"/>
                <a:ext cx="87840" cy="107280"/>
              </p14:xfrm>
            </p:contentPart>
          </mc:Choice>
          <mc:Fallback xmlns="">
            <p:pic>
              <p:nvPicPr>
                <p:cNvPr id="372" name="Entrada de lápiz 371">
                  <a:extLst>
                    <a:ext uri="{FF2B5EF4-FFF2-40B4-BE49-F238E27FC236}">
                      <a16:creationId xmlns:a16="http://schemas.microsoft.com/office/drawing/2014/main" id="{B3347755-132C-48C4-BD82-EDD7F8013F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07424" y="4547617"/>
                  <a:ext cx="1054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73" name="Entrada de lápiz 372">
                <a:extLst>
                  <a:ext uri="{FF2B5EF4-FFF2-40B4-BE49-F238E27FC236}">
                    <a16:creationId xmlns:a16="http://schemas.microsoft.com/office/drawing/2014/main" id="{BB289049-6EC5-486A-8122-ECE7E4481348}"/>
                  </a:ext>
                </a:extLst>
              </p14:cNvPr>
              <p14:cNvContentPartPr/>
              <p14:nvPr/>
            </p14:nvContentPartPr>
            <p14:xfrm>
              <a:off x="6409984" y="4582177"/>
              <a:ext cx="241560" cy="223920"/>
            </p14:xfrm>
          </p:contentPart>
        </mc:Choice>
        <mc:Fallback xmlns="">
          <p:pic>
            <p:nvPicPr>
              <p:cNvPr id="373" name="Entrada de lápiz 372">
                <a:extLst>
                  <a:ext uri="{FF2B5EF4-FFF2-40B4-BE49-F238E27FC236}">
                    <a16:creationId xmlns:a16="http://schemas.microsoft.com/office/drawing/2014/main" id="{BB289049-6EC5-486A-8122-ECE7E4481348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400984" y="4573177"/>
                <a:ext cx="25920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upo 392">
            <a:extLst>
              <a:ext uri="{FF2B5EF4-FFF2-40B4-BE49-F238E27FC236}">
                <a16:creationId xmlns:a16="http://schemas.microsoft.com/office/drawing/2014/main" id="{946FEB6E-4317-4B4E-BF61-AEC75AE22137}"/>
              </a:ext>
            </a:extLst>
          </p:cNvPr>
          <p:cNvGrpSpPr/>
          <p:nvPr/>
        </p:nvGrpSpPr>
        <p:grpSpPr>
          <a:xfrm>
            <a:off x="6964744" y="4516657"/>
            <a:ext cx="675720" cy="215280"/>
            <a:chOff x="6964744" y="4516657"/>
            <a:chExt cx="67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79" name="Entrada de lápiz 378">
                  <a:extLst>
                    <a:ext uri="{FF2B5EF4-FFF2-40B4-BE49-F238E27FC236}">
                      <a16:creationId xmlns:a16="http://schemas.microsoft.com/office/drawing/2014/main" id="{11FC120D-CF14-4121-B4C1-9FDC9152871A}"/>
                    </a:ext>
                  </a:extLst>
                </p14:cNvPr>
                <p14:cNvContentPartPr/>
                <p14:nvPr/>
              </p14:nvContentPartPr>
              <p14:xfrm>
                <a:off x="6964744" y="4516657"/>
                <a:ext cx="290520" cy="205560"/>
              </p14:xfrm>
            </p:contentPart>
          </mc:Choice>
          <mc:Fallback xmlns="">
            <p:pic>
              <p:nvPicPr>
                <p:cNvPr id="379" name="Entrada de lápiz 378">
                  <a:extLst>
                    <a:ext uri="{FF2B5EF4-FFF2-40B4-BE49-F238E27FC236}">
                      <a16:creationId xmlns:a16="http://schemas.microsoft.com/office/drawing/2014/main" id="{11FC120D-CF14-4121-B4C1-9FDC915287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956104" y="4507657"/>
                  <a:ext cx="30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BD114FD7-6826-4A7E-B781-D12478960CE6}"/>
                    </a:ext>
                  </a:extLst>
                </p14:cNvPr>
                <p14:cNvContentPartPr/>
                <p14:nvPr/>
              </p14:nvContentPartPr>
              <p14:xfrm>
                <a:off x="7387384" y="4561297"/>
                <a:ext cx="253080" cy="17064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BD114FD7-6826-4A7E-B781-D12478960C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78384" y="4552297"/>
                  <a:ext cx="2707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upo 391">
            <a:extLst>
              <a:ext uri="{FF2B5EF4-FFF2-40B4-BE49-F238E27FC236}">
                <a16:creationId xmlns:a16="http://schemas.microsoft.com/office/drawing/2014/main" id="{DDB8FE86-B668-46B9-991C-496DE7D846EB}"/>
              </a:ext>
            </a:extLst>
          </p:cNvPr>
          <p:cNvGrpSpPr/>
          <p:nvPr/>
        </p:nvGrpSpPr>
        <p:grpSpPr>
          <a:xfrm>
            <a:off x="8035384" y="4521697"/>
            <a:ext cx="445680" cy="249120"/>
            <a:chOff x="8035384" y="4521697"/>
            <a:chExt cx="445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03B68DBF-C57C-462E-BA7C-3813A16AD731}"/>
                    </a:ext>
                  </a:extLst>
                </p14:cNvPr>
                <p14:cNvContentPartPr/>
                <p14:nvPr/>
              </p14:nvContentPartPr>
              <p14:xfrm>
                <a:off x="8035384" y="4650577"/>
                <a:ext cx="232920" cy="1008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03B68DBF-C57C-462E-BA7C-3813A16AD73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6744" y="4641937"/>
                  <a:ext cx="250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82" name="Entrada de lápiz 381">
                  <a:extLst>
                    <a:ext uri="{FF2B5EF4-FFF2-40B4-BE49-F238E27FC236}">
                      <a16:creationId xmlns:a16="http://schemas.microsoft.com/office/drawing/2014/main" id="{161B28E8-2CDE-43F1-962B-065485591AD4}"/>
                    </a:ext>
                  </a:extLst>
                </p14:cNvPr>
                <p14:cNvContentPartPr/>
                <p14:nvPr/>
              </p14:nvContentPartPr>
              <p14:xfrm>
                <a:off x="8265424" y="4521697"/>
                <a:ext cx="215640" cy="249120"/>
              </p14:xfrm>
            </p:contentPart>
          </mc:Choice>
          <mc:Fallback xmlns="">
            <p:pic>
              <p:nvPicPr>
                <p:cNvPr id="382" name="Entrada de lápiz 381">
                  <a:extLst>
                    <a:ext uri="{FF2B5EF4-FFF2-40B4-BE49-F238E27FC236}">
                      <a16:creationId xmlns:a16="http://schemas.microsoft.com/office/drawing/2014/main" id="{161B28E8-2CDE-43F1-962B-065485591AD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256784" y="4512697"/>
                  <a:ext cx="23328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F175A2F4-D1A5-459D-90C9-FF2080240F6C}"/>
              </a:ext>
            </a:extLst>
          </p:cNvPr>
          <p:cNvGrpSpPr/>
          <p:nvPr/>
        </p:nvGrpSpPr>
        <p:grpSpPr>
          <a:xfrm>
            <a:off x="9155344" y="4509817"/>
            <a:ext cx="2404080" cy="381600"/>
            <a:chOff x="9155344" y="4509817"/>
            <a:chExt cx="24040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83" name="Entrada de lápiz 382">
                  <a:extLst>
                    <a:ext uri="{FF2B5EF4-FFF2-40B4-BE49-F238E27FC236}">
                      <a16:creationId xmlns:a16="http://schemas.microsoft.com/office/drawing/2014/main" id="{A7C6D2B2-3F44-404D-99D4-2166AF85CF03}"/>
                    </a:ext>
                  </a:extLst>
                </p14:cNvPr>
                <p14:cNvContentPartPr/>
                <p14:nvPr/>
              </p14:nvContentPartPr>
              <p14:xfrm>
                <a:off x="9155344" y="4509817"/>
                <a:ext cx="241560" cy="266400"/>
              </p14:xfrm>
            </p:contentPart>
          </mc:Choice>
          <mc:Fallback xmlns="">
            <p:pic>
              <p:nvPicPr>
                <p:cNvPr id="383" name="Entrada de lápiz 382">
                  <a:extLst>
                    <a:ext uri="{FF2B5EF4-FFF2-40B4-BE49-F238E27FC236}">
                      <a16:creationId xmlns:a16="http://schemas.microsoft.com/office/drawing/2014/main" id="{A7C6D2B2-3F44-404D-99D4-2166AF85CF0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46344" y="4500817"/>
                  <a:ext cx="259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84" name="Entrada de lápiz 383">
                  <a:extLst>
                    <a:ext uri="{FF2B5EF4-FFF2-40B4-BE49-F238E27FC236}">
                      <a16:creationId xmlns:a16="http://schemas.microsoft.com/office/drawing/2014/main" id="{5F81F5CE-D00F-4A5B-A109-3161D03C35BE}"/>
                    </a:ext>
                  </a:extLst>
                </p14:cNvPr>
                <p14:cNvContentPartPr/>
                <p14:nvPr/>
              </p14:nvContentPartPr>
              <p14:xfrm>
                <a:off x="9466384" y="4649497"/>
                <a:ext cx="77400" cy="168840"/>
              </p14:xfrm>
            </p:contentPart>
          </mc:Choice>
          <mc:Fallback xmlns="">
            <p:pic>
              <p:nvPicPr>
                <p:cNvPr id="384" name="Entrada de lápiz 383">
                  <a:extLst>
                    <a:ext uri="{FF2B5EF4-FFF2-40B4-BE49-F238E27FC236}">
                      <a16:creationId xmlns:a16="http://schemas.microsoft.com/office/drawing/2014/main" id="{5F81F5CE-D00F-4A5B-A109-3161D03C35B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457384" y="4640497"/>
                  <a:ext cx="95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85" name="Entrada de lápiz 384">
                  <a:extLst>
                    <a:ext uri="{FF2B5EF4-FFF2-40B4-BE49-F238E27FC236}">
                      <a16:creationId xmlns:a16="http://schemas.microsoft.com/office/drawing/2014/main" id="{7E821C27-CC79-462E-BAF6-23AFB9F1C749}"/>
                    </a:ext>
                  </a:extLst>
                </p14:cNvPr>
                <p14:cNvContentPartPr/>
                <p14:nvPr/>
              </p14:nvContentPartPr>
              <p14:xfrm>
                <a:off x="9512104" y="4554457"/>
                <a:ext cx="124920" cy="115200"/>
              </p14:xfrm>
            </p:contentPart>
          </mc:Choice>
          <mc:Fallback xmlns="">
            <p:pic>
              <p:nvPicPr>
                <p:cNvPr id="385" name="Entrada de lápiz 384">
                  <a:extLst>
                    <a:ext uri="{FF2B5EF4-FFF2-40B4-BE49-F238E27FC236}">
                      <a16:creationId xmlns:a16="http://schemas.microsoft.com/office/drawing/2014/main" id="{7E821C27-CC79-462E-BAF6-23AFB9F1C74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03104" y="4545457"/>
                  <a:ext cx="142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86" name="Entrada de lápiz 385">
                  <a:extLst>
                    <a:ext uri="{FF2B5EF4-FFF2-40B4-BE49-F238E27FC236}">
                      <a16:creationId xmlns:a16="http://schemas.microsoft.com/office/drawing/2014/main" id="{C72C336B-A255-4BF6-B2A9-DE3FD077C935}"/>
                    </a:ext>
                  </a:extLst>
                </p14:cNvPr>
                <p14:cNvContentPartPr/>
                <p14:nvPr/>
              </p14:nvContentPartPr>
              <p14:xfrm>
                <a:off x="9845824" y="4575697"/>
                <a:ext cx="369720" cy="315720"/>
              </p14:xfrm>
            </p:contentPart>
          </mc:Choice>
          <mc:Fallback xmlns="">
            <p:pic>
              <p:nvPicPr>
                <p:cNvPr id="386" name="Entrada de lápiz 385">
                  <a:extLst>
                    <a:ext uri="{FF2B5EF4-FFF2-40B4-BE49-F238E27FC236}">
                      <a16:creationId xmlns:a16="http://schemas.microsoft.com/office/drawing/2014/main" id="{C72C336B-A255-4BF6-B2A9-DE3FD077C93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37184" y="4567057"/>
                  <a:ext cx="3873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87" name="Entrada de lápiz 386">
                  <a:extLst>
                    <a:ext uri="{FF2B5EF4-FFF2-40B4-BE49-F238E27FC236}">
                      <a16:creationId xmlns:a16="http://schemas.microsoft.com/office/drawing/2014/main" id="{DB3B756B-77F9-410D-BCDC-75F03BC336C9}"/>
                    </a:ext>
                  </a:extLst>
                </p14:cNvPr>
                <p14:cNvContentPartPr/>
                <p14:nvPr/>
              </p14:nvContentPartPr>
              <p14:xfrm>
                <a:off x="10445944" y="4737697"/>
                <a:ext cx="180720" cy="17280"/>
              </p14:xfrm>
            </p:contentPart>
          </mc:Choice>
          <mc:Fallback xmlns="">
            <p:pic>
              <p:nvPicPr>
                <p:cNvPr id="387" name="Entrada de lápiz 386">
                  <a:extLst>
                    <a:ext uri="{FF2B5EF4-FFF2-40B4-BE49-F238E27FC236}">
                      <a16:creationId xmlns:a16="http://schemas.microsoft.com/office/drawing/2014/main" id="{DB3B756B-77F9-410D-BCDC-75F03BC336C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36944" y="4729057"/>
                  <a:ext cx="198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88" name="Entrada de lápiz 387">
                  <a:extLst>
                    <a:ext uri="{FF2B5EF4-FFF2-40B4-BE49-F238E27FC236}">
                      <a16:creationId xmlns:a16="http://schemas.microsoft.com/office/drawing/2014/main" id="{4CB13CF1-B55F-4473-9392-38F116DA0C57}"/>
                    </a:ext>
                  </a:extLst>
                </p14:cNvPr>
                <p14:cNvContentPartPr/>
                <p14:nvPr/>
              </p14:nvContentPartPr>
              <p14:xfrm>
                <a:off x="10725664" y="4520977"/>
                <a:ext cx="253800" cy="248040"/>
              </p14:xfrm>
            </p:contentPart>
          </mc:Choice>
          <mc:Fallback xmlns="">
            <p:pic>
              <p:nvPicPr>
                <p:cNvPr id="388" name="Entrada de lápiz 387">
                  <a:extLst>
                    <a:ext uri="{FF2B5EF4-FFF2-40B4-BE49-F238E27FC236}">
                      <a16:creationId xmlns:a16="http://schemas.microsoft.com/office/drawing/2014/main" id="{4CB13CF1-B55F-4473-9392-38F116DA0C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16664" y="4512337"/>
                  <a:ext cx="271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89" name="Entrada de lápiz 388">
                  <a:extLst>
                    <a:ext uri="{FF2B5EF4-FFF2-40B4-BE49-F238E27FC236}">
                      <a16:creationId xmlns:a16="http://schemas.microsoft.com/office/drawing/2014/main" id="{65C26F7A-94BC-4F46-A77E-2F4810F78BCD}"/>
                    </a:ext>
                  </a:extLst>
                </p14:cNvPr>
                <p14:cNvContentPartPr/>
                <p14:nvPr/>
              </p14:nvContentPartPr>
              <p14:xfrm>
                <a:off x="11025184" y="4545817"/>
                <a:ext cx="226800" cy="228960"/>
              </p14:xfrm>
            </p:contentPart>
          </mc:Choice>
          <mc:Fallback xmlns="">
            <p:pic>
              <p:nvPicPr>
                <p:cNvPr id="389" name="Entrada de lápiz 388">
                  <a:extLst>
                    <a:ext uri="{FF2B5EF4-FFF2-40B4-BE49-F238E27FC236}">
                      <a16:creationId xmlns:a16="http://schemas.microsoft.com/office/drawing/2014/main" id="{65C26F7A-94BC-4F46-A77E-2F4810F78BC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16184" y="4537177"/>
                  <a:ext cx="244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0" name="Entrada de lápiz 389">
                  <a:extLst>
                    <a:ext uri="{FF2B5EF4-FFF2-40B4-BE49-F238E27FC236}">
                      <a16:creationId xmlns:a16="http://schemas.microsoft.com/office/drawing/2014/main" id="{FC26E541-CD99-4D45-83AF-D9B0776A8F8E}"/>
                    </a:ext>
                  </a:extLst>
                </p14:cNvPr>
                <p14:cNvContentPartPr/>
                <p14:nvPr/>
              </p14:nvContentPartPr>
              <p14:xfrm>
                <a:off x="11295184" y="4550857"/>
                <a:ext cx="264240" cy="236160"/>
              </p14:xfrm>
            </p:contentPart>
          </mc:Choice>
          <mc:Fallback xmlns="">
            <p:pic>
              <p:nvPicPr>
                <p:cNvPr id="390" name="Entrada de lápiz 389">
                  <a:extLst>
                    <a:ext uri="{FF2B5EF4-FFF2-40B4-BE49-F238E27FC236}">
                      <a16:creationId xmlns:a16="http://schemas.microsoft.com/office/drawing/2014/main" id="{FC26E541-CD99-4D45-83AF-D9B0776A8F8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286544" y="4542217"/>
                  <a:ext cx="2818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upo 400">
            <a:extLst>
              <a:ext uri="{FF2B5EF4-FFF2-40B4-BE49-F238E27FC236}">
                <a16:creationId xmlns:a16="http://schemas.microsoft.com/office/drawing/2014/main" id="{D69EF2B4-1DB2-48CA-9565-8B24946E204B}"/>
              </a:ext>
            </a:extLst>
          </p:cNvPr>
          <p:cNvGrpSpPr/>
          <p:nvPr/>
        </p:nvGrpSpPr>
        <p:grpSpPr>
          <a:xfrm>
            <a:off x="4366984" y="6078337"/>
            <a:ext cx="529560" cy="218520"/>
            <a:chOff x="4366984" y="6078337"/>
            <a:chExt cx="52956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94" name="Entrada de lápiz 393">
                  <a:extLst>
                    <a:ext uri="{FF2B5EF4-FFF2-40B4-BE49-F238E27FC236}">
                      <a16:creationId xmlns:a16="http://schemas.microsoft.com/office/drawing/2014/main" id="{36266343-BB72-40F4-B707-ED48B62BD78E}"/>
                    </a:ext>
                  </a:extLst>
                </p14:cNvPr>
                <p14:cNvContentPartPr/>
                <p14:nvPr/>
              </p14:nvContentPartPr>
              <p14:xfrm>
                <a:off x="4366984" y="6198217"/>
                <a:ext cx="341640" cy="17640"/>
              </p14:xfrm>
            </p:contentPart>
          </mc:Choice>
          <mc:Fallback xmlns="">
            <p:pic>
              <p:nvPicPr>
                <p:cNvPr id="394" name="Entrada de lápiz 393">
                  <a:extLst>
                    <a:ext uri="{FF2B5EF4-FFF2-40B4-BE49-F238E27FC236}">
                      <a16:creationId xmlns:a16="http://schemas.microsoft.com/office/drawing/2014/main" id="{36266343-BB72-40F4-B707-ED48B62BD78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58344" y="6189217"/>
                  <a:ext cx="359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5" name="Entrada de lápiz 394">
                  <a:extLst>
                    <a:ext uri="{FF2B5EF4-FFF2-40B4-BE49-F238E27FC236}">
                      <a16:creationId xmlns:a16="http://schemas.microsoft.com/office/drawing/2014/main" id="{6C65B77F-0600-446C-9D6F-864773E143D6}"/>
                    </a:ext>
                  </a:extLst>
                </p14:cNvPr>
                <p14:cNvContentPartPr/>
                <p14:nvPr/>
              </p14:nvContentPartPr>
              <p14:xfrm>
                <a:off x="4713304" y="6078337"/>
                <a:ext cx="183240" cy="218520"/>
              </p14:xfrm>
            </p:contentPart>
          </mc:Choice>
          <mc:Fallback xmlns="">
            <p:pic>
              <p:nvPicPr>
                <p:cNvPr id="395" name="Entrada de lápiz 394">
                  <a:extLst>
                    <a:ext uri="{FF2B5EF4-FFF2-40B4-BE49-F238E27FC236}">
                      <a16:creationId xmlns:a16="http://schemas.microsoft.com/office/drawing/2014/main" id="{6C65B77F-0600-446C-9D6F-864773E143D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704664" y="6069337"/>
                  <a:ext cx="2008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C55503CF-FF31-434A-A775-E873FC2BAE9E}"/>
              </a:ext>
            </a:extLst>
          </p:cNvPr>
          <p:cNvGrpSpPr/>
          <p:nvPr/>
        </p:nvGrpSpPr>
        <p:grpSpPr>
          <a:xfrm>
            <a:off x="5426464" y="5902657"/>
            <a:ext cx="389160" cy="279360"/>
            <a:chOff x="5426464" y="5902657"/>
            <a:chExt cx="3891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CAEAC47F-E610-49C9-8341-D0C1D667EF60}"/>
                    </a:ext>
                  </a:extLst>
                </p14:cNvPr>
                <p14:cNvContentPartPr/>
                <p14:nvPr/>
              </p14:nvContentPartPr>
              <p14:xfrm>
                <a:off x="5426464" y="5902657"/>
                <a:ext cx="227880" cy="24156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CAEAC47F-E610-49C9-8341-D0C1D667EF6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17824" y="5893657"/>
                  <a:ext cx="245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7" name="Entrada de lápiz 396">
                  <a:extLst>
                    <a:ext uri="{FF2B5EF4-FFF2-40B4-BE49-F238E27FC236}">
                      <a16:creationId xmlns:a16="http://schemas.microsoft.com/office/drawing/2014/main" id="{BD8D2E76-5DFC-4A0B-BFD3-2BB2811E6E25}"/>
                    </a:ext>
                  </a:extLst>
                </p14:cNvPr>
                <p14:cNvContentPartPr/>
                <p14:nvPr/>
              </p14:nvContentPartPr>
              <p14:xfrm>
                <a:off x="5702224" y="6020017"/>
                <a:ext cx="80280" cy="162000"/>
              </p14:xfrm>
            </p:contentPart>
          </mc:Choice>
          <mc:Fallback xmlns="">
            <p:pic>
              <p:nvPicPr>
                <p:cNvPr id="397" name="Entrada de lápiz 396">
                  <a:extLst>
                    <a:ext uri="{FF2B5EF4-FFF2-40B4-BE49-F238E27FC236}">
                      <a16:creationId xmlns:a16="http://schemas.microsoft.com/office/drawing/2014/main" id="{BD8D2E76-5DFC-4A0B-BFD3-2BB2811E6E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93584" y="6011017"/>
                  <a:ext cx="97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8" name="Entrada de lápiz 397">
                  <a:extLst>
                    <a:ext uri="{FF2B5EF4-FFF2-40B4-BE49-F238E27FC236}">
                      <a16:creationId xmlns:a16="http://schemas.microsoft.com/office/drawing/2014/main" id="{92BBBF41-92C7-4EF7-B8C6-39A3094C69AD}"/>
                    </a:ext>
                  </a:extLst>
                </p14:cNvPr>
                <p14:cNvContentPartPr/>
                <p14:nvPr/>
              </p14:nvContentPartPr>
              <p14:xfrm>
                <a:off x="5765224" y="5934337"/>
                <a:ext cx="50400" cy="117000"/>
              </p14:xfrm>
            </p:contentPart>
          </mc:Choice>
          <mc:Fallback xmlns="">
            <p:pic>
              <p:nvPicPr>
                <p:cNvPr id="398" name="Entrada de lápiz 397">
                  <a:extLst>
                    <a:ext uri="{FF2B5EF4-FFF2-40B4-BE49-F238E27FC236}">
                      <a16:creationId xmlns:a16="http://schemas.microsoft.com/office/drawing/2014/main" id="{92BBBF41-92C7-4EF7-B8C6-39A3094C69A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56224" y="5925337"/>
                  <a:ext cx="6804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99" name="Entrada de lápiz 398">
                <a:extLst>
                  <a:ext uri="{FF2B5EF4-FFF2-40B4-BE49-F238E27FC236}">
                    <a16:creationId xmlns:a16="http://schemas.microsoft.com/office/drawing/2014/main" id="{4EDF0C74-B91F-47E5-A614-CDC4BCA35FDB}"/>
                  </a:ext>
                </a:extLst>
              </p14:cNvPr>
              <p14:cNvContentPartPr/>
              <p14:nvPr/>
            </p14:nvContentPartPr>
            <p14:xfrm>
              <a:off x="6072304" y="5931817"/>
              <a:ext cx="218880" cy="230400"/>
            </p14:xfrm>
          </p:contentPart>
        </mc:Choice>
        <mc:Fallback xmlns="">
          <p:pic>
            <p:nvPicPr>
              <p:cNvPr id="399" name="Entrada de lápiz 398">
                <a:extLst>
                  <a:ext uri="{FF2B5EF4-FFF2-40B4-BE49-F238E27FC236}">
                    <a16:creationId xmlns:a16="http://schemas.microsoft.com/office/drawing/2014/main" id="{4EDF0C74-B91F-47E5-A614-CDC4BCA35FD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063304" y="5922817"/>
                <a:ext cx="23652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upo 404">
            <a:extLst>
              <a:ext uri="{FF2B5EF4-FFF2-40B4-BE49-F238E27FC236}">
                <a16:creationId xmlns:a16="http://schemas.microsoft.com/office/drawing/2014/main" id="{5DA30E79-1E06-475A-8AA1-60FCF9DAB119}"/>
              </a:ext>
            </a:extLst>
          </p:cNvPr>
          <p:cNvGrpSpPr/>
          <p:nvPr/>
        </p:nvGrpSpPr>
        <p:grpSpPr>
          <a:xfrm>
            <a:off x="6570544" y="5858737"/>
            <a:ext cx="991080" cy="304560"/>
            <a:chOff x="6570544" y="5858737"/>
            <a:chExt cx="9910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CFB8D42E-E4E5-40CB-915A-083A27291985}"/>
                    </a:ext>
                  </a:extLst>
                </p14:cNvPr>
                <p14:cNvContentPartPr/>
                <p14:nvPr/>
              </p14:nvContentPartPr>
              <p14:xfrm>
                <a:off x="6570544" y="5858737"/>
                <a:ext cx="243000" cy="28080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CFB8D42E-E4E5-40CB-915A-083A2729198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561904" y="5849737"/>
                  <a:ext cx="260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03" name="Entrada de lápiz 402">
                  <a:extLst>
                    <a:ext uri="{FF2B5EF4-FFF2-40B4-BE49-F238E27FC236}">
                      <a16:creationId xmlns:a16="http://schemas.microsoft.com/office/drawing/2014/main" id="{3CF4FB22-AEA6-45E1-B08B-C6C4A385E584}"/>
                    </a:ext>
                  </a:extLst>
                </p14:cNvPr>
                <p14:cNvContentPartPr/>
                <p14:nvPr/>
              </p14:nvContentPartPr>
              <p14:xfrm>
                <a:off x="7003624" y="5964577"/>
                <a:ext cx="181800" cy="167400"/>
              </p14:xfrm>
            </p:contentPart>
          </mc:Choice>
          <mc:Fallback xmlns="">
            <p:pic>
              <p:nvPicPr>
                <p:cNvPr id="403" name="Entrada de lápiz 402">
                  <a:extLst>
                    <a:ext uri="{FF2B5EF4-FFF2-40B4-BE49-F238E27FC236}">
                      <a16:creationId xmlns:a16="http://schemas.microsoft.com/office/drawing/2014/main" id="{3CF4FB22-AEA6-45E1-B08B-C6C4A385E58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994984" y="5955937"/>
                  <a:ext cx="199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04" name="Entrada de lápiz 403">
                  <a:extLst>
                    <a:ext uri="{FF2B5EF4-FFF2-40B4-BE49-F238E27FC236}">
                      <a16:creationId xmlns:a16="http://schemas.microsoft.com/office/drawing/2014/main" id="{A5F6CEAE-3D18-4C61-9C9E-948AE983C8F5}"/>
                    </a:ext>
                  </a:extLst>
                </p14:cNvPr>
                <p14:cNvContentPartPr/>
                <p14:nvPr/>
              </p14:nvContentPartPr>
              <p14:xfrm>
                <a:off x="7316104" y="5963857"/>
                <a:ext cx="245520" cy="199440"/>
              </p14:xfrm>
            </p:contentPart>
          </mc:Choice>
          <mc:Fallback xmlns="">
            <p:pic>
              <p:nvPicPr>
                <p:cNvPr id="404" name="Entrada de lápiz 403">
                  <a:extLst>
                    <a:ext uri="{FF2B5EF4-FFF2-40B4-BE49-F238E27FC236}">
                      <a16:creationId xmlns:a16="http://schemas.microsoft.com/office/drawing/2014/main" id="{A5F6CEAE-3D18-4C61-9C9E-948AE983C8F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307104" y="5954857"/>
                  <a:ext cx="26316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06" name="Entrada de lápiz 405">
                <a:extLst>
                  <a:ext uri="{FF2B5EF4-FFF2-40B4-BE49-F238E27FC236}">
                    <a16:creationId xmlns:a16="http://schemas.microsoft.com/office/drawing/2014/main" id="{A431FF3A-90EA-4770-8B88-EA88238AC4FD}"/>
                  </a:ext>
                </a:extLst>
              </p14:cNvPr>
              <p14:cNvContentPartPr/>
              <p14:nvPr/>
            </p14:nvContentPartPr>
            <p14:xfrm>
              <a:off x="9221584" y="5057737"/>
              <a:ext cx="2447280" cy="50400"/>
            </p14:xfrm>
          </p:contentPart>
        </mc:Choice>
        <mc:Fallback xmlns="">
          <p:pic>
            <p:nvPicPr>
              <p:cNvPr id="406" name="Entrada de lápiz 405">
                <a:extLst>
                  <a:ext uri="{FF2B5EF4-FFF2-40B4-BE49-F238E27FC236}">
                    <a16:creationId xmlns:a16="http://schemas.microsoft.com/office/drawing/2014/main" id="{A431FF3A-90EA-4770-8B88-EA88238AC4F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203584" y="5039737"/>
                <a:ext cx="2482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07" name="Entrada de lápiz 406">
                <a:extLst>
                  <a:ext uri="{FF2B5EF4-FFF2-40B4-BE49-F238E27FC236}">
                    <a16:creationId xmlns:a16="http://schemas.microsoft.com/office/drawing/2014/main" id="{20473FF6-7BFC-4D51-8EC8-84653BA65C00}"/>
                  </a:ext>
                </a:extLst>
              </p14:cNvPr>
              <p14:cNvContentPartPr/>
              <p14:nvPr/>
            </p14:nvContentPartPr>
            <p14:xfrm>
              <a:off x="5288224" y="6363817"/>
              <a:ext cx="2367360" cy="34560"/>
            </p14:xfrm>
          </p:contentPart>
        </mc:Choice>
        <mc:Fallback xmlns="">
          <p:pic>
            <p:nvPicPr>
              <p:cNvPr id="407" name="Entrada de lápiz 406">
                <a:extLst>
                  <a:ext uri="{FF2B5EF4-FFF2-40B4-BE49-F238E27FC236}">
                    <a16:creationId xmlns:a16="http://schemas.microsoft.com/office/drawing/2014/main" id="{20473FF6-7BFC-4D51-8EC8-84653BA65C0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270584" y="6345817"/>
                <a:ext cx="24030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Grupo 423">
            <a:extLst>
              <a:ext uri="{FF2B5EF4-FFF2-40B4-BE49-F238E27FC236}">
                <a16:creationId xmlns:a16="http://schemas.microsoft.com/office/drawing/2014/main" id="{9A50F44E-73AA-4850-9A39-8D80FEA370D4}"/>
              </a:ext>
            </a:extLst>
          </p:cNvPr>
          <p:cNvGrpSpPr/>
          <p:nvPr/>
        </p:nvGrpSpPr>
        <p:grpSpPr>
          <a:xfrm>
            <a:off x="2689384" y="1876417"/>
            <a:ext cx="515520" cy="215280"/>
            <a:chOff x="2689384" y="1876417"/>
            <a:chExt cx="5155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21" name="Entrada de lápiz 420">
                  <a:extLst>
                    <a:ext uri="{FF2B5EF4-FFF2-40B4-BE49-F238E27FC236}">
                      <a16:creationId xmlns:a16="http://schemas.microsoft.com/office/drawing/2014/main" id="{3D3E1B4B-521A-4CFF-8D51-28EE01B042FD}"/>
                    </a:ext>
                  </a:extLst>
                </p14:cNvPr>
                <p14:cNvContentPartPr/>
                <p14:nvPr/>
              </p14:nvContentPartPr>
              <p14:xfrm>
                <a:off x="2769664" y="1897297"/>
                <a:ext cx="31680" cy="105840"/>
              </p14:xfrm>
            </p:contentPart>
          </mc:Choice>
          <mc:Fallback xmlns="">
            <p:pic>
              <p:nvPicPr>
                <p:cNvPr id="421" name="Entrada de lápiz 420">
                  <a:extLst>
                    <a:ext uri="{FF2B5EF4-FFF2-40B4-BE49-F238E27FC236}">
                      <a16:creationId xmlns:a16="http://schemas.microsoft.com/office/drawing/2014/main" id="{3D3E1B4B-521A-4CFF-8D51-28EE01B042F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761024" y="1888657"/>
                  <a:ext cx="49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22" name="Entrada de lápiz 421">
                  <a:extLst>
                    <a:ext uri="{FF2B5EF4-FFF2-40B4-BE49-F238E27FC236}">
                      <a16:creationId xmlns:a16="http://schemas.microsoft.com/office/drawing/2014/main" id="{9A4A45F2-B35A-4CE0-9137-6A54EF56EA42}"/>
                    </a:ext>
                  </a:extLst>
                </p14:cNvPr>
                <p14:cNvContentPartPr/>
                <p14:nvPr/>
              </p14:nvContentPartPr>
              <p14:xfrm>
                <a:off x="2689384" y="1876417"/>
                <a:ext cx="277560" cy="209880"/>
              </p14:xfrm>
            </p:contentPart>
          </mc:Choice>
          <mc:Fallback xmlns="">
            <p:pic>
              <p:nvPicPr>
                <p:cNvPr id="422" name="Entrada de lápiz 421">
                  <a:extLst>
                    <a:ext uri="{FF2B5EF4-FFF2-40B4-BE49-F238E27FC236}">
                      <a16:creationId xmlns:a16="http://schemas.microsoft.com/office/drawing/2014/main" id="{9A4A45F2-B35A-4CE0-9137-6A54EF56EA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680384" y="1867417"/>
                  <a:ext cx="295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23" name="Entrada de lápiz 422">
                  <a:extLst>
                    <a:ext uri="{FF2B5EF4-FFF2-40B4-BE49-F238E27FC236}">
                      <a16:creationId xmlns:a16="http://schemas.microsoft.com/office/drawing/2014/main" id="{27255462-5619-40F8-82FB-BCA158AF5DF1}"/>
                    </a:ext>
                  </a:extLst>
                </p14:cNvPr>
                <p14:cNvContentPartPr/>
                <p14:nvPr/>
              </p14:nvContentPartPr>
              <p14:xfrm>
                <a:off x="3047584" y="1955257"/>
                <a:ext cx="157320" cy="136440"/>
              </p14:xfrm>
            </p:contentPart>
          </mc:Choice>
          <mc:Fallback xmlns="">
            <p:pic>
              <p:nvPicPr>
                <p:cNvPr id="423" name="Entrada de lápiz 422">
                  <a:extLst>
                    <a:ext uri="{FF2B5EF4-FFF2-40B4-BE49-F238E27FC236}">
                      <a16:creationId xmlns:a16="http://schemas.microsoft.com/office/drawing/2014/main" id="{27255462-5619-40F8-82FB-BCA158AF5DF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38584" y="1946617"/>
                  <a:ext cx="17496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A30A58F0-7C2E-4538-9D23-E3830B253280}"/>
                  </a:ext>
                </a:extLst>
              </p14:cNvPr>
              <p14:cNvContentPartPr/>
              <p14:nvPr/>
            </p14:nvContentPartPr>
            <p14:xfrm>
              <a:off x="2375104" y="2935177"/>
              <a:ext cx="310680" cy="45756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A30A58F0-7C2E-4538-9D23-E3830B25328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366104" y="2926537"/>
                <a:ext cx="328320" cy="47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Grupo 429">
            <a:extLst>
              <a:ext uri="{FF2B5EF4-FFF2-40B4-BE49-F238E27FC236}">
                <a16:creationId xmlns:a16="http://schemas.microsoft.com/office/drawing/2014/main" id="{114BCEDD-81A2-4512-B8F7-F98A97C9F4F3}"/>
              </a:ext>
            </a:extLst>
          </p:cNvPr>
          <p:cNvGrpSpPr/>
          <p:nvPr/>
        </p:nvGrpSpPr>
        <p:grpSpPr>
          <a:xfrm>
            <a:off x="2894224" y="3273217"/>
            <a:ext cx="671760" cy="218160"/>
            <a:chOff x="2894224" y="3273217"/>
            <a:chExt cx="67176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7" name="Entrada de lápiz 426">
                  <a:extLst>
                    <a:ext uri="{FF2B5EF4-FFF2-40B4-BE49-F238E27FC236}">
                      <a16:creationId xmlns:a16="http://schemas.microsoft.com/office/drawing/2014/main" id="{80C5EF21-15A6-4D0D-A094-0AC44583ABAD}"/>
                    </a:ext>
                  </a:extLst>
                </p14:cNvPr>
                <p14:cNvContentPartPr/>
                <p14:nvPr/>
              </p14:nvContentPartPr>
              <p14:xfrm>
                <a:off x="2961904" y="3327937"/>
                <a:ext cx="32400" cy="104760"/>
              </p14:xfrm>
            </p:contentPart>
          </mc:Choice>
          <mc:Fallback xmlns="">
            <p:pic>
              <p:nvPicPr>
                <p:cNvPr id="427" name="Entrada de lápiz 426">
                  <a:extLst>
                    <a:ext uri="{FF2B5EF4-FFF2-40B4-BE49-F238E27FC236}">
                      <a16:creationId xmlns:a16="http://schemas.microsoft.com/office/drawing/2014/main" id="{80C5EF21-15A6-4D0D-A094-0AC44583AB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52904" y="3319297"/>
                  <a:ext cx="50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28" name="Entrada de lápiz 427">
                  <a:extLst>
                    <a:ext uri="{FF2B5EF4-FFF2-40B4-BE49-F238E27FC236}">
                      <a16:creationId xmlns:a16="http://schemas.microsoft.com/office/drawing/2014/main" id="{3F2882E0-FEE1-42B1-931D-388F8E2B82AB}"/>
                    </a:ext>
                  </a:extLst>
                </p14:cNvPr>
                <p14:cNvContentPartPr/>
                <p14:nvPr/>
              </p14:nvContentPartPr>
              <p14:xfrm>
                <a:off x="2894224" y="3273217"/>
                <a:ext cx="280080" cy="171720"/>
              </p14:xfrm>
            </p:contentPart>
          </mc:Choice>
          <mc:Fallback xmlns="">
            <p:pic>
              <p:nvPicPr>
                <p:cNvPr id="428" name="Entrada de lápiz 427">
                  <a:extLst>
                    <a:ext uri="{FF2B5EF4-FFF2-40B4-BE49-F238E27FC236}">
                      <a16:creationId xmlns:a16="http://schemas.microsoft.com/office/drawing/2014/main" id="{3F2882E0-FEE1-42B1-931D-388F8E2B82A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885224" y="3264577"/>
                  <a:ext cx="29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29" name="Entrada de lápiz 428">
                  <a:extLst>
                    <a:ext uri="{FF2B5EF4-FFF2-40B4-BE49-F238E27FC236}">
                      <a16:creationId xmlns:a16="http://schemas.microsoft.com/office/drawing/2014/main" id="{9135FAB5-FC19-450B-96BE-BF9D36529BCE}"/>
                    </a:ext>
                  </a:extLst>
                </p14:cNvPr>
                <p14:cNvContentPartPr/>
                <p14:nvPr/>
              </p14:nvContentPartPr>
              <p14:xfrm>
                <a:off x="3295624" y="3347017"/>
                <a:ext cx="270360" cy="144360"/>
              </p14:xfrm>
            </p:contentPart>
          </mc:Choice>
          <mc:Fallback xmlns="">
            <p:pic>
              <p:nvPicPr>
                <p:cNvPr id="429" name="Entrada de lápiz 428">
                  <a:extLst>
                    <a:ext uri="{FF2B5EF4-FFF2-40B4-BE49-F238E27FC236}">
                      <a16:creationId xmlns:a16="http://schemas.microsoft.com/office/drawing/2014/main" id="{9135FAB5-FC19-450B-96BE-BF9D36529BC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6984" y="3338017"/>
                  <a:ext cx="288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604D5899-6C90-4BF5-9830-1CDD4C14A490}"/>
              </a:ext>
            </a:extLst>
          </p:cNvPr>
          <p:cNvGrpSpPr/>
          <p:nvPr/>
        </p:nvGrpSpPr>
        <p:grpSpPr>
          <a:xfrm>
            <a:off x="6414304" y="1741417"/>
            <a:ext cx="477360" cy="209520"/>
            <a:chOff x="6414304" y="1741417"/>
            <a:chExt cx="4773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1" name="Entrada de lápiz 430">
                  <a:extLst>
                    <a:ext uri="{FF2B5EF4-FFF2-40B4-BE49-F238E27FC236}">
                      <a16:creationId xmlns:a16="http://schemas.microsoft.com/office/drawing/2014/main" id="{A9E112B5-31CB-411F-94E6-71A6EC9778F6}"/>
                    </a:ext>
                  </a:extLst>
                </p14:cNvPr>
                <p14:cNvContentPartPr/>
                <p14:nvPr/>
              </p14:nvContentPartPr>
              <p14:xfrm>
                <a:off x="6562624" y="1776697"/>
                <a:ext cx="18000" cy="136440"/>
              </p14:xfrm>
            </p:contentPart>
          </mc:Choice>
          <mc:Fallback xmlns="">
            <p:pic>
              <p:nvPicPr>
                <p:cNvPr id="431" name="Entrada de lápiz 430">
                  <a:extLst>
                    <a:ext uri="{FF2B5EF4-FFF2-40B4-BE49-F238E27FC236}">
                      <a16:creationId xmlns:a16="http://schemas.microsoft.com/office/drawing/2014/main" id="{A9E112B5-31CB-411F-94E6-71A6EC9778F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553984" y="1767697"/>
                  <a:ext cx="35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2" name="Entrada de lápiz 431">
                  <a:extLst>
                    <a:ext uri="{FF2B5EF4-FFF2-40B4-BE49-F238E27FC236}">
                      <a16:creationId xmlns:a16="http://schemas.microsoft.com/office/drawing/2014/main" id="{82276273-488C-4098-AACF-E83A8549B209}"/>
                    </a:ext>
                  </a:extLst>
                </p14:cNvPr>
                <p14:cNvContentPartPr/>
                <p14:nvPr/>
              </p14:nvContentPartPr>
              <p14:xfrm>
                <a:off x="6414304" y="1741417"/>
                <a:ext cx="304920" cy="209520"/>
              </p14:xfrm>
            </p:contentPart>
          </mc:Choice>
          <mc:Fallback xmlns="">
            <p:pic>
              <p:nvPicPr>
                <p:cNvPr id="432" name="Entrada de lápiz 431">
                  <a:extLst>
                    <a:ext uri="{FF2B5EF4-FFF2-40B4-BE49-F238E27FC236}">
                      <a16:creationId xmlns:a16="http://schemas.microsoft.com/office/drawing/2014/main" id="{82276273-488C-4098-AACF-E83A8549B20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05664" y="1732777"/>
                  <a:ext cx="322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4" name="Entrada de lápiz 433">
                  <a:extLst>
                    <a:ext uri="{FF2B5EF4-FFF2-40B4-BE49-F238E27FC236}">
                      <a16:creationId xmlns:a16="http://schemas.microsoft.com/office/drawing/2014/main" id="{61FB5032-91EF-4A9F-B109-6F459EA5F9ED}"/>
                    </a:ext>
                  </a:extLst>
                </p14:cNvPr>
                <p14:cNvContentPartPr/>
                <p14:nvPr/>
              </p14:nvContentPartPr>
              <p14:xfrm>
                <a:off x="6771064" y="1769497"/>
                <a:ext cx="120600" cy="158760"/>
              </p14:xfrm>
            </p:contentPart>
          </mc:Choice>
          <mc:Fallback xmlns="">
            <p:pic>
              <p:nvPicPr>
                <p:cNvPr id="434" name="Entrada de lápiz 433">
                  <a:extLst>
                    <a:ext uri="{FF2B5EF4-FFF2-40B4-BE49-F238E27FC236}">
                      <a16:creationId xmlns:a16="http://schemas.microsoft.com/office/drawing/2014/main" id="{61FB5032-91EF-4A9F-B109-6F459EA5F9E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62424" y="1760497"/>
                  <a:ext cx="1382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4001E36C-5726-4012-9517-56FC386406F0}"/>
              </a:ext>
            </a:extLst>
          </p:cNvPr>
          <p:cNvGrpSpPr/>
          <p:nvPr/>
        </p:nvGrpSpPr>
        <p:grpSpPr>
          <a:xfrm>
            <a:off x="6593944" y="3298057"/>
            <a:ext cx="598320" cy="192960"/>
            <a:chOff x="6593944" y="3298057"/>
            <a:chExt cx="5983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35" name="Entrada de lápiz 434">
                  <a:extLst>
                    <a:ext uri="{FF2B5EF4-FFF2-40B4-BE49-F238E27FC236}">
                      <a16:creationId xmlns:a16="http://schemas.microsoft.com/office/drawing/2014/main" id="{B873D1AC-D424-49BC-9938-A6B6E6DB6DA1}"/>
                    </a:ext>
                  </a:extLst>
                </p14:cNvPr>
                <p14:cNvContentPartPr/>
                <p14:nvPr/>
              </p14:nvContentPartPr>
              <p14:xfrm>
                <a:off x="6646504" y="3388057"/>
                <a:ext cx="29160" cy="91080"/>
              </p14:xfrm>
            </p:contentPart>
          </mc:Choice>
          <mc:Fallback xmlns="">
            <p:pic>
              <p:nvPicPr>
                <p:cNvPr id="435" name="Entrada de lápiz 434">
                  <a:extLst>
                    <a:ext uri="{FF2B5EF4-FFF2-40B4-BE49-F238E27FC236}">
                      <a16:creationId xmlns:a16="http://schemas.microsoft.com/office/drawing/2014/main" id="{B873D1AC-D424-49BC-9938-A6B6E6DB6DA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637504" y="3379057"/>
                  <a:ext cx="46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36" name="Entrada de lápiz 435">
                  <a:extLst>
                    <a:ext uri="{FF2B5EF4-FFF2-40B4-BE49-F238E27FC236}">
                      <a16:creationId xmlns:a16="http://schemas.microsoft.com/office/drawing/2014/main" id="{93443F42-B1F3-41C5-8E0D-276EF05EB25C}"/>
                    </a:ext>
                  </a:extLst>
                </p14:cNvPr>
                <p14:cNvContentPartPr/>
                <p14:nvPr/>
              </p14:nvContentPartPr>
              <p14:xfrm>
                <a:off x="6593944" y="3306697"/>
                <a:ext cx="288720" cy="184320"/>
              </p14:xfrm>
            </p:contentPart>
          </mc:Choice>
          <mc:Fallback xmlns="">
            <p:pic>
              <p:nvPicPr>
                <p:cNvPr id="436" name="Entrada de lápiz 435">
                  <a:extLst>
                    <a:ext uri="{FF2B5EF4-FFF2-40B4-BE49-F238E27FC236}">
                      <a16:creationId xmlns:a16="http://schemas.microsoft.com/office/drawing/2014/main" id="{93443F42-B1F3-41C5-8E0D-276EF05EB25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84944" y="3297697"/>
                  <a:ext cx="306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37" name="Entrada de lápiz 436">
                  <a:extLst>
                    <a:ext uri="{FF2B5EF4-FFF2-40B4-BE49-F238E27FC236}">
                      <a16:creationId xmlns:a16="http://schemas.microsoft.com/office/drawing/2014/main" id="{2EC4A0E6-7B54-4AA2-954C-8DEC74633560}"/>
                    </a:ext>
                  </a:extLst>
                </p14:cNvPr>
                <p14:cNvContentPartPr/>
                <p14:nvPr/>
              </p14:nvContentPartPr>
              <p14:xfrm>
                <a:off x="6919744" y="3298057"/>
                <a:ext cx="272520" cy="170280"/>
              </p14:xfrm>
            </p:contentPart>
          </mc:Choice>
          <mc:Fallback xmlns="">
            <p:pic>
              <p:nvPicPr>
                <p:cNvPr id="437" name="Entrada de lápiz 436">
                  <a:extLst>
                    <a:ext uri="{FF2B5EF4-FFF2-40B4-BE49-F238E27FC236}">
                      <a16:creationId xmlns:a16="http://schemas.microsoft.com/office/drawing/2014/main" id="{2EC4A0E6-7B54-4AA2-954C-8DEC7463356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11104" y="3289057"/>
                  <a:ext cx="290160" cy="18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7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4FFAE45A-5916-410F-B046-DF1A26FD2FD4}"/>
              </a:ext>
            </a:extLst>
          </p:cNvPr>
          <p:cNvGrpSpPr/>
          <p:nvPr/>
        </p:nvGrpSpPr>
        <p:grpSpPr>
          <a:xfrm>
            <a:off x="435294" y="232945"/>
            <a:ext cx="471600" cy="423720"/>
            <a:chOff x="435294" y="232945"/>
            <a:chExt cx="4716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14:cNvPr>
                <p14:cNvContentPartPr/>
                <p14:nvPr/>
              </p14:nvContentPartPr>
              <p14:xfrm>
                <a:off x="443214" y="266065"/>
                <a:ext cx="36720" cy="325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574" y="257065"/>
                  <a:ext cx="54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14:cNvPr>
                <p14:cNvContentPartPr/>
                <p14:nvPr/>
              </p14:nvContentPartPr>
              <p14:xfrm>
                <a:off x="435294" y="232945"/>
                <a:ext cx="471600" cy="423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654" y="224305"/>
                  <a:ext cx="489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221977D-12C6-4D3B-989B-A690F85EA268}"/>
              </a:ext>
            </a:extLst>
          </p:cNvPr>
          <p:cNvGrpSpPr/>
          <p:nvPr/>
        </p:nvGrpSpPr>
        <p:grpSpPr>
          <a:xfrm>
            <a:off x="1440054" y="321505"/>
            <a:ext cx="468360" cy="201960"/>
            <a:chOff x="1440054" y="321505"/>
            <a:chExt cx="4683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14:cNvPr>
                <p14:cNvContentPartPr/>
                <p14:nvPr/>
              </p14:nvContentPartPr>
              <p14:xfrm>
                <a:off x="1579374" y="354625"/>
                <a:ext cx="34920" cy="143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0734" y="345985"/>
                  <a:ext cx="5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14:cNvPr>
                <p14:cNvContentPartPr/>
                <p14:nvPr/>
              </p14:nvContentPartPr>
              <p14:xfrm>
                <a:off x="1440054" y="321505"/>
                <a:ext cx="347760" cy="1972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1414" y="312865"/>
                  <a:ext cx="365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14:cNvPr>
                <p14:cNvContentPartPr/>
                <p14:nvPr/>
              </p14:nvContentPartPr>
              <p14:xfrm>
                <a:off x="1866294" y="350305"/>
                <a:ext cx="42120" cy="173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7654" y="341665"/>
                  <a:ext cx="597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0D799AE-661C-4D57-B78E-687A2F2649DF}"/>
              </a:ext>
            </a:extLst>
          </p:cNvPr>
          <p:cNvGrpSpPr/>
          <p:nvPr/>
        </p:nvGrpSpPr>
        <p:grpSpPr>
          <a:xfrm>
            <a:off x="2353014" y="341665"/>
            <a:ext cx="906120" cy="288000"/>
            <a:chOff x="2353014" y="341665"/>
            <a:chExt cx="9061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14:cNvPr>
                <p14:cNvContentPartPr/>
                <p14:nvPr/>
              </p14:nvContentPartPr>
              <p14:xfrm>
                <a:off x="2353014" y="378385"/>
                <a:ext cx="201960" cy="157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4374" y="369745"/>
                  <a:ext cx="21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0755295-99A2-4DFE-A3BF-31CDDCB8FF2F}"/>
                    </a:ext>
                  </a:extLst>
                </p14:cNvPr>
                <p14:cNvContentPartPr/>
                <p14:nvPr/>
              </p14:nvContentPartPr>
              <p14:xfrm>
                <a:off x="2612214" y="349225"/>
                <a:ext cx="71640" cy="1764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0755295-99A2-4DFE-A3BF-31CDDCB8FF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3214" y="340225"/>
                  <a:ext cx="8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7562CD0-C64D-4F45-95AD-7610AA7E8CAC}"/>
                    </a:ext>
                  </a:extLst>
                </p14:cNvPr>
                <p14:cNvContentPartPr/>
                <p14:nvPr/>
              </p14:nvContentPartPr>
              <p14:xfrm>
                <a:off x="2508894" y="341665"/>
                <a:ext cx="267120" cy="70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7562CD0-C64D-4F45-95AD-7610AA7E8C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99894" y="333025"/>
                  <a:ext cx="284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DF1EE1B-F973-4974-92C0-078159636FF2}"/>
                    </a:ext>
                  </a:extLst>
                </p14:cNvPr>
                <p14:cNvContentPartPr/>
                <p14:nvPr/>
              </p14:nvContentPartPr>
              <p14:xfrm>
                <a:off x="2556054" y="467305"/>
                <a:ext cx="262800" cy="28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DF1EE1B-F973-4974-92C0-078159636F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7414" y="458665"/>
                  <a:ext cx="280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F2EBF4A-0409-4D4D-8B8B-C30BE612625F}"/>
                    </a:ext>
                  </a:extLst>
                </p14:cNvPr>
                <p14:cNvContentPartPr/>
                <p14:nvPr/>
              </p14:nvContentPartPr>
              <p14:xfrm>
                <a:off x="2898774" y="376225"/>
                <a:ext cx="37080" cy="158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F2EBF4A-0409-4D4D-8B8B-C30BE61262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0134" y="367225"/>
                  <a:ext cx="54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31F3F48-2DDA-4AF7-A340-D1366EC9C9A8}"/>
                    </a:ext>
                  </a:extLst>
                </p14:cNvPr>
                <p14:cNvContentPartPr/>
                <p14:nvPr/>
              </p14:nvContentPartPr>
              <p14:xfrm>
                <a:off x="2761254" y="351385"/>
                <a:ext cx="294120" cy="1483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31F3F48-2DDA-4AF7-A340-D1366EC9C9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2254" y="342385"/>
                  <a:ext cx="311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14:cNvPr>
                <p14:cNvContentPartPr/>
                <p14:nvPr/>
              </p14:nvContentPartPr>
              <p14:xfrm>
                <a:off x="3168774" y="508705"/>
                <a:ext cx="90360" cy="120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134" y="499705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25126AE-E890-446E-A48B-D9E58D4721BF}"/>
              </a:ext>
            </a:extLst>
          </p:cNvPr>
          <p:cNvGrpSpPr/>
          <p:nvPr/>
        </p:nvGrpSpPr>
        <p:grpSpPr>
          <a:xfrm>
            <a:off x="3608334" y="341665"/>
            <a:ext cx="608760" cy="205920"/>
            <a:chOff x="3608334" y="341665"/>
            <a:chExt cx="608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14:cNvPr>
                <p14:cNvContentPartPr/>
                <p14:nvPr/>
              </p14:nvContentPartPr>
              <p14:xfrm>
                <a:off x="3745494" y="388105"/>
                <a:ext cx="43920" cy="108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6494" y="379465"/>
                  <a:ext cx="6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14:cNvPr>
                <p14:cNvContentPartPr/>
                <p14:nvPr/>
              </p14:nvContentPartPr>
              <p14:xfrm>
                <a:off x="3608334" y="341665"/>
                <a:ext cx="386280" cy="205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9334" y="333025"/>
                  <a:ext cx="40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14:cNvPr>
                <p14:cNvContentPartPr/>
                <p14:nvPr/>
              </p14:nvContentPartPr>
              <p14:xfrm>
                <a:off x="3956454" y="348865"/>
                <a:ext cx="260640" cy="171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47814" y="339865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4AA00E7E-A33C-4F51-B7AD-8A6C189F6494}"/>
                  </a:ext>
                </a:extLst>
              </p14:cNvPr>
              <p14:cNvContentPartPr/>
              <p14:nvPr/>
            </p14:nvContentPartPr>
            <p14:xfrm>
              <a:off x="4646934" y="345985"/>
              <a:ext cx="214920" cy="1753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4AA00E7E-A33C-4F51-B7AD-8A6C189F64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37934" y="337345"/>
                <a:ext cx="232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23AD37E6-CEBD-4C4B-B6D8-7810D06E8653}"/>
                  </a:ext>
                </a:extLst>
              </p14:cNvPr>
              <p14:cNvContentPartPr/>
              <p14:nvPr/>
            </p14:nvContentPartPr>
            <p14:xfrm>
              <a:off x="3452094" y="5113105"/>
              <a:ext cx="25920" cy="648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23AD37E6-CEBD-4C4B-B6D8-7810D06E86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3454" y="5104105"/>
                <a:ext cx="43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9DD434F0-0233-4998-988D-3BD635A2FA6A}"/>
                  </a:ext>
                </a:extLst>
              </p14:cNvPr>
              <p14:cNvContentPartPr/>
              <p14:nvPr/>
            </p14:nvContentPartPr>
            <p14:xfrm>
              <a:off x="603054" y="345985"/>
              <a:ext cx="232560" cy="20196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9DD434F0-0233-4998-988D-3BD635A2FA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414" y="337345"/>
                <a:ext cx="250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40BB7509-EE16-403B-9C2F-9884DF128850}"/>
                  </a:ext>
                </a:extLst>
              </p14:cNvPr>
              <p14:cNvContentPartPr/>
              <p14:nvPr/>
            </p14:nvContentPartPr>
            <p14:xfrm>
              <a:off x="4939614" y="269305"/>
              <a:ext cx="316440" cy="20700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40BB7509-EE16-403B-9C2F-9884DF1288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0974" y="260305"/>
                <a:ext cx="334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4405E84-741B-4A5E-945C-D9D57E110F60}"/>
                  </a:ext>
                </a:extLst>
              </p14:cNvPr>
              <p14:cNvContentPartPr/>
              <p14:nvPr/>
            </p14:nvContentPartPr>
            <p14:xfrm>
              <a:off x="3606174" y="4323625"/>
              <a:ext cx="14040" cy="54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4405E84-741B-4A5E-945C-D9D57E110F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7534" y="4314625"/>
                <a:ext cx="316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o 92">
            <a:extLst>
              <a:ext uri="{FF2B5EF4-FFF2-40B4-BE49-F238E27FC236}">
                <a16:creationId xmlns:a16="http://schemas.microsoft.com/office/drawing/2014/main" id="{74F4C08E-98E4-456A-9841-5476E978CF67}"/>
              </a:ext>
            </a:extLst>
          </p:cNvPr>
          <p:cNvGrpSpPr/>
          <p:nvPr/>
        </p:nvGrpSpPr>
        <p:grpSpPr>
          <a:xfrm>
            <a:off x="640134" y="1159945"/>
            <a:ext cx="5960880" cy="4051080"/>
            <a:chOff x="640134" y="1159945"/>
            <a:chExt cx="5960880" cy="40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212F61A-AE85-4847-AC67-411BDE418EE1}"/>
                    </a:ext>
                  </a:extLst>
                </p14:cNvPr>
                <p14:cNvContentPartPr/>
                <p14:nvPr/>
              </p14:nvContentPartPr>
              <p14:xfrm>
                <a:off x="982854" y="1188745"/>
                <a:ext cx="219960" cy="1533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212F61A-AE85-4847-AC67-411BDE418E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214" y="1180105"/>
                  <a:ext cx="237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D273DD97-18B0-403D-ABE9-27092AE142F8}"/>
                    </a:ext>
                  </a:extLst>
                </p14:cNvPr>
                <p14:cNvContentPartPr/>
                <p14:nvPr/>
              </p14:nvContentPartPr>
              <p14:xfrm>
                <a:off x="1153134" y="1159945"/>
                <a:ext cx="1744560" cy="1641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D273DD97-18B0-403D-ABE9-27092AE142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4494" y="1150945"/>
                  <a:ext cx="176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2501A90D-550F-475C-9DF9-671D729D55EF}"/>
                    </a:ext>
                  </a:extLst>
                </p14:cNvPr>
                <p14:cNvContentPartPr/>
                <p14:nvPr/>
              </p14:nvContentPartPr>
              <p14:xfrm>
                <a:off x="640134" y="1685185"/>
                <a:ext cx="198720" cy="1951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2501A90D-550F-475C-9DF9-671D729D55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494" y="1676545"/>
                  <a:ext cx="21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CF2F211E-13A9-434E-9F82-3F5D075896A1}"/>
                    </a:ext>
                  </a:extLst>
                </p14:cNvPr>
                <p14:cNvContentPartPr/>
                <p14:nvPr/>
              </p14:nvContentPartPr>
              <p14:xfrm>
                <a:off x="919494" y="1822345"/>
                <a:ext cx="57600" cy="10296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CF2F211E-13A9-434E-9F82-3F5D075896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494" y="1813705"/>
                  <a:ext cx="75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7D28DB4A-2257-4613-8453-D72A4C33ABB7}"/>
                    </a:ext>
                  </a:extLst>
                </p14:cNvPr>
                <p14:cNvContentPartPr/>
                <p14:nvPr/>
              </p14:nvContentPartPr>
              <p14:xfrm>
                <a:off x="925254" y="1753225"/>
                <a:ext cx="68760" cy="680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7D28DB4A-2257-4613-8453-D72A4C33AB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6614" y="174458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90949C1F-52F8-4D4D-9536-42F717B2FB1A}"/>
                    </a:ext>
                  </a:extLst>
                </p14:cNvPr>
                <p14:cNvContentPartPr/>
                <p14:nvPr/>
              </p14:nvContentPartPr>
              <p14:xfrm>
                <a:off x="3148254" y="1266145"/>
                <a:ext cx="168120" cy="7826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90949C1F-52F8-4D4D-9536-42F717B2FB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9254" y="1257505"/>
                  <a:ext cx="185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0ECDD324-FB15-4497-8F1D-897A388CF10D}"/>
                    </a:ext>
                  </a:extLst>
                </p14:cNvPr>
                <p14:cNvContentPartPr/>
                <p14:nvPr/>
              </p14:nvContentPartPr>
              <p14:xfrm>
                <a:off x="3165174" y="2659705"/>
                <a:ext cx="183600" cy="1141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0ECDD324-FB15-4497-8F1D-897A388CF1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6174" y="2651065"/>
                  <a:ext cx="201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5D053D2-EDF8-4E31-BD67-2B520DD6006A}"/>
                    </a:ext>
                  </a:extLst>
                </p14:cNvPr>
                <p14:cNvContentPartPr/>
                <p14:nvPr/>
              </p14:nvContentPartPr>
              <p14:xfrm>
                <a:off x="3242214" y="2712265"/>
                <a:ext cx="26640" cy="47052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5D053D2-EDF8-4E31-BD67-2B520DD600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3574" y="2703625"/>
                  <a:ext cx="44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62ADA745-28C5-4EE6-9F4B-0782D41C257B}"/>
                    </a:ext>
                  </a:extLst>
                </p14:cNvPr>
                <p14:cNvContentPartPr/>
                <p14:nvPr/>
              </p14:nvContentPartPr>
              <p14:xfrm>
                <a:off x="2875374" y="3205465"/>
                <a:ext cx="699120" cy="5194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62ADA745-28C5-4EE6-9F4B-0782D41C25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66734" y="3196465"/>
                  <a:ext cx="7167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5AC0CE5-14C0-45C6-84FE-5E4E5A5015A1}"/>
                    </a:ext>
                  </a:extLst>
                </p14:cNvPr>
                <p14:cNvContentPartPr/>
                <p14:nvPr/>
              </p14:nvContentPartPr>
              <p14:xfrm>
                <a:off x="2701494" y="3570145"/>
                <a:ext cx="28800" cy="173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5AC0CE5-14C0-45C6-84FE-5E4E5A5015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92494" y="3561505"/>
                  <a:ext cx="46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B93B39F2-D761-4591-9600-6E91AEC2F553}"/>
                    </a:ext>
                  </a:extLst>
                </p14:cNvPr>
                <p14:cNvContentPartPr/>
                <p14:nvPr/>
              </p14:nvContentPartPr>
              <p14:xfrm>
                <a:off x="2601054" y="3691105"/>
                <a:ext cx="130320" cy="1620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B93B39F2-D761-4591-9600-6E91AEC2F5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2414" y="3682105"/>
                  <a:ext cx="147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204F2222-6F20-4B40-98BB-19600A157C36}"/>
                    </a:ext>
                  </a:extLst>
                </p14:cNvPr>
                <p14:cNvContentPartPr/>
                <p14:nvPr/>
              </p14:nvContentPartPr>
              <p14:xfrm>
                <a:off x="3074094" y="5017345"/>
                <a:ext cx="549000" cy="154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204F2222-6F20-4B40-98BB-19600A157C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65094" y="5008705"/>
                  <a:ext cx="566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B288DE30-5037-4054-A1DB-C3422A9B0985}"/>
                    </a:ext>
                  </a:extLst>
                </p14:cNvPr>
                <p14:cNvContentPartPr/>
                <p14:nvPr/>
              </p14:nvContentPartPr>
              <p14:xfrm>
                <a:off x="2998134" y="5058385"/>
                <a:ext cx="266400" cy="1526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B288DE30-5037-4054-A1DB-C3422A9B09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9494" y="5049385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C4B4A7F-EA13-4A74-BAC4-49EA785430DD}"/>
                    </a:ext>
                  </a:extLst>
                </p14:cNvPr>
                <p14:cNvContentPartPr/>
                <p14:nvPr/>
              </p14:nvContentPartPr>
              <p14:xfrm>
                <a:off x="3150414" y="5052985"/>
                <a:ext cx="269280" cy="1551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C4B4A7F-EA13-4A74-BAC4-49EA785430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1774" y="5043985"/>
                  <a:ext cx="286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6082E33F-46AC-4300-8839-4984F7158680}"/>
                    </a:ext>
                  </a:extLst>
                </p14:cNvPr>
                <p14:cNvContentPartPr/>
                <p14:nvPr/>
              </p14:nvContentPartPr>
              <p14:xfrm>
                <a:off x="3307374" y="5078545"/>
                <a:ext cx="170640" cy="1116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6082E33F-46AC-4300-8839-4984F71586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8734" y="5069545"/>
                  <a:ext cx="18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2A08E9F-1FFD-4425-AF9D-C1A0E45499E5}"/>
                    </a:ext>
                  </a:extLst>
                </p14:cNvPr>
                <p14:cNvContentPartPr/>
                <p14:nvPr/>
              </p14:nvContentPartPr>
              <p14:xfrm>
                <a:off x="5297094" y="1348225"/>
                <a:ext cx="127080" cy="561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2A08E9F-1FFD-4425-AF9D-C1A0E45499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88454" y="1339585"/>
                  <a:ext cx="144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968792BA-8AD6-4816-8DB0-C0C88B7B3841}"/>
                    </a:ext>
                  </a:extLst>
                </p14:cNvPr>
                <p14:cNvContentPartPr/>
                <p14:nvPr/>
              </p14:nvContentPartPr>
              <p14:xfrm>
                <a:off x="5269014" y="2685625"/>
                <a:ext cx="151560" cy="921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968792BA-8AD6-4816-8DB0-C0C88B7B38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60374" y="2676985"/>
                  <a:ext cx="16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92F0303-1F05-4EF8-81AD-7D52E1361CA4}"/>
                    </a:ext>
                  </a:extLst>
                </p14:cNvPr>
                <p14:cNvContentPartPr/>
                <p14:nvPr/>
              </p14:nvContentPartPr>
              <p14:xfrm>
                <a:off x="5315094" y="2775265"/>
                <a:ext cx="73080" cy="5821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92F0303-1F05-4EF8-81AD-7D52E1361CA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6094" y="2766625"/>
                  <a:ext cx="907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61632E65-6A7E-4B5A-95AB-5DB22D4196F8}"/>
                    </a:ext>
                  </a:extLst>
                </p14:cNvPr>
                <p14:cNvContentPartPr/>
                <p14:nvPr/>
              </p14:nvContentPartPr>
              <p14:xfrm>
                <a:off x="5084334" y="3391585"/>
                <a:ext cx="582120" cy="4226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61632E65-6A7E-4B5A-95AB-5DB22D4196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75694" y="3382585"/>
                  <a:ext cx="59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D70D2F1F-3E4A-4AFF-BDAC-D0B2EC1BF348}"/>
                    </a:ext>
                  </a:extLst>
                </p14:cNvPr>
                <p14:cNvContentPartPr/>
                <p14:nvPr/>
              </p14:nvContentPartPr>
              <p14:xfrm>
                <a:off x="4933494" y="3021145"/>
                <a:ext cx="27360" cy="1958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D70D2F1F-3E4A-4AFF-BDAC-D0B2EC1BF3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24494" y="3012145"/>
                  <a:ext cx="4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0692C6C-8360-461D-B6E0-ECB4289C2117}"/>
                    </a:ext>
                  </a:extLst>
                </p14:cNvPr>
                <p14:cNvContentPartPr/>
                <p14:nvPr/>
              </p14:nvContentPartPr>
              <p14:xfrm>
                <a:off x="4843854" y="3147145"/>
                <a:ext cx="247320" cy="133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0692C6C-8360-461D-B6E0-ECB4289C21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35214" y="3138505"/>
                  <a:ext cx="264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D6DCA524-7970-48B3-BC0E-3150684785C3}"/>
                    </a:ext>
                  </a:extLst>
                </p14:cNvPr>
                <p14:cNvContentPartPr/>
                <p14:nvPr/>
              </p14:nvContentPartPr>
              <p14:xfrm>
                <a:off x="5056974" y="4959025"/>
                <a:ext cx="643320" cy="504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D6DCA524-7970-48B3-BC0E-3150684785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7974" y="4950025"/>
                  <a:ext cx="660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1F4428B6-0FE1-45C6-983F-2AFE8C715F33}"/>
                    </a:ext>
                  </a:extLst>
                </p14:cNvPr>
                <p14:cNvContentPartPr/>
                <p14:nvPr/>
              </p14:nvContentPartPr>
              <p14:xfrm>
                <a:off x="5008374" y="5022025"/>
                <a:ext cx="322560" cy="1882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1F4428B6-0FE1-45C6-983F-2AFE8C715F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99374" y="5013025"/>
                  <a:ext cx="340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99CD600A-A2F3-4AAA-A78C-BFAF3EB17E65}"/>
                    </a:ext>
                  </a:extLst>
                </p14:cNvPr>
                <p14:cNvContentPartPr/>
                <p14:nvPr/>
              </p14:nvContentPartPr>
              <p14:xfrm>
                <a:off x="5214294" y="5014465"/>
                <a:ext cx="252000" cy="1724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99CD600A-A2F3-4AAA-A78C-BFAF3EB17E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05654" y="5005825"/>
                  <a:ext cx="26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1D18B064-DAC2-42FD-B3F6-5E470A2576AB}"/>
                    </a:ext>
                  </a:extLst>
                </p14:cNvPr>
                <p14:cNvContentPartPr/>
                <p14:nvPr/>
              </p14:nvContentPartPr>
              <p14:xfrm>
                <a:off x="5327694" y="5046505"/>
                <a:ext cx="208800" cy="1623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1D18B064-DAC2-42FD-B3F6-5E470A2576A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18694" y="5037505"/>
                  <a:ext cx="226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49FF5FAA-569F-4F55-9E54-698637F56313}"/>
                    </a:ext>
                  </a:extLst>
                </p14:cNvPr>
                <p14:cNvContentPartPr/>
                <p14:nvPr/>
              </p14:nvContentPartPr>
              <p14:xfrm>
                <a:off x="3449934" y="2149945"/>
                <a:ext cx="264960" cy="56160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49FF5FAA-569F-4F55-9E54-698637F5631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41294" y="2140945"/>
                  <a:ext cx="2826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B8A926C6-BBB8-4269-9B8B-AD877B68CCA9}"/>
                    </a:ext>
                  </a:extLst>
                </p14:cNvPr>
                <p14:cNvContentPartPr/>
                <p14:nvPr/>
              </p14:nvContentPartPr>
              <p14:xfrm>
                <a:off x="3456054" y="2088385"/>
                <a:ext cx="166320" cy="10728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B8A926C6-BBB8-4269-9B8B-AD877B68CC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47414" y="2079385"/>
                  <a:ext cx="183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98CF96F2-03F5-4BED-8E89-3293575E5BC7}"/>
                    </a:ext>
                  </a:extLst>
                </p14:cNvPr>
                <p14:cNvContentPartPr/>
                <p14:nvPr/>
              </p14:nvContentPartPr>
              <p14:xfrm>
                <a:off x="3763854" y="2079745"/>
                <a:ext cx="140400" cy="19080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98CF96F2-03F5-4BED-8E89-3293575E5B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54854" y="2070745"/>
                  <a:ext cx="158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568E9E0F-E6F6-477F-8535-5A8313EC42F4}"/>
                    </a:ext>
                  </a:extLst>
                </p14:cNvPr>
                <p14:cNvContentPartPr/>
                <p14:nvPr/>
              </p14:nvContentPartPr>
              <p14:xfrm>
                <a:off x="3972654" y="2156065"/>
                <a:ext cx="25920" cy="1605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568E9E0F-E6F6-477F-8535-5A8313EC42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63654" y="2147065"/>
                  <a:ext cx="4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0263A24F-1981-4741-BD27-E8CE5787A212}"/>
                    </a:ext>
                  </a:extLst>
                </p14:cNvPr>
                <p14:cNvContentPartPr/>
                <p14:nvPr/>
              </p14:nvContentPartPr>
              <p14:xfrm>
                <a:off x="3943134" y="2208985"/>
                <a:ext cx="185760" cy="1382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0263A24F-1981-4741-BD27-E8CE5787A2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34494" y="2200345"/>
                  <a:ext cx="203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1EDD0B5B-D5F0-4816-820D-9BF70FD95DD7}"/>
                    </a:ext>
                  </a:extLst>
                </p14:cNvPr>
                <p14:cNvContentPartPr/>
                <p14:nvPr/>
              </p14:nvContentPartPr>
              <p14:xfrm>
                <a:off x="4165254" y="2289985"/>
                <a:ext cx="26280" cy="1051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1EDD0B5B-D5F0-4816-820D-9BF70FD95DD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56614" y="2281345"/>
                  <a:ext cx="4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89F92156-BF0F-47AD-8C97-5F96869AFCDB}"/>
                    </a:ext>
                  </a:extLst>
                </p14:cNvPr>
                <p14:cNvContentPartPr/>
                <p14:nvPr/>
              </p14:nvContentPartPr>
              <p14:xfrm>
                <a:off x="6206814" y="2406265"/>
                <a:ext cx="21240" cy="1501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89F92156-BF0F-47AD-8C97-5F96869AFC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98174" y="2397265"/>
                  <a:ext cx="38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5F4859E5-1743-459B-A8FB-A56E5318FEA4}"/>
                    </a:ext>
                  </a:extLst>
                </p14:cNvPr>
                <p14:cNvContentPartPr/>
                <p14:nvPr/>
              </p14:nvContentPartPr>
              <p14:xfrm>
                <a:off x="6151374" y="2430745"/>
                <a:ext cx="231480" cy="1573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5F4859E5-1743-459B-A8FB-A56E5318FEA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42734" y="2422105"/>
                  <a:ext cx="24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7EB7988C-70D2-43CD-BB22-EB2AA29ADCED}"/>
                    </a:ext>
                  </a:extLst>
                </p14:cNvPr>
                <p14:cNvContentPartPr/>
                <p14:nvPr/>
              </p14:nvContentPartPr>
              <p14:xfrm>
                <a:off x="6434694" y="2543065"/>
                <a:ext cx="166320" cy="1389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7EB7988C-70D2-43CD-BB22-EB2AA29ADC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26054" y="2534065"/>
                  <a:ext cx="183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A240B9F-8790-4426-8FBD-54BF7A1B4531}"/>
              </a:ext>
            </a:extLst>
          </p:cNvPr>
          <p:cNvGrpSpPr/>
          <p:nvPr/>
        </p:nvGrpSpPr>
        <p:grpSpPr>
          <a:xfrm>
            <a:off x="1817334" y="3364585"/>
            <a:ext cx="546480" cy="260280"/>
            <a:chOff x="1817334" y="3364585"/>
            <a:chExt cx="5464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2B78376E-DFA4-41CA-8F36-4B861E66DDAB}"/>
                    </a:ext>
                  </a:extLst>
                </p14:cNvPr>
                <p14:cNvContentPartPr/>
                <p14:nvPr/>
              </p14:nvContentPartPr>
              <p14:xfrm>
                <a:off x="1817334" y="3364585"/>
                <a:ext cx="204840" cy="26028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2B78376E-DFA4-41CA-8F36-4B861E66DD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08694" y="3355945"/>
                  <a:ext cx="222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543E4CCD-CDF2-4F5C-AB65-CF44F8C6CA29}"/>
                    </a:ext>
                  </a:extLst>
                </p14:cNvPr>
                <p14:cNvContentPartPr/>
                <p14:nvPr/>
              </p14:nvContentPartPr>
              <p14:xfrm>
                <a:off x="2090574" y="3448465"/>
                <a:ext cx="273240" cy="16524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543E4CCD-CDF2-4F5C-AB65-CF44F8C6CA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81934" y="3439465"/>
                  <a:ext cx="2908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00BF7BB8-FD6B-4927-BF62-FA83AACFDFB1}"/>
              </a:ext>
            </a:extLst>
          </p:cNvPr>
          <p:cNvGrpSpPr/>
          <p:nvPr/>
        </p:nvGrpSpPr>
        <p:grpSpPr>
          <a:xfrm>
            <a:off x="5872374" y="3391945"/>
            <a:ext cx="694440" cy="194400"/>
            <a:chOff x="5872374" y="3391945"/>
            <a:chExt cx="6944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EB77E6FB-6380-4A2E-A183-560923B936A3}"/>
                    </a:ext>
                  </a:extLst>
                </p14:cNvPr>
                <p14:cNvContentPartPr/>
                <p14:nvPr/>
              </p14:nvContentPartPr>
              <p14:xfrm>
                <a:off x="5872374" y="3391945"/>
                <a:ext cx="36720" cy="17604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EB77E6FB-6380-4A2E-A183-560923B936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63734" y="3382945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76CE52F8-2708-4134-9610-22AC81395FD4}"/>
                    </a:ext>
                  </a:extLst>
                </p14:cNvPr>
                <p14:cNvContentPartPr/>
                <p14:nvPr/>
              </p14:nvContentPartPr>
              <p14:xfrm>
                <a:off x="5980014" y="3435865"/>
                <a:ext cx="243720" cy="14940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76CE52F8-2708-4134-9610-22AC81395F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71374" y="3427225"/>
                  <a:ext cx="261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DB84E39-25A4-4D1D-8567-D0C273B842DF}"/>
                    </a:ext>
                  </a:extLst>
                </p14:cNvPr>
                <p14:cNvContentPartPr/>
                <p14:nvPr/>
              </p14:nvContentPartPr>
              <p14:xfrm>
                <a:off x="6269094" y="3416065"/>
                <a:ext cx="297720" cy="1702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DB84E39-25A4-4D1D-8567-D0C273B842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60094" y="3407065"/>
                  <a:ext cx="3153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F1027573-F939-484B-ABA4-ED808B1DB561}"/>
                  </a:ext>
                </a:extLst>
              </p14:cNvPr>
              <p14:cNvContentPartPr/>
              <p14:nvPr/>
            </p14:nvContentPartPr>
            <p14:xfrm>
              <a:off x="2870694" y="1265785"/>
              <a:ext cx="5349240" cy="6948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F1027573-F939-484B-ABA4-ED808B1DB56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61694" y="1257145"/>
                <a:ext cx="53668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A73737CE-9EF9-4184-B00C-EFEFCEDB253E}"/>
              </a:ext>
            </a:extLst>
          </p:cNvPr>
          <p:cNvGrpSpPr/>
          <p:nvPr/>
        </p:nvGrpSpPr>
        <p:grpSpPr>
          <a:xfrm>
            <a:off x="7442334" y="1343905"/>
            <a:ext cx="847440" cy="3738240"/>
            <a:chOff x="7442334" y="1343905"/>
            <a:chExt cx="847440" cy="37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A2377FA2-32D2-46A7-8BFF-3F01C87C6E16}"/>
                    </a:ext>
                  </a:extLst>
                </p14:cNvPr>
                <p14:cNvContentPartPr/>
                <p14:nvPr/>
              </p14:nvContentPartPr>
              <p14:xfrm>
                <a:off x="7533414" y="1343905"/>
                <a:ext cx="460080" cy="34966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A2377FA2-32D2-46A7-8BFF-3F01C87C6E1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24774" y="1335265"/>
                  <a:ext cx="477720" cy="35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F2CF9753-D27E-4F24-9CC9-3EA2C6992E5F}"/>
                    </a:ext>
                  </a:extLst>
                </p14:cNvPr>
                <p14:cNvContentPartPr/>
                <p14:nvPr/>
              </p14:nvContentPartPr>
              <p14:xfrm>
                <a:off x="7538814" y="4838785"/>
                <a:ext cx="750960" cy="435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F2CF9753-D27E-4F24-9CC9-3EA2C6992E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30174" y="4829785"/>
                  <a:ext cx="76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9CCA56F9-9AF5-485E-9727-D42373F9734E}"/>
                    </a:ext>
                  </a:extLst>
                </p14:cNvPr>
                <p14:cNvContentPartPr/>
                <p14:nvPr/>
              </p14:nvContentPartPr>
              <p14:xfrm>
                <a:off x="7442334" y="4875505"/>
                <a:ext cx="322200" cy="1771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9CCA56F9-9AF5-485E-9727-D42373F973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33334" y="4866505"/>
                  <a:ext cx="339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7D5611A1-F373-4AFA-BE8D-838E7F675A8A}"/>
                    </a:ext>
                  </a:extLst>
                </p14:cNvPr>
                <p14:cNvContentPartPr/>
                <p14:nvPr/>
              </p14:nvContentPartPr>
              <p14:xfrm>
                <a:off x="7538094" y="4890265"/>
                <a:ext cx="294840" cy="1918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7D5611A1-F373-4AFA-BE8D-838E7F675A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29454" y="4881625"/>
                  <a:ext cx="31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14600B5C-8570-40D9-8D03-253FF1B12922}"/>
                    </a:ext>
                  </a:extLst>
                </p14:cNvPr>
                <p14:cNvContentPartPr/>
                <p14:nvPr/>
              </p14:nvContentPartPr>
              <p14:xfrm>
                <a:off x="7807374" y="4905745"/>
                <a:ext cx="177840" cy="1029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14600B5C-8570-40D9-8D03-253FF1B1292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8374" y="4896745"/>
                  <a:ext cx="195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88A12F58-95E5-4D3F-9170-A896B2A2CC2E}"/>
                    </a:ext>
                  </a:extLst>
                </p14:cNvPr>
                <p14:cNvContentPartPr/>
                <p14:nvPr/>
              </p14:nvContentPartPr>
              <p14:xfrm>
                <a:off x="7958574" y="4898185"/>
                <a:ext cx="138960" cy="13716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88A12F58-95E5-4D3F-9170-A896B2A2CC2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49934" y="4889545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E426DC49-63CC-4A43-879D-0DF0E2528568}"/>
              </a:ext>
            </a:extLst>
          </p:cNvPr>
          <p:cNvGrpSpPr/>
          <p:nvPr/>
        </p:nvGrpSpPr>
        <p:grpSpPr>
          <a:xfrm>
            <a:off x="8065494" y="3155065"/>
            <a:ext cx="1693800" cy="322560"/>
            <a:chOff x="8065494" y="3155065"/>
            <a:chExt cx="1693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8BC3289B-7619-4A1D-A504-EAA7A0FB69AA}"/>
                    </a:ext>
                  </a:extLst>
                </p14:cNvPr>
                <p14:cNvContentPartPr/>
                <p14:nvPr/>
              </p14:nvContentPartPr>
              <p14:xfrm>
                <a:off x="8065494" y="3155065"/>
                <a:ext cx="144000" cy="29304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8BC3289B-7619-4A1D-A504-EAA7A0FB69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56494" y="3146425"/>
                  <a:ext cx="161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D3C420DB-705C-43AD-B69E-C6B9CDD2033E}"/>
                    </a:ext>
                  </a:extLst>
                </p14:cNvPr>
                <p14:cNvContentPartPr/>
                <p14:nvPr/>
              </p14:nvContentPartPr>
              <p14:xfrm>
                <a:off x="8274654" y="3342265"/>
                <a:ext cx="161280" cy="13536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D3C420DB-705C-43AD-B69E-C6B9CDD203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66014" y="3333625"/>
                  <a:ext cx="17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D04E8F90-90BF-4EB9-A04D-700261A33557}"/>
                    </a:ext>
                  </a:extLst>
                </p14:cNvPr>
                <p14:cNvContentPartPr/>
                <p14:nvPr/>
              </p14:nvContentPartPr>
              <p14:xfrm>
                <a:off x="8526654" y="3281425"/>
                <a:ext cx="127080" cy="360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D04E8F90-90BF-4EB9-A04D-700261A335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18014" y="3272785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EB3F9652-DA47-4F72-903D-E045A707F08E}"/>
                    </a:ext>
                  </a:extLst>
                </p14:cNvPr>
                <p14:cNvContentPartPr/>
                <p14:nvPr/>
              </p14:nvContentPartPr>
              <p14:xfrm>
                <a:off x="8492094" y="3378265"/>
                <a:ext cx="128520" cy="205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EB3F9652-DA47-4F72-903D-E045A707F08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83094" y="3369265"/>
                  <a:ext cx="146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769A6235-FC92-4132-98E7-00AB4E8AEA1A}"/>
                    </a:ext>
                  </a:extLst>
                </p14:cNvPr>
                <p14:cNvContentPartPr/>
                <p14:nvPr/>
              </p14:nvContentPartPr>
              <p14:xfrm>
                <a:off x="8686854" y="3228865"/>
                <a:ext cx="256680" cy="1814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769A6235-FC92-4132-98E7-00AB4E8AEA1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77854" y="3219865"/>
                  <a:ext cx="274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90A1911-1102-4B6A-891F-4040C5B80D13}"/>
                    </a:ext>
                  </a:extLst>
                </p14:cNvPr>
                <p14:cNvContentPartPr/>
                <p14:nvPr/>
              </p14:nvContentPartPr>
              <p14:xfrm>
                <a:off x="8948934" y="3244345"/>
                <a:ext cx="189000" cy="1778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90A1911-1102-4B6A-891F-4040C5B80D1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40294" y="3235705"/>
                  <a:ext cx="20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7C1BD673-9A23-445B-8881-AC2C313FDDE1}"/>
                    </a:ext>
                  </a:extLst>
                </p14:cNvPr>
                <p14:cNvContentPartPr/>
                <p14:nvPr/>
              </p14:nvContentPartPr>
              <p14:xfrm>
                <a:off x="9121014" y="3264505"/>
                <a:ext cx="192960" cy="1461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7C1BD673-9A23-445B-8881-AC2C313FDD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12014" y="3255865"/>
                  <a:ext cx="21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A49D13F0-B86A-45EB-BF3A-F29F7E1A778A}"/>
                    </a:ext>
                  </a:extLst>
                </p14:cNvPr>
                <p14:cNvContentPartPr/>
                <p14:nvPr/>
              </p14:nvContentPartPr>
              <p14:xfrm>
                <a:off x="9307134" y="3244705"/>
                <a:ext cx="452160" cy="14040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A49D13F0-B86A-45EB-BF3A-F29F7E1A77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98134" y="3235705"/>
                  <a:ext cx="4698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4" name="Entrada de lápiz 163">
                <a:extLst>
                  <a:ext uri="{FF2B5EF4-FFF2-40B4-BE49-F238E27FC236}">
                    <a16:creationId xmlns:a16="http://schemas.microsoft.com/office/drawing/2014/main" id="{ED16CCB3-B19E-451C-890D-35A1358C54A5}"/>
                  </a:ext>
                </a:extLst>
              </p14:cNvPr>
              <p14:cNvContentPartPr/>
              <p14:nvPr/>
            </p14:nvContentPartPr>
            <p14:xfrm>
              <a:off x="8193654" y="1206025"/>
              <a:ext cx="194760" cy="116280"/>
            </p14:xfrm>
          </p:contentPart>
        </mc:Choice>
        <mc:Fallback xmlns="">
          <p:pic>
            <p:nvPicPr>
              <p:cNvPr id="164" name="Entrada de lápiz 163">
                <a:extLst>
                  <a:ext uri="{FF2B5EF4-FFF2-40B4-BE49-F238E27FC236}">
                    <a16:creationId xmlns:a16="http://schemas.microsoft.com/office/drawing/2014/main" id="{ED16CCB3-B19E-451C-890D-35A1358C54A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185014" y="1197025"/>
                <a:ext cx="2124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upo 164">
            <a:extLst>
              <a:ext uri="{FF2B5EF4-FFF2-40B4-BE49-F238E27FC236}">
                <a16:creationId xmlns:a16="http://schemas.microsoft.com/office/drawing/2014/main" id="{E1E5577D-AFB6-43D5-BFEE-F3F3EF0C8339}"/>
              </a:ext>
            </a:extLst>
          </p:cNvPr>
          <p:cNvGrpSpPr/>
          <p:nvPr/>
        </p:nvGrpSpPr>
        <p:grpSpPr>
          <a:xfrm>
            <a:off x="8917254" y="1065625"/>
            <a:ext cx="443160" cy="272520"/>
            <a:chOff x="8917254" y="1065625"/>
            <a:chExt cx="4431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72637E13-86F4-4735-9CEB-ADB16D3B92CA}"/>
                    </a:ext>
                  </a:extLst>
                </p14:cNvPr>
                <p14:cNvContentPartPr/>
                <p14:nvPr/>
              </p14:nvContentPartPr>
              <p14:xfrm>
                <a:off x="8917254" y="1065625"/>
                <a:ext cx="289440" cy="2534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72637E13-86F4-4735-9CEB-ADB16D3B92C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08614" y="1056625"/>
                  <a:ext cx="307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C715E99C-1C7D-41F7-9DCD-2CCA2BF08CC3}"/>
                    </a:ext>
                  </a:extLst>
                </p14:cNvPr>
                <p14:cNvContentPartPr/>
                <p14:nvPr/>
              </p14:nvContentPartPr>
              <p14:xfrm>
                <a:off x="9218934" y="1204585"/>
                <a:ext cx="141480" cy="1335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C715E99C-1C7D-41F7-9DCD-2CCA2BF08C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10294" y="1195585"/>
                  <a:ext cx="159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FA6B723A-2749-4FDC-84D1-4822716C16CA}"/>
              </a:ext>
            </a:extLst>
          </p:cNvPr>
          <p:cNvGrpSpPr/>
          <p:nvPr/>
        </p:nvGrpSpPr>
        <p:grpSpPr>
          <a:xfrm>
            <a:off x="1672614" y="1507705"/>
            <a:ext cx="1104840" cy="248400"/>
            <a:chOff x="1672614" y="1507705"/>
            <a:chExt cx="1104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D432DFE1-289D-4D40-B788-186D84C1FF91}"/>
                    </a:ext>
                  </a:extLst>
                </p14:cNvPr>
                <p14:cNvContentPartPr/>
                <p14:nvPr/>
              </p14:nvContentPartPr>
              <p14:xfrm>
                <a:off x="1672614" y="1507705"/>
                <a:ext cx="209520" cy="2188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D432DFE1-289D-4D40-B788-186D84C1FF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63974" y="1499065"/>
                  <a:ext cx="227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704CAE07-C375-4948-9757-B7F196A61372}"/>
                    </a:ext>
                  </a:extLst>
                </p14:cNvPr>
                <p14:cNvContentPartPr/>
                <p14:nvPr/>
              </p14:nvContentPartPr>
              <p14:xfrm>
                <a:off x="1738494" y="1673665"/>
                <a:ext cx="142560" cy="3312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704CAE07-C375-4948-9757-B7F196A6137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29854" y="1665025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38181825-3C9D-41E8-889D-1B856AD660D2}"/>
                    </a:ext>
                  </a:extLst>
                </p14:cNvPr>
                <p14:cNvContentPartPr/>
                <p14:nvPr/>
              </p14:nvContentPartPr>
              <p14:xfrm>
                <a:off x="1974294" y="1526785"/>
                <a:ext cx="162360" cy="2293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38181825-3C9D-41E8-889D-1B856AD660D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65294" y="1518145"/>
                  <a:ext cx="18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744B8451-A482-4CA2-BFBC-A7CA18D90C2B}"/>
                    </a:ext>
                  </a:extLst>
                </p14:cNvPr>
                <p14:cNvContentPartPr/>
                <p14:nvPr/>
              </p14:nvContentPartPr>
              <p14:xfrm>
                <a:off x="2173734" y="1572145"/>
                <a:ext cx="189720" cy="1584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744B8451-A482-4CA2-BFBC-A7CA18D90C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65094" y="1563505"/>
                  <a:ext cx="20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CADE2125-1914-40E8-9E4C-B34F4DB38958}"/>
                    </a:ext>
                  </a:extLst>
                </p14:cNvPr>
                <p14:cNvContentPartPr/>
                <p14:nvPr/>
              </p14:nvContentPartPr>
              <p14:xfrm>
                <a:off x="2346894" y="1540465"/>
                <a:ext cx="430560" cy="1846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CADE2125-1914-40E8-9E4C-B34F4DB3895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37894" y="1531465"/>
                  <a:ext cx="4482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C993B918-3144-419C-BF56-53E220F1C24A}"/>
                  </a:ext>
                </a:extLst>
              </p14:cNvPr>
              <p14:cNvContentPartPr/>
              <p14:nvPr/>
            </p14:nvContentPartPr>
            <p14:xfrm>
              <a:off x="3268134" y="3722785"/>
              <a:ext cx="43560" cy="1207800"/>
            </p14:xfrm>
          </p:contentPart>
        </mc:Choice>
        <mc:Fallback xmlns=""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C993B918-3144-419C-BF56-53E220F1C24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259134" y="3714145"/>
                <a:ext cx="6120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E297E6C9-4F4D-4731-BB31-F779BE1224E7}"/>
                  </a:ext>
                </a:extLst>
              </p14:cNvPr>
              <p14:cNvContentPartPr/>
              <p14:nvPr/>
            </p14:nvContentPartPr>
            <p14:xfrm>
              <a:off x="5443614" y="3800905"/>
              <a:ext cx="38880" cy="1162440"/>
            </p14:xfrm>
          </p:contentPart>
        </mc:Choice>
        <mc:Fallback xmlns=""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E297E6C9-4F4D-4731-BB31-F779BE1224E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434614" y="3792265"/>
                <a:ext cx="56520" cy="11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74806E99-BCD0-4B85-A5EE-30AC5630197E}"/>
              </a:ext>
            </a:extLst>
          </p:cNvPr>
          <p:cNvGrpSpPr/>
          <p:nvPr/>
        </p:nvGrpSpPr>
        <p:grpSpPr>
          <a:xfrm>
            <a:off x="5155974" y="1863025"/>
            <a:ext cx="297360" cy="844560"/>
            <a:chOff x="5155974" y="1863025"/>
            <a:chExt cx="2973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A59B844-0276-4ED1-BEFB-4A9A7E892347}"/>
                    </a:ext>
                  </a:extLst>
                </p14:cNvPr>
                <p14:cNvContentPartPr/>
                <p14:nvPr/>
              </p14:nvContentPartPr>
              <p14:xfrm>
                <a:off x="5348574" y="1863025"/>
                <a:ext cx="30600" cy="8445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A59B844-0276-4ED1-BEFB-4A9A7E8923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574" y="1854385"/>
                  <a:ext cx="482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FFACA2B-6BB8-4CFD-A683-ADF09F0E5778}"/>
                    </a:ext>
                  </a:extLst>
                </p14:cNvPr>
                <p14:cNvContentPartPr/>
                <p14:nvPr/>
              </p14:nvContentPartPr>
              <p14:xfrm>
                <a:off x="5155974" y="2151025"/>
                <a:ext cx="297360" cy="1728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FFACA2B-6BB8-4CFD-A683-ADF09F0E577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47334" y="2142385"/>
                  <a:ext cx="3150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608C74CB-D22D-4881-B288-5E3ABEF353C4}"/>
                  </a:ext>
                </a:extLst>
              </p14:cNvPr>
              <p14:cNvContentPartPr/>
              <p14:nvPr/>
            </p14:nvContentPartPr>
            <p14:xfrm>
              <a:off x="5770494" y="2182705"/>
              <a:ext cx="281520" cy="31824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608C74CB-D22D-4881-B288-5E3ABEF353C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61494" y="2173705"/>
                <a:ext cx="2991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788FC20-1F36-4672-A045-06664B95EABB}"/>
                  </a:ext>
                </a:extLst>
              </p14:cNvPr>
              <p14:cNvContentPartPr/>
              <p14:nvPr/>
            </p14:nvContentPartPr>
            <p14:xfrm>
              <a:off x="2574414" y="1171465"/>
              <a:ext cx="217440" cy="2476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788FC20-1F36-4672-A045-06664B95EAB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565774" y="1162825"/>
                <a:ext cx="2350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6E1DB8A-830E-42C1-BAD0-01CDC3614F4C}"/>
                  </a:ext>
                </a:extLst>
              </p14:cNvPr>
              <p14:cNvContentPartPr/>
              <p14:nvPr/>
            </p14:nvContentPartPr>
            <p14:xfrm>
              <a:off x="2409534" y="793825"/>
              <a:ext cx="307080" cy="19800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6E1DB8A-830E-42C1-BAD0-01CDC3614F4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400534" y="784825"/>
                <a:ext cx="3247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121DD943-31C7-49BC-BCAC-A99EC1DAF76A}"/>
                  </a:ext>
                </a:extLst>
              </p14:cNvPr>
              <p14:cNvContentPartPr/>
              <p14:nvPr/>
            </p14:nvContentPartPr>
            <p14:xfrm>
              <a:off x="7555374" y="1948345"/>
              <a:ext cx="329760" cy="1450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121DD943-31C7-49BC-BCAC-A99EC1DAF76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546734" y="1939345"/>
                <a:ext cx="347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51332639-3A04-4212-9BF4-55402F7D13CC}"/>
                  </a:ext>
                </a:extLst>
              </p14:cNvPr>
              <p14:cNvContentPartPr/>
              <p14:nvPr/>
            </p14:nvContentPartPr>
            <p14:xfrm>
              <a:off x="8186814" y="1853305"/>
              <a:ext cx="297720" cy="202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51332639-3A04-4212-9BF4-55402F7D13C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177825" y="1844321"/>
                <a:ext cx="315339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70EF0FF2-AF48-4EC9-AA66-0CBE1183DD63}"/>
                  </a:ext>
                </a:extLst>
              </p14:cNvPr>
              <p14:cNvContentPartPr/>
              <p14:nvPr/>
            </p14:nvContentPartPr>
            <p14:xfrm>
              <a:off x="8826534" y="5974225"/>
              <a:ext cx="160560" cy="3636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70EF0FF2-AF48-4EC9-AA66-0CBE1183DD6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817534" y="5965225"/>
                <a:ext cx="1782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upo 132">
            <a:extLst>
              <a:ext uri="{FF2B5EF4-FFF2-40B4-BE49-F238E27FC236}">
                <a16:creationId xmlns:a16="http://schemas.microsoft.com/office/drawing/2014/main" id="{30C07DF5-BBE9-4328-A001-6FEF3A7E9DF0}"/>
              </a:ext>
            </a:extLst>
          </p:cNvPr>
          <p:cNvGrpSpPr/>
          <p:nvPr/>
        </p:nvGrpSpPr>
        <p:grpSpPr>
          <a:xfrm>
            <a:off x="231534" y="4075225"/>
            <a:ext cx="1959120" cy="310680"/>
            <a:chOff x="231534" y="4075225"/>
            <a:chExt cx="19591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4F27363-FDF6-4974-94A3-34B031213E41}"/>
                    </a:ext>
                  </a:extLst>
                </p14:cNvPr>
                <p14:cNvContentPartPr/>
                <p14:nvPr/>
              </p14:nvContentPartPr>
              <p14:xfrm>
                <a:off x="231534" y="4150105"/>
                <a:ext cx="16200" cy="2358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4F27363-FDF6-4974-94A3-34B031213E4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22534" y="4141105"/>
                  <a:ext cx="33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4B87BA7E-FC2F-4029-8F74-773DB052FF30}"/>
                    </a:ext>
                  </a:extLst>
                </p14:cNvPr>
                <p14:cNvContentPartPr/>
                <p14:nvPr/>
              </p14:nvContentPartPr>
              <p14:xfrm>
                <a:off x="401094" y="4186825"/>
                <a:ext cx="630360" cy="1843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4B87BA7E-FC2F-4029-8F74-773DB052FF3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92094" y="4178185"/>
                  <a:ext cx="648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F7F78D2A-9A6D-4A8E-8F76-090A2ACF6C3A}"/>
                    </a:ext>
                  </a:extLst>
                </p14:cNvPr>
                <p14:cNvContentPartPr/>
                <p14:nvPr/>
              </p14:nvContentPartPr>
              <p14:xfrm>
                <a:off x="1221174" y="4249105"/>
                <a:ext cx="137520" cy="82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F7F78D2A-9A6D-4A8E-8F76-090A2ACF6C3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12174" y="4240105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12E8AF5F-3794-4931-9708-3115D1F7F32D}"/>
                    </a:ext>
                  </a:extLst>
                </p14:cNvPr>
                <p14:cNvContentPartPr/>
                <p14:nvPr/>
              </p14:nvContentPartPr>
              <p14:xfrm>
                <a:off x="1405494" y="4075225"/>
                <a:ext cx="169200" cy="2253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12E8AF5F-3794-4931-9708-3115D1F7F32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396854" y="4066225"/>
                  <a:ext cx="186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BE7B8861-B089-4A53-A7D2-7C63CF1B9C83}"/>
                    </a:ext>
                  </a:extLst>
                </p14:cNvPr>
                <p14:cNvContentPartPr/>
                <p14:nvPr/>
              </p14:nvContentPartPr>
              <p14:xfrm>
                <a:off x="1704294" y="4191505"/>
                <a:ext cx="53640" cy="1227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BE7B8861-B089-4A53-A7D2-7C63CF1B9C8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695654" y="4182865"/>
                  <a:ext cx="71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1B438CDA-060C-4E92-86A8-92491E4A3F78}"/>
                    </a:ext>
                  </a:extLst>
                </p14:cNvPr>
                <p14:cNvContentPartPr/>
                <p14:nvPr/>
              </p14:nvContentPartPr>
              <p14:xfrm>
                <a:off x="1671174" y="4194745"/>
                <a:ext cx="176400" cy="13608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1B438CDA-060C-4E92-86A8-92491E4A3F7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62534" y="4186105"/>
                  <a:ext cx="194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4C5AB3A6-3895-4DE4-9072-94B32C3602A4}"/>
                    </a:ext>
                  </a:extLst>
                </p14:cNvPr>
                <p14:cNvContentPartPr/>
                <p14:nvPr/>
              </p14:nvContentPartPr>
              <p14:xfrm>
                <a:off x="1932174" y="4258465"/>
                <a:ext cx="30240" cy="12060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4C5AB3A6-3895-4DE4-9072-94B32C3602A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923534" y="4249465"/>
                  <a:ext cx="47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07F138AB-78C0-4EAC-BD7F-7F27D6EC217C}"/>
                    </a:ext>
                  </a:extLst>
                </p14:cNvPr>
                <p14:cNvContentPartPr/>
                <p14:nvPr/>
              </p14:nvContentPartPr>
              <p14:xfrm>
                <a:off x="2071494" y="4266025"/>
                <a:ext cx="119160" cy="277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07F138AB-78C0-4EAC-BD7F-7F27D6EC217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062494" y="4257385"/>
                  <a:ext cx="13680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AEDF13B9-B4B0-44E5-89D2-CAA88DBE6131}"/>
                  </a:ext>
                </a:extLst>
              </p14:cNvPr>
              <p14:cNvContentPartPr/>
              <p14:nvPr/>
            </p14:nvContentPartPr>
            <p14:xfrm>
              <a:off x="2403774" y="4132825"/>
              <a:ext cx="212040" cy="23148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AEDF13B9-B4B0-44E5-89D2-CAA88DBE613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394774" y="4123825"/>
                <a:ext cx="2296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upo 179">
            <a:extLst>
              <a:ext uri="{FF2B5EF4-FFF2-40B4-BE49-F238E27FC236}">
                <a16:creationId xmlns:a16="http://schemas.microsoft.com/office/drawing/2014/main" id="{BA0C483D-E92C-483D-A795-4EE2AA6C48CD}"/>
              </a:ext>
            </a:extLst>
          </p:cNvPr>
          <p:cNvGrpSpPr/>
          <p:nvPr/>
        </p:nvGrpSpPr>
        <p:grpSpPr>
          <a:xfrm>
            <a:off x="254214" y="4794145"/>
            <a:ext cx="930960" cy="300240"/>
            <a:chOff x="254214" y="4794145"/>
            <a:chExt cx="9309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22677D6C-DA7A-4EA7-BB5F-E469ED1C69B3}"/>
                    </a:ext>
                  </a:extLst>
                </p14:cNvPr>
                <p14:cNvContentPartPr/>
                <p14:nvPr/>
              </p14:nvContentPartPr>
              <p14:xfrm>
                <a:off x="254214" y="4794145"/>
                <a:ext cx="185760" cy="20052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22677D6C-DA7A-4EA7-BB5F-E469ED1C69B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5214" y="4785505"/>
                  <a:ext cx="203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3BF5A5BE-E120-4B30-A38A-45D76E6070D2}"/>
                    </a:ext>
                  </a:extLst>
                </p14:cNvPr>
                <p14:cNvContentPartPr/>
                <p14:nvPr/>
              </p14:nvContentPartPr>
              <p14:xfrm>
                <a:off x="546174" y="4879105"/>
                <a:ext cx="25200" cy="15120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3BF5A5BE-E120-4B30-A38A-45D76E6070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7534" y="4870465"/>
                  <a:ext cx="4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83DAC2D6-B46D-4D26-A40B-F82A9F7B8D14}"/>
                    </a:ext>
                  </a:extLst>
                </p14:cNvPr>
                <p14:cNvContentPartPr/>
                <p14:nvPr/>
              </p14:nvContentPartPr>
              <p14:xfrm>
                <a:off x="463734" y="4881985"/>
                <a:ext cx="211680" cy="1602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83DAC2D6-B46D-4D26-A40B-F82A9F7B8D1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5094" y="4872985"/>
                  <a:ext cx="229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483DB184-540A-4CB7-908A-24E8E7885C6F}"/>
                    </a:ext>
                  </a:extLst>
                </p14:cNvPr>
                <p14:cNvContentPartPr/>
                <p14:nvPr/>
              </p14:nvContentPartPr>
              <p14:xfrm>
                <a:off x="748494" y="4943545"/>
                <a:ext cx="90000" cy="15084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483DB184-540A-4CB7-908A-24E8E7885C6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9854" y="4934905"/>
                  <a:ext cx="107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6A4E9498-E177-4B7A-9DFE-10C525729809}"/>
                    </a:ext>
                  </a:extLst>
                </p14:cNvPr>
                <p14:cNvContentPartPr/>
                <p14:nvPr/>
              </p14:nvContentPartPr>
              <p14:xfrm>
                <a:off x="985014" y="4895305"/>
                <a:ext cx="186840" cy="1764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6A4E9498-E177-4B7A-9DFE-10C52572980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6014" y="4886665"/>
                  <a:ext cx="20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63A05D94-4E85-417F-96BA-4BC1476442C5}"/>
                    </a:ext>
                  </a:extLst>
                </p14:cNvPr>
                <p14:cNvContentPartPr/>
                <p14:nvPr/>
              </p14:nvContentPartPr>
              <p14:xfrm>
                <a:off x="1054134" y="4976665"/>
                <a:ext cx="131040" cy="169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63A05D94-4E85-417F-96BA-4BC1476442C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5134" y="4967665"/>
                  <a:ext cx="1486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10C43ECC-5114-4C08-92C1-C7867929DBD5}"/>
              </a:ext>
            </a:extLst>
          </p:cNvPr>
          <p:cNvGrpSpPr/>
          <p:nvPr/>
        </p:nvGrpSpPr>
        <p:grpSpPr>
          <a:xfrm>
            <a:off x="1381734" y="4753465"/>
            <a:ext cx="929520" cy="165240"/>
            <a:chOff x="1381734" y="4753465"/>
            <a:chExt cx="92952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3F19FB2E-FAD0-4ED0-ABB2-D09670C3DFF1}"/>
                    </a:ext>
                  </a:extLst>
                </p14:cNvPr>
                <p14:cNvContentPartPr/>
                <p14:nvPr/>
              </p14:nvContentPartPr>
              <p14:xfrm>
                <a:off x="1381734" y="4888465"/>
                <a:ext cx="148320" cy="2520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3F19FB2E-FAD0-4ED0-ABB2-D09670C3DFF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2734" y="4879825"/>
                  <a:ext cx="165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083BEFF1-1B33-430E-AD9B-C45513948192}"/>
                    </a:ext>
                  </a:extLst>
                </p14:cNvPr>
                <p14:cNvContentPartPr/>
                <p14:nvPr/>
              </p14:nvContentPartPr>
              <p14:xfrm>
                <a:off x="1658934" y="4755265"/>
                <a:ext cx="116280" cy="1432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083BEFF1-1B33-430E-AD9B-C4551394819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49934" y="4746265"/>
                  <a:ext cx="133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A0CBC6DB-020F-419D-8663-B346308B4A53}"/>
                    </a:ext>
                  </a:extLst>
                </p14:cNvPr>
                <p14:cNvContentPartPr/>
                <p14:nvPr/>
              </p14:nvContentPartPr>
              <p14:xfrm>
                <a:off x="1827414" y="4753465"/>
                <a:ext cx="228960" cy="16524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A0CBC6DB-020F-419D-8663-B346308B4A5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818774" y="4744465"/>
                  <a:ext cx="246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8358ED26-02AB-46FC-9021-8E03011D82CE}"/>
                    </a:ext>
                  </a:extLst>
                </p14:cNvPr>
                <p14:cNvContentPartPr/>
                <p14:nvPr/>
              </p14:nvContentPartPr>
              <p14:xfrm>
                <a:off x="2152134" y="4774345"/>
                <a:ext cx="159120" cy="1260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8358ED26-02AB-46FC-9021-8E03011D82C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143494" y="4765345"/>
                  <a:ext cx="176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BE3223D0-59DB-4152-93B5-50FB4E3B2631}"/>
              </a:ext>
            </a:extLst>
          </p:cNvPr>
          <p:cNvGrpSpPr/>
          <p:nvPr/>
        </p:nvGrpSpPr>
        <p:grpSpPr>
          <a:xfrm>
            <a:off x="2525454" y="4717825"/>
            <a:ext cx="978840" cy="319320"/>
            <a:chOff x="2525454" y="4717825"/>
            <a:chExt cx="9788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44F77A1B-1D0C-4FA2-A9FC-7270043BA256}"/>
                    </a:ext>
                  </a:extLst>
                </p14:cNvPr>
                <p14:cNvContentPartPr/>
                <p14:nvPr/>
              </p14:nvContentPartPr>
              <p14:xfrm>
                <a:off x="2596014" y="4754905"/>
                <a:ext cx="32040" cy="12528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44F77A1B-1D0C-4FA2-A9FC-7270043BA25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87374" y="4745905"/>
                  <a:ext cx="49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1C08C1DB-9FB9-4C28-855E-F219763AA47E}"/>
                    </a:ext>
                  </a:extLst>
                </p14:cNvPr>
                <p14:cNvContentPartPr/>
                <p14:nvPr/>
              </p14:nvContentPartPr>
              <p14:xfrm>
                <a:off x="2525454" y="4752745"/>
                <a:ext cx="233280" cy="1429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1C08C1DB-9FB9-4C28-855E-F219763AA47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516454" y="4743745"/>
                  <a:ext cx="250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A1EB0EF1-46DC-4E46-8F94-E96370B814EB}"/>
                    </a:ext>
                  </a:extLst>
                </p14:cNvPr>
                <p14:cNvContentPartPr/>
                <p14:nvPr/>
              </p14:nvContentPartPr>
              <p14:xfrm>
                <a:off x="2782134" y="4809625"/>
                <a:ext cx="32760" cy="9144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A1EB0EF1-46DC-4E46-8F94-E96370B814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773134" y="4800625"/>
                  <a:ext cx="50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A35214E7-7647-49AB-A19D-B68380C4FF67}"/>
                    </a:ext>
                  </a:extLst>
                </p14:cNvPr>
                <p14:cNvContentPartPr/>
                <p14:nvPr/>
              </p14:nvContentPartPr>
              <p14:xfrm>
                <a:off x="2975814" y="4775425"/>
                <a:ext cx="170640" cy="10368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A35214E7-7647-49AB-A19D-B68380C4FF6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966814" y="4766425"/>
                  <a:ext cx="18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154376B4-81A3-4DF4-BA7F-3197BD7CA764}"/>
                    </a:ext>
                  </a:extLst>
                </p14:cNvPr>
                <p14:cNvContentPartPr/>
                <p14:nvPr/>
              </p14:nvContentPartPr>
              <p14:xfrm>
                <a:off x="3173814" y="4739425"/>
                <a:ext cx="60120" cy="13068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154376B4-81A3-4DF4-BA7F-3197BD7CA76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165174" y="4730785"/>
                  <a:ext cx="77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CF6E4BD2-F9DD-464E-9F6F-37C65DDD2528}"/>
                    </a:ext>
                  </a:extLst>
                </p14:cNvPr>
                <p14:cNvContentPartPr/>
                <p14:nvPr/>
              </p14:nvContentPartPr>
              <p14:xfrm>
                <a:off x="3082014" y="4742305"/>
                <a:ext cx="199800" cy="2772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CF6E4BD2-F9DD-464E-9F6F-37C65DDD252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73014" y="4733665"/>
                  <a:ext cx="217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E1B5EE45-3CE8-4C9C-8AA1-C8F037F7456D}"/>
                    </a:ext>
                  </a:extLst>
                </p14:cNvPr>
                <p14:cNvContentPartPr/>
                <p14:nvPr/>
              </p14:nvContentPartPr>
              <p14:xfrm>
                <a:off x="3138174" y="4794865"/>
                <a:ext cx="166320" cy="2916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E1B5EE45-3CE8-4C9C-8AA1-C8F037F7456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29174" y="4785865"/>
                  <a:ext cx="183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9ACC0C6-04E1-459A-A94D-AFB103EDFD3E}"/>
                    </a:ext>
                  </a:extLst>
                </p14:cNvPr>
                <p14:cNvContentPartPr/>
                <p14:nvPr/>
              </p14:nvContentPartPr>
              <p14:xfrm>
                <a:off x="3435174" y="4743745"/>
                <a:ext cx="20520" cy="11268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9ACC0C6-04E1-459A-A94D-AFB103EDFD3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426534" y="4734745"/>
                  <a:ext cx="3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856CF1B7-2ADC-4161-8D07-47CED3FA8F51}"/>
                    </a:ext>
                  </a:extLst>
                </p14:cNvPr>
                <p14:cNvContentPartPr/>
                <p14:nvPr/>
              </p14:nvContentPartPr>
              <p14:xfrm>
                <a:off x="3323574" y="4717825"/>
                <a:ext cx="180360" cy="7668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856CF1B7-2ADC-4161-8D07-47CED3FA8F5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314574" y="4708825"/>
                  <a:ext cx="198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5AD5974B-B90B-4EAF-9016-7D46046475D7}"/>
                    </a:ext>
                  </a:extLst>
                </p14:cNvPr>
                <p14:cNvContentPartPr/>
                <p14:nvPr/>
              </p14:nvContentPartPr>
              <p14:xfrm>
                <a:off x="2538774" y="4947865"/>
                <a:ext cx="965520" cy="892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5AD5974B-B90B-4EAF-9016-7D46046475D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530134" y="4938865"/>
                  <a:ext cx="9831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F8CAB4D-EEE6-4440-9C21-0F3341F1E2C2}"/>
              </a:ext>
            </a:extLst>
          </p:cNvPr>
          <p:cNvGrpSpPr/>
          <p:nvPr/>
        </p:nvGrpSpPr>
        <p:grpSpPr>
          <a:xfrm>
            <a:off x="804784" y="5960617"/>
            <a:ext cx="1216440" cy="286200"/>
            <a:chOff x="804784" y="5960617"/>
            <a:chExt cx="121644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597F8951-23F2-47AB-A51D-2388D9B3B665}"/>
                    </a:ext>
                  </a:extLst>
                </p14:cNvPr>
                <p14:cNvContentPartPr/>
                <p14:nvPr/>
              </p14:nvContentPartPr>
              <p14:xfrm>
                <a:off x="804784" y="5960977"/>
                <a:ext cx="155520" cy="2624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597F8951-23F2-47AB-A51D-2388D9B3B66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96144" y="5952337"/>
                  <a:ext cx="173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E007ED9-86E7-4532-A8AC-B693E789CE65}"/>
                    </a:ext>
                  </a:extLst>
                </p14:cNvPr>
                <p14:cNvContentPartPr/>
                <p14:nvPr/>
              </p14:nvContentPartPr>
              <p14:xfrm>
                <a:off x="1079104" y="5960617"/>
                <a:ext cx="194040" cy="2329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E007ED9-86E7-4532-A8AC-B693E789CE6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70104" y="5951977"/>
                  <a:ext cx="211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EB4551D-8517-404F-A25A-7CCB72ECB833}"/>
                    </a:ext>
                  </a:extLst>
                </p14:cNvPr>
                <p14:cNvContentPartPr/>
                <p14:nvPr/>
              </p14:nvContentPartPr>
              <p14:xfrm>
                <a:off x="1487344" y="6005617"/>
                <a:ext cx="133560" cy="1962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EB4551D-8517-404F-A25A-7CCB72ECB83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8704" y="5996617"/>
                  <a:ext cx="151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34C7F8D4-1B1A-47BE-9C35-157F246BF6FA}"/>
                    </a:ext>
                  </a:extLst>
                </p14:cNvPr>
                <p14:cNvContentPartPr/>
                <p14:nvPr/>
              </p14:nvContentPartPr>
              <p14:xfrm>
                <a:off x="1812064" y="6103897"/>
                <a:ext cx="202320" cy="198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34C7F8D4-1B1A-47BE-9C35-157F246BF6F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803064" y="6094897"/>
                  <a:ext cx="21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FB7085D-9E06-48BD-8BCF-2A4E5EC6A46F}"/>
                    </a:ext>
                  </a:extLst>
                </p14:cNvPr>
                <p14:cNvContentPartPr/>
                <p14:nvPr/>
              </p14:nvContentPartPr>
              <p14:xfrm>
                <a:off x="1906024" y="6228817"/>
                <a:ext cx="115200" cy="180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FB7085D-9E06-48BD-8BCF-2A4E5EC6A46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897024" y="6219817"/>
                  <a:ext cx="1328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96FEB0D-7F5E-4DE4-8D77-4C8DA6B31313}"/>
              </a:ext>
            </a:extLst>
          </p:cNvPr>
          <p:cNvGrpSpPr/>
          <p:nvPr/>
        </p:nvGrpSpPr>
        <p:grpSpPr>
          <a:xfrm>
            <a:off x="2458264" y="5971417"/>
            <a:ext cx="648360" cy="324720"/>
            <a:chOff x="2458264" y="5971417"/>
            <a:chExt cx="64836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C262ED-87DA-4B9F-8152-787D5D67798D}"/>
                    </a:ext>
                  </a:extLst>
                </p14:cNvPr>
                <p14:cNvContentPartPr/>
                <p14:nvPr/>
              </p14:nvContentPartPr>
              <p14:xfrm>
                <a:off x="2458264" y="5971417"/>
                <a:ext cx="387720" cy="28404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C262ED-87DA-4B9F-8152-787D5D67798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49264" y="5962777"/>
                  <a:ext cx="405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DB497F2-95A4-41AD-8A59-AD44FAECBE9D}"/>
                    </a:ext>
                  </a:extLst>
                </p14:cNvPr>
                <p14:cNvContentPartPr/>
                <p14:nvPr/>
              </p14:nvContentPartPr>
              <p14:xfrm>
                <a:off x="2946784" y="6162217"/>
                <a:ext cx="159840" cy="1339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DB497F2-95A4-41AD-8A59-AD44FAECBE9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37784" y="6153577"/>
                  <a:ext cx="1774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58AAFC4D-6681-42AA-89A0-4F9E6027AC51}"/>
                  </a:ext>
                </a:extLst>
              </p14:cNvPr>
              <p14:cNvContentPartPr/>
              <p14:nvPr/>
            </p14:nvContentPartPr>
            <p14:xfrm>
              <a:off x="3329104" y="6191017"/>
              <a:ext cx="72000" cy="3960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58AAFC4D-6681-42AA-89A0-4F9E6027AC5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320464" y="6182017"/>
                <a:ext cx="89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5EFE4AAC-4DFA-4BF4-9CB0-444B54BD6DF2}"/>
                  </a:ext>
                </a:extLst>
              </p14:cNvPr>
              <p14:cNvContentPartPr/>
              <p14:nvPr/>
            </p14:nvContentPartPr>
            <p14:xfrm>
              <a:off x="8535424" y="1989457"/>
              <a:ext cx="167400" cy="12960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5EFE4AAC-4DFA-4BF4-9CB0-444B54BD6DF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526784" y="1980817"/>
                <a:ext cx="18504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E793751F-DD26-40B5-97F2-D229A5844075}"/>
              </a:ext>
            </a:extLst>
          </p:cNvPr>
          <p:cNvGrpSpPr/>
          <p:nvPr/>
        </p:nvGrpSpPr>
        <p:grpSpPr>
          <a:xfrm>
            <a:off x="3746704" y="5901577"/>
            <a:ext cx="689400" cy="455040"/>
            <a:chOff x="3746704" y="5901577"/>
            <a:chExt cx="68940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E0E0695-A7F3-475A-85B2-442A561966FC}"/>
                    </a:ext>
                  </a:extLst>
                </p14:cNvPr>
                <p14:cNvContentPartPr/>
                <p14:nvPr/>
              </p14:nvContentPartPr>
              <p14:xfrm>
                <a:off x="3746704" y="5901577"/>
                <a:ext cx="333360" cy="3682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E0E0695-A7F3-475A-85B2-442A561966F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738064" y="5892937"/>
                  <a:ext cx="351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C896A98-6FB3-4CC2-8AC7-C55874986C8F}"/>
                    </a:ext>
                  </a:extLst>
                </p14:cNvPr>
                <p14:cNvContentPartPr/>
                <p14:nvPr/>
              </p14:nvContentPartPr>
              <p14:xfrm>
                <a:off x="4174384" y="6163657"/>
                <a:ext cx="261720" cy="1929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C896A98-6FB3-4CC2-8AC7-C55874986C8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65744" y="6154657"/>
                  <a:ext cx="27936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7477FFD-A96E-4499-90D9-9E22078B0429}"/>
              </a:ext>
            </a:extLst>
          </p:cNvPr>
          <p:cNvGrpSpPr/>
          <p:nvPr/>
        </p:nvGrpSpPr>
        <p:grpSpPr>
          <a:xfrm>
            <a:off x="4865224" y="6010297"/>
            <a:ext cx="516600" cy="386280"/>
            <a:chOff x="4865224" y="6010297"/>
            <a:chExt cx="5166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36D0D1E5-1407-4F57-B89C-84D59F5FDDA1}"/>
                    </a:ext>
                  </a:extLst>
                </p14:cNvPr>
                <p14:cNvContentPartPr/>
                <p14:nvPr/>
              </p14:nvContentPartPr>
              <p14:xfrm>
                <a:off x="4869544" y="6159337"/>
                <a:ext cx="179280" cy="212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36D0D1E5-1407-4F57-B89C-84D59F5FDDA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860544" y="6150337"/>
                  <a:ext cx="196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B4AF3333-7F2B-4E56-A072-D2A8C5F8239E}"/>
                    </a:ext>
                  </a:extLst>
                </p14:cNvPr>
                <p14:cNvContentPartPr/>
                <p14:nvPr/>
              </p14:nvContentPartPr>
              <p14:xfrm>
                <a:off x="4865224" y="6306577"/>
                <a:ext cx="181440" cy="234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B4AF3333-7F2B-4E56-A072-D2A8C5F8239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856584" y="6297937"/>
                  <a:ext cx="199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F7A63E7-AA7B-4F93-80CD-4DB370DB1894}"/>
                    </a:ext>
                  </a:extLst>
                </p14:cNvPr>
                <p14:cNvContentPartPr/>
                <p14:nvPr/>
              </p14:nvContentPartPr>
              <p14:xfrm>
                <a:off x="5060704" y="6010297"/>
                <a:ext cx="321120" cy="3862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F7A63E7-AA7B-4F93-80CD-4DB370DB189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51704" y="6001657"/>
                  <a:ext cx="3387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EBF1B79-C03B-4585-BA0A-D8BA6E65FE5A}"/>
              </a:ext>
            </a:extLst>
          </p:cNvPr>
          <p:cNvGrpSpPr/>
          <p:nvPr/>
        </p:nvGrpSpPr>
        <p:grpSpPr>
          <a:xfrm>
            <a:off x="6029104" y="5899057"/>
            <a:ext cx="1192680" cy="411480"/>
            <a:chOff x="6029104" y="5899057"/>
            <a:chExt cx="1192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1E72B9F-4348-4C2F-BC6B-D4ECED8AF827}"/>
                    </a:ext>
                  </a:extLst>
                </p14:cNvPr>
                <p14:cNvContentPartPr/>
                <p14:nvPr/>
              </p14:nvContentPartPr>
              <p14:xfrm>
                <a:off x="6029104" y="5899057"/>
                <a:ext cx="421560" cy="3466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1E72B9F-4348-4C2F-BC6B-D4ECED8AF82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020464" y="5890057"/>
                  <a:ext cx="439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4303BB4-7B2E-4F9B-A958-4878B689B525}"/>
                    </a:ext>
                  </a:extLst>
                </p14:cNvPr>
                <p14:cNvContentPartPr/>
                <p14:nvPr/>
              </p14:nvContentPartPr>
              <p14:xfrm>
                <a:off x="6523744" y="6159337"/>
                <a:ext cx="264240" cy="1512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4303BB4-7B2E-4F9B-A958-4878B689B5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515104" y="6150337"/>
                  <a:ext cx="281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1D1608D-C5B9-41EE-A9A1-D69B4C813D7A}"/>
                    </a:ext>
                  </a:extLst>
                </p14:cNvPr>
                <p14:cNvContentPartPr/>
                <p14:nvPr/>
              </p14:nvContentPartPr>
              <p14:xfrm>
                <a:off x="6986704" y="6133417"/>
                <a:ext cx="235080" cy="151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1D1608D-C5B9-41EE-A9A1-D69B4C813D7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978064" y="6124777"/>
                  <a:ext cx="252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9A335DBA-5F77-4CFE-AC7A-6D7CC4CE387B}"/>
                    </a:ext>
                  </a:extLst>
                </p14:cNvPr>
                <p14:cNvContentPartPr/>
                <p14:nvPr/>
              </p14:nvContentPartPr>
              <p14:xfrm>
                <a:off x="7092544" y="6226657"/>
                <a:ext cx="120240" cy="280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9A335DBA-5F77-4CFE-AC7A-6D7CC4CE387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83904" y="6217657"/>
                  <a:ext cx="137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8A57EC17-7365-400B-AB02-1651052AD7E7}"/>
              </a:ext>
            </a:extLst>
          </p:cNvPr>
          <p:cNvGrpSpPr/>
          <p:nvPr/>
        </p:nvGrpSpPr>
        <p:grpSpPr>
          <a:xfrm>
            <a:off x="7839904" y="5784937"/>
            <a:ext cx="433800" cy="272520"/>
            <a:chOff x="7839904" y="5784937"/>
            <a:chExt cx="4338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C82505DC-10D9-4D48-A530-32E4E4FE8902}"/>
                    </a:ext>
                  </a:extLst>
                </p14:cNvPr>
                <p14:cNvContentPartPr/>
                <p14:nvPr/>
              </p14:nvContentPartPr>
              <p14:xfrm>
                <a:off x="7839904" y="5784937"/>
                <a:ext cx="64080" cy="2674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C82505DC-10D9-4D48-A530-32E4E4FE890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831264" y="5776297"/>
                  <a:ext cx="81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F9B5EF8-500C-464D-9D56-3B2A946C0E08}"/>
                    </a:ext>
                  </a:extLst>
                </p14:cNvPr>
                <p14:cNvContentPartPr/>
                <p14:nvPr/>
              </p14:nvContentPartPr>
              <p14:xfrm>
                <a:off x="8083264" y="5809057"/>
                <a:ext cx="190440" cy="2484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F9B5EF8-500C-464D-9D56-3B2A946C0E0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074264" y="5800057"/>
                  <a:ext cx="20808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C1FC6652-79D8-428B-A1EF-C63EB27278BC}"/>
                  </a:ext>
                </a:extLst>
              </p14:cNvPr>
              <p14:cNvContentPartPr/>
              <p14:nvPr/>
            </p14:nvContentPartPr>
            <p14:xfrm>
              <a:off x="7609504" y="6200017"/>
              <a:ext cx="941040" cy="5940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C1FC6652-79D8-428B-A1EF-C63EB27278BC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600504" y="6191017"/>
                <a:ext cx="95868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B89A13F4-E32B-4606-8B61-2DD9F80BF103}"/>
              </a:ext>
            </a:extLst>
          </p:cNvPr>
          <p:cNvGrpSpPr/>
          <p:nvPr/>
        </p:nvGrpSpPr>
        <p:grpSpPr>
          <a:xfrm>
            <a:off x="7843504" y="6427177"/>
            <a:ext cx="630360" cy="238680"/>
            <a:chOff x="7843504" y="6427177"/>
            <a:chExt cx="63036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4B90E82-5C17-491B-AFB6-81C6DAEDE903}"/>
                    </a:ext>
                  </a:extLst>
                </p14:cNvPr>
                <p14:cNvContentPartPr/>
                <p14:nvPr/>
              </p14:nvContentPartPr>
              <p14:xfrm>
                <a:off x="7843504" y="6427177"/>
                <a:ext cx="170640" cy="238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4B90E82-5C17-491B-AFB6-81C6DAEDE9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834864" y="6418177"/>
                  <a:ext cx="188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2EF4016-4011-4C67-B298-EBB6D09A7791}"/>
                    </a:ext>
                  </a:extLst>
                </p14:cNvPr>
                <p14:cNvContentPartPr/>
                <p14:nvPr/>
              </p14:nvContentPartPr>
              <p14:xfrm>
                <a:off x="8052664" y="6467497"/>
                <a:ext cx="151920" cy="1843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2EF4016-4011-4C67-B298-EBB6D09A779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043664" y="6458497"/>
                  <a:ext cx="169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F6DFD797-8FE3-4918-B13A-5C2DB5B2EF0B}"/>
                    </a:ext>
                  </a:extLst>
                </p14:cNvPr>
                <p14:cNvContentPartPr/>
                <p14:nvPr/>
              </p14:nvContentPartPr>
              <p14:xfrm>
                <a:off x="8292064" y="6470737"/>
                <a:ext cx="181800" cy="1800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F6DFD797-8FE3-4918-B13A-5C2DB5B2EF0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283424" y="6462097"/>
                  <a:ext cx="19944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EC2C3B14-DD1C-469A-8185-1E928B7D0070}"/>
                  </a:ext>
                </a:extLst>
              </p14:cNvPr>
              <p14:cNvContentPartPr/>
              <p14:nvPr/>
            </p14:nvContentPartPr>
            <p14:xfrm>
              <a:off x="8842864" y="6158617"/>
              <a:ext cx="174600" cy="3276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EC2C3B14-DD1C-469A-8185-1E928B7D0070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833864" y="6149617"/>
                <a:ext cx="1922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E8CB1E03-0652-427A-9E17-B9091B9CE805}"/>
              </a:ext>
            </a:extLst>
          </p:cNvPr>
          <p:cNvGrpSpPr/>
          <p:nvPr/>
        </p:nvGrpSpPr>
        <p:grpSpPr>
          <a:xfrm>
            <a:off x="9245704" y="5875657"/>
            <a:ext cx="862920" cy="344520"/>
            <a:chOff x="9245704" y="5875657"/>
            <a:chExt cx="86292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8827AFEB-F47E-466E-A61D-118CFA40914E}"/>
                    </a:ext>
                  </a:extLst>
                </p14:cNvPr>
                <p14:cNvContentPartPr/>
                <p14:nvPr/>
              </p14:nvContentPartPr>
              <p14:xfrm>
                <a:off x="9245704" y="5976817"/>
                <a:ext cx="199080" cy="1792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8827AFEB-F47E-466E-A61D-118CFA40914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37064" y="5967817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6DF6DAD2-6D3F-4FA4-AF35-61550467C810}"/>
                    </a:ext>
                  </a:extLst>
                </p14:cNvPr>
                <p14:cNvContentPartPr/>
                <p14:nvPr/>
              </p14:nvContentPartPr>
              <p14:xfrm>
                <a:off x="9498424" y="5875657"/>
                <a:ext cx="70200" cy="957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6DF6DAD2-6D3F-4FA4-AF35-61550467C81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489784" y="5867017"/>
                  <a:ext cx="87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BBA3F3D2-9327-4B33-9F25-DDC62EC5397E}"/>
                    </a:ext>
                  </a:extLst>
                </p14:cNvPr>
                <p14:cNvContentPartPr/>
                <p14:nvPr/>
              </p14:nvContentPartPr>
              <p14:xfrm>
                <a:off x="9616864" y="6002017"/>
                <a:ext cx="198360" cy="1810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BBA3F3D2-9327-4B33-9F25-DDC62EC5397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07864" y="5993377"/>
                  <a:ext cx="216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8B8EC07B-0936-4FA1-A0A4-3BD0BC684EFA}"/>
                    </a:ext>
                  </a:extLst>
                </p14:cNvPr>
                <p14:cNvContentPartPr/>
                <p14:nvPr/>
              </p14:nvContentPartPr>
              <p14:xfrm>
                <a:off x="9901264" y="5932177"/>
                <a:ext cx="207360" cy="2880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8B8EC07B-0936-4FA1-A0A4-3BD0BC684EF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892624" y="5923177"/>
                  <a:ext cx="22500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58B2D59D-E1EF-43AC-8558-732205C5ECE0}"/>
                  </a:ext>
                </a:extLst>
              </p14:cNvPr>
              <p14:cNvContentPartPr/>
              <p14:nvPr/>
            </p14:nvContentPartPr>
            <p14:xfrm>
              <a:off x="10406704" y="5965297"/>
              <a:ext cx="300600" cy="26136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58B2D59D-E1EF-43AC-8558-732205C5ECE0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10398064" y="5956297"/>
                <a:ext cx="31824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upo 81">
            <a:extLst>
              <a:ext uri="{FF2B5EF4-FFF2-40B4-BE49-F238E27FC236}">
                <a16:creationId xmlns:a16="http://schemas.microsoft.com/office/drawing/2014/main" id="{EB4D3F3C-894C-4ACC-853E-A8147BB9921A}"/>
              </a:ext>
            </a:extLst>
          </p:cNvPr>
          <p:cNvGrpSpPr/>
          <p:nvPr/>
        </p:nvGrpSpPr>
        <p:grpSpPr>
          <a:xfrm>
            <a:off x="10849504" y="5881057"/>
            <a:ext cx="1216440" cy="330120"/>
            <a:chOff x="10849504" y="5881057"/>
            <a:chExt cx="121644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81B11B1-9538-4124-A2D9-FBD0941DE588}"/>
                    </a:ext>
                  </a:extLst>
                </p14:cNvPr>
                <p14:cNvContentPartPr/>
                <p14:nvPr/>
              </p14:nvContentPartPr>
              <p14:xfrm>
                <a:off x="10849504" y="6054217"/>
                <a:ext cx="179640" cy="201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81B11B1-9538-4124-A2D9-FBD0941DE5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840864" y="6045217"/>
                  <a:ext cx="19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114C9FE-578C-4229-94F9-0FA33A79A01F}"/>
                    </a:ext>
                  </a:extLst>
                </p14:cNvPr>
                <p14:cNvContentPartPr/>
                <p14:nvPr/>
              </p14:nvContentPartPr>
              <p14:xfrm>
                <a:off x="10895584" y="6165817"/>
                <a:ext cx="126000" cy="19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114C9FE-578C-4229-94F9-0FA33A79A01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886584" y="6157177"/>
                  <a:ext cx="14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2B2260B6-0E26-462B-B453-6F1A9EC3DE6E}"/>
                    </a:ext>
                  </a:extLst>
                </p14:cNvPr>
                <p14:cNvContentPartPr/>
                <p14:nvPr/>
              </p14:nvContentPartPr>
              <p14:xfrm>
                <a:off x="11120224" y="5881057"/>
                <a:ext cx="177120" cy="2739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2B2260B6-0E26-462B-B453-6F1A9EC3DE6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111584" y="5872057"/>
                  <a:ext cx="194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E76F0F7-A960-4398-BA85-41664AB5C9D7}"/>
                    </a:ext>
                  </a:extLst>
                </p14:cNvPr>
                <p14:cNvContentPartPr/>
                <p14:nvPr/>
              </p14:nvContentPartPr>
              <p14:xfrm>
                <a:off x="11384104" y="6013177"/>
                <a:ext cx="150840" cy="1717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E76F0F7-A960-4398-BA85-41664AB5C9D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375464" y="6004177"/>
                  <a:ext cx="168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0A079410-0DA1-4919-A060-7088AFF3B766}"/>
                    </a:ext>
                  </a:extLst>
                </p14:cNvPr>
                <p14:cNvContentPartPr/>
                <p14:nvPr/>
              </p14:nvContentPartPr>
              <p14:xfrm>
                <a:off x="11599024" y="6065017"/>
                <a:ext cx="172800" cy="1220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0A079410-0DA1-4919-A060-7088AFF3B76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590384" y="6056377"/>
                  <a:ext cx="190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E430F0A-1A13-4B66-9669-593DA0D6D20F}"/>
                    </a:ext>
                  </a:extLst>
                </p14:cNvPr>
                <p14:cNvContentPartPr/>
                <p14:nvPr/>
              </p14:nvContentPartPr>
              <p14:xfrm>
                <a:off x="11862184" y="5951257"/>
                <a:ext cx="203760" cy="2599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E430F0A-1A13-4B66-9669-593DA0D6D20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853184" y="5942257"/>
                  <a:ext cx="2214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E452199-81E9-48D2-B113-14E651807303}"/>
              </a:ext>
            </a:extLst>
          </p:cNvPr>
          <p:cNvGrpSpPr/>
          <p:nvPr/>
        </p:nvGrpSpPr>
        <p:grpSpPr>
          <a:xfrm>
            <a:off x="5848744" y="5590177"/>
            <a:ext cx="933840" cy="1115280"/>
            <a:chOff x="5848744" y="5590177"/>
            <a:chExt cx="933840" cy="11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FE72B659-7AE5-4092-AB2F-32F368BB95FE}"/>
                    </a:ext>
                  </a:extLst>
                </p14:cNvPr>
                <p14:cNvContentPartPr/>
                <p14:nvPr/>
              </p14:nvContentPartPr>
              <p14:xfrm>
                <a:off x="5952424" y="5590177"/>
                <a:ext cx="787320" cy="144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FE72B659-7AE5-4092-AB2F-32F368BB95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34424" y="5572177"/>
                  <a:ext cx="822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22D0718C-9D06-4D3A-8673-2F41A0249BF9}"/>
                    </a:ext>
                  </a:extLst>
                </p14:cNvPr>
                <p14:cNvContentPartPr/>
                <p14:nvPr/>
              </p14:nvContentPartPr>
              <p14:xfrm>
                <a:off x="5848744" y="5646697"/>
                <a:ext cx="933840" cy="10587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22D0718C-9D06-4D3A-8673-2F41A0249BF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830744" y="5628697"/>
                  <a:ext cx="969480" cy="10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541E1D05-4382-4A12-8909-B543CEDFFBE2}"/>
                  </a:ext>
                </a:extLst>
              </p14:cNvPr>
              <p14:cNvContentPartPr/>
              <p14:nvPr/>
            </p14:nvContentPartPr>
            <p14:xfrm>
              <a:off x="11025544" y="5648497"/>
              <a:ext cx="1161360" cy="965880"/>
            </p14:xfrm>
          </p:contentPart>
        </mc:Choice>
        <mc:Fallback xmlns=""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541E1D05-4382-4A12-8909-B543CEDFFBE2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1007904" y="5630857"/>
                <a:ext cx="119700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29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8E8543E-4555-43D6-BC4C-F776735E97BC}"/>
                  </a:ext>
                </a:extLst>
              </p14:cNvPr>
              <p14:cNvContentPartPr/>
              <p14:nvPr/>
            </p14:nvContentPartPr>
            <p14:xfrm>
              <a:off x="880744" y="940057"/>
              <a:ext cx="405000" cy="3121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8E8543E-4555-43D6-BC4C-F776735E97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104" y="931417"/>
                <a:ext cx="422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B096E7B-FCD9-44A9-8BBB-3BF16BADB2B7}"/>
                  </a:ext>
                </a:extLst>
              </p14:cNvPr>
              <p14:cNvContentPartPr/>
              <p14:nvPr/>
            </p14:nvContentPartPr>
            <p14:xfrm>
              <a:off x="1735384" y="1137337"/>
              <a:ext cx="254880" cy="147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B096E7B-FCD9-44A9-8BBB-3BF16BADB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6384" y="1128337"/>
                <a:ext cx="2725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4EA9BA5-2A69-4060-A2D6-BEA0F9ADDDD2}"/>
                  </a:ext>
                </a:extLst>
              </p14:cNvPr>
              <p14:cNvContentPartPr/>
              <p14:nvPr/>
            </p14:nvContentPartPr>
            <p14:xfrm>
              <a:off x="1812064" y="1266937"/>
              <a:ext cx="205200" cy="230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4EA9BA5-2A69-4060-A2D6-BEA0F9ADD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3424" y="1258297"/>
                <a:ext cx="22284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06A285A6-677E-492D-A863-175F9FF745FB}"/>
              </a:ext>
            </a:extLst>
          </p:cNvPr>
          <p:cNvGrpSpPr/>
          <p:nvPr/>
        </p:nvGrpSpPr>
        <p:grpSpPr>
          <a:xfrm>
            <a:off x="2471584" y="980017"/>
            <a:ext cx="965880" cy="374400"/>
            <a:chOff x="2471584" y="980017"/>
            <a:chExt cx="9658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6182EC6D-EBDB-45D4-8C01-D77F82B8ACA8}"/>
                    </a:ext>
                  </a:extLst>
                </p14:cNvPr>
                <p14:cNvContentPartPr/>
                <p14:nvPr/>
              </p14:nvContentPartPr>
              <p14:xfrm>
                <a:off x="2471584" y="980017"/>
                <a:ext cx="293400" cy="3182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6182EC6D-EBDB-45D4-8C01-D77F82B8AC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2584" y="971377"/>
                  <a:ext cx="311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89256B0-34AE-4563-B861-9B4C64102634}"/>
                    </a:ext>
                  </a:extLst>
                </p14:cNvPr>
                <p14:cNvContentPartPr/>
                <p14:nvPr/>
              </p14:nvContentPartPr>
              <p14:xfrm>
                <a:off x="2958664" y="1191697"/>
                <a:ext cx="53640" cy="1015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89256B0-34AE-4563-B861-9B4C641026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9664" y="1182697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C2033F4-87CB-4853-B76D-3F1891B9CBE3}"/>
                    </a:ext>
                  </a:extLst>
                </p14:cNvPr>
                <p14:cNvContentPartPr/>
                <p14:nvPr/>
              </p14:nvContentPartPr>
              <p14:xfrm>
                <a:off x="2842744" y="1133377"/>
                <a:ext cx="347760" cy="1954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C2033F4-87CB-4853-B76D-3F1891B9CB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34104" y="1124377"/>
                  <a:ext cx="365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F61630C-30DF-400B-961A-7CF1A619AFD0}"/>
                    </a:ext>
                  </a:extLst>
                </p14:cNvPr>
                <p14:cNvContentPartPr/>
                <p14:nvPr/>
              </p14:nvContentPartPr>
              <p14:xfrm>
                <a:off x="3212824" y="1228057"/>
                <a:ext cx="224640" cy="1263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F61630C-30DF-400B-961A-7CF1A619AF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3824" y="1219057"/>
                  <a:ext cx="242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7E759CA-6FB0-4BE5-AFA1-D4FA1BDDEC49}"/>
              </a:ext>
            </a:extLst>
          </p:cNvPr>
          <p:cNvGrpSpPr/>
          <p:nvPr/>
        </p:nvGrpSpPr>
        <p:grpSpPr>
          <a:xfrm>
            <a:off x="3785224" y="1054537"/>
            <a:ext cx="187200" cy="135360"/>
            <a:chOff x="3785224" y="1054537"/>
            <a:chExt cx="18720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6E0ED105-501F-4E85-9450-F81906A29251}"/>
                    </a:ext>
                  </a:extLst>
                </p14:cNvPr>
                <p14:cNvContentPartPr/>
                <p14:nvPr/>
              </p14:nvContentPartPr>
              <p14:xfrm>
                <a:off x="3832744" y="1054537"/>
                <a:ext cx="37440" cy="135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6E0ED105-501F-4E85-9450-F81906A292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24104" y="1045897"/>
                  <a:ext cx="55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B194AA7-6538-4832-80D2-6B92C18E2F80}"/>
                    </a:ext>
                  </a:extLst>
                </p14:cNvPr>
                <p14:cNvContentPartPr/>
                <p14:nvPr/>
              </p14:nvContentPartPr>
              <p14:xfrm>
                <a:off x="3785224" y="1166137"/>
                <a:ext cx="187200" cy="11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B194AA7-6538-4832-80D2-6B92C18E2F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6224" y="1157497"/>
                  <a:ext cx="2048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2CB5592-3A95-490C-B260-96584B7FB33F}"/>
              </a:ext>
            </a:extLst>
          </p:cNvPr>
          <p:cNvGrpSpPr/>
          <p:nvPr/>
        </p:nvGrpSpPr>
        <p:grpSpPr>
          <a:xfrm>
            <a:off x="4292104" y="922417"/>
            <a:ext cx="735480" cy="340560"/>
            <a:chOff x="4292104" y="922417"/>
            <a:chExt cx="73548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EFB952C-67D8-4D19-B472-CE06D7287CAA}"/>
                    </a:ext>
                  </a:extLst>
                </p14:cNvPr>
                <p14:cNvContentPartPr/>
                <p14:nvPr/>
              </p14:nvContentPartPr>
              <p14:xfrm>
                <a:off x="4292104" y="922417"/>
                <a:ext cx="399600" cy="307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EFB952C-67D8-4D19-B472-CE06D7287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3104" y="913417"/>
                  <a:ext cx="417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CCDE694-CB30-4A46-9CA9-9AB26E3F0F51}"/>
                    </a:ext>
                  </a:extLst>
                </p14:cNvPr>
                <p14:cNvContentPartPr/>
                <p14:nvPr/>
              </p14:nvContentPartPr>
              <p14:xfrm>
                <a:off x="4881784" y="1128697"/>
                <a:ext cx="145800" cy="1342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CCDE694-CB30-4A46-9CA9-9AB26E3F0F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3144" y="1119697"/>
                  <a:ext cx="1634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D207D10-0809-4910-AB2A-C46939A17E62}"/>
              </a:ext>
            </a:extLst>
          </p:cNvPr>
          <p:cNvGrpSpPr/>
          <p:nvPr/>
        </p:nvGrpSpPr>
        <p:grpSpPr>
          <a:xfrm>
            <a:off x="5444824" y="1068577"/>
            <a:ext cx="458640" cy="181800"/>
            <a:chOff x="5444824" y="1068577"/>
            <a:chExt cx="4586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5D4ACCE-29AE-4038-9704-98AF9742B860}"/>
                    </a:ext>
                  </a:extLst>
                </p14:cNvPr>
                <p14:cNvContentPartPr/>
                <p14:nvPr/>
              </p14:nvContentPartPr>
              <p14:xfrm>
                <a:off x="5444824" y="1149937"/>
                <a:ext cx="248400" cy="313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5D4ACCE-29AE-4038-9704-98AF9742B8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6184" y="1141297"/>
                  <a:ext cx="266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493118D-71CB-4C94-A2E7-05FABC6E0FF0}"/>
                    </a:ext>
                  </a:extLst>
                </p14:cNvPr>
                <p14:cNvContentPartPr/>
                <p14:nvPr/>
              </p14:nvContentPartPr>
              <p14:xfrm>
                <a:off x="5693224" y="1068577"/>
                <a:ext cx="210240" cy="1818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493118D-71CB-4C94-A2E7-05FABC6E0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84224" y="1059937"/>
                  <a:ext cx="2278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21300DB-B466-4C06-A6EB-7F731DDA0BB8}"/>
              </a:ext>
            </a:extLst>
          </p:cNvPr>
          <p:cNvGrpSpPr/>
          <p:nvPr/>
        </p:nvGrpSpPr>
        <p:grpSpPr>
          <a:xfrm>
            <a:off x="6426544" y="808297"/>
            <a:ext cx="3281400" cy="537480"/>
            <a:chOff x="6426544" y="808297"/>
            <a:chExt cx="328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E76478F-BC12-4F0A-9500-A99656520F0A}"/>
                    </a:ext>
                  </a:extLst>
                </p14:cNvPr>
                <p14:cNvContentPartPr/>
                <p14:nvPr/>
              </p14:nvContentPartPr>
              <p14:xfrm>
                <a:off x="6426544" y="852217"/>
                <a:ext cx="484920" cy="3808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E76478F-BC12-4F0A-9500-A99656520F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17904" y="843577"/>
                  <a:ext cx="502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8945A7C-454F-4DCA-ABF3-51F7CC03A1B8}"/>
                    </a:ext>
                  </a:extLst>
                </p14:cNvPr>
                <p14:cNvContentPartPr/>
                <p14:nvPr/>
              </p14:nvContentPartPr>
              <p14:xfrm>
                <a:off x="7027744" y="1108897"/>
                <a:ext cx="72360" cy="1170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8945A7C-454F-4DCA-ABF3-51F7CC03A1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9104" y="1099897"/>
                  <a:ext cx="90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28D79C2-0F97-414D-923D-12E821EBFFD1}"/>
                    </a:ext>
                  </a:extLst>
                </p14:cNvPr>
                <p14:cNvContentPartPr/>
                <p14:nvPr/>
              </p14:nvContentPartPr>
              <p14:xfrm>
                <a:off x="6930544" y="1064257"/>
                <a:ext cx="323280" cy="2016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28D79C2-0F97-414D-923D-12E821EBFF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21544" y="1055257"/>
                  <a:ext cx="340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923FA62-AA9F-403C-A091-9163BD1D7AC4}"/>
                    </a:ext>
                  </a:extLst>
                </p14:cNvPr>
                <p14:cNvContentPartPr/>
                <p14:nvPr/>
              </p14:nvContentPartPr>
              <p14:xfrm>
                <a:off x="7189384" y="1181977"/>
                <a:ext cx="379800" cy="163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923FA62-AA9F-403C-A091-9163BD1D7A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0744" y="1173337"/>
                  <a:ext cx="397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0DDF71F-01E8-4A72-8090-5FFD7CBD858E}"/>
                    </a:ext>
                  </a:extLst>
                </p14:cNvPr>
                <p14:cNvContentPartPr/>
                <p14:nvPr/>
              </p14:nvContentPartPr>
              <p14:xfrm>
                <a:off x="7692304" y="1121137"/>
                <a:ext cx="216720" cy="475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0DDF71F-01E8-4A72-8090-5FFD7CBD85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3664" y="1112497"/>
                  <a:ext cx="234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9286A32-A09D-4056-868A-3E77766F0728}"/>
                    </a:ext>
                  </a:extLst>
                </p14:cNvPr>
                <p14:cNvContentPartPr/>
                <p14:nvPr/>
              </p14:nvContentPartPr>
              <p14:xfrm>
                <a:off x="7775824" y="1214377"/>
                <a:ext cx="137160" cy="50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9286A32-A09D-4056-868A-3E77766F07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6824" y="120573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93A09F41-11DC-4006-AA25-B0B4DE154781}"/>
                    </a:ext>
                  </a:extLst>
                </p14:cNvPr>
                <p14:cNvContentPartPr/>
                <p14:nvPr/>
              </p14:nvContentPartPr>
              <p14:xfrm>
                <a:off x="8072104" y="808297"/>
                <a:ext cx="415440" cy="3564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93A09F41-11DC-4006-AA25-B0B4DE1547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63104" y="799297"/>
                  <a:ext cx="433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1DE1C6F-6BEF-4DCF-A9AC-229E0EA9BC2A}"/>
                    </a:ext>
                  </a:extLst>
                </p14:cNvPr>
                <p14:cNvContentPartPr/>
                <p14:nvPr/>
              </p14:nvContentPartPr>
              <p14:xfrm>
                <a:off x="8634064" y="1061377"/>
                <a:ext cx="231840" cy="439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1DE1C6F-6BEF-4DCF-A9AC-229E0EA9BC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25064" y="1052377"/>
                  <a:ext cx="249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961A473-6469-4D1A-9A55-6C61BCA7B9C7}"/>
                    </a:ext>
                  </a:extLst>
                </p14:cNvPr>
                <p14:cNvContentPartPr/>
                <p14:nvPr/>
              </p14:nvContentPartPr>
              <p14:xfrm>
                <a:off x="8942224" y="855457"/>
                <a:ext cx="387360" cy="3506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961A473-6469-4D1A-9A55-6C61BCA7B9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33224" y="846457"/>
                  <a:ext cx="405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04C9338-FB95-476E-B7E2-67F2E240138C}"/>
                    </a:ext>
                  </a:extLst>
                </p14:cNvPr>
                <p14:cNvContentPartPr/>
                <p14:nvPr/>
              </p14:nvContentPartPr>
              <p14:xfrm>
                <a:off x="9451264" y="1104577"/>
                <a:ext cx="256680" cy="1569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04C9338-FB95-476E-B7E2-67F2E24013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42624" y="1095577"/>
                  <a:ext cx="2743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B527EB2-627B-470D-B334-662E403E2F26}"/>
              </a:ext>
            </a:extLst>
          </p:cNvPr>
          <p:cNvGrpSpPr/>
          <p:nvPr/>
        </p:nvGrpSpPr>
        <p:grpSpPr>
          <a:xfrm>
            <a:off x="10146424" y="970297"/>
            <a:ext cx="842040" cy="259560"/>
            <a:chOff x="10146424" y="970297"/>
            <a:chExt cx="84204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1A890FD-A904-405E-8C39-5504E3D7E178}"/>
                    </a:ext>
                  </a:extLst>
                </p14:cNvPr>
                <p14:cNvContentPartPr/>
                <p14:nvPr/>
              </p14:nvContentPartPr>
              <p14:xfrm>
                <a:off x="10146424" y="991897"/>
                <a:ext cx="342000" cy="2379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1A890FD-A904-405E-8C39-5504E3D7E1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37424" y="983257"/>
                  <a:ext cx="359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DBBAFE3-2A82-4EB4-A2DB-1CBCB022707A}"/>
                    </a:ext>
                  </a:extLst>
                </p14:cNvPr>
                <p14:cNvContentPartPr/>
                <p14:nvPr/>
              </p14:nvContentPartPr>
              <p14:xfrm>
                <a:off x="10724584" y="970297"/>
                <a:ext cx="263880" cy="2361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DBBAFE3-2A82-4EB4-A2DB-1CBCB02270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15944" y="961297"/>
                  <a:ext cx="281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69BF444F-2FF8-4D85-AB01-5CFF62A1FB42}"/>
                    </a:ext>
                  </a:extLst>
                </p14:cNvPr>
                <p14:cNvContentPartPr/>
                <p14:nvPr/>
              </p14:nvContentPartPr>
              <p14:xfrm>
                <a:off x="10796224" y="1073617"/>
                <a:ext cx="125640" cy="1040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69BF444F-2FF8-4D85-AB01-5CFF62A1FB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87584" y="1064617"/>
                  <a:ext cx="1432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77B2D7E7-96B5-4891-9680-CCAF0227CE83}"/>
                  </a:ext>
                </a:extLst>
              </p14:cNvPr>
              <p14:cNvContentPartPr/>
              <p14:nvPr/>
            </p14:nvContentPartPr>
            <p14:xfrm>
              <a:off x="10320304" y="1534777"/>
              <a:ext cx="222480" cy="30240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77B2D7E7-96B5-4891-9680-CCAF0227CE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11664" y="1525777"/>
                <a:ext cx="24012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o 41">
            <a:extLst>
              <a:ext uri="{FF2B5EF4-FFF2-40B4-BE49-F238E27FC236}">
                <a16:creationId xmlns:a16="http://schemas.microsoft.com/office/drawing/2014/main" id="{8CAA86BC-7B63-4857-BEF3-7EFE55694467}"/>
              </a:ext>
            </a:extLst>
          </p:cNvPr>
          <p:cNvGrpSpPr/>
          <p:nvPr/>
        </p:nvGrpSpPr>
        <p:grpSpPr>
          <a:xfrm>
            <a:off x="9899824" y="2024737"/>
            <a:ext cx="556560" cy="210240"/>
            <a:chOff x="9899824" y="2024737"/>
            <a:chExt cx="55656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26D10A9-CB2D-491A-971C-AA0EFBE44754}"/>
                    </a:ext>
                  </a:extLst>
                </p14:cNvPr>
                <p14:cNvContentPartPr/>
                <p14:nvPr/>
              </p14:nvContentPartPr>
              <p14:xfrm>
                <a:off x="10075504" y="2110057"/>
                <a:ext cx="32040" cy="1242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26D10A9-CB2D-491A-971C-AA0EFBE447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66504" y="2101417"/>
                  <a:ext cx="4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4583B83-EAA0-4792-8652-94BEDBEE40B6}"/>
                    </a:ext>
                  </a:extLst>
                </p14:cNvPr>
                <p14:cNvContentPartPr/>
                <p14:nvPr/>
              </p14:nvContentPartPr>
              <p14:xfrm>
                <a:off x="9899824" y="2024737"/>
                <a:ext cx="330480" cy="2102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4583B83-EAA0-4792-8652-94BEDBEE40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91184" y="2015737"/>
                  <a:ext cx="348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6194842-9412-41E5-8242-CE171C3484E5}"/>
                    </a:ext>
                  </a:extLst>
                </p14:cNvPr>
                <p14:cNvContentPartPr/>
                <p14:nvPr/>
              </p14:nvContentPartPr>
              <p14:xfrm>
                <a:off x="10223824" y="2065777"/>
                <a:ext cx="232560" cy="1580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6194842-9412-41E5-8242-CE171C3484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14824" y="2056777"/>
                  <a:ext cx="2502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74FF8E1-9793-4544-8F59-1B5026B3ED79}"/>
              </a:ext>
            </a:extLst>
          </p:cNvPr>
          <p:cNvGrpSpPr/>
          <p:nvPr/>
        </p:nvGrpSpPr>
        <p:grpSpPr>
          <a:xfrm>
            <a:off x="10745464" y="1955977"/>
            <a:ext cx="558360" cy="302760"/>
            <a:chOff x="10745464" y="1955977"/>
            <a:chExt cx="5583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20D9535-3FB2-486C-B4D3-F8AB8519CD58}"/>
                    </a:ext>
                  </a:extLst>
                </p14:cNvPr>
                <p14:cNvContentPartPr/>
                <p14:nvPr/>
              </p14:nvContentPartPr>
              <p14:xfrm>
                <a:off x="10745464" y="2079817"/>
                <a:ext cx="197280" cy="1789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20D9535-3FB2-486C-B4D3-F8AB8519CD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36464" y="2071177"/>
                  <a:ext cx="214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8D549F9D-7766-4EEC-A041-808173E297AA}"/>
                    </a:ext>
                  </a:extLst>
                </p14:cNvPr>
                <p14:cNvContentPartPr/>
                <p14:nvPr/>
              </p14:nvContentPartPr>
              <p14:xfrm>
                <a:off x="10957864" y="1955977"/>
                <a:ext cx="345960" cy="2707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8D549F9D-7766-4EEC-A041-808173E297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49224" y="1947337"/>
                  <a:ext cx="36360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3730BC80-1285-4892-B630-F33528EC720A}"/>
              </a:ext>
            </a:extLst>
          </p:cNvPr>
          <p:cNvGrpSpPr/>
          <p:nvPr/>
        </p:nvGrpSpPr>
        <p:grpSpPr>
          <a:xfrm>
            <a:off x="1122664" y="2268457"/>
            <a:ext cx="402480" cy="433800"/>
            <a:chOff x="1122664" y="2268457"/>
            <a:chExt cx="40248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98B88C0A-5E6B-42A3-BCD4-86C59FEAA6F8}"/>
                    </a:ext>
                  </a:extLst>
                </p14:cNvPr>
                <p14:cNvContentPartPr/>
                <p14:nvPr/>
              </p14:nvContentPartPr>
              <p14:xfrm>
                <a:off x="1122664" y="2268457"/>
                <a:ext cx="208080" cy="3484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98B88C0A-5E6B-42A3-BCD4-86C59FEAA6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3664" y="2259817"/>
                  <a:ext cx="225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0E04C96-87CF-4FDB-A6D8-4406CF18107F}"/>
                    </a:ext>
                  </a:extLst>
                </p14:cNvPr>
                <p14:cNvContentPartPr/>
                <p14:nvPr/>
              </p14:nvContentPartPr>
              <p14:xfrm>
                <a:off x="1390504" y="2561137"/>
                <a:ext cx="77040" cy="14112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0E04C96-87CF-4FDB-A6D8-4406CF1810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1504" y="2552497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524255D0-52DC-4054-B965-B621DEEC22B4}"/>
                    </a:ext>
                  </a:extLst>
                </p14:cNvPr>
                <p14:cNvContentPartPr/>
                <p14:nvPr/>
              </p14:nvContentPartPr>
              <p14:xfrm>
                <a:off x="1454224" y="2463217"/>
                <a:ext cx="70920" cy="745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524255D0-52DC-4054-B965-B621DEEC22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5584" y="2454577"/>
                  <a:ext cx="885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E8F8378-1DF0-4E84-8D56-D03EEF5EAA0B}"/>
              </a:ext>
            </a:extLst>
          </p:cNvPr>
          <p:cNvGrpSpPr/>
          <p:nvPr/>
        </p:nvGrpSpPr>
        <p:grpSpPr>
          <a:xfrm>
            <a:off x="1918984" y="2349097"/>
            <a:ext cx="839880" cy="255240"/>
            <a:chOff x="1918984" y="2349097"/>
            <a:chExt cx="8398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148EC650-517B-4974-9BCD-F34752ED466A}"/>
                    </a:ext>
                  </a:extLst>
                </p14:cNvPr>
                <p14:cNvContentPartPr/>
                <p14:nvPr/>
              </p14:nvContentPartPr>
              <p14:xfrm>
                <a:off x="1918984" y="2562577"/>
                <a:ext cx="222840" cy="302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148EC650-517B-4974-9BCD-F34752ED46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0344" y="2553577"/>
                  <a:ext cx="240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6E9FD18-3599-4FC7-A4E7-505B48A8C859}"/>
                    </a:ext>
                  </a:extLst>
                </p14:cNvPr>
                <p14:cNvContentPartPr/>
                <p14:nvPr/>
              </p14:nvContentPartPr>
              <p14:xfrm>
                <a:off x="2266024" y="2413897"/>
                <a:ext cx="63360" cy="1904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6E9FD18-3599-4FC7-A4E7-505B48A8C8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7024" y="2405257"/>
                  <a:ext cx="81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2BC34380-1EC9-454C-986E-EF66F8D9394C}"/>
                    </a:ext>
                  </a:extLst>
                </p14:cNvPr>
                <p14:cNvContentPartPr/>
                <p14:nvPr/>
              </p14:nvContentPartPr>
              <p14:xfrm>
                <a:off x="2554384" y="2349097"/>
                <a:ext cx="204480" cy="2307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2BC34380-1EC9-454C-986E-EF66F8D939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5384" y="2340457"/>
                  <a:ext cx="2221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2" name="Entrada de lápiz 121">
                <a:extLst>
                  <a:ext uri="{FF2B5EF4-FFF2-40B4-BE49-F238E27FC236}">
                    <a16:creationId xmlns:a16="http://schemas.microsoft.com/office/drawing/2014/main" id="{CB2949E6-B644-4909-AAF6-0ECDB7B5D950}"/>
                  </a:ext>
                </a:extLst>
              </p14:cNvPr>
              <p14:cNvContentPartPr/>
              <p14:nvPr/>
            </p14:nvContentPartPr>
            <p14:xfrm>
              <a:off x="1132024" y="2753737"/>
              <a:ext cx="1936800" cy="59760"/>
            </p14:xfrm>
          </p:contentPart>
        </mc:Choice>
        <mc:Fallback xmlns="">
          <p:pic>
            <p:nvPicPr>
              <p:cNvPr id="122" name="Entrada de lápiz 121">
                <a:extLst>
                  <a:ext uri="{FF2B5EF4-FFF2-40B4-BE49-F238E27FC236}">
                    <a16:creationId xmlns:a16="http://schemas.microsoft.com/office/drawing/2014/main" id="{CB2949E6-B644-4909-AAF6-0ECDB7B5D9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3024" y="2745097"/>
                <a:ext cx="195444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upo 127">
            <a:extLst>
              <a:ext uri="{FF2B5EF4-FFF2-40B4-BE49-F238E27FC236}">
                <a16:creationId xmlns:a16="http://schemas.microsoft.com/office/drawing/2014/main" id="{6793DC19-2117-48CE-93C8-40CB878E46C2}"/>
              </a:ext>
            </a:extLst>
          </p:cNvPr>
          <p:cNvGrpSpPr/>
          <p:nvPr/>
        </p:nvGrpSpPr>
        <p:grpSpPr>
          <a:xfrm>
            <a:off x="1432984" y="2945977"/>
            <a:ext cx="997560" cy="230040"/>
            <a:chOff x="1432984" y="2945977"/>
            <a:chExt cx="99756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693D5216-A8FE-46BE-8C09-A82F89A9A3B2}"/>
                    </a:ext>
                  </a:extLst>
                </p14:cNvPr>
                <p14:cNvContentPartPr/>
                <p14:nvPr/>
              </p14:nvContentPartPr>
              <p14:xfrm>
                <a:off x="1432984" y="2987377"/>
                <a:ext cx="259560" cy="1886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693D5216-A8FE-46BE-8C09-A82F89A9A3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4344" y="2978737"/>
                  <a:ext cx="277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5B731D9D-F5E3-485B-82CF-47E39C996F96}"/>
                    </a:ext>
                  </a:extLst>
                </p14:cNvPr>
                <p14:cNvContentPartPr/>
                <p14:nvPr/>
              </p14:nvContentPartPr>
              <p14:xfrm>
                <a:off x="1569424" y="3083137"/>
                <a:ext cx="199800" cy="6660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5B731D9D-F5E3-485B-82CF-47E39C996F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0784" y="3074497"/>
                  <a:ext cx="217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D1E658AB-8DE9-47B4-8FAD-CA9531498A60}"/>
                    </a:ext>
                  </a:extLst>
                </p14:cNvPr>
                <p14:cNvContentPartPr/>
                <p14:nvPr/>
              </p14:nvContentPartPr>
              <p14:xfrm>
                <a:off x="1884784" y="2960017"/>
                <a:ext cx="206280" cy="2001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D1E658AB-8DE9-47B4-8FAD-CA9531498A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6144" y="2951017"/>
                  <a:ext cx="223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B65EA39F-56B7-44A2-AB55-71130296F183}"/>
                    </a:ext>
                  </a:extLst>
                </p14:cNvPr>
                <p14:cNvContentPartPr/>
                <p14:nvPr/>
              </p14:nvContentPartPr>
              <p14:xfrm>
                <a:off x="2181784" y="2945977"/>
                <a:ext cx="248760" cy="2091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B65EA39F-56B7-44A2-AB55-71130296F1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2784" y="2936977"/>
                  <a:ext cx="2664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2F697113-2A5A-4A96-A268-BB9D88738026}"/>
              </a:ext>
            </a:extLst>
          </p:cNvPr>
          <p:cNvGrpSpPr/>
          <p:nvPr/>
        </p:nvGrpSpPr>
        <p:grpSpPr>
          <a:xfrm>
            <a:off x="3274384" y="2498857"/>
            <a:ext cx="953280" cy="297360"/>
            <a:chOff x="3274384" y="2498857"/>
            <a:chExt cx="95328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49087225-E6EE-4881-A6F7-740F9B898A35}"/>
                    </a:ext>
                  </a:extLst>
                </p14:cNvPr>
                <p14:cNvContentPartPr/>
                <p14:nvPr/>
              </p14:nvContentPartPr>
              <p14:xfrm>
                <a:off x="3274384" y="2647537"/>
                <a:ext cx="177120" cy="86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49087225-E6EE-4881-A6F7-740F9B898A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5744" y="2638897"/>
                  <a:ext cx="194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9F222A5B-ADC1-4DF6-94F8-78F5FE95F14D}"/>
                    </a:ext>
                  </a:extLst>
                </p14:cNvPr>
                <p14:cNvContentPartPr/>
                <p14:nvPr/>
              </p14:nvContentPartPr>
              <p14:xfrm>
                <a:off x="3344584" y="2745457"/>
                <a:ext cx="166680" cy="399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9F222A5B-ADC1-4DF6-94F8-78F5FE95F1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35584" y="2736817"/>
                  <a:ext cx="184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9616727F-AB37-4FE7-8DFA-621CDECBC97A}"/>
                    </a:ext>
                  </a:extLst>
                </p14:cNvPr>
                <p14:cNvContentPartPr/>
                <p14:nvPr/>
              </p14:nvContentPartPr>
              <p14:xfrm>
                <a:off x="3702064" y="2498857"/>
                <a:ext cx="525600" cy="29736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9616727F-AB37-4FE7-8DFA-621CDECBC9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93424" y="2490217"/>
                  <a:ext cx="54324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C021FC8-14E6-4ED8-8424-ED1A1E1C52DD}"/>
              </a:ext>
            </a:extLst>
          </p:cNvPr>
          <p:cNvGrpSpPr/>
          <p:nvPr/>
        </p:nvGrpSpPr>
        <p:grpSpPr>
          <a:xfrm>
            <a:off x="1348024" y="3801337"/>
            <a:ext cx="1346400" cy="352800"/>
            <a:chOff x="1348024" y="3801337"/>
            <a:chExt cx="134640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33CFBDE3-5ECE-427C-8845-FAC1F9F09B21}"/>
                    </a:ext>
                  </a:extLst>
                </p14:cNvPr>
                <p14:cNvContentPartPr/>
                <p14:nvPr/>
              </p14:nvContentPartPr>
              <p14:xfrm>
                <a:off x="1348024" y="3801337"/>
                <a:ext cx="371520" cy="3470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33CFBDE3-5ECE-427C-8845-FAC1F9F09B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39024" y="3792697"/>
                  <a:ext cx="389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1D390368-CF87-4FD8-908E-B242AEF2E12E}"/>
                    </a:ext>
                  </a:extLst>
                </p14:cNvPr>
                <p14:cNvContentPartPr/>
                <p14:nvPr/>
              </p14:nvContentPartPr>
              <p14:xfrm>
                <a:off x="1943464" y="4038937"/>
                <a:ext cx="174960" cy="11340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1D390368-CF87-4FD8-908E-B242AEF2E1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4464" y="4030297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39F39F9F-AA7D-4BF0-8B35-CFFDA18C4E8B}"/>
                    </a:ext>
                  </a:extLst>
                </p14:cNvPr>
                <p14:cNvContentPartPr/>
                <p14:nvPr/>
              </p14:nvContentPartPr>
              <p14:xfrm>
                <a:off x="2361424" y="4016257"/>
                <a:ext cx="219960" cy="169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39F39F9F-AA7D-4BF0-8B35-CFFDA18C4E8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52784" y="4007257"/>
                  <a:ext cx="237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263ACC93-7D09-4FED-AB81-F7C8283C6E07}"/>
                    </a:ext>
                  </a:extLst>
                </p14:cNvPr>
                <p14:cNvContentPartPr/>
                <p14:nvPr/>
              </p14:nvContentPartPr>
              <p14:xfrm>
                <a:off x="2488864" y="4078177"/>
                <a:ext cx="205560" cy="759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263ACC93-7D09-4FED-AB81-F7C8283C6E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79864" y="4069537"/>
                  <a:ext cx="2232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5A1D042E-0567-45EA-8F17-1720C9E196F0}"/>
              </a:ext>
            </a:extLst>
          </p:cNvPr>
          <p:cNvGrpSpPr/>
          <p:nvPr/>
        </p:nvGrpSpPr>
        <p:grpSpPr>
          <a:xfrm>
            <a:off x="2997184" y="3832297"/>
            <a:ext cx="1502280" cy="292320"/>
            <a:chOff x="2997184" y="3832297"/>
            <a:chExt cx="15022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F02C359-A9A2-4590-8E26-71CA8F5118C6}"/>
                    </a:ext>
                  </a:extLst>
                </p14:cNvPr>
                <p14:cNvContentPartPr/>
                <p14:nvPr/>
              </p14:nvContentPartPr>
              <p14:xfrm>
                <a:off x="2997184" y="3832297"/>
                <a:ext cx="295200" cy="26388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F02C359-A9A2-4590-8E26-71CA8F5118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88544" y="3823657"/>
                  <a:ext cx="312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22A9D80B-C44E-450C-BF93-BCE72E2D59D4}"/>
                    </a:ext>
                  </a:extLst>
                </p14:cNvPr>
                <p14:cNvContentPartPr/>
                <p14:nvPr/>
              </p14:nvContentPartPr>
              <p14:xfrm>
                <a:off x="3446824" y="3931657"/>
                <a:ext cx="147240" cy="1900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22A9D80B-C44E-450C-BF93-BCE72E2D59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38184" y="3922657"/>
                  <a:ext cx="164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0F0E5147-B54B-473B-B8B6-C971EF503DBF}"/>
                    </a:ext>
                  </a:extLst>
                </p14:cNvPr>
                <p14:cNvContentPartPr/>
                <p14:nvPr/>
              </p14:nvContentPartPr>
              <p14:xfrm>
                <a:off x="3700264" y="3998257"/>
                <a:ext cx="475200" cy="9432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0F0E5147-B54B-473B-B8B6-C971EF503D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91264" y="3989617"/>
                  <a:ext cx="492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2A1E1062-0A66-42D5-8147-38AF1A85AB78}"/>
                    </a:ext>
                  </a:extLst>
                </p14:cNvPr>
                <p14:cNvContentPartPr/>
                <p14:nvPr/>
              </p14:nvContentPartPr>
              <p14:xfrm>
                <a:off x="4240264" y="3921217"/>
                <a:ext cx="259200" cy="20340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2A1E1062-0A66-42D5-8147-38AF1A85AB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1624" y="3912217"/>
                  <a:ext cx="2768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8B0BEDA0-2826-4D02-8119-A932B4FA539E}"/>
              </a:ext>
            </a:extLst>
          </p:cNvPr>
          <p:cNvGrpSpPr/>
          <p:nvPr/>
        </p:nvGrpSpPr>
        <p:grpSpPr>
          <a:xfrm>
            <a:off x="4942984" y="2693257"/>
            <a:ext cx="1149480" cy="1215360"/>
            <a:chOff x="4942984" y="2693257"/>
            <a:chExt cx="1149480" cy="12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B04DDBBF-D16E-4E6A-A17B-2A0229EB98AF}"/>
                    </a:ext>
                  </a:extLst>
                </p14:cNvPr>
                <p14:cNvContentPartPr/>
                <p14:nvPr/>
              </p14:nvContentPartPr>
              <p14:xfrm>
                <a:off x="4942984" y="2693257"/>
                <a:ext cx="532440" cy="12153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B04DDBBF-D16E-4E6A-A17B-2A0229EB98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34344" y="2684257"/>
                  <a:ext cx="550080" cy="12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01F68CEB-D49E-453E-A821-D2C683AB32FA}"/>
                    </a:ext>
                  </a:extLst>
                </p14:cNvPr>
                <p14:cNvContentPartPr/>
                <p14:nvPr/>
              </p14:nvContentPartPr>
              <p14:xfrm>
                <a:off x="5562904" y="3354937"/>
                <a:ext cx="337680" cy="417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01F68CEB-D49E-453E-A821-D2C683AB32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54264" y="3345937"/>
                  <a:ext cx="355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49801626-2325-412F-95A0-50DCBDFF2E87}"/>
                    </a:ext>
                  </a:extLst>
                </p14:cNvPr>
                <p14:cNvContentPartPr/>
                <p14:nvPr/>
              </p14:nvContentPartPr>
              <p14:xfrm>
                <a:off x="5915704" y="3269617"/>
                <a:ext cx="176760" cy="22968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49801626-2325-412F-95A0-50DCBDFF2E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07064" y="3260617"/>
                  <a:ext cx="1944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1E6C3209-A119-44D7-AAAA-767DE76E14B6}"/>
                  </a:ext>
                </a:extLst>
              </p14:cNvPr>
              <p14:cNvContentPartPr/>
              <p14:nvPr/>
            </p14:nvContentPartPr>
            <p14:xfrm>
              <a:off x="6857464" y="2945617"/>
              <a:ext cx="253080" cy="31392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1E6C3209-A119-44D7-AAAA-767DE76E14B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48464" y="2936617"/>
                <a:ext cx="270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BC4C0637-DE1A-44B4-B301-537E0C822C0A}"/>
                  </a:ext>
                </a:extLst>
              </p14:cNvPr>
              <p14:cNvContentPartPr/>
              <p14:nvPr/>
            </p14:nvContentPartPr>
            <p14:xfrm>
              <a:off x="7154104" y="3141097"/>
              <a:ext cx="54720" cy="14472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BC4C0637-DE1A-44B4-B301-537E0C822C0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45104" y="3132097"/>
                <a:ext cx="72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0889A2AB-207E-4477-9A33-8866A687E4F6}"/>
                  </a:ext>
                </a:extLst>
              </p14:cNvPr>
              <p14:cNvContentPartPr/>
              <p14:nvPr/>
            </p14:nvContentPartPr>
            <p14:xfrm>
              <a:off x="7169944" y="3060097"/>
              <a:ext cx="62640" cy="11232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0889A2AB-207E-4477-9A33-8866A687E4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60944" y="3051457"/>
                <a:ext cx="80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8080C0FE-A12F-4917-9403-E70C513447EA}"/>
                  </a:ext>
                </a:extLst>
              </p14:cNvPr>
              <p14:cNvContentPartPr/>
              <p14:nvPr/>
            </p14:nvContentPartPr>
            <p14:xfrm>
              <a:off x="7362544" y="3186457"/>
              <a:ext cx="182520" cy="2376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8080C0FE-A12F-4917-9403-E70C513447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53904" y="3177457"/>
                <a:ext cx="200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C9D2A9E2-0F96-45D3-A84D-4043D336620B}"/>
                  </a:ext>
                </a:extLst>
              </p14:cNvPr>
              <p14:cNvContentPartPr/>
              <p14:nvPr/>
            </p14:nvContentPartPr>
            <p14:xfrm>
              <a:off x="7730464" y="3059737"/>
              <a:ext cx="60120" cy="17892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C9D2A9E2-0F96-45D3-A84D-4043D336620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21464" y="3050737"/>
                <a:ext cx="77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62A0CAA2-F575-4654-92CE-DE55D34789F5}"/>
                  </a:ext>
                </a:extLst>
              </p14:cNvPr>
              <p14:cNvContentPartPr/>
              <p14:nvPr/>
            </p14:nvContentPartPr>
            <p14:xfrm>
              <a:off x="7897504" y="3026617"/>
              <a:ext cx="234720" cy="245880"/>
            </p14:xfrm>
          </p:contentPart>
        </mc:Choice>
        <mc:Fallback xmlns=""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62A0CAA2-F575-4654-92CE-DE55D34789F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88864" y="3017617"/>
                <a:ext cx="252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AA0D84FF-9113-47B7-BEF6-2FBD49FFF6DC}"/>
                  </a:ext>
                </a:extLst>
              </p14:cNvPr>
              <p14:cNvContentPartPr/>
              <p14:nvPr/>
            </p14:nvContentPartPr>
            <p14:xfrm>
              <a:off x="6765664" y="3428377"/>
              <a:ext cx="1497960" cy="38160"/>
            </p14:xfrm>
          </p:contentPart>
        </mc:Choice>
        <mc:Fallback xmlns=""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AA0D84FF-9113-47B7-BEF6-2FBD49FFF6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57024" y="3419737"/>
                <a:ext cx="1515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4" name="Entrada de lápiz 153">
                <a:extLst>
                  <a:ext uri="{FF2B5EF4-FFF2-40B4-BE49-F238E27FC236}">
                    <a16:creationId xmlns:a16="http://schemas.microsoft.com/office/drawing/2014/main" id="{C46624FC-DAEF-4C21-8E04-2FA8BB717C36}"/>
                  </a:ext>
                </a:extLst>
              </p14:cNvPr>
              <p14:cNvContentPartPr/>
              <p14:nvPr/>
            </p14:nvContentPartPr>
            <p14:xfrm>
              <a:off x="6971224" y="3638617"/>
              <a:ext cx="257760" cy="165960"/>
            </p14:xfrm>
          </p:contentPart>
        </mc:Choice>
        <mc:Fallback xmlns="">
          <p:pic>
            <p:nvPicPr>
              <p:cNvPr id="154" name="Entrada de lápiz 153">
                <a:extLst>
                  <a:ext uri="{FF2B5EF4-FFF2-40B4-BE49-F238E27FC236}">
                    <a16:creationId xmlns:a16="http://schemas.microsoft.com/office/drawing/2014/main" id="{C46624FC-DAEF-4C21-8E04-2FA8BB717C3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2224" y="3629617"/>
                <a:ext cx="275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49CEF06C-33BE-4E9C-B8D0-35C3FDD55B1A}"/>
                  </a:ext>
                </a:extLst>
              </p14:cNvPr>
              <p14:cNvContentPartPr/>
              <p14:nvPr/>
            </p14:nvContentPartPr>
            <p14:xfrm>
              <a:off x="7118824" y="3754537"/>
              <a:ext cx="166320" cy="35280"/>
            </p14:xfrm>
          </p:contentPart>
        </mc:Choice>
        <mc:Fallback xmlns=""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49CEF06C-33BE-4E9C-B8D0-35C3FDD55B1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09824" y="3745537"/>
                <a:ext cx="183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1541582C-5805-4AFC-B672-08AB30F58F59}"/>
                  </a:ext>
                </a:extLst>
              </p14:cNvPr>
              <p14:cNvContentPartPr/>
              <p14:nvPr/>
            </p14:nvContentPartPr>
            <p14:xfrm>
              <a:off x="7381984" y="3643297"/>
              <a:ext cx="200880" cy="17604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1541582C-5805-4AFC-B672-08AB30F58F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73344" y="3634657"/>
                <a:ext cx="218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D3180579-A9C0-4EDF-8841-75969B19B8E5}"/>
                  </a:ext>
                </a:extLst>
              </p14:cNvPr>
              <p14:cNvContentPartPr/>
              <p14:nvPr/>
            </p14:nvContentPartPr>
            <p14:xfrm>
              <a:off x="7700224" y="3641137"/>
              <a:ext cx="154080" cy="16200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D3180579-A9C0-4EDF-8841-75969B19B8E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91584" y="3632497"/>
                <a:ext cx="171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2" name="Entrada de lápiz 161">
                <a:extLst>
                  <a:ext uri="{FF2B5EF4-FFF2-40B4-BE49-F238E27FC236}">
                    <a16:creationId xmlns:a16="http://schemas.microsoft.com/office/drawing/2014/main" id="{DF8F4C3B-7295-430B-BA12-9F131C53DD40}"/>
                  </a:ext>
                </a:extLst>
              </p14:cNvPr>
              <p14:cNvContentPartPr/>
              <p14:nvPr/>
            </p14:nvContentPartPr>
            <p14:xfrm>
              <a:off x="8618944" y="3423337"/>
              <a:ext cx="244800" cy="17640"/>
            </p14:xfrm>
          </p:contentPart>
        </mc:Choice>
        <mc:Fallback xmlns="">
          <p:pic>
            <p:nvPicPr>
              <p:cNvPr id="162" name="Entrada de lápiz 161">
                <a:extLst>
                  <a:ext uri="{FF2B5EF4-FFF2-40B4-BE49-F238E27FC236}">
                    <a16:creationId xmlns:a16="http://schemas.microsoft.com/office/drawing/2014/main" id="{DF8F4C3B-7295-430B-BA12-9F131C53DD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09944" y="3414337"/>
                <a:ext cx="2624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upo 173">
            <a:extLst>
              <a:ext uri="{FF2B5EF4-FFF2-40B4-BE49-F238E27FC236}">
                <a16:creationId xmlns:a16="http://schemas.microsoft.com/office/drawing/2014/main" id="{32A86E62-4E6C-4596-94B7-D51D22AE733E}"/>
              </a:ext>
            </a:extLst>
          </p:cNvPr>
          <p:cNvGrpSpPr/>
          <p:nvPr/>
        </p:nvGrpSpPr>
        <p:grpSpPr>
          <a:xfrm>
            <a:off x="9500584" y="3001057"/>
            <a:ext cx="609840" cy="288360"/>
            <a:chOff x="9500584" y="3001057"/>
            <a:chExt cx="6098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7ED756E6-E6B8-4B55-9D49-7615675E359F}"/>
                    </a:ext>
                  </a:extLst>
                </p14:cNvPr>
                <p14:cNvContentPartPr/>
                <p14:nvPr/>
              </p14:nvContentPartPr>
              <p14:xfrm>
                <a:off x="9500584" y="3001057"/>
                <a:ext cx="275760" cy="2883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7ED756E6-E6B8-4B55-9D49-7615675E35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91944" y="2992417"/>
                  <a:ext cx="293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DC44D4F2-C3A2-43CD-BD37-49E8FB84D3FF}"/>
                    </a:ext>
                  </a:extLst>
                </p14:cNvPr>
                <p14:cNvContentPartPr/>
                <p14:nvPr/>
              </p14:nvContentPartPr>
              <p14:xfrm>
                <a:off x="9878224" y="3078097"/>
                <a:ext cx="232200" cy="19548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DC44D4F2-C3A2-43CD-BD37-49E8FB84D3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69224" y="3069457"/>
                  <a:ext cx="24984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813D15AB-B73B-4203-89DC-02F3246EAFCD}"/>
                  </a:ext>
                </a:extLst>
              </p14:cNvPr>
              <p14:cNvContentPartPr/>
              <p14:nvPr/>
            </p14:nvContentPartPr>
            <p14:xfrm>
              <a:off x="9297544" y="3430537"/>
              <a:ext cx="1077480" cy="43920"/>
            </p14:xfrm>
          </p:contentPart>
        </mc:Choice>
        <mc:Fallback xmlns=""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813D15AB-B73B-4203-89DC-02F3246EAF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88904" y="3421897"/>
                <a:ext cx="109512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upo 172">
            <a:extLst>
              <a:ext uri="{FF2B5EF4-FFF2-40B4-BE49-F238E27FC236}">
                <a16:creationId xmlns:a16="http://schemas.microsoft.com/office/drawing/2014/main" id="{EC477929-BF51-4B10-A873-D5FDC3624205}"/>
              </a:ext>
            </a:extLst>
          </p:cNvPr>
          <p:cNvGrpSpPr/>
          <p:nvPr/>
        </p:nvGrpSpPr>
        <p:grpSpPr>
          <a:xfrm>
            <a:off x="9542704" y="3624217"/>
            <a:ext cx="687240" cy="216720"/>
            <a:chOff x="9542704" y="3624217"/>
            <a:chExt cx="6872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1AA7A4A4-F1A1-4C17-8871-90730AD8215D}"/>
                    </a:ext>
                  </a:extLst>
                </p14:cNvPr>
                <p14:cNvContentPartPr/>
                <p14:nvPr/>
              </p14:nvContentPartPr>
              <p14:xfrm>
                <a:off x="9542704" y="3629257"/>
                <a:ext cx="26640" cy="21168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1AA7A4A4-F1A1-4C17-8871-90730AD821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33704" y="3620617"/>
                  <a:ext cx="44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B61285B6-33BD-4F14-A0E5-6B243A61DE34}"/>
                    </a:ext>
                  </a:extLst>
                </p14:cNvPr>
                <p14:cNvContentPartPr/>
                <p14:nvPr/>
              </p14:nvContentPartPr>
              <p14:xfrm>
                <a:off x="9679504" y="3650137"/>
                <a:ext cx="159120" cy="1666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B61285B6-33BD-4F14-A0E5-6B243A61DE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70504" y="3641137"/>
                  <a:ext cx="176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1AED4B38-9AD8-47EF-851E-E13FE62651C4}"/>
                    </a:ext>
                  </a:extLst>
                </p14:cNvPr>
                <p14:cNvContentPartPr/>
                <p14:nvPr/>
              </p14:nvContentPartPr>
              <p14:xfrm>
                <a:off x="9891904" y="3629617"/>
                <a:ext cx="128160" cy="15048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1AED4B38-9AD8-47EF-851E-E13FE62651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264" y="3620977"/>
                  <a:ext cx="14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AEABEF18-700A-4562-BEDA-33451F02066D}"/>
                    </a:ext>
                  </a:extLst>
                </p14:cNvPr>
                <p14:cNvContentPartPr/>
                <p14:nvPr/>
              </p14:nvContentPartPr>
              <p14:xfrm>
                <a:off x="10117624" y="3624217"/>
                <a:ext cx="112320" cy="1706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AEABEF18-700A-4562-BEDA-33451F0206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108624" y="3615577"/>
                  <a:ext cx="1299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C36645C2-EB6D-44B0-9FA8-F83554C3D0B7}"/>
              </a:ext>
            </a:extLst>
          </p:cNvPr>
          <p:cNvGrpSpPr/>
          <p:nvPr/>
        </p:nvGrpSpPr>
        <p:grpSpPr>
          <a:xfrm>
            <a:off x="10695064" y="3201577"/>
            <a:ext cx="668880" cy="324720"/>
            <a:chOff x="10695064" y="3201577"/>
            <a:chExt cx="668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EA6538F2-F72A-4F9E-B87A-A3CE9B79F1B5}"/>
                    </a:ext>
                  </a:extLst>
                </p14:cNvPr>
                <p14:cNvContentPartPr/>
                <p14:nvPr/>
              </p14:nvContentPartPr>
              <p14:xfrm>
                <a:off x="10695064" y="3292657"/>
                <a:ext cx="250920" cy="2336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EA6538F2-F72A-4F9E-B87A-A3CE9B79F1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86424" y="3284017"/>
                  <a:ext cx="26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FF319757-48A4-4ABE-A320-A757184CFFD0}"/>
                    </a:ext>
                  </a:extLst>
                </p14:cNvPr>
                <p14:cNvContentPartPr/>
                <p14:nvPr/>
              </p14:nvContentPartPr>
              <p14:xfrm>
                <a:off x="11074504" y="3201577"/>
                <a:ext cx="289440" cy="2905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FF319757-48A4-4ABE-A320-A757184CFF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65864" y="3192937"/>
                  <a:ext cx="3070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7046ACC3-4352-4539-A4F2-87D7359A1751}"/>
              </a:ext>
            </a:extLst>
          </p:cNvPr>
          <p:cNvGrpSpPr/>
          <p:nvPr/>
        </p:nvGrpSpPr>
        <p:grpSpPr>
          <a:xfrm>
            <a:off x="1157944" y="5259697"/>
            <a:ext cx="431640" cy="388800"/>
            <a:chOff x="1157944" y="5259697"/>
            <a:chExt cx="4316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07DFAEAF-87AD-4643-A33E-E88146188017}"/>
                    </a:ext>
                  </a:extLst>
                </p14:cNvPr>
                <p14:cNvContentPartPr/>
                <p14:nvPr/>
              </p14:nvContentPartPr>
              <p14:xfrm>
                <a:off x="1157944" y="5259697"/>
                <a:ext cx="257400" cy="29952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07DFAEAF-87AD-4643-A33E-E881461880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8944" y="5251057"/>
                  <a:ext cx="275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636D077D-B09A-46DA-B9CD-B8683B6B85DC}"/>
                    </a:ext>
                  </a:extLst>
                </p14:cNvPr>
                <p14:cNvContentPartPr/>
                <p14:nvPr/>
              </p14:nvContentPartPr>
              <p14:xfrm>
                <a:off x="1489144" y="5471017"/>
                <a:ext cx="68400" cy="1774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636D077D-B09A-46DA-B9CD-B8683B6B85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80144" y="5462017"/>
                  <a:ext cx="86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07403BBB-093B-450D-9369-20F45F238332}"/>
                    </a:ext>
                  </a:extLst>
                </p14:cNvPr>
                <p14:cNvContentPartPr/>
                <p14:nvPr/>
              </p14:nvContentPartPr>
              <p14:xfrm>
                <a:off x="1489864" y="5425297"/>
                <a:ext cx="99720" cy="8388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07403BBB-093B-450D-9369-20F45F2383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81224" y="5416297"/>
                  <a:ext cx="1173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BA5D665-B3BC-4601-A2B6-65B23732C480}"/>
              </a:ext>
            </a:extLst>
          </p:cNvPr>
          <p:cNvGrpSpPr/>
          <p:nvPr/>
        </p:nvGrpSpPr>
        <p:grpSpPr>
          <a:xfrm>
            <a:off x="1818675" y="5039562"/>
            <a:ext cx="4154040" cy="1003680"/>
            <a:chOff x="2811064" y="5085097"/>
            <a:chExt cx="4154040" cy="10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46CADD09-F05A-43B7-84DA-D094145A3D5B}"/>
                    </a:ext>
                  </a:extLst>
                </p14:cNvPr>
                <p14:cNvContentPartPr/>
                <p14:nvPr/>
              </p14:nvContentPartPr>
              <p14:xfrm>
                <a:off x="2811064" y="5369137"/>
                <a:ext cx="406800" cy="3085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46CADD09-F05A-43B7-84DA-D094145A3D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02424" y="5360497"/>
                  <a:ext cx="424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47D68AC4-5CEA-44FF-85E6-E8149A2C25AA}"/>
                    </a:ext>
                  </a:extLst>
                </p14:cNvPr>
                <p14:cNvContentPartPr/>
                <p14:nvPr/>
              </p14:nvContentPartPr>
              <p14:xfrm>
                <a:off x="4048384" y="5228017"/>
                <a:ext cx="171720" cy="27900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47D68AC4-5CEA-44FF-85E6-E8149A2C25A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39744" y="5219017"/>
                  <a:ext cx="189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D8ED7183-87EF-4FF0-9E4B-161F4AB511AC}"/>
                    </a:ext>
                  </a:extLst>
                </p14:cNvPr>
                <p14:cNvContentPartPr/>
                <p14:nvPr/>
              </p14:nvContentPartPr>
              <p14:xfrm>
                <a:off x="4328464" y="5313697"/>
                <a:ext cx="180000" cy="19512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D8ED7183-87EF-4FF0-9E4B-161F4AB511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19464" y="5304697"/>
                  <a:ext cx="197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2E9EB226-0EDD-42F9-B6A5-8129EC8D6EC7}"/>
                    </a:ext>
                  </a:extLst>
                </p14:cNvPr>
                <p14:cNvContentPartPr/>
                <p14:nvPr/>
              </p14:nvContentPartPr>
              <p14:xfrm>
                <a:off x="3811144" y="5627977"/>
                <a:ext cx="998640" cy="3600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2E9EB226-0EDD-42F9-B6A5-8129EC8D6E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02504" y="5619337"/>
                  <a:ext cx="1016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260D8314-6B2D-47EA-A0CE-C8C1BFE77B17}"/>
                    </a:ext>
                  </a:extLst>
                </p14:cNvPr>
                <p14:cNvContentPartPr/>
                <p14:nvPr/>
              </p14:nvContentPartPr>
              <p14:xfrm>
                <a:off x="3851824" y="5853337"/>
                <a:ext cx="52200" cy="20052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260D8314-6B2D-47EA-A0CE-C8C1BFE77B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2824" y="5844697"/>
                  <a:ext cx="69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8143944B-ABE4-43AA-A6FA-E221E447C673}"/>
                    </a:ext>
                  </a:extLst>
                </p14:cNvPr>
                <p14:cNvContentPartPr/>
                <p14:nvPr/>
              </p14:nvContentPartPr>
              <p14:xfrm>
                <a:off x="4039744" y="5840737"/>
                <a:ext cx="138240" cy="1839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8143944B-ABE4-43AA-A6FA-E221E447C6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31104" y="5831737"/>
                  <a:ext cx="155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AFC46337-5C6B-4DA3-BAF5-33F8859111BE}"/>
                    </a:ext>
                  </a:extLst>
                </p14:cNvPr>
                <p14:cNvContentPartPr/>
                <p14:nvPr/>
              </p14:nvContentPartPr>
              <p14:xfrm>
                <a:off x="4217944" y="5851537"/>
                <a:ext cx="101160" cy="14508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AFC46337-5C6B-4DA3-BAF5-33F8859111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08944" y="5842897"/>
                  <a:ext cx="118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9FC301A2-D6A4-403F-B342-67AA6BDF15F3}"/>
                    </a:ext>
                  </a:extLst>
                </p14:cNvPr>
                <p14:cNvContentPartPr/>
                <p14:nvPr/>
              </p14:nvContentPartPr>
              <p14:xfrm>
                <a:off x="4420984" y="5847217"/>
                <a:ext cx="124920" cy="15336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9FC301A2-D6A4-403F-B342-67AA6BDF15F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11984" y="5838577"/>
                  <a:ext cx="142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4FB6ACAF-D12B-4771-B83B-2BF8AA00BF86}"/>
                    </a:ext>
                  </a:extLst>
                </p14:cNvPr>
                <p14:cNvContentPartPr/>
                <p14:nvPr/>
              </p14:nvContentPartPr>
              <p14:xfrm>
                <a:off x="5146024" y="5455537"/>
                <a:ext cx="22680" cy="1879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4FB6ACAF-D12B-4771-B83B-2BF8AA00BF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7384" y="5446897"/>
                  <a:ext cx="40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13587D89-C490-4F5F-B303-E1ADAF935961}"/>
                    </a:ext>
                  </a:extLst>
                </p14:cNvPr>
                <p14:cNvContentPartPr/>
                <p14:nvPr/>
              </p14:nvContentPartPr>
              <p14:xfrm>
                <a:off x="5092744" y="5580097"/>
                <a:ext cx="147960" cy="3204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13587D89-C490-4F5F-B303-E1ADAF93596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83744" y="5571097"/>
                  <a:ext cx="165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471DFE72-FABA-4FBD-B418-8BC12C2A3374}"/>
                    </a:ext>
                  </a:extLst>
                </p14:cNvPr>
                <p14:cNvContentPartPr/>
                <p14:nvPr/>
              </p14:nvContentPartPr>
              <p14:xfrm>
                <a:off x="5696824" y="5288137"/>
                <a:ext cx="91800" cy="23184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471DFE72-FABA-4FBD-B418-8BC12C2A33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88184" y="5279137"/>
                  <a:ext cx="109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57B60E46-48B3-45B6-A51F-A1F5CF4CA19F}"/>
                    </a:ext>
                  </a:extLst>
                </p14:cNvPr>
                <p14:cNvContentPartPr/>
                <p14:nvPr/>
              </p14:nvContentPartPr>
              <p14:xfrm>
                <a:off x="5958184" y="5291017"/>
                <a:ext cx="250920" cy="27288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57B60E46-48B3-45B6-A51F-A1F5CF4CA1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49544" y="5282017"/>
                  <a:ext cx="268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66488038-E7A8-47B9-B496-3DFF9D192C8D}"/>
                    </a:ext>
                  </a:extLst>
                </p14:cNvPr>
                <p14:cNvContentPartPr/>
                <p14:nvPr/>
              </p14:nvContentPartPr>
              <p14:xfrm>
                <a:off x="5428264" y="5606377"/>
                <a:ext cx="1127520" cy="723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66488038-E7A8-47B9-B496-3DFF9D192C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19624" y="5597737"/>
                  <a:ext cx="1145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2865A5A-C179-422E-AC05-2955CA08F039}"/>
                    </a:ext>
                  </a:extLst>
                </p14:cNvPr>
                <p14:cNvContentPartPr/>
                <p14:nvPr/>
              </p14:nvContentPartPr>
              <p14:xfrm>
                <a:off x="5452384" y="5864497"/>
                <a:ext cx="236880" cy="17928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2865A5A-C179-422E-AC05-2955CA08F0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43744" y="5855497"/>
                  <a:ext cx="254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993C773A-026E-4E24-801A-71DF26D3B776}"/>
                    </a:ext>
                  </a:extLst>
                </p14:cNvPr>
                <p14:cNvContentPartPr/>
                <p14:nvPr/>
              </p14:nvContentPartPr>
              <p14:xfrm>
                <a:off x="5564344" y="5968897"/>
                <a:ext cx="202680" cy="579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993C773A-026E-4E24-801A-71DF26D3B7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55704" y="5960257"/>
                  <a:ext cx="220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473BAACA-B7A0-40D5-A760-9C3EC06138C4}"/>
                    </a:ext>
                  </a:extLst>
                </p14:cNvPr>
                <p14:cNvContentPartPr/>
                <p14:nvPr/>
              </p14:nvContentPartPr>
              <p14:xfrm>
                <a:off x="5857384" y="5868097"/>
                <a:ext cx="226080" cy="22068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473BAACA-B7A0-40D5-A760-9C3EC06138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48384" y="5859097"/>
                  <a:ext cx="243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F2429B77-EBB8-435A-A358-1A8A02AF8724}"/>
                    </a:ext>
                  </a:extLst>
                </p14:cNvPr>
                <p14:cNvContentPartPr/>
                <p14:nvPr/>
              </p14:nvContentPartPr>
              <p14:xfrm>
                <a:off x="6154744" y="5810137"/>
                <a:ext cx="213480" cy="2656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F2429B77-EBB8-435A-A358-1A8A02AF87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46104" y="5801137"/>
                  <a:ext cx="231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D710A657-F75D-44D4-8B79-012581DB16AB}"/>
                    </a:ext>
                  </a:extLst>
                </p14:cNvPr>
                <p14:cNvContentPartPr/>
                <p14:nvPr/>
              </p14:nvContentPartPr>
              <p14:xfrm>
                <a:off x="3495064" y="5085097"/>
                <a:ext cx="305280" cy="94572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D710A657-F75D-44D4-8B79-012581DB16A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86424" y="5076097"/>
                  <a:ext cx="32292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E15A90F7-F800-488F-9C8A-BF62A4DDCE4B}"/>
                    </a:ext>
                  </a:extLst>
                </p14:cNvPr>
                <p14:cNvContentPartPr/>
                <p14:nvPr/>
              </p14:nvContentPartPr>
              <p14:xfrm>
                <a:off x="6725344" y="5211817"/>
                <a:ext cx="239760" cy="76752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E15A90F7-F800-488F-9C8A-BF62A4DDCE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6704" y="5202817"/>
                  <a:ext cx="257400" cy="78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B52BAF4F-5296-4A60-B9FF-F56D5E1FD373}"/>
              </a:ext>
            </a:extLst>
          </p:cNvPr>
          <p:cNvGrpSpPr/>
          <p:nvPr/>
        </p:nvGrpSpPr>
        <p:grpSpPr>
          <a:xfrm>
            <a:off x="6213064" y="5303257"/>
            <a:ext cx="1634040" cy="294840"/>
            <a:chOff x="6213064" y="5303257"/>
            <a:chExt cx="16340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C950532D-9C42-4F48-A198-13C99AFEA0FB}"/>
                    </a:ext>
                  </a:extLst>
                </p14:cNvPr>
                <p14:cNvContentPartPr/>
                <p14:nvPr/>
              </p14:nvContentPartPr>
              <p14:xfrm>
                <a:off x="6459304" y="5588737"/>
                <a:ext cx="16200" cy="93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C950532D-9C42-4F48-A198-13C99AFEA0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50664" y="5580097"/>
                  <a:ext cx="33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C0FDC96B-7EEB-488C-86D5-CAFB14F65599}"/>
                    </a:ext>
                  </a:extLst>
                </p14:cNvPr>
                <p14:cNvContentPartPr/>
                <p14:nvPr/>
              </p14:nvContentPartPr>
              <p14:xfrm>
                <a:off x="6213064" y="5535097"/>
                <a:ext cx="24120" cy="230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C0FDC96B-7EEB-488C-86D5-CAFB14F6559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04424" y="5526097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D66A4F2D-B670-400B-AA4B-23132165D6E5}"/>
                    </a:ext>
                  </a:extLst>
                </p14:cNvPr>
                <p14:cNvContentPartPr/>
                <p14:nvPr/>
              </p14:nvContentPartPr>
              <p14:xfrm>
                <a:off x="6397024" y="5319097"/>
                <a:ext cx="282600" cy="1954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D66A4F2D-B670-400B-AA4B-23132165D6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88384" y="5310097"/>
                  <a:ext cx="300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7D5114DE-E599-4D16-B144-F9C79AC11C46}"/>
                    </a:ext>
                  </a:extLst>
                </p14:cNvPr>
                <p14:cNvContentPartPr/>
                <p14:nvPr/>
              </p14:nvContentPartPr>
              <p14:xfrm>
                <a:off x="6541744" y="5453377"/>
                <a:ext cx="167760" cy="367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7D5114DE-E599-4D16-B144-F9C79AC11C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33104" y="5444377"/>
                  <a:ext cx="185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3375205E-3357-4259-9B68-60EFBFC054E6}"/>
                    </a:ext>
                  </a:extLst>
                </p14:cNvPr>
                <p14:cNvContentPartPr/>
                <p14:nvPr/>
              </p14:nvContentPartPr>
              <p14:xfrm>
                <a:off x="6847744" y="5311537"/>
                <a:ext cx="208800" cy="22572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3375205E-3357-4259-9B68-60EFBFC054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38744" y="5302897"/>
                  <a:ext cx="226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1F5A2412-FCDE-4A42-85A6-34892C9CD4E0}"/>
                    </a:ext>
                  </a:extLst>
                </p14:cNvPr>
                <p14:cNvContentPartPr/>
                <p14:nvPr/>
              </p14:nvContentPartPr>
              <p14:xfrm>
                <a:off x="7181824" y="5303257"/>
                <a:ext cx="224640" cy="22608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1F5A2412-FCDE-4A42-85A6-34892C9CD4E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3184" y="5294257"/>
                  <a:ext cx="242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E8FC22F0-9484-4612-9971-8086D6CCCD12}"/>
                    </a:ext>
                  </a:extLst>
                </p14:cNvPr>
                <p14:cNvContentPartPr/>
                <p14:nvPr/>
              </p14:nvContentPartPr>
              <p14:xfrm>
                <a:off x="7634344" y="5397937"/>
                <a:ext cx="203760" cy="1764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E8FC22F0-9484-4612-9971-8086D6CCCD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25344" y="5388937"/>
                  <a:ext cx="22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863F8400-9907-449F-BDF8-4506EC35B134}"/>
                    </a:ext>
                  </a:extLst>
                </p14:cNvPr>
                <p14:cNvContentPartPr/>
                <p14:nvPr/>
              </p14:nvContentPartPr>
              <p14:xfrm>
                <a:off x="7655584" y="5501977"/>
                <a:ext cx="191520" cy="3888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863F8400-9907-449F-BDF8-4506EC35B1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46944" y="5493337"/>
                  <a:ext cx="2091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0C403526-C4F6-470F-9467-3AAFB5C72BC7}"/>
              </a:ext>
            </a:extLst>
          </p:cNvPr>
          <p:cNvGrpSpPr/>
          <p:nvPr/>
        </p:nvGrpSpPr>
        <p:grpSpPr>
          <a:xfrm>
            <a:off x="8139424" y="5251777"/>
            <a:ext cx="1009440" cy="309240"/>
            <a:chOff x="8139424" y="5251777"/>
            <a:chExt cx="10094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D1BA6EF-FAAA-41FA-AE84-51B956EE5F15}"/>
                    </a:ext>
                  </a:extLst>
                </p14:cNvPr>
                <p14:cNvContentPartPr/>
                <p14:nvPr/>
              </p14:nvContentPartPr>
              <p14:xfrm>
                <a:off x="8139424" y="5251777"/>
                <a:ext cx="227880" cy="29664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D1BA6EF-FAAA-41FA-AE84-51B956EE5F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30424" y="5243137"/>
                  <a:ext cx="245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8DF04C6A-AD39-4DF9-9E40-D2401BD7BA99}"/>
                    </a:ext>
                  </a:extLst>
                </p14:cNvPr>
                <p14:cNvContentPartPr/>
                <p14:nvPr/>
              </p14:nvContentPartPr>
              <p14:xfrm>
                <a:off x="8447944" y="5353297"/>
                <a:ext cx="183240" cy="20772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8DF04C6A-AD39-4DF9-9E40-D2401BD7BA9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38944" y="5344657"/>
                  <a:ext cx="200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29990FA0-1713-4F4B-A206-D68535AF02E2}"/>
                    </a:ext>
                  </a:extLst>
                </p14:cNvPr>
                <p14:cNvContentPartPr/>
                <p14:nvPr/>
              </p14:nvContentPartPr>
              <p14:xfrm>
                <a:off x="8795344" y="5311897"/>
                <a:ext cx="353520" cy="2106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29990FA0-1713-4F4B-A206-D68535AF02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86704" y="5303257"/>
                  <a:ext cx="3711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99AF9224-4237-4DB6-830B-74C9F5F832AC}"/>
              </a:ext>
            </a:extLst>
          </p:cNvPr>
          <p:cNvGrpSpPr/>
          <p:nvPr/>
        </p:nvGrpSpPr>
        <p:grpSpPr>
          <a:xfrm>
            <a:off x="918904" y="4799977"/>
            <a:ext cx="1314000" cy="1377000"/>
            <a:chOff x="918904" y="4799977"/>
            <a:chExt cx="1314000" cy="13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7904EBE5-A73F-4BA4-BB23-0660900902DC}"/>
                    </a:ext>
                  </a:extLst>
                </p14:cNvPr>
                <p14:cNvContentPartPr/>
                <p14:nvPr/>
              </p14:nvContentPartPr>
              <p14:xfrm>
                <a:off x="918904" y="4799977"/>
                <a:ext cx="1314000" cy="10332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7904EBE5-A73F-4BA4-BB23-0660900902D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1264" y="4781977"/>
                  <a:ext cx="1349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2AFB7DFD-42D5-40B3-9A5C-64296D4BC6C4}"/>
                    </a:ext>
                  </a:extLst>
                </p14:cNvPr>
                <p14:cNvContentPartPr/>
                <p14:nvPr/>
              </p14:nvContentPartPr>
              <p14:xfrm>
                <a:off x="966064" y="4804657"/>
                <a:ext cx="1175760" cy="137232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2AFB7DFD-42D5-40B3-9A5C-64296D4BC6C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8064" y="4787017"/>
                  <a:ext cx="1211400" cy="140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16" name="Entrada de lápiz 215">
                <a:extLst>
                  <a:ext uri="{FF2B5EF4-FFF2-40B4-BE49-F238E27FC236}">
                    <a16:creationId xmlns:a16="http://schemas.microsoft.com/office/drawing/2014/main" id="{BB17D293-46D1-4737-8223-BEC615905632}"/>
                  </a:ext>
                </a:extLst>
              </p14:cNvPr>
              <p14:cNvContentPartPr/>
              <p14:nvPr/>
            </p14:nvContentPartPr>
            <p14:xfrm>
              <a:off x="7952584" y="4869817"/>
              <a:ext cx="1596240" cy="1296000"/>
            </p14:xfrm>
          </p:contentPart>
        </mc:Choice>
        <mc:Fallback xmlns="">
          <p:pic>
            <p:nvPicPr>
              <p:cNvPr id="216" name="Entrada de lápiz 215">
                <a:extLst>
                  <a:ext uri="{FF2B5EF4-FFF2-40B4-BE49-F238E27FC236}">
                    <a16:creationId xmlns:a16="http://schemas.microsoft.com/office/drawing/2014/main" id="{BB17D293-46D1-4737-8223-BEC61590563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34584" y="4851817"/>
                <a:ext cx="163188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5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169F20-C31C-4EFE-B08E-7278E209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81" y="348777"/>
            <a:ext cx="3066586" cy="31097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84E472-DB45-4549-BFED-54A2F9E9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5" y="261323"/>
            <a:ext cx="2855003" cy="2950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A10650-7C1B-4841-9852-225B7D2B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65" y="3458555"/>
            <a:ext cx="3153287" cy="2950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F14625-E393-4D6C-8AD5-FCF31D271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97" y="4039826"/>
            <a:ext cx="2236110" cy="23696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FCE2B3-9980-47B2-B32D-426195D74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855" y="2439643"/>
            <a:ext cx="3708071" cy="26528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D012686-6D74-4AB8-9C86-C3539DF43F50}"/>
                  </a:ext>
                </a:extLst>
              </p14:cNvPr>
              <p14:cNvContentPartPr/>
              <p14:nvPr/>
            </p14:nvContentPartPr>
            <p14:xfrm>
              <a:off x="1114578" y="938257"/>
              <a:ext cx="178200" cy="6292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D012686-6D74-4AB8-9C86-C3539DF43F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578" y="929257"/>
                <a:ext cx="1958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4932DAC-1407-443B-B1EA-28AA092C8C75}"/>
                  </a:ext>
                </a:extLst>
              </p14:cNvPr>
              <p14:cNvContentPartPr/>
              <p14:nvPr/>
            </p14:nvContentPartPr>
            <p14:xfrm>
              <a:off x="1136178" y="1091977"/>
              <a:ext cx="102960" cy="14198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4932DAC-1407-443B-B1EA-28AA092C8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7178" y="1083337"/>
                <a:ext cx="1206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7465568-0AEF-4905-8998-622BE38E0A4C}"/>
                  </a:ext>
                </a:extLst>
              </p14:cNvPr>
              <p14:cNvContentPartPr/>
              <p14:nvPr/>
            </p14:nvContentPartPr>
            <p14:xfrm>
              <a:off x="1150578" y="1571857"/>
              <a:ext cx="127440" cy="12913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7465568-0AEF-4905-8998-622BE38E0A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1578" y="1563217"/>
                <a:ext cx="14508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4EDFA8F-2D17-4C88-9F8A-4DA80B43C2C1}"/>
                  </a:ext>
                </a:extLst>
              </p14:cNvPr>
              <p14:cNvContentPartPr/>
              <p14:nvPr/>
            </p14:nvContentPartPr>
            <p14:xfrm>
              <a:off x="2753658" y="942937"/>
              <a:ext cx="119880" cy="19299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4EDFA8F-2D17-4C88-9F8A-4DA80B43C2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7658" y="907297"/>
                <a:ext cx="191520" cy="20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D9A7B44-9875-4498-A3E4-FBFD30266E8E}"/>
                  </a:ext>
                </a:extLst>
              </p14:cNvPr>
              <p14:cNvContentPartPr/>
              <p14:nvPr/>
            </p14:nvContentPartPr>
            <p14:xfrm>
              <a:off x="1201338" y="1332817"/>
              <a:ext cx="27000" cy="9086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D9A7B44-9875-4498-A3E4-FBFD30266E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5698" y="1297177"/>
                <a:ext cx="9864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2F849710-3FB7-46D7-B5F5-AD22912E0097}"/>
                  </a:ext>
                </a:extLst>
              </p14:cNvPr>
              <p14:cNvContentPartPr/>
              <p14:nvPr/>
            </p14:nvContentPartPr>
            <p14:xfrm>
              <a:off x="2746818" y="4142977"/>
              <a:ext cx="104400" cy="18892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2F849710-3FB7-46D7-B5F5-AD22912E00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1178" y="4106977"/>
                <a:ext cx="176040" cy="19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BF458991-E08B-4454-B593-A9ABF01CE34D}"/>
                  </a:ext>
                </a:extLst>
              </p14:cNvPr>
              <p14:cNvContentPartPr/>
              <p14:nvPr/>
            </p14:nvContentPartPr>
            <p14:xfrm>
              <a:off x="1126818" y="4165657"/>
              <a:ext cx="147600" cy="18385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BF458991-E08B-4454-B593-A9ABF01CE3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1178" y="4130017"/>
                <a:ext cx="219240" cy="19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1CD64318-D862-4B37-A6FB-9C8C8091983E}"/>
              </a:ext>
            </a:extLst>
          </p:cNvPr>
          <p:cNvGrpSpPr/>
          <p:nvPr/>
        </p:nvGrpSpPr>
        <p:grpSpPr>
          <a:xfrm>
            <a:off x="2330658" y="3822937"/>
            <a:ext cx="586440" cy="110880"/>
            <a:chOff x="2330658" y="3822937"/>
            <a:chExt cx="58644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5FA42D4-B49D-4CFE-A8CE-65DC8B60DE48}"/>
                    </a:ext>
                  </a:extLst>
                </p14:cNvPr>
                <p14:cNvContentPartPr/>
                <p14:nvPr/>
              </p14:nvContentPartPr>
              <p14:xfrm>
                <a:off x="2361978" y="3872617"/>
                <a:ext cx="54720" cy="342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5FA42D4-B49D-4CFE-A8CE-65DC8B60DE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25978" y="3836617"/>
                  <a:ext cx="12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FDA6E77B-9A08-4824-A168-BCDCBFE17973}"/>
                    </a:ext>
                  </a:extLst>
                </p14:cNvPr>
                <p14:cNvContentPartPr/>
                <p14:nvPr/>
              </p14:nvContentPartPr>
              <p14:xfrm>
                <a:off x="2330658" y="3822937"/>
                <a:ext cx="586440" cy="1108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FDA6E77B-9A08-4824-A168-BCDCBFE179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4658" y="3786937"/>
                  <a:ext cx="6580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5CA595C-44DF-482D-A502-61620A9A3E82}"/>
              </a:ext>
            </a:extLst>
          </p:cNvPr>
          <p:cNvGrpSpPr/>
          <p:nvPr/>
        </p:nvGrpSpPr>
        <p:grpSpPr>
          <a:xfrm>
            <a:off x="8112776" y="414817"/>
            <a:ext cx="3724920" cy="924840"/>
            <a:chOff x="8112776" y="414817"/>
            <a:chExt cx="3724920" cy="9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BBE2E18-69F3-4632-A252-483517606D98}"/>
                    </a:ext>
                  </a:extLst>
                </p14:cNvPr>
                <p14:cNvContentPartPr/>
                <p14:nvPr/>
              </p14:nvContentPartPr>
              <p14:xfrm>
                <a:off x="8150216" y="550897"/>
                <a:ext cx="402840" cy="147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BBE2E18-69F3-4632-A252-483517606D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41216" y="541897"/>
                  <a:ext cx="420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AEAFB28-0537-4048-A747-D927F1C098F9}"/>
                    </a:ext>
                  </a:extLst>
                </p14:cNvPr>
                <p14:cNvContentPartPr/>
                <p14:nvPr/>
              </p14:nvContentPartPr>
              <p14:xfrm>
                <a:off x="8298896" y="568537"/>
                <a:ext cx="34200" cy="2764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AEAFB28-0537-4048-A747-D927F1C098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89896" y="559537"/>
                  <a:ext cx="51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3AF9166A-692F-4F46-BC79-3E9499B744E0}"/>
                    </a:ext>
                  </a:extLst>
                </p14:cNvPr>
                <p14:cNvContentPartPr/>
                <p14:nvPr/>
              </p14:nvContentPartPr>
              <p14:xfrm>
                <a:off x="8112776" y="848257"/>
                <a:ext cx="299160" cy="187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3AF9166A-692F-4F46-BC79-3E9499B744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4136" y="839617"/>
                  <a:ext cx="31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86E77D6-66A3-420A-8D67-C2B9430CF92F}"/>
                    </a:ext>
                  </a:extLst>
                </p14:cNvPr>
                <p14:cNvContentPartPr/>
                <p14:nvPr/>
              </p14:nvContentPartPr>
              <p14:xfrm>
                <a:off x="8533616" y="767977"/>
                <a:ext cx="169920" cy="1479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86E77D6-66A3-420A-8D67-C2B9430CF9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4976" y="758977"/>
                  <a:ext cx="187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B9CF901-2890-4243-892B-7BD47415FF54}"/>
                    </a:ext>
                  </a:extLst>
                </p14:cNvPr>
                <p14:cNvContentPartPr/>
                <p14:nvPr/>
              </p14:nvContentPartPr>
              <p14:xfrm>
                <a:off x="8759696" y="1055977"/>
                <a:ext cx="158040" cy="1713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B9CF901-2890-4243-892B-7BD47415FF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0696" y="1046977"/>
                  <a:ext cx="175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FAEE6218-D9B3-4330-8059-A96386AE6722}"/>
                    </a:ext>
                  </a:extLst>
                </p14:cNvPr>
                <p14:cNvContentPartPr/>
                <p14:nvPr/>
              </p14:nvContentPartPr>
              <p14:xfrm>
                <a:off x="9205736" y="796777"/>
                <a:ext cx="195120" cy="291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FAEE6218-D9B3-4330-8059-A96386AE67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97096" y="787777"/>
                  <a:ext cx="212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2E1701A-2F1E-4466-9F17-BD1C4B557F1B}"/>
                    </a:ext>
                  </a:extLst>
                </p14:cNvPr>
                <p14:cNvContentPartPr/>
                <p14:nvPr/>
              </p14:nvContentPartPr>
              <p14:xfrm>
                <a:off x="9270536" y="879577"/>
                <a:ext cx="123840" cy="252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2E1701A-2F1E-4466-9F17-BD1C4B557F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1536" y="870937"/>
                  <a:ext cx="141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63574C8-2874-4C5A-B926-B34F2C65BC4D}"/>
                    </a:ext>
                  </a:extLst>
                </p14:cNvPr>
                <p14:cNvContentPartPr/>
                <p14:nvPr/>
              </p14:nvContentPartPr>
              <p14:xfrm>
                <a:off x="9618656" y="429937"/>
                <a:ext cx="299160" cy="344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63574C8-2874-4C5A-B926-B34F2C65BC4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10016" y="420937"/>
                  <a:ext cx="316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1A89F21-1328-49D1-AA93-7F0A064B6F33}"/>
                    </a:ext>
                  </a:extLst>
                </p14:cNvPr>
                <p14:cNvContentPartPr/>
                <p14:nvPr/>
              </p14:nvContentPartPr>
              <p14:xfrm>
                <a:off x="9898016" y="619297"/>
                <a:ext cx="245880" cy="135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1A89F21-1328-49D1-AA93-7F0A064B6F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89016" y="610657"/>
                  <a:ext cx="263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68CFF81-5852-4FDD-BD4B-D1B9B6C636D7}"/>
                    </a:ext>
                  </a:extLst>
                </p14:cNvPr>
                <p14:cNvContentPartPr/>
                <p14:nvPr/>
              </p14:nvContentPartPr>
              <p14:xfrm>
                <a:off x="9673736" y="842857"/>
                <a:ext cx="727560" cy="176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68CFF81-5852-4FDD-BD4B-D1B9B6C636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65096" y="834217"/>
                  <a:ext cx="745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BE280B51-A346-4C21-8967-21BEA0D3FA54}"/>
                    </a:ext>
                  </a:extLst>
                </p14:cNvPr>
                <p14:cNvContentPartPr/>
                <p14:nvPr/>
              </p14:nvContentPartPr>
              <p14:xfrm>
                <a:off x="9828536" y="997297"/>
                <a:ext cx="186840" cy="2977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BE280B51-A346-4C21-8967-21BEA0D3FA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19536" y="988657"/>
                  <a:ext cx="204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59C17A2-6C90-457B-AF26-944C096A3665}"/>
                    </a:ext>
                  </a:extLst>
                </p14:cNvPr>
                <p14:cNvContentPartPr/>
                <p14:nvPr/>
              </p14:nvContentPartPr>
              <p14:xfrm>
                <a:off x="10066136" y="1168297"/>
                <a:ext cx="153000" cy="1508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59C17A2-6C90-457B-AF26-944C096A36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57496" y="1159657"/>
                  <a:ext cx="170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BC74BE7-EC84-4C53-ACB7-1548B003488B}"/>
                    </a:ext>
                  </a:extLst>
                </p14:cNvPr>
                <p14:cNvContentPartPr/>
                <p14:nvPr/>
              </p14:nvContentPartPr>
              <p14:xfrm>
                <a:off x="8888936" y="947977"/>
                <a:ext cx="10800" cy="2952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BC74BE7-EC84-4C53-ACB7-1548B00348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80296" y="939337"/>
                  <a:ext cx="28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DBD5ED3-98DC-4120-A8CA-D83182A920CA}"/>
                    </a:ext>
                  </a:extLst>
                </p14:cNvPr>
                <p14:cNvContentPartPr/>
                <p14:nvPr/>
              </p14:nvContentPartPr>
              <p14:xfrm>
                <a:off x="8924936" y="1100617"/>
                <a:ext cx="119880" cy="1411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DBD5ED3-98DC-4120-A8CA-D83182A920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16296" y="1091977"/>
                  <a:ext cx="137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3A9E712-3746-4F5C-9C56-6E4BB83CE225}"/>
                    </a:ext>
                  </a:extLst>
                </p14:cNvPr>
                <p14:cNvContentPartPr/>
                <p14:nvPr/>
              </p14:nvContentPartPr>
              <p14:xfrm>
                <a:off x="8993696" y="1099537"/>
                <a:ext cx="88560" cy="1148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3A9E712-3746-4F5C-9C56-6E4BB83CE2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4696" y="1090537"/>
                  <a:ext cx="106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9C9905C6-99EA-4053-9366-7E88109AF538}"/>
                    </a:ext>
                  </a:extLst>
                </p14:cNvPr>
                <p14:cNvContentPartPr/>
                <p14:nvPr/>
              </p14:nvContentPartPr>
              <p14:xfrm>
                <a:off x="8985056" y="1103497"/>
                <a:ext cx="132840" cy="136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9C9905C6-99EA-4053-9366-7E88109AF5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76056" y="1094497"/>
                  <a:ext cx="150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B0670834-9D2E-418D-A6B8-4FE5A459C435}"/>
                    </a:ext>
                  </a:extLst>
                </p14:cNvPr>
                <p14:cNvContentPartPr/>
                <p14:nvPr/>
              </p14:nvContentPartPr>
              <p14:xfrm>
                <a:off x="10472576" y="818017"/>
                <a:ext cx="122400" cy="61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B0670834-9D2E-418D-A6B8-4FE5A459C4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63576" y="809377"/>
                  <a:ext cx="140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54D250A-82E2-4EB7-B6AA-0C8F8BEDBF96}"/>
                    </a:ext>
                  </a:extLst>
                </p14:cNvPr>
                <p14:cNvContentPartPr/>
                <p14:nvPr/>
              </p14:nvContentPartPr>
              <p14:xfrm>
                <a:off x="10454216" y="918097"/>
                <a:ext cx="150840" cy="104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54D250A-82E2-4EB7-B6AA-0C8F8BEDBF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45216" y="909457"/>
                  <a:ext cx="168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6E9A43EA-2718-4F54-B268-BC5785E114BE}"/>
                    </a:ext>
                  </a:extLst>
                </p14:cNvPr>
                <p14:cNvContentPartPr/>
                <p14:nvPr/>
              </p14:nvContentPartPr>
              <p14:xfrm>
                <a:off x="10701536" y="414817"/>
                <a:ext cx="150840" cy="3880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6E9A43EA-2718-4F54-B268-BC5785E114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92536" y="405817"/>
                  <a:ext cx="1684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17509C7-CBFE-4B82-9FA6-C340B57D7008}"/>
                    </a:ext>
                  </a:extLst>
                </p14:cNvPr>
                <p14:cNvContentPartPr/>
                <p14:nvPr/>
              </p14:nvContentPartPr>
              <p14:xfrm>
                <a:off x="10920416" y="550177"/>
                <a:ext cx="136440" cy="2041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17509C7-CBFE-4B82-9FA6-C340B57D700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11776" y="541177"/>
                  <a:ext cx="154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43892751-83D6-474F-B25B-5E65A803EDD8}"/>
                    </a:ext>
                  </a:extLst>
                </p14:cNvPr>
                <p14:cNvContentPartPr/>
                <p14:nvPr/>
              </p14:nvContentPartPr>
              <p14:xfrm>
                <a:off x="11143256" y="712177"/>
                <a:ext cx="27720" cy="262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43892751-83D6-474F-B25B-5E65A803ED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134256" y="703537"/>
                  <a:ext cx="45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D1E19D0-DBF1-4A23-B3A1-76BF5F4E401E}"/>
                    </a:ext>
                  </a:extLst>
                </p14:cNvPr>
                <p14:cNvContentPartPr/>
                <p14:nvPr/>
              </p14:nvContentPartPr>
              <p14:xfrm>
                <a:off x="11230016" y="451537"/>
                <a:ext cx="225360" cy="276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D1E19D0-DBF1-4A23-B3A1-76BF5F4E40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21376" y="442537"/>
                  <a:ext cx="243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8B68302F-B1EF-4738-8611-FB0EE2F3FB46}"/>
                    </a:ext>
                  </a:extLst>
                </p14:cNvPr>
                <p14:cNvContentPartPr/>
                <p14:nvPr/>
              </p14:nvContentPartPr>
              <p14:xfrm>
                <a:off x="11471936" y="614977"/>
                <a:ext cx="160200" cy="1238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8B68302F-B1EF-4738-8611-FB0EE2F3FB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62936" y="605977"/>
                  <a:ext cx="177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2DA1B09-96E6-4966-B545-241F9E4489D8}"/>
                    </a:ext>
                  </a:extLst>
                </p14:cNvPr>
                <p14:cNvContentPartPr/>
                <p14:nvPr/>
              </p14:nvContentPartPr>
              <p14:xfrm>
                <a:off x="11708456" y="518857"/>
                <a:ext cx="96840" cy="3463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2DA1B09-96E6-4966-B545-241F9E4489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99456" y="510217"/>
                  <a:ext cx="114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8554D135-CD44-474D-9EC1-AC3C1B7C3A5F}"/>
                    </a:ext>
                  </a:extLst>
                </p14:cNvPr>
                <p14:cNvContentPartPr/>
                <p14:nvPr/>
              </p14:nvContentPartPr>
              <p14:xfrm>
                <a:off x="10758776" y="920617"/>
                <a:ext cx="1078920" cy="162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8554D135-CD44-474D-9EC1-AC3C1B7C3A5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50136" y="911617"/>
                  <a:ext cx="1096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39A4AA6-0FCB-4CEF-A350-44F38172310E}"/>
                    </a:ext>
                  </a:extLst>
                </p14:cNvPr>
                <p14:cNvContentPartPr/>
                <p14:nvPr/>
              </p14:nvContentPartPr>
              <p14:xfrm>
                <a:off x="11097536" y="1017457"/>
                <a:ext cx="243000" cy="2790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39A4AA6-0FCB-4CEF-A350-44F3817231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088536" y="1008817"/>
                  <a:ext cx="260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18A8F91-1D4A-48B4-9CC3-DDE437C93A09}"/>
                    </a:ext>
                  </a:extLst>
                </p14:cNvPr>
                <p14:cNvContentPartPr/>
                <p14:nvPr/>
              </p14:nvContentPartPr>
              <p14:xfrm>
                <a:off x="11421536" y="1196017"/>
                <a:ext cx="183960" cy="1436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18A8F91-1D4A-48B4-9CC3-DDE437C93A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12896" y="1187017"/>
                  <a:ext cx="20160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938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143F120-8B18-42E0-AC37-B65CC33A8AA1}"/>
              </a:ext>
            </a:extLst>
          </p:cNvPr>
          <p:cNvGrpSpPr/>
          <p:nvPr/>
        </p:nvGrpSpPr>
        <p:grpSpPr>
          <a:xfrm>
            <a:off x="5219334" y="10825"/>
            <a:ext cx="225720" cy="6856560"/>
            <a:chOff x="5219334" y="10825"/>
            <a:chExt cx="225720" cy="68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14:cNvPr>
                <p14:cNvContentPartPr/>
                <p14:nvPr/>
              </p14:nvContentPartPr>
              <p14:xfrm>
                <a:off x="5219334" y="23425"/>
                <a:ext cx="225720" cy="1206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0694" y="14785"/>
                  <a:ext cx="24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14:cNvPr>
                <p14:cNvContentPartPr/>
                <p14:nvPr/>
              </p14:nvContentPartPr>
              <p14:xfrm>
                <a:off x="5313654" y="10825"/>
                <a:ext cx="93600" cy="68565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5014" y="2185"/>
                  <a:ext cx="111240" cy="68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01EE9B4-C9F1-4B2A-A24E-F103C312E252}"/>
              </a:ext>
            </a:extLst>
          </p:cNvPr>
          <p:cNvGrpSpPr/>
          <p:nvPr/>
        </p:nvGrpSpPr>
        <p:grpSpPr>
          <a:xfrm>
            <a:off x="26334" y="3157585"/>
            <a:ext cx="11960640" cy="374400"/>
            <a:chOff x="26334" y="3157585"/>
            <a:chExt cx="119606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14:cNvPr>
                <p14:cNvContentPartPr/>
                <p14:nvPr/>
              </p14:nvContentPartPr>
              <p14:xfrm>
                <a:off x="26334" y="3332185"/>
                <a:ext cx="11874600" cy="1299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34" y="3323185"/>
                  <a:ext cx="11892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14:cNvPr>
                <p14:cNvContentPartPr/>
                <p14:nvPr/>
              </p14:nvContentPartPr>
              <p14:xfrm>
                <a:off x="11751894" y="3157585"/>
                <a:ext cx="235080" cy="3744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3254" y="3148585"/>
                  <a:ext cx="25272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59DB586-A562-48C8-934F-CA7E0F057567}"/>
              </a:ext>
            </a:extLst>
          </p:cNvPr>
          <p:cNvGrpSpPr/>
          <p:nvPr/>
        </p:nvGrpSpPr>
        <p:grpSpPr>
          <a:xfrm>
            <a:off x="11419254" y="3753745"/>
            <a:ext cx="371880" cy="274680"/>
            <a:chOff x="11419254" y="3753745"/>
            <a:chExt cx="3718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14:cNvPr>
                <p14:cNvContentPartPr/>
                <p14:nvPr/>
              </p14:nvContentPartPr>
              <p14:xfrm>
                <a:off x="11419254" y="3753745"/>
                <a:ext cx="202320" cy="2372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10614" y="3744745"/>
                  <a:ext cx="219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14:cNvPr>
                <p14:cNvContentPartPr/>
                <p14:nvPr/>
              </p14:nvContentPartPr>
              <p14:xfrm>
                <a:off x="11682774" y="3898825"/>
                <a:ext cx="108360" cy="1296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74" y="3889825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14:cNvPr>
                <p14:cNvContentPartPr/>
                <p14:nvPr/>
              </p14:nvContentPartPr>
              <p14:xfrm>
                <a:off x="11678094" y="3810265"/>
                <a:ext cx="46800" cy="55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69094" y="3801265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14:cNvPr>
              <p14:cNvContentPartPr/>
              <p14:nvPr/>
            </p14:nvContentPartPr>
            <p14:xfrm>
              <a:off x="5912694" y="255625"/>
              <a:ext cx="122760" cy="10764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3694" y="246625"/>
                <a:ext cx="140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14:cNvPr>
              <p14:cNvContentPartPr/>
              <p14:nvPr/>
            </p14:nvContentPartPr>
            <p14:xfrm>
              <a:off x="6093182" y="3342625"/>
              <a:ext cx="17640" cy="1710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542" y="3333625"/>
                <a:ext cx="3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14:cNvPr>
              <p14:cNvContentPartPr/>
              <p14:nvPr/>
            </p14:nvContentPartPr>
            <p14:xfrm>
              <a:off x="6799862" y="3394465"/>
              <a:ext cx="47520" cy="153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0862" y="3385825"/>
                <a:ext cx="65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14:cNvPr>
              <p14:cNvContentPartPr/>
              <p14:nvPr/>
            </p14:nvContentPartPr>
            <p14:xfrm>
              <a:off x="7512662" y="3369625"/>
              <a:ext cx="61200" cy="1375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4022" y="3360985"/>
                <a:ext cx="78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14:cNvPr>
              <p14:cNvContentPartPr/>
              <p14:nvPr/>
            </p14:nvContentPartPr>
            <p14:xfrm>
              <a:off x="8244542" y="3339745"/>
              <a:ext cx="49320" cy="1900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5542" y="3331105"/>
                <a:ext cx="66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14:cNvPr>
              <p14:cNvContentPartPr/>
              <p14:nvPr/>
            </p14:nvContentPartPr>
            <p14:xfrm>
              <a:off x="4623662" y="3355225"/>
              <a:ext cx="23040" cy="15588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4662" y="3346225"/>
                <a:ext cx="40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14:cNvPr>
              <p14:cNvContentPartPr/>
              <p14:nvPr/>
            </p14:nvContentPartPr>
            <p14:xfrm>
              <a:off x="3900062" y="3299785"/>
              <a:ext cx="15840" cy="170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91062" y="3290785"/>
                <a:ext cx="33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14:cNvPr>
              <p14:cNvContentPartPr/>
              <p14:nvPr/>
            </p14:nvContentPartPr>
            <p14:xfrm>
              <a:off x="3215702" y="3298705"/>
              <a:ext cx="25920" cy="1735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06702" y="3290065"/>
                <a:ext cx="43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14:cNvPr>
              <p14:cNvContentPartPr/>
              <p14:nvPr/>
            </p14:nvContentPartPr>
            <p14:xfrm>
              <a:off x="2446022" y="3312745"/>
              <a:ext cx="35640" cy="1724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7022" y="3303745"/>
                <a:ext cx="5328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D9D24EFA-BA70-4E90-9366-981CB075D508}"/>
              </a:ext>
            </a:extLst>
          </p:cNvPr>
          <p:cNvGrpSpPr/>
          <p:nvPr/>
        </p:nvGrpSpPr>
        <p:grpSpPr>
          <a:xfrm>
            <a:off x="4356904" y="2911408"/>
            <a:ext cx="419040" cy="130320"/>
            <a:chOff x="4356904" y="2911408"/>
            <a:chExt cx="41904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14:cNvPr>
                <p14:cNvContentPartPr/>
                <p14:nvPr/>
              </p14:nvContentPartPr>
              <p14:xfrm>
                <a:off x="4356904" y="2989888"/>
                <a:ext cx="128880" cy="82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264" y="2980888"/>
                  <a:ext cx="14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14:cNvPr>
                <p14:cNvContentPartPr/>
                <p14:nvPr/>
              </p14:nvContentPartPr>
              <p14:xfrm>
                <a:off x="4549504" y="2920768"/>
                <a:ext cx="23760" cy="1112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0864" y="2911768"/>
                  <a:ext cx="4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14:cNvPr>
                <p14:cNvContentPartPr/>
                <p14:nvPr/>
              </p14:nvContentPartPr>
              <p14:xfrm>
                <a:off x="4640944" y="2911408"/>
                <a:ext cx="135000" cy="1303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2304" y="2902408"/>
                  <a:ext cx="1526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DE2F2D4-B10D-438D-9F74-7EB92D9C4AFA}"/>
              </a:ext>
            </a:extLst>
          </p:cNvPr>
          <p:cNvGrpSpPr/>
          <p:nvPr/>
        </p:nvGrpSpPr>
        <p:grpSpPr>
          <a:xfrm>
            <a:off x="5913184" y="2921848"/>
            <a:ext cx="217440" cy="121320"/>
            <a:chOff x="5913184" y="2921848"/>
            <a:chExt cx="217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14:cNvPr>
                <p14:cNvContentPartPr/>
                <p14:nvPr/>
              </p14:nvContentPartPr>
              <p14:xfrm>
                <a:off x="5913184" y="2947408"/>
                <a:ext cx="19440" cy="93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4184" y="2938768"/>
                  <a:ext cx="37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14:cNvPr>
                <p14:cNvContentPartPr/>
                <p14:nvPr/>
              </p14:nvContentPartPr>
              <p14:xfrm>
                <a:off x="6017944" y="2921848"/>
                <a:ext cx="112680" cy="121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9304" y="2912848"/>
                  <a:ext cx="130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86ED00E-1211-440C-B440-D2D4DC68AA33}"/>
              </a:ext>
            </a:extLst>
          </p:cNvPr>
          <p:cNvGrpSpPr/>
          <p:nvPr/>
        </p:nvGrpSpPr>
        <p:grpSpPr>
          <a:xfrm>
            <a:off x="6657664" y="2931568"/>
            <a:ext cx="303840" cy="136080"/>
            <a:chOff x="6657664" y="2931568"/>
            <a:chExt cx="3038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14:cNvPr>
                <p14:cNvContentPartPr/>
                <p14:nvPr/>
              </p14:nvContentPartPr>
              <p14:xfrm>
                <a:off x="6657664" y="2931568"/>
                <a:ext cx="110520" cy="1360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9024" y="2922568"/>
                  <a:ext cx="128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14:cNvPr>
                <p14:cNvContentPartPr/>
                <p14:nvPr/>
              </p14:nvContentPartPr>
              <p14:xfrm>
                <a:off x="6838024" y="2948848"/>
                <a:ext cx="123480" cy="1051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9024" y="2940208"/>
                  <a:ext cx="141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A497B64-E0A2-4156-A786-C2F2EF89E591}"/>
              </a:ext>
            </a:extLst>
          </p:cNvPr>
          <p:cNvGrpSpPr/>
          <p:nvPr/>
        </p:nvGrpSpPr>
        <p:grpSpPr>
          <a:xfrm>
            <a:off x="7298104" y="2919328"/>
            <a:ext cx="322560" cy="150480"/>
            <a:chOff x="7298104" y="2919328"/>
            <a:chExt cx="322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14:cNvPr>
                <p14:cNvContentPartPr/>
                <p14:nvPr/>
              </p14:nvContentPartPr>
              <p14:xfrm>
                <a:off x="7298104" y="2919328"/>
                <a:ext cx="135720" cy="150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89104" y="2910688"/>
                  <a:ext cx="153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14:cNvPr>
                <p14:cNvContentPartPr/>
                <p14:nvPr/>
              </p14:nvContentPartPr>
              <p14:xfrm>
                <a:off x="7498264" y="2943448"/>
                <a:ext cx="122400" cy="1137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9624" y="2934808"/>
                  <a:ext cx="1400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02ED116-D53D-44C4-994D-19A8766B2253}"/>
              </a:ext>
            </a:extLst>
          </p:cNvPr>
          <p:cNvGrpSpPr/>
          <p:nvPr/>
        </p:nvGrpSpPr>
        <p:grpSpPr>
          <a:xfrm>
            <a:off x="7991824" y="2852368"/>
            <a:ext cx="388800" cy="210240"/>
            <a:chOff x="7991824" y="2852368"/>
            <a:chExt cx="38880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14:cNvPr>
                <p14:cNvContentPartPr/>
                <p14:nvPr/>
              </p14:nvContentPartPr>
              <p14:xfrm>
                <a:off x="7991824" y="2852368"/>
                <a:ext cx="132120" cy="1796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83184" y="2843368"/>
                  <a:ext cx="149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14:cNvPr>
                <p14:cNvContentPartPr/>
                <p14:nvPr/>
              </p14:nvContentPartPr>
              <p14:xfrm>
                <a:off x="8198104" y="2879008"/>
                <a:ext cx="182520" cy="1836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9104" y="2870368"/>
                  <a:ext cx="200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6A66CB2-C201-471A-A441-AF365E638EE5}"/>
              </a:ext>
            </a:extLst>
          </p:cNvPr>
          <p:cNvGrpSpPr/>
          <p:nvPr/>
        </p:nvGrpSpPr>
        <p:grpSpPr>
          <a:xfrm>
            <a:off x="3613504" y="2857408"/>
            <a:ext cx="386280" cy="132480"/>
            <a:chOff x="3613504" y="2857408"/>
            <a:chExt cx="386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14:cNvPr>
                <p14:cNvContentPartPr/>
                <p14:nvPr/>
              </p14:nvContentPartPr>
              <p14:xfrm>
                <a:off x="3613504" y="2979808"/>
                <a:ext cx="64800" cy="43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4864" y="2971168"/>
                  <a:ext cx="82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14:cNvPr>
                <p14:cNvContentPartPr/>
                <p14:nvPr/>
              </p14:nvContentPartPr>
              <p14:xfrm>
                <a:off x="3745984" y="2857408"/>
                <a:ext cx="122400" cy="111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6984" y="2848768"/>
                  <a:ext cx="140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14:cNvPr>
                <p14:cNvContentPartPr/>
                <p14:nvPr/>
              </p14:nvContentPartPr>
              <p14:xfrm>
                <a:off x="3870184" y="2867488"/>
                <a:ext cx="129600" cy="1224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1544" y="2858848"/>
                  <a:ext cx="1472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D9A1709-E0C5-4B61-9749-DF545D5BC757}"/>
              </a:ext>
            </a:extLst>
          </p:cNvPr>
          <p:cNvGrpSpPr/>
          <p:nvPr/>
        </p:nvGrpSpPr>
        <p:grpSpPr>
          <a:xfrm>
            <a:off x="2970904" y="2840488"/>
            <a:ext cx="331920" cy="156960"/>
            <a:chOff x="2970904" y="2840488"/>
            <a:chExt cx="3319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14:cNvPr>
                <p14:cNvContentPartPr/>
                <p14:nvPr/>
              </p14:nvContentPartPr>
              <p14:xfrm>
                <a:off x="2970904" y="2956048"/>
                <a:ext cx="77040" cy="75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2264" y="2947408"/>
                  <a:ext cx="94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14:cNvPr>
                <p14:cNvContentPartPr/>
                <p14:nvPr/>
              </p14:nvContentPartPr>
              <p14:xfrm>
                <a:off x="3055864" y="2840488"/>
                <a:ext cx="98640" cy="150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46864" y="2831848"/>
                  <a:ext cx="11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14:cNvPr>
                <p14:cNvContentPartPr/>
                <p14:nvPr/>
              </p14:nvContentPartPr>
              <p14:xfrm>
                <a:off x="3173944" y="2848768"/>
                <a:ext cx="128880" cy="1486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64944" y="2839768"/>
                  <a:ext cx="1465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BC744FE-D60C-4F20-A19F-C23FD8FAE2B7}"/>
              </a:ext>
            </a:extLst>
          </p:cNvPr>
          <p:cNvGrpSpPr/>
          <p:nvPr/>
        </p:nvGrpSpPr>
        <p:grpSpPr>
          <a:xfrm>
            <a:off x="2235424" y="2750848"/>
            <a:ext cx="398880" cy="187560"/>
            <a:chOff x="2235424" y="2750848"/>
            <a:chExt cx="398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14:cNvPr>
                <p14:cNvContentPartPr/>
                <p14:nvPr/>
              </p14:nvContentPartPr>
              <p14:xfrm>
                <a:off x="2235424" y="2893768"/>
                <a:ext cx="94320" cy="176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6424" y="2884768"/>
                  <a:ext cx="111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14:cNvPr>
                <p14:cNvContentPartPr/>
                <p14:nvPr/>
              </p14:nvContentPartPr>
              <p14:xfrm>
                <a:off x="2369704" y="2750848"/>
                <a:ext cx="100800" cy="187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1064" y="2742208"/>
                  <a:ext cx="11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14:cNvPr>
                <p14:cNvContentPartPr/>
                <p14:nvPr/>
              </p14:nvContentPartPr>
              <p14:xfrm>
                <a:off x="2476264" y="2798728"/>
                <a:ext cx="158040" cy="1378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7624" y="2790088"/>
                  <a:ext cx="1756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14:cNvPr>
              <p14:cNvContentPartPr/>
              <p14:nvPr/>
            </p14:nvContentPartPr>
            <p14:xfrm>
              <a:off x="5213344" y="4162768"/>
              <a:ext cx="234360" cy="792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4704" y="4154128"/>
                <a:ext cx="252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14:cNvPr>
              <p14:cNvContentPartPr/>
              <p14:nvPr/>
            </p14:nvContentPartPr>
            <p14:xfrm>
              <a:off x="5173744" y="4876648"/>
              <a:ext cx="232560" cy="756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64744" y="4867648"/>
                <a:ext cx="250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14:cNvPr>
              <p14:cNvContentPartPr/>
              <p14:nvPr/>
            </p14:nvContentPartPr>
            <p14:xfrm>
              <a:off x="5203984" y="5606728"/>
              <a:ext cx="190800" cy="2808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5344" y="5597728"/>
                <a:ext cx="20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14:cNvPr>
              <p14:cNvContentPartPr/>
              <p14:nvPr/>
            </p14:nvContentPartPr>
            <p14:xfrm>
              <a:off x="5274184" y="6265888"/>
              <a:ext cx="164520" cy="4932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5184" y="6257248"/>
                <a:ext cx="182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14:cNvPr>
              <p14:cNvContentPartPr/>
              <p14:nvPr/>
            </p14:nvContentPartPr>
            <p14:xfrm>
              <a:off x="5274184" y="2683528"/>
              <a:ext cx="171000" cy="3708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65184" y="2674888"/>
                <a:ext cx="188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14:cNvPr>
              <p14:cNvContentPartPr/>
              <p14:nvPr/>
            </p14:nvContentPartPr>
            <p14:xfrm>
              <a:off x="5258704" y="1991248"/>
              <a:ext cx="155880" cy="2484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50064" y="1982608"/>
                <a:ext cx="173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14:cNvPr>
              <p14:cNvContentPartPr/>
              <p14:nvPr/>
            </p14:nvContentPartPr>
            <p14:xfrm>
              <a:off x="5242144" y="1259728"/>
              <a:ext cx="171720" cy="486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33144" y="1251088"/>
                <a:ext cx="189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14:cNvPr>
              <p14:cNvContentPartPr/>
              <p14:nvPr/>
            </p14:nvContentPartPr>
            <p14:xfrm>
              <a:off x="5186704" y="546568"/>
              <a:ext cx="160920" cy="2088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78064" y="537568"/>
                <a:ext cx="178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14:cNvPr>
              <p14:cNvContentPartPr/>
              <p14:nvPr/>
            </p14:nvContentPartPr>
            <p14:xfrm>
              <a:off x="5585944" y="71728"/>
              <a:ext cx="187560" cy="26784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76944" y="63088"/>
                <a:ext cx="20520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360CBC75-50A6-4C76-A88D-CBA9CE99E1E4}"/>
              </a:ext>
            </a:extLst>
          </p:cNvPr>
          <p:cNvGrpSpPr/>
          <p:nvPr/>
        </p:nvGrpSpPr>
        <p:grpSpPr>
          <a:xfrm>
            <a:off x="4251424" y="384208"/>
            <a:ext cx="851400" cy="200880"/>
            <a:chOff x="4251424" y="384208"/>
            <a:chExt cx="8514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14:cNvPr>
                <p14:cNvContentPartPr/>
                <p14:nvPr/>
              </p14:nvContentPartPr>
              <p14:xfrm>
                <a:off x="4251424" y="400408"/>
                <a:ext cx="154440" cy="184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2424" y="391408"/>
                  <a:ext cx="17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14:cNvPr>
                <p14:cNvContentPartPr/>
                <p14:nvPr/>
              </p14:nvContentPartPr>
              <p14:xfrm>
                <a:off x="4479664" y="448648"/>
                <a:ext cx="115920" cy="136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1024" y="439648"/>
                  <a:ext cx="133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14:cNvPr>
                <p14:cNvContentPartPr/>
                <p14:nvPr/>
              </p14:nvContentPartPr>
              <p14:xfrm>
                <a:off x="4665424" y="464848"/>
                <a:ext cx="178920" cy="644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56424" y="455848"/>
                  <a:ext cx="196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14:cNvPr>
                <p14:cNvContentPartPr/>
                <p14:nvPr/>
              </p14:nvContentPartPr>
              <p14:xfrm>
                <a:off x="4948384" y="384208"/>
                <a:ext cx="154440" cy="1504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9384" y="375568"/>
                  <a:ext cx="172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14:cNvPr>
              <p14:cNvContentPartPr/>
              <p14:nvPr/>
            </p14:nvContentPartPr>
            <p14:xfrm>
              <a:off x="5563624" y="545848"/>
              <a:ext cx="257760" cy="612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54984" y="536848"/>
                <a:ext cx="275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14:cNvPr>
              <p14:cNvContentPartPr/>
              <p14:nvPr/>
            </p14:nvContentPartPr>
            <p14:xfrm>
              <a:off x="6847744" y="3240448"/>
              <a:ext cx="21600" cy="7236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38744" y="3231448"/>
                <a:ext cx="39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14:cNvPr>
              <p14:cNvContentPartPr/>
              <p14:nvPr/>
            </p14:nvContentPartPr>
            <p14:xfrm>
              <a:off x="5575864" y="4882408"/>
              <a:ext cx="120240" cy="468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66864" y="4873768"/>
                <a:ext cx="1378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6B166CB3-AD15-4691-BE73-17DF9E499AD5}"/>
              </a:ext>
            </a:extLst>
          </p:cNvPr>
          <p:cNvGrpSpPr/>
          <p:nvPr/>
        </p:nvGrpSpPr>
        <p:grpSpPr>
          <a:xfrm>
            <a:off x="5855944" y="4709608"/>
            <a:ext cx="896400" cy="190800"/>
            <a:chOff x="5855944" y="4709608"/>
            <a:chExt cx="8964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14:cNvPr>
                <p14:cNvContentPartPr/>
                <p14:nvPr/>
              </p14:nvContentPartPr>
              <p14:xfrm>
                <a:off x="5855944" y="4734808"/>
                <a:ext cx="110160" cy="1569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46944" y="4726168"/>
                  <a:ext cx="127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14:cNvPr>
                <p14:cNvContentPartPr/>
                <p14:nvPr/>
              </p14:nvContentPartPr>
              <p14:xfrm>
                <a:off x="6041704" y="4756408"/>
                <a:ext cx="136080" cy="1440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32704" y="4747768"/>
                  <a:ext cx="153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14:cNvPr>
                <p14:cNvContentPartPr/>
                <p14:nvPr/>
              </p14:nvContentPartPr>
              <p14:xfrm>
                <a:off x="6197584" y="4761088"/>
                <a:ext cx="281160" cy="102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8584" y="4752448"/>
                  <a:ext cx="29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14:cNvPr>
                <p14:cNvContentPartPr/>
                <p14:nvPr/>
              </p14:nvContentPartPr>
              <p14:xfrm>
                <a:off x="6588184" y="4709608"/>
                <a:ext cx="164160" cy="1875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79544" y="4700608"/>
                  <a:ext cx="1818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14:cNvPr>
              <p14:cNvContentPartPr/>
              <p14:nvPr/>
            </p14:nvContentPartPr>
            <p14:xfrm>
              <a:off x="5058544" y="6334648"/>
              <a:ext cx="120600" cy="324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49904" y="6326008"/>
                <a:ext cx="1382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917979C-4796-4AB2-9D4E-C8D0590C5448}"/>
              </a:ext>
            </a:extLst>
          </p:cNvPr>
          <p:cNvGrpSpPr/>
          <p:nvPr/>
        </p:nvGrpSpPr>
        <p:grpSpPr>
          <a:xfrm>
            <a:off x="4408024" y="1780648"/>
            <a:ext cx="717120" cy="202680"/>
            <a:chOff x="4408024" y="1780648"/>
            <a:chExt cx="7171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14:cNvPr>
                <p14:cNvContentPartPr/>
                <p14:nvPr/>
              </p14:nvContentPartPr>
              <p14:xfrm>
                <a:off x="4408024" y="1801168"/>
                <a:ext cx="147960" cy="1558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99384" y="1792168"/>
                  <a:ext cx="165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14:cNvPr>
                <p14:cNvContentPartPr/>
                <p14:nvPr/>
              </p14:nvContentPartPr>
              <p14:xfrm>
                <a:off x="4602424" y="1799368"/>
                <a:ext cx="139320" cy="1702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93424" y="1790728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14:cNvPr>
                <p14:cNvContentPartPr/>
                <p14:nvPr/>
              </p14:nvContentPartPr>
              <p14:xfrm>
                <a:off x="4759384" y="1882528"/>
                <a:ext cx="183240" cy="1008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50744" y="1873528"/>
                  <a:ext cx="200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14:cNvPr>
                <p14:cNvContentPartPr/>
                <p14:nvPr/>
              </p14:nvContentPartPr>
              <p14:xfrm>
                <a:off x="4981144" y="1780648"/>
                <a:ext cx="144000" cy="1868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72144" y="1771648"/>
                  <a:ext cx="1616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2CBBFD4-ED2A-42A5-8877-B3330A6614AC}"/>
              </a:ext>
            </a:extLst>
          </p:cNvPr>
          <p:cNvGrpSpPr/>
          <p:nvPr/>
        </p:nvGrpSpPr>
        <p:grpSpPr>
          <a:xfrm>
            <a:off x="5750824" y="6074008"/>
            <a:ext cx="1229760" cy="214200"/>
            <a:chOff x="5750824" y="6074008"/>
            <a:chExt cx="12297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14:cNvPr>
                <p14:cNvContentPartPr/>
                <p14:nvPr/>
              </p14:nvContentPartPr>
              <p14:xfrm>
                <a:off x="5750824" y="6269488"/>
                <a:ext cx="95400" cy="136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41824" y="6260848"/>
                  <a:ext cx="11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14:cNvPr>
                <p14:cNvContentPartPr/>
                <p14:nvPr/>
              </p14:nvContentPartPr>
              <p14:xfrm>
                <a:off x="6004624" y="6074008"/>
                <a:ext cx="167760" cy="1990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5984" y="6065368"/>
                  <a:ext cx="185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14:cNvPr>
                <p14:cNvContentPartPr/>
                <p14:nvPr/>
              </p14:nvContentPartPr>
              <p14:xfrm>
                <a:off x="6285064" y="6157168"/>
                <a:ext cx="108720" cy="1310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76064" y="6148528"/>
                  <a:ext cx="126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14:cNvPr>
                <p14:cNvContentPartPr/>
                <p14:nvPr/>
              </p14:nvContentPartPr>
              <p14:xfrm>
                <a:off x="6460024" y="6158968"/>
                <a:ext cx="207360" cy="102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384" y="6149968"/>
                  <a:ext cx="225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14:cNvPr>
                <p14:cNvContentPartPr/>
                <p14:nvPr/>
              </p14:nvContentPartPr>
              <p14:xfrm>
                <a:off x="6788344" y="6083368"/>
                <a:ext cx="192240" cy="1890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79704" y="6074368"/>
                  <a:ext cx="209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6182656-44AD-4108-87FF-701A3407659B}"/>
              </a:ext>
            </a:extLst>
          </p:cNvPr>
          <p:cNvGrpSpPr/>
          <p:nvPr/>
        </p:nvGrpSpPr>
        <p:grpSpPr>
          <a:xfrm>
            <a:off x="11591824" y="4231888"/>
            <a:ext cx="486000" cy="273960"/>
            <a:chOff x="11591824" y="4231888"/>
            <a:chExt cx="4860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14:cNvPr>
                <p14:cNvContentPartPr/>
                <p14:nvPr/>
              </p14:nvContentPartPr>
              <p14:xfrm>
                <a:off x="11591824" y="4266448"/>
                <a:ext cx="32400" cy="1468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83184" y="4257448"/>
                  <a:ext cx="50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14:cNvPr>
                <p14:cNvContentPartPr/>
                <p14:nvPr/>
              </p14:nvContentPartPr>
              <p14:xfrm>
                <a:off x="11725384" y="4313968"/>
                <a:ext cx="189000" cy="1303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16384" y="4305328"/>
                  <a:ext cx="206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14:cNvPr>
                <p14:cNvContentPartPr/>
                <p14:nvPr/>
              </p14:nvContentPartPr>
              <p14:xfrm>
                <a:off x="11978824" y="4231888"/>
                <a:ext cx="99000" cy="2739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69824" y="4222888"/>
                  <a:ext cx="11664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14:cNvPr>
              <p14:cNvContentPartPr/>
              <p14:nvPr/>
            </p14:nvContentPartPr>
            <p14:xfrm>
              <a:off x="8130064" y="499408"/>
              <a:ext cx="135000" cy="153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21424" y="490768"/>
                <a:ext cx="152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14:cNvPr>
              <p14:cNvContentPartPr/>
              <p14:nvPr/>
            </p14:nvContentPartPr>
            <p14:xfrm>
              <a:off x="5274184" y="3320368"/>
              <a:ext cx="126360" cy="9972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65544" y="3311368"/>
                <a:ext cx="144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14:cNvPr>
              <p14:cNvContentPartPr/>
              <p14:nvPr/>
            </p14:nvContentPartPr>
            <p14:xfrm>
              <a:off x="3838504" y="4807528"/>
              <a:ext cx="119160" cy="9792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29864" y="4798888"/>
                <a:ext cx="1368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4F6C4933-E889-4479-AA03-6F04AAD648F1}"/>
              </a:ext>
            </a:extLst>
          </p:cNvPr>
          <p:cNvGrpSpPr/>
          <p:nvPr/>
        </p:nvGrpSpPr>
        <p:grpSpPr>
          <a:xfrm>
            <a:off x="3907984" y="493648"/>
            <a:ext cx="4328640" cy="4264200"/>
            <a:chOff x="3907984" y="493648"/>
            <a:chExt cx="4328640" cy="42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14:cNvPr>
                <p14:cNvContentPartPr/>
                <p14:nvPr/>
              </p14:nvContentPartPr>
              <p14:xfrm>
                <a:off x="3907984" y="521728"/>
                <a:ext cx="4328640" cy="4236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99344" y="513088"/>
                  <a:ext cx="4346280" cy="42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14:cNvPr>
                <p14:cNvContentPartPr/>
                <p14:nvPr/>
              </p14:nvContentPartPr>
              <p14:xfrm>
                <a:off x="8102344" y="493648"/>
                <a:ext cx="116640" cy="123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93344" y="484648"/>
                  <a:ext cx="1342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14:cNvPr>
              <p14:cNvContentPartPr/>
              <p14:nvPr/>
            </p14:nvContentPartPr>
            <p14:xfrm>
              <a:off x="3842104" y="4724368"/>
              <a:ext cx="144720" cy="12312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33104" y="4715368"/>
                <a:ext cx="162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25E399E8-7A73-443E-AF71-D27EB79BA717}"/>
                  </a:ext>
                </a:extLst>
              </p14:cNvPr>
              <p14:cNvContentPartPr/>
              <p14:nvPr/>
            </p14:nvContentPartPr>
            <p14:xfrm>
              <a:off x="8207464" y="550888"/>
              <a:ext cx="1532520" cy="20160"/>
            </p14:xfrm>
          </p:contentPart>
        </mc:Choice>
        <mc:Fallback xmlns=""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25E399E8-7A73-443E-AF71-D27EB79BA71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189824" y="533248"/>
                <a:ext cx="1568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E64DE79A-4D44-469B-8B7A-DBD503503D48}"/>
                  </a:ext>
                </a:extLst>
              </p14:cNvPr>
              <p14:cNvContentPartPr/>
              <p14:nvPr/>
            </p14:nvContentPartPr>
            <p14:xfrm>
              <a:off x="8950864" y="3394528"/>
              <a:ext cx="38520" cy="12132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E64DE79A-4D44-469B-8B7A-DBD503503D4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941864" y="3385528"/>
                <a:ext cx="56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7042D6E6-C9DC-44A1-A714-3414C658BE6D}"/>
                  </a:ext>
                </a:extLst>
              </p14:cNvPr>
              <p14:cNvContentPartPr/>
              <p14:nvPr/>
            </p14:nvContentPartPr>
            <p14:xfrm>
              <a:off x="8710024" y="2907808"/>
              <a:ext cx="118440" cy="15048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7042D6E6-C9DC-44A1-A714-3414C658BE6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01024" y="2898808"/>
                <a:ext cx="1360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68612706-0A15-4BD3-89D1-AEDEDE04CFFA}"/>
                  </a:ext>
                </a:extLst>
              </p14:cNvPr>
              <p14:cNvContentPartPr/>
              <p14:nvPr/>
            </p14:nvContentPartPr>
            <p14:xfrm>
              <a:off x="8911624" y="2909248"/>
              <a:ext cx="161640" cy="14724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68612706-0A15-4BD3-89D1-AEDEDE04CF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902984" y="2900608"/>
                <a:ext cx="179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9FB62F99-F781-43FC-A438-19426D9306B1}"/>
                  </a:ext>
                </a:extLst>
              </p14:cNvPr>
              <p14:cNvContentPartPr/>
              <p14:nvPr/>
            </p14:nvContentPartPr>
            <p14:xfrm>
              <a:off x="9589864" y="3359248"/>
              <a:ext cx="45360" cy="12060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9FB62F99-F781-43FC-A438-19426D9306B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0864" y="3350248"/>
                <a:ext cx="6300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C71A56E3-ECEB-4FE9-ABF8-337AEB4B7085}"/>
              </a:ext>
            </a:extLst>
          </p:cNvPr>
          <p:cNvGrpSpPr/>
          <p:nvPr/>
        </p:nvGrpSpPr>
        <p:grpSpPr>
          <a:xfrm>
            <a:off x="9430024" y="2894488"/>
            <a:ext cx="390240" cy="144000"/>
            <a:chOff x="9430024" y="2894488"/>
            <a:chExt cx="39024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DAB0154-0FB0-4D95-9287-A9D20AC56E19}"/>
                    </a:ext>
                  </a:extLst>
                </p14:cNvPr>
                <p14:cNvContentPartPr/>
                <p14:nvPr/>
              </p14:nvContentPartPr>
              <p14:xfrm>
                <a:off x="9430024" y="2894488"/>
                <a:ext cx="144360" cy="1440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DAB0154-0FB0-4D95-9287-A9D20AC56E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21024" y="2885488"/>
                  <a:ext cx="162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50D90852-E150-43A0-9609-ABA04DF1B544}"/>
                    </a:ext>
                  </a:extLst>
                </p14:cNvPr>
                <p14:cNvContentPartPr/>
                <p14:nvPr/>
              </p14:nvContentPartPr>
              <p14:xfrm>
                <a:off x="9630904" y="2903848"/>
                <a:ext cx="189360" cy="13140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50D90852-E150-43A0-9609-ABA04DF1B5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2264" y="2894848"/>
                  <a:ext cx="20700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484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4FFAE45A-5916-410F-B046-DF1A26FD2FD4}"/>
              </a:ext>
            </a:extLst>
          </p:cNvPr>
          <p:cNvGrpSpPr/>
          <p:nvPr/>
        </p:nvGrpSpPr>
        <p:grpSpPr>
          <a:xfrm>
            <a:off x="435294" y="232945"/>
            <a:ext cx="471600" cy="423720"/>
            <a:chOff x="435294" y="232945"/>
            <a:chExt cx="4716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14:cNvPr>
                <p14:cNvContentPartPr/>
                <p14:nvPr/>
              </p14:nvContentPartPr>
              <p14:xfrm>
                <a:off x="443214" y="266065"/>
                <a:ext cx="36720" cy="325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574" y="257065"/>
                  <a:ext cx="54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14:cNvPr>
                <p14:cNvContentPartPr/>
                <p14:nvPr/>
              </p14:nvContentPartPr>
              <p14:xfrm>
                <a:off x="435294" y="232945"/>
                <a:ext cx="471600" cy="423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654" y="224305"/>
                  <a:ext cx="489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221977D-12C6-4D3B-989B-A690F85EA268}"/>
              </a:ext>
            </a:extLst>
          </p:cNvPr>
          <p:cNvGrpSpPr/>
          <p:nvPr/>
        </p:nvGrpSpPr>
        <p:grpSpPr>
          <a:xfrm>
            <a:off x="1440054" y="321505"/>
            <a:ext cx="468360" cy="201960"/>
            <a:chOff x="1440054" y="321505"/>
            <a:chExt cx="4683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14:cNvPr>
                <p14:cNvContentPartPr/>
                <p14:nvPr/>
              </p14:nvContentPartPr>
              <p14:xfrm>
                <a:off x="1579374" y="354625"/>
                <a:ext cx="34920" cy="143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0734" y="345985"/>
                  <a:ext cx="5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14:cNvPr>
                <p14:cNvContentPartPr/>
                <p14:nvPr/>
              </p14:nvContentPartPr>
              <p14:xfrm>
                <a:off x="1440054" y="321505"/>
                <a:ext cx="347760" cy="1972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1414" y="312865"/>
                  <a:ext cx="365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14:cNvPr>
                <p14:cNvContentPartPr/>
                <p14:nvPr/>
              </p14:nvContentPartPr>
              <p14:xfrm>
                <a:off x="1866294" y="350305"/>
                <a:ext cx="42120" cy="173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7654" y="341665"/>
                  <a:ext cx="597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0D799AE-661C-4D57-B78E-687A2F2649DF}"/>
              </a:ext>
            </a:extLst>
          </p:cNvPr>
          <p:cNvGrpSpPr/>
          <p:nvPr/>
        </p:nvGrpSpPr>
        <p:grpSpPr>
          <a:xfrm>
            <a:off x="2353014" y="378385"/>
            <a:ext cx="906120" cy="251280"/>
            <a:chOff x="2353014" y="378385"/>
            <a:chExt cx="9061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14:cNvPr>
                <p14:cNvContentPartPr/>
                <p14:nvPr/>
              </p14:nvContentPartPr>
              <p14:xfrm>
                <a:off x="2353014" y="378385"/>
                <a:ext cx="201960" cy="157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4374" y="369745"/>
                  <a:ext cx="21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14:cNvPr>
                <p14:cNvContentPartPr/>
                <p14:nvPr/>
              </p14:nvContentPartPr>
              <p14:xfrm>
                <a:off x="3168774" y="508705"/>
                <a:ext cx="90360" cy="120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0134" y="499705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25126AE-E890-446E-A48B-D9E58D4721BF}"/>
              </a:ext>
            </a:extLst>
          </p:cNvPr>
          <p:cNvGrpSpPr/>
          <p:nvPr/>
        </p:nvGrpSpPr>
        <p:grpSpPr>
          <a:xfrm>
            <a:off x="3608334" y="341665"/>
            <a:ext cx="608760" cy="205920"/>
            <a:chOff x="3608334" y="341665"/>
            <a:chExt cx="608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14:cNvPr>
                <p14:cNvContentPartPr/>
                <p14:nvPr/>
              </p14:nvContentPartPr>
              <p14:xfrm>
                <a:off x="3745494" y="388105"/>
                <a:ext cx="43920" cy="108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6494" y="379465"/>
                  <a:ext cx="6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14:cNvPr>
                <p14:cNvContentPartPr/>
                <p14:nvPr/>
              </p14:nvContentPartPr>
              <p14:xfrm>
                <a:off x="3608334" y="341665"/>
                <a:ext cx="386280" cy="205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9334" y="333025"/>
                  <a:ext cx="40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14:cNvPr>
                <p14:cNvContentPartPr/>
                <p14:nvPr/>
              </p14:nvContentPartPr>
              <p14:xfrm>
                <a:off x="3956454" y="348865"/>
                <a:ext cx="260640" cy="171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7814" y="339865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4E9F33DE-1743-4091-9E74-426FABCB6CF0}"/>
                  </a:ext>
                </a:extLst>
              </p14:cNvPr>
              <p14:cNvContentPartPr/>
              <p14:nvPr/>
            </p14:nvContentPartPr>
            <p14:xfrm>
              <a:off x="599094" y="324025"/>
              <a:ext cx="189360" cy="26100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4E9F33DE-1743-4091-9E74-426FABCB6C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0094" y="315025"/>
                <a:ext cx="207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F237F32C-ADA9-4677-9FCD-AADEF0B9CA1D}"/>
                  </a:ext>
                </a:extLst>
              </p14:cNvPr>
              <p14:cNvContentPartPr/>
              <p14:nvPr/>
            </p14:nvContentPartPr>
            <p14:xfrm>
              <a:off x="2565414" y="341665"/>
              <a:ext cx="320760" cy="19224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F237F32C-ADA9-4677-9FCD-AADEF0B9CA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6414" y="332665"/>
                <a:ext cx="338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D5C649C0-B6B3-42BD-90CF-43EB137FE6A1}"/>
                  </a:ext>
                </a:extLst>
              </p14:cNvPr>
              <p14:cNvContentPartPr/>
              <p14:nvPr/>
            </p14:nvContentPartPr>
            <p14:xfrm>
              <a:off x="4509414" y="331945"/>
              <a:ext cx="251280" cy="17460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D5C649C0-B6B3-42BD-90CF-43EB137FE6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0774" y="322945"/>
                <a:ext cx="268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AE8C7FC7-A8DC-45F0-8793-C6490256BD77}"/>
                  </a:ext>
                </a:extLst>
              </p14:cNvPr>
              <p14:cNvContentPartPr/>
              <p14:nvPr/>
            </p14:nvContentPartPr>
            <p14:xfrm>
              <a:off x="4757094" y="286585"/>
              <a:ext cx="409320" cy="213120"/>
            </p14:xfrm>
          </p:contentPart>
        </mc:Choice>
        <mc:Fallback xmlns=""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AE8C7FC7-A8DC-45F0-8793-C6490256BD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48454" y="277945"/>
                <a:ext cx="42696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upo 100">
            <a:extLst>
              <a:ext uri="{FF2B5EF4-FFF2-40B4-BE49-F238E27FC236}">
                <a16:creationId xmlns:a16="http://schemas.microsoft.com/office/drawing/2014/main" id="{0EF5AC53-64F4-4711-9493-80C0EF5F3B2A}"/>
              </a:ext>
            </a:extLst>
          </p:cNvPr>
          <p:cNvGrpSpPr/>
          <p:nvPr/>
        </p:nvGrpSpPr>
        <p:grpSpPr>
          <a:xfrm>
            <a:off x="640134" y="1159945"/>
            <a:ext cx="5960880" cy="4051080"/>
            <a:chOff x="640134" y="1159945"/>
            <a:chExt cx="5960880" cy="40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1DCC5383-D892-4E0F-9370-8B4ADD51312B}"/>
                    </a:ext>
                  </a:extLst>
                </p14:cNvPr>
                <p14:cNvContentPartPr/>
                <p14:nvPr/>
              </p14:nvContentPartPr>
              <p14:xfrm>
                <a:off x="982854" y="1188745"/>
                <a:ext cx="219960" cy="15336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1DCC5383-D892-4E0F-9370-8B4ADD5131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4214" y="1180105"/>
                  <a:ext cx="237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B22877EB-5609-423B-9B53-D89D082E903C}"/>
                    </a:ext>
                  </a:extLst>
                </p14:cNvPr>
                <p14:cNvContentPartPr/>
                <p14:nvPr/>
              </p14:nvContentPartPr>
              <p14:xfrm>
                <a:off x="1153134" y="1159945"/>
                <a:ext cx="1744560" cy="1641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B22877EB-5609-423B-9B53-D89D082E90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4494" y="1150945"/>
                  <a:ext cx="176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78FF8B7D-F5FA-4776-9569-3911B80552E9}"/>
                    </a:ext>
                  </a:extLst>
                </p14:cNvPr>
                <p14:cNvContentPartPr/>
                <p14:nvPr/>
              </p14:nvContentPartPr>
              <p14:xfrm>
                <a:off x="640134" y="1685185"/>
                <a:ext cx="198720" cy="1951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78FF8B7D-F5FA-4776-9569-3911B8055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494" y="1676545"/>
                  <a:ext cx="21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D7FE4F6-FAA3-4DA2-BCF4-F666C1D1B657}"/>
                    </a:ext>
                  </a:extLst>
                </p14:cNvPr>
                <p14:cNvContentPartPr/>
                <p14:nvPr/>
              </p14:nvContentPartPr>
              <p14:xfrm>
                <a:off x="919494" y="1822345"/>
                <a:ext cx="57600" cy="10296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D7FE4F6-FAA3-4DA2-BCF4-F666C1D1B6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0494" y="1813705"/>
                  <a:ext cx="75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EF12CE57-E0D3-484A-B320-359A077E6251}"/>
                    </a:ext>
                  </a:extLst>
                </p14:cNvPr>
                <p14:cNvContentPartPr/>
                <p14:nvPr/>
              </p14:nvContentPartPr>
              <p14:xfrm>
                <a:off x="925254" y="1753225"/>
                <a:ext cx="68760" cy="680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EF12CE57-E0D3-484A-B320-359A077E62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6614" y="174458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B698A19C-EECB-4F11-93ED-532B4811E09B}"/>
                    </a:ext>
                  </a:extLst>
                </p14:cNvPr>
                <p14:cNvContentPartPr/>
                <p14:nvPr/>
              </p14:nvContentPartPr>
              <p14:xfrm>
                <a:off x="3148254" y="1266145"/>
                <a:ext cx="168120" cy="7826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B698A19C-EECB-4F11-93ED-532B4811E0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39254" y="1257505"/>
                  <a:ext cx="185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A7930E78-E519-40D8-916E-DE5CD5CCB337}"/>
                    </a:ext>
                  </a:extLst>
                </p14:cNvPr>
                <p14:cNvContentPartPr/>
                <p14:nvPr/>
              </p14:nvContentPartPr>
              <p14:xfrm>
                <a:off x="3165174" y="2659705"/>
                <a:ext cx="183600" cy="11412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A7930E78-E519-40D8-916E-DE5CD5CCB3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6174" y="2651065"/>
                  <a:ext cx="201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BAE9AB67-F7F4-4639-AFC2-EFFF77814FD7}"/>
                    </a:ext>
                  </a:extLst>
                </p14:cNvPr>
                <p14:cNvContentPartPr/>
                <p14:nvPr/>
              </p14:nvContentPartPr>
              <p14:xfrm>
                <a:off x="3242214" y="2712265"/>
                <a:ext cx="26640" cy="47052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BAE9AB67-F7F4-4639-AFC2-EFFF77814F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3574" y="2703625"/>
                  <a:ext cx="44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9168215-A1B0-4D8C-A572-D6B89A7E4BCE}"/>
                    </a:ext>
                  </a:extLst>
                </p14:cNvPr>
                <p14:cNvContentPartPr/>
                <p14:nvPr/>
              </p14:nvContentPartPr>
              <p14:xfrm>
                <a:off x="2875374" y="3205465"/>
                <a:ext cx="699120" cy="5194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9168215-A1B0-4D8C-A572-D6B89A7E4B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6734" y="3196465"/>
                  <a:ext cx="7167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429133B6-C351-49C4-8A55-7D4A7D01D315}"/>
                    </a:ext>
                  </a:extLst>
                </p14:cNvPr>
                <p14:cNvContentPartPr/>
                <p14:nvPr/>
              </p14:nvContentPartPr>
              <p14:xfrm>
                <a:off x="2701494" y="3570145"/>
                <a:ext cx="28800" cy="1738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429133B6-C351-49C4-8A55-7D4A7D01D3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2494" y="3561505"/>
                  <a:ext cx="46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D975F7C-2A3F-48F9-B8D4-3F21838DBF1B}"/>
                    </a:ext>
                  </a:extLst>
                </p14:cNvPr>
                <p14:cNvContentPartPr/>
                <p14:nvPr/>
              </p14:nvContentPartPr>
              <p14:xfrm>
                <a:off x="2601054" y="3691105"/>
                <a:ext cx="130320" cy="1620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D975F7C-2A3F-48F9-B8D4-3F21838DBF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2414" y="3682105"/>
                  <a:ext cx="147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329916CC-8D5F-485A-B072-5E8410A8569A}"/>
                    </a:ext>
                  </a:extLst>
                </p14:cNvPr>
                <p14:cNvContentPartPr/>
                <p14:nvPr/>
              </p14:nvContentPartPr>
              <p14:xfrm>
                <a:off x="3074094" y="5017345"/>
                <a:ext cx="549000" cy="154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329916CC-8D5F-485A-B072-5E8410A856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65094" y="5008705"/>
                  <a:ext cx="566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780AF5F0-23F0-422A-8E4E-274C6E875E1D}"/>
                    </a:ext>
                  </a:extLst>
                </p14:cNvPr>
                <p14:cNvContentPartPr/>
                <p14:nvPr/>
              </p14:nvContentPartPr>
              <p14:xfrm>
                <a:off x="2998134" y="5058385"/>
                <a:ext cx="266400" cy="15264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780AF5F0-23F0-422A-8E4E-274C6E875E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9494" y="5049385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14CCC127-1CBD-455B-BCF8-73F3EE095117}"/>
                    </a:ext>
                  </a:extLst>
                </p14:cNvPr>
                <p14:cNvContentPartPr/>
                <p14:nvPr/>
              </p14:nvContentPartPr>
              <p14:xfrm>
                <a:off x="3150414" y="5052985"/>
                <a:ext cx="269280" cy="1551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14CCC127-1CBD-455B-BCF8-73F3EE0951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41774" y="5043985"/>
                  <a:ext cx="286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795AA6CE-DEDD-447F-8200-E83D7F0553DD}"/>
                    </a:ext>
                  </a:extLst>
                </p14:cNvPr>
                <p14:cNvContentPartPr/>
                <p14:nvPr/>
              </p14:nvContentPartPr>
              <p14:xfrm>
                <a:off x="3307374" y="5078545"/>
                <a:ext cx="170640" cy="1116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795AA6CE-DEDD-447F-8200-E83D7F0553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98734" y="5069545"/>
                  <a:ext cx="18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ECA07CA1-9534-4204-A4CB-393F7B3CC5FE}"/>
                    </a:ext>
                  </a:extLst>
                </p14:cNvPr>
                <p14:cNvContentPartPr/>
                <p14:nvPr/>
              </p14:nvContentPartPr>
              <p14:xfrm>
                <a:off x="5297094" y="1348225"/>
                <a:ext cx="127080" cy="561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ECA07CA1-9534-4204-A4CB-393F7B3CC5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88454" y="1339585"/>
                  <a:ext cx="144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E19577A0-C5CD-4059-A429-3A6F9E233289}"/>
                    </a:ext>
                  </a:extLst>
                </p14:cNvPr>
                <p14:cNvContentPartPr/>
                <p14:nvPr/>
              </p14:nvContentPartPr>
              <p14:xfrm>
                <a:off x="5269014" y="2685625"/>
                <a:ext cx="151560" cy="921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E19577A0-C5CD-4059-A429-3A6F9E2332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0374" y="2676985"/>
                  <a:ext cx="16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64B4354B-5A4A-4591-8558-7B5C7650ACE9}"/>
                    </a:ext>
                  </a:extLst>
                </p14:cNvPr>
                <p14:cNvContentPartPr/>
                <p14:nvPr/>
              </p14:nvContentPartPr>
              <p14:xfrm>
                <a:off x="5315094" y="2775265"/>
                <a:ext cx="73080" cy="5821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64B4354B-5A4A-4591-8558-7B5C7650AC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06094" y="2766625"/>
                  <a:ext cx="907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DDDD69B6-3C2A-43D8-89DE-03FA35999990}"/>
                    </a:ext>
                  </a:extLst>
                </p14:cNvPr>
                <p14:cNvContentPartPr/>
                <p14:nvPr/>
              </p14:nvContentPartPr>
              <p14:xfrm>
                <a:off x="5084334" y="3391585"/>
                <a:ext cx="582120" cy="4226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DDDD69B6-3C2A-43D8-89DE-03FA359999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5694" y="3382585"/>
                  <a:ext cx="59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ACF18152-B71E-4A96-B639-1CC15BDC4AAF}"/>
                    </a:ext>
                  </a:extLst>
                </p14:cNvPr>
                <p14:cNvContentPartPr/>
                <p14:nvPr/>
              </p14:nvContentPartPr>
              <p14:xfrm>
                <a:off x="4933494" y="3021145"/>
                <a:ext cx="27360" cy="1958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ACF18152-B71E-4A96-B639-1CC15BDC4A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4494" y="3012145"/>
                  <a:ext cx="4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8420242E-2B29-4EA0-A0BE-E1F1203C558A}"/>
                    </a:ext>
                  </a:extLst>
                </p14:cNvPr>
                <p14:cNvContentPartPr/>
                <p14:nvPr/>
              </p14:nvContentPartPr>
              <p14:xfrm>
                <a:off x="4843854" y="3147145"/>
                <a:ext cx="247320" cy="133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8420242E-2B29-4EA0-A0BE-E1F1203C55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5214" y="3138505"/>
                  <a:ext cx="264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8A98BB57-79C1-4CF6-89F5-21B25B334B15}"/>
                    </a:ext>
                  </a:extLst>
                </p14:cNvPr>
                <p14:cNvContentPartPr/>
                <p14:nvPr/>
              </p14:nvContentPartPr>
              <p14:xfrm>
                <a:off x="5056974" y="4959025"/>
                <a:ext cx="643320" cy="504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8A98BB57-79C1-4CF6-89F5-21B25B334B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7974" y="4950025"/>
                  <a:ext cx="660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4B4799AC-1CC8-4756-88E8-7CD416FD9B4B}"/>
                    </a:ext>
                  </a:extLst>
                </p14:cNvPr>
                <p14:cNvContentPartPr/>
                <p14:nvPr/>
              </p14:nvContentPartPr>
              <p14:xfrm>
                <a:off x="5008374" y="5022025"/>
                <a:ext cx="322560" cy="1882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4B4799AC-1CC8-4756-88E8-7CD416FD9B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99374" y="5013025"/>
                  <a:ext cx="340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4DA5091-AAD0-4FD0-AE92-88E59561A58E}"/>
                    </a:ext>
                  </a:extLst>
                </p14:cNvPr>
                <p14:cNvContentPartPr/>
                <p14:nvPr/>
              </p14:nvContentPartPr>
              <p14:xfrm>
                <a:off x="5214294" y="5014465"/>
                <a:ext cx="252000" cy="1724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4DA5091-AAD0-4FD0-AE92-88E59561A5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05654" y="5005825"/>
                  <a:ext cx="26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FD650931-BFAA-4EB1-B6A4-B7321B09CDBB}"/>
                    </a:ext>
                  </a:extLst>
                </p14:cNvPr>
                <p14:cNvContentPartPr/>
                <p14:nvPr/>
              </p14:nvContentPartPr>
              <p14:xfrm>
                <a:off x="5327694" y="5046505"/>
                <a:ext cx="208800" cy="1623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FD650931-BFAA-4EB1-B6A4-B7321B09CD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18694" y="5037505"/>
                  <a:ext cx="226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ADDB77F4-68C5-4AB4-8D8F-7EC847C7F0A8}"/>
                    </a:ext>
                  </a:extLst>
                </p14:cNvPr>
                <p14:cNvContentPartPr/>
                <p14:nvPr/>
              </p14:nvContentPartPr>
              <p14:xfrm>
                <a:off x="3972654" y="2156065"/>
                <a:ext cx="25920" cy="1605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ADDB77F4-68C5-4AB4-8D8F-7EC847C7F0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63654" y="2147065"/>
                  <a:ext cx="4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FE717C4D-C810-482D-8A96-01BBFEABBF1E}"/>
                    </a:ext>
                  </a:extLst>
                </p14:cNvPr>
                <p14:cNvContentPartPr/>
                <p14:nvPr/>
              </p14:nvContentPartPr>
              <p14:xfrm>
                <a:off x="3943134" y="2208985"/>
                <a:ext cx="185760" cy="1382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FE717C4D-C810-482D-8A96-01BBFEABBF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494" y="2200345"/>
                  <a:ext cx="203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8E3BFCAA-542E-47C1-AC2D-F5C586756ED2}"/>
                    </a:ext>
                  </a:extLst>
                </p14:cNvPr>
                <p14:cNvContentPartPr/>
                <p14:nvPr/>
              </p14:nvContentPartPr>
              <p14:xfrm>
                <a:off x="4165254" y="2289985"/>
                <a:ext cx="26280" cy="10512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8E3BFCAA-542E-47C1-AC2D-F5C586756E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6614" y="2281345"/>
                  <a:ext cx="4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CB48F13A-8BCB-43A1-9B48-10BAF6D79593}"/>
                    </a:ext>
                  </a:extLst>
                </p14:cNvPr>
                <p14:cNvContentPartPr/>
                <p14:nvPr/>
              </p14:nvContentPartPr>
              <p14:xfrm>
                <a:off x="6206814" y="2406265"/>
                <a:ext cx="21240" cy="1501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CB48F13A-8BCB-43A1-9B48-10BAF6D795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98174" y="2397265"/>
                  <a:ext cx="38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C5A82F6D-1E0F-496C-B6BB-2D8538ADF7D8}"/>
                    </a:ext>
                  </a:extLst>
                </p14:cNvPr>
                <p14:cNvContentPartPr/>
                <p14:nvPr/>
              </p14:nvContentPartPr>
              <p14:xfrm>
                <a:off x="6151374" y="2430745"/>
                <a:ext cx="231480" cy="1573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C5A82F6D-1E0F-496C-B6BB-2D8538ADF7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42734" y="2422105"/>
                  <a:ext cx="24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8CB7E115-877F-4964-9EEC-65906B51CAFF}"/>
                    </a:ext>
                  </a:extLst>
                </p14:cNvPr>
                <p14:cNvContentPartPr/>
                <p14:nvPr/>
              </p14:nvContentPartPr>
              <p14:xfrm>
                <a:off x="6434694" y="2543065"/>
                <a:ext cx="166320" cy="1389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8CB7E115-877F-4964-9EEC-65906B51CA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26054" y="2534065"/>
                  <a:ext cx="183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D7FE92A8-1100-454C-90B9-A57363BE2576}"/>
              </a:ext>
            </a:extLst>
          </p:cNvPr>
          <p:cNvGrpSpPr/>
          <p:nvPr/>
        </p:nvGrpSpPr>
        <p:grpSpPr>
          <a:xfrm>
            <a:off x="1817334" y="3364585"/>
            <a:ext cx="546480" cy="260280"/>
            <a:chOff x="1817334" y="3364585"/>
            <a:chExt cx="5464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D7FE1744-FBC4-48A9-B5D4-9274F506A8D9}"/>
                    </a:ext>
                  </a:extLst>
                </p14:cNvPr>
                <p14:cNvContentPartPr/>
                <p14:nvPr/>
              </p14:nvContentPartPr>
              <p14:xfrm>
                <a:off x="1817334" y="3364585"/>
                <a:ext cx="204840" cy="26028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D7FE1744-FBC4-48A9-B5D4-9274F506A8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08694" y="3355945"/>
                  <a:ext cx="222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CDCBF705-6BB5-4C96-9422-506A40EF6DE2}"/>
                    </a:ext>
                  </a:extLst>
                </p14:cNvPr>
                <p14:cNvContentPartPr/>
                <p14:nvPr/>
              </p14:nvContentPartPr>
              <p14:xfrm>
                <a:off x="2090574" y="3448465"/>
                <a:ext cx="273240" cy="16524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CDCBF705-6BB5-4C96-9422-506A40EF6D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81934" y="3439465"/>
                  <a:ext cx="2908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7A9181A-C418-4054-B1BA-DD505F430985}"/>
              </a:ext>
            </a:extLst>
          </p:cNvPr>
          <p:cNvGrpSpPr/>
          <p:nvPr/>
        </p:nvGrpSpPr>
        <p:grpSpPr>
          <a:xfrm>
            <a:off x="5872374" y="3391945"/>
            <a:ext cx="694440" cy="194400"/>
            <a:chOff x="5872374" y="3391945"/>
            <a:chExt cx="6944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2CB89A4F-9011-49EE-B33E-FE6D49C81AC1}"/>
                    </a:ext>
                  </a:extLst>
                </p14:cNvPr>
                <p14:cNvContentPartPr/>
                <p14:nvPr/>
              </p14:nvContentPartPr>
              <p14:xfrm>
                <a:off x="5872374" y="3391945"/>
                <a:ext cx="36720" cy="17604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2CB89A4F-9011-49EE-B33E-FE6D49C81A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3734" y="3382945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7026A28C-4D19-4E5A-ABB6-312A698E3591}"/>
                    </a:ext>
                  </a:extLst>
                </p14:cNvPr>
                <p14:cNvContentPartPr/>
                <p14:nvPr/>
              </p14:nvContentPartPr>
              <p14:xfrm>
                <a:off x="5980014" y="3435865"/>
                <a:ext cx="243720" cy="14940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7026A28C-4D19-4E5A-ABB6-312A698E35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71374" y="3427225"/>
                  <a:ext cx="261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E3FE4B22-DAA8-47B9-89D1-CC563659FFCA}"/>
                    </a:ext>
                  </a:extLst>
                </p14:cNvPr>
                <p14:cNvContentPartPr/>
                <p14:nvPr/>
              </p14:nvContentPartPr>
              <p14:xfrm>
                <a:off x="6269094" y="3416065"/>
                <a:ext cx="297720" cy="1702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E3FE4B22-DAA8-47B9-89D1-CC563659FF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60094" y="3407065"/>
                  <a:ext cx="3153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103782FB-8C58-4B1C-A533-A85A0FD55557}"/>
                  </a:ext>
                </a:extLst>
              </p14:cNvPr>
              <p14:cNvContentPartPr/>
              <p14:nvPr/>
            </p14:nvContentPartPr>
            <p14:xfrm>
              <a:off x="2870694" y="1265785"/>
              <a:ext cx="5349240" cy="6948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103782FB-8C58-4B1C-A533-A85A0FD555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61694" y="1257145"/>
                <a:ext cx="53668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upo 147">
            <a:extLst>
              <a:ext uri="{FF2B5EF4-FFF2-40B4-BE49-F238E27FC236}">
                <a16:creationId xmlns:a16="http://schemas.microsoft.com/office/drawing/2014/main" id="{93A6D767-7AFA-466F-B3F5-21C664C36AA5}"/>
              </a:ext>
            </a:extLst>
          </p:cNvPr>
          <p:cNvGrpSpPr/>
          <p:nvPr/>
        </p:nvGrpSpPr>
        <p:grpSpPr>
          <a:xfrm>
            <a:off x="7442334" y="1343905"/>
            <a:ext cx="847440" cy="3738240"/>
            <a:chOff x="7442334" y="1343905"/>
            <a:chExt cx="847440" cy="37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A17B905E-D0D5-4C0E-9832-4A5B1AD31586}"/>
                    </a:ext>
                  </a:extLst>
                </p14:cNvPr>
                <p14:cNvContentPartPr/>
                <p14:nvPr/>
              </p14:nvContentPartPr>
              <p14:xfrm>
                <a:off x="7533414" y="1343905"/>
                <a:ext cx="460080" cy="34966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A17B905E-D0D5-4C0E-9832-4A5B1AD315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24774" y="1335265"/>
                  <a:ext cx="477720" cy="35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E2A7BAA1-B93F-499C-A2DE-94E27E68E51D}"/>
                    </a:ext>
                  </a:extLst>
                </p14:cNvPr>
                <p14:cNvContentPartPr/>
                <p14:nvPr/>
              </p14:nvContentPartPr>
              <p14:xfrm>
                <a:off x="7538814" y="4838785"/>
                <a:ext cx="750960" cy="435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E2A7BAA1-B93F-499C-A2DE-94E27E68E51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30174" y="4829785"/>
                  <a:ext cx="76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DBC49D06-8889-4791-835D-625D722619B3}"/>
                    </a:ext>
                  </a:extLst>
                </p14:cNvPr>
                <p14:cNvContentPartPr/>
                <p14:nvPr/>
              </p14:nvContentPartPr>
              <p14:xfrm>
                <a:off x="7442334" y="4875505"/>
                <a:ext cx="322200" cy="1771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DBC49D06-8889-4791-835D-625D722619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33334" y="4866505"/>
                  <a:ext cx="339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83540B7C-5065-4753-AB5C-8C755B2C230E}"/>
                    </a:ext>
                  </a:extLst>
                </p14:cNvPr>
                <p14:cNvContentPartPr/>
                <p14:nvPr/>
              </p14:nvContentPartPr>
              <p14:xfrm>
                <a:off x="7538094" y="4890265"/>
                <a:ext cx="294840" cy="1918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83540B7C-5065-4753-AB5C-8C755B2C23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29454" y="4881625"/>
                  <a:ext cx="31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354143B4-4C9F-4593-9ECC-3017DDA8A897}"/>
                    </a:ext>
                  </a:extLst>
                </p14:cNvPr>
                <p14:cNvContentPartPr/>
                <p14:nvPr/>
              </p14:nvContentPartPr>
              <p14:xfrm>
                <a:off x="7807374" y="4905745"/>
                <a:ext cx="177840" cy="1029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354143B4-4C9F-4593-9ECC-3017DDA8A8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98374" y="4896745"/>
                  <a:ext cx="195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C644CB7B-F423-4D01-9DEA-B2BCC217E1A0}"/>
                    </a:ext>
                  </a:extLst>
                </p14:cNvPr>
                <p14:cNvContentPartPr/>
                <p14:nvPr/>
              </p14:nvContentPartPr>
              <p14:xfrm>
                <a:off x="7958574" y="4898185"/>
                <a:ext cx="138960" cy="13716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C644CB7B-F423-4D01-9DEA-B2BCC217E1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9934" y="4889545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E2D3AD7C-5FA0-4575-811F-AF827F148865}"/>
              </a:ext>
            </a:extLst>
          </p:cNvPr>
          <p:cNvGrpSpPr/>
          <p:nvPr/>
        </p:nvGrpSpPr>
        <p:grpSpPr>
          <a:xfrm>
            <a:off x="8065494" y="3155065"/>
            <a:ext cx="1693800" cy="322560"/>
            <a:chOff x="8065494" y="3155065"/>
            <a:chExt cx="1693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92DBE1BD-6568-43C6-99DC-F68B5BF39E54}"/>
                    </a:ext>
                  </a:extLst>
                </p14:cNvPr>
                <p14:cNvContentPartPr/>
                <p14:nvPr/>
              </p14:nvContentPartPr>
              <p14:xfrm>
                <a:off x="8065494" y="3155065"/>
                <a:ext cx="144000" cy="29304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92DBE1BD-6568-43C6-99DC-F68B5BF39E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56494" y="3146425"/>
                  <a:ext cx="161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E86877B3-178D-4A86-BD1B-B309CB553048}"/>
                    </a:ext>
                  </a:extLst>
                </p14:cNvPr>
                <p14:cNvContentPartPr/>
                <p14:nvPr/>
              </p14:nvContentPartPr>
              <p14:xfrm>
                <a:off x="8274654" y="3342265"/>
                <a:ext cx="161280" cy="13536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E86877B3-178D-4A86-BD1B-B309CB5530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66014" y="3333625"/>
                  <a:ext cx="17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D0D833E1-46E0-42C5-A6F0-32CEA4187DD0}"/>
                    </a:ext>
                  </a:extLst>
                </p14:cNvPr>
                <p14:cNvContentPartPr/>
                <p14:nvPr/>
              </p14:nvContentPartPr>
              <p14:xfrm>
                <a:off x="8526654" y="3281425"/>
                <a:ext cx="127080" cy="360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D0D833E1-46E0-42C5-A6F0-32CEA4187D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18014" y="3272785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E1B54E1-B3BC-4624-BBED-C3880504E0E4}"/>
                    </a:ext>
                  </a:extLst>
                </p14:cNvPr>
                <p14:cNvContentPartPr/>
                <p14:nvPr/>
              </p14:nvContentPartPr>
              <p14:xfrm>
                <a:off x="8492094" y="3378265"/>
                <a:ext cx="128520" cy="205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E1B54E1-B3BC-4624-BBED-C3880504E0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3094" y="3369265"/>
                  <a:ext cx="146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5968C696-B72E-4C58-9B1E-B09172981B72}"/>
                    </a:ext>
                  </a:extLst>
                </p14:cNvPr>
                <p14:cNvContentPartPr/>
                <p14:nvPr/>
              </p14:nvContentPartPr>
              <p14:xfrm>
                <a:off x="8686854" y="3228865"/>
                <a:ext cx="256680" cy="1814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5968C696-B72E-4C58-9B1E-B09172981B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77854" y="3219865"/>
                  <a:ext cx="274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E3995992-400E-4C29-8401-5474F044C0D0}"/>
                    </a:ext>
                  </a:extLst>
                </p14:cNvPr>
                <p14:cNvContentPartPr/>
                <p14:nvPr/>
              </p14:nvContentPartPr>
              <p14:xfrm>
                <a:off x="8948934" y="3244345"/>
                <a:ext cx="189000" cy="1778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E3995992-400E-4C29-8401-5474F044C0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40294" y="3235705"/>
                  <a:ext cx="20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1BFA3EBF-1137-4B6E-9632-036A8C2B20CE}"/>
                    </a:ext>
                  </a:extLst>
                </p14:cNvPr>
                <p14:cNvContentPartPr/>
                <p14:nvPr/>
              </p14:nvContentPartPr>
              <p14:xfrm>
                <a:off x="9121014" y="3264505"/>
                <a:ext cx="192960" cy="1461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1BFA3EBF-1137-4B6E-9632-036A8C2B20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12014" y="3255865"/>
                  <a:ext cx="21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544891E3-CAB9-48B5-8068-29F3747F3E3F}"/>
                    </a:ext>
                  </a:extLst>
                </p14:cNvPr>
                <p14:cNvContentPartPr/>
                <p14:nvPr/>
              </p14:nvContentPartPr>
              <p14:xfrm>
                <a:off x="9307134" y="3244705"/>
                <a:ext cx="452160" cy="14040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544891E3-CAB9-48B5-8068-29F3747F3E3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98134" y="3235705"/>
                  <a:ext cx="4698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4" name="Entrada de lápiz 163">
                <a:extLst>
                  <a:ext uri="{FF2B5EF4-FFF2-40B4-BE49-F238E27FC236}">
                    <a16:creationId xmlns:a16="http://schemas.microsoft.com/office/drawing/2014/main" id="{C51FFF41-66BD-4184-AD6E-638F8C0B1A50}"/>
                  </a:ext>
                </a:extLst>
              </p14:cNvPr>
              <p14:cNvContentPartPr/>
              <p14:nvPr/>
            </p14:nvContentPartPr>
            <p14:xfrm>
              <a:off x="8193654" y="1206025"/>
              <a:ext cx="194760" cy="116280"/>
            </p14:xfrm>
          </p:contentPart>
        </mc:Choice>
        <mc:Fallback xmlns="">
          <p:pic>
            <p:nvPicPr>
              <p:cNvPr id="164" name="Entrada de lápiz 163">
                <a:extLst>
                  <a:ext uri="{FF2B5EF4-FFF2-40B4-BE49-F238E27FC236}">
                    <a16:creationId xmlns:a16="http://schemas.microsoft.com/office/drawing/2014/main" id="{C51FFF41-66BD-4184-AD6E-638F8C0B1A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85014" y="1197025"/>
                <a:ext cx="2124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upo 164">
            <a:extLst>
              <a:ext uri="{FF2B5EF4-FFF2-40B4-BE49-F238E27FC236}">
                <a16:creationId xmlns:a16="http://schemas.microsoft.com/office/drawing/2014/main" id="{3B1CF80F-73DF-48F5-A556-83CD5FA6D2A0}"/>
              </a:ext>
            </a:extLst>
          </p:cNvPr>
          <p:cNvGrpSpPr/>
          <p:nvPr/>
        </p:nvGrpSpPr>
        <p:grpSpPr>
          <a:xfrm>
            <a:off x="8917254" y="1065625"/>
            <a:ext cx="443160" cy="272520"/>
            <a:chOff x="8917254" y="1065625"/>
            <a:chExt cx="4431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EAB15FA3-462C-4607-8119-1BA1B0613891}"/>
                    </a:ext>
                  </a:extLst>
                </p14:cNvPr>
                <p14:cNvContentPartPr/>
                <p14:nvPr/>
              </p14:nvContentPartPr>
              <p14:xfrm>
                <a:off x="8917254" y="1065625"/>
                <a:ext cx="289440" cy="2534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EAB15FA3-462C-4607-8119-1BA1B06138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08614" y="1056625"/>
                  <a:ext cx="307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8CA95893-0E0F-4B38-94D4-BBBAF90169C4}"/>
                    </a:ext>
                  </a:extLst>
                </p14:cNvPr>
                <p14:cNvContentPartPr/>
                <p14:nvPr/>
              </p14:nvContentPartPr>
              <p14:xfrm>
                <a:off x="9218934" y="1204585"/>
                <a:ext cx="141480" cy="1335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8CA95893-0E0F-4B38-94D4-BBBAF90169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0294" y="1195585"/>
                  <a:ext cx="159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CF1E0B07-5DE1-4638-9A33-93C475961761}"/>
              </a:ext>
            </a:extLst>
          </p:cNvPr>
          <p:cNvGrpSpPr/>
          <p:nvPr/>
        </p:nvGrpSpPr>
        <p:grpSpPr>
          <a:xfrm>
            <a:off x="1672614" y="1507705"/>
            <a:ext cx="1104840" cy="248400"/>
            <a:chOff x="1672614" y="1507705"/>
            <a:chExt cx="1104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1BA6391E-C26C-40C0-8A9F-523C7C8FDF86}"/>
                    </a:ext>
                  </a:extLst>
                </p14:cNvPr>
                <p14:cNvContentPartPr/>
                <p14:nvPr/>
              </p14:nvContentPartPr>
              <p14:xfrm>
                <a:off x="1672614" y="1507705"/>
                <a:ext cx="209520" cy="2188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1BA6391E-C26C-40C0-8A9F-523C7C8FDF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3974" y="1499065"/>
                  <a:ext cx="227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91F2E152-558E-4D67-800A-DDA913195506}"/>
                    </a:ext>
                  </a:extLst>
                </p14:cNvPr>
                <p14:cNvContentPartPr/>
                <p14:nvPr/>
              </p14:nvContentPartPr>
              <p14:xfrm>
                <a:off x="1738494" y="1673665"/>
                <a:ext cx="142560" cy="3312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91F2E152-558E-4D67-800A-DDA9131955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29854" y="1665025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F0DE7092-C690-41CA-9E46-F7E109C3CA8E}"/>
                    </a:ext>
                  </a:extLst>
                </p14:cNvPr>
                <p14:cNvContentPartPr/>
                <p14:nvPr/>
              </p14:nvContentPartPr>
              <p14:xfrm>
                <a:off x="1974294" y="1526785"/>
                <a:ext cx="162360" cy="2293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F0DE7092-C690-41CA-9E46-F7E109C3CA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65294" y="1518145"/>
                  <a:ext cx="18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8B612DE4-4B09-4008-8F9A-551E3BD36349}"/>
                    </a:ext>
                  </a:extLst>
                </p14:cNvPr>
                <p14:cNvContentPartPr/>
                <p14:nvPr/>
              </p14:nvContentPartPr>
              <p14:xfrm>
                <a:off x="2173734" y="1572145"/>
                <a:ext cx="189720" cy="1584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8B612DE4-4B09-4008-8F9A-551E3BD363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5094" y="1563505"/>
                  <a:ext cx="20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5421800-A905-4F43-8848-0BCBBC257960}"/>
                    </a:ext>
                  </a:extLst>
                </p14:cNvPr>
                <p14:cNvContentPartPr/>
                <p14:nvPr/>
              </p14:nvContentPartPr>
              <p14:xfrm>
                <a:off x="2346894" y="1540465"/>
                <a:ext cx="430560" cy="1846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5421800-A905-4F43-8848-0BCBBC2579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37894" y="1531465"/>
                  <a:ext cx="4482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EA7BD836-289B-401D-BCCE-2C1471E08665}"/>
                  </a:ext>
                </a:extLst>
              </p14:cNvPr>
              <p14:cNvContentPartPr/>
              <p14:nvPr/>
            </p14:nvContentPartPr>
            <p14:xfrm>
              <a:off x="3268134" y="3722785"/>
              <a:ext cx="43560" cy="1207800"/>
            </p14:xfrm>
          </p:contentPart>
        </mc:Choice>
        <mc:Fallback xmlns=""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EA7BD836-289B-401D-BCCE-2C1471E0866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59134" y="3714145"/>
                <a:ext cx="6120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7A0A586E-1C61-485E-B93F-D4AF0FE00821}"/>
                  </a:ext>
                </a:extLst>
              </p14:cNvPr>
              <p14:cNvContentPartPr/>
              <p14:nvPr/>
            </p14:nvContentPartPr>
            <p14:xfrm>
              <a:off x="5443614" y="3800905"/>
              <a:ext cx="38880" cy="1162440"/>
            </p14:xfrm>
          </p:contentPart>
        </mc:Choice>
        <mc:Fallback xmlns=""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7A0A586E-1C61-485E-B93F-D4AF0FE0082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434614" y="3792265"/>
                <a:ext cx="56520" cy="11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49C48E28-D7EF-4AE5-BF26-35CE518C2B63}"/>
              </a:ext>
            </a:extLst>
          </p:cNvPr>
          <p:cNvGrpSpPr/>
          <p:nvPr/>
        </p:nvGrpSpPr>
        <p:grpSpPr>
          <a:xfrm>
            <a:off x="3144654" y="1977865"/>
            <a:ext cx="202320" cy="701280"/>
            <a:chOff x="3144654" y="1977865"/>
            <a:chExt cx="202320" cy="70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8BC6E87E-F075-4A8D-8AC9-C8FA3D2D3E91}"/>
                    </a:ext>
                  </a:extLst>
                </p14:cNvPr>
                <p14:cNvContentPartPr/>
                <p14:nvPr/>
              </p14:nvContentPartPr>
              <p14:xfrm>
                <a:off x="3208734" y="1977865"/>
                <a:ext cx="57960" cy="701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8BC6E87E-F075-4A8D-8AC9-C8FA3D2D3E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00094" y="1969225"/>
                  <a:ext cx="756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B6921A6-69D8-4CD0-B546-1327B583A02E}"/>
                    </a:ext>
                  </a:extLst>
                </p14:cNvPr>
                <p14:cNvContentPartPr/>
                <p14:nvPr/>
              </p14:nvContentPartPr>
              <p14:xfrm>
                <a:off x="3144654" y="2181265"/>
                <a:ext cx="202320" cy="1558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B6921A6-69D8-4CD0-B546-1327B583A0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36014" y="2172625"/>
                  <a:ext cx="2199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1FF2066-6E15-4E1E-B51B-C6C170690401}"/>
              </a:ext>
            </a:extLst>
          </p:cNvPr>
          <p:cNvGrpSpPr/>
          <p:nvPr/>
        </p:nvGrpSpPr>
        <p:grpSpPr>
          <a:xfrm>
            <a:off x="5201694" y="1902985"/>
            <a:ext cx="239760" cy="735840"/>
            <a:chOff x="5201694" y="1902985"/>
            <a:chExt cx="23976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8C02D31-BF3C-46AE-8509-4D43B38EA49D}"/>
                    </a:ext>
                  </a:extLst>
                </p14:cNvPr>
                <p14:cNvContentPartPr/>
                <p14:nvPr/>
              </p14:nvContentPartPr>
              <p14:xfrm>
                <a:off x="5319774" y="1902985"/>
                <a:ext cx="37800" cy="735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8C02D31-BF3C-46AE-8509-4D43B38EA49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11134" y="1894345"/>
                  <a:ext cx="554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EF8399A-3BA7-4D41-B213-DE8D8C5CA544}"/>
                    </a:ext>
                  </a:extLst>
                </p14:cNvPr>
                <p14:cNvContentPartPr/>
                <p14:nvPr/>
              </p14:nvContentPartPr>
              <p14:xfrm>
                <a:off x="5201694" y="2166865"/>
                <a:ext cx="239760" cy="1789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EF8399A-3BA7-4D41-B213-DE8D8C5CA54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3054" y="2157865"/>
                  <a:ext cx="25740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2216251-2C78-4210-9B31-15CDAC3D5123}"/>
                  </a:ext>
                </a:extLst>
              </p14:cNvPr>
              <p14:cNvContentPartPr/>
              <p14:nvPr/>
            </p14:nvContentPartPr>
            <p14:xfrm>
              <a:off x="3594294" y="2010985"/>
              <a:ext cx="251280" cy="2916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2216251-2C78-4210-9B31-15CDAC3D512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85654" y="2002345"/>
                <a:ext cx="2689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DA66C8B2-EE84-4E51-8151-D4035668E521}"/>
                  </a:ext>
                </a:extLst>
              </p14:cNvPr>
              <p14:cNvContentPartPr/>
              <p14:nvPr/>
            </p14:nvContentPartPr>
            <p14:xfrm>
              <a:off x="5768334" y="2175505"/>
              <a:ext cx="266040" cy="32112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DA66C8B2-EE84-4E51-8151-D4035668E52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59334" y="2166865"/>
                <a:ext cx="28368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90E1D204-8C2C-4BEC-AFBD-3E740AF5F70A}"/>
              </a:ext>
            </a:extLst>
          </p:cNvPr>
          <p:cNvGrpSpPr/>
          <p:nvPr/>
        </p:nvGrpSpPr>
        <p:grpSpPr>
          <a:xfrm>
            <a:off x="2272014" y="1801825"/>
            <a:ext cx="4341960" cy="3032640"/>
            <a:chOff x="2272014" y="1801825"/>
            <a:chExt cx="4341960" cy="30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A97C119C-D8BB-460B-A064-181CEA1F2F96}"/>
                    </a:ext>
                  </a:extLst>
                </p14:cNvPr>
                <p14:cNvContentPartPr/>
                <p14:nvPr/>
              </p14:nvContentPartPr>
              <p14:xfrm>
                <a:off x="2272014" y="1801825"/>
                <a:ext cx="4086720" cy="303264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A97C119C-D8BB-460B-A064-181CEA1F2F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63374" y="1793185"/>
                  <a:ext cx="4104360" cy="30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96ABD4E-00B9-4BD7-A9CE-73791C25FBCD}"/>
                    </a:ext>
                  </a:extLst>
                </p14:cNvPr>
                <p14:cNvContentPartPr/>
                <p14:nvPr/>
              </p14:nvContentPartPr>
              <p14:xfrm>
                <a:off x="2391894" y="2353705"/>
                <a:ext cx="4222080" cy="22705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96ABD4E-00B9-4BD7-A9CE-73791C25FB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82894" y="2345065"/>
                  <a:ext cx="4239720" cy="22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18C6A2D-1B7F-4885-8395-0EEFDF00CA84}"/>
              </a:ext>
            </a:extLst>
          </p:cNvPr>
          <p:cNvGrpSpPr/>
          <p:nvPr/>
        </p:nvGrpSpPr>
        <p:grpSpPr>
          <a:xfrm>
            <a:off x="2747214" y="5546545"/>
            <a:ext cx="3287880" cy="420120"/>
            <a:chOff x="2747214" y="5546545"/>
            <a:chExt cx="328788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F77D56-284F-42AC-A646-F65E260791B9}"/>
                    </a:ext>
                  </a:extLst>
                </p14:cNvPr>
                <p14:cNvContentPartPr/>
                <p14:nvPr/>
              </p14:nvContentPartPr>
              <p14:xfrm>
                <a:off x="2747214" y="5742745"/>
                <a:ext cx="334800" cy="2214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F77D56-284F-42AC-A646-F65E260791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38574" y="5733745"/>
                  <a:ext cx="352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787FE53-DDDE-4D5F-9B7F-4F9942D5CFD6}"/>
                    </a:ext>
                  </a:extLst>
                </p14:cNvPr>
                <p14:cNvContentPartPr/>
                <p14:nvPr/>
              </p14:nvContentPartPr>
              <p14:xfrm>
                <a:off x="3239694" y="5737345"/>
                <a:ext cx="309600" cy="2293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787FE53-DDDE-4D5F-9B7F-4F9942D5CF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30694" y="5728345"/>
                  <a:ext cx="327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153E54D-444A-4070-9D07-79E3A106841A}"/>
                    </a:ext>
                  </a:extLst>
                </p14:cNvPr>
                <p14:cNvContentPartPr/>
                <p14:nvPr/>
              </p14:nvContentPartPr>
              <p14:xfrm>
                <a:off x="3796254" y="5757865"/>
                <a:ext cx="67680" cy="137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153E54D-444A-4070-9D07-79E3A10684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87254" y="5748865"/>
                  <a:ext cx="8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C78A5F25-EB21-40DA-8C1F-84FE36E8F8AB}"/>
                    </a:ext>
                  </a:extLst>
                </p14:cNvPr>
                <p14:cNvContentPartPr/>
                <p14:nvPr/>
              </p14:nvContentPartPr>
              <p14:xfrm>
                <a:off x="3696894" y="5682265"/>
                <a:ext cx="306000" cy="1051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C78A5F25-EB21-40DA-8C1F-84FE36E8F8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88254" y="5673625"/>
                  <a:ext cx="323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8E5AC87-7368-4B63-A6BA-4A17846390AE}"/>
                    </a:ext>
                  </a:extLst>
                </p14:cNvPr>
                <p14:cNvContentPartPr/>
                <p14:nvPr/>
              </p14:nvContentPartPr>
              <p14:xfrm>
                <a:off x="4100454" y="5728705"/>
                <a:ext cx="196920" cy="157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8E5AC87-7368-4B63-A6BA-4A1784639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91454" y="5720065"/>
                  <a:ext cx="214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9DF1824-129E-434B-BD07-D64992390624}"/>
                    </a:ext>
                  </a:extLst>
                </p14:cNvPr>
                <p14:cNvContentPartPr/>
                <p14:nvPr/>
              </p14:nvContentPartPr>
              <p14:xfrm>
                <a:off x="4463694" y="5677585"/>
                <a:ext cx="192240" cy="1767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9DF1824-129E-434B-BD07-D6499239062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54694" y="5668585"/>
                  <a:ext cx="209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6D9D561-59EB-44D4-A3F3-32FD27B04A24}"/>
                    </a:ext>
                  </a:extLst>
                </p14:cNvPr>
                <p14:cNvContentPartPr/>
                <p14:nvPr/>
              </p14:nvContentPartPr>
              <p14:xfrm>
                <a:off x="4691214" y="5726905"/>
                <a:ext cx="66240" cy="78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6D9D561-59EB-44D4-A3F3-32FD27B04A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82574" y="5717905"/>
                  <a:ext cx="83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8EC7957-4C11-4691-B3B5-8DE1D0670C74}"/>
                    </a:ext>
                  </a:extLst>
                </p14:cNvPr>
                <p14:cNvContentPartPr/>
                <p14:nvPr/>
              </p14:nvContentPartPr>
              <p14:xfrm>
                <a:off x="4672494" y="5546545"/>
                <a:ext cx="53280" cy="1166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8EC7957-4C11-4691-B3B5-8DE1D0670C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63854" y="5537905"/>
                  <a:ext cx="70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C5D3B6E-0DD3-4D4B-8C8A-5484D597D6D3}"/>
                    </a:ext>
                  </a:extLst>
                </p14:cNvPr>
                <p14:cNvContentPartPr/>
                <p14:nvPr/>
              </p14:nvContentPartPr>
              <p14:xfrm>
                <a:off x="4909734" y="5677945"/>
                <a:ext cx="288720" cy="2055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C5D3B6E-0DD3-4D4B-8C8A-5484D597D6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01094" y="5669305"/>
                  <a:ext cx="306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CC0D995-2AF5-43D0-A53D-A53AF5663E68}"/>
                    </a:ext>
                  </a:extLst>
                </p14:cNvPr>
                <p14:cNvContentPartPr/>
                <p14:nvPr/>
              </p14:nvContentPartPr>
              <p14:xfrm>
                <a:off x="5279814" y="5663545"/>
                <a:ext cx="194400" cy="1774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CC0D995-2AF5-43D0-A53D-A53AF5663E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71174" y="5654905"/>
                  <a:ext cx="212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8DEFE1D-EFD1-4231-812B-61FA350D4BAB}"/>
                    </a:ext>
                  </a:extLst>
                </p14:cNvPr>
                <p14:cNvContentPartPr/>
                <p14:nvPr/>
              </p14:nvContentPartPr>
              <p14:xfrm>
                <a:off x="5677254" y="5666785"/>
                <a:ext cx="264600" cy="1753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8DEFE1D-EFD1-4231-812B-61FA350D4B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8614" y="5658145"/>
                  <a:ext cx="282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4B1FF9B-65E2-4C25-AD49-1206F6E39990}"/>
                    </a:ext>
                  </a:extLst>
                </p14:cNvPr>
                <p14:cNvContentPartPr/>
                <p14:nvPr/>
              </p14:nvContentPartPr>
              <p14:xfrm>
                <a:off x="5717934" y="5753545"/>
                <a:ext cx="135720" cy="252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4B1FF9B-65E2-4C25-AD49-1206F6E3999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08934" y="5744545"/>
                  <a:ext cx="153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8C2C02E1-04BF-4D67-AAB0-C18E79242329}"/>
                    </a:ext>
                  </a:extLst>
                </p14:cNvPr>
                <p14:cNvContentPartPr/>
                <p14:nvPr/>
              </p14:nvContentPartPr>
              <p14:xfrm>
                <a:off x="5688054" y="5619265"/>
                <a:ext cx="347040" cy="514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8C2C02E1-04BF-4D67-AAB0-C18E792423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79414" y="5610625"/>
                  <a:ext cx="3646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4596C27A-E198-4643-AA48-16794EC70055}"/>
              </a:ext>
            </a:extLst>
          </p:cNvPr>
          <p:cNvGrpSpPr/>
          <p:nvPr/>
        </p:nvGrpSpPr>
        <p:grpSpPr>
          <a:xfrm>
            <a:off x="2823304" y="6207577"/>
            <a:ext cx="3233880" cy="177480"/>
            <a:chOff x="2823304" y="6207577"/>
            <a:chExt cx="32338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11E582A2-1666-4518-A380-6598211FA866}"/>
                    </a:ext>
                  </a:extLst>
                </p14:cNvPr>
                <p14:cNvContentPartPr/>
                <p14:nvPr/>
              </p14:nvContentPartPr>
              <p14:xfrm>
                <a:off x="2823304" y="6207577"/>
                <a:ext cx="3135600" cy="784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11E582A2-1666-4518-A380-6598211FA8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05664" y="6189577"/>
                  <a:ext cx="3171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2C678AE-E1DE-4F83-BD72-9ED4B50F6DC9}"/>
                    </a:ext>
                  </a:extLst>
                </p14:cNvPr>
                <p14:cNvContentPartPr/>
                <p14:nvPr/>
              </p14:nvContentPartPr>
              <p14:xfrm>
                <a:off x="2985664" y="6295777"/>
                <a:ext cx="3071520" cy="892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2C678AE-E1DE-4F83-BD72-9ED4B50F6D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67664" y="6278137"/>
                  <a:ext cx="31071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F9E9AF47-6FDE-4563-AFB5-885904D8FCE6}"/>
              </a:ext>
            </a:extLst>
          </p:cNvPr>
          <p:cNvGrpSpPr/>
          <p:nvPr/>
        </p:nvGrpSpPr>
        <p:grpSpPr>
          <a:xfrm>
            <a:off x="7946104" y="5022817"/>
            <a:ext cx="2197800" cy="1750680"/>
            <a:chOff x="7946104" y="5022817"/>
            <a:chExt cx="2197800" cy="17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645D8E9-0027-4DA5-A61F-ED2FA8243724}"/>
                    </a:ext>
                  </a:extLst>
                </p14:cNvPr>
                <p14:cNvContentPartPr/>
                <p14:nvPr/>
              </p14:nvContentPartPr>
              <p14:xfrm>
                <a:off x="7946104" y="5022817"/>
                <a:ext cx="1479240" cy="16239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645D8E9-0027-4DA5-A61F-ED2FA824372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37464" y="5014177"/>
                  <a:ext cx="1496880" cy="16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D7ECC47-5E08-4CD6-B70A-89A099DF4511}"/>
                    </a:ext>
                  </a:extLst>
                </p14:cNvPr>
                <p14:cNvContentPartPr/>
                <p14:nvPr/>
              </p14:nvContentPartPr>
              <p14:xfrm>
                <a:off x="8041864" y="5165737"/>
                <a:ext cx="2102040" cy="16077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D7ECC47-5E08-4CD6-B70A-89A099DF45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33224" y="5157097"/>
                  <a:ext cx="2119680" cy="162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61223DD-F239-4103-92B8-B905582A0B43}"/>
              </a:ext>
            </a:extLst>
          </p:cNvPr>
          <p:cNvGrpSpPr/>
          <p:nvPr/>
        </p:nvGrpSpPr>
        <p:grpSpPr>
          <a:xfrm>
            <a:off x="6500344" y="5482177"/>
            <a:ext cx="4315680" cy="430920"/>
            <a:chOff x="6500344" y="5482177"/>
            <a:chExt cx="431568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DC681A4-C45A-4175-983F-89CBC2B97250}"/>
                    </a:ext>
                  </a:extLst>
                </p14:cNvPr>
                <p14:cNvContentPartPr/>
                <p14:nvPr/>
              </p14:nvContentPartPr>
              <p14:xfrm>
                <a:off x="6532744" y="5578297"/>
                <a:ext cx="42120" cy="716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DC681A4-C45A-4175-983F-89CBC2B972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15104" y="5560657"/>
                  <a:ext cx="77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BB8E949A-22D8-42CB-B7AB-02C0916D3670}"/>
                    </a:ext>
                  </a:extLst>
                </p14:cNvPr>
                <p14:cNvContentPartPr/>
                <p14:nvPr/>
              </p14:nvContentPartPr>
              <p14:xfrm>
                <a:off x="6500344" y="5825257"/>
                <a:ext cx="58320" cy="878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BB8E949A-22D8-42CB-B7AB-02C0916D36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82704" y="5807257"/>
                  <a:ext cx="93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E4DFDE6-695D-4931-8FBB-5742293C383E}"/>
                    </a:ext>
                  </a:extLst>
                </p14:cNvPr>
                <p14:cNvContentPartPr/>
                <p14:nvPr/>
              </p14:nvContentPartPr>
              <p14:xfrm>
                <a:off x="7228984" y="5596297"/>
                <a:ext cx="239400" cy="276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E4DFDE6-695D-4931-8FBB-5742293C38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11344" y="5578297"/>
                  <a:ext cx="275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166ED57-DB58-4B80-9CE2-EC5D5F814A6E}"/>
                    </a:ext>
                  </a:extLst>
                </p14:cNvPr>
                <p14:cNvContentPartPr/>
                <p14:nvPr/>
              </p14:nvContentPartPr>
              <p14:xfrm>
                <a:off x="7693744" y="5589457"/>
                <a:ext cx="392400" cy="2613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166ED57-DB58-4B80-9CE2-EC5D5F814A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75744" y="5571817"/>
                  <a:ext cx="428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B03A0AA-6DF0-409C-A708-C6752FE4F4EB}"/>
                    </a:ext>
                  </a:extLst>
                </p14:cNvPr>
                <p14:cNvContentPartPr/>
                <p14:nvPr/>
              </p14:nvContentPartPr>
              <p14:xfrm>
                <a:off x="8470984" y="5637697"/>
                <a:ext cx="404640" cy="309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B03A0AA-6DF0-409C-A708-C6752FE4F4E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53344" y="5619697"/>
                  <a:ext cx="440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8CE7420-1512-4FB0-8D02-D95B2A085B7E}"/>
                    </a:ext>
                  </a:extLst>
                </p14:cNvPr>
                <p14:cNvContentPartPr/>
                <p14:nvPr/>
              </p14:nvContentPartPr>
              <p14:xfrm>
                <a:off x="8662864" y="5823457"/>
                <a:ext cx="313560" cy="334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8CE7420-1512-4FB0-8D02-D95B2A085B7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44864" y="5805817"/>
                  <a:ext cx="349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C7F3A746-E8C0-48AD-A51E-E4A241B14BF2}"/>
                    </a:ext>
                  </a:extLst>
                </p14:cNvPr>
                <p14:cNvContentPartPr/>
                <p14:nvPr/>
              </p14:nvContentPartPr>
              <p14:xfrm>
                <a:off x="9512104" y="5571097"/>
                <a:ext cx="99720" cy="25992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C7F3A746-E8C0-48AD-A51E-E4A241B14B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94464" y="5553457"/>
                  <a:ext cx="135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BB68CC0-AC31-482A-8F5A-07E75C417E83}"/>
                    </a:ext>
                  </a:extLst>
                </p14:cNvPr>
                <p14:cNvContentPartPr/>
                <p14:nvPr/>
              </p14:nvContentPartPr>
              <p14:xfrm>
                <a:off x="9781024" y="5589097"/>
                <a:ext cx="371520" cy="2793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BB68CC0-AC31-482A-8F5A-07E75C417E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63384" y="5571457"/>
                  <a:ext cx="407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CD7B02A-13DE-4F47-B6E8-261BBC1CCD97}"/>
                    </a:ext>
                  </a:extLst>
                </p14:cNvPr>
                <p14:cNvContentPartPr/>
                <p14:nvPr/>
              </p14:nvContentPartPr>
              <p14:xfrm>
                <a:off x="10245784" y="5482177"/>
                <a:ext cx="570240" cy="4032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CD7B02A-13DE-4F47-B6E8-261BBC1CCD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28144" y="5464537"/>
                  <a:ext cx="6058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29409E6-F0CB-474E-A948-7F8EC55881DB}"/>
                    </a:ext>
                  </a:extLst>
                </p14:cNvPr>
                <p14:cNvContentPartPr/>
                <p14:nvPr/>
              </p14:nvContentPartPr>
              <p14:xfrm>
                <a:off x="6807064" y="5765137"/>
                <a:ext cx="146520" cy="93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29409E6-F0CB-474E-A948-7F8EC55881D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89424" y="5747497"/>
                  <a:ext cx="18216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527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4FFAE45A-5916-410F-B046-DF1A26FD2FD4}"/>
              </a:ext>
            </a:extLst>
          </p:cNvPr>
          <p:cNvGrpSpPr/>
          <p:nvPr/>
        </p:nvGrpSpPr>
        <p:grpSpPr>
          <a:xfrm>
            <a:off x="435294" y="232945"/>
            <a:ext cx="471600" cy="423720"/>
            <a:chOff x="435294" y="232945"/>
            <a:chExt cx="47160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14:cNvPr>
                <p14:cNvContentPartPr/>
                <p14:nvPr/>
              </p14:nvContentPartPr>
              <p14:xfrm>
                <a:off x="443214" y="266065"/>
                <a:ext cx="36720" cy="32580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EA844FA-05CD-4CFC-AAC0-CDC34A64EF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574" y="257065"/>
                  <a:ext cx="54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14:cNvPr>
                <p14:cNvContentPartPr/>
                <p14:nvPr/>
              </p14:nvContentPartPr>
              <p14:xfrm>
                <a:off x="435294" y="232945"/>
                <a:ext cx="471600" cy="423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F5133A3-03B9-4D5B-8116-016FB3B503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654" y="224305"/>
                  <a:ext cx="489240" cy="44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221977D-12C6-4D3B-989B-A690F85EA268}"/>
              </a:ext>
            </a:extLst>
          </p:cNvPr>
          <p:cNvGrpSpPr/>
          <p:nvPr/>
        </p:nvGrpSpPr>
        <p:grpSpPr>
          <a:xfrm>
            <a:off x="1440054" y="321505"/>
            <a:ext cx="468360" cy="201960"/>
            <a:chOff x="1440054" y="321505"/>
            <a:chExt cx="4683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14:cNvPr>
                <p14:cNvContentPartPr/>
                <p14:nvPr/>
              </p14:nvContentPartPr>
              <p14:xfrm>
                <a:off x="1579374" y="354625"/>
                <a:ext cx="34920" cy="1432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ED223C5-3991-42A4-A953-EEBF864020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0734" y="345985"/>
                  <a:ext cx="52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14:cNvPr>
                <p14:cNvContentPartPr/>
                <p14:nvPr/>
              </p14:nvContentPartPr>
              <p14:xfrm>
                <a:off x="1440054" y="321505"/>
                <a:ext cx="347760" cy="1972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A8E49F39-7119-45D0-AD1A-8E44BBDA6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1414" y="312865"/>
                  <a:ext cx="365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14:cNvPr>
                <p14:cNvContentPartPr/>
                <p14:nvPr/>
              </p14:nvContentPartPr>
              <p14:xfrm>
                <a:off x="1866294" y="350305"/>
                <a:ext cx="42120" cy="1731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1847EF2-EEE6-48C2-BB14-14CD50B916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7654" y="341665"/>
                  <a:ext cx="597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0D799AE-661C-4D57-B78E-687A2F2649DF}"/>
              </a:ext>
            </a:extLst>
          </p:cNvPr>
          <p:cNvGrpSpPr/>
          <p:nvPr/>
        </p:nvGrpSpPr>
        <p:grpSpPr>
          <a:xfrm>
            <a:off x="2353014" y="378385"/>
            <a:ext cx="906120" cy="251280"/>
            <a:chOff x="2353014" y="378385"/>
            <a:chExt cx="9061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14:cNvPr>
                <p14:cNvContentPartPr/>
                <p14:nvPr/>
              </p14:nvContentPartPr>
              <p14:xfrm>
                <a:off x="2353014" y="378385"/>
                <a:ext cx="201960" cy="157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B200BA8-A4ED-4C82-9488-CDEE7F97F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4374" y="369745"/>
                  <a:ext cx="21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14:cNvPr>
                <p14:cNvContentPartPr/>
                <p14:nvPr/>
              </p14:nvContentPartPr>
              <p14:xfrm>
                <a:off x="3168774" y="508705"/>
                <a:ext cx="90360" cy="1209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870305C-7B10-4D69-A08E-5F7D772A66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0134" y="499705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25126AE-E890-446E-A48B-D9E58D4721BF}"/>
              </a:ext>
            </a:extLst>
          </p:cNvPr>
          <p:cNvGrpSpPr/>
          <p:nvPr/>
        </p:nvGrpSpPr>
        <p:grpSpPr>
          <a:xfrm>
            <a:off x="3608334" y="341665"/>
            <a:ext cx="608760" cy="205920"/>
            <a:chOff x="3608334" y="341665"/>
            <a:chExt cx="6087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14:cNvPr>
                <p14:cNvContentPartPr/>
                <p14:nvPr/>
              </p14:nvContentPartPr>
              <p14:xfrm>
                <a:off x="3745494" y="388105"/>
                <a:ext cx="43920" cy="108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9D2E657-617E-455A-BFCA-927F55E5DE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6494" y="379465"/>
                  <a:ext cx="6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14:cNvPr>
                <p14:cNvContentPartPr/>
                <p14:nvPr/>
              </p14:nvContentPartPr>
              <p14:xfrm>
                <a:off x="3608334" y="341665"/>
                <a:ext cx="386280" cy="205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D0B172CC-20CD-4DAC-AC43-3ABD85594C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9334" y="333025"/>
                  <a:ext cx="40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14:cNvPr>
                <p14:cNvContentPartPr/>
                <p14:nvPr/>
              </p14:nvContentPartPr>
              <p14:xfrm>
                <a:off x="3956454" y="348865"/>
                <a:ext cx="260640" cy="171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BFE7A21-AFCB-42A2-AF29-3EBC817900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7814" y="339865"/>
                  <a:ext cx="278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0467231-413F-4385-95A9-4660A7681875}"/>
              </a:ext>
            </a:extLst>
          </p:cNvPr>
          <p:cNvGrpSpPr/>
          <p:nvPr/>
        </p:nvGrpSpPr>
        <p:grpSpPr>
          <a:xfrm>
            <a:off x="4646934" y="285865"/>
            <a:ext cx="828000" cy="235440"/>
            <a:chOff x="4646934" y="285865"/>
            <a:chExt cx="82800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4AA00E7E-A33C-4F51-B7AD-8A6C189F6494}"/>
                    </a:ext>
                  </a:extLst>
                </p14:cNvPr>
                <p14:cNvContentPartPr/>
                <p14:nvPr/>
              </p14:nvContentPartPr>
              <p14:xfrm>
                <a:off x="4646934" y="345985"/>
                <a:ext cx="214920" cy="175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4AA00E7E-A33C-4F51-B7AD-8A6C189F64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7934" y="337345"/>
                  <a:ext cx="232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BDE7382-2DD3-446D-87B1-F9F85FD4AF9E}"/>
                    </a:ext>
                  </a:extLst>
                </p14:cNvPr>
                <p14:cNvContentPartPr/>
                <p14:nvPr/>
              </p14:nvContentPartPr>
              <p14:xfrm>
                <a:off x="4888854" y="342025"/>
                <a:ext cx="95760" cy="1620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BDE7382-2DD3-446D-87B1-F9F85FD4AF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9854" y="333385"/>
                  <a:ext cx="113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33AF672-377C-4632-B076-B7F95989D839}"/>
                    </a:ext>
                  </a:extLst>
                </p14:cNvPr>
                <p14:cNvContentPartPr/>
                <p14:nvPr/>
              </p14:nvContentPartPr>
              <p14:xfrm>
                <a:off x="4804614" y="314305"/>
                <a:ext cx="256320" cy="511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33AF672-377C-4632-B076-B7F95989D8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5974" y="305665"/>
                  <a:ext cx="273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266DBC3-CF2E-4888-8D42-75B9B3AD8F1C}"/>
                    </a:ext>
                  </a:extLst>
                </p14:cNvPr>
                <p14:cNvContentPartPr/>
                <p14:nvPr/>
              </p14:nvContentPartPr>
              <p14:xfrm>
                <a:off x="4879494" y="400705"/>
                <a:ext cx="278640" cy="464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266DBC3-CF2E-4888-8D42-75B9B3AD8F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0854" y="392065"/>
                  <a:ext cx="296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32AF5C5-59B9-4FFB-B227-28CFB81FB0A8}"/>
                    </a:ext>
                  </a:extLst>
                </p14:cNvPr>
                <p14:cNvContentPartPr/>
                <p14:nvPr/>
              </p14:nvContentPartPr>
              <p14:xfrm>
                <a:off x="5318334" y="335905"/>
                <a:ext cx="41400" cy="1508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32AF5C5-59B9-4FFB-B227-28CFB81FB0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9334" y="327265"/>
                  <a:ext cx="59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D32E647-A8D4-41FD-986C-EF038125BE91}"/>
                    </a:ext>
                  </a:extLst>
                </p14:cNvPr>
                <p14:cNvContentPartPr/>
                <p14:nvPr/>
              </p14:nvContentPartPr>
              <p14:xfrm>
                <a:off x="5231934" y="285865"/>
                <a:ext cx="243000" cy="176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D32E647-A8D4-41FD-986C-EF038125BE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2934" y="276865"/>
                  <a:ext cx="26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25E5DEAD-6A88-4985-A0AE-E9C7DCC5C1C6}"/>
                    </a:ext>
                  </a:extLst>
                </p14:cNvPr>
                <p14:cNvContentPartPr/>
                <p14:nvPr/>
              </p14:nvContentPartPr>
              <p14:xfrm>
                <a:off x="5285574" y="408985"/>
                <a:ext cx="140040" cy="14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25E5DEAD-6A88-4985-A0AE-E9C7DCC5C1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934" y="400345"/>
                  <a:ext cx="1576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8918C87D-9740-4103-825E-522AAEBD8B12}"/>
              </a:ext>
            </a:extLst>
          </p:cNvPr>
          <p:cNvGrpSpPr/>
          <p:nvPr/>
        </p:nvGrpSpPr>
        <p:grpSpPr>
          <a:xfrm>
            <a:off x="584694" y="334825"/>
            <a:ext cx="149400" cy="250920"/>
            <a:chOff x="584694" y="334825"/>
            <a:chExt cx="1494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42F5D57-BBAE-4DA8-81C5-1AA3B7A8CB71}"/>
                    </a:ext>
                  </a:extLst>
                </p14:cNvPr>
                <p14:cNvContentPartPr/>
                <p14:nvPr/>
              </p14:nvContentPartPr>
              <p14:xfrm>
                <a:off x="584694" y="334825"/>
                <a:ext cx="149400" cy="1155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42F5D57-BBAE-4DA8-81C5-1AA3B7A8CB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054" y="326185"/>
                  <a:ext cx="167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66722A9E-BE9D-4C5F-90E4-EE3865BC6BCC}"/>
                    </a:ext>
                  </a:extLst>
                </p14:cNvPr>
                <p14:cNvContentPartPr/>
                <p14:nvPr/>
              </p14:nvContentPartPr>
              <p14:xfrm>
                <a:off x="697374" y="414745"/>
                <a:ext cx="28800" cy="1710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66722A9E-BE9D-4C5F-90E4-EE3865BC6B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8374" y="406105"/>
                  <a:ext cx="464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2F4BFB2C-0B66-40FD-969A-A771A99BA910}"/>
                  </a:ext>
                </a:extLst>
              </p14:cNvPr>
              <p14:cNvContentPartPr/>
              <p14:nvPr/>
            </p14:nvContentPartPr>
            <p14:xfrm>
              <a:off x="2606814" y="328705"/>
              <a:ext cx="268920" cy="21780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2F4BFB2C-0B66-40FD-969A-A771A99BA9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97814" y="319705"/>
                <a:ext cx="2865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upo 103">
            <a:extLst>
              <a:ext uri="{FF2B5EF4-FFF2-40B4-BE49-F238E27FC236}">
                <a16:creationId xmlns:a16="http://schemas.microsoft.com/office/drawing/2014/main" id="{6962D62E-C490-44D4-B209-E36FE689A1B3}"/>
              </a:ext>
            </a:extLst>
          </p:cNvPr>
          <p:cNvGrpSpPr/>
          <p:nvPr/>
        </p:nvGrpSpPr>
        <p:grpSpPr>
          <a:xfrm>
            <a:off x="640134" y="1159945"/>
            <a:ext cx="5960880" cy="4051080"/>
            <a:chOff x="640134" y="1159945"/>
            <a:chExt cx="5960880" cy="40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9CF427DE-6292-4D7E-9772-D7B74D1B4661}"/>
                    </a:ext>
                  </a:extLst>
                </p14:cNvPr>
                <p14:cNvContentPartPr/>
                <p14:nvPr/>
              </p14:nvContentPartPr>
              <p14:xfrm>
                <a:off x="982854" y="1188745"/>
                <a:ext cx="219960" cy="15336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9CF427DE-6292-4D7E-9772-D7B74D1B46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214" y="1180105"/>
                  <a:ext cx="237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9E7914C5-DA94-4767-B9F9-CD1E18CB6209}"/>
                    </a:ext>
                  </a:extLst>
                </p14:cNvPr>
                <p14:cNvContentPartPr/>
                <p14:nvPr/>
              </p14:nvContentPartPr>
              <p14:xfrm>
                <a:off x="1153134" y="1159945"/>
                <a:ext cx="1744560" cy="1641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9E7914C5-DA94-4767-B9F9-CD1E18CB62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4494" y="1150945"/>
                  <a:ext cx="1762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A53F22BC-28DF-41A3-8818-D33AB2A577A8}"/>
                    </a:ext>
                  </a:extLst>
                </p14:cNvPr>
                <p14:cNvContentPartPr/>
                <p14:nvPr/>
              </p14:nvContentPartPr>
              <p14:xfrm>
                <a:off x="640134" y="1685185"/>
                <a:ext cx="198720" cy="19512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A53F22BC-28DF-41A3-8818-D33AB2A577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494" y="1676545"/>
                  <a:ext cx="21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ADD8B6EE-AD05-4F1C-8BAD-7803A5D5757D}"/>
                    </a:ext>
                  </a:extLst>
                </p14:cNvPr>
                <p14:cNvContentPartPr/>
                <p14:nvPr/>
              </p14:nvContentPartPr>
              <p14:xfrm>
                <a:off x="919494" y="1822345"/>
                <a:ext cx="57600" cy="1029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ADD8B6EE-AD05-4F1C-8BAD-7803A5D575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0494" y="1813705"/>
                  <a:ext cx="75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DCBD59FF-4423-40BE-B2A1-D9AEB28E6E54}"/>
                    </a:ext>
                  </a:extLst>
                </p14:cNvPr>
                <p14:cNvContentPartPr/>
                <p14:nvPr/>
              </p14:nvContentPartPr>
              <p14:xfrm>
                <a:off x="925254" y="1753225"/>
                <a:ext cx="68760" cy="680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DCBD59FF-4423-40BE-B2A1-D9AEB28E6E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6614" y="174458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D01A082-3FDA-41E1-863B-EFF245F668DA}"/>
                    </a:ext>
                  </a:extLst>
                </p14:cNvPr>
                <p14:cNvContentPartPr/>
                <p14:nvPr/>
              </p14:nvContentPartPr>
              <p14:xfrm>
                <a:off x="3148254" y="1266145"/>
                <a:ext cx="168120" cy="7826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D01A082-3FDA-41E1-863B-EFF245F668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9254" y="1257505"/>
                  <a:ext cx="185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C62143CC-DBEC-4267-8877-48BE4CFAF029}"/>
                    </a:ext>
                  </a:extLst>
                </p14:cNvPr>
                <p14:cNvContentPartPr/>
                <p14:nvPr/>
              </p14:nvContentPartPr>
              <p14:xfrm>
                <a:off x="3165174" y="2659705"/>
                <a:ext cx="183600" cy="1141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C62143CC-DBEC-4267-8877-48BE4CFAF0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6174" y="2651065"/>
                  <a:ext cx="201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D216171C-F069-4AE7-BC6D-1C2D599EAB52}"/>
                    </a:ext>
                  </a:extLst>
                </p14:cNvPr>
                <p14:cNvContentPartPr/>
                <p14:nvPr/>
              </p14:nvContentPartPr>
              <p14:xfrm>
                <a:off x="3242214" y="2712265"/>
                <a:ext cx="26640" cy="47052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D216171C-F069-4AE7-BC6D-1C2D599EAB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33574" y="2703625"/>
                  <a:ext cx="44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6D27F13C-7A22-44EF-B00E-CED823575515}"/>
                    </a:ext>
                  </a:extLst>
                </p14:cNvPr>
                <p14:cNvContentPartPr/>
                <p14:nvPr/>
              </p14:nvContentPartPr>
              <p14:xfrm>
                <a:off x="2875374" y="3205465"/>
                <a:ext cx="699120" cy="5194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6D27F13C-7A22-44EF-B00E-CED823575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66734" y="3196465"/>
                  <a:ext cx="7167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D2F8FE1D-CB59-40DB-BBA4-680B546FBFA7}"/>
                    </a:ext>
                  </a:extLst>
                </p14:cNvPr>
                <p14:cNvContentPartPr/>
                <p14:nvPr/>
              </p14:nvContentPartPr>
              <p14:xfrm>
                <a:off x="2701494" y="3570145"/>
                <a:ext cx="28800" cy="1738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D2F8FE1D-CB59-40DB-BBA4-680B546FBF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92494" y="3561505"/>
                  <a:ext cx="46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11F2C9CF-B0FB-4945-AC8C-333C72FDF814}"/>
                    </a:ext>
                  </a:extLst>
                </p14:cNvPr>
                <p14:cNvContentPartPr/>
                <p14:nvPr/>
              </p14:nvContentPartPr>
              <p14:xfrm>
                <a:off x="2601054" y="3691105"/>
                <a:ext cx="130320" cy="162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11F2C9CF-B0FB-4945-AC8C-333C72FDF8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2414" y="3682105"/>
                  <a:ext cx="147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13A0CA84-F51E-4CEC-B069-84BFD4B0D9B7}"/>
                    </a:ext>
                  </a:extLst>
                </p14:cNvPr>
                <p14:cNvContentPartPr/>
                <p14:nvPr/>
              </p14:nvContentPartPr>
              <p14:xfrm>
                <a:off x="3074094" y="5017345"/>
                <a:ext cx="549000" cy="154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13A0CA84-F51E-4CEC-B069-84BFD4B0D9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65094" y="5008705"/>
                  <a:ext cx="566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B1B10BBF-D58C-4E1F-B5CF-32FAE2EA801B}"/>
                    </a:ext>
                  </a:extLst>
                </p14:cNvPr>
                <p14:cNvContentPartPr/>
                <p14:nvPr/>
              </p14:nvContentPartPr>
              <p14:xfrm>
                <a:off x="2998134" y="5058385"/>
                <a:ext cx="266400" cy="1526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B1B10BBF-D58C-4E1F-B5CF-32FAE2EA80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9494" y="5049385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8403B9A8-329A-4E92-B33E-CC111EAE29CA}"/>
                    </a:ext>
                  </a:extLst>
                </p14:cNvPr>
                <p14:cNvContentPartPr/>
                <p14:nvPr/>
              </p14:nvContentPartPr>
              <p14:xfrm>
                <a:off x="3150414" y="5052985"/>
                <a:ext cx="269280" cy="1551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8403B9A8-329A-4E92-B33E-CC111EAE29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1774" y="5043985"/>
                  <a:ext cx="286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34C6233-83BB-47DB-AFF6-AA6FFA53C9F5}"/>
                    </a:ext>
                  </a:extLst>
                </p14:cNvPr>
                <p14:cNvContentPartPr/>
                <p14:nvPr/>
              </p14:nvContentPartPr>
              <p14:xfrm>
                <a:off x="3307374" y="5078545"/>
                <a:ext cx="170640" cy="11160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34C6233-83BB-47DB-AFF6-AA6FFA53C9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8734" y="5069545"/>
                  <a:ext cx="18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3C14F8F3-8397-44EB-8F4F-EA27DDDC55D7}"/>
                    </a:ext>
                  </a:extLst>
                </p14:cNvPr>
                <p14:cNvContentPartPr/>
                <p14:nvPr/>
              </p14:nvContentPartPr>
              <p14:xfrm>
                <a:off x="5297094" y="1348225"/>
                <a:ext cx="127080" cy="5619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3C14F8F3-8397-44EB-8F4F-EA27DDDC55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88454" y="1339585"/>
                  <a:ext cx="144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266B7E8-3600-48F8-A099-CE2ABDF489C9}"/>
                    </a:ext>
                  </a:extLst>
                </p14:cNvPr>
                <p14:cNvContentPartPr/>
                <p14:nvPr/>
              </p14:nvContentPartPr>
              <p14:xfrm>
                <a:off x="5269014" y="2685625"/>
                <a:ext cx="151560" cy="921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266B7E8-3600-48F8-A099-CE2ABDF489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374" y="2676985"/>
                  <a:ext cx="16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9EA7E20-E04F-4670-8F25-50BCCE6DCFF8}"/>
                    </a:ext>
                  </a:extLst>
                </p14:cNvPr>
                <p14:cNvContentPartPr/>
                <p14:nvPr/>
              </p14:nvContentPartPr>
              <p14:xfrm>
                <a:off x="5315094" y="2775265"/>
                <a:ext cx="73080" cy="5821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9EA7E20-E04F-4670-8F25-50BCCE6DCF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06094" y="2766625"/>
                  <a:ext cx="907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764D0012-F577-413C-937B-CD04C2408B8A}"/>
                    </a:ext>
                  </a:extLst>
                </p14:cNvPr>
                <p14:cNvContentPartPr/>
                <p14:nvPr/>
              </p14:nvContentPartPr>
              <p14:xfrm>
                <a:off x="5084334" y="3391585"/>
                <a:ext cx="582120" cy="4226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764D0012-F577-413C-937B-CD04C2408B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5694" y="3382585"/>
                  <a:ext cx="59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9283B62F-ABBB-45E6-82E5-B2A0EADCF81D}"/>
                    </a:ext>
                  </a:extLst>
                </p14:cNvPr>
                <p14:cNvContentPartPr/>
                <p14:nvPr/>
              </p14:nvContentPartPr>
              <p14:xfrm>
                <a:off x="4933494" y="3021145"/>
                <a:ext cx="27360" cy="1958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9283B62F-ABBB-45E6-82E5-B2A0EADCF8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24494" y="3012145"/>
                  <a:ext cx="4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9270B69-1D29-451A-A528-96F793BC5127}"/>
                    </a:ext>
                  </a:extLst>
                </p14:cNvPr>
                <p14:cNvContentPartPr/>
                <p14:nvPr/>
              </p14:nvContentPartPr>
              <p14:xfrm>
                <a:off x="4843854" y="3147145"/>
                <a:ext cx="247320" cy="133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9270B69-1D29-451A-A528-96F793BC51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5214" y="3138505"/>
                  <a:ext cx="264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1E9A59F0-2C04-474E-9289-7D522C6682C7}"/>
                    </a:ext>
                  </a:extLst>
                </p14:cNvPr>
                <p14:cNvContentPartPr/>
                <p14:nvPr/>
              </p14:nvContentPartPr>
              <p14:xfrm>
                <a:off x="5056974" y="4959025"/>
                <a:ext cx="643320" cy="5040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1E9A59F0-2C04-474E-9289-7D522C6682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7974" y="4950025"/>
                  <a:ext cx="660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AEE21255-CD68-4638-B6D2-0A2BBB0B6010}"/>
                    </a:ext>
                  </a:extLst>
                </p14:cNvPr>
                <p14:cNvContentPartPr/>
                <p14:nvPr/>
              </p14:nvContentPartPr>
              <p14:xfrm>
                <a:off x="5008374" y="5022025"/>
                <a:ext cx="322560" cy="18828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AEE21255-CD68-4638-B6D2-0A2BBB0B60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99374" y="5013025"/>
                  <a:ext cx="340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12C51A17-F25E-4331-BFAC-F24D0D210686}"/>
                    </a:ext>
                  </a:extLst>
                </p14:cNvPr>
                <p14:cNvContentPartPr/>
                <p14:nvPr/>
              </p14:nvContentPartPr>
              <p14:xfrm>
                <a:off x="5214294" y="5014465"/>
                <a:ext cx="252000" cy="1724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12C51A17-F25E-4331-BFAC-F24D0D2106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05654" y="5005825"/>
                  <a:ext cx="26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4CBD8445-C5FA-4F1E-9850-4617F4B619A2}"/>
                    </a:ext>
                  </a:extLst>
                </p14:cNvPr>
                <p14:cNvContentPartPr/>
                <p14:nvPr/>
              </p14:nvContentPartPr>
              <p14:xfrm>
                <a:off x="5327694" y="5046505"/>
                <a:ext cx="208800" cy="16236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4CBD8445-C5FA-4F1E-9850-4617F4B619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18694" y="5037505"/>
                  <a:ext cx="226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938438E-824F-423F-BC6D-43C79CDB4DB6}"/>
                    </a:ext>
                  </a:extLst>
                </p14:cNvPr>
                <p14:cNvContentPartPr/>
                <p14:nvPr/>
              </p14:nvContentPartPr>
              <p14:xfrm>
                <a:off x="3972654" y="2156065"/>
                <a:ext cx="25920" cy="16056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938438E-824F-423F-BC6D-43C79CDB4D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63654" y="2147065"/>
                  <a:ext cx="4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E0185B4B-5550-4240-92C5-0CB06F12FF14}"/>
                    </a:ext>
                  </a:extLst>
                </p14:cNvPr>
                <p14:cNvContentPartPr/>
                <p14:nvPr/>
              </p14:nvContentPartPr>
              <p14:xfrm>
                <a:off x="3943134" y="2208985"/>
                <a:ext cx="185760" cy="13824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E0185B4B-5550-4240-92C5-0CB06F12FF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34494" y="2200345"/>
                  <a:ext cx="203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817E9166-4390-4923-8A82-773A1236E3CD}"/>
                    </a:ext>
                  </a:extLst>
                </p14:cNvPr>
                <p14:cNvContentPartPr/>
                <p14:nvPr/>
              </p14:nvContentPartPr>
              <p14:xfrm>
                <a:off x="4165254" y="2289985"/>
                <a:ext cx="26280" cy="1051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817E9166-4390-4923-8A82-773A1236E3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6614" y="2281345"/>
                  <a:ext cx="4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A82EA232-2416-48A8-9B41-F32B95227D28}"/>
                    </a:ext>
                  </a:extLst>
                </p14:cNvPr>
                <p14:cNvContentPartPr/>
                <p14:nvPr/>
              </p14:nvContentPartPr>
              <p14:xfrm>
                <a:off x="5513454" y="2024665"/>
                <a:ext cx="219240" cy="5065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A82EA232-2416-48A8-9B41-F32B95227D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04454" y="2015665"/>
                  <a:ext cx="2368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1E0660B6-B56C-4C92-9145-667687D68682}"/>
                    </a:ext>
                  </a:extLst>
                </p14:cNvPr>
                <p14:cNvContentPartPr/>
                <p14:nvPr/>
              </p14:nvContentPartPr>
              <p14:xfrm>
                <a:off x="5495814" y="2445145"/>
                <a:ext cx="33480" cy="1310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1E0660B6-B56C-4C92-9145-667687D686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86814" y="2436145"/>
                  <a:ext cx="51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4E608A67-1451-4214-9E0A-C1836FE8B3A2}"/>
                    </a:ext>
                  </a:extLst>
                </p14:cNvPr>
                <p14:cNvContentPartPr/>
                <p14:nvPr/>
              </p14:nvContentPartPr>
              <p14:xfrm>
                <a:off x="5448654" y="2493025"/>
                <a:ext cx="231120" cy="1126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4E608A67-1451-4214-9E0A-C1836FE8B3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40014" y="2484025"/>
                  <a:ext cx="248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854981BE-9580-48AE-A00C-42DBAEF547C6}"/>
                    </a:ext>
                  </a:extLst>
                </p14:cNvPr>
                <p14:cNvContentPartPr/>
                <p14:nvPr/>
              </p14:nvContentPartPr>
              <p14:xfrm>
                <a:off x="5943294" y="2278825"/>
                <a:ext cx="173880" cy="20520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854981BE-9580-48AE-A00C-42DBAEF547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4654" y="2269825"/>
                  <a:ext cx="191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3BF8043A-1543-4F8A-A906-4350BFC29A0F}"/>
                    </a:ext>
                  </a:extLst>
                </p14:cNvPr>
                <p14:cNvContentPartPr/>
                <p14:nvPr/>
              </p14:nvContentPartPr>
              <p14:xfrm>
                <a:off x="6206814" y="2406265"/>
                <a:ext cx="21240" cy="15012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3BF8043A-1543-4F8A-A906-4350BFC29A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8174" y="2397265"/>
                  <a:ext cx="38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F6311C5D-22BB-49A0-A452-27A2145C5285}"/>
                    </a:ext>
                  </a:extLst>
                </p14:cNvPr>
                <p14:cNvContentPartPr/>
                <p14:nvPr/>
              </p14:nvContentPartPr>
              <p14:xfrm>
                <a:off x="6151374" y="2430745"/>
                <a:ext cx="231480" cy="15732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F6311C5D-22BB-49A0-A452-27A2145C52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42734" y="2422105"/>
                  <a:ext cx="24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3749BAF0-906E-4EFC-B835-CFE76E63BC8F}"/>
                    </a:ext>
                  </a:extLst>
                </p14:cNvPr>
                <p14:cNvContentPartPr/>
                <p14:nvPr/>
              </p14:nvContentPartPr>
              <p14:xfrm>
                <a:off x="6434694" y="2543065"/>
                <a:ext cx="166320" cy="13896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3749BAF0-906E-4EFC-B835-CFE76E63BC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26054" y="2534065"/>
                  <a:ext cx="183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CA23E0AD-2FEF-42A5-BC9E-0D70DCE6B195}"/>
              </a:ext>
            </a:extLst>
          </p:cNvPr>
          <p:cNvGrpSpPr/>
          <p:nvPr/>
        </p:nvGrpSpPr>
        <p:grpSpPr>
          <a:xfrm>
            <a:off x="1817334" y="3364585"/>
            <a:ext cx="546480" cy="260280"/>
            <a:chOff x="1817334" y="3364585"/>
            <a:chExt cx="5464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F736CCC6-08ED-44D9-AD05-C9346C5F366A}"/>
                    </a:ext>
                  </a:extLst>
                </p14:cNvPr>
                <p14:cNvContentPartPr/>
                <p14:nvPr/>
              </p14:nvContentPartPr>
              <p14:xfrm>
                <a:off x="1817334" y="3364585"/>
                <a:ext cx="204840" cy="26028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F736CCC6-08ED-44D9-AD05-C9346C5F36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08694" y="3355945"/>
                  <a:ext cx="222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F2C887CE-A60A-440D-B300-0380B81133AF}"/>
                    </a:ext>
                  </a:extLst>
                </p14:cNvPr>
                <p14:cNvContentPartPr/>
                <p14:nvPr/>
              </p14:nvContentPartPr>
              <p14:xfrm>
                <a:off x="2090574" y="3448465"/>
                <a:ext cx="273240" cy="16524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F2C887CE-A60A-440D-B300-0380B81133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81934" y="3439465"/>
                  <a:ext cx="2908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89C70DE8-BB7A-43C6-A0A0-5A40045599B7}"/>
              </a:ext>
            </a:extLst>
          </p:cNvPr>
          <p:cNvGrpSpPr/>
          <p:nvPr/>
        </p:nvGrpSpPr>
        <p:grpSpPr>
          <a:xfrm>
            <a:off x="5872374" y="3391945"/>
            <a:ext cx="694440" cy="194400"/>
            <a:chOff x="5872374" y="3391945"/>
            <a:chExt cx="6944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98A3EBAB-BA71-4224-8EAC-9CF7DC953EFB}"/>
                    </a:ext>
                  </a:extLst>
                </p14:cNvPr>
                <p14:cNvContentPartPr/>
                <p14:nvPr/>
              </p14:nvContentPartPr>
              <p14:xfrm>
                <a:off x="5872374" y="3391945"/>
                <a:ext cx="36720" cy="17604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98A3EBAB-BA71-4224-8EAC-9CF7DC953E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63734" y="3382945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FB7B3A89-F046-471C-A8D5-38D3FA181B07}"/>
                    </a:ext>
                  </a:extLst>
                </p14:cNvPr>
                <p14:cNvContentPartPr/>
                <p14:nvPr/>
              </p14:nvContentPartPr>
              <p14:xfrm>
                <a:off x="5980014" y="3435865"/>
                <a:ext cx="243720" cy="1494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FB7B3A89-F046-471C-A8D5-38D3FA181B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1374" y="3427225"/>
                  <a:ext cx="261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FBAA48F2-0639-4F66-891E-2E3989FA2663}"/>
                    </a:ext>
                  </a:extLst>
                </p14:cNvPr>
                <p14:cNvContentPartPr/>
                <p14:nvPr/>
              </p14:nvContentPartPr>
              <p14:xfrm>
                <a:off x="6269094" y="3416065"/>
                <a:ext cx="297720" cy="17028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FBAA48F2-0639-4F66-891E-2E3989FA26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60094" y="3407065"/>
                  <a:ext cx="3153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2D33792E-AE05-4075-92BA-C709C75B51F6}"/>
                  </a:ext>
                </a:extLst>
              </p14:cNvPr>
              <p14:cNvContentPartPr/>
              <p14:nvPr/>
            </p14:nvContentPartPr>
            <p14:xfrm>
              <a:off x="2870694" y="1265785"/>
              <a:ext cx="5349240" cy="6948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2D33792E-AE05-4075-92BA-C709C75B51F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61694" y="1257145"/>
                <a:ext cx="53668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upo 150">
            <a:extLst>
              <a:ext uri="{FF2B5EF4-FFF2-40B4-BE49-F238E27FC236}">
                <a16:creationId xmlns:a16="http://schemas.microsoft.com/office/drawing/2014/main" id="{AF4F2EC4-FB04-45F4-AFC1-F3DD130C416C}"/>
              </a:ext>
            </a:extLst>
          </p:cNvPr>
          <p:cNvGrpSpPr/>
          <p:nvPr/>
        </p:nvGrpSpPr>
        <p:grpSpPr>
          <a:xfrm>
            <a:off x="7442334" y="1343905"/>
            <a:ext cx="847440" cy="3738240"/>
            <a:chOff x="7442334" y="1343905"/>
            <a:chExt cx="847440" cy="37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FE6671C5-36EA-4681-8F2A-658F1651C342}"/>
                    </a:ext>
                  </a:extLst>
                </p14:cNvPr>
                <p14:cNvContentPartPr/>
                <p14:nvPr/>
              </p14:nvContentPartPr>
              <p14:xfrm>
                <a:off x="7533414" y="1343905"/>
                <a:ext cx="460080" cy="349668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FE6671C5-36EA-4681-8F2A-658F1651C3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4774" y="1335265"/>
                  <a:ext cx="477720" cy="35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831B1DCB-E788-4323-8FC7-78680988FE38}"/>
                    </a:ext>
                  </a:extLst>
                </p14:cNvPr>
                <p14:cNvContentPartPr/>
                <p14:nvPr/>
              </p14:nvContentPartPr>
              <p14:xfrm>
                <a:off x="7538814" y="4838785"/>
                <a:ext cx="750960" cy="435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831B1DCB-E788-4323-8FC7-78680988FE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0174" y="4829785"/>
                  <a:ext cx="76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C2ECCF25-3C2A-41AF-9FD7-AB65A74777EF}"/>
                    </a:ext>
                  </a:extLst>
                </p14:cNvPr>
                <p14:cNvContentPartPr/>
                <p14:nvPr/>
              </p14:nvContentPartPr>
              <p14:xfrm>
                <a:off x="7442334" y="4875505"/>
                <a:ext cx="322200" cy="1771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C2ECCF25-3C2A-41AF-9FD7-AB65A74777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33334" y="4866505"/>
                  <a:ext cx="339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E7B6FAEA-F807-459A-8FA3-681D7DD60DB6}"/>
                    </a:ext>
                  </a:extLst>
                </p14:cNvPr>
                <p14:cNvContentPartPr/>
                <p14:nvPr/>
              </p14:nvContentPartPr>
              <p14:xfrm>
                <a:off x="7538094" y="4890265"/>
                <a:ext cx="294840" cy="19188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E7B6FAEA-F807-459A-8FA3-681D7DD60D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9454" y="4881625"/>
                  <a:ext cx="31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74B5FCD3-0055-4206-9F78-5E5D637CEE5E}"/>
                    </a:ext>
                  </a:extLst>
                </p14:cNvPr>
                <p14:cNvContentPartPr/>
                <p14:nvPr/>
              </p14:nvContentPartPr>
              <p14:xfrm>
                <a:off x="7807374" y="4905745"/>
                <a:ext cx="177840" cy="1029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74B5FCD3-0055-4206-9F78-5E5D637CEE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8374" y="4896745"/>
                  <a:ext cx="195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720288AC-E8B9-4185-83C2-ADA04C91D2C9}"/>
                    </a:ext>
                  </a:extLst>
                </p14:cNvPr>
                <p14:cNvContentPartPr/>
                <p14:nvPr/>
              </p14:nvContentPartPr>
              <p14:xfrm>
                <a:off x="7958574" y="4898185"/>
                <a:ext cx="138960" cy="13716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720288AC-E8B9-4185-83C2-ADA04C91D2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49934" y="4889545"/>
                  <a:ext cx="156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3FA4DD1B-24AF-4650-AA16-8312BDB848D0}"/>
              </a:ext>
            </a:extLst>
          </p:cNvPr>
          <p:cNvGrpSpPr/>
          <p:nvPr/>
        </p:nvGrpSpPr>
        <p:grpSpPr>
          <a:xfrm>
            <a:off x="8065494" y="3155065"/>
            <a:ext cx="1693800" cy="322560"/>
            <a:chOff x="8065494" y="3155065"/>
            <a:chExt cx="16938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D1E4C267-584C-40F3-852D-D4794791273B}"/>
                    </a:ext>
                  </a:extLst>
                </p14:cNvPr>
                <p14:cNvContentPartPr/>
                <p14:nvPr/>
              </p14:nvContentPartPr>
              <p14:xfrm>
                <a:off x="8065494" y="3155065"/>
                <a:ext cx="144000" cy="29304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D1E4C267-584C-40F3-852D-D479479127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56494" y="3146425"/>
                  <a:ext cx="161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870911E-4AE6-4D7D-90DF-63C5932A1892}"/>
                    </a:ext>
                  </a:extLst>
                </p14:cNvPr>
                <p14:cNvContentPartPr/>
                <p14:nvPr/>
              </p14:nvContentPartPr>
              <p14:xfrm>
                <a:off x="8274654" y="3342265"/>
                <a:ext cx="161280" cy="1353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870911E-4AE6-4D7D-90DF-63C5932A189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6014" y="3333625"/>
                  <a:ext cx="17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A61E1A3F-19E5-44F6-816E-9D1C61DA0AE1}"/>
                    </a:ext>
                  </a:extLst>
                </p14:cNvPr>
                <p14:cNvContentPartPr/>
                <p14:nvPr/>
              </p14:nvContentPartPr>
              <p14:xfrm>
                <a:off x="8526654" y="3281425"/>
                <a:ext cx="127080" cy="3600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A61E1A3F-19E5-44F6-816E-9D1C61DA0A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8014" y="3272785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7483FE12-B0B4-49E3-9440-C5A6D7A42E3E}"/>
                    </a:ext>
                  </a:extLst>
                </p14:cNvPr>
                <p14:cNvContentPartPr/>
                <p14:nvPr/>
              </p14:nvContentPartPr>
              <p14:xfrm>
                <a:off x="8492094" y="3378265"/>
                <a:ext cx="128520" cy="2052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7483FE12-B0B4-49E3-9440-C5A6D7A42E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83094" y="3369265"/>
                  <a:ext cx="146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513D06E3-5CCF-485A-BABE-7ECDA8B01361}"/>
                    </a:ext>
                  </a:extLst>
                </p14:cNvPr>
                <p14:cNvContentPartPr/>
                <p14:nvPr/>
              </p14:nvContentPartPr>
              <p14:xfrm>
                <a:off x="8686854" y="3228865"/>
                <a:ext cx="256680" cy="18144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513D06E3-5CCF-485A-BABE-7ECDA8B013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77854" y="3219865"/>
                  <a:ext cx="274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3357169B-425C-4538-9536-4CE63D2799C7}"/>
                    </a:ext>
                  </a:extLst>
                </p14:cNvPr>
                <p14:cNvContentPartPr/>
                <p14:nvPr/>
              </p14:nvContentPartPr>
              <p14:xfrm>
                <a:off x="8948934" y="3244345"/>
                <a:ext cx="189000" cy="17784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3357169B-425C-4538-9536-4CE63D2799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40294" y="3235705"/>
                  <a:ext cx="20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0817D4D7-087D-46CA-8125-D72990D654A8}"/>
                    </a:ext>
                  </a:extLst>
                </p14:cNvPr>
                <p14:cNvContentPartPr/>
                <p14:nvPr/>
              </p14:nvContentPartPr>
              <p14:xfrm>
                <a:off x="9121014" y="3264505"/>
                <a:ext cx="192960" cy="14616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0817D4D7-087D-46CA-8125-D72990D654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2014" y="3255865"/>
                  <a:ext cx="21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B52D1C79-92C6-4CAE-8BBC-95773250A1E0}"/>
                    </a:ext>
                  </a:extLst>
                </p14:cNvPr>
                <p14:cNvContentPartPr/>
                <p14:nvPr/>
              </p14:nvContentPartPr>
              <p14:xfrm>
                <a:off x="9307134" y="3244705"/>
                <a:ext cx="452160" cy="14040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B52D1C79-92C6-4CAE-8BBC-95773250A1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8134" y="3235705"/>
                  <a:ext cx="4698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7" name="Entrada de lápiz 166">
                <a:extLst>
                  <a:ext uri="{FF2B5EF4-FFF2-40B4-BE49-F238E27FC236}">
                    <a16:creationId xmlns:a16="http://schemas.microsoft.com/office/drawing/2014/main" id="{DA2ECDBD-2A71-48EA-8848-E05670ED89F9}"/>
                  </a:ext>
                </a:extLst>
              </p14:cNvPr>
              <p14:cNvContentPartPr/>
              <p14:nvPr/>
            </p14:nvContentPartPr>
            <p14:xfrm>
              <a:off x="8193654" y="1206025"/>
              <a:ext cx="194760" cy="116280"/>
            </p14:xfrm>
          </p:contentPart>
        </mc:Choice>
        <mc:Fallback xmlns="">
          <p:pic>
            <p:nvPicPr>
              <p:cNvPr id="167" name="Entrada de lápiz 166">
                <a:extLst>
                  <a:ext uri="{FF2B5EF4-FFF2-40B4-BE49-F238E27FC236}">
                    <a16:creationId xmlns:a16="http://schemas.microsoft.com/office/drawing/2014/main" id="{DA2ECDBD-2A71-48EA-8848-E05670ED89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85014" y="1197025"/>
                <a:ext cx="2124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upo 167">
            <a:extLst>
              <a:ext uri="{FF2B5EF4-FFF2-40B4-BE49-F238E27FC236}">
                <a16:creationId xmlns:a16="http://schemas.microsoft.com/office/drawing/2014/main" id="{903FE220-7B80-47EE-8470-17B279F490E5}"/>
              </a:ext>
            </a:extLst>
          </p:cNvPr>
          <p:cNvGrpSpPr/>
          <p:nvPr/>
        </p:nvGrpSpPr>
        <p:grpSpPr>
          <a:xfrm>
            <a:off x="8917254" y="1065625"/>
            <a:ext cx="443160" cy="272520"/>
            <a:chOff x="8917254" y="1065625"/>
            <a:chExt cx="4431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34D4E254-A534-489A-A963-C792CA007DEA}"/>
                    </a:ext>
                  </a:extLst>
                </p14:cNvPr>
                <p14:cNvContentPartPr/>
                <p14:nvPr/>
              </p14:nvContentPartPr>
              <p14:xfrm>
                <a:off x="8917254" y="1065625"/>
                <a:ext cx="289440" cy="2534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34D4E254-A534-489A-A963-C792CA007D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08614" y="1056625"/>
                  <a:ext cx="307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6AEEE0BF-093A-4ADE-816C-8EE2477766C4}"/>
                    </a:ext>
                  </a:extLst>
                </p14:cNvPr>
                <p14:cNvContentPartPr/>
                <p14:nvPr/>
              </p14:nvContentPartPr>
              <p14:xfrm>
                <a:off x="9218934" y="1204585"/>
                <a:ext cx="141480" cy="13356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6AEEE0BF-093A-4ADE-816C-8EE2477766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10294" y="1195585"/>
                  <a:ext cx="159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1BA33BE1-EF3F-43F7-AF61-C12ACEBEF836}"/>
              </a:ext>
            </a:extLst>
          </p:cNvPr>
          <p:cNvGrpSpPr/>
          <p:nvPr/>
        </p:nvGrpSpPr>
        <p:grpSpPr>
          <a:xfrm>
            <a:off x="1672614" y="1507705"/>
            <a:ext cx="1104840" cy="248400"/>
            <a:chOff x="1672614" y="1507705"/>
            <a:chExt cx="11048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BD641EFC-C591-4E24-A8A5-075613CB2934}"/>
                    </a:ext>
                  </a:extLst>
                </p14:cNvPr>
                <p14:cNvContentPartPr/>
                <p14:nvPr/>
              </p14:nvContentPartPr>
              <p14:xfrm>
                <a:off x="1672614" y="1507705"/>
                <a:ext cx="209520" cy="21888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BD641EFC-C591-4E24-A8A5-075613CB29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63974" y="1499065"/>
                  <a:ext cx="227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0BDA8C0E-FE14-4348-A2FE-C53D7DF95F2A}"/>
                    </a:ext>
                  </a:extLst>
                </p14:cNvPr>
                <p14:cNvContentPartPr/>
                <p14:nvPr/>
              </p14:nvContentPartPr>
              <p14:xfrm>
                <a:off x="1738494" y="1673665"/>
                <a:ext cx="142560" cy="331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0BDA8C0E-FE14-4348-A2FE-C53D7DF95F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29854" y="1665025"/>
                  <a:ext cx="160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3AC456A6-C25F-447A-83DE-EAACDFAF21ED}"/>
                    </a:ext>
                  </a:extLst>
                </p14:cNvPr>
                <p14:cNvContentPartPr/>
                <p14:nvPr/>
              </p14:nvContentPartPr>
              <p14:xfrm>
                <a:off x="1974294" y="1526785"/>
                <a:ext cx="162360" cy="2293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3AC456A6-C25F-447A-83DE-EAACDFAF21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65294" y="1518145"/>
                  <a:ext cx="18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4C33ED60-AE2E-498D-B87E-6B9607C1D7AB}"/>
                    </a:ext>
                  </a:extLst>
                </p14:cNvPr>
                <p14:cNvContentPartPr/>
                <p14:nvPr/>
              </p14:nvContentPartPr>
              <p14:xfrm>
                <a:off x="2173734" y="1572145"/>
                <a:ext cx="189720" cy="15840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4C33ED60-AE2E-498D-B87E-6B9607C1D7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65094" y="1563505"/>
                  <a:ext cx="207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7B0C233D-2678-46D7-99AC-30C905999650}"/>
                    </a:ext>
                  </a:extLst>
                </p14:cNvPr>
                <p14:cNvContentPartPr/>
                <p14:nvPr/>
              </p14:nvContentPartPr>
              <p14:xfrm>
                <a:off x="2346894" y="1540465"/>
                <a:ext cx="430560" cy="1846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7B0C233D-2678-46D7-99AC-30C9059996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37894" y="1531465"/>
                  <a:ext cx="4482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7" name="Entrada de lápiz 176">
                <a:extLst>
                  <a:ext uri="{FF2B5EF4-FFF2-40B4-BE49-F238E27FC236}">
                    <a16:creationId xmlns:a16="http://schemas.microsoft.com/office/drawing/2014/main" id="{E44C2AA7-84D3-4ECC-9F9C-D3FD0E4C21BE}"/>
                  </a:ext>
                </a:extLst>
              </p14:cNvPr>
              <p14:cNvContentPartPr/>
              <p14:nvPr/>
            </p14:nvContentPartPr>
            <p14:xfrm>
              <a:off x="3268134" y="3722785"/>
              <a:ext cx="43560" cy="1207800"/>
            </p14:xfrm>
          </p:contentPart>
        </mc:Choice>
        <mc:Fallback xmlns="">
          <p:pic>
            <p:nvPicPr>
              <p:cNvPr id="177" name="Entrada de lápiz 176">
                <a:extLst>
                  <a:ext uri="{FF2B5EF4-FFF2-40B4-BE49-F238E27FC236}">
                    <a16:creationId xmlns:a16="http://schemas.microsoft.com/office/drawing/2014/main" id="{E44C2AA7-84D3-4ECC-9F9C-D3FD0E4C21B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134" y="3714145"/>
                <a:ext cx="6120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8" name="Entrada de lápiz 177">
                <a:extLst>
                  <a:ext uri="{FF2B5EF4-FFF2-40B4-BE49-F238E27FC236}">
                    <a16:creationId xmlns:a16="http://schemas.microsoft.com/office/drawing/2014/main" id="{F42D6E7D-DF7D-485D-9F5A-031E2A8542A2}"/>
                  </a:ext>
                </a:extLst>
              </p14:cNvPr>
              <p14:cNvContentPartPr/>
              <p14:nvPr/>
            </p14:nvContentPartPr>
            <p14:xfrm>
              <a:off x="5443614" y="3800905"/>
              <a:ext cx="38880" cy="1162440"/>
            </p14:xfrm>
          </p:contentPart>
        </mc:Choice>
        <mc:Fallback xmlns="">
          <p:pic>
            <p:nvPicPr>
              <p:cNvPr id="178" name="Entrada de lápiz 177">
                <a:extLst>
                  <a:ext uri="{FF2B5EF4-FFF2-40B4-BE49-F238E27FC236}">
                    <a16:creationId xmlns:a16="http://schemas.microsoft.com/office/drawing/2014/main" id="{F42D6E7D-DF7D-485D-9F5A-031E2A8542A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34614" y="3792265"/>
                <a:ext cx="56520" cy="11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A5BCE161-DA42-4EF1-B6D2-1D79FC4EAF74}"/>
              </a:ext>
            </a:extLst>
          </p:cNvPr>
          <p:cNvGrpSpPr/>
          <p:nvPr/>
        </p:nvGrpSpPr>
        <p:grpSpPr>
          <a:xfrm>
            <a:off x="3161574" y="1952305"/>
            <a:ext cx="688320" cy="749520"/>
            <a:chOff x="3161574" y="1952305"/>
            <a:chExt cx="68832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DC66998-BE81-4CA9-AB80-3AEDC7A1534C}"/>
                    </a:ext>
                  </a:extLst>
                </p14:cNvPr>
                <p14:cNvContentPartPr/>
                <p14:nvPr/>
              </p14:nvContentPartPr>
              <p14:xfrm>
                <a:off x="3255534" y="2034025"/>
                <a:ext cx="48600" cy="6678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DC66998-BE81-4CA9-AB80-3AEDC7A153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46894" y="2025385"/>
                  <a:ext cx="662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F3344701-3F76-410E-8345-E61BAE0F267A}"/>
                    </a:ext>
                  </a:extLst>
                </p14:cNvPr>
                <p14:cNvContentPartPr/>
                <p14:nvPr/>
              </p14:nvContentPartPr>
              <p14:xfrm>
                <a:off x="3161574" y="2159305"/>
                <a:ext cx="262800" cy="1980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F3344701-3F76-410E-8345-E61BAE0F26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52574" y="2150665"/>
                  <a:ext cx="280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B0BF2D4D-DA7F-48AC-9F3C-694CE7E34A12}"/>
                    </a:ext>
                  </a:extLst>
                </p14:cNvPr>
                <p14:cNvContentPartPr/>
                <p14:nvPr/>
              </p14:nvContentPartPr>
              <p14:xfrm>
                <a:off x="3641814" y="1952305"/>
                <a:ext cx="208080" cy="3420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B0BF2D4D-DA7F-48AC-9F3C-694CE7E34A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33174" y="1943305"/>
                  <a:ext cx="22572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6C7CC0CC-7766-4172-ACF2-3528458F15B3}"/>
                  </a:ext>
                </a:extLst>
              </p14:cNvPr>
              <p14:cNvContentPartPr/>
              <p14:nvPr/>
            </p14:nvContentPartPr>
            <p14:xfrm>
              <a:off x="2440494" y="1163905"/>
              <a:ext cx="227520" cy="2678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6C7CC0CC-7766-4172-ACF2-3528458F15B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31494" y="1154905"/>
                <a:ext cx="245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70ACE36-34EC-48E5-91A5-D171592050B4}"/>
                  </a:ext>
                </a:extLst>
              </p14:cNvPr>
              <p14:cNvContentPartPr/>
              <p14:nvPr/>
            </p14:nvContentPartPr>
            <p14:xfrm>
              <a:off x="2212974" y="798505"/>
              <a:ext cx="286560" cy="21384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70ACE36-34EC-48E5-91A5-D171592050B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204334" y="789505"/>
                <a:ext cx="30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F793E739-8064-4731-8878-95911DE8AE9A}"/>
                  </a:ext>
                </a:extLst>
              </p14:cNvPr>
              <p14:cNvContentPartPr/>
              <p14:nvPr/>
            </p14:nvContentPartPr>
            <p14:xfrm>
              <a:off x="7515054" y="1746385"/>
              <a:ext cx="262800" cy="2314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F793E739-8064-4731-8878-95911DE8AE9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06054" y="1737745"/>
                <a:ext cx="2804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9E324AD3-E7BF-463F-8383-82E946107DFC}"/>
                  </a:ext>
                </a:extLst>
              </p14:cNvPr>
              <p14:cNvContentPartPr/>
              <p14:nvPr/>
            </p14:nvContentPartPr>
            <p14:xfrm>
              <a:off x="8167014" y="1833865"/>
              <a:ext cx="328680" cy="2667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9E324AD3-E7BF-463F-8383-82E946107D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58014" y="1824865"/>
                <a:ext cx="3463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o 43">
            <a:extLst>
              <a:ext uri="{FF2B5EF4-FFF2-40B4-BE49-F238E27FC236}">
                <a16:creationId xmlns:a16="http://schemas.microsoft.com/office/drawing/2014/main" id="{C0791969-474E-4177-950E-16FCB69CA9C8}"/>
              </a:ext>
            </a:extLst>
          </p:cNvPr>
          <p:cNvGrpSpPr/>
          <p:nvPr/>
        </p:nvGrpSpPr>
        <p:grpSpPr>
          <a:xfrm>
            <a:off x="1122304" y="5797537"/>
            <a:ext cx="446400" cy="457920"/>
            <a:chOff x="1122304" y="5797537"/>
            <a:chExt cx="44640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36246396-2A22-46D8-A8A1-059312FAFF41}"/>
                    </a:ext>
                  </a:extLst>
                </p14:cNvPr>
                <p14:cNvContentPartPr/>
                <p14:nvPr/>
              </p14:nvContentPartPr>
              <p14:xfrm>
                <a:off x="1122304" y="5797537"/>
                <a:ext cx="284760" cy="3650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36246396-2A22-46D8-A8A1-059312FAFF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3304" y="5788897"/>
                  <a:ext cx="30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F7F0A68A-18FA-4F90-BB00-563E3CD8F383}"/>
                    </a:ext>
                  </a:extLst>
                </p14:cNvPr>
                <p14:cNvContentPartPr/>
                <p14:nvPr/>
              </p14:nvContentPartPr>
              <p14:xfrm>
                <a:off x="1411384" y="6085177"/>
                <a:ext cx="157320" cy="1702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F7F0A68A-18FA-4F90-BB00-563E3CD8F38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02744" y="6076177"/>
                  <a:ext cx="1749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8D28B484-C8E5-4364-9B19-55098BFC9B7A}"/>
                  </a:ext>
                </a:extLst>
              </p14:cNvPr>
              <p14:cNvContentPartPr/>
              <p14:nvPr/>
            </p14:nvContentPartPr>
            <p14:xfrm>
              <a:off x="1933384" y="6033337"/>
              <a:ext cx="251280" cy="2520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8D28B484-C8E5-4364-9B19-55098BFC9B7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24744" y="6024337"/>
                <a:ext cx="268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34D31FF-D972-4E9A-9DAD-A809643F2D37}"/>
                  </a:ext>
                </a:extLst>
              </p14:cNvPr>
              <p14:cNvContentPartPr/>
              <p14:nvPr/>
            </p14:nvContentPartPr>
            <p14:xfrm>
              <a:off x="2009704" y="6184897"/>
              <a:ext cx="181440" cy="1584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34D31FF-D972-4E9A-9DAD-A809643F2D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01064" y="6176257"/>
                <a:ext cx="199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BBB24EAC-DF92-41F7-838E-B7B795D2116C}"/>
                  </a:ext>
                </a:extLst>
              </p14:cNvPr>
              <p14:cNvContentPartPr/>
              <p14:nvPr/>
            </p14:nvContentPartPr>
            <p14:xfrm>
              <a:off x="2658064" y="6071857"/>
              <a:ext cx="164880" cy="3888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BBB24EAC-DF92-41F7-838E-B7B795D211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49424" y="6062857"/>
                <a:ext cx="1825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o 52">
            <a:extLst>
              <a:ext uri="{FF2B5EF4-FFF2-40B4-BE49-F238E27FC236}">
                <a16:creationId xmlns:a16="http://schemas.microsoft.com/office/drawing/2014/main" id="{E2628883-2A7B-4D1C-B2B2-852B88326531}"/>
              </a:ext>
            </a:extLst>
          </p:cNvPr>
          <p:cNvGrpSpPr/>
          <p:nvPr/>
        </p:nvGrpSpPr>
        <p:grpSpPr>
          <a:xfrm>
            <a:off x="3121384" y="5901217"/>
            <a:ext cx="686880" cy="276120"/>
            <a:chOff x="3121384" y="5901217"/>
            <a:chExt cx="68688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A1EA2B1-DFB4-46A8-AA29-68D1BC4639B1}"/>
                    </a:ext>
                  </a:extLst>
                </p14:cNvPr>
                <p14:cNvContentPartPr/>
                <p14:nvPr/>
              </p14:nvContentPartPr>
              <p14:xfrm>
                <a:off x="3121384" y="5901217"/>
                <a:ext cx="267480" cy="2491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A1EA2B1-DFB4-46A8-AA29-68D1BC4639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12744" y="5892217"/>
                  <a:ext cx="285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AEAF099B-7E03-4C2A-BA58-7544E5667DD7}"/>
                    </a:ext>
                  </a:extLst>
                </p14:cNvPr>
                <p14:cNvContentPartPr/>
                <p14:nvPr/>
              </p14:nvContentPartPr>
              <p14:xfrm>
                <a:off x="3487864" y="6009937"/>
                <a:ext cx="320400" cy="1674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AEAF099B-7E03-4C2A-BA58-7544E5667D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9224" y="6000937"/>
                  <a:ext cx="33804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D40A6E96-A8F7-496A-BA12-E8A217B176E6}"/>
                  </a:ext>
                </a:extLst>
              </p14:cNvPr>
              <p14:cNvContentPartPr/>
              <p14:nvPr/>
            </p14:nvContentPartPr>
            <p14:xfrm>
              <a:off x="4295344" y="6043417"/>
              <a:ext cx="226440" cy="27000"/>
            </p14:xfrm>
          </p:contentPart>
        </mc:Choice>
        <mc:Fallback xmlns=""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D40A6E96-A8F7-496A-BA12-E8A217B176E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286704" y="6034777"/>
                <a:ext cx="244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B14FEEBB-2393-4D3C-8443-7DAB4C8A2751}"/>
                  </a:ext>
                </a:extLst>
              </p14:cNvPr>
              <p14:cNvContentPartPr/>
              <p14:nvPr/>
            </p14:nvContentPartPr>
            <p14:xfrm>
              <a:off x="4321624" y="6193177"/>
              <a:ext cx="208800" cy="21960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B14FEEBB-2393-4D3C-8443-7DAB4C8A275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12984" y="6184177"/>
                <a:ext cx="226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2C64747D-4682-44C3-BCBC-5089D5E7C84F}"/>
                  </a:ext>
                </a:extLst>
              </p14:cNvPr>
              <p14:cNvContentPartPr/>
              <p14:nvPr/>
            </p14:nvContentPartPr>
            <p14:xfrm>
              <a:off x="5046304" y="5882857"/>
              <a:ext cx="381240" cy="33660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2C64747D-4682-44C3-BCBC-5089D5E7C84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37664" y="5873857"/>
                <a:ext cx="3988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FD2A2C53-A3DF-4312-8EEF-B63360D50F9F}"/>
                  </a:ext>
                </a:extLst>
              </p14:cNvPr>
              <p14:cNvContentPartPr/>
              <p14:nvPr/>
            </p14:nvContentPartPr>
            <p14:xfrm>
              <a:off x="8592304" y="2048857"/>
              <a:ext cx="153360" cy="11844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FD2A2C53-A3DF-4312-8EEF-B63360D50F9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83304" y="2039857"/>
                <a:ext cx="17100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44ED33F4-39D9-4EF0-BD93-761DFAA194BF}"/>
              </a:ext>
            </a:extLst>
          </p:cNvPr>
          <p:cNvGrpSpPr/>
          <p:nvPr/>
        </p:nvGrpSpPr>
        <p:grpSpPr>
          <a:xfrm>
            <a:off x="5538064" y="6161857"/>
            <a:ext cx="389160" cy="158760"/>
            <a:chOff x="5538064" y="6161857"/>
            <a:chExt cx="38916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FDF00B5-6651-4478-BB27-0880F787D639}"/>
                    </a:ext>
                  </a:extLst>
                </p14:cNvPr>
                <p14:cNvContentPartPr/>
                <p14:nvPr/>
              </p14:nvContentPartPr>
              <p14:xfrm>
                <a:off x="5538064" y="6175177"/>
                <a:ext cx="137880" cy="1454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FDF00B5-6651-4478-BB27-0880F787D63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29424" y="6166537"/>
                  <a:ext cx="155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91EB395-1DD6-4CB6-9913-7AE19286C5BA}"/>
                    </a:ext>
                  </a:extLst>
                </p14:cNvPr>
                <p14:cNvContentPartPr/>
                <p14:nvPr/>
              </p14:nvContentPartPr>
              <p14:xfrm>
                <a:off x="5890864" y="6161857"/>
                <a:ext cx="36360" cy="439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91EB395-1DD6-4CB6-9913-7AE19286C5B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82224" y="6153217"/>
                  <a:ext cx="540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B7156FA-F605-4BBE-9325-C1D70B8E6BA9}"/>
              </a:ext>
            </a:extLst>
          </p:cNvPr>
          <p:cNvGrpSpPr/>
          <p:nvPr/>
        </p:nvGrpSpPr>
        <p:grpSpPr>
          <a:xfrm>
            <a:off x="6225304" y="5881417"/>
            <a:ext cx="993960" cy="286560"/>
            <a:chOff x="6225304" y="5881417"/>
            <a:chExt cx="99396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D825A913-21EB-487A-B730-129F2F6F18BC}"/>
                    </a:ext>
                  </a:extLst>
                </p14:cNvPr>
                <p14:cNvContentPartPr/>
                <p14:nvPr/>
              </p14:nvContentPartPr>
              <p14:xfrm>
                <a:off x="6225304" y="5925337"/>
                <a:ext cx="247680" cy="2426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D825A913-21EB-487A-B730-129F2F6F18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16304" y="5916697"/>
                  <a:ext cx="265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702C3AF-E97A-4973-9A98-966D63C960CC}"/>
                    </a:ext>
                  </a:extLst>
                </p14:cNvPr>
                <p14:cNvContentPartPr/>
                <p14:nvPr/>
              </p14:nvContentPartPr>
              <p14:xfrm>
                <a:off x="6598984" y="5881417"/>
                <a:ext cx="228240" cy="2394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702C3AF-E97A-4973-9A98-966D63C960C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89984" y="5872417"/>
                  <a:ext cx="245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CAF8456-A305-4F3D-BBF0-8EF3BBDE9492}"/>
                    </a:ext>
                  </a:extLst>
                </p14:cNvPr>
                <p14:cNvContentPartPr/>
                <p14:nvPr/>
              </p14:nvContentPartPr>
              <p14:xfrm>
                <a:off x="6959344" y="5890057"/>
                <a:ext cx="259920" cy="2120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CAF8456-A305-4F3D-BBF0-8EF3BBDE949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50344" y="5881417"/>
                  <a:ext cx="2775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329B6B1-F03E-4482-AC74-AAF9B7E4BA21}"/>
              </a:ext>
            </a:extLst>
          </p:cNvPr>
          <p:cNvGrpSpPr/>
          <p:nvPr/>
        </p:nvGrpSpPr>
        <p:grpSpPr>
          <a:xfrm>
            <a:off x="7530304" y="5862337"/>
            <a:ext cx="585000" cy="320760"/>
            <a:chOff x="7530304" y="5862337"/>
            <a:chExt cx="5850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7252235C-A7F4-4035-A063-86ACE145EFC4}"/>
                    </a:ext>
                  </a:extLst>
                </p14:cNvPr>
                <p14:cNvContentPartPr/>
                <p14:nvPr/>
              </p14:nvContentPartPr>
              <p14:xfrm>
                <a:off x="7530304" y="5986537"/>
                <a:ext cx="231480" cy="16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7252235C-A7F4-4035-A063-86ACE145EF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21304" y="5977897"/>
                  <a:ext cx="249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5A81768F-09FD-4379-B2BB-818BB7FA40ED}"/>
                    </a:ext>
                  </a:extLst>
                </p14:cNvPr>
                <p14:cNvContentPartPr/>
                <p14:nvPr/>
              </p14:nvContentPartPr>
              <p14:xfrm>
                <a:off x="7542904" y="6090937"/>
                <a:ext cx="247680" cy="388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5A81768F-09FD-4379-B2BB-818BB7FA40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34264" y="6081937"/>
                  <a:ext cx="265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D42C40A-1E23-4F1D-8E7F-0403A9180CE9}"/>
                    </a:ext>
                  </a:extLst>
                </p14:cNvPr>
                <p14:cNvContentPartPr/>
                <p14:nvPr/>
              </p14:nvContentPartPr>
              <p14:xfrm>
                <a:off x="7792024" y="5862337"/>
                <a:ext cx="323280" cy="3207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D42C40A-1E23-4F1D-8E7F-0403A9180CE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83384" y="5853697"/>
                  <a:ext cx="34092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942DFFC4-C41E-4B22-8F84-1CD7ABD28E2A}"/>
              </a:ext>
            </a:extLst>
          </p:cNvPr>
          <p:cNvGrpSpPr/>
          <p:nvPr/>
        </p:nvGrpSpPr>
        <p:grpSpPr>
          <a:xfrm>
            <a:off x="8636224" y="5760457"/>
            <a:ext cx="2578680" cy="456120"/>
            <a:chOff x="8636224" y="5760457"/>
            <a:chExt cx="257868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1C21D1F-FF05-47CA-99B3-843E0FD09702}"/>
                    </a:ext>
                  </a:extLst>
                </p14:cNvPr>
                <p14:cNvContentPartPr/>
                <p14:nvPr/>
              </p14:nvContentPartPr>
              <p14:xfrm>
                <a:off x="8636224" y="5760457"/>
                <a:ext cx="250920" cy="4024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1C21D1F-FF05-47CA-99B3-843E0FD097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27224" y="5751817"/>
                  <a:ext cx="2685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F4BEC876-3F30-42F2-860D-9B8A742D0271}"/>
                    </a:ext>
                  </a:extLst>
                </p14:cNvPr>
                <p14:cNvContentPartPr/>
                <p14:nvPr/>
              </p14:nvContentPartPr>
              <p14:xfrm>
                <a:off x="8969224" y="6064297"/>
                <a:ext cx="175320" cy="1522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F4BEC876-3F30-42F2-860D-9B8A742D02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60584" y="6055297"/>
                  <a:ext cx="192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EB8D24E-2F3E-4BAA-B82F-57F7D79AC4EA}"/>
                    </a:ext>
                  </a:extLst>
                </p14:cNvPr>
                <p14:cNvContentPartPr/>
                <p14:nvPr/>
              </p14:nvContentPartPr>
              <p14:xfrm>
                <a:off x="9390424" y="6014617"/>
                <a:ext cx="195120" cy="208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EB8D24E-2F3E-4BAA-B82F-57F7D79AC4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81784" y="6005977"/>
                  <a:ext cx="212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B108529-9D61-4874-8E0D-FF67EE96066E}"/>
                    </a:ext>
                  </a:extLst>
                </p14:cNvPr>
                <p14:cNvContentPartPr/>
                <p14:nvPr/>
              </p14:nvContentPartPr>
              <p14:xfrm>
                <a:off x="9437224" y="6113257"/>
                <a:ext cx="167040" cy="324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B108529-9D61-4874-8E0D-FF67EE9606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28584" y="6104617"/>
                  <a:ext cx="184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19D0B598-DAFF-469A-94AD-AB3A8774618E}"/>
                    </a:ext>
                  </a:extLst>
                </p14:cNvPr>
                <p14:cNvContentPartPr/>
                <p14:nvPr/>
              </p14:nvContentPartPr>
              <p14:xfrm>
                <a:off x="9902344" y="5957377"/>
                <a:ext cx="203760" cy="2008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19D0B598-DAFF-469A-94AD-AB3A877461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93704" y="5948737"/>
                  <a:ext cx="221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C109BE2-CA6B-4124-8248-977BC87E5614}"/>
                    </a:ext>
                  </a:extLst>
                </p14:cNvPr>
                <p14:cNvContentPartPr/>
                <p14:nvPr/>
              </p14:nvContentPartPr>
              <p14:xfrm>
                <a:off x="10230664" y="5991217"/>
                <a:ext cx="256320" cy="2214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C109BE2-CA6B-4124-8248-977BC87E561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221664" y="5982577"/>
                  <a:ext cx="273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994F6D71-CCEA-4CED-8555-D34A4C347FA9}"/>
                    </a:ext>
                  </a:extLst>
                </p14:cNvPr>
                <p14:cNvContentPartPr/>
                <p14:nvPr/>
              </p14:nvContentPartPr>
              <p14:xfrm>
                <a:off x="9704344" y="6128017"/>
                <a:ext cx="104760" cy="151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994F6D71-CCEA-4CED-8555-D34A4C347FA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95704" y="6119017"/>
                  <a:ext cx="122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DC69088-75EB-4378-8578-3FA0290F3285}"/>
                    </a:ext>
                  </a:extLst>
                </p14:cNvPr>
                <p14:cNvContentPartPr/>
                <p14:nvPr/>
              </p14:nvContentPartPr>
              <p14:xfrm>
                <a:off x="10600024" y="6040897"/>
                <a:ext cx="266400" cy="1411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DC69088-75EB-4378-8578-3FA0290F32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91024" y="6032257"/>
                  <a:ext cx="284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0C6540AB-7F98-473B-81A0-B7F643F5BAA7}"/>
                    </a:ext>
                  </a:extLst>
                </p14:cNvPr>
                <p14:cNvContentPartPr/>
                <p14:nvPr/>
              </p14:nvContentPartPr>
              <p14:xfrm>
                <a:off x="10955704" y="5942977"/>
                <a:ext cx="259200" cy="2383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0C6540AB-7F98-473B-81A0-B7F643F5BAA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46704" y="5934337"/>
                  <a:ext cx="2768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159F2E2F-42F2-4186-9BB4-F512EF581C71}"/>
              </a:ext>
            </a:extLst>
          </p:cNvPr>
          <p:cNvGrpSpPr/>
          <p:nvPr/>
        </p:nvGrpSpPr>
        <p:grpSpPr>
          <a:xfrm>
            <a:off x="8454424" y="5590897"/>
            <a:ext cx="3095640" cy="910800"/>
            <a:chOff x="8454424" y="5590897"/>
            <a:chExt cx="309564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47B035A7-1287-457E-A2C5-571DC043E61E}"/>
                    </a:ext>
                  </a:extLst>
                </p14:cNvPr>
                <p14:cNvContentPartPr/>
                <p14:nvPr/>
              </p14:nvContentPartPr>
              <p14:xfrm>
                <a:off x="8454424" y="5590897"/>
                <a:ext cx="59760" cy="8204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47B035A7-1287-457E-A2C5-571DC043E61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36424" y="5572897"/>
                  <a:ext cx="9540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8A7033C-D240-48A1-A19E-733CC03AB09A}"/>
                    </a:ext>
                  </a:extLst>
                </p14:cNvPr>
                <p14:cNvContentPartPr/>
                <p14:nvPr/>
              </p14:nvContentPartPr>
              <p14:xfrm>
                <a:off x="8512744" y="5634097"/>
                <a:ext cx="3032280" cy="6800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8A7033C-D240-48A1-A19E-733CC03AB09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95104" y="5616097"/>
                  <a:ext cx="30679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0DC0A51-B122-4398-A5CE-88215727B9C1}"/>
                    </a:ext>
                  </a:extLst>
                </p14:cNvPr>
                <p14:cNvContentPartPr/>
                <p14:nvPr/>
              </p14:nvContentPartPr>
              <p14:xfrm>
                <a:off x="8487544" y="6418537"/>
                <a:ext cx="3062520" cy="831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0DC0A51-B122-4398-A5CE-88215727B9C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69544" y="6400537"/>
                  <a:ext cx="3098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0D671792-41AE-4D80-905C-7CCEB1EAF4B8}"/>
              </a:ext>
            </a:extLst>
          </p:cNvPr>
          <p:cNvGrpSpPr/>
          <p:nvPr/>
        </p:nvGrpSpPr>
        <p:grpSpPr>
          <a:xfrm>
            <a:off x="270544" y="4017697"/>
            <a:ext cx="2807640" cy="393840"/>
            <a:chOff x="270544" y="4017697"/>
            <a:chExt cx="28076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7187E2F-7E92-448D-B479-7582436B6573}"/>
                    </a:ext>
                  </a:extLst>
                </p14:cNvPr>
                <p14:cNvContentPartPr/>
                <p14:nvPr/>
              </p14:nvContentPartPr>
              <p14:xfrm>
                <a:off x="270544" y="4229377"/>
                <a:ext cx="94680" cy="61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7187E2F-7E92-448D-B479-7582436B65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1544" y="4220737"/>
                  <a:ext cx="11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CBD37E99-1DA4-427D-9E37-21E6CD81DF1A}"/>
                    </a:ext>
                  </a:extLst>
                </p14:cNvPr>
                <p14:cNvContentPartPr/>
                <p14:nvPr/>
              </p14:nvContentPartPr>
              <p14:xfrm>
                <a:off x="519304" y="4121377"/>
                <a:ext cx="99720" cy="273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CBD37E99-1DA4-427D-9E37-21E6CD81DF1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0664" y="4112377"/>
                  <a:ext cx="117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576E1233-200D-4FE2-A329-499A5AA48E62}"/>
                    </a:ext>
                  </a:extLst>
                </p14:cNvPr>
                <p14:cNvContentPartPr/>
                <p14:nvPr/>
              </p14:nvContentPartPr>
              <p14:xfrm>
                <a:off x="531184" y="4135417"/>
                <a:ext cx="145080" cy="2102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576E1233-200D-4FE2-A329-499A5AA48E6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2544" y="4126417"/>
                  <a:ext cx="16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E6CB6743-7923-42D3-AF15-91C3AA3CD7AA}"/>
                    </a:ext>
                  </a:extLst>
                </p14:cNvPr>
                <p14:cNvContentPartPr/>
                <p14:nvPr/>
              </p14:nvContentPartPr>
              <p14:xfrm>
                <a:off x="757984" y="4254577"/>
                <a:ext cx="141480" cy="1011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E6CB6743-7923-42D3-AF15-91C3AA3CD7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9344" y="4245937"/>
                  <a:ext cx="159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D8F88E53-9B35-4E52-8950-74083900D19A}"/>
                    </a:ext>
                  </a:extLst>
                </p14:cNvPr>
                <p14:cNvContentPartPr/>
                <p14:nvPr/>
              </p14:nvContentPartPr>
              <p14:xfrm>
                <a:off x="1066864" y="4221097"/>
                <a:ext cx="136080" cy="162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D8F88E53-9B35-4E52-8950-74083900D1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8224" y="4212457"/>
                  <a:ext cx="153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82FADD3A-032C-460F-A341-245D9D4BE356}"/>
                    </a:ext>
                  </a:extLst>
                </p14:cNvPr>
                <p14:cNvContentPartPr/>
                <p14:nvPr/>
              </p14:nvContentPartPr>
              <p14:xfrm>
                <a:off x="1123744" y="4294897"/>
                <a:ext cx="88560" cy="208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82FADD3A-032C-460F-A341-245D9D4BE3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5104" y="4285897"/>
                  <a:ext cx="106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4FA7F419-A4AB-4D8D-AA6B-7CA9ACCC80B0}"/>
                    </a:ext>
                  </a:extLst>
                </p14:cNvPr>
                <p14:cNvContentPartPr/>
                <p14:nvPr/>
              </p14:nvContentPartPr>
              <p14:xfrm>
                <a:off x="1331824" y="4017697"/>
                <a:ext cx="155880" cy="27180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4FA7F419-A4AB-4D8D-AA6B-7CA9ACCC80B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22824" y="4008697"/>
                  <a:ext cx="173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E31F296-56B8-4F66-B3B4-FE139A3F6D5A}"/>
                    </a:ext>
                  </a:extLst>
                </p14:cNvPr>
                <p14:cNvContentPartPr/>
                <p14:nvPr/>
              </p14:nvContentPartPr>
              <p14:xfrm>
                <a:off x="1612624" y="4193017"/>
                <a:ext cx="12600" cy="1162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E31F296-56B8-4F66-B3B4-FE139A3F6D5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03624" y="4184017"/>
                  <a:ext cx="30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81F5E4CA-F581-4CA7-86B5-C2D004A5BE9E}"/>
                    </a:ext>
                  </a:extLst>
                </p14:cNvPr>
                <p14:cNvContentPartPr/>
                <p14:nvPr/>
              </p14:nvContentPartPr>
              <p14:xfrm>
                <a:off x="1571944" y="4182937"/>
                <a:ext cx="223200" cy="1515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81F5E4CA-F581-4CA7-86B5-C2D004A5BE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63304" y="4174297"/>
                  <a:ext cx="24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6C658C8-F933-4A69-9955-4B961E1D25DB}"/>
                    </a:ext>
                  </a:extLst>
                </p14:cNvPr>
                <p14:cNvContentPartPr/>
                <p14:nvPr/>
              </p14:nvContentPartPr>
              <p14:xfrm>
                <a:off x="1823944" y="4306417"/>
                <a:ext cx="179640" cy="1051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6C658C8-F933-4A69-9955-4B961E1D25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14944" y="4297417"/>
                  <a:ext cx="197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B0A296DD-8337-401D-A013-FB2A7361A41E}"/>
                    </a:ext>
                  </a:extLst>
                </p14:cNvPr>
                <p14:cNvContentPartPr/>
                <p14:nvPr/>
              </p14:nvContentPartPr>
              <p14:xfrm>
                <a:off x="2235064" y="4138297"/>
                <a:ext cx="18360" cy="1281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B0A296DD-8337-401D-A013-FB2A7361A4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26064" y="4129297"/>
                  <a:ext cx="36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D282B013-6E60-44DC-8293-5FA1E18EA8D6}"/>
                    </a:ext>
                  </a:extLst>
                </p14:cNvPr>
                <p14:cNvContentPartPr/>
                <p14:nvPr/>
              </p14:nvContentPartPr>
              <p14:xfrm>
                <a:off x="2181784" y="4232977"/>
                <a:ext cx="126000" cy="111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D282B013-6E60-44DC-8293-5FA1E18EA8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72784" y="4223977"/>
                  <a:ext cx="143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6EC1C8C8-B3EF-4194-BBEC-D89519ECEF09}"/>
                    </a:ext>
                  </a:extLst>
                </p14:cNvPr>
                <p14:cNvContentPartPr/>
                <p14:nvPr/>
              </p14:nvContentPartPr>
              <p14:xfrm>
                <a:off x="2406064" y="4130017"/>
                <a:ext cx="156960" cy="1634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6EC1C8C8-B3EF-4194-BBEC-D89519ECEF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97064" y="4121377"/>
                  <a:ext cx="174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F859B941-0706-4BF0-9753-11C0F4A2DA5F}"/>
                    </a:ext>
                  </a:extLst>
                </p14:cNvPr>
                <p14:cNvContentPartPr/>
                <p14:nvPr/>
              </p14:nvContentPartPr>
              <p14:xfrm>
                <a:off x="2690824" y="4146937"/>
                <a:ext cx="183600" cy="1764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F859B941-0706-4BF0-9753-11C0F4A2DA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82184" y="4138297"/>
                  <a:ext cx="201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4CA46A48-4D74-43D8-BA71-BD6E94B6A094}"/>
                    </a:ext>
                  </a:extLst>
                </p14:cNvPr>
                <p14:cNvContentPartPr/>
                <p14:nvPr/>
              </p14:nvContentPartPr>
              <p14:xfrm>
                <a:off x="2939584" y="4186177"/>
                <a:ext cx="138600" cy="1159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4CA46A48-4D74-43D8-BA71-BD6E94B6A09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30944" y="4177537"/>
                  <a:ext cx="1562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F25FB447-E053-407B-9C38-7425A39FEE87}"/>
              </a:ext>
            </a:extLst>
          </p:cNvPr>
          <p:cNvGrpSpPr/>
          <p:nvPr/>
        </p:nvGrpSpPr>
        <p:grpSpPr>
          <a:xfrm>
            <a:off x="147784" y="4683697"/>
            <a:ext cx="919080" cy="390960"/>
            <a:chOff x="147784" y="4683697"/>
            <a:chExt cx="91908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96D618EF-E949-4F51-B9E4-A85F79F85E8D}"/>
                    </a:ext>
                  </a:extLst>
                </p14:cNvPr>
                <p14:cNvContentPartPr/>
                <p14:nvPr/>
              </p14:nvContentPartPr>
              <p14:xfrm>
                <a:off x="147784" y="4683697"/>
                <a:ext cx="183600" cy="26892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96D618EF-E949-4F51-B9E4-A85F79F85E8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9144" y="4674697"/>
                  <a:ext cx="201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E3B6A3AB-21A3-42D7-8869-EA384EBD4B8D}"/>
                    </a:ext>
                  </a:extLst>
                </p14:cNvPr>
                <p14:cNvContentPartPr/>
                <p14:nvPr/>
              </p14:nvContentPartPr>
              <p14:xfrm>
                <a:off x="445864" y="4828057"/>
                <a:ext cx="29880" cy="1652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E3B6A3AB-21A3-42D7-8869-EA384EBD4B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6864" y="4819417"/>
                  <a:ext cx="47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99464C27-5D96-4127-AE8D-6C05C9BA145F}"/>
                    </a:ext>
                  </a:extLst>
                </p14:cNvPr>
                <p14:cNvContentPartPr/>
                <p14:nvPr/>
              </p14:nvContentPartPr>
              <p14:xfrm>
                <a:off x="399784" y="4837057"/>
                <a:ext cx="202680" cy="1846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99464C27-5D96-4127-AE8D-6C05C9BA145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0784" y="4828057"/>
                  <a:ext cx="220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DC3EFD8E-9B54-413E-90B6-13CAF86D79C6}"/>
                    </a:ext>
                  </a:extLst>
                </p14:cNvPr>
                <p14:cNvContentPartPr/>
                <p14:nvPr/>
              </p14:nvContentPartPr>
              <p14:xfrm>
                <a:off x="614344" y="4925617"/>
                <a:ext cx="174600" cy="14904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DC3EFD8E-9B54-413E-90B6-13CAF86D79C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5344" y="4916617"/>
                  <a:ext cx="192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2684D5D8-E098-4EB3-8F33-33BFA22CED44}"/>
                    </a:ext>
                  </a:extLst>
                </p14:cNvPr>
                <p14:cNvContentPartPr/>
                <p14:nvPr/>
              </p14:nvContentPartPr>
              <p14:xfrm>
                <a:off x="933664" y="4867657"/>
                <a:ext cx="133200" cy="3168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2684D5D8-E098-4EB3-8F33-33BFA22CED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5024" y="4858657"/>
                  <a:ext cx="150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4CA16CDE-BF9D-484D-B935-947178506B86}"/>
                    </a:ext>
                  </a:extLst>
                </p14:cNvPr>
                <p14:cNvContentPartPr/>
                <p14:nvPr/>
              </p14:nvContentPartPr>
              <p14:xfrm>
                <a:off x="994504" y="4931017"/>
                <a:ext cx="64440" cy="2304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4CA16CDE-BF9D-484D-B935-947178506B8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5504" y="4922017"/>
                  <a:ext cx="820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B991C220-B944-450A-998C-A429582CAA69}"/>
              </a:ext>
            </a:extLst>
          </p:cNvPr>
          <p:cNvGrpSpPr/>
          <p:nvPr/>
        </p:nvGrpSpPr>
        <p:grpSpPr>
          <a:xfrm>
            <a:off x="1308424" y="4767217"/>
            <a:ext cx="935640" cy="180000"/>
            <a:chOff x="1308424" y="4767217"/>
            <a:chExt cx="9356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37992570-0C9F-444F-AE11-25B57ECE5449}"/>
                    </a:ext>
                  </a:extLst>
                </p14:cNvPr>
                <p14:cNvContentPartPr/>
                <p14:nvPr/>
              </p14:nvContentPartPr>
              <p14:xfrm>
                <a:off x="1308424" y="4898617"/>
                <a:ext cx="123840" cy="1080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37992570-0C9F-444F-AE11-25B57ECE544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299424" y="4889617"/>
                  <a:ext cx="141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CF2FD909-FE18-4DEB-815E-B13B1A6E49F7}"/>
                    </a:ext>
                  </a:extLst>
                </p14:cNvPr>
                <p14:cNvContentPartPr/>
                <p14:nvPr/>
              </p14:nvContentPartPr>
              <p14:xfrm>
                <a:off x="1558264" y="4767217"/>
                <a:ext cx="93240" cy="16704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CF2FD909-FE18-4DEB-815E-B13B1A6E49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49624" y="4758577"/>
                  <a:ext cx="11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1A0E4288-159F-4688-9E34-52836DBE98E6}"/>
                    </a:ext>
                  </a:extLst>
                </p14:cNvPr>
                <p14:cNvContentPartPr/>
                <p14:nvPr/>
              </p14:nvContentPartPr>
              <p14:xfrm>
                <a:off x="1794064" y="4775857"/>
                <a:ext cx="148680" cy="17136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1A0E4288-159F-4688-9E34-52836DBE98E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85424" y="4767217"/>
                  <a:ext cx="166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7447EF94-3EFE-4FA6-BFDB-3552A047F22F}"/>
                    </a:ext>
                  </a:extLst>
                </p14:cNvPr>
                <p14:cNvContentPartPr/>
                <p14:nvPr/>
              </p14:nvContentPartPr>
              <p14:xfrm>
                <a:off x="2072704" y="4801057"/>
                <a:ext cx="171360" cy="1353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7447EF94-3EFE-4FA6-BFDB-3552A047F22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63704" y="4792417"/>
                  <a:ext cx="18900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812B852A-2D66-466D-8FBA-AA9E29CD2C96}"/>
              </a:ext>
            </a:extLst>
          </p:cNvPr>
          <p:cNvGrpSpPr/>
          <p:nvPr/>
        </p:nvGrpSpPr>
        <p:grpSpPr>
          <a:xfrm>
            <a:off x="2611264" y="4629697"/>
            <a:ext cx="522000" cy="337320"/>
            <a:chOff x="2611264" y="4629697"/>
            <a:chExt cx="5220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3390010C-699C-4866-8502-AFC266937B48}"/>
                    </a:ext>
                  </a:extLst>
                </p14:cNvPr>
                <p14:cNvContentPartPr/>
                <p14:nvPr/>
              </p14:nvContentPartPr>
              <p14:xfrm>
                <a:off x="2611264" y="4629697"/>
                <a:ext cx="90720" cy="30240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3390010C-699C-4866-8502-AFC266937B4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02624" y="4620697"/>
                  <a:ext cx="108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8E02C795-0A19-4E24-81DF-47134709AE95}"/>
                    </a:ext>
                  </a:extLst>
                </p14:cNvPr>
                <p14:cNvContentPartPr/>
                <p14:nvPr/>
              </p14:nvContentPartPr>
              <p14:xfrm>
                <a:off x="2713864" y="4754257"/>
                <a:ext cx="84240" cy="13104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8E02C795-0A19-4E24-81DF-47134709AE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705224" y="4745617"/>
                  <a:ext cx="101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900BD52B-A1F4-4101-B2FA-D97C6107E35E}"/>
                    </a:ext>
                  </a:extLst>
                </p14:cNvPr>
                <p14:cNvContentPartPr/>
                <p14:nvPr/>
              </p14:nvContentPartPr>
              <p14:xfrm>
                <a:off x="2785504" y="4728697"/>
                <a:ext cx="63720" cy="1540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900BD52B-A1F4-4101-B2FA-D97C6107E35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76504" y="4720057"/>
                  <a:ext cx="81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3C26BD2D-FAA5-4701-825D-6599C4EE22A0}"/>
                    </a:ext>
                  </a:extLst>
                </p14:cNvPr>
                <p14:cNvContentPartPr/>
                <p14:nvPr/>
              </p14:nvContentPartPr>
              <p14:xfrm>
                <a:off x="2732584" y="4724377"/>
                <a:ext cx="187920" cy="5220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3C26BD2D-FAA5-4701-825D-6599C4EE22A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23944" y="4715737"/>
                  <a:ext cx="205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1A39431F-84CC-4C20-BEE0-A89EB9153596}"/>
                    </a:ext>
                  </a:extLst>
                </p14:cNvPr>
                <p14:cNvContentPartPr/>
                <p14:nvPr/>
              </p14:nvContentPartPr>
              <p14:xfrm>
                <a:off x="2815024" y="4798897"/>
                <a:ext cx="119160" cy="280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1A39431F-84CC-4C20-BEE0-A89EB915359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806024" y="4790257"/>
                  <a:ext cx="136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F57DB070-489C-460F-9E3A-E868CE7BAF92}"/>
                    </a:ext>
                  </a:extLst>
                </p14:cNvPr>
                <p14:cNvContentPartPr/>
                <p14:nvPr/>
              </p14:nvContentPartPr>
              <p14:xfrm>
                <a:off x="2957224" y="4754617"/>
                <a:ext cx="21240" cy="12060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F57DB070-489C-460F-9E3A-E868CE7BAF9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48584" y="4745617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31A9683F-CB18-4A4C-A10E-C930884ADBCC}"/>
                    </a:ext>
                  </a:extLst>
                </p14:cNvPr>
                <p14:cNvContentPartPr/>
                <p14:nvPr/>
              </p14:nvContentPartPr>
              <p14:xfrm>
                <a:off x="2910424" y="4726537"/>
                <a:ext cx="118440" cy="849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31A9683F-CB18-4A4C-A10E-C930884ADB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01424" y="4717537"/>
                  <a:ext cx="136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61880D12-B262-4232-91A2-12EC4B121C7B}"/>
                    </a:ext>
                  </a:extLst>
                </p14:cNvPr>
                <p14:cNvContentPartPr/>
                <p14:nvPr/>
              </p14:nvContentPartPr>
              <p14:xfrm>
                <a:off x="3059464" y="4677577"/>
                <a:ext cx="73800" cy="2894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61880D12-B262-4232-91A2-12EC4B121C7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50464" y="4668937"/>
                  <a:ext cx="91440" cy="30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680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F08597A2-63BD-49FA-9CF5-46CA7D1D66E6}"/>
                  </a:ext>
                </a:extLst>
              </p14:cNvPr>
              <p14:cNvContentPartPr/>
              <p14:nvPr/>
            </p14:nvContentPartPr>
            <p14:xfrm>
              <a:off x="-838976" y="1437577"/>
              <a:ext cx="9000" cy="54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F08597A2-63BD-49FA-9CF5-46CA7D1D6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47616" y="1428937"/>
                <a:ext cx="26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404C38C1-41A5-4F80-B94F-BA6AF5F60C2B}"/>
                  </a:ext>
                </a:extLst>
              </p14:cNvPr>
              <p14:cNvContentPartPr/>
              <p14:nvPr/>
            </p14:nvContentPartPr>
            <p14:xfrm>
              <a:off x="-363776" y="1323457"/>
              <a:ext cx="11520" cy="540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404C38C1-41A5-4F80-B94F-BA6AF5F60C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72776" y="1314457"/>
                <a:ext cx="291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33A41D20-3669-481E-BAAB-56D8A66EA344}"/>
                  </a:ext>
                </a:extLst>
              </p14:cNvPr>
              <p14:cNvContentPartPr/>
              <p14:nvPr/>
            </p14:nvContentPartPr>
            <p14:xfrm>
              <a:off x="1013584" y="1004857"/>
              <a:ext cx="450720" cy="34380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33A41D20-3669-481E-BAAB-56D8A66EA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584" y="995857"/>
                <a:ext cx="46836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upo 164">
            <a:extLst>
              <a:ext uri="{FF2B5EF4-FFF2-40B4-BE49-F238E27FC236}">
                <a16:creationId xmlns:a16="http://schemas.microsoft.com/office/drawing/2014/main" id="{E8D16C21-76A0-4AFB-8D86-FF300C8137F5}"/>
              </a:ext>
            </a:extLst>
          </p:cNvPr>
          <p:cNvGrpSpPr/>
          <p:nvPr/>
        </p:nvGrpSpPr>
        <p:grpSpPr>
          <a:xfrm>
            <a:off x="1760944" y="1126537"/>
            <a:ext cx="188280" cy="156960"/>
            <a:chOff x="1760944" y="1126537"/>
            <a:chExt cx="1882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093A3077-D5CF-4AE3-A932-AEDBA4D0479F}"/>
                    </a:ext>
                  </a:extLst>
                </p14:cNvPr>
                <p14:cNvContentPartPr/>
                <p14:nvPr/>
              </p14:nvContentPartPr>
              <p14:xfrm>
                <a:off x="1804144" y="1126537"/>
                <a:ext cx="60120" cy="15696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093A3077-D5CF-4AE3-A932-AEDBA4D047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5144" y="1117537"/>
                  <a:ext cx="77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D2950DF-3C88-46DC-976A-9F0344F9881E}"/>
                    </a:ext>
                  </a:extLst>
                </p14:cNvPr>
                <p14:cNvContentPartPr/>
                <p14:nvPr/>
              </p14:nvContentPartPr>
              <p14:xfrm>
                <a:off x="1760944" y="1226257"/>
                <a:ext cx="188280" cy="2268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D2950DF-3C88-46DC-976A-9F0344F988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2304" y="1217257"/>
                  <a:ext cx="2059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58455B16-CEE1-4410-B0DB-6637147532B0}"/>
              </a:ext>
            </a:extLst>
          </p:cNvPr>
          <p:cNvGrpSpPr/>
          <p:nvPr/>
        </p:nvGrpSpPr>
        <p:grpSpPr>
          <a:xfrm>
            <a:off x="2231464" y="983617"/>
            <a:ext cx="1265760" cy="483120"/>
            <a:chOff x="2231464" y="983617"/>
            <a:chExt cx="126576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EE195E41-0570-40F7-9DD5-9ABC469B73E9}"/>
                    </a:ext>
                  </a:extLst>
                </p14:cNvPr>
                <p14:cNvContentPartPr/>
                <p14:nvPr/>
              </p14:nvContentPartPr>
              <p14:xfrm>
                <a:off x="2231464" y="983617"/>
                <a:ext cx="545760" cy="28476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EE195E41-0570-40F7-9DD5-9ABC469B73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2824" y="974617"/>
                  <a:ext cx="563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96DAD7AF-9CA0-4326-A006-69912D3C0A9C}"/>
                    </a:ext>
                  </a:extLst>
                </p14:cNvPr>
                <p14:cNvContentPartPr/>
                <p14:nvPr/>
              </p14:nvContentPartPr>
              <p14:xfrm>
                <a:off x="3032464" y="1191697"/>
                <a:ext cx="40680" cy="13140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96DAD7AF-9CA0-4326-A006-69912D3C0A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3464" y="1183057"/>
                  <a:ext cx="58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FB5238DA-BA78-4384-8851-DB6E0F255FF1}"/>
                    </a:ext>
                  </a:extLst>
                </p14:cNvPr>
                <p14:cNvContentPartPr/>
                <p14:nvPr/>
              </p14:nvContentPartPr>
              <p14:xfrm>
                <a:off x="2920504" y="1170097"/>
                <a:ext cx="403200" cy="2037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FB5238DA-BA78-4384-8851-DB6E0F255F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1864" y="1161457"/>
                  <a:ext cx="420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415E28CD-999B-4A63-894A-70013179F171}"/>
                    </a:ext>
                  </a:extLst>
                </p14:cNvPr>
                <p14:cNvContentPartPr/>
                <p14:nvPr/>
              </p14:nvContentPartPr>
              <p14:xfrm>
                <a:off x="3300304" y="1296457"/>
                <a:ext cx="196920" cy="17028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415E28CD-999B-4A63-894A-70013179F1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1664" y="1287457"/>
                  <a:ext cx="2145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CFC47929-4145-4AC4-8D19-61A9431FED63}"/>
              </a:ext>
            </a:extLst>
          </p:cNvPr>
          <p:cNvGrpSpPr/>
          <p:nvPr/>
        </p:nvGrpSpPr>
        <p:grpSpPr>
          <a:xfrm>
            <a:off x="3882424" y="1108897"/>
            <a:ext cx="170280" cy="115560"/>
            <a:chOff x="3882424" y="1108897"/>
            <a:chExt cx="1702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FE681011-8D28-4128-898E-ECE79BDA5CCF}"/>
                    </a:ext>
                  </a:extLst>
                </p14:cNvPr>
                <p14:cNvContentPartPr/>
                <p14:nvPr/>
              </p14:nvContentPartPr>
              <p14:xfrm>
                <a:off x="3882424" y="1108897"/>
                <a:ext cx="170280" cy="172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FE681011-8D28-4128-898E-ECE79BDA5C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3784" y="1100257"/>
                  <a:ext cx="187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D437B5AC-86EB-4260-83F9-7F238A0AF7AB}"/>
                    </a:ext>
                  </a:extLst>
                </p14:cNvPr>
                <p14:cNvContentPartPr/>
                <p14:nvPr/>
              </p14:nvContentPartPr>
              <p14:xfrm>
                <a:off x="3910144" y="1202857"/>
                <a:ext cx="129600" cy="2160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D437B5AC-86EB-4260-83F9-7F238A0AF7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1144" y="1193857"/>
                  <a:ext cx="1472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9C4778C-6FF1-4122-8A2B-2554F4DF4434}"/>
              </a:ext>
            </a:extLst>
          </p:cNvPr>
          <p:cNvGrpSpPr/>
          <p:nvPr/>
        </p:nvGrpSpPr>
        <p:grpSpPr>
          <a:xfrm>
            <a:off x="4408744" y="884617"/>
            <a:ext cx="756720" cy="404280"/>
            <a:chOff x="4408744" y="884617"/>
            <a:chExt cx="7567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62800CC8-7D82-4E29-BBAF-D8902236798E}"/>
                    </a:ext>
                  </a:extLst>
                </p14:cNvPr>
                <p14:cNvContentPartPr/>
                <p14:nvPr/>
              </p14:nvContentPartPr>
              <p14:xfrm>
                <a:off x="4408744" y="884617"/>
                <a:ext cx="423000" cy="34632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62800CC8-7D82-4E29-BBAF-D890223679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9744" y="875617"/>
                  <a:ext cx="440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48750E9F-2775-430F-BB4A-CD67D3F62281}"/>
                    </a:ext>
                  </a:extLst>
                </p14:cNvPr>
                <p14:cNvContentPartPr/>
                <p14:nvPr/>
              </p14:nvContentPartPr>
              <p14:xfrm>
                <a:off x="4971064" y="1127617"/>
                <a:ext cx="194400" cy="16128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48750E9F-2775-430F-BB4A-CD67D3F622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2064" y="1118977"/>
                  <a:ext cx="2120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D8D141B7-EAE8-4DDB-BCA8-47F7E567D4AB}"/>
              </a:ext>
            </a:extLst>
          </p:cNvPr>
          <p:cNvGrpSpPr/>
          <p:nvPr/>
        </p:nvGrpSpPr>
        <p:grpSpPr>
          <a:xfrm>
            <a:off x="5598544" y="1039777"/>
            <a:ext cx="528840" cy="229680"/>
            <a:chOff x="5598544" y="1039777"/>
            <a:chExt cx="5288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6A2DE906-07A4-4BD6-A161-ABCA6DB0A16B}"/>
                    </a:ext>
                  </a:extLst>
                </p14:cNvPr>
                <p14:cNvContentPartPr/>
                <p14:nvPr/>
              </p14:nvContentPartPr>
              <p14:xfrm>
                <a:off x="5598544" y="1142377"/>
                <a:ext cx="325080" cy="2160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6A2DE906-07A4-4BD6-A161-ABCA6DB0A1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9544" y="1133737"/>
                  <a:ext cx="342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D98D0FD2-FDF0-4051-BBCD-A4996C524B21}"/>
                    </a:ext>
                  </a:extLst>
                </p14:cNvPr>
                <p14:cNvContentPartPr/>
                <p14:nvPr/>
              </p14:nvContentPartPr>
              <p14:xfrm>
                <a:off x="5890504" y="1039777"/>
                <a:ext cx="236880" cy="2296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D98D0FD2-FDF0-4051-BBCD-A4996C524B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1504" y="1031137"/>
                  <a:ext cx="2545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C337387-9D36-4093-B167-9EA24706E3C5}"/>
              </a:ext>
            </a:extLst>
          </p:cNvPr>
          <p:cNvGrpSpPr/>
          <p:nvPr/>
        </p:nvGrpSpPr>
        <p:grpSpPr>
          <a:xfrm>
            <a:off x="10132384" y="946177"/>
            <a:ext cx="1060200" cy="322920"/>
            <a:chOff x="10132384" y="946177"/>
            <a:chExt cx="10602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C304C572-DEEA-45D6-A444-2E6F86FEC935}"/>
                    </a:ext>
                  </a:extLst>
                </p14:cNvPr>
                <p14:cNvContentPartPr/>
                <p14:nvPr/>
              </p14:nvContentPartPr>
              <p14:xfrm>
                <a:off x="10132384" y="947617"/>
                <a:ext cx="424080" cy="32148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C304C572-DEEA-45D6-A444-2E6F86FEC9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14384" y="929977"/>
                  <a:ext cx="4597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BBE7A923-1BFB-4830-8EB0-EBA7C3B873AF}"/>
                    </a:ext>
                  </a:extLst>
                </p14:cNvPr>
                <p14:cNvContentPartPr/>
                <p14:nvPr/>
              </p14:nvContentPartPr>
              <p14:xfrm>
                <a:off x="10785784" y="946177"/>
                <a:ext cx="406800" cy="31860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BBE7A923-1BFB-4830-8EB0-EBA7C3B873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67784" y="928537"/>
                  <a:ext cx="442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70F0672A-7D82-4506-BBE5-E3F853B5BD21}"/>
                    </a:ext>
                  </a:extLst>
                </p14:cNvPr>
                <p14:cNvContentPartPr/>
                <p14:nvPr/>
              </p14:nvContentPartPr>
              <p14:xfrm>
                <a:off x="10957144" y="1022137"/>
                <a:ext cx="191520" cy="17568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70F0672A-7D82-4506-BBE5-E3F853B5BD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39144" y="1004497"/>
                  <a:ext cx="2271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3F010FEA-861E-4035-AB74-486AF70FA6D7}"/>
              </a:ext>
            </a:extLst>
          </p:cNvPr>
          <p:cNvGrpSpPr/>
          <p:nvPr/>
        </p:nvGrpSpPr>
        <p:grpSpPr>
          <a:xfrm>
            <a:off x="9840424" y="1568977"/>
            <a:ext cx="1578600" cy="904320"/>
            <a:chOff x="9840424" y="1568977"/>
            <a:chExt cx="1578600" cy="9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1D51E85E-29C9-415C-9EEB-D0D8DBB270D2}"/>
                    </a:ext>
                  </a:extLst>
                </p14:cNvPr>
                <p14:cNvContentPartPr/>
                <p14:nvPr/>
              </p14:nvContentPartPr>
              <p14:xfrm>
                <a:off x="10233184" y="1568977"/>
                <a:ext cx="308520" cy="4359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1D51E85E-29C9-415C-9EEB-D0D8DBB270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15184" y="1550977"/>
                  <a:ext cx="3441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76A3295A-2986-4419-BB13-6826FBBC424A}"/>
                    </a:ext>
                  </a:extLst>
                </p14:cNvPr>
                <p14:cNvContentPartPr/>
                <p14:nvPr/>
              </p14:nvContentPartPr>
              <p14:xfrm>
                <a:off x="9994864" y="2274937"/>
                <a:ext cx="49320" cy="18504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76A3295A-2986-4419-BB13-6826FBBC42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77224" y="2256937"/>
                  <a:ext cx="84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5CFFA59F-4567-4D26-9634-676431803F1B}"/>
                    </a:ext>
                  </a:extLst>
                </p14:cNvPr>
                <p14:cNvContentPartPr/>
                <p14:nvPr/>
              </p14:nvContentPartPr>
              <p14:xfrm>
                <a:off x="9840424" y="2231377"/>
                <a:ext cx="378720" cy="2401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5CFFA59F-4567-4D26-9634-676431803F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22784" y="2213377"/>
                  <a:ext cx="414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1BC72B4A-3E14-488C-B651-1994A8BF8E6B}"/>
                    </a:ext>
                  </a:extLst>
                </p14:cNvPr>
                <p14:cNvContentPartPr/>
                <p14:nvPr/>
              </p14:nvContentPartPr>
              <p14:xfrm>
                <a:off x="10186384" y="2313097"/>
                <a:ext cx="208080" cy="16020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1BC72B4A-3E14-488C-B651-1994A8BF8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68384" y="2295097"/>
                  <a:ext cx="243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3D133B84-C515-4F3D-9F01-F5805C4E0DBF}"/>
                    </a:ext>
                  </a:extLst>
                </p14:cNvPr>
                <p14:cNvContentPartPr/>
                <p14:nvPr/>
              </p14:nvContentPartPr>
              <p14:xfrm>
                <a:off x="10709464" y="2192137"/>
                <a:ext cx="285120" cy="22752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3D133B84-C515-4F3D-9F01-F5805C4E0D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91824" y="2174497"/>
                  <a:ext cx="320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D638BF8C-FD37-4791-B2F4-0FD436D84FF8}"/>
                    </a:ext>
                  </a:extLst>
                </p14:cNvPr>
                <p14:cNvContentPartPr/>
                <p14:nvPr/>
              </p14:nvContentPartPr>
              <p14:xfrm>
                <a:off x="10990624" y="2088097"/>
                <a:ext cx="428400" cy="33660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D638BF8C-FD37-4791-B2F4-0FD436D84F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72984" y="2070457"/>
                  <a:ext cx="46404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2709498C-4F4F-4958-A9D9-E26B575BE3CD}"/>
              </a:ext>
            </a:extLst>
          </p:cNvPr>
          <p:cNvGrpSpPr/>
          <p:nvPr/>
        </p:nvGrpSpPr>
        <p:grpSpPr>
          <a:xfrm>
            <a:off x="6444544" y="828457"/>
            <a:ext cx="3197880" cy="561960"/>
            <a:chOff x="6444544" y="828457"/>
            <a:chExt cx="319788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2D2057FE-D452-4272-ABD8-65266772EADF}"/>
                    </a:ext>
                  </a:extLst>
                </p14:cNvPr>
                <p14:cNvContentPartPr/>
                <p14:nvPr/>
              </p14:nvContentPartPr>
              <p14:xfrm>
                <a:off x="6444544" y="828457"/>
                <a:ext cx="376200" cy="41688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2D2057FE-D452-4272-ABD8-65266772EA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35544" y="819817"/>
                  <a:ext cx="3938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2157FD5A-077D-498A-B38E-18643659F99E}"/>
                    </a:ext>
                  </a:extLst>
                </p14:cNvPr>
                <p14:cNvContentPartPr/>
                <p14:nvPr/>
              </p14:nvContentPartPr>
              <p14:xfrm>
                <a:off x="6923344" y="1147057"/>
                <a:ext cx="84600" cy="1256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2157FD5A-077D-498A-B38E-18643659F9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14704" y="1138417"/>
                  <a:ext cx="102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38FF6945-AB4D-4D30-8509-F97894B88E3B}"/>
                    </a:ext>
                  </a:extLst>
                </p14:cNvPr>
                <p14:cNvContentPartPr/>
                <p14:nvPr/>
              </p14:nvContentPartPr>
              <p14:xfrm>
                <a:off x="6889864" y="1127977"/>
                <a:ext cx="317880" cy="18108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38FF6945-AB4D-4D30-8509-F97894B88E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0864" y="1118977"/>
                  <a:ext cx="335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6B44932F-05DB-4D46-849C-645574929EAE}"/>
                    </a:ext>
                  </a:extLst>
                </p14:cNvPr>
                <p14:cNvContentPartPr/>
                <p14:nvPr/>
              </p14:nvContentPartPr>
              <p14:xfrm>
                <a:off x="7216024" y="1258657"/>
                <a:ext cx="94680" cy="13176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6B44932F-05DB-4D46-849C-645574929E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7384" y="1249657"/>
                  <a:ext cx="112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A13ECF57-0E66-4BB5-B58A-81BD9748C240}"/>
                    </a:ext>
                  </a:extLst>
                </p14:cNvPr>
                <p14:cNvContentPartPr/>
                <p14:nvPr/>
              </p14:nvContentPartPr>
              <p14:xfrm>
                <a:off x="7486744" y="1092697"/>
                <a:ext cx="218880" cy="367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A13ECF57-0E66-4BB5-B58A-81BD9748C2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77744" y="1084057"/>
                  <a:ext cx="236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DDA11ED6-6371-46DA-B84D-D9C0B46B9BB7}"/>
                    </a:ext>
                  </a:extLst>
                </p14:cNvPr>
                <p14:cNvContentPartPr/>
                <p14:nvPr/>
              </p14:nvContentPartPr>
              <p14:xfrm>
                <a:off x="7544704" y="1166857"/>
                <a:ext cx="159480" cy="388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DDA11ED6-6371-46DA-B84D-D9C0B46B9B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6064" y="1158217"/>
                  <a:ext cx="177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849EBC4B-C1E3-4DD3-8925-28B0FF217BD5}"/>
                    </a:ext>
                  </a:extLst>
                </p14:cNvPr>
                <p14:cNvContentPartPr/>
                <p14:nvPr/>
              </p14:nvContentPartPr>
              <p14:xfrm>
                <a:off x="7912624" y="894337"/>
                <a:ext cx="322560" cy="38844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849EBC4B-C1E3-4DD3-8925-28B0FF217B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03624" y="885697"/>
                  <a:ext cx="340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F7EAEDAC-96E5-4997-AE22-FED633232FED}"/>
                    </a:ext>
                  </a:extLst>
                </p14:cNvPr>
                <p14:cNvContentPartPr/>
                <p14:nvPr/>
              </p14:nvContentPartPr>
              <p14:xfrm>
                <a:off x="8359744" y="1191337"/>
                <a:ext cx="212040" cy="12420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F7EAEDAC-96E5-4997-AE22-FED633232F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50744" y="1182697"/>
                  <a:ext cx="229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D46D5B06-6489-4291-BB12-1A69E069C12B}"/>
                    </a:ext>
                  </a:extLst>
                </p14:cNvPr>
                <p14:cNvContentPartPr/>
                <p14:nvPr/>
              </p14:nvContentPartPr>
              <p14:xfrm>
                <a:off x="8735944" y="1189177"/>
                <a:ext cx="287280" cy="2196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D46D5B06-6489-4291-BB12-1A69E069C1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7304" y="1180177"/>
                  <a:ext cx="304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33712FB8-8FB8-42E6-B858-81B381B659BC}"/>
                    </a:ext>
                  </a:extLst>
                </p14:cNvPr>
                <p14:cNvContentPartPr/>
                <p14:nvPr/>
              </p14:nvContentPartPr>
              <p14:xfrm>
                <a:off x="9180544" y="921337"/>
                <a:ext cx="461880" cy="39960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33712FB8-8FB8-42E6-B858-81B381B65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71904" y="912337"/>
                  <a:ext cx="47952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6A885E24-595E-4906-80A3-95C9DF14D19D}"/>
              </a:ext>
            </a:extLst>
          </p:cNvPr>
          <p:cNvGrpSpPr/>
          <p:nvPr/>
        </p:nvGrpSpPr>
        <p:grpSpPr>
          <a:xfrm>
            <a:off x="1115464" y="2321377"/>
            <a:ext cx="2776680" cy="486720"/>
            <a:chOff x="1115464" y="2321377"/>
            <a:chExt cx="277668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6" name="Entrada de lápiz 365">
                  <a:extLst>
                    <a:ext uri="{FF2B5EF4-FFF2-40B4-BE49-F238E27FC236}">
                      <a16:creationId xmlns:a16="http://schemas.microsoft.com/office/drawing/2014/main" id="{BA4AC2A2-A6A9-42FE-913B-E06250C77195}"/>
                    </a:ext>
                  </a:extLst>
                </p14:cNvPr>
                <p14:cNvContentPartPr/>
                <p14:nvPr/>
              </p14:nvContentPartPr>
              <p14:xfrm>
                <a:off x="1115464" y="2321377"/>
                <a:ext cx="297000" cy="351720"/>
              </p14:xfrm>
            </p:contentPart>
          </mc:Choice>
          <mc:Fallback xmlns="">
            <p:pic>
              <p:nvPicPr>
                <p:cNvPr id="366" name="Entrada de lápiz 365">
                  <a:extLst>
                    <a:ext uri="{FF2B5EF4-FFF2-40B4-BE49-F238E27FC236}">
                      <a16:creationId xmlns:a16="http://schemas.microsoft.com/office/drawing/2014/main" id="{BA4AC2A2-A6A9-42FE-913B-E06250C771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6464" y="2312377"/>
                  <a:ext cx="314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575338EF-3E12-4BCD-AF57-F96A2DD904E3}"/>
                    </a:ext>
                  </a:extLst>
                </p14:cNvPr>
                <p14:cNvContentPartPr/>
                <p14:nvPr/>
              </p14:nvContentPartPr>
              <p14:xfrm>
                <a:off x="1603624" y="2549977"/>
                <a:ext cx="64800" cy="12276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575338EF-3E12-4BCD-AF57-F96A2DD904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94624" y="2541337"/>
                  <a:ext cx="82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8" name="Entrada de lápiz 367">
                  <a:extLst>
                    <a:ext uri="{FF2B5EF4-FFF2-40B4-BE49-F238E27FC236}">
                      <a16:creationId xmlns:a16="http://schemas.microsoft.com/office/drawing/2014/main" id="{B178B5A3-6A27-4D2F-AF5B-A43A4650D175}"/>
                    </a:ext>
                  </a:extLst>
                </p14:cNvPr>
                <p14:cNvContentPartPr/>
                <p14:nvPr/>
              </p14:nvContentPartPr>
              <p14:xfrm>
                <a:off x="1477624" y="2502817"/>
                <a:ext cx="364680" cy="237600"/>
              </p14:xfrm>
            </p:contentPart>
          </mc:Choice>
          <mc:Fallback xmlns="">
            <p:pic>
              <p:nvPicPr>
                <p:cNvPr id="368" name="Entrada de lápiz 367">
                  <a:extLst>
                    <a:ext uri="{FF2B5EF4-FFF2-40B4-BE49-F238E27FC236}">
                      <a16:creationId xmlns:a16="http://schemas.microsoft.com/office/drawing/2014/main" id="{B178B5A3-6A27-4D2F-AF5B-A43A4650D1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68624" y="2494177"/>
                  <a:ext cx="382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2818F622-D95F-4811-85B3-74BDCD159316}"/>
                    </a:ext>
                  </a:extLst>
                </p14:cNvPr>
                <p14:cNvContentPartPr/>
                <p14:nvPr/>
              </p14:nvContentPartPr>
              <p14:xfrm>
                <a:off x="1942024" y="2659057"/>
                <a:ext cx="87480" cy="14904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2818F622-D95F-4811-85B3-74BDCD1593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3024" y="2650417"/>
                  <a:ext cx="105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C3F77152-E863-4C06-9945-96362A83AC67}"/>
                    </a:ext>
                  </a:extLst>
                </p14:cNvPr>
                <p14:cNvContentPartPr/>
                <p14:nvPr/>
              </p14:nvContentPartPr>
              <p14:xfrm>
                <a:off x="2240464" y="2563297"/>
                <a:ext cx="212760" cy="3528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C3F77152-E863-4C06-9945-96362A83AC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824" y="2554657"/>
                  <a:ext cx="230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A8E49439-3959-4642-947B-F3E0E9399E8C}"/>
                    </a:ext>
                  </a:extLst>
                </p14:cNvPr>
                <p14:cNvContentPartPr/>
                <p14:nvPr/>
              </p14:nvContentPartPr>
              <p14:xfrm>
                <a:off x="2325424" y="2655097"/>
                <a:ext cx="129960" cy="3168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A8E49439-3959-4642-947B-F3E0E9399E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6784" y="2646457"/>
                  <a:ext cx="147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3A9FEEB5-4203-46DF-8996-EC247142EE59}"/>
                    </a:ext>
                  </a:extLst>
                </p14:cNvPr>
                <p14:cNvContentPartPr/>
                <p14:nvPr/>
              </p14:nvContentPartPr>
              <p14:xfrm>
                <a:off x="2681464" y="2627737"/>
                <a:ext cx="198000" cy="1548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3A9FEEB5-4203-46DF-8996-EC247142EE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72464" y="2619097"/>
                  <a:ext cx="215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74" name="Entrada de lápiz 373">
                  <a:extLst>
                    <a:ext uri="{FF2B5EF4-FFF2-40B4-BE49-F238E27FC236}">
                      <a16:creationId xmlns:a16="http://schemas.microsoft.com/office/drawing/2014/main" id="{BB1C58C1-C5E1-4C03-B1B2-015C5C3A69BF}"/>
                    </a:ext>
                  </a:extLst>
                </p14:cNvPr>
                <p14:cNvContentPartPr/>
                <p14:nvPr/>
              </p14:nvContentPartPr>
              <p14:xfrm>
                <a:off x="3025624" y="2499577"/>
                <a:ext cx="220680" cy="213120"/>
              </p14:xfrm>
            </p:contentPart>
          </mc:Choice>
          <mc:Fallback xmlns="">
            <p:pic>
              <p:nvPicPr>
                <p:cNvPr id="374" name="Entrada de lápiz 373">
                  <a:extLst>
                    <a:ext uri="{FF2B5EF4-FFF2-40B4-BE49-F238E27FC236}">
                      <a16:creationId xmlns:a16="http://schemas.microsoft.com/office/drawing/2014/main" id="{BB1C58C1-C5E1-4C03-B1B2-015C5C3A69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6984" y="2490577"/>
                  <a:ext cx="238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5" name="Entrada de lápiz 374">
                  <a:extLst>
                    <a:ext uri="{FF2B5EF4-FFF2-40B4-BE49-F238E27FC236}">
                      <a16:creationId xmlns:a16="http://schemas.microsoft.com/office/drawing/2014/main" id="{A5E4E3C9-8313-4295-8705-98D1C530A2A2}"/>
                    </a:ext>
                  </a:extLst>
                </p14:cNvPr>
                <p14:cNvContentPartPr/>
                <p14:nvPr/>
              </p14:nvContentPartPr>
              <p14:xfrm>
                <a:off x="3295624" y="2332897"/>
                <a:ext cx="65880" cy="131040"/>
              </p14:xfrm>
            </p:contentPart>
          </mc:Choice>
          <mc:Fallback xmlns="">
            <p:pic>
              <p:nvPicPr>
                <p:cNvPr id="375" name="Entrada de lápiz 374">
                  <a:extLst>
                    <a:ext uri="{FF2B5EF4-FFF2-40B4-BE49-F238E27FC236}">
                      <a16:creationId xmlns:a16="http://schemas.microsoft.com/office/drawing/2014/main" id="{A5E4E3C9-8313-4295-8705-98D1C530A2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6984" y="2323897"/>
                  <a:ext cx="83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6" name="Entrada de lápiz 375">
                  <a:extLst>
                    <a:ext uri="{FF2B5EF4-FFF2-40B4-BE49-F238E27FC236}">
                      <a16:creationId xmlns:a16="http://schemas.microsoft.com/office/drawing/2014/main" id="{368AB146-E26A-47CB-AB7B-A329881A2ACB}"/>
                    </a:ext>
                  </a:extLst>
                </p14:cNvPr>
                <p14:cNvContentPartPr/>
                <p14:nvPr/>
              </p14:nvContentPartPr>
              <p14:xfrm>
                <a:off x="3393544" y="2470057"/>
                <a:ext cx="154080" cy="192600"/>
              </p14:xfrm>
            </p:contentPart>
          </mc:Choice>
          <mc:Fallback xmlns="">
            <p:pic>
              <p:nvPicPr>
                <p:cNvPr id="376" name="Entrada de lápiz 375">
                  <a:extLst>
                    <a:ext uri="{FF2B5EF4-FFF2-40B4-BE49-F238E27FC236}">
                      <a16:creationId xmlns:a16="http://schemas.microsoft.com/office/drawing/2014/main" id="{368AB146-E26A-47CB-AB7B-A329881A2A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4904" y="2461057"/>
                  <a:ext cx="171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7" name="Entrada de lápiz 376">
                  <a:extLst>
                    <a:ext uri="{FF2B5EF4-FFF2-40B4-BE49-F238E27FC236}">
                      <a16:creationId xmlns:a16="http://schemas.microsoft.com/office/drawing/2014/main" id="{77014385-97C6-4A09-A1CD-DC951D5C2449}"/>
                    </a:ext>
                  </a:extLst>
                </p14:cNvPr>
                <p14:cNvContentPartPr/>
                <p14:nvPr/>
              </p14:nvContentPartPr>
              <p14:xfrm>
                <a:off x="3640864" y="2457457"/>
                <a:ext cx="251280" cy="207720"/>
              </p14:xfrm>
            </p:contentPart>
          </mc:Choice>
          <mc:Fallback xmlns="">
            <p:pic>
              <p:nvPicPr>
                <p:cNvPr id="377" name="Entrada de lápiz 376">
                  <a:extLst>
                    <a:ext uri="{FF2B5EF4-FFF2-40B4-BE49-F238E27FC236}">
                      <a16:creationId xmlns:a16="http://schemas.microsoft.com/office/drawing/2014/main" id="{77014385-97C6-4A09-A1CD-DC951D5C24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1864" y="2448817"/>
                  <a:ext cx="2689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8" name="Entrada de lápiz 377">
                <a:extLst>
                  <a:ext uri="{FF2B5EF4-FFF2-40B4-BE49-F238E27FC236}">
                    <a16:creationId xmlns:a16="http://schemas.microsoft.com/office/drawing/2014/main" id="{823E63C6-3D53-410A-9416-40056882D21C}"/>
                  </a:ext>
                </a:extLst>
              </p14:cNvPr>
              <p14:cNvContentPartPr/>
              <p14:nvPr/>
            </p14:nvContentPartPr>
            <p14:xfrm>
              <a:off x="4231264" y="2600377"/>
              <a:ext cx="223200" cy="9000"/>
            </p14:xfrm>
          </p:contentPart>
        </mc:Choice>
        <mc:Fallback xmlns="">
          <p:pic>
            <p:nvPicPr>
              <p:cNvPr id="378" name="Entrada de lápiz 377">
                <a:extLst>
                  <a:ext uri="{FF2B5EF4-FFF2-40B4-BE49-F238E27FC236}">
                    <a16:creationId xmlns:a16="http://schemas.microsoft.com/office/drawing/2014/main" id="{823E63C6-3D53-410A-9416-40056882D2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22624" y="2591737"/>
                <a:ext cx="24084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upo 392">
            <a:extLst>
              <a:ext uri="{FF2B5EF4-FFF2-40B4-BE49-F238E27FC236}">
                <a16:creationId xmlns:a16="http://schemas.microsoft.com/office/drawing/2014/main" id="{150EE483-C2F3-41B1-9255-2DB4DEB497C9}"/>
              </a:ext>
            </a:extLst>
          </p:cNvPr>
          <p:cNvGrpSpPr/>
          <p:nvPr/>
        </p:nvGrpSpPr>
        <p:grpSpPr>
          <a:xfrm>
            <a:off x="4895464" y="2008897"/>
            <a:ext cx="1485000" cy="721800"/>
            <a:chOff x="4895464" y="2008897"/>
            <a:chExt cx="148500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F32B2299-BF45-4482-B7DF-1D83A7B9DB73}"/>
                    </a:ext>
                  </a:extLst>
                </p14:cNvPr>
                <p14:cNvContentPartPr/>
                <p14:nvPr/>
              </p14:nvContentPartPr>
              <p14:xfrm>
                <a:off x="4895464" y="2008897"/>
                <a:ext cx="287280" cy="47880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F32B2299-BF45-4482-B7DF-1D83A7B9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6464" y="2000257"/>
                  <a:ext cx="304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6835820C-2E17-44B2-A291-3C3F0F67519A}"/>
                    </a:ext>
                  </a:extLst>
                </p14:cNvPr>
                <p14:cNvContentPartPr/>
                <p14:nvPr/>
              </p14:nvContentPartPr>
              <p14:xfrm>
                <a:off x="5254024" y="2355937"/>
                <a:ext cx="121320" cy="16704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6835820C-2E17-44B2-A291-3C3F0F6751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45024" y="2346937"/>
                  <a:ext cx="138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2" name="Entrada de lápiz 381">
                  <a:extLst>
                    <a:ext uri="{FF2B5EF4-FFF2-40B4-BE49-F238E27FC236}">
                      <a16:creationId xmlns:a16="http://schemas.microsoft.com/office/drawing/2014/main" id="{F0B6762F-4D58-4746-93F9-4B75CA041C24}"/>
                    </a:ext>
                  </a:extLst>
                </p14:cNvPr>
                <p14:cNvContentPartPr/>
                <p14:nvPr/>
              </p14:nvContentPartPr>
              <p14:xfrm>
                <a:off x="5325304" y="2272777"/>
                <a:ext cx="88200" cy="40680"/>
              </p14:xfrm>
            </p:contentPart>
          </mc:Choice>
          <mc:Fallback xmlns="">
            <p:pic>
              <p:nvPicPr>
                <p:cNvPr id="382" name="Entrada de lápiz 381">
                  <a:extLst>
                    <a:ext uri="{FF2B5EF4-FFF2-40B4-BE49-F238E27FC236}">
                      <a16:creationId xmlns:a16="http://schemas.microsoft.com/office/drawing/2014/main" id="{F0B6762F-4D58-4746-93F9-4B75CA041C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16304" y="2264137"/>
                  <a:ext cx="105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4" name="Entrada de lápiz 383">
                  <a:extLst>
                    <a:ext uri="{FF2B5EF4-FFF2-40B4-BE49-F238E27FC236}">
                      <a16:creationId xmlns:a16="http://schemas.microsoft.com/office/drawing/2014/main" id="{469A6EAE-382E-4C3F-A47D-82547F65EF3F}"/>
                    </a:ext>
                  </a:extLst>
                </p14:cNvPr>
                <p14:cNvContentPartPr/>
                <p14:nvPr/>
              </p14:nvContentPartPr>
              <p14:xfrm>
                <a:off x="5577664" y="2401657"/>
                <a:ext cx="248040" cy="39960"/>
              </p14:xfrm>
            </p:contentPart>
          </mc:Choice>
          <mc:Fallback xmlns="">
            <p:pic>
              <p:nvPicPr>
                <p:cNvPr id="384" name="Entrada de lápiz 383">
                  <a:extLst>
                    <a:ext uri="{FF2B5EF4-FFF2-40B4-BE49-F238E27FC236}">
                      <a16:creationId xmlns:a16="http://schemas.microsoft.com/office/drawing/2014/main" id="{469A6EAE-382E-4C3F-A47D-82547F65EF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69024" y="2393017"/>
                  <a:ext cx="265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85" name="Entrada de lápiz 384">
                  <a:extLst>
                    <a:ext uri="{FF2B5EF4-FFF2-40B4-BE49-F238E27FC236}">
                      <a16:creationId xmlns:a16="http://schemas.microsoft.com/office/drawing/2014/main" id="{53D0E3C7-C70C-4B9B-97B1-1962B24C78EC}"/>
                    </a:ext>
                  </a:extLst>
                </p14:cNvPr>
                <p14:cNvContentPartPr/>
                <p14:nvPr/>
              </p14:nvContentPartPr>
              <p14:xfrm>
                <a:off x="5708704" y="2311297"/>
                <a:ext cx="23040" cy="199080"/>
              </p14:xfrm>
            </p:contentPart>
          </mc:Choice>
          <mc:Fallback xmlns="">
            <p:pic>
              <p:nvPicPr>
                <p:cNvPr id="385" name="Entrada de lápiz 384">
                  <a:extLst>
                    <a:ext uri="{FF2B5EF4-FFF2-40B4-BE49-F238E27FC236}">
                      <a16:creationId xmlns:a16="http://schemas.microsoft.com/office/drawing/2014/main" id="{53D0E3C7-C70C-4B9B-97B1-1962B24C78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9704" y="2302657"/>
                  <a:ext cx="40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86" name="Entrada de lápiz 385">
                  <a:extLst>
                    <a:ext uri="{FF2B5EF4-FFF2-40B4-BE49-F238E27FC236}">
                      <a16:creationId xmlns:a16="http://schemas.microsoft.com/office/drawing/2014/main" id="{F0E97229-9F51-4A88-9308-7DF18C627A17}"/>
                    </a:ext>
                  </a:extLst>
                </p14:cNvPr>
                <p14:cNvContentPartPr/>
                <p14:nvPr/>
              </p14:nvContentPartPr>
              <p14:xfrm>
                <a:off x="5982304" y="2199697"/>
                <a:ext cx="232920" cy="265320"/>
              </p14:xfrm>
            </p:contentPart>
          </mc:Choice>
          <mc:Fallback xmlns="">
            <p:pic>
              <p:nvPicPr>
                <p:cNvPr id="386" name="Entrada de lápiz 385">
                  <a:extLst>
                    <a:ext uri="{FF2B5EF4-FFF2-40B4-BE49-F238E27FC236}">
                      <a16:creationId xmlns:a16="http://schemas.microsoft.com/office/drawing/2014/main" id="{F0E97229-9F51-4A88-9308-7DF18C627A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664" y="2191057"/>
                  <a:ext cx="250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7" name="Entrada de lápiz 386">
                  <a:extLst>
                    <a:ext uri="{FF2B5EF4-FFF2-40B4-BE49-F238E27FC236}">
                      <a16:creationId xmlns:a16="http://schemas.microsoft.com/office/drawing/2014/main" id="{103D1966-720E-40E4-A8F0-3B6A2717FC06}"/>
                    </a:ext>
                  </a:extLst>
                </p14:cNvPr>
                <p14:cNvContentPartPr/>
                <p14:nvPr/>
              </p14:nvContentPartPr>
              <p14:xfrm>
                <a:off x="4896544" y="2618737"/>
                <a:ext cx="1483920" cy="111960"/>
              </p14:xfrm>
            </p:contentPart>
          </mc:Choice>
          <mc:Fallback xmlns="">
            <p:pic>
              <p:nvPicPr>
                <p:cNvPr id="387" name="Entrada de lápiz 386">
                  <a:extLst>
                    <a:ext uri="{FF2B5EF4-FFF2-40B4-BE49-F238E27FC236}">
                      <a16:creationId xmlns:a16="http://schemas.microsoft.com/office/drawing/2014/main" id="{103D1966-720E-40E4-A8F0-3B6A2717FC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7904" y="2610097"/>
                  <a:ext cx="15015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upo 391">
            <a:extLst>
              <a:ext uri="{FF2B5EF4-FFF2-40B4-BE49-F238E27FC236}">
                <a16:creationId xmlns:a16="http://schemas.microsoft.com/office/drawing/2014/main" id="{F02898B8-63D5-4034-8FDA-E0EDE2C01951}"/>
              </a:ext>
            </a:extLst>
          </p:cNvPr>
          <p:cNvGrpSpPr/>
          <p:nvPr/>
        </p:nvGrpSpPr>
        <p:grpSpPr>
          <a:xfrm>
            <a:off x="5209384" y="2861377"/>
            <a:ext cx="984240" cy="219960"/>
            <a:chOff x="5209384" y="2861377"/>
            <a:chExt cx="9842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8" name="Entrada de lápiz 387">
                  <a:extLst>
                    <a:ext uri="{FF2B5EF4-FFF2-40B4-BE49-F238E27FC236}">
                      <a16:creationId xmlns:a16="http://schemas.microsoft.com/office/drawing/2014/main" id="{09BD6AAA-107F-48E3-BC26-B76AA12ED2C4}"/>
                    </a:ext>
                  </a:extLst>
                </p14:cNvPr>
                <p14:cNvContentPartPr/>
                <p14:nvPr/>
              </p14:nvContentPartPr>
              <p14:xfrm>
                <a:off x="5209384" y="2883697"/>
                <a:ext cx="232200" cy="177840"/>
              </p14:xfrm>
            </p:contentPart>
          </mc:Choice>
          <mc:Fallback xmlns="">
            <p:pic>
              <p:nvPicPr>
                <p:cNvPr id="388" name="Entrada de lápiz 387">
                  <a:extLst>
                    <a:ext uri="{FF2B5EF4-FFF2-40B4-BE49-F238E27FC236}">
                      <a16:creationId xmlns:a16="http://schemas.microsoft.com/office/drawing/2014/main" id="{09BD6AAA-107F-48E3-BC26-B76AA12ED2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00744" y="2875057"/>
                  <a:ext cx="249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89" name="Entrada de lápiz 388">
                  <a:extLst>
                    <a:ext uri="{FF2B5EF4-FFF2-40B4-BE49-F238E27FC236}">
                      <a16:creationId xmlns:a16="http://schemas.microsoft.com/office/drawing/2014/main" id="{3A804E43-8888-445D-A54C-E26C8D4FADC5}"/>
                    </a:ext>
                  </a:extLst>
                </p14:cNvPr>
                <p14:cNvContentPartPr/>
                <p14:nvPr/>
              </p14:nvContentPartPr>
              <p14:xfrm>
                <a:off x="5351224" y="2989897"/>
                <a:ext cx="184680" cy="36720"/>
              </p14:xfrm>
            </p:contentPart>
          </mc:Choice>
          <mc:Fallback xmlns="">
            <p:pic>
              <p:nvPicPr>
                <p:cNvPr id="389" name="Entrada de lápiz 388">
                  <a:extLst>
                    <a:ext uri="{FF2B5EF4-FFF2-40B4-BE49-F238E27FC236}">
                      <a16:creationId xmlns:a16="http://schemas.microsoft.com/office/drawing/2014/main" id="{3A804E43-8888-445D-A54C-E26C8D4FAD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42224" y="2981257"/>
                  <a:ext cx="202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0" name="Entrada de lápiz 389">
                  <a:extLst>
                    <a:ext uri="{FF2B5EF4-FFF2-40B4-BE49-F238E27FC236}">
                      <a16:creationId xmlns:a16="http://schemas.microsoft.com/office/drawing/2014/main" id="{AD9B83D2-2959-4492-9ABC-6CBBEFC80201}"/>
                    </a:ext>
                  </a:extLst>
                </p14:cNvPr>
                <p14:cNvContentPartPr/>
                <p14:nvPr/>
              </p14:nvContentPartPr>
              <p14:xfrm>
                <a:off x="5678464" y="2868937"/>
                <a:ext cx="184320" cy="176040"/>
              </p14:xfrm>
            </p:contentPart>
          </mc:Choice>
          <mc:Fallback xmlns="">
            <p:pic>
              <p:nvPicPr>
                <p:cNvPr id="390" name="Entrada de lápiz 389">
                  <a:extLst>
                    <a:ext uri="{FF2B5EF4-FFF2-40B4-BE49-F238E27FC236}">
                      <a16:creationId xmlns:a16="http://schemas.microsoft.com/office/drawing/2014/main" id="{AD9B83D2-2959-4492-9ABC-6CBBEFC802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9464" y="2859937"/>
                  <a:ext cx="20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1" name="Entrada de lápiz 390">
                  <a:extLst>
                    <a:ext uri="{FF2B5EF4-FFF2-40B4-BE49-F238E27FC236}">
                      <a16:creationId xmlns:a16="http://schemas.microsoft.com/office/drawing/2014/main" id="{21C4175A-C4BE-4B8A-B3BA-855F9A2381F1}"/>
                    </a:ext>
                  </a:extLst>
                </p14:cNvPr>
                <p14:cNvContentPartPr/>
                <p14:nvPr/>
              </p14:nvContentPartPr>
              <p14:xfrm>
                <a:off x="5939104" y="2861377"/>
                <a:ext cx="254520" cy="219960"/>
              </p14:xfrm>
            </p:contentPart>
          </mc:Choice>
          <mc:Fallback xmlns="">
            <p:pic>
              <p:nvPicPr>
                <p:cNvPr id="391" name="Entrada de lápiz 390">
                  <a:extLst>
                    <a:ext uri="{FF2B5EF4-FFF2-40B4-BE49-F238E27FC236}">
                      <a16:creationId xmlns:a16="http://schemas.microsoft.com/office/drawing/2014/main" id="{21C4175A-C4BE-4B8A-B3BA-855F9A2381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0464" y="2852377"/>
                  <a:ext cx="2721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F79FAF78-96ED-4958-BF7D-B4F59CCCCB50}"/>
              </a:ext>
            </a:extLst>
          </p:cNvPr>
          <p:cNvGrpSpPr/>
          <p:nvPr/>
        </p:nvGrpSpPr>
        <p:grpSpPr>
          <a:xfrm>
            <a:off x="6913984" y="2395897"/>
            <a:ext cx="839520" cy="324360"/>
            <a:chOff x="6913984" y="2395897"/>
            <a:chExt cx="8395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94" name="Entrada de lápiz 393">
                  <a:extLst>
                    <a:ext uri="{FF2B5EF4-FFF2-40B4-BE49-F238E27FC236}">
                      <a16:creationId xmlns:a16="http://schemas.microsoft.com/office/drawing/2014/main" id="{1F5E4600-5547-47D9-83C0-ED1B0DAD956B}"/>
                    </a:ext>
                  </a:extLst>
                </p14:cNvPr>
                <p14:cNvContentPartPr/>
                <p14:nvPr/>
              </p14:nvContentPartPr>
              <p14:xfrm>
                <a:off x="6913984" y="2447737"/>
                <a:ext cx="248040" cy="272520"/>
              </p14:xfrm>
            </p:contentPart>
          </mc:Choice>
          <mc:Fallback xmlns="">
            <p:pic>
              <p:nvPicPr>
                <p:cNvPr id="394" name="Entrada de lápiz 393">
                  <a:extLst>
                    <a:ext uri="{FF2B5EF4-FFF2-40B4-BE49-F238E27FC236}">
                      <a16:creationId xmlns:a16="http://schemas.microsoft.com/office/drawing/2014/main" id="{1F5E4600-5547-47D9-83C0-ED1B0DAD95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05344" y="2438737"/>
                  <a:ext cx="265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95" name="Entrada de lápiz 394">
                  <a:extLst>
                    <a:ext uri="{FF2B5EF4-FFF2-40B4-BE49-F238E27FC236}">
                      <a16:creationId xmlns:a16="http://schemas.microsoft.com/office/drawing/2014/main" id="{F5DF8849-2196-4570-A5E7-53F1C9DE7820}"/>
                    </a:ext>
                  </a:extLst>
                </p14:cNvPr>
                <p14:cNvContentPartPr/>
                <p14:nvPr/>
              </p14:nvContentPartPr>
              <p14:xfrm>
                <a:off x="7439584" y="2395897"/>
                <a:ext cx="313920" cy="278280"/>
              </p14:xfrm>
            </p:contentPart>
          </mc:Choice>
          <mc:Fallback xmlns="">
            <p:pic>
              <p:nvPicPr>
                <p:cNvPr id="395" name="Entrada de lápiz 394">
                  <a:extLst>
                    <a:ext uri="{FF2B5EF4-FFF2-40B4-BE49-F238E27FC236}">
                      <a16:creationId xmlns:a16="http://schemas.microsoft.com/office/drawing/2014/main" id="{F5DF8849-2196-4570-A5E7-53F1C9DE78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30944" y="2386897"/>
                  <a:ext cx="331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0364EF4C-EF4B-489F-ABA0-B6DBE5ED2DDD}"/>
                    </a:ext>
                  </a:extLst>
                </p14:cNvPr>
                <p14:cNvContentPartPr/>
                <p14:nvPr/>
              </p14:nvContentPartPr>
              <p14:xfrm>
                <a:off x="7502584" y="2467897"/>
                <a:ext cx="199440" cy="17928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0364EF4C-EF4B-489F-ABA0-B6DBE5ED2D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93584" y="2458897"/>
                  <a:ext cx="2170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C27FEB24-380B-47CA-8BFA-36FAA42CC5B8}"/>
              </a:ext>
            </a:extLst>
          </p:cNvPr>
          <p:cNvGrpSpPr/>
          <p:nvPr/>
        </p:nvGrpSpPr>
        <p:grpSpPr>
          <a:xfrm>
            <a:off x="2905384" y="3833737"/>
            <a:ext cx="1285200" cy="309240"/>
            <a:chOff x="2905384" y="3833737"/>
            <a:chExt cx="12852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8" name="Entrada de lápiz 397">
                  <a:extLst>
                    <a:ext uri="{FF2B5EF4-FFF2-40B4-BE49-F238E27FC236}">
                      <a16:creationId xmlns:a16="http://schemas.microsoft.com/office/drawing/2014/main" id="{DAB7FB04-805B-4301-BBA9-CB9CCC4B3A10}"/>
                    </a:ext>
                  </a:extLst>
                </p14:cNvPr>
                <p14:cNvContentPartPr/>
                <p14:nvPr/>
              </p14:nvContentPartPr>
              <p14:xfrm>
                <a:off x="2905384" y="4127137"/>
                <a:ext cx="130320" cy="15840"/>
              </p14:xfrm>
            </p:contentPart>
          </mc:Choice>
          <mc:Fallback xmlns="">
            <p:pic>
              <p:nvPicPr>
                <p:cNvPr id="398" name="Entrada de lápiz 397">
                  <a:extLst>
                    <a:ext uri="{FF2B5EF4-FFF2-40B4-BE49-F238E27FC236}">
                      <a16:creationId xmlns:a16="http://schemas.microsoft.com/office/drawing/2014/main" id="{DAB7FB04-805B-4301-BBA9-CB9CCC4B3A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6384" y="4118497"/>
                  <a:ext cx="14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99" name="Entrada de lápiz 398">
                  <a:extLst>
                    <a:ext uri="{FF2B5EF4-FFF2-40B4-BE49-F238E27FC236}">
                      <a16:creationId xmlns:a16="http://schemas.microsoft.com/office/drawing/2014/main" id="{3BAF0310-3D40-49C1-9CC4-A01748E31765}"/>
                    </a:ext>
                  </a:extLst>
                </p14:cNvPr>
                <p14:cNvContentPartPr/>
                <p14:nvPr/>
              </p14:nvContentPartPr>
              <p14:xfrm>
                <a:off x="3265384" y="3970897"/>
                <a:ext cx="233280" cy="165240"/>
              </p14:xfrm>
            </p:contentPart>
          </mc:Choice>
          <mc:Fallback xmlns="">
            <p:pic>
              <p:nvPicPr>
                <p:cNvPr id="399" name="Entrada de lápiz 398">
                  <a:extLst>
                    <a:ext uri="{FF2B5EF4-FFF2-40B4-BE49-F238E27FC236}">
                      <a16:creationId xmlns:a16="http://schemas.microsoft.com/office/drawing/2014/main" id="{3BAF0310-3D40-49C1-9CC4-A01748E317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56384" y="3961897"/>
                  <a:ext cx="25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1CFE3834-F9A3-4E4C-8A7B-DD61621A4A41}"/>
                    </a:ext>
                  </a:extLst>
                </p14:cNvPr>
                <p14:cNvContentPartPr/>
                <p14:nvPr/>
              </p14:nvContentPartPr>
              <p14:xfrm>
                <a:off x="3502624" y="3833737"/>
                <a:ext cx="42480" cy="8712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1CFE3834-F9A3-4E4C-8A7B-DD61621A4A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93984" y="3825097"/>
                  <a:ext cx="60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1" name="Entrada de lápiz 400">
                  <a:extLst>
                    <a:ext uri="{FF2B5EF4-FFF2-40B4-BE49-F238E27FC236}">
                      <a16:creationId xmlns:a16="http://schemas.microsoft.com/office/drawing/2014/main" id="{1164C516-AF4D-4123-8BE9-059BB49EE528}"/>
                    </a:ext>
                  </a:extLst>
                </p14:cNvPr>
                <p14:cNvContentPartPr/>
                <p14:nvPr/>
              </p14:nvContentPartPr>
              <p14:xfrm>
                <a:off x="3698464" y="3942457"/>
                <a:ext cx="139320" cy="135000"/>
              </p14:xfrm>
            </p:contentPart>
          </mc:Choice>
          <mc:Fallback xmlns="">
            <p:pic>
              <p:nvPicPr>
                <p:cNvPr id="401" name="Entrada de lápiz 400">
                  <a:extLst>
                    <a:ext uri="{FF2B5EF4-FFF2-40B4-BE49-F238E27FC236}">
                      <a16:creationId xmlns:a16="http://schemas.microsoft.com/office/drawing/2014/main" id="{1164C516-AF4D-4123-8BE9-059BB49EE5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89824" y="393345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83E2F728-F382-4D26-98DC-F89F9F491F69}"/>
                    </a:ext>
                  </a:extLst>
                </p14:cNvPr>
                <p14:cNvContentPartPr/>
                <p14:nvPr/>
              </p14:nvContentPartPr>
              <p14:xfrm>
                <a:off x="3928504" y="3867577"/>
                <a:ext cx="262080" cy="18000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83E2F728-F382-4D26-98DC-F89F9F491F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19504" y="3858577"/>
                  <a:ext cx="2797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2" name="Entrada de lápiz 411">
                <a:extLst>
                  <a:ext uri="{FF2B5EF4-FFF2-40B4-BE49-F238E27FC236}">
                    <a16:creationId xmlns:a16="http://schemas.microsoft.com/office/drawing/2014/main" id="{6C3E64FE-F5BF-4BEE-BCDD-105C6996FA98}"/>
                  </a:ext>
                </a:extLst>
              </p14:cNvPr>
              <p14:cNvContentPartPr/>
              <p14:nvPr/>
            </p14:nvContentPartPr>
            <p14:xfrm>
              <a:off x="4490104" y="3854977"/>
              <a:ext cx="333000" cy="353160"/>
            </p14:xfrm>
          </p:contentPart>
        </mc:Choice>
        <mc:Fallback xmlns="">
          <p:pic>
            <p:nvPicPr>
              <p:cNvPr id="412" name="Entrada de lápiz 411">
                <a:extLst>
                  <a:ext uri="{FF2B5EF4-FFF2-40B4-BE49-F238E27FC236}">
                    <a16:creationId xmlns:a16="http://schemas.microsoft.com/office/drawing/2014/main" id="{6C3E64FE-F5BF-4BEE-BCDD-105C6996FA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81464" y="3846337"/>
                <a:ext cx="35064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upo 430">
            <a:extLst>
              <a:ext uri="{FF2B5EF4-FFF2-40B4-BE49-F238E27FC236}">
                <a16:creationId xmlns:a16="http://schemas.microsoft.com/office/drawing/2014/main" id="{E35EF912-F7CE-408F-8615-C317890735F4}"/>
              </a:ext>
            </a:extLst>
          </p:cNvPr>
          <p:cNvGrpSpPr/>
          <p:nvPr/>
        </p:nvGrpSpPr>
        <p:grpSpPr>
          <a:xfrm>
            <a:off x="5867104" y="3714577"/>
            <a:ext cx="1757880" cy="471600"/>
            <a:chOff x="5867104" y="3714577"/>
            <a:chExt cx="175788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04" name="Entrada de lápiz 403">
                  <a:extLst>
                    <a:ext uri="{FF2B5EF4-FFF2-40B4-BE49-F238E27FC236}">
                      <a16:creationId xmlns:a16="http://schemas.microsoft.com/office/drawing/2014/main" id="{9B9F4864-4974-40CF-B358-69F35C383A35}"/>
                    </a:ext>
                  </a:extLst>
                </p14:cNvPr>
                <p14:cNvContentPartPr/>
                <p14:nvPr/>
              </p14:nvContentPartPr>
              <p14:xfrm>
                <a:off x="6005344" y="3714577"/>
                <a:ext cx="305280" cy="383040"/>
              </p14:xfrm>
            </p:contentPart>
          </mc:Choice>
          <mc:Fallback xmlns="">
            <p:pic>
              <p:nvPicPr>
                <p:cNvPr id="404" name="Entrada de lápiz 403">
                  <a:extLst>
                    <a:ext uri="{FF2B5EF4-FFF2-40B4-BE49-F238E27FC236}">
                      <a16:creationId xmlns:a16="http://schemas.microsoft.com/office/drawing/2014/main" id="{9B9F4864-4974-40CF-B358-69F35C383A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96704" y="3705577"/>
                  <a:ext cx="3229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5" name="Entrada de lápiz 404">
                  <a:extLst>
                    <a:ext uri="{FF2B5EF4-FFF2-40B4-BE49-F238E27FC236}">
                      <a16:creationId xmlns:a16="http://schemas.microsoft.com/office/drawing/2014/main" id="{377FB74E-D7B3-40E5-A1DB-5C5C49E70BF7}"/>
                    </a:ext>
                  </a:extLst>
                </p14:cNvPr>
                <p14:cNvContentPartPr/>
                <p14:nvPr/>
              </p14:nvContentPartPr>
              <p14:xfrm>
                <a:off x="6386944" y="3920497"/>
                <a:ext cx="93600" cy="163440"/>
              </p14:xfrm>
            </p:contentPart>
          </mc:Choice>
          <mc:Fallback xmlns="">
            <p:pic>
              <p:nvPicPr>
                <p:cNvPr id="405" name="Entrada de lápiz 404">
                  <a:extLst>
                    <a:ext uri="{FF2B5EF4-FFF2-40B4-BE49-F238E27FC236}">
                      <a16:creationId xmlns:a16="http://schemas.microsoft.com/office/drawing/2014/main" id="{377FB74E-D7B3-40E5-A1DB-5C5C49E70B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78304" y="3911857"/>
                  <a:ext cx="111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06" name="Entrada de lápiz 405">
                  <a:extLst>
                    <a:ext uri="{FF2B5EF4-FFF2-40B4-BE49-F238E27FC236}">
                      <a16:creationId xmlns:a16="http://schemas.microsoft.com/office/drawing/2014/main" id="{E93D5CAD-0095-4DA2-968C-A0B1417383F4}"/>
                    </a:ext>
                  </a:extLst>
                </p14:cNvPr>
                <p14:cNvContentPartPr/>
                <p14:nvPr/>
              </p14:nvContentPartPr>
              <p14:xfrm>
                <a:off x="6388384" y="3842017"/>
                <a:ext cx="73080" cy="86760"/>
              </p14:xfrm>
            </p:contentPart>
          </mc:Choice>
          <mc:Fallback xmlns="">
            <p:pic>
              <p:nvPicPr>
                <p:cNvPr id="406" name="Entrada de lápiz 405">
                  <a:extLst>
                    <a:ext uri="{FF2B5EF4-FFF2-40B4-BE49-F238E27FC236}">
                      <a16:creationId xmlns:a16="http://schemas.microsoft.com/office/drawing/2014/main" id="{E93D5CAD-0095-4DA2-968C-A0B1417383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79744" y="3833377"/>
                  <a:ext cx="90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07" name="Entrada de lápiz 406">
                  <a:extLst>
                    <a:ext uri="{FF2B5EF4-FFF2-40B4-BE49-F238E27FC236}">
                      <a16:creationId xmlns:a16="http://schemas.microsoft.com/office/drawing/2014/main" id="{F647852D-B087-4947-9365-87DAD58388AD}"/>
                    </a:ext>
                  </a:extLst>
                </p14:cNvPr>
                <p14:cNvContentPartPr/>
                <p14:nvPr/>
              </p14:nvContentPartPr>
              <p14:xfrm>
                <a:off x="6829384" y="3841297"/>
                <a:ext cx="45360" cy="161640"/>
              </p14:xfrm>
            </p:contentPart>
          </mc:Choice>
          <mc:Fallback xmlns="">
            <p:pic>
              <p:nvPicPr>
                <p:cNvPr id="407" name="Entrada de lápiz 406">
                  <a:extLst>
                    <a:ext uri="{FF2B5EF4-FFF2-40B4-BE49-F238E27FC236}">
                      <a16:creationId xmlns:a16="http://schemas.microsoft.com/office/drawing/2014/main" id="{F647852D-B087-4947-9365-87DAD58388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20384" y="3832297"/>
                  <a:ext cx="63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08" name="Entrada de lápiz 407">
                  <a:extLst>
                    <a:ext uri="{FF2B5EF4-FFF2-40B4-BE49-F238E27FC236}">
                      <a16:creationId xmlns:a16="http://schemas.microsoft.com/office/drawing/2014/main" id="{12DD510D-69DF-4216-8274-7CC5C856F4DB}"/>
                    </a:ext>
                  </a:extLst>
                </p14:cNvPr>
                <p14:cNvContentPartPr/>
                <p14:nvPr/>
              </p14:nvContentPartPr>
              <p14:xfrm>
                <a:off x="6737944" y="3941377"/>
                <a:ext cx="212760" cy="31680"/>
              </p14:xfrm>
            </p:contentPart>
          </mc:Choice>
          <mc:Fallback xmlns="">
            <p:pic>
              <p:nvPicPr>
                <p:cNvPr id="408" name="Entrada de lápiz 407">
                  <a:extLst>
                    <a:ext uri="{FF2B5EF4-FFF2-40B4-BE49-F238E27FC236}">
                      <a16:creationId xmlns:a16="http://schemas.microsoft.com/office/drawing/2014/main" id="{12DD510D-69DF-4216-8274-7CC5C856F4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29304" y="3932377"/>
                  <a:ext cx="23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09" name="Entrada de lápiz 408">
                  <a:extLst>
                    <a:ext uri="{FF2B5EF4-FFF2-40B4-BE49-F238E27FC236}">
                      <a16:creationId xmlns:a16="http://schemas.microsoft.com/office/drawing/2014/main" id="{958F6764-BE84-4867-B646-756CF45B3141}"/>
                    </a:ext>
                  </a:extLst>
                </p14:cNvPr>
                <p14:cNvContentPartPr/>
                <p14:nvPr/>
              </p14:nvContentPartPr>
              <p14:xfrm>
                <a:off x="7172464" y="3766777"/>
                <a:ext cx="287640" cy="271440"/>
              </p14:xfrm>
            </p:contentPart>
          </mc:Choice>
          <mc:Fallback xmlns="">
            <p:pic>
              <p:nvPicPr>
                <p:cNvPr id="409" name="Entrada de lápiz 408">
                  <a:extLst>
                    <a:ext uri="{FF2B5EF4-FFF2-40B4-BE49-F238E27FC236}">
                      <a16:creationId xmlns:a16="http://schemas.microsoft.com/office/drawing/2014/main" id="{958F6764-BE84-4867-B646-756CF45B31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3824" y="3758137"/>
                  <a:ext cx="305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13" name="Entrada de lápiz 412">
                  <a:extLst>
                    <a:ext uri="{FF2B5EF4-FFF2-40B4-BE49-F238E27FC236}">
                      <a16:creationId xmlns:a16="http://schemas.microsoft.com/office/drawing/2014/main" id="{786A8D67-BF13-4315-A74F-CF9C1F4CB07E}"/>
                    </a:ext>
                  </a:extLst>
                </p14:cNvPr>
                <p14:cNvContentPartPr/>
                <p14:nvPr/>
              </p14:nvContentPartPr>
              <p14:xfrm>
                <a:off x="5867104" y="4143337"/>
                <a:ext cx="1757880" cy="42840"/>
              </p14:xfrm>
            </p:contentPart>
          </mc:Choice>
          <mc:Fallback xmlns="">
            <p:pic>
              <p:nvPicPr>
                <p:cNvPr id="413" name="Entrada de lápiz 412">
                  <a:extLst>
                    <a:ext uri="{FF2B5EF4-FFF2-40B4-BE49-F238E27FC236}">
                      <a16:creationId xmlns:a16="http://schemas.microsoft.com/office/drawing/2014/main" id="{786A8D67-BF13-4315-A74F-CF9C1F4CB0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58104" y="4134697"/>
                  <a:ext cx="17755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7A2B395E-2075-4F99-B939-1C444AD5AC36}"/>
              </a:ext>
            </a:extLst>
          </p:cNvPr>
          <p:cNvGrpSpPr/>
          <p:nvPr/>
        </p:nvGrpSpPr>
        <p:grpSpPr>
          <a:xfrm>
            <a:off x="5895904" y="4419817"/>
            <a:ext cx="1141200" cy="240120"/>
            <a:chOff x="5895904" y="4419817"/>
            <a:chExt cx="11412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14" name="Entrada de lápiz 413">
                  <a:extLst>
                    <a:ext uri="{FF2B5EF4-FFF2-40B4-BE49-F238E27FC236}">
                      <a16:creationId xmlns:a16="http://schemas.microsoft.com/office/drawing/2014/main" id="{C740C343-6293-4565-B8DF-E25A1D2D0A83}"/>
                    </a:ext>
                  </a:extLst>
                </p14:cNvPr>
                <p14:cNvContentPartPr/>
                <p14:nvPr/>
              </p14:nvContentPartPr>
              <p14:xfrm>
                <a:off x="5895904" y="4419817"/>
                <a:ext cx="314640" cy="199080"/>
              </p14:xfrm>
            </p:contentPart>
          </mc:Choice>
          <mc:Fallback xmlns="">
            <p:pic>
              <p:nvPicPr>
                <p:cNvPr id="414" name="Entrada de lápiz 413">
                  <a:extLst>
                    <a:ext uri="{FF2B5EF4-FFF2-40B4-BE49-F238E27FC236}">
                      <a16:creationId xmlns:a16="http://schemas.microsoft.com/office/drawing/2014/main" id="{C740C343-6293-4565-B8DF-E25A1D2D0A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86904" y="4410817"/>
                  <a:ext cx="332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15" name="Entrada de lápiz 414">
                  <a:extLst>
                    <a:ext uri="{FF2B5EF4-FFF2-40B4-BE49-F238E27FC236}">
                      <a16:creationId xmlns:a16="http://schemas.microsoft.com/office/drawing/2014/main" id="{12CEDE8F-12F5-4CB0-8409-CCCEFDD9B6E6}"/>
                    </a:ext>
                  </a:extLst>
                </p14:cNvPr>
                <p14:cNvContentPartPr/>
                <p14:nvPr/>
              </p14:nvContentPartPr>
              <p14:xfrm>
                <a:off x="6051064" y="4548697"/>
                <a:ext cx="178560" cy="41040"/>
              </p14:xfrm>
            </p:contentPart>
          </mc:Choice>
          <mc:Fallback xmlns="">
            <p:pic>
              <p:nvPicPr>
                <p:cNvPr id="415" name="Entrada de lápiz 414">
                  <a:extLst>
                    <a:ext uri="{FF2B5EF4-FFF2-40B4-BE49-F238E27FC236}">
                      <a16:creationId xmlns:a16="http://schemas.microsoft.com/office/drawing/2014/main" id="{12CEDE8F-12F5-4CB0-8409-CCCEFDD9B6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42424" y="4539697"/>
                  <a:ext cx="196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6" name="Entrada de lápiz 415">
                  <a:extLst>
                    <a:ext uri="{FF2B5EF4-FFF2-40B4-BE49-F238E27FC236}">
                      <a16:creationId xmlns:a16="http://schemas.microsoft.com/office/drawing/2014/main" id="{E8C37595-A1C3-4362-BF27-F91376B2545D}"/>
                    </a:ext>
                  </a:extLst>
                </p14:cNvPr>
                <p14:cNvContentPartPr/>
                <p14:nvPr/>
              </p14:nvContentPartPr>
              <p14:xfrm>
                <a:off x="6367144" y="4420537"/>
                <a:ext cx="317160" cy="229680"/>
              </p14:xfrm>
            </p:contentPart>
          </mc:Choice>
          <mc:Fallback xmlns="">
            <p:pic>
              <p:nvPicPr>
                <p:cNvPr id="416" name="Entrada de lápiz 415">
                  <a:extLst>
                    <a:ext uri="{FF2B5EF4-FFF2-40B4-BE49-F238E27FC236}">
                      <a16:creationId xmlns:a16="http://schemas.microsoft.com/office/drawing/2014/main" id="{E8C37595-A1C3-4362-BF27-F91376B2545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58504" y="4411537"/>
                  <a:ext cx="334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7" name="Entrada de lápiz 416">
                  <a:extLst>
                    <a:ext uri="{FF2B5EF4-FFF2-40B4-BE49-F238E27FC236}">
                      <a16:creationId xmlns:a16="http://schemas.microsoft.com/office/drawing/2014/main" id="{39F72986-D92D-41F8-89FD-70B7016D9EDF}"/>
                    </a:ext>
                  </a:extLst>
                </p14:cNvPr>
                <p14:cNvContentPartPr/>
                <p14:nvPr/>
              </p14:nvContentPartPr>
              <p14:xfrm>
                <a:off x="6714184" y="4423417"/>
                <a:ext cx="322920" cy="236520"/>
              </p14:xfrm>
            </p:contentPart>
          </mc:Choice>
          <mc:Fallback xmlns="">
            <p:pic>
              <p:nvPicPr>
                <p:cNvPr id="417" name="Entrada de lápiz 416">
                  <a:extLst>
                    <a:ext uri="{FF2B5EF4-FFF2-40B4-BE49-F238E27FC236}">
                      <a16:creationId xmlns:a16="http://schemas.microsoft.com/office/drawing/2014/main" id="{39F72986-D92D-41F8-89FD-70B7016D9E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5544" y="4414417"/>
                  <a:ext cx="34056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18" name="Entrada de lápiz 417">
                <a:extLst>
                  <a:ext uri="{FF2B5EF4-FFF2-40B4-BE49-F238E27FC236}">
                    <a16:creationId xmlns:a16="http://schemas.microsoft.com/office/drawing/2014/main" id="{4C8644D6-7035-48B5-B4D8-79C30D6620D0}"/>
                  </a:ext>
                </a:extLst>
              </p14:cNvPr>
              <p14:cNvContentPartPr/>
              <p14:nvPr/>
            </p14:nvContentPartPr>
            <p14:xfrm>
              <a:off x="2556184" y="5578657"/>
              <a:ext cx="222120" cy="9000"/>
            </p14:xfrm>
          </p:contentPart>
        </mc:Choice>
        <mc:Fallback xmlns="">
          <p:pic>
            <p:nvPicPr>
              <p:cNvPr id="418" name="Entrada de lápiz 417">
                <a:extLst>
                  <a:ext uri="{FF2B5EF4-FFF2-40B4-BE49-F238E27FC236}">
                    <a16:creationId xmlns:a16="http://schemas.microsoft.com/office/drawing/2014/main" id="{4C8644D6-7035-48B5-B4D8-79C30D6620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47544" y="5569657"/>
                <a:ext cx="2397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upo 428">
            <a:extLst>
              <a:ext uri="{FF2B5EF4-FFF2-40B4-BE49-F238E27FC236}">
                <a16:creationId xmlns:a16="http://schemas.microsoft.com/office/drawing/2014/main" id="{ACBCB34A-F24B-4AF6-A2C5-EDE4E7E30CEF}"/>
              </a:ext>
            </a:extLst>
          </p:cNvPr>
          <p:cNvGrpSpPr/>
          <p:nvPr/>
        </p:nvGrpSpPr>
        <p:grpSpPr>
          <a:xfrm>
            <a:off x="3176464" y="5300017"/>
            <a:ext cx="1077480" cy="268200"/>
            <a:chOff x="3176464" y="5300017"/>
            <a:chExt cx="107748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9" name="Entrada de lápiz 418">
                  <a:extLst>
                    <a:ext uri="{FF2B5EF4-FFF2-40B4-BE49-F238E27FC236}">
                      <a16:creationId xmlns:a16="http://schemas.microsoft.com/office/drawing/2014/main" id="{76DD35DB-3979-4C97-ACB2-8AA337DDC0AD}"/>
                    </a:ext>
                  </a:extLst>
                </p14:cNvPr>
                <p14:cNvContentPartPr/>
                <p14:nvPr/>
              </p14:nvContentPartPr>
              <p14:xfrm>
                <a:off x="3176464" y="5437537"/>
                <a:ext cx="227520" cy="130680"/>
              </p14:xfrm>
            </p:contentPart>
          </mc:Choice>
          <mc:Fallback xmlns="">
            <p:pic>
              <p:nvPicPr>
                <p:cNvPr id="419" name="Entrada de lápiz 418">
                  <a:extLst>
                    <a:ext uri="{FF2B5EF4-FFF2-40B4-BE49-F238E27FC236}">
                      <a16:creationId xmlns:a16="http://schemas.microsoft.com/office/drawing/2014/main" id="{76DD35DB-3979-4C97-ACB2-8AA337DDC0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67824" y="5428897"/>
                  <a:ext cx="245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" name="Entrada de lápiz 419">
                  <a:extLst>
                    <a:ext uri="{FF2B5EF4-FFF2-40B4-BE49-F238E27FC236}">
                      <a16:creationId xmlns:a16="http://schemas.microsoft.com/office/drawing/2014/main" id="{682C4FFC-CFEF-4993-BFF9-584F0DE34F78}"/>
                    </a:ext>
                  </a:extLst>
                </p14:cNvPr>
                <p14:cNvContentPartPr/>
                <p14:nvPr/>
              </p14:nvContentPartPr>
              <p14:xfrm>
                <a:off x="3420184" y="5300017"/>
                <a:ext cx="54360" cy="115920"/>
              </p14:xfrm>
            </p:contentPart>
          </mc:Choice>
          <mc:Fallback xmlns="">
            <p:pic>
              <p:nvPicPr>
                <p:cNvPr id="420" name="Entrada de lápiz 419">
                  <a:extLst>
                    <a:ext uri="{FF2B5EF4-FFF2-40B4-BE49-F238E27FC236}">
                      <a16:creationId xmlns:a16="http://schemas.microsoft.com/office/drawing/2014/main" id="{682C4FFC-CFEF-4993-BFF9-584F0DE34F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11184" y="5291017"/>
                  <a:ext cx="72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1" name="Entrada de lápiz 420">
                  <a:extLst>
                    <a:ext uri="{FF2B5EF4-FFF2-40B4-BE49-F238E27FC236}">
                      <a16:creationId xmlns:a16="http://schemas.microsoft.com/office/drawing/2014/main" id="{36A66B42-89BB-44B2-8C1C-DB12DC42948F}"/>
                    </a:ext>
                  </a:extLst>
                </p14:cNvPr>
                <p14:cNvContentPartPr/>
                <p14:nvPr/>
              </p14:nvContentPartPr>
              <p14:xfrm>
                <a:off x="3594064" y="5431777"/>
                <a:ext cx="172440" cy="130680"/>
              </p14:xfrm>
            </p:contentPart>
          </mc:Choice>
          <mc:Fallback xmlns="">
            <p:pic>
              <p:nvPicPr>
                <p:cNvPr id="421" name="Entrada de lápiz 420">
                  <a:extLst>
                    <a:ext uri="{FF2B5EF4-FFF2-40B4-BE49-F238E27FC236}">
                      <a16:creationId xmlns:a16="http://schemas.microsoft.com/office/drawing/2014/main" id="{36A66B42-89BB-44B2-8C1C-DB12DC4294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85064" y="5423137"/>
                  <a:ext cx="190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2" name="Entrada de lápiz 421">
                  <a:extLst>
                    <a:ext uri="{FF2B5EF4-FFF2-40B4-BE49-F238E27FC236}">
                      <a16:creationId xmlns:a16="http://schemas.microsoft.com/office/drawing/2014/main" id="{2B056485-2911-4269-A951-42D33A913F85}"/>
                    </a:ext>
                  </a:extLst>
                </p14:cNvPr>
                <p14:cNvContentPartPr/>
                <p14:nvPr/>
              </p14:nvContentPartPr>
              <p14:xfrm>
                <a:off x="3816544" y="5336017"/>
                <a:ext cx="233640" cy="191520"/>
              </p14:xfrm>
            </p:contentPart>
          </mc:Choice>
          <mc:Fallback xmlns="">
            <p:pic>
              <p:nvPicPr>
                <p:cNvPr id="422" name="Entrada de lápiz 421">
                  <a:extLst>
                    <a:ext uri="{FF2B5EF4-FFF2-40B4-BE49-F238E27FC236}">
                      <a16:creationId xmlns:a16="http://schemas.microsoft.com/office/drawing/2014/main" id="{2B056485-2911-4269-A951-42D33A913F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07544" y="5327377"/>
                  <a:ext cx="251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3" name="Entrada de lápiz 422">
                  <a:extLst>
                    <a:ext uri="{FF2B5EF4-FFF2-40B4-BE49-F238E27FC236}">
                      <a16:creationId xmlns:a16="http://schemas.microsoft.com/office/drawing/2014/main" id="{7F1C034C-B6C7-4ACF-8081-9B3CB001E701}"/>
                    </a:ext>
                  </a:extLst>
                </p14:cNvPr>
                <p14:cNvContentPartPr/>
                <p14:nvPr/>
              </p14:nvContentPartPr>
              <p14:xfrm>
                <a:off x="4195984" y="5492977"/>
                <a:ext cx="57960" cy="34560"/>
              </p14:xfrm>
            </p:contentPart>
          </mc:Choice>
          <mc:Fallback xmlns="">
            <p:pic>
              <p:nvPicPr>
                <p:cNvPr id="423" name="Entrada de lápiz 422">
                  <a:extLst>
                    <a:ext uri="{FF2B5EF4-FFF2-40B4-BE49-F238E27FC236}">
                      <a16:creationId xmlns:a16="http://schemas.microsoft.com/office/drawing/2014/main" id="{7F1C034C-B6C7-4ACF-8081-9B3CB001E7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87344" y="5484337"/>
                  <a:ext cx="756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2D66694D-5FDA-4F8C-B1F6-FA0CB97363FE}"/>
              </a:ext>
            </a:extLst>
          </p:cNvPr>
          <p:cNvGrpSpPr/>
          <p:nvPr/>
        </p:nvGrpSpPr>
        <p:grpSpPr>
          <a:xfrm>
            <a:off x="4575064" y="5267257"/>
            <a:ext cx="1439280" cy="269640"/>
            <a:chOff x="4575064" y="5267257"/>
            <a:chExt cx="14392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24" name="Entrada de lápiz 423">
                  <a:extLst>
                    <a:ext uri="{FF2B5EF4-FFF2-40B4-BE49-F238E27FC236}">
                      <a16:creationId xmlns:a16="http://schemas.microsoft.com/office/drawing/2014/main" id="{C885C259-D3C6-4E47-9379-BA930875B9CC}"/>
                    </a:ext>
                  </a:extLst>
                </p14:cNvPr>
                <p14:cNvContentPartPr/>
                <p14:nvPr/>
              </p14:nvContentPartPr>
              <p14:xfrm>
                <a:off x="4575064" y="5286337"/>
                <a:ext cx="307440" cy="157320"/>
              </p14:xfrm>
            </p:contentPart>
          </mc:Choice>
          <mc:Fallback xmlns="">
            <p:pic>
              <p:nvPicPr>
                <p:cNvPr id="424" name="Entrada de lápiz 423">
                  <a:extLst>
                    <a:ext uri="{FF2B5EF4-FFF2-40B4-BE49-F238E27FC236}">
                      <a16:creationId xmlns:a16="http://schemas.microsoft.com/office/drawing/2014/main" id="{C885C259-D3C6-4E47-9379-BA930875B9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66424" y="5277697"/>
                  <a:ext cx="32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25" name="Entrada de lápiz 424">
                  <a:extLst>
                    <a:ext uri="{FF2B5EF4-FFF2-40B4-BE49-F238E27FC236}">
                      <a16:creationId xmlns:a16="http://schemas.microsoft.com/office/drawing/2014/main" id="{95697401-5D86-41E5-866E-4656C7FFE767}"/>
                    </a:ext>
                  </a:extLst>
                </p14:cNvPr>
                <p14:cNvContentPartPr/>
                <p14:nvPr/>
              </p14:nvContentPartPr>
              <p14:xfrm>
                <a:off x="4725544" y="5423497"/>
                <a:ext cx="202680" cy="24480"/>
              </p14:xfrm>
            </p:contentPart>
          </mc:Choice>
          <mc:Fallback xmlns="">
            <p:pic>
              <p:nvPicPr>
                <p:cNvPr id="425" name="Entrada de lápiz 424">
                  <a:extLst>
                    <a:ext uri="{FF2B5EF4-FFF2-40B4-BE49-F238E27FC236}">
                      <a16:creationId xmlns:a16="http://schemas.microsoft.com/office/drawing/2014/main" id="{95697401-5D86-41E5-866E-4656C7FFE7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16544" y="5414497"/>
                  <a:ext cx="220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26" name="Entrada de lápiz 425">
                  <a:extLst>
                    <a:ext uri="{FF2B5EF4-FFF2-40B4-BE49-F238E27FC236}">
                      <a16:creationId xmlns:a16="http://schemas.microsoft.com/office/drawing/2014/main" id="{FB63F65A-7ADD-4997-A148-4D97E73D5514}"/>
                    </a:ext>
                  </a:extLst>
                </p14:cNvPr>
                <p14:cNvContentPartPr/>
                <p14:nvPr/>
              </p14:nvContentPartPr>
              <p14:xfrm>
                <a:off x="5056024" y="5267257"/>
                <a:ext cx="252000" cy="237240"/>
              </p14:xfrm>
            </p:contentPart>
          </mc:Choice>
          <mc:Fallback xmlns="">
            <p:pic>
              <p:nvPicPr>
                <p:cNvPr id="426" name="Entrada de lápiz 425">
                  <a:extLst>
                    <a:ext uri="{FF2B5EF4-FFF2-40B4-BE49-F238E27FC236}">
                      <a16:creationId xmlns:a16="http://schemas.microsoft.com/office/drawing/2014/main" id="{FB63F65A-7ADD-4997-A148-4D97E73D55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47384" y="5258617"/>
                  <a:ext cx="269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27" name="Entrada de lápiz 426">
                  <a:extLst>
                    <a:ext uri="{FF2B5EF4-FFF2-40B4-BE49-F238E27FC236}">
                      <a16:creationId xmlns:a16="http://schemas.microsoft.com/office/drawing/2014/main" id="{FE2436C1-0548-4F46-8F55-2FDF8A0D145B}"/>
                    </a:ext>
                  </a:extLst>
                </p14:cNvPr>
                <p14:cNvContentPartPr/>
                <p14:nvPr/>
              </p14:nvContentPartPr>
              <p14:xfrm>
                <a:off x="5353384" y="5328097"/>
                <a:ext cx="199440" cy="208800"/>
              </p14:xfrm>
            </p:contentPart>
          </mc:Choice>
          <mc:Fallback xmlns="">
            <p:pic>
              <p:nvPicPr>
                <p:cNvPr id="427" name="Entrada de lápiz 426">
                  <a:extLst>
                    <a:ext uri="{FF2B5EF4-FFF2-40B4-BE49-F238E27FC236}">
                      <a16:creationId xmlns:a16="http://schemas.microsoft.com/office/drawing/2014/main" id="{FE2436C1-0548-4F46-8F55-2FDF8A0D14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44384" y="5319457"/>
                  <a:ext cx="217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32" name="Entrada de lápiz 431">
                  <a:extLst>
                    <a:ext uri="{FF2B5EF4-FFF2-40B4-BE49-F238E27FC236}">
                      <a16:creationId xmlns:a16="http://schemas.microsoft.com/office/drawing/2014/main" id="{435C2BB9-2521-44A3-8615-B3ED1AAD2DEE}"/>
                    </a:ext>
                  </a:extLst>
                </p14:cNvPr>
                <p14:cNvContentPartPr/>
                <p14:nvPr/>
              </p14:nvContentPartPr>
              <p14:xfrm>
                <a:off x="5820304" y="5421337"/>
                <a:ext cx="194040" cy="7920"/>
              </p14:xfrm>
            </p:contentPart>
          </mc:Choice>
          <mc:Fallback xmlns="">
            <p:pic>
              <p:nvPicPr>
                <p:cNvPr id="432" name="Entrada de lápiz 431">
                  <a:extLst>
                    <a:ext uri="{FF2B5EF4-FFF2-40B4-BE49-F238E27FC236}">
                      <a16:creationId xmlns:a16="http://schemas.microsoft.com/office/drawing/2014/main" id="{435C2BB9-2521-44A3-8615-B3ED1AAD2D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11304" y="5412337"/>
                  <a:ext cx="211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trada de lápiz 432">
                <a:extLst>
                  <a:ext uri="{FF2B5EF4-FFF2-40B4-BE49-F238E27FC236}">
                    <a16:creationId xmlns:a16="http://schemas.microsoft.com/office/drawing/2014/main" id="{23385722-8BE4-4D30-A0B4-DEE8AAF342C9}"/>
                  </a:ext>
                </a:extLst>
              </p14:cNvPr>
              <p14:cNvContentPartPr/>
              <p14:nvPr/>
            </p14:nvContentPartPr>
            <p14:xfrm>
              <a:off x="6382984" y="5258977"/>
              <a:ext cx="339840" cy="245880"/>
            </p14:xfrm>
          </p:contentPart>
        </mc:Choice>
        <mc:Fallback xmlns="">
          <p:pic>
            <p:nvPicPr>
              <p:cNvPr id="433" name="Entrada de lápiz 432">
                <a:extLst>
                  <a:ext uri="{FF2B5EF4-FFF2-40B4-BE49-F238E27FC236}">
                    <a16:creationId xmlns:a16="http://schemas.microsoft.com/office/drawing/2014/main" id="{23385722-8BE4-4D30-A0B4-DEE8AAF342C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373984" y="5250337"/>
                <a:ext cx="357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trada de lápiz 433">
                <a:extLst>
                  <a:ext uri="{FF2B5EF4-FFF2-40B4-BE49-F238E27FC236}">
                    <a16:creationId xmlns:a16="http://schemas.microsoft.com/office/drawing/2014/main" id="{6AEB8BA8-18C7-464B-B322-51C71C57CBF7}"/>
                  </a:ext>
                </a:extLst>
              </p14:cNvPr>
              <p14:cNvContentPartPr/>
              <p14:nvPr/>
            </p14:nvContentPartPr>
            <p14:xfrm>
              <a:off x="7245544" y="5264377"/>
              <a:ext cx="324000" cy="299520"/>
            </p14:xfrm>
          </p:contentPart>
        </mc:Choice>
        <mc:Fallback xmlns="">
          <p:pic>
            <p:nvPicPr>
              <p:cNvPr id="434" name="Entrada de lápiz 433">
                <a:extLst>
                  <a:ext uri="{FF2B5EF4-FFF2-40B4-BE49-F238E27FC236}">
                    <a16:creationId xmlns:a16="http://schemas.microsoft.com/office/drawing/2014/main" id="{6AEB8BA8-18C7-464B-B322-51C71C57CBF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36544" y="5255377"/>
                <a:ext cx="34164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8" name="Grupo 437">
            <a:extLst>
              <a:ext uri="{FF2B5EF4-FFF2-40B4-BE49-F238E27FC236}">
                <a16:creationId xmlns:a16="http://schemas.microsoft.com/office/drawing/2014/main" id="{6E7DC5B3-4BFB-4A44-8358-1E9922C6B2B4}"/>
              </a:ext>
            </a:extLst>
          </p:cNvPr>
          <p:cNvGrpSpPr/>
          <p:nvPr/>
        </p:nvGrpSpPr>
        <p:grpSpPr>
          <a:xfrm>
            <a:off x="8014144" y="5084737"/>
            <a:ext cx="398880" cy="362520"/>
            <a:chOff x="8014144" y="5084737"/>
            <a:chExt cx="39888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35" name="Entrada de lápiz 434">
                  <a:extLst>
                    <a:ext uri="{FF2B5EF4-FFF2-40B4-BE49-F238E27FC236}">
                      <a16:creationId xmlns:a16="http://schemas.microsoft.com/office/drawing/2014/main" id="{93B94644-4896-4E4B-9020-03200C2A0A51}"/>
                    </a:ext>
                  </a:extLst>
                </p14:cNvPr>
                <p14:cNvContentPartPr/>
                <p14:nvPr/>
              </p14:nvContentPartPr>
              <p14:xfrm>
                <a:off x="8014144" y="5084737"/>
                <a:ext cx="225720" cy="362520"/>
              </p14:xfrm>
            </p:contentPart>
          </mc:Choice>
          <mc:Fallback xmlns="">
            <p:pic>
              <p:nvPicPr>
                <p:cNvPr id="435" name="Entrada de lápiz 434">
                  <a:extLst>
                    <a:ext uri="{FF2B5EF4-FFF2-40B4-BE49-F238E27FC236}">
                      <a16:creationId xmlns:a16="http://schemas.microsoft.com/office/drawing/2014/main" id="{93B94644-4896-4E4B-9020-03200C2A0A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05144" y="5075737"/>
                  <a:ext cx="243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36" name="Entrada de lápiz 435">
                  <a:extLst>
                    <a:ext uri="{FF2B5EF4-FFF2-40B4-BE49-F238E27FC236}">
                      <a16:creationId xmlns:a16="http://schemas.microsoft.com/office/drawing/2014/main" id="{9F6DFA87-3C5D-45A7-9194-29BB7F370CF5}"/>
                    </a:ext>
                  </a:extLst>
                </p14:cNvPr>
                <p14:cNvContentPartPr/>
                <p14:nvPr/>
              </p14:nvContentPartPr>
              <p14:xfrm>
                <a:off x="8326624" y="5243497"/>
                <a:ext cx="86400" cy="193680"/>
              </p14:xfrm>
            </p:contentPart>
          </mc:Choice>
          <mc:Fallback xmlns="">
            <p:pic>
              <p:nvPicPr>
                <p:cNvPr id="436" name="Entrada de lápiz 435">
                  <a:extLst>
                    <a:ext uri="{FF2B5EF4-FFF2-40B4-BE49-F238E27FC236}">
                      <a16:creationId xmlns:a16="http://schemas.microsoft.com/office/drawing/2014/main" id="{9F6DFA87-3C5D-45A7-9194-29BB7F370C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17624" y="5234857"/>
                  <a:ext cx="104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37" name="Entrada de lápiz 436">
                  <a:extLst>
                    <a:ext uri="{FF2B5EF4-FFF2-40B4-BE49-F238E27FC236}">
                      <a16:creationId xmlns:a16="http://schemas.microsoft.com/office/drawing/2014/main" id="{E4E7D17A-AF3F-4031-84F9-E3604E033A61}"/>
                    </a:ext>
                  </a:extLst>
                </p14:cNvPr>
                <p14:cNvContentPartPr/>
                <p14:nvPr/>
              </p14:nvContentPartPr>
              <p14:xfrm>
                <a:off x="8314744" y="5154577"/>
                <a:ext cx="92160" cy="109080"/>
              </p14:xfrm>
            </p:contentPart>
          </mc:Choice>
          <mc:Fallback xmlns="">
            <p:pic>
              <p:nvPicPr>
                <p:cNvPr id="437" name="Entrada de lápiz 436">
                  <a:extLst>
                    <a:ext uri="{FF2B5EF4-FFF2-40B4-BE49-F238E27FC236}">
                      <a16:creationId xmlns:a16="http://schemas.microsoft.com/office/drawing/2014/main" id="{E4E7D17A-AF3F-4031-84F9-E3604E033A6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6104" y="5145937"/>
                  <a:ext cx="1098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6CEBFB-44FD-412A-8E07-485A82D7AB3C}"/>
              </a:ext>
            </a:extLst>
          </p:cNvPr>
          <p:cNvGrpSpPr/>
          <p:nvPr/>
        </p:nvGrpSpPr>
        <p:grpSpPr>
          <a:xfrm>
            <a:off x="3127864" y="6004177"/>
            <a:ext cx="2743920" cy="443160"/>
            <a:chOff x="3127864" y="6004177"/>
            <a:chExt cx="274392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40" name="Entrada de lápiz 439">
                  <a:extLst>
                    <a:ext uri="{FF2B5EF4-FFF2-40B4-BE49-F238E27FC236}">
                      <a16:creationId xmlns:a16="http://schemas.microsoft.com/office/drawing/2014/main" id="{E131B00D-044D-46E2-AC11-DE8DEE29A5FA}"/>
                    </a:ext>
                  </a:extLst>
                </p14:cNvPr>
                <p14:cNvContentPartPr/>
                <p14:nvPr/>
              </p14:nvContentPartPr>
              <p14:xfrm>
                <a:off x="3127864" y="6004177"/>
                <a:ext cx="568440" cy="419760"/>
              </p14:xfrm>
            </p:contentPart>
          </mc:Choice>
          <mc:Fallback xmlns="">
            <p:pic>
              <p:nvPicPr>
                <p:cNvPr id="440" name="Entrada de lápiz 439">
                  <a:extLst>
                    <a:ext uri="{FF2B5EF4-FFF2-40B4-BE49-F238E27FC236}">
                      <a16:creationId xmlns:a16="http://schemas.microsoft.com/office/drawing/2014/main" id="{E131B00D-044D-46E2-AC11-DE8DEE29A5F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18864" y="5995537"/>
                  <a:ext cx="5860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1" name="Entrada de lápiz 440">
                  <a:extLst>
                    <a:ext uri="{FF2B5EF4-FFF2-40B4-BE49-F238E27FC236}">
                      <a16:creationId xmlns:a16="http://schemas.microsoft.com/office/drawing/2014/main" id="{8874B511-CBC8-4A64-BAFB-F761AE7A5E1E}"/>
                    </a:ext>
                  </a:extLst>
                </p14:cNvPr>
                <p14:cNvContentPartPr/>
                <p14:nvPr/>
              </p14:nvContentPartPr>
              <p14:xfrm>
                <a:off x="3723664" y="6261937"/>
                <a:ext cx="91800" cy="185400"/>
              </p14:xfrm>
            </p:contentPart>
          </mc:Choice>
          <mc:Fallback xmlns="">
            <p:pic>
              <p:nvPicPr>
                <p:cNvPr id="441" name="Entrada de lápiz 440">
                  <a:extLst>
                    <a:ext uri="{FF2B5EF4-FFF2-40B4-BE49-F238E27FC236}">
                      <a16:creationId xmlns:a16="http://schemas.microsoft.com/office/drawing/2014/main" id="{8874B511-CBC8-4A64-BAFB-F761AE7A5E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5024" y="6253297"/>
                  <a:ext cx="109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2" name="Entrada de lápiz 441">
                  <a:extLst>
                    <a:ext uri="{FF2B5EF4-FFF2-40B4-BE49-F238E27FC236}">
                      <a16:creationId xmlns:a16="http://schemas.microsoft.com/office/drawing/2014/main" id="{25C034F7-2374-442D-BA21-AB91138F59AB}"/>
                    </a:ext>
                  </a:extLst>
                </p14:cNvPr>
                <p14:cNvContentPartPr/>
                <p14:nvPr/>
              </p14:nvContentPartPr>
              <p14:xfrm>
                <a:off x="3743824" y="6152137"/>
                <a:ext cx="86760" cy="109800"/>
              </p14:xfrm>
            </p:contentPart>
          </mc:Choice>
          <mc:Fallback xmlns="">
            <p:pic>
              <p:nvPicPr>
                <p:cNvPr id="442" name="Entrada de lápiz 441">
                  <a:extLst>
                    <a:ext uri="{FF2B5EF4-FFF2-40B4-BE49-F238E27FC236}">
                      <a16:creationId xmlns:a16="http://schemas.microsoft.com/office/drawing/2014/main" id="{25C034F7-2374-442D-BA21-AB91138F59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35184" y="6143137"/>
                  <a:ext cx="104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3" name="Entrada de lápiz 442">
                  <a:extLst>
                    <a:ext uri="{FF2B5EF4-FFF2-40B4-BE49-F238E27FC236}">
                      <a16:creationId xmlns:a16="http://schemas.microsoft.com/office/drawing/2014/main" id="{31E5C609-5A1F-4F5D-BA3B-BBC08B99757F}"/>
                    </a:ext>
                  </a:extLst>
                </p14:cNvPr>
                <p14:cNvContentPartPr/>
                <p14:nvPr/>
              </p14:nvContentPartPr>
              <p14:xfrm>
                <a:off x="3957664" y="6175177"/>
                <a:ext cx="311760" cy="252720"/>
              </p14:xfrm>
            </p:contentPart>
          </mc:Choice>
          <mc:Fallback xmlns="">
            <p:pic>
              <p:nvPicPr>
                <p:cNvPr id="443" name="Entrada de lápiz 442">
                  <a:extLst>
                    <a:ext uri="{FF2B5EF4-FFF2-40B4-BE49-F238E27FC236}">
                      <a16:creationId xmlns:a16="http://schemas.microsoft.com/office/drawing/2014/main" id="{31E5C609-5A1F-4F5D-BA3B-BBC08B9975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49024" y="6166537"/>
                  <a:ext cx="32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4" name="Entrada de lápiz 443">
                  <a:extLst>
                    <a:ext uri="{FF2B5EF4-FFF2-40B4-BE49-F238E27FC236}">
                      <a16:creationId xmlns:a16="http://schemas.microsoft.com/office/drawing/2014/main" id="{A13148F2-DD0C-4117-A8C6-3C9D6BED5B5A}"/>
                    </a:ext>
                  </a:extLst>
                </p14:cNvPr>
                <p14:cNvContentPartPr/>
                <p14:nvPr/>
              </p14:nvContentPartPr>
              <p14:xfrm>
                <a:off x="4463824" y="6304417"/>
                <a:ext cx="185400" cy="57240"/>
              </p14:xfrm>
            </p:contentPart>
          </mc:Choice>
          <mc:Fallback xmlns="">
            <p:pic>
              <p:nvPicPr>
                <p:cNvPr id="444" name="Entrada de lápiz 443">
                  <a:extLst>
                    <a:ext uri="{FF2B5EF4-FFF2-40B4-BE49-F238E27FC236}">
                      <a16:creationId xmlns:a16="http://schemas.microsoft.com/office/drawing/2014/main" id="{A13148F2-DD0C-4117-A8C6-3C9D6BED5B5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55184" y="6295777"/>
                  <a:ext cx="203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5" name="Entrada de lápiz 444">
                  <a:extLst>
                    <a:ext uri="{FF2B5EF4-FFF2-40B4-BE49-F238E27FC236}">
                      <a16:creationId xmlns:a16="http://schemas.microsoft.com/office/drawing/2014/main" id="{A065EE67-A02D-4E70-A1BB-32C28C6E5555}"/>
                    </a:ext>
                  </a:extLst>
                </p14:cNvPr>
                <p14:cNvContentPartPr/>
                <p14:nvPr/>
              </p14:nvContentPartPr>
              <p14:xfrm>
                <a:off x="4842904" y="6108937"/>
                <a:ext cx="276840" cy="250560"/>
              </p14:xfrm>
            </p:contentPart>
          </mc:Choice>
          <mc:Fallback xmlns="">
            <p:pic>
              <p:nvPicPr>
                <p:cNvPr id="445" name="Entrada de lápiz 444">
                  <a:extLst>
                    <a:ext uri="{FF2B5EF4-FFF2-40B4-BE49-F238E27FC236}">
                      <a16:creationId xmlns:a16="http://schemas.microsoft.com/office/drawing/2014/main" id="{A065EE67-A02D-4E70-A1BB-32C28C6E55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33904" y="6100297"/>
                  <a:ext cx="294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6" name="Entrada de lápiz 445">
                  <a:extLst>
                    <a:ext uri="{FF2B5EF4-FFF2-40B4-BE49-F238E27FC236}">
                      <a16:creationId xmlns:a16="http://schemas.microsoft.com/office/drawing/2014/main" id="{3119681A-A595-46A5-A43A-1EB0433847D0}"/>
                    </a:ext>
                  </a:extLst>
                </p14:cNvPr>
                <p14:cNvContentPartPr/>
                <p14:nvPr/>
              </p14:nvContentPartPr>
              <p14:xfrm>
                <a:off x="5130544" y="6134137"/>
                <a:ext cx="288360" cy="235800"/>
              </p14:xfrm>
            </p:contentPart>
          </mc:Choice>
          <mc:Fallback xmlns="">
            <p:pic>
              <p:nvPicPr>
                <p:cNvPr id="446" name="Entrada de lápiz 445">
                  <a:extLst>
                    <a:ext uri="{FF2B5EF4-FFF2-40B4-BE49-F238E27FC236}">
                      <a16:creationId xmlns:a16="http://schemas.microsoft.com/office/drawing/2014/main" id="{3119681A-A595-46A5-A43A-1EB0433847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21904" y="6125137"/>
                  <a:ext cx="306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7" name="Entrada de lápiz 446">
                  <a:extLst>
                    <a:ext uri="{FF2B5EF4-FFF2-40B4-BE49-F238E27FC236}">
                      <a16:creationId xmlns:a16="http://schemas.microsoft.com/office/drawing/2014/main" id="{5499AA79-A9A2-4927-B057-6B9F2B2C7095}"/>
                    </a:ext>
                  </a:extLst>
                </p14:cNvPr>
                <p14:cNvContentPartPr/>
                <p14:nvPr/>
              </p14:nvContentPartPr>
              <p14:xfrm>
                <a:off x="5402344" y="6101017"/>
                <a:ext cx="469440" cy="294120"/>
              </p14:xfrm>
            </p:contentPart>
          </mc:Choice>
          <mc:Fallback xmlns="">
            <p:pic>
              <p:nvPicPr>
                <p:cNvPr id="447" name="Entrada de lápiz 446">
                  <a:extLst>
                    <a:ext uri="{FF2B5EF4-FFF2-40B4-BE49-F238E27FC236}">
                      <a16:creationId xmlns:a16="http://schemas.microsoft.com/office/drawing/2014/main" id="{5499AA79-A9A2-4927-B057-6B9F2B2C70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93704" y="6092017"/>
                  <a:ext cx="48708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8BFA9EDD-47FA-450A-A6D9-696A1C9913CC}"/>
              </a:ext>
            </a:extLst>
          </p:cNvPr>
          <p:cNvGrpSpPr/>
          <p:nvPr/>
        </p:nvGrpSpPr>
        <p:grpSpPr>
          <a:xfrm>
            <a:off x="2871184" y="5763697"/>
            <a:ext cx="3355560" cy="1017360"/>
            <a:chOff x="2871184" y="5763697"/>
            <a:chExt cx="3355560" cy="10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50" name="Entrada de lápiz 449">
                  <a:extLst>
                    <a:ext uri="{FF2B5EF4-FFF2-40B4-BE49-F238E27FC236}">
                      <a16:creationId xmlns:a16="http://schemas.microsoft.com/office/drawing/2014/main" id="{5DDF0F41-A64A-4479-9346-FDAE7FBF02D7}"/>
                    </a:ext>
                  </a:extLst>
                </p14:cNvPr>
                <p14:cNvContentPartPr/>
                <p14:nvPr/>
              </p14:nvContentPartPr>
              <p14:xfrm>
                <a:off x="2911864" y="5763697"/>
                <a:ext cx="3075480" cy="93960"/>
              </p14:xfrm>
            </p:contentPart>
          </mc:Choice>
          <mc:Fallback xmlns="">
            <p:pic>
              <p:nvPicPr>
                <p:cNvPr id="450" name="Entrada de lápiz 449">
                  <a:extLst>
                    <a:ext uri="{FF2B5EF4-FFF2-40B4-BE49-F238E27FC236}">
                      <a16:creationId xmlns:a16="http://schemas.microsoft.com/office/drawing/2014/main" id="{5DDF0F41-A64A-4479-9346-FDAE7FBF02D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93864" y="5745697"/>
                  <a:ext cx="3111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1" name="Entrada de lápiz 450">
                  <a:extLst>
                    <a:ext uri="{FF2B5EF4-FFF2-40B4-BE49-F238E27FC236}">
                      <a16:creationId xmlns:a16="http://schemas.microsoft.com/office/drawing/2014/main" id="{2BC14DB0-A52F-457F-9397-6CBA319B3233}"/>
                    </a:ext>
                  </a:extLst>
                </p14:cNvPr>
                <p14:cNvContentPartPr/>
                <p14:nvPr/>
              </p14:nvContentPartPr>
              <p14:xfrm>
                <a:off x="2871184" y="5805817"/>
                <a:ext cx="3355560" cy="975240"/>
              </p14:xfrm>
            </p:contentPart>
          </mc:Choice>
          <mc:Fallback xmlns="">
            <p:pic>
              <p:nvPicPr>
                <p:cNvPr id="451" name="Entrada de lápiz 450">
                  <a:extLst>
                    <a:ext uri="{FF2B5EF4-FFF2-40B4-BE49-F238E27FC236}">
                      <a16:creationId xmlns:a16="http://schemas.microsoft.com/office/drawing/2014/main" id="{2BC14DB0-A52F-457F-9397-6CBA319B32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53184" y="5787817"/>
                  <a:ext cx="339120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2" name="Entrada de lápiz 451">
                  <a:extLst>
                    <a:ext uri="{FF2B5EF4-FFF2-40B4-BE49-F238E27FC236}">
                      <a16:creationId xmlns:a16="http://schemas.microsoft.com/office/drawing/2014/main" id="{6D57AA65-D147-40C3-A386-A92A79FE773C}"/>
                    </a:ext>
                  </a:extLst>
                </p14:cNvPr>
                <p14:cNvContentPartPr/>
                <p14:nvPr/>
              </p14:nvContentPartPr>
              <p14:xfrm>
                <a:off x="6088864" y="5789617"/>
                <a:ext cx="38880" cy="825120"/>
              </p14:xfrm>
            </p:contentPart>
          </mc:Choice>
          <mc:Fallback xmlns="">
            <p:pic>
              <p:nvPicPr>
                <p:cNvPr id="452" name="Entrada de lápiz 451">
                  <a:extLst>
                    <a:ext uri="{FF2B5EF4-FFF2-40B4-BE49-F238E27FC236}">
                      <a16:creationId xmlns:a16="http://schemas.microsoft.com/office/drawing/2014/main" id="{6D57AA65-D147-40C3-A386-A92A79FE77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70864" y="5771617"/>
                  <a:ext cx="74520" cy="86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667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143F120-8B18-42E0-AC37-B65CC33A8AA1}"/>
              </a:ext>
            </a:extLst>
          </p:cNvPr>
          <p:cNvGrpSpPr/>
          <p:nvPr/>
        </p:nvGrpSpPr>
        <p:grpSpPr>
          <a:xfrm>
            <a:off x="5219334" y="10825"/>
            <a:ext cx="225720" cy="6856560"/>
            <a:chOff x="5219334" y="10825"/>
            <a:chExt cx="225720" cy="68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14:cNvPr>
                <p14:cNvContentPartPr/>
                <p14:nvPr/>
              </p14:nvContentPartPr>
              <p14:xfrm>
                <a:off x="5219334" y="23425"/>
                <a:ext cx="225720" cy="1206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7441FDF-7F2D-4E07-92F3-391CAE893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0694" y="14785"/>
                  <a:ext cx="24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14:cNvPr>
                <p14:cNvContentPartPr/>
                <p14:nvPr/>
              </p14:nvContentPartPr>
              <p14:xfrm>
                <a:off x="5313654" y="10825"/>
                <a:ext cx="93600" cy="68565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4CFAFFF-DDC8-4934-A400-B9F834F660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05014" y="2185"/>
                  <a:ext cx="111240" cy="68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01EE9B4-C9F1-4B2A-A24E-F103C312E252}"/>
              </a:ext>
            </a:extLst>
          </p:cNvPr>
          <p:cNvGrpSpPr/>
          <p:nvPr/>
        </p:nvGrpSpPr>
        <p:grpSpPr>
          <a:xfrm>
            <a:off x="26334" y="3157585"/>
            <a:ext cx="11960640" cy="374400"/>
            <a:chOff x="26334" y="3157585"/>
            <a:chExt cx="119606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14:cNvPr>
                <p14:cNvContentPartPr/>
                <p14:nvPr/>
              </p14:nvContentPartPr>
              <p14:xfrm>
                <a:off x="26334" y="3332185"/>
                <a:ext cx="11874600" cy="1299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E6D6F698-1CF1-4526-B7D5-56E515BD2F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34" y="3323185"/>
                  <a:ext cx="11892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14:cNvPr>
                <p14:cNvContentPartPr/>
                <p14:nvPr/>
              </p14:nvContentPartPr>
              <p14:xfrm>
                <a:off x="11751894" y="3157585"/>
                <a:ext cx="235080" cy="3744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0714053-361E-400B-99E8-394DC6A91C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3254" y="3148585"/>
                  <a:ext cx="252720" cy="39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59DB586-A562-48C8-934F-CA7E0F057567}"/>
              </a:ext>
            </a:extLst>
          </p:cNvPr>
          <p:cNvGrpSpPr/>
          <p:nvPr/>
        </p:nvGrpSpPr>
        <p:grpSpPr>
          <a:xfrm>
            <a:off x="11419254" y="3753745"/>
            <a:ext cx="371880" cy="274680"/>
            <a:chOff x="11419254" y="3753745"/>
            <a:chExt cx="3718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14:cNvPr>
                <p14:cNvContentPartPr/>
                <p14:nvPr/>
              </p14:nvContentPartPr>
              <p14:xfrm>
                <a:off x="11419254" y="3753745"/>
                <a:ext cx="202320" cy="2372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8A9C7DA-C632-47A7-B58C-5F1D35A74F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10614" y="3744745"/>
                  <a:ext cx="219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14:cNvPr>
                <p14:cNvContentPartPr/>
                <p14:nvPr/>
              </p14:nvContentPartPr>
              <p14:xfrm>
                <a:off x="11682774" y="3898825"/>
                <a:ext cx="108360" cy="1296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55EBEEC-2294-482B-A9FF-7B784526FC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74" y="3889825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14:cNvPr>
                <p14:cNvContentPartPr/>
                <p14:nvPr/>
              </p14:nvContentPartPr>
              <p14:xfrm>
                <a:off x="11678094" y="3810265"/>
                <a:ext cx="46800" cy="55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F43306E-FA5E-4A2F-B75A-641AC799E5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69094" y="3801265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14:cNvPr>
              <p14:cNvContentPartPr/>
              <p14:nvPr/>
            </p14:nvContentPartPr>
            <p14:xfrm>
              <a:off x="5912694" y="255625"/>
              <a:ext cx="122760" cy="10764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37D17E2-BBC6-4896-A5E3-9E6B92005D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3694" y="246625"/>
                <a:ext cx="140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14:cNvPr>
              <p14:cNvContentPartPr/>
              <p14:nvPr/>
            </p14:nvContentPartPr>
            <p14:xfrm>
              <a:off x="6093182" y="3342625"/>
              <a:ext cx="17640" cy="1710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C8BCE67-3F3D-4BD3-ADDC-9774333FE6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84542" y="3333625"/>
                <a:ext cx="3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14:cNvPr>
              <p14:cNvContentPartPr/>
              <p14:nvPr/>
            </p14:nvContentPartPr>
            <p14:xfrm>
              <a:off x="6799862" y="3394465"/>
              <a:ext cx="47520" cy="15336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28BA0AC-B1BA-481D-88F5-902ECF65F1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0862" y="3385825"/>
                <a:ext cx="65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14:cNvPr>
              <p14:cNvContentPartPr/>
              <p14:nvPr/>
            </p14:nvContentPartPr>
            <p14:xfrm>
              <a:off x="7512662" y="3369625"/>
              <a:ext cx="61200" cy="1375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859AE38-6691-4399-B770-8D8C112BE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04022" y="3360985"/>
                <a:ext cx="78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14:cNvPr>
              <p14:cNvContentPartPr/>
              <p14:nvPr/>
            </p14:nvContentPartPr>
            <p14:xfrm>
              <a:off x="8244542" y="3339745"/>
              <a:ext cx="49320" cy="1900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0E37767-C31E-4641-A5BE-D7152D4784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5542" y="3331105"/>
                <a:ext cx="66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14:cNvPr>
              <p14:cNvContentPartPr/>
              <p14:nvPr/>
            </p14:nvContentPartPr>
            <p14:xfrm>
              <a:off x="4623662" y="3355225"/>
              <a:ext cx="23040" cy="15588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E1ACE67-9008-4C71-B281-33EF2B88BE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4662" y="3346225"/>
                <a:ext cx="40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14:cNvPr>
              <p14:cNvContentPartPr/>
              <p14:nvPr/>
            </p14:nvContentPartPr>
            <p14:xfrm>
              <a:off x="3900062" y="3299785"/>
              <a:ext cx="15840" cy="170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DBE0CC78-F04D-4592-A43D-ACB9B90CEA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91062" y="3290785"/>
                <a:ext cx="33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14:cNvPr>
              <p14:cNvContentPartPr/>
              <p14:nvPr/>
            </p14:nvContentPartPr>
            <p14:xfrm>
              <a:off x="3215702" y="3298705"/>
              <a:ext cx="25920" cy="1735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C0A5FECD-F494-4E6A-958E-BED9267768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06702" y="3290065"/>
                <a:ext cx="43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14:cNvPr>
              <p14:cNvContentPartPr/>
              <p14:nvPr/>
            </p14:nvContentPartPr>
            <p14:xfrm>
              <a:off x="2446022" y="3312745"/>
              <a:ext cx="35640" cy="1724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A2B2500-56A4-4AFC-A7BE-E77F262935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7022" y="3303745"/>
                <a:ext cx="5328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D9D24EFA-BA70-4E90-9366-981CB075D508}"/>
              </a:ext>
            </a:extLst>
          </p:cNvPr>
          <p:cNvGrpSpPr/>
          <p:nvPr/>
        </p:nvGrpSpPr>
        <p:grpSpPr>
          <a:xfrm>
            <a:off x="4356904" y="2911408"/>
            <a:ext cx="419040" cy="130320"/>
            <a:chOff x="4356904" y="2911408"/>
            <a:chExt cx="41904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14:cNvPr>
                <p14:cNvContentPartPr/>
                <p14:nvPr/>
              </p14:nvContentPartPr>
              <p14:xfrm>
                <a:off x="4356904" y="2989888"/>
                <a:ext cx="128880" cy="82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20373C6-2BDB-4BAF-82AB-45325FFC29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264" y="2980888"/>
                  <a:ext cx="14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14:cNvPr>
                <p14:cNvContentPartPr/>
                <p14:nvPr/>
              </p14:nvContentPartPr>
              <p14:xfrm>
                <a:off x="4549504" y="2920768"/>
                <a:ext cx="23760" cy="1112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FEC6DEC-4B0E-4662-81C4-7F75F8B690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0864" y="2911768"/>
                  <a:ext cx="4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14:cNvPr>
                <p14:cNvContentPartPr/>
                <p14:nvPr/>
              </p14:nvContentPartPr>
              <p14:xfrm>
                <a:off x="4640944" y="2911408"/>
                <a:ext cx="135000" cy="1303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CBE70EA-B76A-4C06-A82E-A444A82B1B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2304" y="2902408"/>
                  <a:ext cx="1526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DE2F2D4-B10D-438D-9F74-7EB92D9C4AFA}"/>
              </a:ext>
            </a:extLst>
          </p:cNvPr>
          <p:cNvGrpSpPr/>
          <p:nvPr/>
        </p:nvGrpSpPr>
        <p:grpSpPr>
          <a:xfrm>
            <a:off x="5913184" y="2921848"/>
            <a:ext cx="217440" cy="121320"/>
            <a:chOff x="5913184" y="2921848"/>
            <a:chExt cx="21744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14:cNvPr>
                <p14:cNvContentPartPr/>
                <p14:nvPr/>
              </p14:nvContentPartPr>
              <p14:xfrm>
                <a:off x="5913184" y="2947408"/>
                <a:ext cx="19440" cy="939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DAFFED7-1D3A-42DC-BDB7-33F60D24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4184" y="2938768"/>
                  <a:ext cx="37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14:cNvPr>
                <p14:cNvContentPartPr/>
                <p14:nvPr/>
              </p14:nvContentPartPr>
              <p14:xfrm>
                <a:off x="6017944" y="2921848"/>
                <a:ext cx="112680" cy="121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E3F02DB-D880-4753-826A-025301B68B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9304" y="2912848"/>
                  <a:ext cx="130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86ED00E-1211-440C-B440-D2D4DC68AA33}"/>
              </a:ext>
            </a:extLst>
          </p:cNvPr>
          <p:cNvGrpSpPr/>
          <p:nvPr/>
        </p:nvGrpSpPr>
        <p:grpSpPr>
          <a:xfrm>
            <a:off x="6657664" y="2931568"/>
            <a:ext cx="303840" cy="136080"/>
            <a:chOff x="6657664" y="2931568"/>
            <a:chExt cx="30384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14:cNvPr>
                <p14:cNvContentPartPr/>
                <p14:nvPr/>
              </p14:nvContentPartPr>
              <p14:xfrm>
                <a:off x="6657664" y="2931568"/>
                <a:ext cx="110520" cy="1360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6C994AA-99F6-42D5-88D9-E20B2519B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9024" y="2922568"/>
                  <a:ext cx="128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14:cNvPr>
                <p14:cNvContentPartPr/>
                <p14:nvPr/>
              </p14:nvContentPartPr>
              <p14:xfrm>
                <a:off x="6838024" y="2948848"/>
                <a:ext cx="123480" cy="1051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81BE634-A81F-44B6-86C4-564AA9D4AE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9024" y="2940208"/>
                  <a:ext cx="141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A497B64-E0A2-4156-A786-C2F2EF89E591}"/>
              </a:ext>
            </a:extLst>
          </p:cNvPr>
          <p:cNvGrpSpPr/>
          <p:nvPr/>
        </p:nvGrpSpPr>
        <p:grpSpPr>
          <a:xfrm>
            <a:off x="7298104" y="2919328"/>
            <a:ext cx="322560" cy="150480"/>
            <a:chOff x="7298104" y="2919328"/>
            <a:chExt cx="322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14:cNvPr>
                <p14:cNvContentPartPr/>
                <p14:nvPr/>
              </p14:nvContentPartPr>
              <p14:xfrm>
                <a:off x="7298104" y="2919328"/>
                <a:ext cx="135720" cy="150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7286DE2-C70D-4460-A6DD-FD7E569050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89104" y="2910688"/>
                  <a:ext cx="153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14:cNvPr>
                <p14:cNvContentPartPr/>
                <p14:nvPr/>
              </p14:nvContentPartPr>
              <p14:xfrm>
                <a:off x="7498264" y="2943448"/>
                <a:ext cx="122400" cy="1137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3F084DD-BFAD-4865-9625-EA755449B4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9624" y="2934808"/>
                  <a:ext cx="1400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02ED116-D53D-44C4-994D-19A8766B2253}"/>
              </a:ext>
            </a:extLst>
          </p:cNvPr>
          <p:cNvGrpSpPr/>
          <p:nvPr/>
        </p:nvGrpSpPr>
        <p:grpSpPr>
          <a:xfrm>
            <a:off x="7991824" y="2852368"/>
            <a:ext cx="388800" cy="210240"/>
            <a:chOff x="7991824" y="2852368"/>
            <a:chExt cx="38880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14:cNvPr>
                <p14:cNvContentPartPr/>
                <p14:nvPr/>
              </p14:nvContentPartPr>
              <p14:xfrm>
                <a:off x="7991824" y="2852368"/>
                <a:ext cx="132120" cy="1796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F79758F-D039-4D4E-B382-106EE56B99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83184" y="2843368"/>
                  <a:ext cx="149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14:cNvPr>
                <p14:cNvContentPartPr/>
                <p14:nvPr/>
              </p14:nvContentPartPr>
              <p14:xfrm>
                <a:off x="8198104" y="2879008"/>
                <a:ext cx="182520" cy="1836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6C03E76-FA3D-4B29-855E-8C0851A3DB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9104" y="2870368"/>
                  <a:ext cx="200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6A66CB2-C201-471A-A441-AF365E638EE5}"/>
              </a:ext>
            </a:extLst>
          </p:cNvPr>
          <p:cNvGrpSpPr/>
          <p:nvPr/>
        </p:nvGrpSpPr>
        <p:grpSpPr>
          <a:xfrm>
            <a:off x="3613504" y="2857408"/>
            <a:ext cx="386280" cy="132480"/>
            <a:chOff x="3613504" y="2857408"/>
            <a:chExt cx="3862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14:cNvPr>
                <p14:cNvContentPartPr/>
                <p14:nvPr/>
              </p14:nvContentPartPr>
              <p14:xfrm>
                <a:off x="3613504" y="2979808"/>
                <a:ext cx="64800" cy="43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D2A69A0-45F2-4A5F-B8D6-B9F907068A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4864" y="2971168"/>
                  <a:ext cx="82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14:cNvPr>
                <p14:cNvContentPartPr/>
                <p14:nvPr/>
              </p14:nvContentPartPr>
              <p14:xfrm>
                <a:off x="3745984" y="2857408"/>
                <a:ext cx="122400" cy="111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F9C8CE4-F0EC-4D3C-8F4F-02B2180978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6984" y="2848768"/>
                  <a:ext cx="140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14:cNvPr>
                <p14:cNvContentPartPr/>
                <p14:nvPr/>
              </p14:nvContentPartPr>
              <p14:xfrm>
                <a:off x="3870184" y="2867488"/>
                <a:ext cx="129600" cy="1224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74DB82A-07A6-4F3E-9C7E-D025D65026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61544" y="2858848"/>
                  <a:ext cx="1472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D9A1709-E0C5-4B61-9749-DF545D5BC757}"/>
              </a:ext>
            </a:extLst>
          </p:cNvPr>
          <p:cNvGrpSpPr/>
          <p:nvPr/>
        </p:nvGrpSpPr>
        <p:grpSpPr>
          <a:xfrm>
            <a:off x="2970904" y="2840488"/>
            <a:ext cx="331920" cy="156960"/>
            <a:chOff x="2970904" y="2840488"/>
            <a:chExt cx="3319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14:cNvPr>
                <p14:cNvContentPartPr/>
                <p14:nvPr/>
              </p14:nvContentPartPr>
              <p14:xfrm>
                <a:off x="2970904" y="2956048"/>
                <a:ext cx="77040" cy="756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A7424E3-E46E-4895-AB08-1AC3FBEBE1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2264" y="2947408"/>
                  <a:ext cx="94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14:cNvPr>
                <p14:cNvContentPartPr/>
                <p14:nvPr/>
              </p14:nvContentPartPr>
              <p14:xfrm>
                <a:off x="3055864" y="2840488"/>
                <a:ext cx="98640" cy="150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9B8F7F8-5C76-4380-96AE-8FB82998C0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46864" y="2831848"/>
                  <a:ext cx="11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14:cNvPr>
                <p14:cNvContentPartPr/>
                <p14:nvPr/>
              </p14:nvContentPartPr>
              <p14:xfrm>
                <a:off x="3173944" y="2848768"/>
                <a:ext cx="128880" cy="1486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2D6C593-C04C-45C5-B3F7-2D6F1CE7FE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64944" y="2839768"/>
                  <a:ext cx="1465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BC744FE-D60C-4F20-A19F-C23FD8FAE2B7}"/>
              </a:ext>
            </a:extLst>
          </p:cNvPr>
          <p:cNvGrpSpPr/>
          <p:nvPr/>
        </p:nvGrpSpPr>
        <p:grpSpPr>
          <a:xfrm>
            <a:off x="2235424" y="2750848"/>
            <a:ext cx="398880" cy="187560"/>
            <a:chOff x="2235424" y="2750848"/>
            <a:chExt cx="3988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14:cNvPr>
                <p14:cNvContentPartPr/>
                <p14:nvPr/>
              </p14:nvContentPartPr>
              <p14:xfrm>
                <a:off x="2235424" y="2893768"/>
                <a:ext cx="94320" cy="176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0E43D100-D5DF-4AEE-AF47-BA6EF1F902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6424" y="2884768"/>
                  <a:ext cx="111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14:cNvPr>
                <p14:cNvContentPartPr/>
                <p14:nvPr/>
              </p14:nvContentPartPr>
              <p14:xfrm>
                <a:off x="2369704" y="2750848"/>
                <a:ext cx="100800" cy="1875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77580E4-B288-4591-8F09-16159AED61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1064" y="2742208"/>
                  <a:ext cx="118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14:cNvPr>
                <p14:cNvContentPartPr/>
                <p14:nvPr/>
              </p14:nvContentPartPr>
              <p14:xfrm>
                <a:off x="2476264" y="2798728"/>
                <a:ext cx="158040" cy="1378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4866A74-152E-485F-965C-3CD83B508A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7624" y="2790088"/>
                  <a:ext cx="1756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14:cNvPr>
              <p14:cNvContentPartPr/>
              <p14:nvPr/>
            </p14:nvContentPartPr>
            <p14:xfrm>
              <a:off x="5213344" y="4162768"/>
              <a:ext cx="234360" cy="792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01D5EF8C-EEF5-4CC6-BF35-BDBE3A3394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04704" y="4154128"/>
                <a:ext cx="252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14:cNvPr>
              <p14:cNvContentPartPr/>
              <p14:nvPr/>
            </p14:nvContentPartPr>
            <p14:xfrm>
              <a:off x="5173744" y="4876648"/>
              <a:ext cx="232560" cy="756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6E828D6A-96F5-43BC-A86E-3CED6DEE03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64744" y="4867648"/>
                <a:ext cx="250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14:cNvPr>
              <p14:cNvContentPartPr/>
              <p14:nvPr/>
            </p14:nvContentPartPr>
            <p14:xfrm>
              <a:off x="5203984" y="5606728"/>
              <a:ext cx="190800" cy="2808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5F9A3157-B76A-41A4-9B3F-628AA96F46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5344" y="5597728"/>
                <a:ext cx="20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14:cNvPr>
              <p14:cNvContentPartPr/>
              <p14:nvPr/>
            </p14:nvContentPartPr>
            <p14:xfrm>
              <a:off x="5274184" y="6265888"/>
              <a:ext cx="164520" cy="4932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4FCBF093-1DE3-4A81-8C11-7861C31A44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65184" y="6257248"/>
                <a:ext cx="182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14:cNvPr>
              <p14:cNvContentPartPr/>
              <p14:nvPr/>
            </p14:nvContentPartPr>
            <p14:xfrm>
              <a:off x="5274184" y="2683528"/>
              <a:ext cx="171000" cy="3708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FA19327D-A398-4ADE-AB7A-D0CDBF756C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65184" y="2674888"/>
                <a:ext cx="188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14:cNvPr>
              <p14:cNvContentPartPr/>
              <p14:nvPr/>
            </p14:nvContentPartPr>
            <p14:xfrm>
              <a:off x="5258704" y="1991248"/>
              <a:ext cx="155880" cy="2484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3E7D580-5858-4C93-84BC-B8EE5902A8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50064" y="1982608"/>
                <a:ext cx="173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14:cNvPr>
              <p14:cNvContentPartPr/>
              <p14:nvPr/>
            </p14:nvContentPartPr>
            <p14:xfrm>
              <a:off x="5242144" y="1259728"/>
              <a:ext cx="171720" cy="486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C2C315C7-8208-4724-894F-488596CDF7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33144" y="1251088"/>
                <a:ext cx="1893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14:cNvPr>
              <p14:cNvContentPartPr/>
              <p14:nvPr/>
            </p14:nvContentPartPr>
            <p14:xfrm>
              <a:off x="5186704" y="546568"/>
              <a:ext cx="160920" cy="2088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224E4C67-3F32-418C-8BBA-2D570DE1E7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78064" y="537568"/>
                <a:ext cx="178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14:cNvPr>
              <p14:cNvContentPartPr/>
              <p14:nvPr/>
            </p14:nvContentPartPr>
            <p14:xfrm>
              <a:off x="5585944" y="71728"/>
              <a:ext cx="187560" cy="26784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49F132B4-287C-4A4B-826D-3DD9EA2195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76944" y="63088"/>
                <a:ext cx="20520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360CBC75-50A6-4C76-A88D-CBA9CE99E1E4}"/>
              </a:ext>
            </a:extLst>
          </p:cNvPr>
          <p:cNvGrpSpPr/>
          <p:nvPr/>
        </p:nvGrpSpPr>
        <p:grpSpPr>
          <a:xfrm>
            <a:off x="4251424" y="384208"/>
            <a:ext cx="851400" cy="200880"/>
            <a:chOff x="4251424" y="384208"/>
            <a:chExt cx="8514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14:cNvPr>
                <p14:cNvContentPartPr/>
                <p14:nvPr/>
              </p14:nvContentPartPr>
              <p14:xfrm>
                <a:off x="4251424" y="400408"/>
                <a:ext cx="154440" cy="184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F0C7BDE-D0F2-4EA2-85DC-AED52302C7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2424" y="391408"/>
                  <a:ext cx="17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14:cNvPr>
                <p14:cNvContentPartPr/>
                <p14:nvPr/>
              </p14:nvContentPartPr>
              <p14:xfrm>
                <a:off x="4479664" y="448648"/>
                <a:ext cx="115920" cy="136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48CA4DA-AEE6-45BF-934C-CA7007D6B7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1024" y="439648"/>
                  <a:ext cx="133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14:cNvPr>
                <p14:cNvContentPartPr/>
                <p14:nvPr/>
              </p14:nvContentPartPr>
              <p14:xfrm>
                <a:off x="4665424" y="464848"/>
                <a:ext cx="178920" cy="644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277CE6ED-DCCB-4AD4-8211-91943FF6E1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56424" y="455848"/>
                  <a:ext cx="196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14:cNvPr>
                <p14:cNvContentPartPr/>
                <p14:nvPr/>
              </p14:nvContentPartPr>
              <p14:xfrm>
                <a:off x="4948384" y="384208"/>
                <a:ext cx="154440" cy="1504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D33AD29-DB1E-4C22-B241-D94F18EE5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9384" y="375568"/>
                  <a:ext cx="172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14:cNvPr>
              <p14:cNvContentPartPr/>
              <p14:nvPr/>
            </p14:nvContentPartPr>
            <p14:xfrm>
              <a:off x="5563624" y="545848"/>
              <a:ext cx="257760" cy="612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C4126807-14A6-42EE-BABB-8D316D8D54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54984" y="536848"/>
                <a:ext cx="275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14:cNvPr>
              <p14:cNvContentPartPr/>
              <p14:nvPr/>
            </p14:nvContentPartPr>
            <p14:xfrm>
              <a:off x="6847744" y="3240448"/>
              <a:ext cx="21600" cy="7236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E450589E-2514-45A1-8F69-52660F0B36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38744" y="3231448"/>
                <a:ext cx="39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14:cNvPr>
              <p14:cNvContentPartPr/>
              <p14:nvPr/>
            </p14:nvContentPartPr>
            <p14:xfrm>
              <a:off x="5575864" y="4882408"/>
              <a:ext cx="120240" cy="468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BF41B367-AC05-49DD-82AD-973B9746C7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66864" y="4873768"/>
                <a:ext cx="1378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6B166CB3-AD15-4691-BE73-17DF9E499AD5}"/>
              </a:ext>
            </a:extLst>
          </p:cNvPr>
          <p:cNvGrpSpPr/>
          <p:nvPr/>
        </p:nvGrpSpPr>
        <p:grpSpPr>
          <a:xfrm>
            <a:off x="5855944" y="4709608"/>
            <a:ext cx="896400" cy="190800"/>
            <a:chOff x="5855944" y="4709608"/>
            <a:chExt cx="8964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14:cNvPr>
                <p14:cNvContentPartPr/>
                <p14:nvPr/>
              </p14:nvContentPartPr>
              <p14:xfrm>
                <a:off x="5855944" y="4734808"/>
                <a:ext cx="110160" cy="1569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F5B6838D-E463-4D32-B913-A6EF63504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46944" y="4726168"/>
                  <a:ext cx="127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14:cNvPr>
                <p14:cNvContentPartPr/>
                <p14:nvPr/>
              </p14:nvContentPartPr>
              <p14:xfrm>
                <a:off x="6041704" y="4756408"/>
                <a:ext cx="136080" cy="1440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9F4A447-ACD3-4403-9796-D5B358A5BD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32704" y="4747768"/>
                  <a:ext cx="153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14:cNvPr>
                <p14:cNvContentPartPr/>
                <p14:nvPr/>
              </p14:nvContentPartPr>
              <p14:xfrm>
                <a:off x="6197584" y="4761088"/>
                <a:ext cx="281160" cy="102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1B8A3714-BF07-462F-9463-AD7AF462E0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8584" y="4752448"/>
                  <a:ext cx="29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14:cNvPr>
                <p14:cNvContentPartPr/>
                <p14:nvPr/>
              </p14:nvContentPartPr>
              <p14:xfrm>
                <a:off x="6588184" y="4709608"/>
                <a:ext cx="164160" cy="1875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5CDD487-B707-4057-AB0D-A34850A940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79544" y="4700608"/>
                  <a:ext cx="1818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14:cNvPr>
              <p14:cNvContentPartPr/>
              <p14:nvPr/>
            </p14:nvContentPartPr>
            <p14:xfrm>
              <a:off x="5058544" y="6334648"/>
              <a:ext cx="120600" cy="324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BB454B53-7A3E-4233-9F35-2D01D6A967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49904" y="6326008"/>
                <a:ext cx="1382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917979C-4796-4AB2-9D4E-C8D0590C5448}"/>
              </a:ext>
            </a:extLst>
          </p:cNvPr>
          <p:cNvGrpSpPr/>
          <p:nvPr/>
        </p:nvGrpSpPr>
        <p:grpSpPr>
          <a:xfrm>
            <a:off x="4408024" y="1780648"/>
            <a:ext cx="717120" cy="202680"/>
            <a:chOff x="4408024" y="1780648"/>
            <a:chExt cx="7171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14:cNvPr>
                <p14:cNvContentPartPr/>
                <p14:nvPr/>
              </p14:nvContentPartPr>
              <p14:xfrm>
                <a:off x="4408024" y="1801168"/>
                <a:ext cx="147960" cy="1558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62616B1-4EC1-4CB1-A905-0303EFF34EA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99384" y="1792168"/>
                  <a:ext cx="165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14:cNvPr>
                <p14:cNvContentPartPr/>
                <p14:nvPr/>
              </p14:nvContentPartPr>
              <p14:xfrm>
                <a:off x="4602424" y="1799368"/>
                <a:ext cx="139320" cy="17028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7D3923E1-80F4-45CA-8C5B-93D7BE8E429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93424" y="1790728"/>
                  <a:ext cx="156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14:cNvPr>
                <p14:cNvContentPartPr/>
                <p14:nvPr/>
              </p14:nvContentPartPr>
              <p14:xfrm>
                <a:off x="4759384" y="1882528"/>
                <a:ext cx="183240" cy="1008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64E70E36-232C-4493-AF2C-45F25292F3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50744" y="1873528"/>
                  <a:ext cx="200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14:cNvPr>
                <p14:cNvContentPartPr/>
                <p14:nvPr/>
              </p14:nvContentPartPr>
              <p14:xfrm>
                <a:off x="4981144" y="1780648"/>
                <a:ext cx="144000" cy="1868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2396851F-479E-49F9-BDA8-E0FFC8EB9C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72144" y="1771648"/>
                  <a:ext cx="16164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2CBBFD4-ED2A-42A5-8877-B3330A6614AC}"/>
              </a:ext>
            </a:extLst>
          </p:cNvPr>
          <p:cNvGrpSpPr/>
          <p:nvPr/>
        </p:nvGrpSpPr>
        <p:grpSpPr>
          <a:xfrm>
            <a:off x="5750824" y="6074008"/>
            <a:ext cx="1229760" cy="214200"/>
            <a:chOff x="5750824" y="6074008"/>
            <a:chExt cx="12297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14:cNvPr>
                <p14:cNvContentPartPr/>
                <p14:nvPr/>
              </p14:nvContentPartPr>
              <p14:xfrm>
                <a:off x="5750824" y="6269488"/>
                <a:ext cx="95400" cy="136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708B6ED1-6D69-4440-9CD3-EA99B98221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41824" y="6260848"/>
                  <a:ext cx="11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14:cNvPr>
                <p14:cNvContentPartPr/>
                <p14:nvPr/>
              </p14:nvContentPartPr>
              <p14:xfrm>
                <a:off x="6004624" y="6074008"/>
                <a:ext cx="167760" cy="19908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485F68F-2F1F-412E-AB0E-DC90203578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95984" y="6065368"/>
                  <a:ext cx="185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14:cNvPr>
                <p14:cNvContentPartPr/>
                <p14:nvPr/>
              </p14:nvContentPartPr>
              <p14:xfrm>
                <a:off x="6285064" y="6157168"/>
                <a:ext cx="108720" cy="13104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B231A05-B412-43BD-95EF-68FADC66E8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276064" y="6148528"/>
                  <a:ext cx="126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14:cNvPr>
                <p14:cNvContentPartPr/>
                <p14:nvPr/>
              </p14:nvContentPartPr>
              <p14:xfrm>
                <a:off x="6460024" y="6158968"/>
                <a:ext cx="207360" cy="1029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9A897F9-610B-4840-A876-6F592251D3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384" y="6149968"/>
                  <a:ext cx="225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14:cNvPr>
                <p14:cNvContentPartPr/>
                <p14:nvPr/>
              </p14:nvContentPartPr>
              <p14:xfrm>
                <a:off x="6788344" y="6083368"/>
                <a:ext cx="192240" cy="1890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B9100EF6-3CB3-4F6E-BC21-49DD947B22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79704" y="6074368"/>
                  <a:ext cx="209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6182656-44AD-4108-87FF-701A3407659B}"/>
              </a:ext>
            </a:extLst>
          </p:cNvPr>
          <p:cNvGrpSpPr/>
          <p:nvPr/>
        </p:nvGrpSpPr>
        <p:grpSpPr>
          <a:xfrm>
            <a:off x="11591824" y="4231888"/>
            <a:ext cx="486000" cy="273960"/>
            <a:chOff x="11591824" y="4231888"/>
            <a:chExt cx="48600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14:cNvPr>
                <p14:cNvContentPartPr/>
                <p14:nvPr/>
              </p14:nvContentPartPr>
              <p14:xfrm>
                <a:off x="11591824" y="4266448"/>
                <a:ext cx="32400" cy="1468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7E5234F-E6C2-4719-B4B0-C2FFAAC13C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83184" y="4257448"/>
                  <a:ext cx="50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14:cNvPr>
                <p14:cNvContentPartPr/>
                <p14:nvPr/>
              </p14:nvContentPartPr>
              <p14:xfrm>
                <a:off x="11725384" y="4313968"/>
                <a:ext cx="189000" cy="13032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FCB41070-3708-4C6D-A12D-470D9655EE8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16384" y="4305328"/>
                  <a:ext cx="206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14:cNvPr>
                <p14:cNvContentPartPr/>
                <p14:nvPr/>
              </p14:nvContentPartPr>
              <p14:xfrm>
                <a:off x="11978824" y="4231888"/>
                <a:ext cx="99000" cy="2739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30261B99-9FD7-4668-B854-D1FDE92373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69824" y="4222888"/>
                  <a:ext cx="11664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14:cNvPr>
              <p14:cNvContentPartPr/>
              <p14:nvPr/>
            </p14:nvContentPartPr>
            <p14:xfrm>
              <a:off x="8130064" y="499408"/>
              <a:ext cx="135000" cy="153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D73166D-7629-4AF3-B564-161AF76150A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21424" y="490768"/>
                <a:ext cx="152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14:cNvPr>
              <p14:cNvContentPartPr/>
              <p14:nvPr/>
            </p14:nvContentPartPr>
            <p14:xfrm>
              <a:off x="5274184" y="3320368"/>
              <a:ext cx="126360" cy="9972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C8025B1C-4BE4-4D0C-B4E8-6FC24053A6C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65544" y="3311368"/>
                <a:ext cx="144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14:cNvPr>
              <p14:cNvContentPartPr/>
              <p14:nvPr/>
            </p14:nvContentPartPr>
            <p14:xfrm>
              <a:off x="3838504" y="4807528"/>
              <a:ext cx="119160" cy="9792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486CA5FB-B2A9-4A86-99D4-068C29E3218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29864" y="4798888"/>
                <a:ext cx="1368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4F6C4933-E889-4479-AA03-6F04AAD648F1}"/>
              </a:ext>
            </a:extLst>
          </p:cNvPr>
          <p:cNvGrpSpPr/>
          <p:nvPr/>
        </p:nvGrpSpPr>
        <p:grpSpPr>
          <a:xfrm>
            <a:off x="3907984" y="493648"/>
            <a:ext cx="4328640" cy="4264200"/>
            <a:chOff x="3907984" y="493648"/>
            <a:chExt cx="4328640" cy="42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14:cNvPr>
                <p14:cNvContentPartPr/>
                <p14:nvPr/>
              </p14:nvContentPartPr>
              <p14:xfrm>
                <a:off x="3907984" y="521728"/>
                <a:ext cx="4328640" cy="4236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C59475B-4AB0-43D8-908C-BF72E13E13B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99344" y="513088"/>
                  <a:ext cx="4346280" cy="42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14:cNvPr>
                <p14:cNvContentPartPr/>
                <p14:nvPr/>
              </p14:nvContentPartPr>
              <p14:xfrm>
                <a:off x="8102344" y="493648"/>
                <a:ext cx="116640" cy="123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D98269F8-E328-4C36-9D9E-18110555BB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93344" y="484648"/>
                  <a:ext cx="1342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14:cNvPr>
              <p14:cNvContentPartPr/>
              <p14:nvPr/>
            </p14:nvContentPartPr>
            <p14:xfrm>
              <a:off x="3842104" y="4724368"/>
              <a:ext cx="144720" cy="12312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86C66127-0E9C-4FC9-B4D0-DC108A67177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33104" y="4715368"/>
                <a:ext cx="1623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25E399E8-7A73-443E-AF71-D27EB79BA717}"/>
                  </a:ext>
                </a:extLst>
              </p14:cNvPr>
              <p14:cNvContentPartPr/>
              <p14:nvPr/>
            </p14:nvContentPartPr>
            <p14:xfrm>
              <a:off x="8207464" y="550888"/>
              <a:ext cx="1532520" cy="20160"/>
            </p14:xfrm>
          </p:contentPart>
        </mc:Choice>
        <mc:Fallback xmlns=""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25E399E8-7A73-443E-AF71-D27EB79BA71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189824" y="533248"/>
                <a:ext cx="1568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E64DE79A-4D44-469B-8B7A-DBD503503D48}"/>
                  </a:ext>
                </a:extLst>
              </p14:cNvPr>
              <p14:cNvContentPartPr/>
              <p14:nvPr/>
            </p14:nvContentPartPr>
            <p14:xfrm>
              <a:off x="8950864" y="3394528"/>
              <a:ext cx="38520" cy="12132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E64DE79A-4D44-469B-8B7A-DBD503503D4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941864" y="3385528"/>
                <a:ext cx="56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7042D6E6-C9DC-44A1-A714-3414C658BE6D}"/>
                  </a:ext>
                </a:extLst>
              </p14:cNvPr>
              <p14:cNvContentPartPr/>
              <p14:nvPr/>
            </p14:nvContentPartPr>
            <p14:xfrm>
              <a:off x="8710024" y="2907808"/>
              <a:ext cx="118440" cy="15048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7042D6E6-C9DC-44A1-A714-3414C658BE6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01024" y="2898808"/>
                <a:ext cx="1360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68612706-0A15-4BD3-89D1-AEDEDE04CFFA}"/>
                  </a:ext>
                </a:extLst>
              </p14:cNvPr>
              <p14:cNvContentPartPr/>
              <p14:nvPr/>
            </p14:nvContentPartPr>
            <p14:xfrm>
              <a:off x="8911624" y="2909248"/>
              <a:ext cx="161640" cy="147240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68612706-0A15-4BD3-89D1-AEDEDE04CF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902984" y="2900608"/>
                <a:ext cx="179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9FB62F99-F781-43FC-A438-19426D9306B1}"/>
                  </a:ext>
                </a:extLst>
              </p14:cNvPr>
              <p14:cNvContentPartPr/>
              <p14:nvPr/>
            </p14:nvContentPartPr>
            <p14:xfrm>
              <a:off x="9589864" y="3359248"/>
              <a:ext cx="45360" cy="12060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9FB62F99-F781-43FC-A438-19426D9306B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0864" y="3350248"/>
                <a:ext cx="6300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C71A56E3-ECEB-4FE9-ABF8-337AEB4B7085}"/>
              </a:ext>
            </a:extLst>
          </p:cNvPr>
          <p:cNvGrpSpPr/>
          <p:nvPr/>
        </p:nvGrpSpPr>
        <p:grpSpPr>
          <a:xfrm>
            <a:off x="9430024" y="2894488"/>
            <a:ext cx="390240" cy="144000"/>
            <a:chOff x="9430024" y="2894488"/>
            <a:chExt cx="39024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DAB0154-0FB0-4D95-9287-A9D20AC56E19}"/>
                    </a:ext>
                  </a:extLst>
                </p14:cNvPr>
                <p14:cNvContentPartPr/>
                <p14:nvPr/>
              </p14:nvContentPartPr>
              <p14:xfrm>
                <a:off x="9430024" y="2894488"/>
                <a:ext cx="144360" cy="1440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DAB0154-0FB0-4D95-9287-A9D20AC56E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21024" y="2885488"/>
                  <a:ext cx="162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50D90852-E150-43A0-9609-ABA04DF1B544}"/>
                    </a:ext>
                  </a:extLst>
                </p14:cNvPr>
                <p14:cNvContentPartPr/>
                <p14:nvPr/>
              </p14:nvContentPartPr>
              <p14:xfrm>
                <a:off x="9630904" y="2903848"/>
                <a:ext cx="189360" cy="13140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50D90852-E150-43A0-9609-ABA04DF1B5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2264" y="2894848"/>
                  <a:ext cx="20700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7E919A5-5FA7-4114-B021-61C320D786FE}"/>
              </a:ext>
            </a:extLst>
          </p:cNvPr>
          <p:cNvGrpSpPr/>
          <p:nvPr/>
        </p:nvGrpSpPr>
        <p:grpSpPr>
          <a:xfrm>
            <a:off x="1729624" y="4751008"/>
            <a:ext cx="2240640" cy="158760"/>
            <a:chOff x="1729624" y="4751008"/>
            <a:chExt cx="224064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B2C7198-4D12-4A11-B1A9-BD60FA493C9B}"/>
                    </a:ext>
                  </a:extLst>
                </p14:cNvPr>
                <p14:cNvContentPartPr/>
                <p14:nvPr/>
              </p14:nvContentPartPr>
              <p14:xfrm>
                <a:off x="1729624" y="4875568"/>
                <a:ext cx="2162520" cy="34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B2C7198-4D12-4A11-B1A9-BD60FA493C9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11984" y="4857568"/>
                  <a:ext cx="2198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D88F216-44CE-4427-8FF0-2176C75CBA21}"/>
                    </a:ext>
                  </a:extLst>
                </p14:cNvPr>
                <p14:cNvContentPartPr/>
                <p14:nvPr/>
              </p14:nvContentPartPr>
              <p14:xfrm>
                <a:off x="3797104" y="4751008"/>
                <a:ext cx="173160" cy="1555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D88F216-44CE-4427-8FF0-2176C75CBA2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779104" y="4733368"/>
                  <a:ext cx="2088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6" name="Entrada de lápiz 85">
                <a:extLst>
                  <a:ext uri="{FF2B5EF4-FFF2-40B4-BE49-F238E27FC236}">
                    <a16:creationId xmlns:a16="http://schemas.microsoft.com/office/drawing/2014/main" id="{1019111B-5B2E-48A1-BD40-B0C392F064C8}"/>
                  </a:ext>
                </a:extLst>
              </p14:cNvPr>
              <p14:cNvContentPartPr/>
              <p14:nvPr/>
            </p14:nvContentPartPr>
            <p14:xfrm>
              <a:off x="1746544" y="3310288"/>
              <a:ext cx="25200" cy="223920"/>
            </p14:xfrm>
          </p:contentPart>
        </mc:Choice>
        <mc:Fallback xmlns="">
          <p:pic>
            <p:nvPicPr>
              <p:cNvPr id="86" name="Entrada de lápiz 85">
                <a:extLst>
                  <a:ext uri="{FF2B5EF4-FFF2-40B4-BE49-F238E27FC236}">
                    <a16:creationId xmlns:a16="http://schemas.microsoft.com/office/drawing/2014/main" id="{1019111B-5B2E-48A1-BD40-B0C392F064C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737904" y="3301288"/>
                <a:ext cx="4284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o 92">
            <a:extLst>
              <a:ext uri="{FF2B5EF4-FFF2-40B4-BE49-F238E27FC236}">
                <a16:creationId xmlns:a16="http://schemas.microsoft.com/office/drawing/2014/main" id="{32009934-13C8-4D4E-83FA-D257F78CB7DE}"/>
              </a:ext>
            </a:extLst>
          </p:cNvPr>
          <p:cNvGrpSpPr/>
          <p:nvPr/>
        </p:nvGrpSpPr>
        <p:grpSpPr>
          <a:xfrm>
            <a:off x="1274224" y="2727448"/>
            <a:ext cx="454320" cy="201600"/>
            <a:chOff x="1274224" y="2727448"/>
            <a:chExt cx="4543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9FC36AB3-0D08-4361-BDA9-022F8E6D06C5}"/>
                    </a:ext>
                  </a:extLst>
                </p14:cNvPr>
                <p14:cNvContentPartPr/>
                <p14:nvPr/>
              </p14:nvContentPartPr>
              <p14:xfrm>
                <a:off x="1274224" y="2873968"/>
                <a:ext cx="68400" cy="1260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9FC36AB3-0D08-4361-BDA9-022F8E6D0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65584" y="2865328"/>
                  <a:ext cx="86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4186C89A-6456-4A2E-9825-1B647B70EE66}"/>
                    </a:ext>
                  </a:extLst>
                </p14:cNvPr>
                <p14:cNvContentPartPr/>
                <p14:nvPr/>
              </p14:nvContentPartPr>
              <p14:xfrm>
                <a:off x="1399144" y="2727448"/>
                <a:ext cx="139320" cy="1958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4186C89A-6456-4A2E-9825-1B647B70EE6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0504" y="2718448"/>
                  <a:ext cx="156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0CF8398C-4B89-4C94-A201-403DD0E858C2}"/>
                    </a:ext>
                  </a:extLst>
                </p14:cNvPr>
                <p14:cNvContentPartPr/>
                <p14:nvPr/>
              </p14:nvContentPartPr>
              <p14:xfrm>
                <a:off x="1538824" y="2768848"/>
                <a:ext cx="189720" cy="1602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0CF8398C-4B89-4C94-A201-403DD0E858C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29824" y="2759848"/>
                  <a:ext cx="2073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490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8156C2-0F76-42AE-B607-FB283DC6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1" y="1268351"/>
            <a:ext cx="3371161" cy="2049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E1E5B9-E35B-42D2-A5A9-E8F5AB0E4D7F}"/>
              </a:ext>
            </a:extLst>
          </p:cNvPr>
          <p:cNvSpPr txBox="1"/>
          <p:nvPr/>
        </p:nvSpPr>
        <p:spPr>
          <a:xfrm>
            <a:off x="214661" y="424861"/>
            <a:ext cx="1148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i="0" u="none" strike="noStrike" baseline="0" dirty="0">
                <a:latin typeface="Arial" panose="020B0604020202020204" pitchFamily="34" charset="0"/>
              </a:rPr>
              <a:t>Problema: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 Suponiendo diodos ideales, determinar y representar la función de transferencia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I</a:t>
            </a:r>
            <a:r>
              <a:rPr lang="es-ES" sz="800" b="0" i="0" u="none" strike="noStrike" baseline="0" dirty="0" err="1">
                <a:latin typeface="Arial" panose="020B0604020202020204" pitchFamily="34" charset="0"/>
              </a:rPr>
              <a:t>o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= f(V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i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),</a:t>
            </a:r>
          </a:p>
          <a:p>
            <a:pPr algn="just"/>
            <a:r>
              <a:rPr lang="es-ES" sz="1800" b="0" i="0" u="none" strike="noStrike" baseline="0" dirty="0">
                <a:latin typeface="Arial" panose="020B0604020202020204" pitchFamily="34" charset="0"/>
              </a:rPr>
              <a:t>indicando en cada zona el estado de los diodos, con R = 750 [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W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], V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R1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= V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R2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= 1[V], R</a:t>
            </a:r>
            <a:r>
              <a:rPr lang="es-ES" sz="800" b="0" i="0" u="none" strike="noStrike" baseline="0" dirty="0">
                <a:latin typeface="Arial" panose="020B0604020202020204" pitchFamily="34" charset="0"/>
              </a:rPr>
              <a:t>L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= 250 [</a:t>
            </a:r>
            <a:r>
              <a:rPr lang="es-ES" sz="1800" b="0" i="0" u="none" strike="noStrike" baseline="0" dirty="0">
                <a:latin typeface="Symbol" panose="05050102010706020507" pitchFamily="18" charset="2"/>
              </a:rPr>
              <a:t>W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].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598A4927-0ED1-47EF-AC07-431C2BB34E69}"/>
                  </a:ext>
                </a:extLst>
              </p14:cNvPr>
              <p14:cNvContentPartPr/>
              <p14:nvPr/>
            </p14:nvContentPartPr>
            <p14:xfrm>
              <a:off x="384831" y="1707937"/>
              <a:ext cx="75960" cy="124020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598A4927-0ED1-47EF-AC07-431C2BB34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831" y="1671937"/>
                <a:ext cx="147600" cy="13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775B47E9-C856-40D0-BA74-7FCBBA9ACCC0}"/>
              </a:ext>
            </a:extLst>
          </p:cNvPr>
          <p:cNvGrpSpPr/>
          <p:nvPr/>
        </p:nvGrpSpPr>
        <p:grpSpPr>
          <a:xfrm>
            <a:off x="1223464" y="2657977"/>
            <a:ext cx="259200" cy="219240"/>
            <a:chOff x="1223464" y="2657977"/>
            <a:chExt cx="25920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02BDEA1-7869-4877-9EC2-D27AF2D95D05}"/>
                    </a:ext>
                  </a:extLst>
                </p14:cNvPr>
                <p14:cNvContentPartPr/>
                <p14:nvPr/>
              </p14:nvContentPartPr>
              <p14:xfrm>
                <a:off x="1223464" y="2657977"/>
                <a:ext cx="106200" cy="2192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02BDEA1-7869-4877-9EC2-D27AF2D95D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4464" y="2649337"/>
                  <a:ext cx="123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DB9DF03-0CCD-44DC-A5B8-A2BC07E01E22}"/>
                    </a:ext>
                  </a:extLst>
                </p14:cNvPr>
                <p14:cNvContentPartPr/>
                <p14:nvPr/>
              </p14:nvContentPartPr>
              <p14:xfrm>
                <a:off x="1387264" y="2766337"/>
                <a:ext cx="95400" cy="1065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DB9DF03-0CCD-44DC-A5B8-A2BC07E01E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624" y="2757337"/>
                  <a:ext cx="1130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F999F8F-C027-4014-BA85-9DFAAD1813BF}"/>
              </a:ext>
            </a:extLst>
          </p:cNvPr>
          <p:cNvGrpSpPr/>
          <p:nvPr/>
        </p:nvGrpSpPr>
        <p:grpSpPr>
          <a:xfrm>
            <a:off x="2741224" y="2789377"/>
            <a:ext cx="235080" cy="159480"/>
            <a:chOff x="2741224" y="2789377"/>
            <a:chExt cx="2350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CC14C48-666E-43EE-BA6B-257F9E044D81}"/>
                    </a:ext>
                  </a:extLst>
                </p14:cNvPr>
                <p14:cNvContentPartPr/>
                <p14:nvPr/>
              </p14:nvContentPartPr>
              <p14:xfrm>
                <a:off x="2741224" y="2789377"/>
                <a:ext cx="90000" cy="1594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CC14C48-666E-43EE-BA6B-257F9E044D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2224" y="2780737"/>
                  <a:ext cx="107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C5B05D4-4D05-40F4-9FC7-2D706F8B263C}"/>
                    </a:ext>
                  </a:extLst>
                </p14:cNvPr>
                <p14:cNvContentPartPr/>
                <p14:nvPr/>
              </p14:nvContentPartPr>
              <p14:xfrm>
                <a:off x="2862184" y="2801617"/>
                <a:ext cx="114120" cy="1425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C5B05D4-4D05-40F4-9FC7-2D706F8B26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53184" y="2792617"/>
                  <a:ext cx="1317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9FEF757-57FC-406D-8065-48A6AB6AAC74}"/>
              </a:ext>
            </a:extLst>
          </p:cNvPr>
          <p:cNvGrpSpPr/>
          <p:nvPr/>
        </p:nvGrpSpPr>
        <p:grpSpPr>
          <a:xfrm>
            <a:off x="4687384" y="1625857"/>
            <a:ext cx="6300360" cy="3270600"/>
            <a:chOff x="4687384" y="1625857"/>
            <a:chExt cx="6300360" cy="32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39F3DD9-B99C-423A-88B6-ACF999E3E852}"/>
                    </a:ext>
                  </a:extLst>
                </p14:cNvPr>
                <p14:cNvContentPartPr/>
                <p14:nvPr/>
              </p14:nvContentPartPr>
              <p14:xfrm>
                <a:off x="4770544" y="1728097"/>
                <a:ext cx="158400" cy="2185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39F3DD9-B99C-423A-88B6-ACF999E3E8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61904" y="1719457"/>
                  <a:ext cx="176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7E4809E-AE15-44F1-8D8B-703EE4E9E6A7}"/>
                    </a:ext>
                  </a:extLst>
                </p14:cNvPr>
                <p14:cNvContentPartPr/>
                <p14:nvPr/>
              </p14:nvContentPartPr>
              <p14:xfrm>
                <a:off x="4989424" y="1844377"/>
                <a:ext cx="23400" cy="1065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7E4809E-AE15-44F1-8D8B-703EE4E9E6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80424" y="1835377"/>
                  <a:ext cx="41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DAB1FB20-CAB0-44BA-91D7-244857C309A5}"/>
                    </a:ext>
                  </a:extLst>
                </p14:cNvPr>
                <p14:cNvContentPartPr/>
                <p14:nvPr/>
              </p14:nvContentPartPr>
              <p14:xfrm>
                <a:off x="4957024" y="1725577"/>
                <a:ext cx="50400" cy="925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DAB1FB20-CAB0-44BA-91D7-244857C309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48024" y="1716577"/>
                  <a:ext cx="68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FAFD7EE-987D-4659-A022-BCC3FFF74778}"/>
                    </a:ext>
                  </a:extLst>
                </p14:cNvPr>
                <p14:cNvContentPartPr/>
                <p14:nvPr/>
              </p14:nvContentPartPr>
              <p14:xfrm>
                <a:off x="5158624" y="1800457"/>
                <a:ext cx="59400" cy="1821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FAFD7EE-987D-4659-A022-BCC3FFF7477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49624" y="1791457"/>
                  <a:ext cx="77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081A4DE-23A9-4B8D-AD85-B46ACFC7AAA5}"/>
                    </a:ext>
                  </a:extLst>
                </p14:cNvPr>
                <p14:cNvContentPartPr/>
                <p14:nvPr/>
              </p14:nvContentPartPr>
              <p14:xfrm>
                <a:off x="5121184" y="1782097"/>
                <a:ext cx="150840" cy="73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081A4DE-23A9-4B8D-AD85-B46ACFC7AA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12544" y="1773457"/>
                  <a:ext cx="168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B028BD3-FCD1-4615-BCF6-58DEB29A9A0E}"/>
                    </a:ext>
                  </a:extLst>
                </p14:cNvPr>
                <p14:cNvContentPartPr/>
                <p14:nvPr/>
              </p14:nvContentPartPr>
              <p14:xfrm>
                <a:off x="5314144" y="1836457"/>
                <a:ext cx="152640" cy="130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B028BD3-FCD1-4615-BCF6-58DEB29A9A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05144" y="1827817"/>
                  <a:ext cx="170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02792CE-4DD5-4FEB-85DA-E70E8960CEB3}"/>
                    </a:ext>
                  </a:extLst>
                </p14:cNvPr>
                <p14:cNvContentPartPr/>
                <p14:nvPr/>
              </p14:nvContentPartPr>
              <p14:xfrm>
                <a:off x="5373184" y="1625857"/>
                <a:ext cx="57240" cy="1119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02792CE-4DD5-4FEB-85DA-E70E8960CE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64184" y="1616857"/>
                  <a:ext cx="74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DCB46A6-4EC8-4E6C-88D2-B96170B811DA}"/>
                    </a:ext>
                  </a:extLst>
                </p14:cNvPr>
                <p14:cNvContentPartPr/>
                <p14:nvPr/>
              </p14:nvContentPartPr>
              <p14:xfrm>
                <a:off x="5600344" y="1766257"/>
                <a:ext cx="38160" cy="1695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DCB46A6-4EC8-4E6C-88D2-B96170B811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91344" y="1757617"/>
                  <a:ext cx="55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F21242E0-CB90-47CF-9290-16688AB734B0}"/>
                    </a:ext>
                  </a:extLst>
                </p14:cNvPr>
                <p14:cNvContentPartPr/>
                <p14:nvPr/>
              </p14:nvContentPartPr>
              <p14:xfrm>
                <a:off x="5503504" y="1804777"/>
                <a:ext cx="279000" cy="69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F21242E0-CB90-47CF-9290-16688AB734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94504" y="1795777"/>
                  <a:ext cx="296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D8A4ABC-9A08-451F-9553-CA4D4E5B80BA}"/>
                    </a:ext>
                  </a:extLst>
                </p14:cNvPr>
                <p14:cNvContentPartPr/>
                <p14:nvPr/>
              </p14:nvContentPartPr>
              <p14:xfrm>
                <a:off x="5757304" y="1780657"/>
                <a:ext cx="168120" cy="18864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D8A4ABC-9A08-451F-9553-CA4D4E5B80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48664" y="1772017"/>
                  <a:ext cx="185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E1E9C24-A498-4BA2-8649-70885A503E67}"/>
                    </a:ext>
                  </a:extLst>
                </p14:cNvPr>
                <p14:cNvContentPartPr/>
                <p14:nvPr/>
              </p14:nvContentPartPr>
              <p14:xfrm>
                <a:off x="5738224" y="1793257"/>
                <a:ext cx="223200" cy="1076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E1E9C24-A498-4BA2-8649-70885A503E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29224" y="1784257"/>
                  <a:ext cx="24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7CC0793-F4E2-48EF-849D-BF5CD086FD17}"/>
                    </a:ext>
                  </a:extLst>
                </p14:cNvPr>
                <p14:cNvContentPartPr/>
                <p14:nvPr/>
              </p14:nvContentPartPr>
              <p14:xfrm>
                <a:off x="6039904" y="1770937"/>
                <a:ext cx="244080" cy="1958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7CC0793-F4E2-48EF-849D-BF5CD086FD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30904" y="1762297"/>
                  <a:ext cx="26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F806C9D-EA9E-412F-B0FA-4FDB93F58A2A}"/>
                    </a:ext>
                  </a:extLst>
                </p14:cNvPr>
                <p14:cNvContentPartPr/>
                <p14:nvPr/>
              </p14:nvContentPartPr>
              <p14:xfrm>
                <a:off x="6162304" y="1662937"/>
                <a:ext cx="138600" cy="770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F806C9D-EA9E-412F-B0FA-4FDB93F58A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53304" y="1653937"/>
                  <a:ext cx="156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0429FA1-67FE-4112-9BC1-73B0B310A34B}"/>
                    </a:ext>
                  </a:extLst>
                </p14:cNvPr>
                <p14:cNvContentPartPr/>
                <p14:nvPr/>
              </p14:nvContentPartPr>
              <p14:xfrm>
                <a:off x="6407104" y="1698937"/>
                <a:ext cx="126000" cy="2538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0429FA1-67FE-4112-9BC1-73B0B310A3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98464" y="1689937"/>
                  <a:ext cx="143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A012D8EA-BF9F-4B5E-9AA6-8BA90CF32F0F}"/>
                    </a:ext>
                  </a:extLst>
                </p14:cNvPr>
                <p14:cNvContentPartPr/>
                <p14:nvPr/>
              </p14:nvContentPartPr>
              <p14:xfrm>
                <a:off x="4687384" y="2119777"/>
                <a:ext cx="6300360" cy="381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A012D8EA-BF9F-4B5E-9AA6-8BA90CF32F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78744" y="2110777"/>
                  <a:ext cx="631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2DD77603-6FC9-4666-A6A0-9FDA61E7A177}"/>
                    </a:ext>
                  </a:extLst>
                </p14:cNvPr>
                <p14:cNvContentPartPr/>
                <p14:nvPr/>
              </p14:nvContentPartPr>
              <p14:xfrm>
                <a:off x="6811744" y="1626577"/>
                <a:ext cx="66240" cy="32698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2DD77603-6FC9-4666-A6A0-9FDA61E7A1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03104" y="1617577"/>
                  <a:ext cx="83880" cy="32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8E3183E-B2FD-4B7C-AD1B-954C7AA6DC44}"/>
                    </a:ext>
                  </a:extLst>
                </p14:cNvPr>
                <p14:cNvContentPartPr/>
                <p14:nvPr/>
              </p14:nvContentPartPr>
              <p14:xfrm>
                <a:off x="7499344" y="1714417"/>
                <a:ext cx="43200" cy="110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8E3183E-B2FD-4B7C-AD1B-954C7AA6DC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90344" y="1705777"/>
                  <a:ext cx="60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3D923BE-9506-400A-BFE7-3FD3CD415D2D}"/>
                    </a:ext>
                  </a:extLst>
                </p14:cNvPr>
                <p14:cNvContentPartPr/>
                <p14:nvPr/>
              </p14:nvContentPartPr>
              <p14:xfrm>
                <a:off x="7366504" y="1664017"/>
                <a:ext cx="313560" cy="1994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3D923BE-9506-400A-BFE7-3FD3CD415D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7504" y="1655017"/>
                  <a:ext cx="33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63EAAA0C-5CAE-450F-808B-82EEBD54E301}"/>
                    </a:ext>
                  </a:extLst>
                </p14:cNvPr>
                <p14:cNvContentPartPr/>
                <p14:nvPr/>
              </p14:nvContentPartPr>
              <p14:xfrm>
                <a:off x="7734424" y="1671937"/>
                <a:ext cx="142920" cy="1836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63EAAA0C-5CAE-450F-808B-82EEBD54E3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25424" y="1663297"/>
                  <a:ext cx="16056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551A142E-FE3C-4C70-98D0-EA0EB1C14179}"/>
                  </a:ext>
                </a:extLst>
              </p14:cNvPr>
              <p14:cNvContentPartPr/>
              <p14:nvPr/>
            </p14:nvContentPartPr>
            <p14:xfrm>
              <a:off x="8825944" y="1584817"/>
              <a:ext cx="82800" cy="324936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551A142E-FE3C-4C70-98D0-EA0EB1C1417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17304" y="1576177"/>
                <a:ext cx="100440" cy="326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CEA00E-8840-4E7E-9CBF-7D9BED19EC61}"/>
              </a:ext>
            </a:extLst>
          </p:cNvPr>
          <p:cNvGrpSpPr/>
          <p:nvPr/>
        </p:nvGrpSpPr>
        <p:grpSpPr>
          <a:xfrm>
            <a:off x="9505984" y="1597417"/>
            <a:ext cx="621000" cy="253800"/>
            <a:chOff x="9505984" y="1597417"/>
            <a:chExt cx="6210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67BA61B6-148C-474A-B2E1-17183ED09CDC}"/>
                    </a:ext>
                  </a:extLst>
                </p14:cNvPr>
                <p14:cNvContentPartPr/>
                <p14:nvPr/>
              </p14:nvContentPartPr>
              <p14:xfrm>
                <a:off x="9657184" y="1691377"/>
                <a:ext cx="14760" cy="1314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67BA61B6-148C-474A-B2E1-17183ED09CD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48184" y="1682737"/>
                  <a:ext cx="32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7C0278A3-65AB-4CDF-8DCD-7BC41F946AE6}"/>
                    </a:ext>
                  </a:extLst>
                </p14:cNvPr>
                <p14:cNvContentPartPr/>
                <p14:nvPr/>
              </p14:nvContentPartPr>
              <p14:xfrm>
                <a:off x="9505984" y="1617937"/>
                <a:ext cx="332640" cy="2332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7C0278A3-65AB-4CDF-8DCD-7BC41F946AE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96984" y="1608937"/>
                  <a:ext cx="350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05EEB8D-753E-417A-82A9-85B61459346F}"/>
                    </a:ext>
                  </a:extLst>
                </p14:cNvPr>
                <p14:cNvContentPartPr/>
                <p14:nvPr/>
              </p14:nvContentPartPr>
              <p14:xfrm>
                <a:off x="9851944" y="1597417"/>
                <a:ext cx="275040" cy="2127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05EEB8D-753E-417A-82A9-85B61459346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43304" y="1588777"/>
                  <a:ext cx="29268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0BD55C6A-8743-4754-8DDC-AE11407AC46F}"/>
                  </a:ext>
                </a:extLst>
              </p14:cNvPr>
              <p14:cNvContentPartPr/>
              <p14:nvPr/>
            </p14:nvContentPartPr>
            <p14:xfrm>
              <a:off x="5489464" y="2397697"/>
              <a:ext cx="194040" cy="25560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0BD55C6A-8743-4754-8DDC-AE11407AC46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480824" y="2388697"/>
                <a:ext cx="2116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o 51">
            <a:extLst>
              <a:ext uri="{FF2B5EF4-FFF2-40B4-BE49-F238E27FC236}">
                <a16:creationId xmlns:a16="http://schemas.microsoft.com/office/drawing/2014/main" id="{635B7135-7C95-49FA-9108-5B334A2B90CA}"/>
              </a:ext>
            </a:extLst>
          </p:cNvPr>
          <p:cNvGrpSpPr/>
          <p:nvPr/>
        </p:nvGrpSpPr>
        <p:grpSpPr>
          <a:xfrm>
            <a:off x="7497544" y="2477257"/>
            <a:ext cx="553680" cy="187920"/>
            <a:chOff x="7497544" y="2477257"/>
            <a:chExt cx="55368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6325E3E-D181-4DA2-BE9A-54401B901807}"/>
                    </a:ext>
                  </a:extLst>
                </p14:cNvPr>
                <p14:cNvContentPartPr/>
                <p14:nvPr/>
              </p14:nvContentPartPr>
              <p14:xfrm>
                <a:off x="7497544" y="2483377"/>
                <a:ext cx="227520" cy="18180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6325E3E-D181-4DA2-BE9A-54401B9018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88544" y="2474737"/>
                  <a:ext cx="245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CF0C59A-A740-43E1-A691-37763DEE4F51}"/>
                    </a:ext>
                  </a:extLst>
                </p14:cNvPr>
                <p14:cNvContentPartPr/>
                <p14:nvPr/>
              </p14:nvContentPartPr>
              <p14:xfrm>
                <a:off x="7788424" y="2477257"/>
                <a:ext cx="262800" cy="1810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CF0C59A-A740-43E1-A691-37763DEE4F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79784" y="2468617"/>
                  <a:ext cx="2804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E90B5C8-550C-4823-A78B-3C7C0F1B7DBE}"/>
              </a:ext>
            </a:extLst>
          </p:cNvPr>
          <p:cNvGrpSpPr/>
          <p:nvPr/>
        </p:nvGrpSpPr>
        <p:grpSpPr>
          <a:xfrm>
            <a:off x="9648544" y="2422537"/>
            <a:ext cx="702360" cy="241560"/>
            <a:chOff x="9648544" y="2422537"/>
            <a:chExt cx="70236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470806B-E35C-438D-B2FB-F886D6CA9DF1}"/>
                    </a:ext>
                  </a:extLst>
                </p14:cNvPr>
                <p14:cNvContentPartPr/>
                <p14:nvPr/>
              </p14:nvContentPartPr>
              <p14:xfrm>
                <a:off x="9648544" y="2445937"/>
                <a:ext cx="304920" cy="2181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470806B-E35C-438D-B2FB-F886D6CA9D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39904" y="2437297"/>
                  <a:ext cx="322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5D5B944-94C5-43A2-A5D8-57BD9A6AD241}"/>
                    </a:ext>
                  </a:extLst>
                </p14:cNvPr>
                <p14:cNvContentPartPr/>
                <p14:nvPr/>
              </p14:nvContentPartPr>
              <p14:xfrm>
                <a:off x="9979384" y="2422537"/>
                <a:ext cx="371520" cy="2019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5D5B944-94C5-43A2-A5D8-57BD9A6AD2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70744" y="2413897"/>
                  <a:ext cx="38916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94026F5A-CEE0-4A01-B59C-D9CA2FFE05C1}"/>
                  </a:ext>
                </a:extLst>
              </p14:cNvPr>
              <p14:cNvContentPartPr/>
              <p14:nvPr/>
            </p14:nvContentPartPr>
            <p14:xfrm>
              <a:off x="5553904" y="3106177"/>
              <a:ext cx="275400" cy="26064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94026F5A-CEE0-4A01-B59C-D9CA2FFE05C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45264" y="3097177"/>
                <a:ext cx="29304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DBFAEF26-6EFF-4E8E-AFC8-9E792FAC44CF}"/>
              </a:ext>
            </a:extLst>
          </p:cNvPr>
          <p:cNvGrpSpPr/>
          <p:nvPr/>
        </p:nvGrpSpPr>
        <p:grpSpPr>
          <a:xfrm>
            <a:off x="7402144" y="3128857"/>
            <a:ext cx="814320" cy="281880"/>
            <a:chOff x="7402144" y="3128857"/>
            <a:chExt cx="8143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4EBC859-0CA7-4707-8CCE-E75F99FEC621}"/>
                    </a:ext>
                  </a:extLst>
                </p14:cNvPr>
                <p14:cNvContentPartPr/>
                <p14:nvPr/>
              </p14:nvContentPartPr>
              <p14:xfrm>
                <a:off x="7402144" y="3192577"/>
                <a:ext cx="201240" cy="201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4EBC859-0CA7-4707-8CCE-E75F99FEC62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93504" y="3183937"/>
                  <a:ext cx="218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E57C53DE-6889-4941-890D-0456CF377781}"/>
                    </a:ext>
                  </a:extLst>
                </p14:cNvPr>
                <p14:cNvContentPartPr/>
                <p14:nvPr/>
              </p14:nvContentPartPr>
              <p14:xfrm>
                <a:off x="7673584" y="3128857"/>
                <a:ext cx="192240" cy="2606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E57C53DE-6889-4941-890D-0456CF3777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64944" y="3120217"/>
                  <a:ext cx="209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F8CE005-B845-4A4C-8CB6-2B83A4E0D2E6}"/>
                    </a:ext>
                  </a:extLst>
                </p14:cNvPr>
                <p14:cNvContentPartPr/>
                <p14:nvPr/>
              </p14:nvContentPartPr>
              <p14:xfrm>
                <a:off x="7587904" y="3159817"/>
                <a:ext cx="316080" cy="460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F8CE005-B845-4A4C-8CB6-2B83A4E0D2E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79264" y="3151177"/>
                  <a:ext cx="33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86312EB-BE1A-43C8-A708-B6E19D9510FD}"/>
                    </a:ext>
                  </a:extLst>
                </p14:cNvPr>
                <p14:cNvContentPartPr/>
                <p14:nvPr/>
              </p14:nvContentPartPr>
              <p14:xfrm>
                <a:off x="7664224" y="3270697"/>
                <a:ext cx="318240" cy="442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86312EB-BE1A-43C8-A708-B6E19D9510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55224" y="3262057"/>
                  <a:ext cx="335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5EF8B33-50DA-4D85-A397-FD4826712136}"/>
                    </a:ext>
                  </a:extLst>
                </p14:cNvPr>
                <p14:cNvContentPartPr/>
                <p14:nvPr/>
              </p14:nvContentPartPr>
              <p14:xfrm>
                <a:off x="8059504" y="3231817"/>
                <a:ext cx="55440" cy="1789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5EF8B33-50DA-4D85-A397-FD48267121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50504" y="3222817"/>
                  <a:ext cx="73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1968D2C2-BEF0-4EF7-8486-CC60A835A127}"/>
                    </a:ext>
                  </a:extLst>
                </p14:cNvPr>
                <p14:cNvContentPartPr/>
                <p14:nvPr/>
              </p14:nvContentPartPr>
              <p14:xfrm>
                <a:off x="7907224" y="3184657"/>
                <a:ext cx="309240" cy="1357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1968D2C2-BEF0-4EF7-8486-CC60A835A1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8224" y="3176017"/>
                  <a:ext cx="3268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B92CD6-13E1-4533-889D-839CB83B9261}"/>
              </a:ext>
            </a:extLst>
          </p:cNvPr>
          <p:cNvGrpSpPr/>
          <p:nvPr/>
        </p:nvGrpSpPr>
        <p:grpSpPr>
          <a:xfrm>
            <a:off x="9757984" y="3125977"/>
            <a:ext cx="910440" cy="292320"/>
            <a:chOff x="9757984" y="3125977"/>
            <a:chExt cx="9104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8D45BBF-B94A-4BAF-B9AC-B8015EB58139}"/>
                    </a:ext>
                  </a:extLst>
                </p14:cNvPr>
                <p14:cNvContentPartPr/>
                <p14:nvPr/>
              </p14:nvContentPartPr>
              <p14:xfrm>
                <a:off x="9757984" y="3181777"/>
                <a:ext cx="211680" cy="2275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8D45BBF-B94A-4BAF-B9AC-B8015EB5813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48984" y="3172777"/>
                  <a:ext cx="229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35CDF82-1D0C-474C-8F1C-FA2D833D1640}"/>
                    </a:ext>
                  </a:extLst>
                </p14:cNvPr>
                <p14:cNvContentPartPr/>
                <p14:nvPr/>
              </p14:nvContentPartPr>
              <p14:xfrm>
                <a:off x="10072624" y="3168097"/>
                <a:ext cx="193320" cy="2502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35CDF82-1D0C-474C-8F1C-FA2D833D16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63984" y="3159097"/>
                  <a:ext cx="210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A9024BB-500D-4D00-9BF3-D8AF0BE03094}"/>
                    </a:ext>
                  </a:extLst>
                </p14:cNvPr>
                <p14:cNvContentPartPr/>
                <p14:nvPr/>
              </p14:nvContentPartPr>
              <p14:xfrm>
                <a:off x="9963904" y="3168817"/>
                <a:ext cx="256320" cy="453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A9024BB-500D-4D00-9BF3-D8AF0BE030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54904" y="3159817"/>
                  <a:ext cx="273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9E9EE90E-ED09-4294-8096-11FAAE09690D}"/>
                    </a:ext>
                  </a:extLst>
                </p14:cNvPr>
                <p14:cNvContentPartPr/>
                <p14:nvPr/>
              </p14:nvContentPartPr>
              <p14:xfrm>
                <a:off x="10021864" y="3254497"/>
                <a:ext cx="321840" cy="640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9E9EE90E-ED09-4294-8096-11FAAE09690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12864" y="3245857"/>
                  <a:ext cx="339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130B85FA-54FB-4210-859A-4D18399AD9C4}"/>
                    </a:ext>
                  </a:extLst>
                </p14:cNvPr>
                <p14:cNvContentPartPr/>
                <p14:nvPr/>
              </p14:nvContentPartPr>
              <p14:xfrm>
                <a:off x="10331824" y="3125977"/>
                <a:ext cx="304560" cy="2682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130B85FA-54FB-4210-859A-4D18399AD9C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23184" y="3117337"/>
                  <a:ext cx="322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EEE21AC3-3966-4895-BE7E-0F6831109DC0}"/>
                    </a:ext>
                  </a:extLst>
                </p14:cNvPr>
                <p14:cNvContentPartPr/>
                <p14:nvPr/>
              </p14:nvContentPartPr>
              <p14:xfrm>
                <a:off x="10499944" y="3251617"/>
                <a:ext cx="168480" cy="637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EEE21AC3-3966-4895-BE7E-0F6831109DC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90944" y="3242977"/>
                  <a:ext cx="18612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4A579321-F50F-49AD-90A7-0C8ABF84A939}"/>
                  </a:ext>
                </a:extLst>
              </p14:cNvPr>
              <p14:cNvContentPartPr/>
              <p14:nvPr/>
            </p14:nvContentPartPr>
            <p14:xfrm>
              <a:off x="5481184" y="3820777"/>
              <a:ext cx="440640" cy="31248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4A579321-F50F-49AD-90A7-0C8ABF84A93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472184" y="3811777"/>
                <a:ext cx="458280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F92849E9-E816-4D3A-9DAC-3098EA80644E}"/>
              </a:ext>
            </a:extLst>
          </p:cNvPr>
          <p:cNvGrpSpPr/>
          <p:nvPr/>
        </p:nvGrpSpPr>
        <p:grpSpPr>
          <a:xfrm>
            <a:off x="7507264" y="3930937"/>
            <a:ext cx="778320" cy="200160"/>
            <a:chOff x="7507264" y="3930937"/>
            <a:chExt cx="7783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E1AD3772-56BB-438D-8693-632CFE95CBE5}"/>
                    </a:ext>
                  </a:extLst>
                </p14:cNvPr>
                <p14:cNvContentPartPr/>
                <p14:nvPr/>
              </p14:nvContentPartPr>
              <p14:xfrm>
                <a:off x="7507264" y="3956497"/>
                <a:ext cx="226800" cy="1746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E1AD3772-56BB-438D-8693-632CFE95CBE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98624" y="3947497"/>
                  <a:ext cx="244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D0933A5-FFEF-4545-8560-75127AD4E10F}"/>
                    </a:ext>
                  </a:extLst>
                </p14:cNvPr>
                <p14:cNvContentPartPr/>
                <p14:nvPr/>
              </p14:nvContentPartPr>
              <p14:xfrm>
                <a:off x="7729744" y="3941377"/>
                <a:ext cx="182880" cy="1789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D0933A5-FFEF-4545-8560-75127AD4E10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20744" y="3932377"/>
                  <a:ext cx="200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13049D3B-D93A-4D1C-9608-9B2FCD961FFB}"/>
                    </a:ext>
                  </a:extLst>
                </p14:cNvPr>
                <p14:cNvContentPartPr/>
                <p14:nvPr/>
              </p14:nvContentPartPr>
              <p14:xfrm>
                <a:off x="7706704" y="3939937"/>
                <a:ext cx="222120" cy="507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13049D3B-D93A-4D1C-9608-9B2FCD961FF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98064" y="3930937"/>
                  <a:ext cx="239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FD02F8B7-CB4A-4171-A44E-4C392EB8ADFC}"/>
                    </a:ext>
                  </a:extLst>
                </p14:cNvPr>
                <p14:cNvContentPartPr/>
                <p14:nvPr/>
              </p14:nvContentPartPr>
              <p14:xfrm>
                <a:off x="7713544" y="3970537"/>
                <a:ext cx="435960" cy="1602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FD02F8B7-CB4A-4171-A44E-4C392EB8AD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04544" y="3961897"/>
                  <a:ext cx="453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947F8A5-6191-4DA8-B78E-1CB3E7CB69B4}"/>
                    </a:ext>
                  </a:extLst>
                </p14:cNvPr>
                <p14:cNvContentPartPr/>
                <p14:nvPr/>
              </p14:nvContentPartPr>
              <p14:xfrm>
                <a:off x="7956904" y="3930937"/>
                <a:ext cx="257760" cy="651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947F8A5-6191-4DA8-B78E-1CB3E7CB69B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48264" y="3922297"/>
                  <a:ext cx="275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5B680C0-A35E-4770-835B-8A68F3F1B5AD}"/>
                    </a:ext>
                  </a:extLst>
                </p14:cNvPr>
                <p14:cNvContentPartPr/>
                <p14:nvPr/>
              </p14:nvContentPartPr>
              <p14:xfrm>
                <a:off x="8064544" y="4006537"/>
                <a:ext cx="221040" cy="511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5B680C0-A35E-4770-835B-8A68F3F1B5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55544" y="3997897"/>
                  <a:ext cx="2386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57946CF3-A58F-4081-ABF2-6BB56BAF2A93}"/>
              </a:ext>
            </a:extLst>
          </p:cNvPr>
          <p:cNvGrpSpPr/>
          <p:nvPr/>
        </p:nvGrpSpPr>
        <p:grpSpPr>
          <a:xfrm>
            <a:off x="9880384" y="3844537"/>
            <a:ext cx="913680" cy="297360"/>
            <a:chOff x="9880384" y="3844537"/>
            <a:chExt cx="91368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083B0E6D-28D9-4E55-89AB-E9DBD5668010}"/>
                    </a:ext>
                  </a:extLst>
                </p14:cNvPr>
                <p14:cNvContentPartPr/>
                <p14:nvPr/>
              </p14:nvContentPartPr>
              <p14:xfrm>
                <a:off x="9880384" y="3927337"/>
                <a:ext cx="303840" cy="2030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083B0E6D-28D9-4E55-89AB-E9DBD56680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71744" y="3918337"/>
                  <a:ext cx="321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92ECAD1-F5E0-4177-95AB-04E7232FE96A}"/>
                    </a:ext>
                  </a:extLst>
                </p14:cNvPr>
                <p14:cNvContentPartPr/>
                <p14:nvPr/>
              </p14:nvContentPartPr>
              <p14:xfrm>
                <a:off x="10210864" y="3844537"/>
                <a:ext cx="583200" cy="2973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92ECAD1-F5E0-4177-95AB-04E7232FE96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02224" y="3835897"/>
                  <a:ext cx="60084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8FAA15FD-097F-4DB3-971C-D932AA371734}"/>
                  </a:ext>
                </a:extLst>
              </p14:cNvPr>
              <p14:cNvContentPartPr/>
              <p14:nvPr/>
            </p14:nvContentPartPr>
            <p14:xfrm>
              <a:off x="5646424" y="4439257"/>
              <a:ext cx="277920" cy="37116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8FAA15FD-097F-4DB3-971C-D932AA37173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37424" y="4430257"/>
                <a:ext cx="29556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C502D07B-7E0E-4339-A958-D0C5FB95BD92}"/>
              </a:ext>
            </a:extLst>
          </p:cNvPr>
          <p:cNvGrpSpPr/>
          <p:nvPr/>
        </p:nvGrpSpPr>
        <p:grpSpPr>
          <a:xfrm>
            <a:off x="7571344" y="4573537"/>
            <a:ext cx="681480" cy="261000"/>
            <a:chOff x="7571344" y="4573537"/>
            <a:chExt cx="6814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6D131558-5078-4A8E-83BC-E5EE6EC3A476}"/>
                    </a:ext>
                  </a:extLst>
                </p14:cNvPr>
                <p14:cNvContentPartPr/>
                <p14:nvPr/>
              </p14:nvContentPartPr>
              <p14:xfrm>
                <a:off x="7571344" y="4594057"/>
                <a:ext cx="267120" cy="2404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6D131558-5078-4A8E-83BC-E5EE6EC3A4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2344" y="4585417"/>
                  <a:ext cx="284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87574B3-DAAC-4C3F-AFF1-011FCCA6D695}"/>
                    </a:ext>
                  </a:extLst>
                </p14:cNvPr>
                <p14:cNvContentPartPr/>
                <p14:nvPr/>
              </p14:nvContentPartPr>
              <p14:xfrm>
                <a:off x="7885984" y="4573537"/>
                <a:ext cx="366840" cy="2066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87574B3-DAAC-4C3F-AFF1-011FCCA6D69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76984" y="4564897"/>
                  <a:ext cx="3844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08C827BC-A53A-4B52-B0B7-E0CFF372BEED}"/>
              </a:ext>
            </a:extLst>
          </p:cNvPr>
          <p:cNvGrpSpPr/>
          <p:nvPr/>
        </p:nvGrpSpPr>
        <p:grpSpPr>
          <a:xfrm>
            <a:off x="10021504" y="4551577"/>
            <a:ext cx="899280" cy="268200"/>
            <a:chOff x="10021504" y="4551577"/>
            <a:chExt cx="89928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5FA0E9C-7887-4E99-80E1-6BDCEB2E0DFF}"/>
                    </a:ext>
                  </a:extLst>
                </p14:cNvPr>
                <p14:cNvContentPartPr/>
                <p14:nvPr/>
              </p14:nvContentPartPr>
              <p14:xfrm>
                <a:off x="10021504" y="4576777"/>
                <a:ext cx="289800" cy="2134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5FA0E9C-7887-4E99-80E1-6BDCEB2E0D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12864" y="4567777"/>
                  <a:ext cx="307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091D10AF-3D72-48CA-9DF4-6DE8EF279EC5}"/>
                    </a:ext>
                  </a:extLst>
                </p14:cNvPr>
                <p14:cNvContentPartPr/>
                <p14:nvPr/>
              </p14:nvContentPartPr>
              <p14:xfrm>
                <a:off x="10298344" y="4587217"/>
                <a:ext cx="162360" cy="2181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091D10AF-3D72-48CA-9DF4-6DE8EF279E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89344" y="4578217"/>
                  <a:ext cx="180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5016EC3-069F-4A2D-A21D-5C2F0E593CC2}"/>
                    </a:ext>
                  </a:extLst>
                </p14:cNvPr>
                <p14:cNvContentPartPr/>
                <p14:nvPr/>
              </p14:nvContentPartPr>
              <p14:xfrm>
                <a:off x="10236064" y="4551577"/>
                <a:ext cx="338400" cy="48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5016EC3-069F-4A2D-A21D-5C2F0E593CC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227064" y="4542937"/>
                  <a:ext cx="356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0C5C0543-4470-49AC-9E73-F2A5966A1FF1}"/>
                    </a:ext>
                  </a:extLst>
                </p14:cNvPr>
                <p14:cNvContentPartPr/>
                <p14:nvPr/>
              </p14:nvContentPartPr>
              <p14:xfrm>
                <a:off x="10336144" y="4663537"/>
                <a:ext cx="309960" cy="529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0C5C0543-4470-49AC-9E73-F2A5966A1F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27144" y="4654537"/>
                  <a:ext cx="327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EAC40483-5AA4-4F82-9B51-77B1D7F9BB8D}"/>
                    </a:ext>
                  </a:extLst>
                </p14:cNvPr>
                <p14:cNvContentPartPr/>
                <p14:nvPr/>
              </p14:nvContentPartPr>
              <p14:xfrm>
                <a:off x="10631704" y="4561297"/>
                <a:ext cx="289080" cy="258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EAC40483-5AA4-4F82-9B51-77B1D7F9BB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23064" y="4552657"/>
                  <a:ext cx="306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C19D8DC-F6F5-42ED-AC84-71FCFCD5EC93}"/>
                    </a:ext>
                  </a:extLst>
                </p14:cNvPr>
                <p14:cNvContentPartPr/>
                <p14:nvPr/>
              </p14:nvContentPartPr>
              <p14:xfrm>
                <a:off x="10774624" y="4659577"/>
                <a:ext cx="135000" cy="464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C19D8DC-F6F5-42ED-AC84-71FCFCD5EC9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65624" y="4650937"/>
                  <a:ext cx="152640" cy="6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23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678D5E-4B34-4B6F-B12B-0F5D854E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2" y="744275"/>
            <a:ext cx="4612508" cy="2801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DB8C01F-CA32-4DDC-AFA2-2946F92E762C}"/>
                  </a:ext>
                </a:extLst>
              </p14:cNvPr>
              <p14:cNvContentPartPr/>
              <p14:nvPr/>
            </p14:nvContentPartPr>
            <p14:xfrm>
              <a:off x="601744" y="2146057"/>
              <a:ext cx="704880" cy="243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DB8C01F-CA32-4DDC-AFA2-2946F92E76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744" y="2110057"/>
                <a:ext cx="7765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4CE7548-2E3F-49D6-AE29-6C91ABA2A032}"/>
                  </a:ext>
                </a:extLst>
              </p14:cNvPr>
              <p14:cNvContentPartPr/>
              <p14:nvPr/>
            </p14:nvContentPartPr>
            <p14:xfrm>
              <a:off x="819184" y="2102497"/>
              <a:ext cx="352800" cy="3481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4CE7548-2E3F-49D6-AE29-6C91ABA2A0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184" y="2093857"/>
                <a:ext cx="3704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CD75234D-E493-49E0-94DC-D78E4F40DD60}"/>
              </a:ext>
            </a:extLst>
          </p:cNvPr>
          <p:cNvGrpSpPr/>
          <p:nvPr/>
        </p:nvGrpSpPr>
        <p:grpSpPr>
          <a:xfrm>
            <a:off x="1088104" y="1775617"/>
            <a:ext cx="156240" cy="172080"/>
            <a:chOff x="1088104" y="1775617"/>
            <a:chExt cx="1562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F3E4666-42F9-4377-BEE6-7744D30509C6}"/>
                    </a:ext>
                  </a:extLst>
                </p14:cNvPr>
                <p14:cNvContentPartPr/>
                <p14:nvPr/>
              </p14:nvContentPartPr>
              <p14:xfrm>
                <a:off x="1124464" y="1775617"/>
                <a:ext cx="16560" cy="1720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F3E4666-42F9-4377-BEE6-7744D30509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5824" y="1766617"/>
                  <a:ext cx="3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7F2102D-3F70-487C-AD95-5B4AAD41993B}"/>
                    </a:ext>
                  </a:extLst>
                </p14:cNvPr>
                <p14:cNvContentPartPr/>
                <p14:nvPr/>
              </p14:nvContentPartPr>
              <p14:xfrm>
                <a:off x="1088104" y="1867777"/>
                <a:ext cx="156240" cy="34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7F2102D-3F70-487C-AD95-5B4AAD4199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9104" y="1858777"/>
                  <a:ext cx="17388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0C1B5E9-443E-440D-B65E-753FDE3D7A54}"/>
                  </a:ext>
                </a:extLst>
              </p14:cNvPr>
              <p14:cNvContentPartPr/>
              <p14:nvPr/>
            </p14:nvContentPartPr>
            <p14:xfrm>
              <a:off x="2961904" y="1641697"/>
              <a:ext cx="12600" cy="4464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0C1B5E9-443E-440D-B65E-753FDE3D7A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2904" y="1633057"/>
                <a:ext cx="302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A157DD8-10E3-447F-A2B1-F06959022743}"/>
                  </a:ext>
                </a:extLst>
              </p14:cNvPr>
              <p14:cNvContentPartPr/>
              <p14:nvPr/>
            </p14:nvContentPartPr>
            <p14:xfrm>
              <a:off x="4060264" y="1668697"/>
              <a:ext cx="27720" cy="3740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A157DD8-10E3-447F-A2B1-F069590227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1624" y="1659697"/>
                <a:ext cx="45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2A2FC58-0830-4796-B69F-67FF5E7C98D7}"/>
                  </a:ext>
                </a:extLst>
              </p14:cNvPr>
              <p14:cNvContentPartPr/>
              <p14:nvPr/>
            </p14:nvContentPartPr>
            <p14:xfrm>
              <a:off x="2856784" y="1797217"/>
              <a:ext cx="190080" cy="12924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2A2FC58-0830-4796-B69F-67FF5E7C98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47784" y="1788217"/>
                <a:ext cx="207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B3D3B96-32BE-4C16-B9EC-444FCF8A016E}"/>
                  </a:ext>
                </a:extLst>
              </p14:cNvPr>
              <p14:cNvContentPartPr/>
              <p14:nvPr/>
            </p14:nvContentPartPr>
            <p14:xfrm>
              <a:off x="3959824" y="1790017"/>
              <a:ext cx="249120" cy="1238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B3D3B96-32BE-4C16-B9EC-444FCF8A01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50824" y="1781017"/>
                <a:ext cx="26676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D90BC61D-3951-43E7-8020-570E6CE0B388}"/>
              </a:ext>
            </a:extLst>
          </p:cNvPr>
          <p:cNvGrpSpPr/>
          <p:nvPr/>
        </p:nvGrpSpPr>
        <p:grpSpPr>
          <a:xfrm>
            <a:off x="345784" y="206377"/>
            <a:ext cx="1654560" cy="512640"/>
            <a:chOff x="345784" y="206377"/>
            <a:chExt cx="165456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0E2FC11-F0D3-4FD8-8298-53583D5DD9A5}"/>
                    </a:ext>
                  </a:extLst>
                </p14:cNvPr>
                <p14:cNvContentPartPr/>
                <p14:nvPr/>
              </p14:nvContentPartPr>
              <p14:xfrm>
                <a:off x="588424" y="326257"/>
                <a:ext cx="25920" cy="221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0E2FC11-F0D3-4FD8-8298-53583D5DD9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424" y="317257"/>
                  <a:ext cx="435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42A605F-AB24-4015-8700-4AE54C3BA61A}"/>
                    </a:ext>
                  </a:extLst>
                </p14:cNvPr>
                <p14:cNvContentPartPr/>
                <p14:nvPr/>
              </p14:nvContentPartPr>
              <p14:xfrm>
                <a:off x="530464" y="405457"/>
                <a:ext cx="374040" cy="1368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42A605F-AB24-4015-8700-4AE54C3BA6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824" y="396457"/>
                  <a:ext cx="391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C7C13460-A6E7-4106-877F-E716DF986CFF}"/>
                    </a:ext>
                  </a:extLst>
                </p14:cNvPr>
                <p14:cNvContentPartPr/>
                <p14:nvPr/>
              </p14:nvContentPartPr>
              <p14:xfrm>
                <a:off x="783544" y="273337"/>
                <a:ext cx="55800" cy="532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C7C13460-A6E7-4106-877F-E716DF986C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904" y="264337"/>
                  <a:ext cx="73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62A99CC5-1837-40FF-9F62-1796496F1607}"/>
                    </a:ext>
                  </a:extLst>
                </p14:cNvPr>
                <p14:cNvContentPartPr/>
                <p14:nvPr/>
              </p14:nvContentPartPr>
              <p14:xfrm>
                <a:off x="1049944" y="344977"/>
                <a:ext cx="64440" cy="187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62A99CC5-1837-40FF-9F62-1796496F16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304" y="335977"/>
                  <a:ext cx="82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29DE57D-6EAA-4B67-9FDC-3E31ED45A6FE}"/>
                    </a:ext>
                  </a:extLst>
                </p14:cNvPr>
                <p14:cNvContentPartPr/>
                <p14:nvPr/>
              </p14:nvContentPartPr>
              <p14:xfrm>
                <a:off x="1002784" y="333817"/>
                <a:ext cx="173520" cy="1130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29DE57D-6EAA-4B67-9FDC-3E31ED45A6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3784" y="324817"/>
                  <a:ext cx="191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09BDCF1-1AEC-444A-BAE2-15B05F966FBA}"/>
                    </a:ext>
                  </a:extLst>
                </p14:cNvPr>
                <p14:cNvContentPartPr/>
                <p14:nvPr/>
              </p14:nvContentPartPr>
              <p14:xfrm>
                <a:off x="1225264" y="493657"/>
                <a:ext cx="32040" cy="460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09BDCF1-1AEC-444A-BAE2-15B05F966F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16624" y="485017"/>
                  <a:ext cx="49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75E8846-A840-4041-A606-FF8B5EBDCBA5}"/>
                    </a:ext>
                  </a:extLst>
                </p14:cNvPr>
                <p14:cNvContentPartPr/>
                <p14:nvPr/>
              </p14:nvContentPartPr>
              <p14:xfrm>
                <a:off x="1418584" y="311857"/>
                <a:ext cx="214560" cy="2502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75E8846-A840-4041-A606-FF8B5EBDCB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09944" y="303217"/>
                  <a:ext cx="232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CB31C791-677E-4516-B2A6-42BCAB3A411D}"/>
                    </a:ext>
                  </a:extLst>
                </p14:cNvPr>
                <p14:cNvContentPartPr/>
                <p14:nvPr/>
              </p14:nvContentPartPr>
              <p14:xfrm>
                <a:off x="345784" y="237337"/>
                <a:ext cx="84600" cy="4294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CB31C791-677E-4516-B2A6-42BCAB3A41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784" y="228697"/>
                  <a:ext cx="102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6439507-7F82-4C7E-A214-A5B5B603F322}"/>
                    </a:ext>
                  </a:extLst>
                </p14:cNvPr>
                <p14:cNvContentPartPr/>
                <p14:nvPr/>
              </p14:nvContentPartPr>
              <p14:xfrm>
                <a:off x="388984" y="206377"/>
                <a:ext cx="1611360" cy="4446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6439507-7F82-4C7E-A214-A5B5B603F3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9984" y="197377"/>
                  <a:ext cx="1629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1D43D4E-0291-4229-8A70-0098B29FFEE0}"/>
                    </a:ext>
                  </a:extLst>
                </p14:cNvPr>
                <p14:cNvContentPartPr/>
                <p14:nvPr/>
              </p14:nvContentPartPr>
              <p14:xfrm>
                <a:off x="379624" y="675457"/>
                <a:ext cx="1534680" cy="435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1D43D4E-0291-4229-8A70-0098B29FFE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0984" y="666457"/>
                  <a:ext cx="15523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F9B9286-2F52-4633-B4DB-4C7DB1F4942A}"/>
              </a:ext>
            </a:extLst>
          </p:cNvPr>
          <p:cNvGrpSpPr/>
          <p:nvPr/>
        </p:nvGrpSpPr>
        <p:grpSpPr>
          <a:xfrm>
            <a:off x="2394544" y="237697"/>
            <a:ext cx="3148560" cy="384840"/>
            <a:chOff x="2394544" y="237697"/>
            <a:chExt cx="31485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5D8051B-3819-4E01-AB89-3257629618DA}"/>
                    </a:ext>
                  </a:extLst>
                </p14:cNvPr>
                <p14:cNvContentPartPr/>
                <p14:nvPr/>
              </p14:nvContentPartPr>
              <p14:xfrm>
                <a:off x="2521264" y="413377"/>
                <a:ext cx="26640" cy="1137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5D8051B-3819-4E01-AB89-3257629618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2624" y="404737"/>
                  <a:ext cx="4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CA1C1DE-FB52-4DC6-AEB4-A600B4BEDEFB}"/>
                    </a:ext>
                  </a:extLst>
                </p14:cNvPr>
                <p14:cNvContentPartPr/>
                <p14:nvPr/>
              </p14:nvContentPartPr>
              <p14:xfrm>
                <a:off x="2394544" y="332737"/>
                <a:ext cx="327240" cy="2228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CA1C1DE-FB52-4DC6-AEB4-A600B4BEDEF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5544" y="324097"/>
                  <a:ext cx="344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3880C67-8F40-4202-9610-E9AB1CB7F372}"/>
                    </a:ext>
                  </a:extLst>
                </p14:cNvPr>
                <p14:cNvContentPartPr/>
                <p14:nvPr/>
              </p14:nvContentPartPr>
              <p14:xfrm>
                <a:off x="2880184" y="474937"/>
                <a:ext cx="48240" cy="1476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3880C67-8F40-4202-9610-E9AB1CB7F3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71544" y="465937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6EEDAB6-26C1-4600-B08C-83089A875A73}"/>
                    </a:ext>
                  </a:extLst>
                </p14:cNvPr>
                <p14:cNvContentPartPr/>
                <p14:nvPr/>
              </p14:nvContentPartPr>
              <p14:xfrm>
                <a:off x="3216064" y="419497"/>
                <a:ext cx="136800" cy="128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6EEDAB6-26C1-4600-B08C-83089A875A7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07424" y="410857"/>
                  <a:ext cx="154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3E8FB03-A5D1-465F-AC32-0C4986C9F8D6}"/>
                    </a:ext>
                  </a:extLst>
                </p14:cNvPr>
                <p14:cNvContentPartPr/>
                <p14:nvPr/>
              </p14:nvContentPartPr>
              <p14:xfrm>
                <a:off x="3370504" y="359737"/>
                <a:ext cx="254520" cy="1695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3E8FB03-A5D1-465F-AC32-0C4986C9F8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61504" y="350737"/>
                  <a:ext cx="272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5D731D2-659D-421C-8729-00084231B1AA}"/>
                    </a:ext>
                  </a:extLst>
                </p14:cNvPr>
                <p14:cNvContentPartPr/>
                <p14:nvPr/>
              </p14:nvContentPartPr>
              <p14:xfrm>
                <a:off x="3881704" y="441817"/>
                <a:ext cx="45000" cy="14616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5D731D2-659D-421C-8729-00084231B1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73064" y="433177"/>
                  <a:ext cx="62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98BD4B1-42A6-4926-AEC0-B229D5B35052}"/>
                    </a:ext>
                  </a:extLst>
                </p14:cNvPr>
                <p14:cNvContentPartPr/>
                <p14:nvPr/>
              </p14:nvContentPartPr>
              <p14:xfrm>
                <a:off x="4230544" y="371257"/>
                <a:ext cx="22320" cy="943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98BD4B1-42A6-4926-AEC0-B229D5B350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21904" y="362617"/>
                  <a:ext cx="39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BB5A0B3-6CDB-4346-A45A-AC856A86B788}"/>
                    </a:ext>
                  </a:extLst>
                </p14:cNvPr>
                <p14:cNvContentPartPr/>
                <p14:nvPr/>
              </p14:nvContentPartPr>
              <p14:xfrm>
                <a:off x="4149544" y="302497"/>
                <a:ext cx="276120" cy="2030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BB5A0B3-6CDB-4346-A45A-AC856A86B7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0544" y="293497"/>
                  <a:ext cx="293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6BF5073A-0390-4BCD-9F93-4AA0E3B9C88E}"/>
                    </a:ext>
                  </a:extLst>
                </p14:cNvPr>
                <p14:cNvContentPartPr/>
                <p14:nvPr/>
              </p14:nvContentPartPr>
              <p14:xfrm>
                <a:off x="4510984" y="298177"/>
                <a:ext cx="194760" cy="1969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6BF5073A-0390-4BCD-9F93-4AA0E3B9C8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02344" y="289177"/>
                  <a:ext cx="212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3802244F-D732-443E-9A74-8A72595B88BC}"/>
                    </a:ext>
                  </a:extLst>
                </p14:cNvPr>
                <p14:cNvContentPartPr/>
                <p14:nvPr/>
              </p14:nvContentPartPr>
              <p14:xfrm>
                <a:off x="4906984" y="335977"/>
                <a:ext cx="223920" cy="180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3802244F-D732-443E-9A74-8A72595B88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97984" y="326977"/>
                  <a:ext cx="241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FB3EAED-4416-4CA3-98B7-39A6C0C50F21}"/>
                    </a:ext>
                  </a:extLst>
                </p14:cNvPr>
                <p14:cNvContentPartPr/>
                <p14:nvPr/>
              </p14:nvContentPartPr>
              <p14:xfrm>
                <a:off x="5158984" y="237697"/>
                <a:ext cx="384120" cy="2883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FB3EAED-4416-4CA3-98B7-39A6C0C50F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50344" y="229057"/>
                  <a:ext cx="40176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D5FEAC-CCC4-40AA-8F8B-67B0C353856B}"/>
              </a:ext>
            </a:extLst>
          </p:cNvPr>
          <p:cNvGrpSpPr/>
          <p:nvPr/>
        </p:nvGrpSpPr>
        <p:grpSpPr>
          <a:xfrm>
            <a:off x="6669184" y="866617"/>
            <a:ext cx="2438280" cy="416160"/>
            <a:chOff x="6669184" y="866617"/>
            <a:chExt cx="24382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B9ACB8E-4B08-43D7-8178-D17A680EEFBD}"/>
                    </a:ext>
                  </a:extLst>
                </p14:cNvPr>
                <p14:cNvContentPartPr/>
                <p14:nvPr/>
              </p14:nvContentPartPr>
              <p14:xfrm>
                <a:off x="6669184" y="875617"/>
                <a:ext cx="265680" cy="3254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B9ACB8E-4B08-43D7-8178-D17A680EEFB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60544" y="866617"/>
                  <a:ext cx="283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D045251-25BC-4BF4-A8E6-CA67552A4A0E}"/>
                    </a:ext>
                  </a:extLst>
                </p14:cNvPr>
                <p14:cNvContentPartPr/>
                <p14:nvPr/>
              </p14:nvContentPartPr>
              <p14:xfrm>
                <a:off x="7027384" y="1014577"/>
                <a:ext cx="219600" cy="2289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D045251-25BC-4BF4-A8E6-CA67552A4A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18744" y="1005577"/>
                  <a:ext cx="237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7A1EEE5-B9CF-4395-B938-8CA9D1E9F4B7}"/>
                    </a:ext>
                  </a:extLst>
                </p14:cNvPr>
                <p14:cNvContentPartPr/>
                <p14:nvPr/>
              </p14:nvContentPartPr>
              <p14:xfrm>
                <a:off x="7297744" y="1120057"/>
                <a:ext cx="255240" cy="1465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7A1EEE5-B9CF-4395-B938-8CA9D1E9F4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89104" y="1111417"/>
                  <a:ext cx="272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76C2CF3-80CA-4612-B3DF-723BEAB01D93}"/>
                    </a:ext>
                  </a:extLst>
                </p14:cNvPr>
                <p14:cNvContentPartPr/>
                <p14:nvPr/>
              </p14:nvContentPartPr>
              <p14:xfrm>
                <a:off x="7749184" y="1155697"/>
                <a:ext cx="254160" cy="86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76C2CF3-80CA-4612-B3DF-723BEAB01D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40544" y="1146697"/>
                  <a:ext cx="271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E89BE6D-13CC-435F-847C-5DF0D8A534FF}"/>
                    </a:ext>
                  </a:extLst>
                </p14:cNvPr>
                <p14:cNvContentPartPr/>
                <p14:nvPr/>
              </p14:nvContentPartPr>
              <p14:xfrm>
                <a:off x="7831624" y="1227697"/>
                <a:ext cx="254520" cy="550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E89BE6D-13CC-435F-847C-5DF0D8A534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22624" y="1218697"/>
                  <a:ext cx="272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9DE8C94-14C2-46C6-BD2F-0ED50FF269EA}"/>
                    </a:ext>
                  </a:extLst>
                </p14:cNvPr>
                <p14:cNvContentPartPr/>
                <p14:nvPr/>
              </p14:nvContentPartPr>
              <p14:xfrm>
                <a:off x="8233384" y="866617"/>
                <a:ext cx="344160" cy="3186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9DE8C94-14C2-46C6-BD2F-0ED50FF269E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24384" y="857617"/>
                  <a:ext cx="361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EBDA3CE-21FE-414D-95B4-30FE03146296}"/>
                    </a:ext>
                  </a:extLst>
                </p14:cNvPr>
                <p14:cNvContentPartPr/>
                <p14:nvPr/>
              </p14:nvContentPartPr>
              <p14:xfrm>
                <a:off x="8576824" y="1155337"/>
                <a:ext cx="123480" cy="964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EBDA3CE-21FE-414D-95B4-30FE0314629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68184" y="1146697"/>
                  <a:ext cx="141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F4F31C7C-7FDC-4831-9176-D47CDCCA1426}"/>
                    </a:ext>
                  </a:extLst>
                </p14:cNvPr>
                <p14:cNvContentPartPr/>
                <p14:nvPr/>
              </p14:nvContentPartPr>
              <p14:xfrm>
                <a:off x="8783104" y="886417"/>
                <a:ext cx="324360" cy="3834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F4F31C7C-7FDC-4831-9176-D47CDCCA14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74104" y="877417"/>
                  <a:ext cx="34200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B0CF939-4381-4FC9-AC9E-6D1C78BCB004}"/>
              </a:ext>
            </a:extLst>
          </p:cNvPr>
          <p:cNvGrpSpPr/>
          <p:nvPr/>
        </p:nvGrpSpPr>
        <p:grpSpPr>
          <a:xfrm>
            <a:off x="6684304" y="1788577"/>
            <a:ext cx="1335240" cy="223920"/>
            <a:chOff x="6684304" y="1788577"/>
            <a:chExt cx="133524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BF14F17-A3D6-4BEA-9D1E-3330DC74B70E}"/>
                    </a:ext>
                  </a:extLst>
                </p14:cNvPr>
                <p14:cNvContentPartPr/>
                <p14:nvPr/>
              </p14:nvContentPartPr>
              <p14:xfrm>
                <a:off x="6684304" y="1992697"/>
                <a:ext cx="179640" cy="19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BF14F17-A3D6-4BEA-9D1E-3330DC74B70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75304" y="1984057"/>
                  <a:ext cx="19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C22444E-F72C-41ED-94F2-38E3F9DCFDC1}"/>
                    </a:ext>
                  </a:extLst>
                </p14:cNvPr>
                <p14:cNvContentPartPr/>
                <p14:nvPr/>
              </p14:nvContentPartPr>
              <p14:xfrm>
                <a:off x="6997864" y="1788577"/>
                <a:ext cx="176400" cy="1936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C22444E-F72C-41ED-94F2-38E3F9DCFDC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88864" y="1779577"/>
                  <a:ext cx="194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E51E939-D508-471C-A954-FA81C2571231}"/>
                    </a:ext>
                  </a:extLst>
                </p14:cNvPr>
                <p14:cNvContentPartPr/>
                <p14:nvPr/>
              </p14:nvContentPartPr>
              <p14:xfrm>
                <a:off x="7311784" y="1812697"/>
                <a:ext cx="276480" cy="1710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E51E939-D508-471C-A954-FA81C25712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02784" y="1804057"/>
                  <a:ext cx="294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D625DD1-B5A6-4324-9B7B-24B764D31454}"/>
                    </a:ext>
                  </a:extLst>
                </p14:cNvPr>
                <p14:cNvContentPartPr/>
                <p14:nvPr/>
              </p14:nvContentPartPr>
              <p14:xfrm>
                <a:off x="7824424" y="1839697"/>
                <a:ext cx="177120" cy="298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D625DD1-B5A6-4324-9B7B-24B764D3145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15424" y="1830697"/>
                  <a:ext cx="194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485DD13A-2046-4561-8AF5-AB2DD3F2B015}"/>
                    </a:ext>
                  </a:extLst>
                </p14:cNvPr>
                <p14:cNvContentPartPr/>
                <p14:nvPr/>
              </p14:nvContentPartPr>
              <p14:xfrm>
                <a:off x="7884184" y="1922497"/>
                <a:ext cx="135360" cy="424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485DD13A-2046-4561-8AF5-AB2DD3F2B01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75184" y="1913857"/>
                  <a:ext cx="1530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C90F933-20AB-492E-A223-826BEF42175C}"/>
              </a:ext>
            </a:extLst>
          </p:cNvPr>
          <p:cNvGrpSpPr/>
          <p:nvPr/>
        </p:nvGrpSpPr>
        <p:grpSpPr>
          <a:xfrm>
            <a:off x="8302864" y="1723417"/>
            <a:ext cx="599400" cy="268560"/>
            <a:chOff x="8302864" y="1723417"/>
            <a:chExt cx="5994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28585DF-8F99-42CD-A2F3-F6315DBD5C5F}"/>
                    </a:ext>
                  </a:extLst>
                </p14:cNvPr>
                <p14:cNvContentPartPr/>
                <p14:nvPr/>
              </p14:nvContentPartPr>
              <p14:xfrm>
                <a:off x="8302864" y="1723417"/>
                <a:ext cx="182520" cy="2174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28585DF-8F99-42CD-A2F3-F6315DBD5C5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93864" y="1714777"/>
                  <a:ext cx="200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01A3BAF-F5A8-4B22-9CB2-393767DED315}"/>
                    </a:ext>
                  </a:extLst>
                </p14:cNvPr>
                <p14:cNvContentPartPr/>
                <p14:nvPr/>
              </p14:nvContentPartPr>
              <p14:xfrm>
                <a:off x="8609584" y="1815937"/>
                <a:ext cx="292680" cy="1760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01A3BAF-F5A8-4B22-9CB2-393767DED3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00944" y="1806937"/>
                  <a:ext cx="3103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F1C97807-8AFF-4753-A5B3-35B22339DCAB}"/>
              </a:ext>
            </a:extLst>
          </p:cNvPr>
          <p:cNvGrpSpPr/>
          <p:nvPr/>
        </p:nvGrpSpPr>
        <p:grpSpPr>
          <a:xfrm>
            <a:off x="9286744" y="1821337"/>
            <a:ext cx="467640" cy="307440"/>
            <a:chOff x="9286744" y="1821337"/>
            <a:chExt cx="4676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F9893B2E-98B3-4A19-A271-A2CD6E0F9272}"/>
                    </a:ext>
                  </a:extLst>
                </p14:cNvPr>
                <p14:cNvContentPartPr/>
                <p14:nvPr/>
              </p14:nvContentPartPr>
              <p14:xfrm>
                <a:off x="9286744" y="1895497"/>
                <a:ext cx="272160" cy="262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F9893B2E-98B3-4A19-A271-A2CD6E0F927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78104" y="1886857"/>
                  <a:ext cx="289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F4E03158-C31B-4333-B409-0454730719FE}"/>
                    </a:ext>
                  </a:extLst>
                </p14:cNvPr>
                <p14:cNvContentPartPr/>
                <p14:nvPr/>
              </p14:nvContentPartPr>
              <p14:xfrm>
                <a:off x="9394384" y="1971457"/>
                <a:ext cx="178200" cy="273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F4E03158-C31B-4333-B409-0454730719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85744" y="1962817"/>
                  <a:ext cx="195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B0F771D-88CF-40A6-8795-BDC97F04275A}"/>
                    </a:ext>
                  </a:extLst>
                </p14:cNvPr>
                <p14:cNvContentPartPr/>
                <p14:nvPr/>
              </p14:nvContentPartPr>
              <p14:xfrm>
                <a:off x="9508144" y="1821337"/>
                <a:ext cx="246240" cy="3074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B0F771D-88CF-40A6-8795-BDC97F0427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99504" y="1812337"/>
                  <a:ext cx="26388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C8AE99B-4375-4946-8BFD-7A5C6ECA8FE5}"/>
              </a:ext>
            </a:extLst>
          </p:cNvPr>
          <p:cNvGrpSpPr/>
          <p:nvPr/>
        </p:nvGrpSpPr>
        <p:grpSpPr>
          <a:xfrm>
            <a:off x="10002064" y="1576897"/>
            <a:ext cx="1927800" cy="378720"/>
            <a:chOff x="10002064" y="1576897"/>
            <a:chExt cx="19278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DB9B7B30-D7C8-4DF9-8063-8B14A9EC8791}"/>
                    </a:ext>
                  </a:extLst>
                </p14:cNvPr>
                <p14:cNvContentPartPr/>
                <p14:nvPr/>
              </p14:nvContentPartPr>
              <p14:xfrm>
                <a:off x="10121224" y="1675537"/>
                <a:ext cx="21960" cy="2350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DB9B7B30-D7C8-4DF9-8063-8B14A9EC87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12224" y="1666537"/>
                  <a:ext cx="39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22A6E0F9-913D-413B-87D3-2CBD510773D4}"/>
                    </a:ext>
                  </a:extLst>
                </p14:cNvPr>
                <p14:cNvContentPartPr/>
                <p14:nvPr/>
              </p14:nvContentPartPr>
              <p14:xfrm>
                <a:off x="10002064" y="1768057"/>
                <a:ext cx="378000" cy="1443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22A6E0F9-913D-413B-87D3-2CBD510773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93424" y="1759057"/>
                  <a:ext cx="395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DA3390C-5A16-45A2-9A27-2A9414612BC4}"/>
                    </a:ext>
                  </a:extLst>
                </p14:cNvPr>
                <p14:cNvContentPartPr/>
                <p14:nvPr/>
              </p14:nvContentPartPr>
              <p14:xfrm>
                <a:off x="10434784" y="1806937"/>
                <a:ext cx="47160" cy="770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DA3390C-5A16-45A2-9A27-2A9414612BC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26144" y="1797937"/>
                  <a:ext cx="64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9400688-F203-41BA-8838-0D4669647F0F}"/>
                    </a:ext>
                  </a:extLst>
                </p14:cNvPr>
                <p14:cNvContentPartPr/>
                <p14:nvPr/>
              </p14:nvContentPartPr>
              <p14:xfrm>
                <a:off x="10345144" y="1654657"/>
                <a:ext cx="127800" cy="838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9400688-F203-41BA-8838-0D4669647F0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36504" y="1645657"/>
                  <a:ext cx="145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F3A5C33F-2161-443A-902D-76B6C3463053}"/>
                    </a:ext>
                  </a:extLst>
                </p14:cNvPr>
                <p14:cNvContentPartPr/>
                <p14:nvPr/>
              </p14:nvContentPartPr>
              <p14:xfrm>
                <a:off x="10674904" y="1758697"/>
                <a:ext cx="49680" cy="1609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F3A5C33F-2161-443A-902D-76B6C34630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66264" y="1750057"/>
                  <a:ext cx="67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052F51B2-F0E0-4989-A8A1-FE22EA4F3977}"/>
                    </a:ext>
                  </a:extLst>
                </p14:cNvPr>
                <p14:cNvContentPartPr/>
                <p14:nvPr/>
              </p14:nvContentPartPr>
              <p14:xfrm>
                <a:off x="10582024" y="1739617"/>
                <a:ext cx="202680" cy="759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052F51B2-F0E0-4989-A8A1-FE22EA4F397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73024" y="1730977"/>
                  <a:ext cx="22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7A6BAFB-1455-4C61-B352-D6B1B2F7C331}"/>
                    </a:ext>
                  </a:extLst>
                </p14:cNvPr>
                <p14:cNvContentPartPr/>
                <p14:nvPr/>
              </p14:nvContentPartPr>
              <p14:xfrm>
                <a:off x="10817104" y="1775257"/>
                <a:ext cx="144000" cy="1627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7A6BAFB-1455-4C61-B352-D6B1B2F7C33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08104" y="1766257"/>
                  <a:ext cx="161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7932F9B-2334-4851-91C8-ACCD51E8C462}"/>
                    </a:ext>
                  </a:extLst>
                </p14:cNvPr>
                <p14:cNvContentPartPr/>
                <p14:nvPr/>
              </p14:nvContentPartPr>
              <p14:xfrm>
                <a:off x="10889824" y="1576897"/>
                <a:ext cx="36000" cy="633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7932F9B-2334-4851-91C8-ACCD51E8C46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81184" y="1567897"/>
                  <a:ext cx="53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25C75BE-10FA-4DF5-9393-83576556B374}"/>
                    </a:ext>
                  </a:extLst>
                </p14:cNvPr>
                <p14:cNvContentPartPr/>
                <p14:nvPr/>
              </p14:nvContentPartPr>
              <p14:xfrm>
                <a:off x="10928704" y="1712977"/>
                <a:ext cx="276120" cy="1594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25C75BE-10FA-4DF5-9393-83576556B37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20064" y="1703977"/>
                  <a:ext cx="293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A70D31DD-7835-4420-83CE-A03E39927BFF}"/>
                    </a:ext>
                  </a:extLst>
                </p14:cNvPr>
                <p14:cNvContentPartPr/>
                <p14:nvPr/>
              </p14:nvContentPartPr>
              <p14:xfrm>
                <a:off x="11225344" y="1732777"/>
                <a:ext cx="169560" cy="1800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A70D31DD-7835-4420-83CE-A03E39927BF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16344" y="1723777"/>
                  <a:ext cx="187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2C73139B-1BEF-42C9-AB2F-0C0B8D350A53}"/>
                    </a:ext>
                  </a:extLst>
                </p14:cNvPr>
                <p14:cNvContentPartPr/>
                <p14:nvPr/>
              </p14:nvContentPartPr>
              <p14:xfrm>
                <a:off x="11162704" y="1833217"/>
                <a:ext cx="125280" cy="108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2C73139B-1BEF-42C9-AB2F-0C0B8D350A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153704" y="1824217"/>
                  <a:ext cx="142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300BE4C-7BAB-4CC0-B60F-3CBAFEF34929}"/>
                    </a:ext>
                  </a:extLst>
                </p14:cNvPr>
                <p14:cNvContentPartPr/>
                <p14:nvPr/>
              </p14:nvContentPartPr>
              <p14:xfrm>
                <a:off x="11151544" y="1767697"/>
                <a:ext cx="289080" cy="3384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300BE4C-7BAB-4CC0-B60F-3CBAFEF3492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42904" y="1758697"/>
                  <a:ext cx="306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36E511D-40B7-4AE0-BCA5-1994F9BFB7EB}"/>
                    </a:ext>
                  </a:extLst>
                </p14:cNvPr>
                <p14:cNvContentPartPr/>
                <p14:nvPr/>
              </p14:nvContentPartPr>
              <p14:xfrm>
                <a:off x="11483824" y="1743217"/>
                <a:ext cx="222120" cy="1958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36E511D-40B7-4AE0-BCA5-1994F9BFB7E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75184" y="1734217"/>
                  <a:ext cx="239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7196CD8E-1C6C-480B-9165-36612BF33D9D}"/>
                    </a:ext>
                  </a:extLst>
                </p14:cNvPr>
                <p14:cNvContentPartPr/>
                <p14:nvPr/>
              </p14:nvContentPartPr>
              <p14:xfrm>
                <a:off x="11599024" y="1625137"/>
                <a:ext cx="134280" cy="838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7196CD8E-1C6C-480B-9165-36612BF33D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590384" y="1616137"/>
                  <a:ext cx="151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294B8DE0-6F96-478E-8D8E-C3DDC945AEE8}"/>
                    </a:ext>
                  </a:extLst>
                </p14:cNvPr>
                <p14:cNvContentPartPr/>
                <p14:nvPr/>
              </p14:nvContentPartPr>
              <p14:xfrm>
                <a:off x="11781184" y="1676977"/>
                <a:ext cx="148680" cy="278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294B8DE0-6F96-478E-8D8E-C3DDC945AEE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72544" y="1667977"/>
                  <a:ext cx="1663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F5DCD845-E1AC-4463-98F4-18CF18CBE602}"/>
              </a:ext>
            </a:extLst>
          </p:cNvPr>
          <p:cNvGrpSpPr/>
          <p:nvPr/>
        </p:nvGrpSpPr>
        <p:grpSpPr>
          <a:xfrm>
            <a:off x="10161544" y="2398777"/>
            <a:ext cx="1806120" cy="326520"/>
            <a:chOff x="10161544" y="2398777"/>
            <a:chExt cx="18061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56DA301C-B8C1-4E3B-BFF4-0BCC77CAB210}"/>
                    </a:ext>
                  </a:extLst>
                </p14:cNvPr>
                <p14:cNvContentPartPr/>
                <p14:nvPr/>
              </p14:nvContentPartPr>
              <p14:xfrm>
                <a:off x="10161544" y="2439817"/>
                <a:ext cx="286200" cy="2750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56DA301C-B8C1-4E3B-BFF4-0BCC77CAB2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2544" y="2430817"/>
                  <a:ext cx="303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6E65FF1-50D4-49F8-87BF-EEAF730E17EC}"/>
                    </a:ext>
                  </a:extLst>
                </p14:cNvPr>
                <p14:cNvContentPartPr/>
                <p14:nvPr/>
              </p14:nvContentPartPr>
              <p14:xfrm>
                <a:off x="10522984" y="2489497"/>
                <a:ext cx="246960" cy="2314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6E65FF1-50D4-49F8-87BF-EEAF730E17E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13984" y="2480497"/>
                  <a:ext cx="264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5AA61EF-277A-44F3-96EA-47E6D063B764}"/>
                    </a:ext>
                  </a:extLst>
                </p14:cNvPr>
                <p14:cNvContentPartPr/>
                <p14:nvPr/>
              </p14:nvContentPartPr>
              <p14:xfrm>
                <a:off x="10796944" y="2499577"/>
                <a:ext cx="206640" cy="2257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5AA61EF-277A-44F3-96EA-47E6D063B76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87944" y="2490577"/>
                  <a:ext cx="224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88C6FA5-F958-4292-858E-8E9A18D814B1}"/>
                    </a:ext>
                  </a:extLst>
                </p14:cNvPr>
                <p14:cNvContentPartPr/>
                <p14:nvPr/>
              </p14:nvContentPartPr>
              <p14:xfrm>
                <a:off x="11057584" y="2563297"/>
                <a:ext cx="196920" cy="1328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88C6FA5-F958-4292-858E-8E9A18D814B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48944" y="2554657"/>
                  <a:ext cx="214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96059D77-B965-43D6-9654-F5F49338C1A4}"/>
                    </a:ext>
                  </a:extLst>
                </p14:cNvPr>
                <p14:cNvContentPartPr/>
                <p14:nvPr/>
              </p14:nvContentPartPr>
              <p14:xfrm>
                <a:off x="11283304" y="2519377"/>
                <a:ext cx="219240" cy="18216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96059D77-B965-43D6-9654-F5F49338C1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74664" y="2510737"/>
                  <a:ext cx="236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4839D634-B17B-48FE-9264-08E6004A4084}"/>
                    </a:ext>
                  </a:extLst>
                </p14:cNvPr>
                <p14:cNvContentPartPr/>
                <p14:nvPr/>
              </p14:nvContentPartPr>
              <p14:xfrm>
                <a:off x="11416144" y="2398777"/>
                <a:ext cx="246240" cy="3074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4839D634-B17B-48FE-9264-08E6004A408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407504" y="2389777"/>
                  <a:ext cx="263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4CE3FB45-21EE-4D99-BC83-72AECD465A9B}"/>
                    </a:ext>
                  </a:extLst>
                </p14:cNvPr>
                <p14:cNvContentPartPr/>
                <p14:nvPr/>
              </p14:nvContentPartPr>
              <p14:xfrm>
                <a:off x="11650504" y="2528377"/>
                <a:ext cx="190080" cy="1742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4CE3FB45-21EE-4D99-BC83-72AECD465A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641864" y="2519377"/>
                  <a:ext cx="207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96B21C9-6855-4684-AFDA-A6EB75CE78C6}"/>
                    </a:ext>
                  </a:extLst>
                </p14:cNvPr>
                <p14:cNvContentPartPr/>
                <p14:nvPr/>
              </p14:nvContentPartPr>
              <p14:xfrm>
                <a:off x="11766784" y="2553937"/>
                <a:ext cx="146880" cy="1501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96B21C9-6855-4684-AFDA-A6EB75CE78C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757784" y="2544937"/>
                  <a:ext cx="164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CB6D9581-F3AA-4959-9C41-AE15343A950F}"/>
                    </a:ext>
                  </a:extLst>
                </p14:cNvPr>
                <p14:cNvContentPartPr/>
                <p14:nvPr/>
              </p14:nvContentPartPr>
              <p14:xfrm>
                <a:off x="11768584" y="2617297"/>
                <a:ext cx="78480" cy="212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CB6D9581-F3AA-4959-9C41-AE15343A95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759584" y="2608657"/>
                  <a:ext cx="96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B06772AA-2DC1-4E66-8C22-78CE14DE099E}"/>
                    </a:ext>
                  </a:extLst>
                </p14:cNvPr>
                <p14:cNvContentPartPr/>
                <p14:nvPr/>
              </p14:nvContentPartPr>
              <p14:xfrm>
                <a:off x="11721064" y="2493817"/>
                <a:ext cx="246600" cy="1144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B06772AA-2DC1-4E66-8C22-78CE14DE09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712424" y="2484817"/>
                  <a:ext cx="2642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BD30302A-B42C-4577-8AD9-776FA7B2512B}"/>
              </a:ext>
            </a:extLst>
          </p:cNvPr>
          <p:cNvGrpSpPr/>
          <p:nvPr/>
        </p:nvGrpSpPr>
        <p:grpSpPr>
          <a:xfrm>
            <a:off x="2170264" y="2837617"/>
            <a:ext cx="461880" cy="228960"/>
            <a:chOff x="2170264" y="2837617"/>
            <a:chExt cx="46188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55C4CE29-73BC-4498-AC2D-F3413B83317D}"/>
                    </a:ext>
                  </a:extLst>
                </p14:cNvPr>
                <p14:cNvContentPartPr/>
                <p14:nvPr/>
              </p14:nvContentPartPr>
              <p14:xfrm>
                <a:off x="2170264" y="2837617"/>
                <a:ext cx="202680" cy="2152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55C4CE29-73BC-4498-AC2D-F3413B83317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61264" y="2828617"/>
                  <a:ext cx="220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6C47F626-9951-4AEB-939B-1BB76BF0A884}"/>
                    </a:ext>
                  </a:extLst>
                </p14:cNvPr>
                <p14:cNvContentPartPr/>
                <p14:nvPr/>
              </p14:nvContentPartPr>
              <p14:xfrm>
                <a:off x="2460784" y="2921497"/>
                <a:ext cx="171360" cy="1450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6C47F626-9951-4AEB-939B-1BB76BF0A88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51784" y="2912497"/>
                  <a:ext cx="1890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E31071B3-8364-4943-BCC3-2A68256D5722}"/>
              </a:ext>
            </a:extLst>
          </p:cNvPr>
          <p:cNvGrpSpPr/>
          <p:nvPr/>
        </p:nvGrpSpPr>
        <p:grpSpPr>
          <a:xfrm>
            <a:off x="3492184" y="2929417"/>
            <a:ext cx="298440" cy="181080"/>
            <a:chOff x="3492184" y="2929417"/>
            <a:chExt cx="29844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9126A727-8E3A-48FB-9971-8DFBED0F76F9}"/>
                    </a:ext>
                  </a:extLst>
                </p14:cNvPr>
                <p14:cNvContentPartPr/>
                <p14:nvPr/>
              </p14:nvContentPartPr>
              <p14:xfrm>
                <a:off x="3492184" y="2929417"/>
                <a:ext cx="113760" cy="1580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9126A727-8E3A-48FB-9971-8DFBED0F76F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83184" y="2920417"/>
                  <a:ext cx="131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EC932AC1-3F27-418A-8D39-C6FD748EC0B1}"/>
                    </a:ext>
                  </a:extLst>
                </p14:cNvPr>
                <p14:cNvContentPartPr/>
                <p14:nvPr/>
              </p14:nvContentPartPr>
              <p14:xfrm>
                <a:off x="3657064" y="3024817"/>
                <a:ext cx="133560" cy="856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EC932AC1-3F27-418A-8D39-C6FD748EC0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48424" y="3016177"/>
                  <a:ext cx="1512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CA35AC5B-9309-40AF-9721-E759FDBA2B15}"/>
              </a:ext>
            </a:extLst>
          </p:cNvPr>
          <p:cNvGrpSpPr/>
          <p:nvPr/>
        </p:nvGrpSpPr>
        <p:grpSpPr>
          <a:xfrm>
            <a:off x="4224064" y="2814937"/>
            <a:ext cx="422280" cy="292680"/>
            <a:chOff x="4224064" y="2814937"/>
            <a:chExt cx="4222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1F7A59E9-681C-4C0B-BAB6-7888121BEED3}"/>
                    </a:ext>
                  </a:extLst>
                </p14:cNvPr>
                <p14:cNvContentPartPr/>
                <p14:nvPr/>
              </p14:nvContentPartPr>
              <p14:xfrm>
                <a:off x="4296784" y="2814937"/>
                <a:ext cx="349560" cy="2905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1F7A59E9-681C-4C0B-BAB6-7888121BEED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60784" y="2778937"/>
                  <a:ext cx="421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8AF739D-0097-4428-828C-823593525759}"/>
                    </a:ext>
                  </a:extLst>
                </p14:cNvPr>
                <p14:cNvContentPartPr/>
                <p14:nvPr/>
              </p14:nvContentPartPr>
              <p14:xfrm>
                <a:off x="4224064" y="2944177"/>
                <a:ext cx="289080" cy="1634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8AF739D-0097-4428-828C-8235935257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88424" y="2908537"/>
                  <a:ext cx="36072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092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678D5E-4B34-4B6F-B12B-0F5D854E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2" y="744275"/>
            <a:ext cx="4612508" cy="2801814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9B0EFE3B-1E74-4E4A-98EF-B7C1019B0226}"/>
              </a:ext>
            </a:extLst>
          </p:cNvPr>
          <p:cNvGrpSpPr/>
          <p:nvPr/>
        </p:nvGrpSpPr>
        <p:grpSpPr>
          <a:xfrm>
            <a:off x="3009784" y="183337"/>
            <a:ext cx="334080" cy="259200"/>
            <a:chOff x="3009784" y="183337"/>
            <a:chExt cx="3340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4CF79D8-CEF3-4292-B75A-C69FECF844D9}"/>
                    </a:ext>
                  </a:extLst>
                </p14:cNvPr>
                <p14:cNvContentPartPr/>
                <p14:nvPr/>
              </p14:nvContentPartPr>
              <p14:xfrm>
                <a:off x="3098344" y="257137"/>
                <a:ext cx="41760" cy="1357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4CF79D8-CEF3-4292-B75A-C69FECF844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9704" y="248137"/>
                  <a:ext cx="59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0D087A5-65D4-4FF3-AD26-6E5E572672FA}"/>
                    </a:ext>
                  </a:extLst>
                </p14:cNvPr>
                <p14:cNvContentPartPr/>
                <p14:nvPr/>
              </p14:nvContentPartPr>
              <p14:xfrm>
                <a:off x="3009784" y="183337"/>
                <a:ext cx="334080" cy="259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0D087A5-65D4-4FF3-AD26-6E5E572672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00784" y="174337"/>
                  <a:ext cx="3517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0D227F8-8F40-4D17-B540-747A43B7FE91}"/>
              </a:ext>
            </a:extLst>
          </p:cNvPr>
          <p:cNvGrpSpPr/>
          <p:nvPr/>
        </p:nvGrpSpPr>
        <p:grpSpPr>
          <a:xfrm>
            <a:off x="4133344" y="234817"/>
            <a:ext cx="657360" cy="212400"/>
            <a:chOff x="4133344" y="234817"/>
            <a:chExt cx="6573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707F8FA-C97E-42A3-9936-3EC86F1E3BB9}"/>
                    </a:ext>
                  </a:extLst>
                </p14:cNvPr>
                <p14:cNvContentPartPr/>
                <p14:nvPr/>
              </p14:nvContentPartPr>
              <p14:xfrm>
                <a:off x="4133344" y="276217"/>
                <a:ext cx="164520" cy="1710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707F8FA-C97E-42A3-9936-3EC86F1E3B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4704" y="267577"/>
                  <a:ext cx="182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59058C3-DBA9-41D2-8804-BCE7F96964FB}"/>
                    </a:ext>
                  </a:extLst>
                </p14:cNvPr>
                <p14:cNvContentPartPr/>
                <p14:nvPr/>
              </p14:nvContentPartPr>
              <p14:xfrm>
                <a:off x="4353664" y="238057"/>
                <a:ext cx="107280" cy="1749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59058C3-DBA9-41D2-8804-BCE7F96964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4664" y="229417"/>
                  <a:ext cx="12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62A196D-ED5F-4FF4-8B20-CE3F5C47F62A}"/>
                    </a:ext>
                  </a:extLst>
                </p14:cNvPr>
                <p14:cNvContentPartPr/>
                <p14:nvPr/>
              </p14:nvContentPartPr>
              <p14:xfrm>
                <a:off x="4281664" y="239857"/>
                <a:ext cx="207720" cy="76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62A196D-ED5F-4FF4-8B20-CE3F5C47F6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73024" y="231217"/>
                  <a:ext cx="225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73F6F62-7375-48BC-B550-A1FE1E1DA752}"/>
                    </a:ext>
                  </a:extLst>
                </p14:cNvPr>
                <p14:cNvContentPartPr/>
                <p14:nvPr/>
              </p14:nvContentPartPr>
              <p14:xfrm>
                <a:off x="4334944" y="338857"/>
                <a:ext cx="228600" cy="40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73F6F62-7375-48BC-B550-A1FE1E1DA7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26304" y="330217"/>
                  <a:ext cx="246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2067409-9054-4316-B5F4-20E857CF1477}"/>
                    </a:ext>
                  </a:extLst>
                </p14:cNvPr>
                <p14:cNvContentPartPr/>
                <p14:nvPr/>
              </p14:nvContentPartPr>
              <p14:xfrm>
                <a:off x="4550944" y="234817"/>
                <a:ext cx="225000" cy="209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2067409-9054-4316-B5F4-20E857CF14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42304" y="226177"/>
                  <a:ext cx="24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9A66386-5760-43E6-8EAA-C2137515F366}"/>
                    </a:ext>
                  </a:extLst>
                </p14:cNvPr>
                <p14:cNvContentPartPr/>
                <p14:nvPr/>
              </p14:nvContentPartPr>
              <p14:xfrm>
                <a:off x="4610344" y="320137"/>
                <a:ext cx="180360" cy="370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9A66386-5760-43E6-8EAA-C2137515F3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01344" y="311497"/>
                  <a:ext cx="19800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916466AF-B3B9-4524-BE58-95E5840C5AC3}"/>
                  </a:ext>
                </a:extLst>
              </p14:cNvPr>
              <p14:cNvContentPartPr/>
              <p14:nvPr/>
            </p14:nvContentPartPr>
            <p14:xfrm>
              <a:off x="5117944" y="506977"/>
              <a:ext cx="105120" cy="10044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916466AF-B3B9-4524-BE58-95E5840C5A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09304" y="497977"/>
                <a:ext cx="1227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8C089BF4-9218-48B2-9EA1-B1493F10DD12}"/>
              </a:ext>
            </a:extLst>
          </p:cNvPr>
          <p:cNvGrpSpPr/>
          <p:nvPr/>
        </p:nvGrpSpPr>
        <p:grpSpPr>
          <a:xfrm>
            <a:off x="5453464" y="237697"/>
            <a:ext cx="326520" cy="236880"/>
            <a:chOff x="5453464" y="237697"/>
            <a:chExt cx="3265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E354F49-4FEB-476C-9551-F7E28B2C4AD9}"/>
                    </a:ext>
                  </a:extLst>
                </p14:cNvPr>
                <p14:cNvContentPartPr/>
                <p14:nvPr/>
              </p14:nvContentPartPr>
              <p14:xfrm>
                <a:off x="5461024" y="272617"/>
                <a:ext cx="115920" cy="1569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E354F49-4FEB-476C-9551-F7E28B2C4A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52024" y="263617"/>
                  <a:ext cx="133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2E576F1-929A-40C9-87C1-A278FB63E266}"/>
                    </a:ext>
                  </a:extLst>
                </p14:cNvPr>
                <p14:cNvContentPartPr/>
                <p14:nvPr/>
              </p14:nvContentPartPr>
              <p14:xfrm>
                <a:off x="5453464" y="237697"/>
                <a:ext cx="326520" cy="2368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2E576F1-929A-40C9-87C1-A278FB63E2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44464" y="228697"/>
                  <a:ext cx="3441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56793C0-56F6-4660-9FD7-927FAD645F34}"/>
                  </a:ext>
                </a:extLst>
              </p14:cNvPr>
              <p14:cNvContentPartPr/>
              <p14:nvPr/>
            </p14:nvContentPartPr>
            <p14:xfrm>
              <a:off x="3398944" y="399337"/>
              <a:ext cx="187560" cy="17208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56793C0-56F6-4660-9FD7-927FAD645F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89944" y="390697"/>
                <a:ext cx="205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2BA13B4C-FA22-4B97-A655-B1E9A2FE727E}"/>
                  </a:ext>
                </a:extLst>
              </p14:cNvPr>
              <p14:cNvContentPartPr/>
              <p14:nvPr/>
            </p14:nvContentPartPr>
            <p14:xfrm>
              <a:off x="5899864" y="418777"/>
              <a:ext cx="179280" cy="1720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2BA13B4C-FA22-4B97-A655-B1E9A2FE727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90864" y="409777"/>
                <a:ext cx="19692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891E2426-A335-4914-98F4-A2B56D04A2F2}"/>
              </a:ext>
            </a:extLst>
          </p:cNvPr>
          <p:cNvGrpSpPr/>
          <p:nvPr/>
        </p:nvGrpSpPr>
        <p:grpSpPr>
          <a:xfrm>
            <a:off x="6535624" y="192697"/>
            <a:ext cx="861120" cy="272880"/>
            <a:chOff x="6535624" y="192697"/>
            <a:chExt cx="8611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0468A75-6E8C-4AD5-AB3E-AAF1401FB3E9}"/>
                    </a:ext>
                  </a:extLst>
                </p14:cNvPr>
                <p14:cNvContentPartPr/>
                <p14:nvPr/>
              </p14:nvContentPartPr>
              <p14:xfrm>
                <a:off x="6535624" y="293137"/>
                <a:ext cx="242280" cy="1724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0468A75-6E8C-4AD5-AB3E-AAF1401FB3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26984" y="284137"/>
                  <a:ext cx="259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2B237AE9-AC55-4B07-A136-C3154138F735}"/>
                    </a:ext>
                  </a:extLst>
                </p14:cNvPr>
                <p14:cNvContentPartPr/>
                <p14:nvPr/>
              </p14:nvContentPartPr>
              <p14:xfrm>
                <a:off x="6890944" y="242017"/>
                <a:ext cx="114840" cy="1818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2B237AE9-AC55-4B07-A136-C3154138F7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81944" y="233017"/>
                  <a:ext cx="132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0E9BC8D-64DC-4037-B84B-BE18127BA80D}"/>
                    </a:ext>
                  </a:extLst>
                </p14:cNvPr>
                <p14:cNvContentPartPr/>
                <p14:nvPr/>
              </p14:nvContentPartPr>
              <p14:xfrm>
                <a:off x="6768544" y="231217"/>
                <a:ext cx="289800" cy="514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0E9BC8D-64DC-4037-B84B-BE18127BA8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59904" y="222577"/>
                  <a:ext cx="307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DC3F76D-D024-48D9-B827-D37D78840851}"/>
                    </a:ext>
                  </a:extLst>
                </p14:cNvPr>
                <p14:cNvContentPartPr/>
                <p14:nvPr/>
              </p14:nvContentPartPr>
              <p14:xfrm>
                <a:off x="6821824" y="329857"/>
                <a:ext cx="311400" cy="482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DC3F76D-D024-48D9-B827-D37D788408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13184" y="320857"/>
                  <a:ext cx="32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7161B2A-D708-4ADD-9D14-91C2C669646F}"/>
                    </a:ext>
                  </a:extLst>
                </p14:cNvPr>
                <p14:cNvContentPartPr/>
                <p14:nvPr/>
              </p14:nvContentPartPr>
              <p14:xfrm>
                <a:off x="7216744" y="271537"/>
                <a:ext cx="46080" cy="1515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7161B2A-D708-4ADD-9D14-91C2C66964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07744" y="262897"/>
                  <a:ext cx="63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D401855-0518-45C4-B009-55293265A109}"/>
                    </a:ext>
                  </a:extLst>
                </p14:cNvPr>
                <p14:cNvContentPartPr/>
                <p14:nvPr/>
              </p14:nvContentPartPr>
              <p14:xfrm>
                <a:off x="7110544" y="192697"/>
                <a:ext cx="277560" cy="633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D401855-0518-45C4-B009-55293265A1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01544" y="184057"/>
                  <a:ext cx="295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C0A3636-DBE0-438A-9A9F-51C80AD53A40}"/>
                    </a:ext>
                  </a:extLst>
                </p14:cNvPr>
                <p14:cNvContentPartPr/>
                <p14:nvPr/>
              </p14:nvContentPartPr>
              <p14:xfrm>
                <a:off x="7203064" y="296737"/>
                <a:ext cx="193680" cy="424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C0A3636-DBE0-438A-9A9F-51C80AD53A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94424" y="288097"/>
                  <a:ext cx="2113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6F915DB2-44CA-4959-B66D-FC81B02AB485}"/>
              </a:ext>
            </a:extLst>
          </p:cNvPr>
          <p:cNvGrpSpPr/>
          <p:nvPr/>
        </p:nvGrpSpPr>
        <p:grpSpPr>
          <a:xfrm>
            <a:off x="455224" y="94057"/>
            <a:ext cx="2049120" cy="612360"/>
            <a:chOff x="455224" y="94057"/>
            <a:chExt cx="204912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2436A67-92BC-4612-BF57-747006E9CB32}"/>
                    </a:ext>
                  </a:extLst>
                </p14:cNvPr>
                <p14:cNvContentPartPr/>
                <p14:nvPr/>
              </p14:nvContentPartPr>
              <p14:xfrm>
                <a:off x="700744" y="282337"/>
                <a:ext cx="49320" cy="1947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2436A67-92BC-4612-BF57-747006E9CB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2104" y="273697"/>
                  <a:ext cx="66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9DBD1A9-F8C7-4B0F-9B35-96294C1146A7}"/>
                    </a:ext>
                  </a:extLst>
                </p14:cNvPr>
                <p14:cNvContentPartPr/>
                <p14:nvPr/>
              </p14:nvContentPartPr>
              <p14:xfrm>
                <a:off x="650704" y="411217"/>
                <a:ext cx="183600" cy="579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9DBD1A9-F8C7-4B0F-9B35-96294C1146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704" y="402577"/>
                  <a:ext cx="201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8C81505-6118-4055-BC5F-7148F6EE94A3}"/>
                    </a:ext>
                  </a:extLst>
                </p14:cNvPr>
                <p14:cNvContentPartPr/>
                <p14:nvPr/>
              </p14:nvContentPartPr>
              <p14:xfrm>
                <a:off x="870304" y="343177"/>
                <a:ext cx="120600" cy="1357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8C81505-6118-4055-BC5F-7148F6EE94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1664" y="334177"/>
                  <a:ext cx="138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A97CC06-9BF7-450A-8FFE-3C5583EF7CA5}"/>
                    </a:ext>
                  </a:extLst>
                </p14:cNvPr>
                <p14:cNvContentPartPr/>
                <p14:nvPr/>
              </p14:nvContentPartPr>
              <p14:xfrm>
                <a:off x="847984" y="213577"/>
                <a:ext cx="357840" cy="2862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A97CC06-9BF7-450A-8FFE-3C5583EF7C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8984" y="204937"/>
                  <a:ext cx="375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290B658-2207-4422-895C-EF5923D704C3}"/>
                    </a:ext>
                  </a:extLst>
                </p14:cNvPr>
                <p14:cNvContentPartPr/>
                <p14:nvPr/>
              </p14:nvContentPartPr>
              <p14:xfrm>
                <a:off x="1088464" y="278017"/>
                <a:ext cx="190080" cy="1209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290B658-2207-4422-895C-EF5923D704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9464" y="269017"/>
                  <a:ext cx="207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1AC7AB4-1B16-497F-9227-1A87CA998198}"/>
                    </a:ext>
                  </a:extLst>
                </p14:cNvPr>
                <p14:cNvContentPartPr/>
                <p14:nvPr/>
              </p14:nvContentPartPr>
              <p14:xfrm>
                <a:off x="1388704" y="455137"/>
                <a:ext cx="31680" cy="169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1AC7AB4-1B16-497F-9227-1A87CA9981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79704" y="446137"/>
                  <a:ext cx="49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FF6ED21-CF9F-43E4-8615-4DF542EAF65B}"/>
                    </a:ext>
                  </a:extLst>
                </p14:cNvPr>
                <p14:cNvContentPartPr/>
                <p14:nvPr/>
              </p14:nvContentPartPr>
              <p14:xfrm>
                <a:off x="1706584" y="260017"/>
                <a:ext cx="275040" cy="2318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FF6ED21-CF9F-43E4-8615-4DF542EAF6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97944" y="251017"/>
                  <a:ext cx="292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265A82E-47FB-46A8-8856-EC573C8D12F6}"/>
                    </a:ext>
                  </a:extLst>
                </p14:cNvPr>
                <p14:cNvContentPartPr/>
                <p14:nvPr/>
              </p14:nvContentPartPr>
              <p14:xfrm>
                <a:off x="2433064" y="243457"/>
                <a:ext cx="46440" cy="511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265A82E-47FB-46A8-8856-EC573C8D12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24424" y="234457"/>
                  <a:ext cx="64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18735AD-3823-4AB6-8C4F-6498723A0BCD}"/>
                    </a:ext>
                  </a:extLst>
                </p14:cNvPr>
                <p14:cNvContentPartPr/>
                <p14:nvPr/>
              </p14:nvContentPartPr>
              <p14:xfrm>
                <a:off x="2463304" y="428137"/>
                <a:ext cx="41040" cy="831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18735AD-3823-4AB6-8C4F-6498723A0BC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54664" y="419497"/>
                  <a:ext cx="58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8704761-1B93-4B26-BFCC-996E7732D662}"/>
                    </a:ext>
                  </a:extLst>
                </p14:cNvPr>
                <p14:cNvContentPartPr/>
                <p14:nvPr/>
              </p14:nvContentPartPr>
              <p14:xfrm>
                <a:off x="455224" y="109177"/>
                <a:ext cx="101160" cy="5220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8704761-1B93-4B26-BFCC-996E7732D6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6584" y="100537"/>
                  <a:ext cx="1188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159107A2-5C7B-4949-BFE9-57EDB6BD10C8}"/>
                    </a:ext>
                  </a:extLst>
                </p14:cNvPr>
                <p14:cNvContentPartPr/>
                <p14:nvPr/>
              </p14:nvContentPartPr>
              <p14:xfrm>
                <a:off x="490504" y="94057"/>
                <a:ext cx="1749960" cy="5058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159107A2-5C7B-4949-BFE9-57EDB6BD10C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1864" y="85417"/>
                  <a:ext cx="17676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01202AC-8D0F-482C-8F32-504E332B9BFB}"/>
                    </a:ext>
                  </a:extLst>
                </p14:cNvPr>
                <p14:cNvContentPartPr/>
                <p14:nvPr/>
              </p14:nvContentPartPr>
              <p14:xfrm>
                <a:off x="543064" y="661057"/>
                <a:ext cx="1776240" cy="453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01202AC-8D0F-482C-8F32-504E332B9B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424" y="652057"/>
                  <a:ext cx="179388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E0127316-40C3-4B66-8886-A88CA54784B6}"/>
                  </a:ext>
                </a:extLst>
              </p14:cNvPr>
              <p14:cNvContentPartPr/>
              <p14:nvPr/>
            </p14:nvContentPartPr>
            <p14:xfrm>
              <a:off x="739984" y="2115097"/>
              <a:ext cx="559800" cy="29484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E0127316-40C3-4B66-8886-A88CA54784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3984" y="2079457"/>
                <a:ext cx="631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FF1AD67F-5DDA-47F2-AE26-1B4A74438356}"/>
                  </a:ext>
                </a:extLst>
              </p14:cNvPr>
              <p14:cNvContentPartPr/>
              <p14:nvPr/>
            </p14:nvContentPartPr>
            <p14:xfrm>
              <a:off x="796504" y="2033737"/>
              <a:ext cx="394560" cy="37188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FF1AD67F-5DDA-47F2-AE26-1B4A7443835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87864" y="2024737"/>
                <a:ext cx="41220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FF07F0F7-3CF9-4C0D-8EDC-13D76317788F}"/>
              </a:ext>
            </a:extLst>
          </p:cNvPr>
          <p:cNvGrpSpPr/>
          <p:nvPr/>
        </p:nvGrpSpPr>
        <p:grpSpPr>
          <a:xfrm>
            <a:off x="1121944" y="1774537"/>
            <a:ext cx="162000" cy="142560"/>
            <a:chOff x="1121944" y="1774537"/>
            <a:chExt cx="162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BD5FB11-A2AC-4AA5-9B62-B6F82763D80A}"/>
                    </a:ext>
                  </a:extLst>
                </p14:cNvPr>
                <p14:cNvContentPartPr/>
                <p14:nvPr/>
              </p14:nvContentPartPr>
              <p14:xfrm>
                <a:off x="1193224" y="1774537"/>
                <a:ext cx="18720" cy="1425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BD5FB11-A2AC-4AA5-9B62-B6F82763D8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84584" y="1765897"/>
                  <a:ext cx="36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B6F0E755-9ED4-487E-91CD-F807A94EBECF}"/>
                    </a:ext>
                  </a:extLst>
                </p14:cNvPr>
                <p14:cNvContentPartPr/>
                <p14:nvPr/>
              </p14:nvContentPartPr>
              <p14:xfrm>
                <a:off x="1121944" y="1849777"/>
                <a:ext cx="162000" cy="169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B6F0E755-9ED4-487E-91CD-F807A94EBE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3304" y="1841137"/>
                  <a:ext cx="179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34410906-5116-4BA2-BC05-BD841357F37F}"/>
              </a:ext>
            </a:extLst>
          </p:cNvPr>
          <p:cNvGrpSpPr/>
          <p:nvPr/>
        </p:nvGrpSpPr>
        <p:grpSpPr>
          <a:xfrm>
            <a:off x="2323984" y="2776777"/>
            <a:ext cx="345600" cy="180000"/>
            <a:chOff x="2323984" y="2776777"/>
            <a:chExt cx="3456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CF67D67A-2D60-4E0C-8AC1-6DACB7F01CCA}"/>
                    </a:ext>
                  </a:extLst>
                </p14:cNvPr>
                <p14:cNvContentPartPr/>
                <p14:nvPr/>
              </p14:nvContentPartPr>
              <p14:xfrm>
                <a:off x="2323984" y="2776777"/>
                <a:ext cx="128880" cy="1800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CF67D67A-2D60-4E0C-8AC1-6DACB7F01CC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14984" y="2767777"/>
                  <a:ext cx="146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676F3BD-9FF6-4DE7-A6EE-16D26163FF22}"/>
                    </a:ext>
                  </a:extLst>
                </p14:cNvPr>
                <p14:cNvContentPartPr/>
                <p14:nvPr/>
              </p14:nvContentPartPr>
              <p14:xfrm>
                <a:off x="2546464" y="2843377"/>
                <a:ext cx="123120" cy="9792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676F3BD-9FF6-4DE7-A6EE-16D26163FF2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37464" y="2834737"/>
                  <a:ext cx="1407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400F75F-91BF-4634-AF1C-A4958BB60796}"/>
              </a:ext>
            </a:extLst>
          </p:cNvPr>
          <p:cNvGrpSpPr/>
          <p:nvPr/>
        </p:nvGrpSpPr>
        <p:grpSpPr>
          <a:xfrm>
            <a:off x="3425224" y="2912857"/>
            <a:ext cx="331560" cy="141840"/>
            <a:chOff x="3425224" y="2912857"/>
            <a:chExt cx="33156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B00D5685-0B1B-4227-BBB1-5E2C434A3699}"/>
                    </a:ext>
                  </a:extLst>
                </p14:cNvPr>
                <p14:cNvContentPartPr/>
                <p14:nvPr/>
              </p14:nvContentPartPr>
              <p14:xfrm>
                <a:off x="3425224" y="2912857"/>
                <a:ext cx="126360" cy="1418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B00D5685-0B1B-4227-BBB1-5E2C434A36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16224" y="2904217"/>
                  <a:ext cx="144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6CC0D77-AF7A-40FE-A958-147EB1A0939D}"/>
                    </a:ext>
                  </a:extLst>
                </p14:cNvPr>
                <p14:cNvContentPartPr/>
                <p14:nvPr/>
              </p14:nvContentPartPr>
              <p14:xfrm>
                <a:off x="3641584" y="2966497"/>
                <a:ext cx="115200" cy="882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6CC0D77-AF7A-40FE-A958-147EB1A093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32584" y="2957857"/>
                  <a:ext cx="1328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3B7892A-6254-41DC-833A-04AE8A4DC53D}"/>
              </a:ext>
            </a:extLst>
          </p:cNvPr>
          <p:cNvGrpSpPr/>
          <p:nvPr/>
        </p:nvGrpSpPr>
        <p:grpSpPr>
          <a:xfrm>
            <a:off x="4275904" y="2826457"/>
            <a:ext cx="361440" cy="277560"/>
            <a:chOff x="4275904" y="2826457"/>
            <a:chExt cx="3614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F0907DE6-2037-42D0-86BF-248692ED6F61}"/>
                    </a:ext>
                  </a:extLst>
                </p14:cNvPr>
                <p14:cNvContentPartPr/>
                <p14:nvPr/>
              </p14:nvContentPartPr>
              <p14:xfrm>
                <a:off x="4275904" y="2826457"/>
                <a:ext cx="285840" cy="2538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F0907DE6-2037-42D0-86BF-248692ED6F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39904" y="2790457"/>
                  <a:ext cx="357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B134E32B-5B8E-47E5-9529-44A303B34DFE}"/>
                    </a:ext>
                  </a:extLst>
                </p14:cNvPr>
                <p14:cNvContentPartPr/>
                <p14:nvPr/>
              </p14:nvContentPartPr>
              <p14:xfrm>
                <a:off x="4464544" y="3016897"/>
                <a:ext cx="172800" cy="871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B134E32B-5B8E-47E5-9529-44A303B34D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28904" y="2980897"/>
                  <a:ext cx="24444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32C516A2-E752-43AF-B0C4-867F38305ACA}"/>
                  </a:ext>
                </a:extLst>
              </p14:cNvPr>
              <p14:cNvContentPartPr/>
              <p14:nvPr/>
            </p14:nvContentPartPr>
            <p14:xfrm>
              <a:off x="2509744" y="1182337"/>
              <a:ext cx="105480" cy="23616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32C516A2-E752-43AF-B0C4-867F38305AC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01104" y="1173697"/>
                <a:ext cx="1231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B2EF7A33-BCA7-49B9-933C-207B93C0BCD1}"/>
                  </a:ext>
                </a:extLst>
              </p14:cNvPr>
              <p14:cNvContentPartPr/>
              <p14:nvPr/>
            </p14:nvContentPartPr>
            <p14:xfrm>
              <a:off x="4696024" y="1479337"/>
              <a:ext cx="251640" cy="1224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B2EF7A33-BCA7-49B9-933C-207B93C0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687384" y="1470337"/>
                <a:ext cx="2692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o 63">
            <a:extLst>
              <a:ext uri="{FF2B5EF4-FFF2-40B4-BE49-F238E27FC236}">
                <a16:creationId xmlns:a16="http://schemas.microsoft.com/office/drawing/2014/main" id="{B87D5837-F146-4B6F-9273-CE3CC80D16BF}"/>
              </a:ext>
            </a:extLst>
          </p:cNvPr>
          <p:cNvGrpSpPr/>
          <p:nvPr/>
        </p:nvGrpSpPr>
        <p:grpSpPr>
          <a:xfrm>
            <a:off x="5635875" y="820523"/>
            <a:ext cx="365760" cy="428040"/>
            <a:chOff x="6130264" y="1576537"/>
            <a:chExt cx="36576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36B3377-8787-438A-A58D-4D5FB15CB46C}"/>
                    </a:ext>
                  </a:extLst>
                </p14:cNvPr>
                <p14:cNvContentPartPr/>
                <p14:nvPr/>
              </p14:nvContentPartPr>
              <p14:xfrm>
                <a:off x="6130264" y="1576537"/>
                <a:ext cx="206640" cy="3416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36B3377-8787-438A-A58D-4D5FB15CB46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1624" y="1567537"/>
                  <a:ext cx="224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5157CBBD-F548-480B-924C-6FA353107FCF}"/>
                    </a:ext>
                  </a:extLst>
                </p14:cNvPr>
                <p14:cNvContentPartPr/>
                <p14:nvPr/>
              </p14:nvContentPartPr>
              <p14:xfrm>
                <a:off x="6415744" y="1890457"/>
                <a:ext cx="80280" cy="1141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5157CBBD-F548-480B-924C-6FA353107FC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06744" y="1881457"/>
                  <a:ext cx="9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451C7EF-01FC-4F92-91AE-0EEFA3D74AB1}"/>
                    </a:ext>
                  </a:extLst>
                </p14:cNvPr>
                <p14:cNvContentPartPr/>
                <p14:nvPr/>
              </p14:nvContentPartPr>
              <p14:xfrm>
                <a:off x="6429784" y="1788217"/>
                <a:ext cx="50400" cy="748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451C7EF-01FC-4F92-91AE-0EEFA3D74A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20784" y="1779217"/>
                  <a:ext cx="6804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02493956-3B5D-4A08-8ACB-E8E1FAC6F692}"/>
                  </a:ext>
                </a:extLst>
              </p14:cNvPr>
              <p14:cNvContentPartPr/>
              <p14:nvPr/>
            </p14:nvContentPartPr>
            <p14:xfrm>
              <a:off x="6250035" y="1108883"/>
              <a:ext cx="191880" cy="15120"/>
            </p14:xfrm>
          </p:contentPart>
        </mc:Choice>
        <mc:Fallback xmlns=""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02493956-3B5D-4A08-8ACB-E8E1FAC6F69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41035" y="1100243"/>
                <a:ext cx="209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957A020B-E4B3-4684-BBB2-53151E12E8A4}"/>
                  </a:ext>
                </a:extLst>
              </p14:cNvPr>
              <p14:cNvContentPartPr/>
              <p14:nvPr/>
            </p14:nvContentPartPr>
            <p14:xfrm>
              <a:off x="6326355" y="1230203"/>
              <a:ext cx="116640" cy="3420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957A020B-E4B3-4684-BBB2-53151E12E8A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317355" y="1221563"/>
                <a:ext cx="13428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o 92">
            <a:extLst>
              <a:ext uri="{FF2B5EF4-FFF2-40B4-BE49-F238E27FC236}">
                <a16:creationId xmlns:a16="http://schemas.microsoft.com/office/drawing/2014/main" id="{A83D25FF-6023-448E-AE60-2AD158802A2A}"/>
              </a:ext>
            </a:extLst>
          </p:cNvPr>
          <p:cNvGrpSpPr/>
          <p:nvPr/>
        </p:nvGrpSpPr>
        <p:grpSpPr>
          <a:xfrm>
            <a:off x="6732075" y="879923"/>
            <a:ext cx="2700720" cy="469440"/>
            <a:chOff x="7226464" y="1635937"/>
            <a:chExt cx="27007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EC4CC21-E770-4C0C-B3B0-E8C0CFB49706}"/>
                    </a:ext>
                  </a:extLst>
                </p14:cNvPr>
                <p14:cNvContentPartPr/>
                <p14:nvPr/>
              </p14:nvContentPartPr>
              <p14:xfrm>
                <a:off x="7226464" y="1675177"/>
                <a:ext cx="275760" cy="3063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EC4CC21-E770-4C0C-B3B0-E8C0CFB4970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17464" y="1666177"/>
                  <a:ext cx="293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731AE88-53D4-40DF-BC5D-ACFFEE8C8834}"/>
                    </a:ext>
                  </a:extLst>
                </p14:cNvPr>
                <p14:cNvContentPartPr/>
                <p14:nvPr/>
              </p14:nvContentPartPr>
              <p14:xfrm>
                <a:off x="7724344" y="1946257"/>
                <a:ext cx="22320" cy="241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731AE88-53D4-40DF-BC5D-ACFFEE8C88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15344" y="1937617"/>
                  <a:ext cx="39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39AD9CF-9690-474D-BFDA-33BD1992781B}"/>
                    </a:ext>
                  </a:extLst>
                </p14:cNvPr>
                <p14:cNvContentPartPr/>
                <p14:nvPr/>
              </p14:nvContentPartPr>
              <p14:xfrm>
                <a:off x="7948984" y="1679137"/>
                <a:ext cx="131400" cy="2862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39AD9CF-9690-474D-BFDA-33BD1992781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39984" y="1670137"/>
                  <a:ext cx="149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DA8458EE-EBA2-467A-A960-9EA5E632153A}"/>
                    </a:ext>
                  </a:extLst>
                </p14:cNvPr>
                <p14:cNvContentPartPr/>
                <p14:nvPr/>
              </p14:nvContentPartPr>
              <p14:xfrm>
                <a:off x="8244904" y="1692457"/>
                <a:ext cx="286200" cy="2520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DA8458EE-EBA2-467A-A960-9EA5E632153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36264" y="1683457"/>
                  <a:ext cx="303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CFBEDD8F-508A-413B-A549-C7CE1D74A372}"/>
                    </a:ext>
                  </a:extLst>
                </p14:cNvPr>
                <p14:cNvContentPartPr/>
                <p14:nvPr/>
              </p14:nvContentPartPr>
              <p14:xfrm>
                <a:off x="8707864" y="1750417"/>
                <a:ext cx="36000" cy="1353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CFBEDD8F-508A-413B-A549-C7CE1D74A3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8864" y="1741417"/>
                  <a:ext cx="53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0693E35-7746-4E5F-8D19-1D11B440B1A7}"/>
                    </a:ext>
                  </a:extLst>
                </p14:cNvPr>
                <p14:cNvContentPartPr/>
                <p14:nvPr/>
              </p14:nvContentPartPr>
              <p14:xfrm>
                <a:off x="8637304" y="1849057"/>
                <a:ext cx="107640" cy="61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0693E35-7746-4E5F-8D19-1D11B440B1A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28304" y="1840417"/>
                  <a:ext cx="125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0F755057-0D2B-4CA6-AE92-5B03903DBC87}"/>
                    </a:ext>
                  </a:extLst>
                </p14:cNvPr>
                <p14:cNvContentPartPr/>
                <p14:nvPr/>
              </p14:nvContentPartPr>
              <p14:xfrm>
                <a:off x="8931784" y="1665457"/>
                <a:ext cx="380880" cy="2574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0F755057-0D2B-4CA6-AE92-5B03903DBC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23144" y="1656457"/>
                  <a:ext cx="398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3AD3D37A-00C1-4DF9-BB7C-BEA011B87E66}"/>
                    </a:ext>
                  </a:extLst>
                </p14:cNvPr>
                <p14:cNvContentPartPr/>
                <p14:nvPr/>
              </p14:nvContentPartPr>
              <p14:xfrm>
                <a:off x="9429304" y="1849417"/>
                <a:ext cx="137520" cy="121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3AD3D37A-00C1-4DF9-BB7C-BEA011B87E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20304" y="1840777"/>
                  <a:ext cx="155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BE0774E-16D6-4B25-B64C-620905E86E5D}"/>
                    </a:ext>
                  </a:extLst>
                </p14:cNvPr>
                <p14:cNvContentPartPr/>
                <p14:nvPr/>
              </p14:nvContentPartPr>
              <p14:xfrm>
                <a:off x="9690664" y="1635937"/>
                <a:ext cx="236520" cy="3571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BE0774E-16D6-4B25-B64C-620905E86E5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81664" y="1626937"/>
                  <a:ext cx="254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04D8CAD7-51FD-4A07-BD45-89F0EE0B8DF8}"/>
                    </a:ext>
                  </a:extLst>
                </p14:cNvPr>
                <p14:cNvContentPartPr/>
                <p14:nvPr/>
              </p14:nvContentPartPr>
              <p14:xfrm>
                <a:off x="7523824" y="2029057"/>
                <a:ext cx="100440" cy="7632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04D8CAD7-51FD-4A07-BD45-89F0EE0B8D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15184" y="2020057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5D0C3FF-7B79-46F0-97EA-9A9F469DB617}"/>
              </a:ext>
            </a:extLst>
          </p:cNvPr>
          <p:cNvGrpSpPr/>
          <p:nvPr/>
        </p:nvGrpSpPr>
        <p:grpSpPr>
          <a:xfrm>
            <a:off x="5618235" y="1728083"/>
            <a:ext cx="576720" cy="318960"/>
            <a:chOff x="6112624" y="2484097"/>
            <a:chExt cx="5767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4FB236C-B272-4ECE-8946-E4655F179E53}"/>
                    </a:ext>
                  </a:extLst>
                </p14:cNvPr>
                <p14:cNvContentPartPr/>
                <p14:nvPr/>
              </p14:nvContentPartPr>
              <p14:xfrm>
                <a:off x="6112624" y="2484097"/>
                <a:ext cx="312840" cy="2595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4FB236C-B272-4ECE-8946-E4655F179E5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03624" y="2475457"/>
                  <a:ext cx="330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95567C6-F4F3-43DA-B3B3-4878E1FB2E55}"/>
                    </a:ext>
                  </a:extLst>
                </p14:cNvPr>
                <p14:cNvContentPartPr/>
                <p14:nvPr/>
              </p14:nvContentPartPr>
              <p14:xfrm>
                <a:off x="6539584" y="2700457"/>
                <a:ext cx="149760" cy="1026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95567C6-F4F3-43DA-B3B3-4878E1FB2E5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30944" y="2691457"/>
                  <a:ext cx="1674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D1BF8F7F-B46D-4AC0-A075-CF3D734D3CBE}"/>
              </a:ext>
            </a:extLst>
          </p:cNvPr>
          <p:cNvGrpSpPr/>
          <p:nvPr/>
        </p:nvGrpSpPr>
        <p:grpSpPr>
          <a:xfrm>
            <a:off x="6472155" y="1849763"/>
            <a:ext cx="266400" cy="118440"/>
            <a:chOff x="6966544" y="2605777"/>
            <a:chExt cx="26640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CF7D73A-1619-4808-B664-77F7E0335FD4}"/>
                    </a:ext>
                  </a:extLst>
                </p14:cNvPr>
                <p14:cNvContentPartPr/>
                <p14:nvPr/>
              </p14:nvContentPartPr>
              <p14:xfrm>
                <a:off x="6966544" y="2605777"/>
                <a:ext cx="179280" cy="226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CF7D73A-1619-4808-B664-77F7E0335F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57544" y="2596777"/>
                  <a:ext cx="196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113339A-2C25-464C-A05C-B915614B8D2F}"/>
                    </a:ext>
                  </a:extLst>
                </p14:cNvPr>
                <p14:cNvContentPartPr/>
                <p14:nvPr/>
              </p14:nvContentPartPr>
              <p14:xfrm>
                <a:off x="7083544" y="2684257"/>
                <a:ext cx="149400" cy="399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113339A-2C25-464C-A05C-B915614B8D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4544" y="2675257"/>
                  <a:ext cx="167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830EEE96-7794-4FAD-8E20-1A8A952D034C}"/>
              </a:ext>
            </a:extLst>
          </p:cNvPr>
          <p:cNvGrpSpPr/>
          <p:nvPr/>
        </p:nvGrpSpPr>
        <p:grpSpPr>
          <a:xfrm>
            <a:off x="7429395" y="1576883"/>
            <a:ext cx="579600" cy="314640"/>
            <a:chOff x="7923784" y="2332897"/>
            <a:chExt cx="5796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9FF038F-16C1-4537-B2B5-3B0B534913C6}"/>
                    </a:ext>
                  </a:extLst>
                </p14:cNvPr>
                <p14:cNvContentPartPr/>
                <p14:nvPr/>
              </p14:nvContentPartPr>
              <p14:xfrm>
                <a:off x="7923784" y="2332897"/>
                <a:ext cx="369360" cy="309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9FF038F-16C1-4537-B2B5-3B0B534913C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15144" y="2324257"/>
                  <a:ext cx="387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3863CD7C-A032-48E7-8999-419EFE1DF93E}"/>
                    </a:ext>
                  </a:extLst>
                </p14:cNvPr>
                <p14:cNvContentPartPr/>
                <p14:nvPr/>
              </p14:nvContentPartPr>
              <p14:xfrm>
                <a:off x="8425264" y="2506417"/>
                <a:ext cx="57960" cy="14112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3863CD7C-A032-48E7-8999-419EFE1DF93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16624" y="2497417"/>
                  <a:ext cx="75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D220F2BB-BEEF-442A-9C26-7DEC952EEC92}"/>
                    </a:ext>
                  </a:extLst>
                </p14:cNvPr>
                <p14:cNvContentPartPr/>
                <p14:nvPr/>
              </p14:nvContentPartPr>
              <p14:xfrm>
                <a:off x="8374144" y="2408497"/>
                <a:ext cx="129240" cy="1069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D220F2BB-BEEF-442A-9C26-7DEC952EEC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65144" y="2399857"/>
                  <a:ext cx="14688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780CC9F2-3BB7-430A-9560-9C4402A11D45}"/>
                  </a:ext>
                </a:extLst>
              </p14:cNvPr>
              <p14:cNvContentPartPr/>
              <p14:nvPr/>
            </p14:nvContentPartPr>
            <p14:xfrm>
              <a:off x="7207635" y="1990883"/>
              <a:ext cx="1385280" cy="3600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780CC9F2-3BB7-430A-9560-9C4402A11D4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198995" y="1982243"/>
                <a:ext cx="140292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2BF9CBE8-7C13-449E-9E8F-40C2F719AB61}"/>
              </a:ext>
            </a:extLst>
          </p:cNvPr>
          <p:cNvGrpSpPr/>
          <p:nvPr/>
        </p:nvGrpSpPr>
        <p:grpSpPr>
          <a:xfrm>
            <a:off x="7365315" y="2265563"/>
            <a:ext cx="1175760" cy="254520"/>
            <a:chOff x="7859704" y="3021577"/>
            <a:chExt cx="117576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80D9E531-F0D6-4DED-B46A-A284A405601D}"/>
                    </a:ext>
                  </a:extLst>
                </p14:cNvPr>
                <p14:cNvContentPartPr/>
                <p14:nvPr/>
              </p14:nvContentPartPr>
              <p14:xfrm>
                <a:off x="7859704" y="3052897"/>
                <a:ext cx="298800" cy="2232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80D9E531-F0D6-4DED-B46A-A284A40560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51064" y="3044257"/>
                  <a:ext cx="316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8EED540-5422-4746-97C3-3246B007CB62}"/>
                    </a:ext>
                  </a:extLst>
                </p14:cNvPr>
                <p14:cNvContentPartPr/>
                <p14:nvPr/>
              </p14:nvContentPartPr>
              <p14:xfrm>
                <a:off x="8319784" y="3080257"/>
                <a:ext cx="27000" cy="1317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8EED540-5422-4746-97C3-3246B007CB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11144" y="3071617"/>
                  <a:ext cx="4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465B98A-D784-4535-87D3-0936DE2312DC}"/>
                    </a:ext>
                  </a:extLst>
                </p14:cNvPr>
                <p14:cNvContentPartPr/>
                <p14:nvPr/>
              </p14:nvContentPartPr>
              <p14:xfrm>
                <a:off x="8227984" y="3164137"/>
                <a:ext cx="178920" cy="2772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465B98A-D784-4535-87D3-0936DE2312D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19344" y="3155497"/>
                  <a:ext cx="196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391EFD60-9705-455C-B92B-9125B2763D73}"/>
                    </a:ext>
                  </a:extLst>
                </p14:cNvPr>
                <p14:cNvContentPartPr/>
                <p14:nvPr/>
              </p14:nvContentPartPr>
              <p14:xfrm>
                <a:off x="8504104" y="3021577"/>
                <a:ext cx="271440" cy="1990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391EFD60-9705-455C-B92B-9125B2763D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5104" y="3012937"/>
                  <a:ext cx="289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98F37085-28BA-443F-8239-2A9A695F4BA0}"/>
                    </a:ext>
                  </a:extLst>
                </p14:cNvPr>
                <p14:cNvContentPartPr/>
                <p14:nvPr/>
              </p14:nvContentPartPr>
              <p14:xfrm>
                <a:off x="8857264" y="3108697"/>
                <a:ext cx="178200" cy="1544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98F37085-28BA-443F-8239-2A9A695F4BA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48624" y="3100057"/>
                  <a:ext cx="19584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16479E04-8AEE-4979-8566-3246EA24D856}"/>
                  </a:ext>
                </a:extLst>
              </p14:cNvPr>
              <p14:cNvContentPartPr/>
              <p14:nvPr/>
            </p14:nvContentPartPr>
            <p14:xfrm>
              <a:off x="8700915" y="1889363"/>
              <a:ext cx="161640" cy="2196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16479E04-8AEE-4979-8566-3246EA24D85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691915" y="1880723"/>
                <a:ext cx="179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F17F9959-DBFD-4F9C-ADD1-FD715E5F39DD}"/>
                  </a:ext>
                </a:extLst>
              </p14:cNvPr>
              <p14:cNvContentPartPr/>
              <p14:nvPr/>
            </p14:nvContentPartPr>
            <p14:xfrm>
              <a:off x="8711715" y="2006363"/>
              <a:ext cx="165600" cy="1188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F17F9959-DBFD-4F9C-ADD1-FD715E5F39D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703075" y="1997723"/>
                <a:ext cx="18324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upo 164">
            <a:extLst>
              <a:ext uri="{FF2B5EF4-FFF2-40B4-BE49-F238E27FC236}">
                <a16:creationId xmlns:a16="http://schemas.microsoft.com/office/drawing/2014/main" id="{78228C0F-880A-4EBB-9466-D0B0F0746D25}"/>
              </a:ext>
            </a:extLst>
          </p:cNvPr>
          <p:cNvGrpSpPr/>
          <p:nvPr/>
        </p:nvGrpSpPr>
        <p:grpSpPr>
          <a:xfrm>
            <a:off x="9552675" y="1468523"/>
            <a:ext cx="1112760" cy="464040"/>
            <a:chOff x="10047064" y="2224537"/>
            <a:chExt cx="111276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E3DCB764-974D-4BF1-926E-8205D9D3A6FC}"/>
                    </a:ext>
                  </a:extLst>
                </p14:cNvPr>
                <p14:cNvContentPartPr/>
                <p14:nvPr/>
              </p14:nvContentPartPr>
              <p14:xfrm>
                <a:off x="10139584" y="2224537"/>
                <a:ext cx="346680" cy="33012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E3DCB764-974D-4BF1-926E-8205D9D3A6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130584" y="2215537"/>
                  <a:ext cx="36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DCF0A82B-6F1F-4815-8269-04E700AA581C}"/>
                    </a:ext>
                  </a:extLst>
                </p14:cNvPr>
                <p14:cNvContentPartPr/>
                <p14:nvPr/>
              </p14:nvContentPartPr>
              <p14:xfrm>
                <a:off x="10575184" y="2370697"/>
                <a:ext cx="67680" cy="15804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DCF0A82B-6F1F-4815-8269-04E700AA58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66544" y="2362057"/>
                  <a:ext cx="85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2EC72C25-B2B5-4879-84EE-116C2A2500EF}"/>
                    </a:ext>
                  </a:extLst>
                </p14:cNvPr>
                <p14:cNvContentPartPr/>
                <p14:nvPr/>
              </p14:nvContentPartPr>
              <p14:xfrm>
                <a:off x="10599664" y="2284297"/>
                <a:ext cx="77400" cy="8748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2EC72C25-B2B5-4879-84EE-116C2A2500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90664" y="2275297"/>
                  <a:ext cx="95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26704A03-475A-4AE5-A3C7-1C89A0024E6E}"/>
                    </a:ext>
                  </a:extLst>
                </p14:cNvPr>
                <p14:cNvContentPartPr/>
                <p14:nvPr/>
              </p14:nvContentPartPr>
              <p14:xfrm>
                <a:off x="10047064" y="2619457"/>
                <a:ext cx="1112760" cy="6912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26704A03-475A-4AE5-A3C7-1C89A0024E6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38424" y="2610457"/>
                  <a:ext cx="11304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412A18F2-9D3C-478D-972F-6BFF57CBBA37}"/>
              </a:ext>
            </a:extLst>
          </p:cNvPr>
          <p:cNvGrpSpPr/>
          <p:nvPr/>
        </p:nvGrpSpPr>
        <p:grpSpPr>
          <a:xfrm>
            <a:off x="9464475" y="2133443"/>
            <a:ext cx="1400760" cy="204480"/>
            <a:chOff x="9958864" y="2889457"/>
            <a:chExt cx="140076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43CD8F7C-4F8C-4BEC-89E3-7696506F9DF5}"/>
                    </a:ext>
                  </a:extLst>
                </p14:cNvPr>
                <p14:cNvContentPartPr/>
                <p14:nvPr/>
              </p14:nvContentPartPr>
              <p14:xfrm>
                <a:off x="9958864" y="2926537"/>
                <a:ext cx="179640" cy="15876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43CD8F7C-4F8C-4BEC-89E3-7696506F9DF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49864" y="2917897"/>
                  <a:ext cx="197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61515D99-1776-4567-8241-915BB4524158}"/>
                    </a:ext>
                  </a:extLst>
                </p14:cNvPr>
                <p14:cNvContentPartPr/>
                <p14:nvPr/>
              </p14:nvContentPartPr>
              <p14:xfrm>
                <a:off x="10018264" y="3045697"/>
                <a:ext cx="134640" cy="381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61515D99-1776-4567-8241-915BB452415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9624" y="3036697"/>
                  <a:ext cx="152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6E9FFB2F-1EED-44A0-85A2-1F5DBCEF5456}"/>
                    </a:ext>
                  </a:extLst>
                </p14:cNvPr>
                <p14:cNvContentPartPr/>
                <p14:nvPr/>
              </p14:nvContentPartPr>
              <p14:xfrm>
                <a:off x="10302664" y="2927977"/>
                <a:ext cx="181800" cy="1659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6E9FFB2F-1EED-44A0-85A2-1F5DBCEF545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93664" y="2918977"/>
                  <a:ext cx="19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538651F2-52BD-4634-9F83-5543268F675B}"/>
                    </a:ext>
                  </a:extLst>
                </p14:cNvPr>
                <p14:cNvContentPartPr/>
                <p14:nvPr/>
              </p14:nvContentPartPr>
              <p14:xfrm>
                <a:off x="10553224" y="2936977"/>
                <a:ext cx="156240" cy="13644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538651F2-52BD-4634-9F83-5543268F675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44584" y="2927977"/>
                  <a:ext cx="173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B98EBA90-88D8-4256-9030-7BC77BE7B504}"/>
                    </a:ext>
                  </a:extLst>
                </p14:cNvPr>
                <p14:cNvContentPartPr/>
                <p14:nvPr/>
              </p14:nvContentPartPr>
              <p14:xfrm>
                <a:off x="10808464" y="2905297"/>
                <a:ext cx="47160" cy="12780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B98EBA90-88D8-4256-9030-7BC77BE7B50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99464" y="2896657"/>
                  <a:ext cx="64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F3387F33-BEC6-40BA-B37B-494FAD345920}"/>
                    </a:ext>
                  </a:extLst>
                </p14:cNvPr>
                <p14:cNvContentPartPr/>
                <p14:nvPr/>
              </p14:nvContentPartPr>
              <p14:xfrm>
                <a:off x="10769944" y="2996017"/>
                <a:ext cx="113760" cy="1620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F3387F33-BEC6-40BA-B37B-494FAD34592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61304" y="2987017"/>
                  <a:ext cx="131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9A273104-9C70-4F48-A1DF-EF414B375D46}"/>
                    </a:ext>
                  </a:extLst>
                </p14:cNvPr>
                <p14:cNvContentPartPr/>
                <p14:nvPr/>
              </p14:nvContentPartPr>
              <p14:xfrm>
                <a:off x="10945624" y="2889457"/>
                <a:ext cx="114480" cy="1472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9A273104-9C70-4F48-A1DF-EF414B375D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36984" y="2880457"/>
                  <a:ext cx="13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08EB07A6-28DD-48A9-89FD-695E45FEBCC4}"/>
                    </a:ext>
                  </a:extLst>
                </p14:cNvPr>
                <p14:cNvContentPartPr/>
                <p14:nvPr/>
              </p14:nvContentPartPr>
              <p14:xfrm>
                <a:off x="11076304" y="2891617"/>
                <a:ext cx="102240" cy="1411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08EB07A6-28DD-48A9-89FD-695E45FEBC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67664" y="2882977"/>
                  <a:ext cx="11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E51AF754-ABE6-4AA9-88E0-C6BF98E46B73}"/>
                    </a:ext>
                  </a:extLst>
                </p14:cNvPr>
                <p14:cNvContentPartPr/>
                <p14:nvPr/>
              </p14:nvContentPartPr>
              <p14:xfrm>
                <a:off x="11195104" y="2893057"/>
                <a:ext cx="164520" cy="15228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E51AF754-ABE6-4AA9-88E0-C6BF98E46B7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86104" y="2884057"/>
                  <a:ext cx="1821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8BCC3A68-6CCF-468C-B97B-5C15CD91C37C}"/>
              </a:ext>
            </a:extLst>
          </p:cNvPr>
          <p:cNvGrpSpPr/>
          <p:nvPr/>
        </p:nvGrpSpPr>
        <p:grpSpPr>
          <a:xfrm>
            <a:off x="5846475" y="3020843"/>
            <a:ext cx="895320" cy="374040"/>
            <a:chOff x="6340864" y="3776857"/>
            <a:chExt cx="89532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1DEBCC36-111A-4662-B3B6-A82F426930D3}"/>
                    </a:ext>
                  </a:extLst>
                </p14:cNvPr>
                <p14:cNvContentPartPr/>
                <p14:nvPr/>
              </p14:nvContentPartPr>
              <p14:xfrm>
                <a:off x="6340864" y="3776857"/>
                <a:ext cx="270000" cy="3715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1DEBCC36-111A-4662-B3B6-A82F426930D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32224" y="3768217"/>
                  <a:ext cx="287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3DCCDBF8-BA4F-4827-BE7B-E033E6C2B99E}"/>
                    </a:ext>
                  </a:extLst>
                </p14:cNvPr>
                <p14:cNvContentPartPr/>
                <p14:nvPr/>
              </p14:nvContentPartPr>
              <p14:xfrm>
                <a:off x="6694384" y="4030657"/>
                <a:ext cx="165960" cy="1202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3DCCDBF8-BA4F-4827-BE7B-E033E6C2B99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85744" y="4022017"/>
                  <a:ext cx="183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0AFDA091-7166-49F7-967D-6F052DF64980}"/>
                    </a:ext>
                  </a:extLst>
                </p14:cNvPr>
                <p14:cNvContentPartPr/>
                <p14:nvPr/>
              </p14:nvContentPartPr>
              <p14:xfrm>
                <a:off x="7039624" y="4006537"/>
                <a:ext cx="168480" cy="100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0AFDA091-7166-49F7-967D-6F052DF6498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030984" y="3997897"/>
                  <a:ext cx="186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E2B43C37-01B2-47F3-AB92-ADD2A74DEA21}"/>
                    </a:ext>
                  </a:extLst>
                </p14:cNvPr>
                <p14:cNvContentPartPr/>
                <p14:nvPr/>
              </p14:nvContentPartPr>
              <p14:xfrm>
                <a:off x="7076704" y="4081057"/>
                <a:ext cx="159480" cy="273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E2B43C37-01B2-47F3-AB92-ADD2A74DEA2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67704" y="4072417"/>
                  <a:ext cx="177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615A7687-9341-4933-B395-4F2007C940CD}"/>
              </a:ext>
            </a:extLst>
          </p:cNvPr>
          <p:cNvGrpSpPr/>
          <p:nvPr/>
        </p:nvGrpSpPr>
        <p:grpSpPr>
          <a:xfrm>
            <a:off x="7098555" y="3559403"/>
            <a:ext cx="686520" cy="163800"/>
            <a:chOff x="7592944" y="4315417"/>
            <a:chExt cx="6865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2D6E1609-99E1-4F58-B467-3224F9403C2C}"/>
                    </a:ext>
                  </a:extLst>
                </p14:cNvPr>
                <p14:cNvContentPartPr/>
                <p14:nvPr/>
              </p14:nvContentPartPr>
              <p14:xfrm>
                <a:off x="7592944" y="4337377"/>
                <a:ext cx="34920" cy="1418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2D6E1609-99E1-4F58-B467-3224F9403C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84304" y="4328737"/>
                  <a:ext cx="52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0B8C513F-0C0D-4FA3-AF83-BC5A2BC5958F}"/>
                    </a:ext>
                  </a:extLst>
                </p14:cNvPr>
                <p14:cNvContentPartPr/>
                <p14:nvPr/>
              </p14:nvContentPartPr>
              <p14:xfrm>
                <a:off x="7736584" y="4359697"/>
                <a:ext cx="125640" cy="11412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0B8C513F-0C0D-4FA3-AF83-BC5A2BC5958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27944" y="4350697"/>
                  <a:ext cx="143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20B4D9FF-E182-42CF-AB86-FC87B84F8AF6}"/>
                    </a:ext>
                  </a:extLst>
                </p14:cNvPr>
                <p14:cNvContentPartPr/>
                <p14:nvPr/>
              </p14:nvContentPartPr>
              <p14:xfrm>
                <a:off x="7908664" y="4353217"/>
                <a:ext cx="131040" cy="11232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20B4D9FF-E182-42CF-AB86-FC87B84F8AF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00024" y="4344217"/>
                  <a:ext cx="148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76AEDF22-B686-4E61-A25C-563F709EA8CC}"/>
                    </a:ext>
                  </a:extLst>
                </p14:cNvPr>
                <p14:cNvContentPartPr/>
                <p14:nvPr/>
              </p14:nvContentPartPr>
              <p14:xfrm>
                <a:off x="8128984" y="4315417"/>
                <a:ext cx="150480" cy="1440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76AEDF22-B686-4E61-A25C-563F709EA8C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20344" y="4306417"/>
                  <a:ext cx="1681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D8581076-1BF5-4B43-BAF1-2127078EF320}"/>
              </a:ext>
            </a:extLst>
          </p:cNvPr>
          <p:cNvGrpSpPr/>
          <p:nvPr/>
        </p:nvGrpSpPr>
        <p:grpSpPr>
          <a:xfrm>
            <a:off x="7011075" y="2942723"/>
            <a:ext cx="969840" cy="433080"/>
            <a:chOff x="7505464" y="3698737"/>
            <a:chExt cx="96984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553EFAC2-B84A-42F9-AE4A-F395B4D95A9D}"/>
                    </a:ext>
                  </a:extLst>
                </p14:cNvPr>
                <p14:cNvContentPartPr/>
                <p14:nvPr/>
              </p14:nvContentPartPr>
              <p14:xfrm>
                <a:off x="7702024" y="3698737"/>
                <a:ext cx="242280" cy="2728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553EFAC2-B84A-42F9-AE4A-F395B4D95A9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693384" y="3690097"/>
                  <a:ext cx="259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FCC65088-6E7A-4C99-B3E4-F57AFEA0B684}"/>
                    </a:ext>
                  </a:extLst>
                </p14:cNvPr>
                <p14:cNvContentPartPr/>
                <p14:nvPr/>
              </p14:nvContentPartPr>
              <p14:xfrm>
                <a:off x="7505464" y="4108057"/>
                <a:ext cx="969840" cy="2376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FCC65088-6E7A-4C99-B3E4-F57AFEA0B68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96464" y="4099417"/>
                  <a:ext cx="987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3ADF6181-7906-413E-AA6B-17BC24357F16}"/>
                    </a:ext>
                  </a:extLst>
                </p14:cNvPr>
                <p14:cNvContentPartPr/>
                <p14:nvPr/>
              </p14:nvContentPartPr>
              <p14:xfrm>
                <a:off x="8004424" y="3968017"/>
                <a:ext cx="106920" cy="9216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3ADF6181-7906-413E-AA6B-17BC24357F1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95784" y="3959017"/>
                  <a:ext cx="124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3F9BA654-9CF6-434B-AD65-EAF38AD5C85B}"/>
                    </a:ext>
                  </a:extLst>
                </p14:cNvPr>
                <p14:cNvContentPartPr/>
                <p14:nvPr/>
              </p14:nvContentPartPr>
              <p14:xfrm>
                <a:off x="8033224" y="3804217"/>
                <a:ext cx="37440" cy="2052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3F9BA654-9CF6-434B-AD65-EAF38AD5C85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24224" y="3795577"/>
                  <a:ext cx="55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4B1A8175-D444-4A98-9730-75E25C540A9B}"/>
              </a:ext>
            </a:extLst>
          </p:cNvPr>
          <p:cNvGrpSpPr/>
          <p:nvPr/>
        </p:nvGrpSpPr>
        <p:grpSpPr>
          <a:xfrm>
            <a:off x="566148" y="5768189"/>
            <a:ext cx="2188440" cy="439200"/>
            <a:chOff x="9431824" y="3692257"/>
            <a:chExt cx="218844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47BE8C5A-B5E3-4CBF-A6F2-ED4141854E9B}"/>
                    </a:ext>
                  </a:extLst>
                </p14:cNvPr>
                <p14:cNvContentPartPr/>
                <p14:nvPr/>
              </p14:nvContentPartPr>
              <p14:xfrm>
                <a:off x="9431824" y="3692257"/>
                <a:ext cx="327600" cy="42048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47BE8C5A-B5E3-4CBF-A6F2-ED4141854E9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23184" y="3683257"/>
                  <a:ext cx="345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B66CEE91-1E71-4674-B4A0-8D65391FD409}"/>
                    </a:ext>
                  </a:extLst>
                </p14:cNvPr>
                <p14:cNvContentPartPr/>
                <p14:nvPr/>
              </p14:nvContentPartPr>
              <p14:xfrm>
                <a:off x="9850504" y="3898537"/>
                <a:ext cx="171720" cy="23292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B66CEE91-1E71-4674-B4A0-8D65391FD4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41864" y="3889537"/>
                  <a:ext cx="189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6C5D458B-DA1D-439B-9508-EB866434109D}"/>
                    </a:ext>
                  </a:extLst>
                </p14:cNvPr>
                <p14:cNvContentPartPr/>
                <p14:nvPr/>
              </p14:nvContentPartPr>
              <p14:xfrm>
                <a:off x="10079464" y="4019857"/>
                <a:ext cx="119160" cy="10080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6C5D458B-DA1D-439B-9508-EB866434109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70464" y="4010857"/>
                  <a:ext cx="136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ADCA3655-F00A-4F31-8082-97D6B297F568}"/>
                    </a:ext>
                  </a:extLst>
                </p14:cNvPr>
                <p14:cNvContentPartPr/>
                <p14:nvPr/>
              </p14:nvContentPartPr>
              <p14:xfrm>
                <a:off x="10072264" y="4020217"/>
                <a:ext cx="66600" cy="691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ADCA3655-F00A-4F31-8082-97D6B297F5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063624" y="4011217"/>
                  <a:ext cx="84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9BD11A98-DA5E-46F7-8E56-E616C6FE9270}"/>
                    </a:ext>
                  </a:extLst>
                </p14:cNvPr>
                <p14:cNvContentPartPr/>
                <p14:nvPr/>
              </p14:nvContentPartPr>
              <p14:xfrm>
                <a:off x="10309504" y="4018777"/>
                <a:ext cx="138600" cy="3096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9BD11A98-DA5E-46F7-8E56-E616C6FE927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00504" y="4009777"/>
                  <a:ext cx="156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544B645E-6D18-433C-B916-D53BD0B30884}"/>
                    </a:ext>
                  </a:extLst>
                </p14:cNvPr>
                <p14:cNvContentPartPr/>
                <p14:nvPr/>
              </p14:nvContentPartPr>
              <p14:xfrm>
                <a:off x="10349824" y="4085017"/>
                <a:ext cx="95040" cy="2412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544B645E-6D18-433C-B916-D53BD0B308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341184" y="4076017"/>
                  <a:ext cx="112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3B036DDF-8A42-4D62-A27D-C3A9D8F445E8}"/>
                    </a:ext>
                  </a:extLst>
                </p14:cNvPr>
                <p14:cNvContentPartPr/>
                <p14:nvPr/>
              </p14:nvContentPartPr>
              <p14:xfrm>
                <a:off x="10536664" y="3711337"/>
                <a:ext cx="358560" cy="34956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3B036DDF-8A42-4D62-A27D-C3A9D8F445E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28024" y="3702337"/>
                  <a:ext cx="3762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285E144D-F692-4F88-B372-BF1766074818}"/>
                    </a:ext>
                  </a:extLst>
                </p14:cNvPr>
                <p14:cNvContentPartPr/>
                <p14:nvPr/>
              </p14:nvContentPartPr>
              <p14:xfrm>
                <a:off x="10854544" y="4002937"/>
                <a:ext cx="146160" cy="921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285E144D-F692-4F88-B372-BF176607481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845904" y="3993937"/>
                  <a:ext cx="163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19A6A5FE-5EF5-4C1D-97C8-9ED47B0B822C}"/>
                    </a:ext>
                  </a:extLst>
                </p14:cNvPr>
                <p14:cNvContentPartPr/>
                <p14:nvPr/>
              </p14:nvContentPartPr>
              <p14:xfrm>
                <a:off x="11030584" y="3741217"/>
                <a:ext cx="273960" cy="35964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19A6A5FE-5EF5-4C1D-97C8-9ED47B0B82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021944" y="3732217"/>
                  <a:ext cx="291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988F1E5F-FA72-4305-BD99-AF17C90B14BC}"/>
                    </a:ext>
                  </a:extLst>
                </p14:cNvPr>
                <p14:cNvContentPartPr/>
                <p14:nvPr/>
              </p14:nvContentPartPr>
              <p14:xfrm>
                <a:off x="11434144" y="3952537"/>
                <a:ext cx="173520" cy="2916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988F1E5F-FA72-4305-BD99-AF17C90B14B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25144" y="3943537"/>
                  <a:ext cx="191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7688A37E-C05A-4624-8990-F6C51319F620}"/>
                    </a:ext>
                  </a:extLst>
                </p14:cNvPr>
                <p14:cNvContentPartPr/>
                <p14:nvPr/>
              </p14:nvContentPartPr>
              <p14:xfrm>
                <a:off x="11488504" y="4032457"/>
                <a:ext cx="131760" cy="3564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7688A37E-C05A-4624-8990-F6C51319F62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479864" y="4023457"/>
                  <a:ext cx="1494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816C3629-79A4-40E0-A5DC-32E0AC89940D}"/>
              </a:ext>
            </a:extLst>
          </p:cNvPr>
          <p:cNvGrpSpPr/>
          <p:nvPr/>
        </p:nvGrpSpPr>
        <p:grpSpPr>
          <a:xfrm>
            <a:off x="2596395" y="6011557"/>
            <a:ext cx="194040" cy="138600"/>
            <a:chOff x="6543904" y="5297857"/>
            <a:chExt cx="19404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7F57F6F7-AE77-4C07-A1DD-82F829A5020C}"/>
                    </a:ext>
                  </a:extLst>
                </p14:cNvPr>
                <p14:cNvContentPartPr/>
                <p14:nvPr/>
              </p14:nvContentPartPr>
              <p14:xfrm>
                <a:off x="6543904" y="5297857"/>
                <a:ext cx="180000" cy="3708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7F57F6F7-AE77-4C07-A1DD-82F829A5020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34904" y="5289217"/>
                  <a:ext cx="197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F061D006-A958-433E-860D-269AF13CC7E8}"/>
                    </a:ext>
                  </a:extLst>
                </p14:cNvPr>
                <p14:cNvContentPartPr/>
                <p14:nvPr/>
              </p14:nvContentPartPr>
              <p14:xfrm>
                <a:off x="6565144" y="5410177"/>
                <a:ext cx="172800" cy="2628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F061D006-A958-433E-860D-269AF13CC7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56504" y="5401537"/>
                  <a:ext cx="1904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D3040533-B5CC-48D7-95C9-A1F4BEB3709E}"/>
              </a:ext>
            </a:extLst>
          </p:cNvPr>
          <p:cNvGrpSpPr/>
          <p:nvPr/>
        </p:nvGrpSpPr>
        <p:grpSpPr>
          <a:xfrm>
            <a:off x="3052875" y="5721037"/>
            <a:ext cx="1741320" cy="473760"/>
            <a:chOff x="7000384" y="5007337"/>
            <a:chExt cx="174132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C8EB9139-8304-41B2-B071-3F81F7D18F18}"/>
                    </a:ext>
                  </a:extLst>
                </p14:cNvPr>
                <p14:cNvContentPartPr/>
                <p14:nvPr/>
              </p14:nvContentPartPr>
              <p14:xfrm>
                <a:off x="7000384" y="5144137"/>
                <a:ext cx="260640" cy="2797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C8EB9139-8304-41B2-B071-3F81F7D18F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91384" y="5135137"/>
                  <a:ext cx="278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2440ACFA-B395-4284-8069-EA8AF210251C}"/>
                    </a:ext>
                  </a:extLst>
                </p14:cNvPr>
                <p14:cNvContentPartPr/>
                <p14:nvPr/>
              </p14:nvContentPartPr>
              <p14:xfrm>
                <a:off x="7338784" y="5306857"/>
                <a:ext cx="130320" cy="9144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2440ACFA-B395-4284-8069-EA8AF210251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29784" y="5297857"/>
                  <a:ext cx="147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005E71B9-9C5D-4647-8AD2-C5451D2BE1E2}"/>
                    </a:ext>
                  </a:extLst>
                </p14:cNvPr>
                <p14:cNvContentPartPr/>
                <p14:nvPr/>
              </p14:nvContentPartPr>
              <p14:xfrm>
                <a:off x="7632544" y="5329537"/>
                <a:ext cx="49320" cy="2844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005E71B9-9C5D-4647-8AD2-C5451D2BE1E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23544" y="5320537"/>
                  <a:ext cx="66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B25DF04E-58C5-43A6-BB2B-F9D0268DA26D}"/>
                    </a:ext>
                  </a:extLst>
                </p14:cNvPr>
                <p14:cNvContentPartPr/>
                <p14:nvPr/>
              </p14:nvContentPartPr>
              <p14:xfrm>
                <a:off x="7776184" y="5007337"/>
                <a:ext cx="313560" cy="36144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B25DF04E-58C5-43A6-BB2B-F9D0268DA26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67544" y="4998697"/>
                  <a:ext cx="331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81206045-E5A5-4BCE-8BDD-B2B1A6C6B4A8}"/>
                    </a:ext>
                  </a:extLst>
                </p14:cNvPr>
                <p14:cNvContentPartPr/>
                <p14:nvPr/>
              </p14:nvContentPartPr>
              <p14:xfrm>
                <a:off x="8179384" y="5321257"/>
                <a:ext cx="207360" cy="15984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81206045-E5A5-4BCE-8BDD-B2B1A6C6B4A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70384" y="5312617"/>
                  <a:ext cx="225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72F17EC0-49DA-4C9C-A461-3E66DBC7EE7A}"/>
                    </a:ext>
                  </a:extLst>
                </p14:cNvPr>
                <p14:cNvContentPartPr/>
                <p14:nvPr/>
              </p14:nvContentPartPr>
              <p14:xfrm>
                <a:off x="8575384" y="5250337"/>
                <a:ext cx="166320" cy="5292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72F17EC0-49DA-4C9C-A461-3E66DBC7EE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66384" y="5241697"/>
                  <a:ext cx="18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46D5F74D-A358-4359-AC33-FEB925378717}"/>
                    </a:ext>
                  </a:extLst>
                </p14:cNvPr>
                <p14:cNvContentPartPr/>
                <p14:nvPr/>
              </p14:nvContentPartPr>
              <p14:xfrm>
                <a:off x="8611384" y="5350417"/>
                <a:ext cx="102960" cy="2448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46D5F74D-A358-4359-AC33-FEB92537871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02384" y="5341417"/>
                  <a:ext cx="1206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D0728713-226F-4678-9FBF-43B84E311CED}"/>
              </a:ext>
            </a:extLst>
          </p:cNvPr>
          <p:cNvGrpSpPr/>
          <p:nvPr/>
        </p:nvGrpSpPr>
        <p:grpSpPr>
          <a:xfrm>
            <a:off x="5441115" y="6219997"/>
            <a:ext cx="683280" cy="182160"/>
            <a:chOff x="9388624" y="5506297"/>
            <a:chExt cx="6832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2BC44A33-AA2C-4345-B647-CF4FE6DA62E0}"/>
                    </a:ext>
                  </a:extLst>
                </p14:cNvPr>
                <p14:cNvContentPartPr/>
                <p14:nvPr/>
              </p14:nvContentPartPr>
              <p14:xfrm>
                <a:off x="9388624" y="5525737"/>
                <a:ext cx="49680" cy="16272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2BC44A33-AA2C-4345-B647-CF4FE6DA62E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79624" y="5517097"/>
                  <a:ext cx="67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98DF2231-D048-4B42-BCCC-728803076EDA}"/>
                    </a:ext>
                  </a:extLst>
                </p14:cNvPr>
                <p14:cNvContentPartPr/>
                <p14:nvPr/>
              </p14:nvContentPartPr>
              <p14:xfrm>
                <a:off x="9538024" y="5528617"/>
                <a:ext cx="130680" cy="14472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98DF2231-D048-4B42-BCCC-728803076E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529024" y="5519617"/>
                  <a:ext cx="148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5622C39B-BCE7-4227-AA74-385F2F6C9D97}"/>
                    </a:ext>
                  </a:extLst>
                </p14:cNvPr>
                <p14:cNvContentPartPr/>
                <p14:nvPr/>
              </p14:nvContentPartPr>
              <p14:xfrm>
                <a:off x="9748264" y="5530057"/>
                <a:ext cx="114480" cy="11628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5622C39B-BCE7-4227-AA74-385F2F6C9D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739264" y="5521417"/>
                  <a:ext cx="13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8A44D348-4B81-4B3D-91BF-97ADE7D757A8}"/>
                    </a:ext>
                  </a:extLst>
                </p14:cNvPr>
                <p14:cNvContentPartPr/>
                <p14:nvPr/>
              </p14:nvContentPartPr>
              <p14:xfrm>
                <a:off x="9932224" y="5506297"/>
                <a:ext cx="139680" cy="11988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8A44D348-4B81-4B3D-91BF-97ADE7D757A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23224" y="5497657"/>
                  <a:ext cx="1573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15C8C828-E380-49F5-972D-A3FE443AD34E}"/>
              </a:ext>
            </a:extLst>
          </p:cNvPr>
          <p:cNvGrpSpPr/>
          <p:nvPr/>
        </p:nvGrpSpPr>
        <p:grpSpPr>
          <a:xfrm>
            <a:off x="5218275" y="5690797"/>
            <a:ext cx="1935000" cy="379440"/>
            <a:chOff x="9165784" y="4977097"/>
            <a:chExt cx="193500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884DDBC3-6AAA-4D32-8A37-98AD030EDDA5}"/>
                    </a:ext>
                  </a:extLst>
                </p14:cNvPr>
                <p14:cNvContentPartPr/>
                <p14:nvPr/>
              </p14:nvContentPartPr>
              <p14:xfrm>
                <a:off x="9248224" y="5019937"/>
                <a:ext cx="332280" cy="20628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884DDBC3-6AAA-4D32-8A37-98AD030EDDA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239224" y="5010937"/>
                  <a:ext cx="349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86396313-6E65-4AB0-8F51-E458C9B5CACC}"/>
                    </a:ext>
                  </a:extLst>
                </p14:cNvPr>
                <p14:cNvContentPartPr/>
                <p14:nvPr/>
              </p14:nvContentPartPr>
              <p14:xfrm>
                <a:off x="9671584" y="5006617"/>
                <a:ext cx="218160" cy="19260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86396313-6E65-4AB0-8F51-E458C9B5CA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62584" y="4997977"/>
                  <a:ext cx="235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1E5E51BA-772A-4294-854C-D493713885F4}"/>
                    </a:ext>
                  </a:extLst>
                </p14:cNvPr>
                <p14:cNvContentPartPr/>
                <p14:nvPr/>
              </p14:nvContentPartPr>
              <p14:xfrm>
                <a:off x="9949144" y="5018857"/>
                <a:ext cx="250920" cy="1699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1E5E51BA-772A-4294-854C-D493713885F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940504" y="500985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25EB20FA-FFE3-414E-90A7-F9AC3C9F3A04}"/>
                    </a:ext>
                  </a:extLst>
                </p14:cNvPr>
                <p14:cNvContentPartPr/>
                <p14:nvPr/>
              </p14:nvContentPartPr>
              <p14:xfrm>
                <a:off x="9165784" y="5239537"/>
                <a:ext cx="1138320" cy="11700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25EB20FA-FFE3-414E-90A7-F9AC3C9F3A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157144" y="5230897"/>
                  <a:ext cx="115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54B3C4C6-FE23-45E2-A944-096F84579AEC}"/>
                    </a:ext>
                  </a:extLst>
                </p14:cNvPr>
                <p14:cNvContentPartPr/>
                <p14:nvPr/>
              </p14:nvContentPartPr>
              <p14:xfrm>
                <a:off x="10471504" y="5207497"/>
                <a:ext cx="24840" cy="1512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54B3C4C6-FE23-45E2-A944-096F84579AE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62504" y="5198497"/>
                  <a:ext cx="42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0AAF7180-C575-4E5F-A7AD-CDAF54B1D31F}"/>
                    </a:ext>
                  </a:extLst>
                </p14:cNvPr>
                <p14:cNvContentPartPr/>
                <p14:nvPr/>
              </p14:nvContentPartPr>
              <p14:xfrm>
                <a:off x="10632784" y="4977097"/>
                <a:ext cx="291960" cy="25560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0AAF7180-C575-4E5F-A7AD-CDAF54B1D31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623784" y="4968457"/>
                  <a:ext cx="309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2A723FB0-0968-46E1-98AB-5B3D0597948B}"/>
                    </a:ext>
                  </a:extLst>
                </p14:cNvPr>
                <p14:cNvContentPartPr/>
                <p14:nvPr/>
              </p14:nvContentPartPr>
              <p14:xfrm>
                <a:off x="11038864" y="5144137"/>
                <a:ext cx="61920" cy="17964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2A723FB0-0968-46E1-98AB-5B3D0597948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30224" y="5135137"/>
                  <a:ext cx="7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7309EA14-AC7C-407F-AF03-A7DD7BD8DA38}"/>
                    </a:ext>
                  </a:extLst>
                </p14:cNvPr>
                <p14:cNvContentPartPr/>
                <p14:nvPr/>
              </p14:nvContentPartPr>
              <p14:xfrm>
                <a:off x="11027344" y="5114977"/>
                <a:ext cx="69840" cy="7308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7309EA14-AC7C-407F-AF03-A7DD7BD8DA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018344" y="5106337"/>
                  <a:ext cx="874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30831376-0151-43FC-B853-C9CFB6C90F61}"/>
              </a:ext>
            </a:extLst>
          </p:cNvPr>
          <p:cNvGrpSpPr/>
          <p:nvPr/>
        </p:nvGrpSpPr>
        <p:grpSpPr>
          <a:xfrm>
            <a:off x="366664" y="3803497"/>
            <a:ext cx="1258560" cy="452520"/>
            <a:chOff x="366664" y="3803497"/>
            <a:chExt cx="125856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1EB0F5C6-33A1-4090-BAA2-D00B6DE0F6D8}"/>
                    </a:ext>
                  </a:extLst>
                </p14:cNvPr>
                <p14:cNvContentPartPr/>
                <p14:nvPr/>
              </p14:nvContentPartPr>
              <p14:xfrm>
                <a:off x="366664" y="3803497"/>
                <a:ext cx="281880" cy="38232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1EB0F5C6-33A1-4090-BAA2-D00B6DE0F6D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7664" y="3794497"/>
                  <a:ext cx="299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A97A297F-BFFC-4B4E-907F-8C5283408C69}"/>
                    </a:ext>
                  </a:extLst>
                </p14:cNvPr>
                <p14:cNvContentPartPr/>
                <p14:nvPr/>
              </p14:nvContentPartPr>
              <p14:xfrm>
                <a:off x="707224" y="3984217"/>
                <a:ext cx="252720" cy="26424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A97A297F-BFFC-4B4E-907F-8C5283408C6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98224" y="3975217"/>
                  <a:ext cx="270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5CD1E915-D47C-43B3-85D7-0FEB4913672E}"/>
                    </a:ext>
                  </a:extLst>
                </p14:cNvPr>
                <p14:cNvContentPartPr/>
                <p14:nvPr/>
              </p14:nvContentPartPr>
              <p14:xfrm>
                <a:off x="1009624" y="4109137"/>
                <a:ext cx="244080" cy="14688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5CD1E915-D47C-43B3-85D7-0FEB4913672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00984" y="4100137"/>
                  <a:ext cx="261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AC5F15B3-AEE4-4329-BC0D-5001692C6454}"/>
                    </a:ext>
                  </a:extLst>
                </p14:cNvPr>
                <p14:cNvContentPartPr/>
                <p14:nvPr/>
              </p14:nvContentPartPr>
              <p14:xfrm>
                <a:off x="1446664" y="4055497"/>
                <a:ext cx="178200" cy="1296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AC5F15B3-AEE4-4329-BC0D-5001692C645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437664" y="4046857"/>
                  <a:ext cx="195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86FAFB14-B9AD-43CB-B5BC-BEC7C0DC4C61}"/>
                    </a:ext>
                  </a:extLst>
                </p14:cNvPr>
                <p14:cNvContentPartPr/>
                <p14:nvPr/>
              </p14:nvContentPartPr>
              <p14:xfrm>
                <a:off x="1497424" y="4144057"/>
                <a:ext cx="127800" cy="2880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86FAFB14-B9AD-43CB-B5BC-BEC7C0DC4C6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88424" y="4135417"/>
                  <a:ext cx="1454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76B14115-E9BD-4E92-8112-B55F2310AD2A}"/>
              </a:ext>
            </a:extLst>
          </p:cNvPr>
          <p:cNvGrpSpPr/>
          <p:nvPr/>
        </p:nvGrpSpPr>
        <p:grpSpPr>
          <a:xfrm>
            <a:off x="1916824" y="3785497"/>
            <a:ext cx="1773360" cy="438480"/>
            <a:chOff x="1916824" y="3785497"/>
            <a:chExt cx="177336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42A36512-73BE-41BA-B465-328A52ECCE27}"/>
                    </a:ext>
                  </a:extLst>
                </p14:cNvPr>
                <p14:cNvContentPartPr/>
                <p14:nvPr/>
              </p14:nvContentPartPr>
              <p14:xfrm>
                <a:off x="1916824" y="4064497"/>
                <a:ext cx="118440" cy="1548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42A36512-73BE-41BA-B465-328A52ECCE2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07824" y="4055497"/>
                  <a:ext cx="136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00210126-A6C0-4B05-88B1-7C6FEA5F916E}"/>
                    </a:ext>
                  </a:extLst>
                </p14:cNvPr>
                <p14:cNvContentPartPr/>
                <p14:nvPr/>
              </p14:nvContentPartPr>
              <p14:xfrm>
                <a:off x="2171344" y="3785497"/>
                <a:ext cx="221760" cy="33552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00210126-A6C0-4B05-88B1-7C6FEA5F916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62344" y="3776857"/>
                  <a:ext cx="239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1B48CBE4-9C1F-4A66-A0D0-0E194B056BBD}"/>
                    </a:ext>
                  </a:extLst>
                </p14:cNvPr>
                <p14:cNvContentPartPr/>
                <p14:nvPr/>
              </p14:nvContentPartPr>
              <p14:xfrm>
                <a:off x="2407864" y="4004377"/>
                <a:ext cx="194400" cy="18468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1B48CBE4-9C1F-4A66-A0D0-0E194B056BB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398864" y="3995377"/>
                  <a:ext cx="212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BC8436EC-7170-48D9-9C6C-4DAA984815F8}"/>
                    </a:ext>
                  </a:extLst>
                </p14:cNvPr>
                <p14:cNvContentPartPr/>
                <p14:nvPr/>
              </p14:nvContentPartPr>
              <p14:xfrm>
                <a:off x="2670304" y="4140457"/>
                <a:ext cx="11880" cy="7956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BC8436EC-7170-48D9-9C6C-4DAA984815F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661664" y="4131457"/>
                  <a:ext cx="29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FE8198A7-A473-4282-993E-3083A22D9421}"/>
                    </a:ext>
                  </a:extLst>
                </p14:cNvPr>
                <p14:cNvContentPartPr/>
                <p14:nvPr/>
              </p14:nvContentPartPr>
              <p14:xfrm>
                <a:off x="2758144" y="3974497"/>
                <a:ext cx="155520" cy="18468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FE8198A7-A473-4282-993E-3083A22D942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749504" y="3965497"/>
                  <a:ext cx="173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94D7259D-F5D7-47C7-8ABD-359C802BEAE0}"/>
                    </a:ext>
                  </a:extLst>
                </p14:cNvPr>
                <p14:cNvContentPartPr/>
                <p14:nvPr/>
              </p14:nvContentPartPr>
              <p14:xfrm>
                <a:off x="3078184" y="4141177"/>
                <a:ext cx="4680" cy="8280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94D7259D-F5D7-47C7-8ABD-359C802BEAE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069184" y="4132537"/>
                  <a:ext cx="2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B8CE26E1-1A51-49EF-B660-B026C91749F1}"/>
                    </a:ext>
                  </a:extLst>
                </p14:cNvPr>
                <p14:cNvContentPartPr/>
                <p14:nvPr/>
              </p14:nvContentPartPr>
              <p14:xfrm>
                <a:off x="3306424" y="4059817"/>
                <a:ext cx="132840" cy="1296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B8CE26E1-1A51-49EF-B660-B026C91749F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297784" y="4051177"/>
                  <a:ext cx="150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A1542FF7-E8AB-454F-BA34-0EA5EAE861F7}"/>
                    </a:ext>
                  </a:extLst>
                </p14:cNvPr>
                <p14:cNvContentPartPr/>
                <p14:nvPr/>
              </p14:nvContentPartPr>
              <p14:xfrm>
                <a:off x="3540784" y="3904657"/>
                <a:ext cx="149400" cy="22284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A1542FF7-E8AB-454F-BA34-0EA5EAE861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532144" y="3896017"/>
                  <a:ext cx="167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697866D4-B641-44A9-9645-339349B8CC45}"/>
              </a:ext>
            </a:extLst>
          </p:cNvPr>
          <p:cNvGrpSpPr/>
          <p:nvPr/>
        </p:nvGrpSpPr>
        <p:grpSpPr>
          <a:xfrm>
            <a:off x="511744" y="4652737"/>
            <a:ext cx="707760" cy="483480"/>
            <a:chOff x="511744" y="4652737"/>
            <a:chExt cx="70776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DEE218A5-A2B5-4213-B522-F0DFC416A069}"/>
                    </a:ext>
                  </a:extLst>
                </p14:cNvPr>
                <p14:cNvContentPartPr/>
                <p14:nvPr/>
              </p14:nvContentPartPr>
              <p14:xfrm>
                <a:off x="511744" y="4652737"/>
                <a:ext cx="293040" cy="35496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DEE218A5-A2B5-4213-B522-F0DFC416A0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02744" y="4643737"/>
                  <a:ext cx="310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4C7C06F9-B1F5-49E3-A185-759D90D89BEE}"/>
                    </a:ext>
                  </a:extLst>
                </p14:cNvPr>
                <p14:cNvContentPartPr/>
                <p14:nvPr/>
              </p14:nvContentPartPr>
              <p14:xfrm>
                <a:off x="793264" y="5021017"/>
                <a:ext cx="119880" cy="11232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4C7C06F9-B1F5-49E3-A185-759D90D89BE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4624" y="5012017"/>
                  <a:ext cx="137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66DF8762-E97B-4F4A-83AD-DB78A1C78B40}"/>
                    </a:ext>
                  </a:extLst>
                </p14:cNvPr>
                <p14:cNvContentPartPr/>
                <p14:nvPr/>
              </p14:nvContentPartPr>
              <p14:xfrm>
                <a:off x="936184" y="4935337"/>
                <a:ext cx="283320" cy="20088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66DF8762-E97B-4F4A-83AD-DB78A1C78B4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7544" y="4926337"/>
                  <a:ext cx="3009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6B203706-D2AD-428E-805B-FF772B344FC8}"/>
              </a:ext>
            </a:extLst>
          </p:cNvPr>
          <p:cNvGrpSpPr/>
          <p:nvPr/>
        </p:nvGrpSpPr>
        <p:grpSpPr>
          <a:xfrm>
            <a:off x="1453144" y="4965937"/>
            <a:ext cx="173880" cy="83880"/>
            <a:chOff x="1453144" y="4965937"/>
            <a:chExt cx="1738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67791437-E2AB-422A-9B05-296379DE9D93}"/>
                    </a:ext>
                  </a:extLst>
                </p14:cNvPr>
                <p14:cNvContentPartPr/>
                <p14:nvPr/>
              </p14:nvContentPartPr>
              <p14:xfrm>
                <a:off x="1453144" y="4965937"/>
                <a:ext cx="152640" cy="1548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67791437-E2AB-422A-9B05-296379DE9D9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44144" y="4957297"/>
                  <a:ext cx="170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7C30D091-E8EF-467B-B51C-63213FE99048}"/>
                    </a:ext>
                  </a:extLst>
                </p14:cNvPr>
                <p14:cNvContentPartPr/>
                <p14:nvPr/>
              </p14:nvContentPartPr>
              <p14:xfrm>
                <a:off x="1476904" y="5037577"/>
                <a:ext cx="150120" cy="1224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7C30D091-E8EF-467B-B51C-63213FE990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67904" y="5028577"/>
                  <a:ext cx="167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DBCD48D6-0C03-429C-8B26-C833A26C29DC}"/>
              </a:ext>
            </a:extLst>
          </p:cNvPr>
          <p:cNvGrpSpPr/>
          <p:nvPr/>
        </p:nvGrpSpPr>
        <p:grpSpPr>
          <a:xfrm>
            <a:off x="1853104" y="4671457"/>
            <a:ext cx="1788840" cy="409320"/>
            <a:chOff x="1853104" y="4671457"/>
            <a:chExt cx="178884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E9FB29F4-9CAE-4E0A-8031-F68F4133031D}"/>
                    </a:ext>
                  </a:extLst>
                </p14:cNvPr>
                <p14:cNvContentPartPr/>
                <p14:nvPr/>
              </p14:nvContentPartPr>
              <p14:xfrm>
                <a:off x="1853104" y="4671457"/>
                <a:ext cx="364320" cy="34452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E9FB29F4-9CAE-4E0A-8031-F68F4133031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844464" y="4662457"/>
                  <a:ext cx="381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68240476-F6A6-4AEB-8D4B-8B7E4EAB3F6B}"/>
                    </a:ext>
                  </a:extLst>
                </p14:cNvPr>
                <p14:cNvContentPartPr/>
                <p14:nvPr/>
              </p14:nvContentPartPr>
              <p14:xfrm>
                <a:off x="2219584" y="4827697"/>
                <a:ext cx="191160" cy="20304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68240476-F6A6-4AEB-8D4B-8B7E4EAB3F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210944" y="4819057"/>
                  <a:ext cx="208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5261C17E-3F3F-49FF-8CBE-D767AF71BD3C}"/>
                    </a:ext>
                  </a:extLst>
                </p14:cNvPr>
                <p14:cNvContentPartPr/>
                <p14:nvPr/>
              </p14:nvContentPartPr>
              <p14:xfrm>
                <a:off x="2449264" y="4985737"/>
                <a:ext cx="131760" cy="9504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5261C17E-3F3F-49FF-8CBE-D767AF71BD3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440264" y="4976737"/>
                  <a:ext cx="149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51B5820B-9111-4E3C-922F-64452A5C7510}"/>
                    </a:ext>
                  </a:extLst>
                </p14:cNvPr>
                <p14:cNvContentPartPr/>
                <p14:nvPr/>
              </p14:nvContentPartPr>
              <p14:xfrm>
                <a:off x="2635024" y="4875577"/>
                <a:ext cx="181440" cy="11700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51B5820B-9111-4E3C-922F-64452A5C751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626384" y="4866937"/>
                  <a:ext cx="199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48807E7E-B98F-417F-9D2F-DF539CD36D47}"/>
                    </a:ext>
                  </a:extLst>
                </p14:cNvPr>
                <p14:cNvContentPartPr/>
                <p14:nvPr/>
              </p14:nvContentPartPr>
              <p14:xfrm>
                <a:off x="2948224" y="4909777"/>
                <a:ext cx="163080" cy="10728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48807E7E-B98F-417F-9D2F-DF539CD36D4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939584" y="4900777"/>
                  <a:ext cx="180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11432C64-5983-40BD-9819-F070929EBEB2}"/>
                    </a:ext>
                  </a:extLst>
                </p14:cNvPr>
                <p14:cNvContentPartPr/>
                <p14:nvPr/>
              </p14:nvContentPartPr>
              <p14:xfrm>
                <a:off x="3242704" y="4836697"/>
                <a:ext cx="32760" cy="9504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11432C64-5983-40BD-9819-F070929EBEB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234064" y="4828057"/>
                  <a:ext cx="50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C7165642-5202-4A9F-99FD-F787E1C5DC4C}"/>
                    </a:ext>
                  </a:extLst>
                </p14:cNvPr>
                <p14:cNvContentPartPr/>
                <p14:nvPr/>
              </p14:nvContentPartPr>
              <p14:xfrm>
                <a:off x="3181864" y="4894297"/>
                <a:ext cx="137160" cy="2952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C7165642-5202-4A9F-99FD-F787E1C5DC4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173224" y="4885657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2714ED46-1C5E-4303-8432-FE3F4BF964E4}"/>
                    </a:ext>
                  </a:extLst>
                </p14:cNvPr>
                <p14:cNvContentPartPr/>
                <p14:nvPr/>
              </p14:nvContentPartPr>
              <p14:xfrm>
                <a:off x="3437104" y="4734817"/>
                <a:ext cx="204840" cy="19872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2714ED46-1C5E-4303-8432-FE3F4BF964E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428104" y="4726177"/>
                  <a:ext cx="2224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00" name="Entrada de lápiz 299">
                <a:extLst>
                  <a:ext uri="{FF2B5EF4-FFF2-40B4-BE49-F238E27FC236}">
                    <a16:creationId xmlns:a16="http://schemas.microsoft.com/office/drawing/2014/main" id="{3BAF07AD-C123-4B04-8BE6-0814F2A2E5AD}"/>
                  </a:ext>
                </a:extLst>
              </p14:cNvPr>
              <p14:cNvContentPartPr/>
              <p14:nvPr/>
            </p14:nvContentPartPr>
            <p14:xfrm>
              <a:off x="3832744" y="3860737"/>
              <a:ext cx="284760" cy="1247760"/>
            </p14:xfrm>
          </p:contentPart>
        </mc:Choice>
        <mc:Fallback xmlns="">
          <p:pic>
            <p:nvPicPr>
              <p:cNvPr id="300" name="Entrada de lápiz 299">
                <a:extLst>
                  <a:ext uri="{FF2B5EF4-FFF2-40B4-BE49-F238E27FC236}">
                    <a16:creationId xmlns:a16="http://schemas.microsoft.com/office/drawing/2014/main" id="{3BAF07AD-C123-4B04-8BE6-0814F2A2E5A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824104" y="3851737"/>
                <a:ext cx="302400" cy="12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upo 314">
            <a:extLst>
              <a:ext uri="{FF2B5EF4-FFF2-40B4-BE49-F238E27FC236}">
                <a16:creationId xmlns:a16="http://schemas.microsoft.com/office/drawing/2014/main" id="{F2C41539-14B1-4D2F-A5D3-B2CE3D0E15F9}"/>
              </a:ext>
            </a:extLst>
          </p:cNvPr>
          <p:cNvGrpSpPr/>
          <p:nvPr/>
        </p:nvGrpSpPr>
        <p:grpSpPr>
          <a:xfrm>
            <a:off x="7423744" y="3975937"/>
            <a:ext cx="664920" cy="384120"/>
            <a:chOff x="7423744" y="3975937"/>
            <a:chExt cx="66492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E529B53B-B360-495C-95B6-25DB647B86A0}"/>
                    </a:ext>
                  </a:extLst>
                </p14:cNvPr>
                <p14:cNvContentPartPr/>
                <p14:nvPr/>
              </p14:nvContentPartPr>
              <p14:xfrm>
                <a:off x="7423744" y="4339897"/>
                <a:ext cx="204480" cy="2016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E529B53B-B360-495C-95B6-25DB647B86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15104" y="4330897"/>
                  <a:ext cx="222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14" name="Entrada de lápiz 313">
                  <a:extLst>
                    <a:ext uri="{FF2B5EF4-FFF2-40B4-BE49-F238E27FC236}">
                      <a16:creationId xmlns:a16="http://schemas.microsoft.com/office/drawing/2014/main" id="{B3CF263B-B860-4EBC-96BD-EA98A5A9B44F}"/>
                    </a:ext>
                  </a:extLst>
                </p14:cNvPr>
                <p14:cNvContentPartPr/>
                <p14:nvPr/>
              </p14:nvContentPartPr>
              <p14:xfrm>
                <a:off x="7793104" y="3975937"/>
                <a:ext cx="295560" cy="351000"/>
              </p14:xfrm>
            </p:contentPart>
          </mc:Choice>
          <mc:Fallback xmlns="">
            <p:pic>
              <p:nvPicPr>
                <p:cNvPr id="314" name="Entrada de lápiz 313">
                  <a:extLst>
                    <a:ext uri="{FF2B5EF4-FFF2-40B4-BE49-F238E27FC236}">
                      <a16:creationId xmlns:a16="http://schemas.microsoft.com/office/drawing/2014/main" id="{B3CF263B-B860-4EBC-96BD-EA98A5A9B44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784464" y="3966937"/>
                  <a:ext cx="313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16" name="Entrada de lápiz 315">
                <a:extLst>
                  <a:ext uri="{FF2B5EF4-FFF2-40B4-BE49-F238E27FC236}">
                    <a16:creationId xmlns:a16="http://schemas.microsoft.com/office/drawing/2014/main" id="{B2742DA0-00D0-4CC9-B576-C25A2A9C4D41}"/>
                  </a:ext>
                </a:extLst>
              </p14:cNvPr>
              <p14:cNvContentPartPr/>
              <p14:nvPr/>
            </p14:nvContentPartPr>
            <p14:xfrm>
              <a:off x="8128264" y="4136137"/>
              <a:ext cx="227880" cy="187920"/>
            </p14:xfrm>
          </p:contentPart>
        </mc:Choice>
        <mc:Fallback xmlns="">
          <p:pic>
            <p:nvPicPr>
              <p:cNvPr id="316" name="Entrada de lápiz 315">
                <a:extLst>
                  <a:ext uri="{FF2B5EF4-FFF2-40B4-BE49-F238E27FC236}">
                    <a16:creationId xmlns:a16="http://schemas.microsoft.com/office/drawing/2014/main" id="{B2742DA0-00D0-4CC9-B576-C25A2A9C4D41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119264" y="4127137"/>
                <a:ext cx="245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19" name="Entrada de lápiz 318">
                <a:extLst>
                  <a:ext uri="{FF2B5EF4-FFF2-40B4-BE49-F238E27FC236}">
                    <a16:creationId xmlns:a16="http://schemas.microsoft.com/office/drawing/2014/main" id="{8A4308AB-9D2C-413E-877B-129530051CC0}"/>
                  </a:ext>
                </a:extLst>
              </p14:cNvPr>
              <p14:cNvContentPartPr/>
              <p14:nvPr/>
            </p14:nvContentPartPr>
            <p14:xfrm>
              <a:off x="8462704" y="4244497"/>
              <a:ext cx="198720" cy="97560"/>
            </p14:xfrm>
          </p:contentPart>
        </mc:Choice>
        <mc:Fallback xmlns="">
          <p:pic>
            <p:nvPicPr>
              <p:cNvPr id="319" name="Entrada de lápiz 318">
                <a:extLst>
                  <a:ext uri="{FF2B5EF4-FFF2-40B4-BE49-F238E27FC236}">
                    <a16:creationId xmlns:a16="http://schemas.microsoft.com/office/drawing/2014/main" id="{8A4308AB-9D2C-413E-877B-129530051CC0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8453704" y="4235497"/>
                <a:ext cx="2163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upo 329">
            <a:extLst>
              <a:ext uri="{FF2B5EF4-FFF2-40B4-BE49-F238E27FC236}">
                <a16:creationId xmlns:a16="http://schemas.microsoft.com/office/drawing/2014/main" id="{E95220F4-E10E-4AB0-AAC5-E1CC5A289E18}"/>
              </a:ext>
            </a:extLst>
          </p:cNvPr>
          <p:cNvGrpSpPr/>
          <p:nvPr/>
        </p:nvGrpSpPr>
        <p:grpSpPr>
          <a:xfrm>
            <a:off x="8935384" y="4143337"/>
            <a:ext cx="464760" cy="167400"/>
            <a:chOff x="8935384" y="4143337"/>
            <a:chExt cx="46476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9CED9729-25BA-4571-8AC2-0899DE16ED45}"/>
                    </a:ext>
                  </a:extLst>
                </p14:cNvPr>
                <p14:cNvContentPartPr/>
                <p14:nvPr/>
              </p14:nvContentPartPr>
              <p14:xfrm>
                <a:off x="8935384" y="4274017"/>
                <a:ext cx="127080" cy="2700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9CED9729-25BA-4571-8AC2-0899DE16ED4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26384" y="4265377"/>
                  <a:ext cx="144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F698547A-7AFC-4578-9BC4-D9FEF5456265}"/>
                    </a:ext>
                  </a:extLst>
                </p14:cNvPr>
                <p14:cNvContentPartPr/>
                <p14:nvPr/>
              </p14:nvContentPartPr>
              <p14:xfrm>
                <a:off x="9198904" y="4143337"/>
                <a:ext cx="201240" cy="16740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F698547A-7AFC-4578-9BC4-D9FEF545626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190264" y="4134337"/>
                  <a:ext cx="2188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6A052BD3-BE4A-49D8-9FF7-2768E1BB9B90}"/>
              </a:ext>
            </a:extLst>
          </p:cNvPr>
          <p:cNvGrpSpPr/>
          <p:nvPr/>
        </p:nvGrpSpPr>
        <p:grpSpPr>
          <a:xfrm>
            <a:off x="7614904" y="4740577"/>
            <a:ext cx="1067760" cy="315360"/>
            <a:chOff x="7614904" y="4740577"/>
            <a:chExt cx="10677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5AB9749E-BE1D-48B8-AEA1-2629D0D9BB85}"/>
                    </a:ext>
                  </a:extLst>
                </p14:cNvPr>
                <p14:cNvContentPartPr/>
                <p14:nvPr/>
              </p14:nvContentPartPr>
              <p14:xfrm>
                <a:off x="7614904" y="5039017"/>
                <a:ext cx="192240" cy="1296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5AB9749E-BE1D-48B8-AEA1-2629D0D9BB8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606264" y="5030377"/>
                  <a:ext cx="20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FB1E0130-85F3-4DB8-A39C-51036621B2A6}"/>
                    </a:ext>
                  </a:extLst>
                </p14:cNvPr>
                <p14:cNvContentPartPr/>
                <p14:nvPr/>
              </p14:nvContentPartPr>
              <p14:xfrm>
                <a:off x="7920544" y="4740577"/>
                <a:ext cx="318960" cy="29736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FB1E0130-85F3-4DB8-A39C-51036621B2A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911544" y="4731577"/>
                  <a:ext cx="336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574A647D-5799-4DD5-BB28-6D9F7617DEF0}"/>
                    </a:ext>
                  </a:extLst>
                </p14:cNvPr>
                <p14:cNvContentPartPr/>
                <p14:nvPr/>
              </p14:nvContentPartPr>
              <p14:xfrm>
                <a:off x="8232664" y="4960897"/>
                <a:ext cx="138960" cy="9216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574A647D-5799-4DD5-BB28-6D9F7617DEF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224024" y="4951897"/>
                  <a:ext cx="156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E9775205-6EF8-45EE-AD39-6C4818CBEEA0}"/>
                    </a:ext>
                  </a:extLst>
                </p14:cNvPr>
                <p14:cNvContentPartPr/>
                <p14:nvPr/>
              </p14:nvContentPartPr>
              <p14:xfrm>
                <a:off x="8406544" y="4758217"/>
                <a:ext cx="276120" cy="29772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E9775205-6EF8-45EE-AD39-6C4818CBEEA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97544" y="4749577"/>
                  <a:ext cx="2937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291C5EA8-104B-436F-BDB9-4A3534021793}"/>
              </a:ext>
            </a:extLst>
          </p:cNvPr>
          <p:cNvGrpSpPr/>
          <p:nvPr/>
        </p:nvGrpSpPr>
        <p:grpSpPr>
          <a:xfrm>
            <a:off x="9008824" y="4830217"/>
            <a:ext cx="422280" cy="198720"/>
            <a:chOff x="9008824" y="4830217"/>
            <a:chExt cx="42228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BFF28657-9E06-42EA-BC44-849E79D8667C}"/>
                    </a:ext>
                  </a:extLst>
                </p14:cNvPr>
                <p14:cNvContentPartPr/>
                <p14:nvPr/>
              </p14:nvContentPartPr>
              <p14:xfrm>
                <a:off x="9008824" y="4930657"/>
                <a:ext cx="230400" cy="1620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BFF28657-9E06-42EA-BC44-849E79D8667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00184" y="4921657"/>
                  <a:ext cx="248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FF4D3F1D-9610-47F3-9000-E40D229949A8}"/>
                    </a:ext>
                  </a:extLst>
                </p14:cNvPr>
                <p14:cNvContentPartPr/>
                <p14:nvPr/>
              </p14:nvContentPartPr>
              <p14:xfrm>
                <a:off x="9136984" y="4842817"/>
                <a:ext cx="24480" cy="17676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FF4D3F1D-9610-47F3-9000-E40D229949A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128344" y="4833817"/>
                  <a:ext cx="42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082CAB85-48D3-4217-9CF4-277FEBB8061D}"/>
                    </a:ext>
                  </a:extLst>
                </p14:cNvPr>
                <p14:cNvContentPartPr/>
                <p14:nvPr/>
              </p14:nvContentPartPr>
              <p14:xfrm>
                <a:off x="9256504" y="4830217"/>
                <a:ext cx="174600" cy="19872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082CAB85-48D3-4217-9CF4-277FEBB8061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47864" y="4821577"/>
                  <a:ext cx="1922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EA48C9DE-12C3-4A03-B5BD-79594BD66EEB}"/>
              </a:ext>
            </a:extLst>
          </p:cNvPr>
          <p:cNvGrpSpPr/>
          <p:nvPr/>
        </p:nvGrpSpPr>
        <p:grpSpPr>
          <a:xfrm>
            <a:off x="4446544" y="3980617"/>
            <a:ext cx="2669400" cy="1364040"/>
            <a:chOff x="4446544" y="3980617"/>
            <a:chExt cx="2669400" cy="13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A0AD2885-1415-46A7-89E5-B5E92674DDD7}"/>
                    </a:ext>
                  </a:extLst>
                </p14:cNvPr>
                <p14:cNvContentPartPr/>
                <p14:nvPr/>
              </p14:nvContentPartPr>
              <p14:xfrm>
                <a:off x="4446544" y="4484257"/>
                <a:ext cx="451080" cy="1368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A0AD2885-1415-46A7-89E5-B5E92674DDD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437544" y="4475617"/>
                  <a:ext cx="468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DF95FAE7-ED95-4D3D-8ACB-99FF23C03B45}"/>
                    </a:ext>
                  </a:extLst>
                </p14:cNvPr>
                <p14:cNvContentPartPr/>
                <p14:nvPr/>
              </p14:nvContentPartPr>
              <p14:xfrm>
                <a:off x="4936144" y="4393537"/>
                <a:ext cx="145080" cy="17532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DF95FAE7-ED95-4D3D-8ACB-99FF23C03B4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927144" y="4384897"/>
                  <a:ext cx="162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0E187427-363A-4B08-AB71-283FF8EC67BB}"/>
                    </a:ext>
                  </a:extLst>
                </p14:cNvPr>
                <p14:cNvContentPartPr/>
                <p14:nvPr/>
              </p14:nvContentPartPr>
              <p14:xfrm>
                <a:off x="5436184" y="4126417"/>
                <a:ext cx="321840" cy="27504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0E187427-363A-4B08-AB71-283FF8EC67B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427544" y="4117777"/>
                  <a:ext cx="339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6A5D0964-F06B-4BBA-8802-9BC7412D6959}"/>
                    </a:ext>
                  </a:extLst>
                </p14:cNvPr>
                <p14:cNvContentPartPr/>
                <p14:nvPr/>
              </p14:nvContentPartPr>
              <p14:xfrm>
                <a:off x="5767384" y="4334497"/>
                <a:ext cx="191880" cy="16704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6A5D0964-F06B-4BBA-8802-9BC7412D695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758744" y="4325857"/>
                  <a:ext cx="209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A67DADA2-71D0-4991-895F-D9BE5422B9F4}"/>
                    </a:ext>
                  </a:extLst>
                </p14:cNvPr>
                <p14:cNvContentPartPr/>
                <p14:nvPr/>
              </p14:nvContentPartPr>
              <p14:xfrm>
                <a:off x="6048904" y="4443577"/>
                <a:ext cx="16920" cy="5868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A67DADA2-71D0-4991-895F-D9BE5422B9F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040264" y="4434937"/>
                  <a:ext cx="34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936F5BE2-E2DB-4A8D-A89C-887DD1630C87}"/>
                    </a:ext>
                  </a:extLst>
                </p14:cNvPr>
                <p14:cNvContentPartPr/>
                <p14:nvPr/>
              </p14:nvContentPartPr>
              <p14:xfrm>
                <a:off x="6168064" y="4304977"/>
                <a:ext cx="197640" cy="14760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936F5BE2-E2DB-4A8D-A89C-887DD1630C8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59424" y="4296337"/>
                  <a:ext cx="215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9F013D05-3CFE-4A40-BDE8-ACFA9312C0BE}"/>
                    </a:ext>
                  </a:extLst>
                </p14:cNvPr>
                <p14:cNvContentPartPr/>
                <p14:nvPr/>
              </p14:nvContentPartPr>
              <p14:xfrm>
                <a:off x="6529864" y="4383817"/>
                <a:ext cx="32040" cy="8532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9F013D05-3CFE-4A40-BDE8-ACFA9312C0B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521224" y="4374817"/>
                  <a:ext cx="49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E38431CD-2933-4BDA-866A-1447B924AA09}"/>
                    </a:ext>
                  </a:extLst>
                </p14:cNvPr>
                <p14:cNvContentPartPr/>
                <p14:nvPr/>
              </p14:nvContentPartPr>
              <p14:xfrm>
                <a:off x="6803464" y="4284457"/>
                <a:ext cx="185400" cy="2736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E38431CD-2933-4BDA-866A-1447B924AA0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94824" y="4275817"/>
                  <a:ext cx="20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C635DB91-9052-4C0F-BC02-3ED665E0FA62}"/>
                    </a:ext>
                  </a:extLst>
                </p14:cNvPr>
                <p14:cNvContentPartPr/>
                <p14:nvPr/>
              </p14:nvContentPartPr>
              <p14:xfrm>
                <a:off x="6835864" y="4371577"/>
                <a:ext cx="131760" cy="2196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C635DB91-9052-4C0F-BC02-3ED665E0FA6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827224" y="4362577"/>
                  <a:ext cx="149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29E45D5C-5F97-4F6D-B15E-C9EDEDAC7977}"/>
                    </a:ext>
                  </a:extLst>
                </p14:cNvPr>
                <p14:cNvContentPartPr/>
                <p14:nvPr/>
              </p14:nvContentPartPr>
              <p14:xfrm>
                <a:off x="5594944" y="4819057"/>
                <a:ext cx="340560" cy="29520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29E45D5C-5F97-4F6D-B15E-C9EDEDAC797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86304" y="4810057"/>
                  <a:ext cx="358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0FB26499-6268-494C-96DA-8712709BE066}"/>
                    </a:ext>
                  </a:extLst>
                </p14:cNvPr>
                <p14:cNvContentPartPr/>
                <p14:nvPr/>
              </p14:nvContentPartPr>
              <p14:xfrm>
                <a:off x="6006424" y="5034697"/>
                <a:ext cx="200160" cy="16272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0FB26499-6268-494C-96DA-8712709BE06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97424" y="5025697"/>
                  <a:ext cx="217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AA43AF0E-52E0-4999-A1B3-8195E6A66C7D}"/>
                    </a:ext>
                  </a:extLst>
                </p14:cNvPr>
                <p14:cNvContentPartPr/>
                <p14:nvPr/>
              </p14:nvContentPartPr>
              <p14:xfrm>
                <a:off x="6183184" y="5098417"/>
                <a:ext cx="176040" cy="10008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AA43AF0E-52E0-4999-A1B3-8195E6A66C7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74184" y="5089777"/>
                  <a:ext cx="193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A1FC543E-28C7-4C56-8BA7-FA1D537F0D4D}"/>
                    </a:ext>
                  </a:extLst>
                </p14:cNvPr>
                <p14:cNvContentPartPr/>
                <p14:nvPr/>
              </p14:nvContentPartPr>
              <p14:xfrm>
                <a:off x="6395584" y="4984657"/>
                <a:ext cx="125640" cy="17316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A1FC543E-28C7-4C56-8BA7-FA1D537F0D4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86584" y="4975657"/>
                  <a:ext cx="143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3BD4664B-0603-427A-94C6-7E13C61147A7}"/>
                    </a:ext>
                  </a:extLst>
                </p14:cNvPr>
                <p14:cNvContentPartPr/>
                <p14:nvPr/>
              </p14:nvContentPartPr>
              <p14:xfrm>
                <a:off x="6613744" y="5052697"/>
                <a:ext cx="150120" cy="10620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3BD4664B-0603-427A-94C6-7E13C61147A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04744" y="5044057"/>
                  <a:ext cx="167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F360042D-A686-4D0F-A25E-88C0311C547C}"/>
                    </a:ext>
                  </a:extLst>
                </p14:cNvPr>
                <p14:cNvContentPartPr/>
                <p14:nvPr/>
              </p14:nvContentPartPr>
              <p14:xfrm>
                <a:off x="6958624" y="5006977"/>
                <a:ext cx="157320" cy="4572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F360042D-A686-4D0F-A25E-88C0311C547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949984" y="4998337"/>
                  <a:ext cx="174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D618188A-6AF2-4183-A811-B5D0E0589C93}"/>
                    </a:ext>
                  </a:extLst>
                </p14:cNvPr>
                <p14:cNvContentPartPr/>
                <p14:nvPr/>
              </p14:nvContentPartPr>
              <p14:xfrm>
                <a:off x="6981304" y="5109577"/>
                <a:ext cx="75960" cy="972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D618188A-6AF2-4183-A811-B5D0E0589C9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2304" y="5100577"/>
                  <a:ext cx="93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A3C4314E-6282-43A4-AD8B-6CA218D89E16}"/>
                    </a:ext>
                  </a:extLst>
                </p14:cNvPr>
                <p14:cNvContentPartPr/>
                <p14:nvPr/>
              </p14:nvContentPartPr>
              <p14:xfrm>
                <a:off x="5300464" y="3980617"/>
                <a:ext cx="222120" cy="136404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A3C4314E-6282-43A4-AD8B-6CA218D89E1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291824" y="3971617"/>
                  <a:ext cx="239760" cy="13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9FD0A8A5-5080-4244-9734-CB0638481AFA}"/>
              </a:ext>
            </a:extLst>
          </p:cNvPr>
          <p:cNvGrpSpPr/>
          <p:nvPr/>
        </p:nvGrpSpPr>
        <p:grpSpPr>
          <a:xfrm>
            <a:off x="7408264" y="5683777"/>
            <a:ext cx="1035720" cy="485280"/>
            <a:chOff x="7408264" y="5683777"/>
            <a:chExt cx="1035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DE7BB322-2C3B-47C4-92BF-E1014C84DCBB}"/>
                    </a:ext>
                  </a:extLst>
                </p14:cNvPr>
                <p14:cNvContentPartPr/>
                <p14:nvPr/>
              </p14:nvContentPartPr>
              <p14:xfrm>
                <a:off x="7408624" y="5925697"/>
                <a:ext cx="180360" cy="2484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DE7BB322-2C3B-47C4-92BF-E1014C84DC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399624" y="5916697"/>
                  <a:ext cx="19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3" name="Entrada de lápiz 342">
                  <a:extLst>
                    <a:ext uri="{FF2B5EF4-FFF2-40B4-BE49-F238E27FC236}">
                      <a16:creationId xmlns:a16="http://schemas.microsoft.com/office/drawing/2014/main" id="{3DC5B58C-3D35-4F3F-BFD3-FFCC46889EDB}"/>
                    </a:ext>
                  </a:extLst>
                </p14:cNvPr>
                <p14:cNvContentPartPr/>
                <p14:nvPr/>
              </p14:nvContentPartPr>
              <p14:xfrm>
                <a:off x="7408264" y="6025057"/>
                <a:ext cx="165600" cy="30600"/>
              </p14:xfrm>
            </p:contentPart>
          </mc:Choice>
          <mc:Fallback xmlns="">
            <p:pic>
              <p:nvPicPr>
                <p:cNvPr id="343" name="Entrada de lápiz 342">
                  <a:extLst>
                    <a:ext uri="{FF2B5EF4-FFF2-40B4-BE49-F238E27FC236}">
                      <a16:creationId xmlns:a16="http://schemas.microsoft.com/office/drawing/2014/main" id="{3DC5B58C-3D35-4F3F-BFD3-FFCC46889ED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399624" y="6016057"/>
                  <a:ext cx="183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B4AB8796-503D-43E8-92C0-BF3A87D44FEF}"/>
                    </a:ext>
                  </a:extLst>
                </p14:cNvPr>
                <p14:cNvContentPartPr/>
                <p14:nvPr/>
              </p14:nvContentPartPr>
              <p14:xfrm>
                <a:off x="7838104" y="5683777"/>
                <a:ext cx="242280" cy="29808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B4AB8796-503D-43E8-92C0-BF3A87D44FE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29464" y="5674777"/>
                  <a:ext cx="259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A12204CA-3048-428F-9E24-3E1C5F7E50B9}"/>
                    </a:ext>
                  </a:extLst>
                </p14:cNvPr>
                <p14:cNvContentPartPr/>
                <p14:nvPr/>
              </p14:nvContentPartPr>
              <p14:xfrm>
                <a:off x="8168944" y="5873857"/>
                <a:ext cx="59400" cy="11772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A12204CA-3048-428F-9E24-3E1C5F7E50B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159944" y="5865217"/>
                  <a:ext cx="77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CA3C167F-DFD8-4D95-B18D-3AD29688538F}"/>
                    </a:ext>
                  </a:extLst>
                </p14:cNvPr>
                <p14:cNvContentPartPr/>
                <p14:nvPr/>
              </p14:nvContentPartPr>
              <p14:xfrm>
                <a:off x="8155624" y="5782057"/>
                <a:ext cx="120240" cy="7164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CA3C167F-DFD8-4D95-B18D-3AD29688538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146984" y="5773057"/>
                  <a:ext cx="137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EBA6D67A-2A0F-49BD-B7DA-5C68CB0BDA9A}"/>
                    </a:ext>
                  </a:extLst>
                </p14:cNvPr>
                <p14:cNvContentPartPr/>
                <p14:nvPr/>
              </p14:nvContentPartPr>
              <p14:xfrm>
                <a:off x="7815064" y="6131617"/>
                <a:ext cx="628920" cy="3744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EBA6D67A-2A0F-49BD-B7DA-5C68CB0BDA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806424" y="6122977"/>
                  <a:ext cx="6465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5B8D21FF-176A-43FF-B7FD-4D48E4381188}"/>
              </a:ext>
            </a:extLst>
          </p:cNvPr>
          <p:cNvGrpSpPr/>
          <p:nvPr/>
        </p:nvGrpSpPr>
        <p:grpSpPr>
          <a:xfrm>
            <a:off x="7969504" y="6303697"/>
            <a:ext cx="199800" cy="282600"/>
            <a:chOff x="7969504" y="6303697"/>
            <a:chExt cx="19980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A89DEA7F-4319-44B5-814A-529F72A1643F}"/>
                    </a:ext>
                  </a:extLst>
                </p14:cNvPr>
                <p14:cNvContentPartPr/>
                <p14:nvPr/>
              </p14:nvContentPartPr>
              <p14:xfrm>
                <a:off x="7969504" y="6303697"/>
                <a:ext cx="187200" cy="17964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A89DEA7F-4319-44B5-814A-529F72A1643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960864" y="6295057"/>
                  <a:ext cx="20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ACCA9741-4731-479F-B048-6B84F5E88D03}"/>
                    </a:ext>
                  </a:extLst>
                </p14:cNvPr>
                <p14:cNvContentPartPr/>
                <p14:nvPr/>
              </p14:nvContentPartPr>
              <p14:xfrm>
                <a:off x="8145904" y="6404497"/>
                <a:ext cx="23400" cy="18180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ACCA9741-4731-479F-B048-6B84F5E88D0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36904" y="6395497"/>
                  <a:ext cx="4104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698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31DF13F-ADEC-41FC-BC09-8E2DC11339B0}"/>
              </a:ext>
            </a:extLst>
          </p:cNvPr>
          <p:cNvGrpSpPr/>
          <p:nvPr/>
        </p:nvGrpSpPr>
        <p:grpSpPr>
          <a:xfrm>
            <a:off x="923584" y="767257"/>
            <a:ext cx="804600" cy="509040"/>
            <a:chOff x="923584" y="767257"/>
            <a:chExt cx="80460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C22BD12D-E2A1-4ECB-9635-EAC2DE6F5A78}"/>
                    </a:ext>
                  </a:extLst>
                </p14:cNvPr>
                <p14:cNvContentPartPr/>
                <p14:nvPr/>
              </p14:nvContentPartPr>
              <p14:xfrm>
                <a:off x="923584" y="767257"/>
                <a:ext cx="222480" cy="4053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C22BD12D-E2A1-4ECB-9635-EAC2DE6F5A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584" y="758257"/>
                  <a:ext cx="2401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2C873C9F-AA08-4868-AB70-7D4826D0389B}"/>
                    </a:ext>
                  </a:extLst>
                </p14:cNvPr>
                <p14:cNvContentPartPr/>
                <p14:nvPr/>
              </p14:nvContentPartPr>
              <p14:xfrm>
                <a:off x="1193944" y="1008457"/>
                <a:ext cx="174240" cy="1980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2C873C9F-AA08-4868-AB70-7D4826D038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4944" y="999817"/>
                  <a:ext cx="191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9CB01188-A23D-40CA-B95C-F49A80AC8A13}"/>
                    </a:ext>
                  </a:extLst>
                </p14:cNvPr>
                <p14:cNvContentPartPr/>
                <p14:nvPr/>
              </p14:nvContentPartPr>
              <p14:xfrm>
                <a:off x="1417504" y="1161817"/>
                <a:ext cx="18000" cy="1144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9CB01188-A23D-40CA-B95C-F49A80AC8A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8504" y="1153177"/>
                  <a:ext cx="35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EAA45BC-940A-4491-B53E-82CF3B494D4C}"/>
                    </a:ext>
                  </a:extLst>
                </p14:cNvPr>
                <p14:cNvContentPartPr/>
                <p14:nvPr/>
              </p14:nvContentPartPr>
              <p14:xfrm>
                <a:off x="1556464" y="989377"/>
                <a:ext cx="171720" cy="1908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EAA45BC-940A-4491-B53E-82CF3B494D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7464" y="980737"/>
                  <a:ext cx="18936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0704391-9C6A-47BA-9E32-F560E5863F1E}"/>
                  </a:ext>
                </a:extLst>
              </p14:cNvPr>
              <p14:cNvContentPartPr/>
              <p14:nvPr/>
            </p14:nvContentPartPr>
            <p14:xfrm>
              <a:off x="1965424" y="1099537"/>
              <a:ext cx="14760" cy="1425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0704391-9C6A-47BA-9E32-F560E5863F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6784" y="1090537"/>
                <a:ext cx="3240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0081C1BA-6022-4C11-89D3-0C8420A7D305}"/>
              </a:ext>
            </a:extLst>
          </p:cNvPr>
          <p:cNvGrpSpPr/>
          <p:nvPr/>
        </p:nvGrpSpPr>
        <p:grpSpPr>
          <a:xfrm>
            <a:off x="2299504" y="1056337"/>
            <a:ext cx="181800" cy="128880"/>
            <a:chOff x="2299504" y="1056337"/>
            <a:chExt cx="1818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223A4CD-9690-458B-A6BF-4669BF51B77E}"/>
                    </a:ext>
                  </a:extLst>
                </p14:cNvPr>
                <p14:cNvContentPartPr/>
                <p14:nvPr/>
              </p14:nvContentPartPr>
              <p14:xfrm>
                <a:off x="2299504" y="1056337"/>
                <a:ext cx="168840" cy="15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223A4CD-9690-458B-A6BF-4669BF51B7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0504" y="1047697"/>
                  <a:ext cx="186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F2F2B4C-9936-422B-B7CE-37EDA691994F}"/>
                    </a:ext>
                  </a:extLst>
                </p14:cNvPr>
                <p14:cNvContentPartPr/>
                <p14:nvPr/>
              </p14:nvContentPartPr>
              <p14:xfrm>
                <a:off x="2335144" y="1156057"/>
                <a:ext cx="146160" cy="291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F2F2B4C-9936-422B-B7CE-37EDA69199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6504" y="1147057"/>
                  <a:ext cx="1638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95991AEC-9EA0-49AB-B001-1248962C7C51}"/>
                  </a:ext>
                </a:extLst>
              </p14:cNvPr>
              <p14:cNvContentPartPr/>
              <p14:nvPr/>
            </p14:nvContentPartPr>
            <p14:xfrm>
              <a:off x="2820424" y="1059577"/>
              <a:ext cx="127440" cy="255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95991AEC-9EA0-49AB-B001-1248962C7C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1424" y="1050577"/>
                <a:ext cx="14508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D3C04967-428D-4786-995E-80EAA8FAB172}"/>
              </a:ext>
            </a:extLst>
          </p:cNvPr>
          <p:cNvGrpSpPr/>
          <p:nvPr/>
        </p:nvGrpSpPr>
        <p:grpSpPr>
          <a:xfrm>
            <a:off x="3221824" y="680137"/>
            <a:ext cx="443880" cy="334800"/>
            <a:chOff x="3221824" y="680137"/>
            <a:chExt cx="44388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A5E4908-AF7C-4A13-B3CE-2581EF7EEA9D}"/>
                    </a:ext>
                  </a:extLst>
                </p14:cNvPr>
                <p14:cNvContentPartPr/>
                <p14:nvPr/>
              </p14:nvContentPartPr>
              <p14:xfrm>
                <a:off x="3221824" y="680137"/>
                <a:ext cx="267840" cy="3132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A5E4908-AF7C-4A13-B3CE-2581EF7EEA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2824" y="671137"/>
                  <a:ext cx="285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2BC5C96-5949-41CA-B753-035EEE387574}"/>
                    </a:ext>
                  </a:extLst>
                </p14:cNvPr>
                <p14:cNvContentPartPr/>
                <p14:nvPr/>
              </p14:nvContentPartPr>
              <p14:xfrm>
                <a:off x="3555544" y="907657"/>
                <a:ext cx="81000" cy="1072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2BC5C96-5949-41CA-B753-035EEE3875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6544" y="898657"/>
                  <a:ext cx="98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600ACB0D-CA91-43CD-B904-A70F0D19223F}"/>
                    </a:ext>
                  </a:extLst>
                </p14:cNvPr>
                <p14:cNvContentPartPr/>
                <p14:nvPr/>
              </p14:nvContentPartPr>
              <p14:xfrm>
                <a:off x="3604864" y="812977"/>
                <a:ext cx="60840" cy="752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600ACB0D-CA91-43CD-B904-A70F0D1922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5864" y="803977"/>
                  <a:ext cx="7848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FD4B90C4-79F6-4DB5-B161-D4A0BD58A89D}"/>
                  </a:ext>
                </a:extLst>
              </p14:cNvPr>
              <p14:cNvContentPartPr/>
              <p14:nvPr/>
            </p14:nvContentPartPr>
            <p14:xfrm>
              <a:off x="3253504" y="1108537"/>
              <a:ext cx="618120" cy="180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FD4B90C4-79F6-4DB5-B161-D4A0BD58A8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44504" y="1099537"/>
                <a:ext cx="63576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C9FA5703-640D-4E4A-8B83-C78FC32C23EE}"/>
              </a:ext>
            </a:extLst>
          </p:cNvPr>
          <p:cNvGrpSpPr/>
          <p:nvPr/>
        </p:nvGrpSpPr>
        <p:grpSpPr>
          <a:xfrm>
            <a:off x="3411544" y="1262977"/>
            <a:ext cx="281880" cy="189720"/>
            <a:chOff x="3411544" y="1262977"/>
            <a:chExt cx="28188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570414B-1E48-4775-9248-EA109EF27543}"/>
                    </a:ext>
                  </a:extLst>
                </p14:cNvPr>
                <p14:cNvContentPartPr/>
                <p14:nvPr/>
              </p14:nvContentPartPr>
              <p14:xfrm>
                <a:off x="3411544" y="1262977"/>
                <a:ext cx="248760" cy="1252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570414B-1E48-4775-9248-EA109EF275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2544" y="1253977"/>
                  <a:ext cx="266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D3E1BE7-536F-48D6-BEE9-A0A0833BF24F}"/>
                    </a:ext>
                  </a:extLst>
                </p14:cNvPr>
                <p14:cNvContentPartPr/>
                <p14:nvPr/>
              </p14:nvContentPartPr>
              <p14:xfrm>
                <a:off x="3684424" y="1309777"/>
                <a:ext cx="9000" cy="1429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D3E1BE7-536F-48D6-BEE9-A0A0833BF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5784" y="1300777"/>
                  <a:ext cx="2664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726554E1-6B9F-4C0A-9FAB-0EC3BFA78DEE}"/>
                  </a:ext>
                </a:extLst>
              </p14:cNvPr>
              <p14:cNvContentPartPr/>
              <p14:nvPr/>
            </p14:nvContentPartPr>
            <p14:xfrm>
              <a:off x="4140904" y="1081897"/>
              <a:ext cx="133560" cy="1908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726554E1-6B9F-4C0A-9FAB-0EC3BFA78D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31904" y="1072897"/>
                <a:ext cx="1512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B9D5EE17-7394-4214-8FB1-C138AAFBBDFB}"/>
                  </a:ext>
                </a:extLst>
              </p14:cNvPr>
              <p14:cNvContentPartPr/>
              <p14:nvPr/>
            </p14:nvContentPartPr>
            <p14:xfrm>
              <a:off x="4530784" y="889297"/>
              <a:ext cx="180720" cy="19512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B9D5EE17-7394-4214-8FB1-C138AAFBBD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2144" y="880297"/>
                <a:ext cx="198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B38D4626-D0F4-4B97-8DD3-9B3B7C47AEF0}"/>
                  </a:ext>
                </a:extLst>
              </p14:cNvPr>
              <p14:cNvContentPartPr/>
              <p14:nvPr/>
            </p14:nvContentPartPr>
            <p14:xfrm>
              <a:off x="5371024" y="902617"/>
              <a:ext cx="308160" cy="22104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B38D4626-D0F4-4B97-8DD3-9B3B7C47AE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62024" y="893617"/>
                <a:ext cx="32580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3284B2CC-B8E9-4192-BAF4-8CC192B8DFDE}"/>
              </a:ext>
            </a:extLst>
          </p:cNvPr>
          <p:cNvGrpSpPr/>
          <p:nvPr/>
        </p:nvGrpSpPr>
        <p:grpSpPr>
          <a:xfrm>
            <a:off x="5979064" y="894697"/>
            <a:ext cx="293760" cy="223560"/>
            <a:chOff x="5979064" y="894697"/>
            <a:chExt cx="29376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DED2E4B-C8DE-4D6D-91F4-5870C3336910}"/>
                    </a:ext>
                  </a:extLst>
                </p14:cNvPr>
                <p14:cNvContentPartPr/>
                <p14:nvPr/>
              </p14:nvContentPartPr>
              <p14:xfrm>
                <a:off x="5979064" y="894697"/>
                <a:ext cx="293760" cy="2235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DED2E4B-C8DE-4D6D-91F4-5870C33369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0064" y="885697"/>
                  <a:ext cx="311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2B3ADE29-C93E-4A7C-A3E8-5EBD482DA5EA}"/>
                    </a:ext>
                  </a:extLst>
                </p14:cNvPr>
                <p14:cNvContentPartPr/>
                <p14:nvPr/>
              </p14:nvContentPartPr>
              <p14:xfrm>
                <a:off x="6083104" y="917017"/>
                <a:ext cx="141840" cy="159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2B3ADE29-C93E-4A7C-A3E8-5EBD482DA5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4104" y="908017"/>
                  <a:ext cx="1594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8DA7C72-CCC1-444A-8D67-1B6DD47ECF54}"/>
              </a:ext>
            </a:extLst>
          </p:cNvPr>
          <p:cNvGrpSpPr/>
          <p:nvPr/>
        </p:nvGrpSpPr>
        <p:grpSpPr>
          <a:xfrm>
            <a:off x="1093144" y="2345137"/>
            <a:ext cx="1453320" cy="496800"/>
            <a:chOff x="1093144" y="2345137"/>
            <a:chExt cx="145332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E518589B-B264-4D66-9066-4D5DED4CD671}"/>
                    </a:ext>
                  </a:extLst>
                </p14:cNvPr>
                <p14:cNvContentPartPr/>
                <p14:nvPr/>
              </p14:nvContentPartPr>
              <p14:xfrm>
                <a:off x="1093144" y="2345137"/>
                <a:ext cx="297000" cy="3546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E518589B-B264-4D66-9066-4D5DED4CD6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4144" y="2336137"/>
                  <a:ext cx="314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6C71B48-035A-485C-90AA-0896620567D6}"/>
                    </a:ext>
                  </a:extLst>
                </p14:cNvPr>
                <p14:cNvContentPartPr/>
                <p14:nvPr/>
              </p14:nvContentPartPr>
              <p14:xfrm>
                <a:off x="1402024" y="2568697"/>
                <a:ext cx="219240" cy="2008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6C71B48-035A-485C-90AA-0896620567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93384" y="2560057"/>
                  <a:ext cx="236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AA305C65-D290-45BD-98AA-2BC76863606D}"/>
                    </a:ext>
                  </a:extLst>
                </p14:cNvPr>
                <p14:cNvContentPartPr/>
                <p14:nvPr/>
              </p14:nvContentPartPr>
              <p14:xfrm>
                <a:off x="1562584" y="2705857"/>
                <a:ext cx="164880" cy="1360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AA305C65-D290-45BD-98AA-2BC7686360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53584" y="2696857"/>
                  <a:ext cx="182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24B96A8B-9978-4E89-994C-81FE2EAEF0D8}"/>
                    </a:ext>
                  </a:extLst>
                </p14:cNvPr>
                <p14:cNvContentPartPr/>
                <p14:nvPr/>
              </p14:nvContentPartPr>
              <p14:xfrm>
                <a:off x="1804504" y="2534137"/>
                <a:ext cx="156600" cy="175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24B96A8B-9978-4E89-994C-81FE2EAEF0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5504" y="2525497"/>
                  <a:ext cx="174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8018502-3C0A-428B-A514-7A0D4AF3AFB5}"/>
                    </a:ext>
                  </a:extLst>
                </p14:cNvPr>
                <p14:cNvContentPartPr/>
                <p14:nvPr/>
              </p14:nvContentPartPr>
              <p14:xfrm>
                <a:off x="2060824" y="2620897"/>
                <a:ext cx="153000" cy="1540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8018502-3C0A-428B-A514-7A0D4AF3AF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52184" y="2611897"/>
                  <a:ext cx="170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D3A13229-B8C6-4F7A-9038-CB2217B93A1A}"/>
                    </a:ext>
                  </a:extLst>
                </p14:cNvPr>
                <p14:cNvContentPartPr/>
                <p14:nvPr/>
              </p14:nvContentPartPr>
              <p14:xfrm>
                <a:off x="2380144" y="2596777"/>
                <a:ext cx="151920" cy="352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D3A13229-B8C6-4F7A-9038-CB2217B93A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1504" y="2588137"/>
                  <a:ext cx="169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7ABDCB22-E0B2-4BF7-9D34-B89526A21C9F}"/>
                    </a:ext>
                  </a:extLst>
                </p14:cNvPr>
                <p14:cNvContentPartPr/>
                <p14:nvPr/>
              </p14:nvContentPartPr>
              <p14:xfrm>
                <a:off x="2424424" y="2673097"/>
                <a:ext cx="122040" cy="342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7ABDCB22-E0B2-4BF7-9D34-B89526A21C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15424" y="2664457"/>
                  <a:ext cx="1396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EF641F5-8BA3-4ED3-9218-2A6782AA5250}"/>
              </a:ext>
            </a:extLst>
          </p:cNvPr>
          <p:cNvGrpSpPr/>
          <p:nvPr/>
        </p:nvGrpSpPr>
        <p:grpSpPr>
          <a:xfrm>
            <a:off x="3150904" y="2246857"/>
            <a:ext cx="1582920" cy="856800"/>
            <a:chOff x="3150904" y="2246857"/>
            <a:chExt cx="15829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C7DC5FCF-CB42-4942-B2E0-D279684F009F}"/>
                    </a:ext>
                  </a:extLst>
                </p14:cNvPr>
                <p14:cNvContentPartPr/>
                <p14:nvPr/>
              </p14:nvContentPartPr>
              <p14:xfrm>
                <a:off x="3150904" y="2618737"/>
                <a:ext cx="159840" cy="176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C7DC5FCF-CB42-4942-B2E0-D279684F00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1904" y="2610097"/>
                  <a:ext cx="177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A9B0B2DD-D26D-4B12-B249-841F30E29AE2}"/>
                    </a:ext>
                  </a:extLst>
                </p14:cNvPr>
                <p14:cNvContentPartPr/>
                <p14:nvPr/>
              </p14:nvContentPartPr>
              <p14:xfrm>
                <a:off x="3437104" y="2246857"/>
                <a:ext cx="264960" cy="3204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A9B0B2DD-D26D-4B12-B249-841F30E29A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8104" y="2238217"/>
                  <a:ext cx="282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3438CA3-F78E-4E90-A7A1-9E74661C3C0F}"/>
                    </a:ext>
                  </a:extLst>
                </p14:cNvPr>
                <p14:cNvContentPartPr/>
                <p14:nvPr/>
              </p14:nvContentPartPr>
              <p14:xfrm>
                <a:off x="3729784" y="2452417"/>
                <a:ext cx="52560" cy="1465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3438CA3-F78E-4E90-A7A1-9E74661C3C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0784" y="2443417"/>
                  <a:ext cx="70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508D5AA-26A3-4A04-ACC3-51F161F7720D}"/>
                    </a:ext>
                  </a:extLst>
                </p14:cNvPr>
                <p14:cNvContentPartPr/>
                <p14:nvPr/>
              </p14:nvContentPartPr>
              <p14:xfrm>
                <a:off x="3722584" y="2354857"/>
                <a:ext cx="104400" cy="1044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508D5AA-26A3-4A04-ACC3-51F161F772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13584" y="2345857"/>
                  <a:ext cx="122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61252241-9F93-40C3-9B8E-3B65B12304FE}"/>
                    </a:ext>
                  </a:extLst>
                </p14:cNvPr>
                <p14:cNvContentPartPr/>
                <p14:nvPr/>
              </p14:nvContentPartPr>
              <p14:xfrm>
                <a:off x="3463024" y="2715937"/>
                <a:ext cx="485280" cy="464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61252241-9F93-40C3-9B8E-3B65B12304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4024" y="2706937"/>
                  <a:ext cx="502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6B8C27B5-3560-42FB-BD24-BD2458C7E963}"/>
                    </a:ext>
                  </a:extLst>
                </p14:cNvPr>
                <p14:cNvContentPartPr/>
                <p14:nvPr/>
              </p14:nvContentPartPr>
              <p14:xfrm>
                <a:off x="3564184" y="2865697"/>
                <a:ext cx="153360" cy="1872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6B8C27B5-3560-42FB-BD24-BD2458C7E9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55184" y="2857057"/>
                  <a:ext cx="171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0F4AF0A-2FC7-4002-B0F8-4EC347C1C894}"/>
                    </a:ext>
                  </a:extLst>
                </p14:cNvPr>
                <p14:cNvContentPartPr/>
                <p14:nvPr/>
              </p14:nvContentPartPr>
              <p14:xfrm>
                <a:off x="3708544" y="2996737"/>
                <a:ext cx="33120" cy="1069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0F4AF0A-2FC7-4002-B0F8-4EC347C1C8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9904" y="2987737"/>
                  <a:ext cx="50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15A7FC0-C563-4624-B100-49D935AE8AD0}"/>
                    </a:ext>
                  </a:extLst>
                </p14:cNvPr>
                <p14:cNvContentPartPr/>
                <p14:nvPr/>
              </p14:nvContentPartPr>
              <p14:xfrm>
                <a:off x="4138744" y="2677777"/>
                <a:ext cx="302760" cy="363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15A7FC0-C563-4624-B100-49D935AE8A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0104" y="2668777"/>
                  <a:ext cx="320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0BC72AC-AF42-41EA-9211-08A3F74CE68C}"/>
                    </a:ext>
                  </a:extLst>
                </p14:cNvPr>
                <p14:cNvContentPartPr/>
                <p14:nvPr/>
              </p14:nvContentPartPr>
              <p14:xfrm>
                <a:off x="4319824" y="2565817"/>
                <a:ext cx="26640" cy="2296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0BC72AC-AF42-41EA-9211-08A3F74CE6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0824" y="2557177"/>
                  <a:ext cx="44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BE55555E-94E3-455A-AB84-3C467AA65776}"/>
                    </a:ext>
                  </a:extLst>
                </p14:cNvPr>
                <p14:cNvContentPartPr/>
                <p14:nvPr/>
              </p14:nvContentPartPr>
              <p14:xfrm>
                <a:off x="4567504" y="2547097"/>
                <a:ext cx="166320" cy="2055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BE55555E-94E3-455A-AB84-3C467AA657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58504" y="2538457"/>
                  <a:ext cx="1839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D6D265-CA4A-4DB2-9848-AC9F8835194C}"/>
              </a:ext>
            </a:extLst>
          </p:cNvPr>
          <p:cNvGrpSpPr/>
          <p:nvPr/>
        </p:nvGrpSpPr>
        <p:grpSpPr>
          <a:xfrm>
            <a:off x="5463184" y="2449177"/>
            <a:ext cx="757440" cy="306360"/>
            <a:chOff x="5463184" y="2449177"/>
            <a:chExt cx="75744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820127B-1DCD-4CCF-BA58-8C225585F078}"/>
                    </a:ext>
                  </a:extLst>
                </p14:cNvPr>
                <p14:cNvContentPartPr/>
                <p14:nvPr/>
              </p14:nvContentPartPr>
              <p14:xfrm>
                <a:off x="5463184" y="2525497"/>
                <a:ext cx="295560" cy="2300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820127B-1DCD-4CCF-BA58-8C225585F0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4184" y="2516497"/>
                  <a:ext cx="313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6CD2017-23FC-40C0-806C-83FC73B394A0}"/>
                    </a:ext>
                  </a:extLst>
                </p14:cNvPr>
                <p14:cNvContentPartPr/>
                <p14:nvPr/>
              </p14:nvContentPartPr>
              <p14:xfrm>
                <a:off x="5945584" y="2449177"/>
                <a:ext cx="275040" cy="2646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6CD2017-23FC-40C0-806C-83FC73B394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6944" y="2440537"/>
                  <a:ext cx="2926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C57724FA-A993-49E0-BCE5-EC659868A6CE}"/>
              </a:ext>
            </a:extLst>
          </p:cNvPr>
          <p:cNvGrpSpPr/>
          <p:nvPr/>
        </p:nvGrpSpPr>
        <p:grpSpPr>
          <a:xfrm>
            <a:off x="4778464" y="1656457"/>
            <a:ext cx="1127520" cy="220680"/>
            <a:chOff x="4778464" y="1656457"/>
            <a:chExt cx="11275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03CE486-0A0A-472D-A6CF-3A919A33A48C}"/>
                    </a:ext>
                  </a:extLst>
                </p14:cNvPr>
                <p14:cNvContentPartPr/>
                <p14:nvPr/>
              </p14:nvContentPartPr>
              <p14:xfrm>
                <a:off x="4908424" y="1734937"/>
                <a:ext cx="47520" cy="1036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03CE486-0A0A-472D-A6CF-3A919A33A4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99784" y="1725937"/>
                  <a:ext cx="6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75483A8-F951-48B5-B2C7-2EE355F0B3BD}"/>
                    </a:ext>
                  </a:extLst>
                </p14:cNvPr>
                <p14:cNvContentPartPr/>
                <p14:nvPr/>
              </p14:nvContentPartPr>
              <p14:xfrm>
                <a:off x="4778464" y="1685977"/>
                <a:ext cx="283320" cy="1724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75483A8-F951-48B5-B2C7-2EE355F0B3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69824" y="1677337"/>
                  <a:ext cx="300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C0602957-347D-4BA3-B8EE-48A58BF156A6}"/>
                    </a:ext>
                  </a:extLst>
                </p14:cNvPr>
                <p14:cNvContentPartPr/>
                <p14:nvPr/>
              </p14:nvContentPartPr>
              <p14:xfrm>
                <a:off x="5090584" y="1805497"/>
                <a:ext cx="61560" cy="716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C0602957-347D-4BA3-B8EE-48A58BF156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1584" y="1796857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05FB9F64-717C-488E-8849-5BB33C390E15}"/>
                    </a:ext>
                  </a:extLst>
                </p14:cNvPr>
                <p14:cNvContentPartPr/>
                <p14:nvPr/>
              </p14:nvContentPartPr>
              <p14:xfrm>
                <a:off x="5278864" y="1718737"/>
                <a:ext cx="161280" cy="1216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05FB9F64-717C-488E-8849-5BB33C390E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69864" y="1710097"/>
                  <a:ext cx="17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AF01D54-62DA-4C78-8853-2DB93A4237C4}"/>
                    </a:ext>
                  </a:extLst>
                </p14:cNvPr>
                <p14:cNvContentPartPr/>
                <p14:nvPr/>
              </p14:nvContentPartPr>
              <p14:xfrm>
                <a:off x="5499184" y="1689937"/>
                <a:ext cx="77760" cy="1238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AF01D54-62DA-4C78-8853-2DB93A4237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90184" y="1680937"/>
                  <a:ext cx="95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7A138653-7E8E-4383-A84A-CE0A188B960F}"/>
                    </a:ext>
                  </a:extLst>
                </p14:cNvPr>
                <p14:cNvContentPartPr/>
                <p14:nvPr/>
              </p14:nvContentPartPr>
              <p14:xfrm>
                <a:off x="5441944" y="1676257"/>
                <a:ext cx="236520" cy="608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7A138653-7E8E-4383-A84A-CE0A188B96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2944" y="1667617"/>
                  <a:ext cx="254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144F9F4B-6BC8-4125-93B2-B4D058EAF76B}"/>
                    </a:ext>
                  </a:extLst>
                </p14:cNvPr>
                <p14:cNvContentPartPr/>
                <p14:nvPr/>
              </p14:nvContentPartPr>
              <p14:xfrm>
                <a:off x="5519344" y="1752937"/>
                <a:ext cx="176400" cy="266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144F9F4B-6BC8-4125-93B2-B4D058EAF7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0704" y="1743937"/>
                  <a:ext cx="194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97F4F50-221C-485B-A8DA-ADF9775014E5}"/>
                    </a:ext>
                  </a:extLst>
                </p14:cNvPr>
                <p14:cNvContentPartPr/>
                <p14:nvPr/>
              </p14:nvContentPartPr>
              <p14:xfrm>
                <a:off x="5777824" y="1712617"/>
                <a:ext cx="33840" cy="1112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97F4F50-221C-485B-A8DA-ADF9775014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9184" y="1703617"/>
                  <a:ext cx="5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DA56CD0-6C0A-4566-85D3-965CD7447C27}"/>
                    </a:ext>
                  </a:extLst>
                </p14:cNvPr>
                <p14:cNvContentPartPr/>
                <p14:nvPr/>
              </p14:nvContentPartPr>
              <p14:xfrm>
                <a:off x="5707984" y="1656457"/>
                <a:ext cx="198000" cy="1324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DA56CD0-6C0A-4566-85D3-965CD7447C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98984" y="1647817"/>
                  <a:ext cx="2156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246EF460-3528-430B-A4B2-BFDA574E9E5A}"/>
              </a:ext>
            </a:extLst>
          </p:cNvPr>
          <p:cNvGrpSpPr/>
          <p:nvPr/>
        </p:nvGrpSpPr>
        <p:grpSpPr>
          <a:xfrm>
            <a:off x="5207224" y="3601177"/>
            <a:ext cx="1109520" cy="261000"/>
            <a:chOff x="5207224" y="3601177"/>
            <a:chExt cx="110952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2720C51-C55C-47DA-8B77-27587974520A}"/>
                    </a:ext>
                  </a:extLst>
                </p14:cNvPr>
                <p14:cNvContentPartPr/>
                <p14:nvPr/>
              </p14:nvContentPartPr>
              <p14:xfrm>
                <a:off x="5322784" y="3656617"/>
                <a:ext cx="26640" cy="1274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2720C51-C55C-47DA-8B77-2758797452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13784" y="3647977"/>
                  <a:ext cx="44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2FAC16C-230C-4EBE-BA53-A6B91B103538}"/>
                    </a:ext>
                  </a:extLst>
                </p14:cNvPr>
                <p14:cNvContentPartPr/>
                <p14:nvPr/>
              </p14:nvContentPartPr>
              <p14:xfrm>
                <a:off x="5207224" y="3626377"/>
                <a:ext cx="268200" cy="1951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2FAC16C-230C-4EBE-BA53-A6B91B1035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98224" y="3617737"/>
                  <a:ext cx="285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C2A8F27-6DC2-46CB-B8FF-EED49C3FEC73}"/>
                    </a:ext>
                  </a:extLst>
                </p14:cNvPr>
                <p14:cNvContentPartPr/>
                <p14:nvPr/>
              </p14:nvContentPartPr>
              <p14:xfrm>
                <a:off x="5424664" y="3718897"/>
                <a:ext cx="212040" cy="1432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C2A8F27-6DC2-46CB-B8FF-EED49C3FEC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5664" y="3710257"/>
                  <a:ext cx="22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2DE362C6-304C-401E-BC9E-1D2B3D460AA6}"/>
                    </a:ext>
                  </a:extLst>
                </p14:cNvPr>
                <p14:cNvContentPartPr/>
                <p14:nvPr/>
              </p14:nvContentPartPr>
              <p14:xfrm>
                <a:off x="5751544" y="3678577"/>
                <a:ext cx="203760" cy="1353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2DE362C6-304C-401E-BC9E-1D2B3D460A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42904" y="3669577"/>
                  <a:ext cx="22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D8387C7-1BAD-4BEF-B699-864DACFEEFC1}"/>
                    </a:ext>
                  </a:extLst>
                </p14:cNvPr>
                <p14:cNvContentPartPr/>
                <p14:nvPr/>
              </p14:nvContentPartPr>
              <p14:xfrm>
                <a:off x="5975104" y="3641857"/>
                <a:ext cx="89280" cy="1285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D8387C7-1BAD-4BEF-B699-864DACFEEF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66464" y="3633217"/>
                  <a:ext cx="106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0F35BD8-3697-497A-8EAC-E82BF58076C7}"/>
                    </a:ext>
                  </a:extLst>
                </p14:cNvPr>
                <p14:cNvContentPartPr/>
                <p14:nvPr/>
              </p14:nvContentPartPr>
              <p14:xfrm>
                <a:off x="5926144" y="3619537"/>
                <a:ext cx="198000" cy="666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0F35BD8-3697-497A-8EAC-E82BF58076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17144" y="3610897"/>
                  <a:ext cx="215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613BF541-3007-4A94-AA26-A88C9DA1083E}"/>
                    </a:ext>
                  </a:extLst>
                </p14:cNvPr>
                <p14:cNvContentPartPr/>
                <p14:nvPr/>
              </p14:nvContentPartPr>
              <p14:xfrm>
                <a:off x="5951704" y="3692257"/>
                <a:ext cx="180000" cy="324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613BF541-3007-4A94-AA26-A88C9DA108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43064" y="3683617"/>
                  <a:ext cx="197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25F67769-488F-4303-91B4-7360E4043994}"/>
                    </a:ext>
                  </a:extLst>
                </p14:cNvPr>
                <p14:cNvContentPartPr/>
                <p14:nvPr/>
              </p14:nvContentPartPr>
              <p14:xfrm>
                <a:off x="6214864" y="3656257"/>
                <a:ext cx="32400" cy="1245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25F67769-488F-4303-91B4-7360E40439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6224" y="3647257"/>
                  <a:ext cx="50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FE912BD-9030-456B-A970-B2FEDCB452C5}"/>
                    </a:ext>
                  </a:extLst>
                </p14:cNvPr>
                <p14:cNvContentPartPr/>
                <p14:nvPr/>
              </p14:nvContentPartPr>
              <p14:xfrm>
                <a:off x="6112624" y="3601177"/>
                <a:ext cx="204120" cy="116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FE912BD-9030-456B-A970-B2FEDCB452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03624" y="3592177"/>
                  <a:ext cx="2217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CB974D93-B4B1-4347-B94E-F861DB3CD8C9}"/>
              </a:ext>
            </a:extLst>
          </p:cNvPr>
          <p:cNvGrpSpPr/>
          <p:nvPr/>
        </p:nvGrpSpPr>
        <p:grpSpPr>
          <a:xfrm>
            <a:off x="5360584" y="1278817"/>
            <a:ext cx="176040" cy="165960"/>
            <a:chOff x="5360584" y="1278817"/>
            <a:chExt cx="1760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DFC86869-5D0B-480C-A523-0E1AA32AD134}"/>
                    </a:ext>
                  </a:extLst>
                </p14:cNvPr>
                <p14:cNvContentPartPr/>
                <p14:nvPr/>
              </p14:nvContentPartPr>
              <p14:xfrm>
                <a:off x="5463184" y="1315897"/>
                <a:ext cx="25200" cy="1288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DFC86869-5D0B-480C-A523-0E1AA32AD1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54184" y="1307257"/>
                  <a:ext cx="42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098FACB1-1C7B-472A-8B68-923CF1A3B25D}"/>
                    </a:ext>
                  </a:extLst>
                </p14:cNvPr>
                <p14:cNvContentPartPr/>
                <p14:nvPr/>
              </p14:nvContentPartPr>
              <p14:xfrm>
                <a:off x="5360584" y="1278817"/>
                <a:ext cx="176040" cy="961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098FACB1-1C7B-472A-8B68-923CF1A3B2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1584" y="1269817"/>
                  <a:ext cx="1936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C0E8924E-91B5-42AE-BD6F-6366B49502F3}"/>
              </a:ext>
            </a:extLst>
          </p:cNvPr>
          <p:cNvGrpSpPr/>
          <p:nvPr/>
        </p:nvGrpSpPr>
        <p:grpSpPr>
          <a:xfrm>
            <a:off x="5586664" y="2918617"/>
            <a:ext cx="176760" cy="434880"/>
            <a:chOff x="5586664" y="2918617"/>
            <a:chExt cx="17676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F0C89AFD-C542-45D1-A136-48ABE3B6760F}"/>
                    </a:ext>
                  </a:extLst>
                </p14:cNvPr>
                <p14:cNvContentPartPr/>
                <p14:nvPr/>
              </p14:nvContentPartPr>
              <p14:xfrm>
                <a:off x="5586664" y="2918617"/>
                <a:ext cx="176760" cy="1087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F0C89AFD-C542-45D1-A136-48ABE3B676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77664" y="2909977"/>
                  <a:ext cx="194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D6EC981-52F8-4E6E-A0CA-7BAEA71E1DEC}"/>
                    </a:ext>
                  </a:extLst>
                </p14:cNvPr>
                <p14:cNvContentPartPr/>
                <p14:nvPr/>
              </p14:nvContentPartPr>
              <p14:xfrm>
                <a:off x="5649304" y="3008617"/>
                <a:ext cx="25920" cy="3448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D6EC981-52F8-4E6E-A0CA-7BAEA71E1DE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664" y="2999977"/>
                  <a:ext cx="4356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2EC2BA5-06A8-40A8-9C46-836287D3E43D}"/>
              </a:ext>
            </a:extLst>
          </p:cNvPr>
          <p:cNvGrpSpPr/>
          <p:nvPr/>
        </p:nvGrpSpPr>
        <p:grpSpPr>
          <a:xfrm>
            <a:off x="6728224" y="779497"/>
            <a:ext cx="414000" cy="243000"/>
            <a:chOff x="6728224" y="779497"/>
            <a:chExt cx="4140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2381889-191B-4748-AA29-7E83682D3AC7}"/>
                    </a:ext>
                  </a:extLst>
                </p14:cNvPr>
                <p14:cNvContentPartPr/>
                <p14:nvPr/>
              </p14:nvContentPartPr>
              <p14:xfrm>
                <a:off x="6728224" y="912697"/>
                <a:ext cx="217080" cy="302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2381889-191B-4748-AA29-7E83682D3A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19584" y="904057"/>
                  <a:ext cx="23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08BB4304-92B7-47D7-A472-4B2F799F0892}"/>
                    </a:ext>
                  </a:extLst>
                </p14:cNvPr>
                <p14:cNvContentPartPr/>
                <p14:nvPr/>
              </p14:nvContentPartPr>
              <p14:xfrm>
                <a:off x="6952144" y="779497"/>
                <a:ext cx="190080" cy="2430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08BB4304-92B7-47D7-A472-4B2F799F08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43144" y="770857"/>
                  <a:ext cx="2077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AEC9B722-E3E3-4FDC-A25A-0CCA76D87F34}"/>
              </a:ext>
            </a:extLst>
          </p:cNvPr>
          <p:cNvGrpSpPr/>
          <p:nvPr/>
        </p:nvGrpSpPr>
        <p:grpSpPr>
          <a:xfrm>
            <a:off x="7879504" y="716497"/>
            <a:ext cx="442440" cy="328680"/>
            <a:chOff x="7879504" y="716497"/>
            <a:chExt cx="4424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62A55BA1-4A63-40AF-868A-BDE54FC65339}"/>
                    </a:ext>
                  </a:extLst>
                </p14:cNvPr>
                <p14:cNvContentPartPr/>
                <p14:nvPr/>
              </p14:nvContentPartPr>
              <p14:xfrm>
                <a:off x="7879504" y="716497"/>
                <a:ext cx="258480" cy="2606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62A55BA1-4A63-40AF-868A-BDE54FC653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0504" y="707857"/>
                  <a:ext cx="276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B5A4DC3F-23F4-4778-8BFF-0A4B24DD9567}"/>
                    </a:ext>
                  </a:extLst>
                </p14:cNvPr>
                <p14:cNvContentPartPr/>
                <p14:nvPr/>
              </p14:nvContentPartPr>
              <p14:xfrm>
                <a:off x="8224384" y="909097"/>
                <a:ext cx="97560" cy="1360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B5A4DC3F-23F4-4778-8BFF-0A4B24DD95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15384" y="900097"/>
                  <a:ext cx="115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58222BE9-73D0-4D45-8B93-5476A9E2D27A}"/>
                    </a:ext>
                  </a:extLst>
                </p14:cNvPr>
                <p14:cNvContentPartPr/>
                <p14:nvPr/>
              </p14:nvContentPartPr>
              <p14:xfrm>
                <a:off x="8229424" y="818377"/>
                <a:ext cx="74520" cy="604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58222BE9-73D0-4D45-8B93-5476A9E2D2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0784" y="809377"/>
                  <a:ext cx="921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BE68EC04-F608-48EF-A21D-F8ED83D51C35}"/>
              </a:ext>
            </a:extLst>
          </p:cNvPr>
          <p:cNvGrpSpPr/>
          <p:nvPr/>
        </p:nvGrpSpPr>
        <p:grpSpPr>
          <a:xfrm>
            <a:off x="8672224" y="713977"/>
            <a:ext cx="1320480" cy="348480"/>
            <a:chOff x="8672224" y="713977"/>
            <a:chExt cx="13204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9EBE9781-A4AE-4313-83C9-BFF117A77915}"/>
                    </a:ext>
                  </a:extLst>
                </p14:cNvPr>
                <p14:cNvContentPartPr/>
                <p14:nvPr/>
              </p14:nvContentPartPr>
              <p14:xfrm>
                <a:off x="8672224" y="861217"/>
                <a:ext cx="246240" cy="2012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9EBE9781-A4AE-4313-83C9-BFF117A779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63584" y="852217"/>
                  <a:ext cx="263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E359CB90-3CC2-4DE5-82B3-1EC3A7BCFA4F}"/>
                    </a:ext>
                  </a:extLst>
                </p14:cNvPr>
                <p14:cNvContentPartPr/>
                <p14:nvPr/>
              </p14:nvContentPartPr>
              <p14:xfrm>
                <a:off x="8979304" y="928537"/>
                <a:ext cx="186480" cy="514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E359CB90-3CC2-4DE5-82B3-1EC3A7BCFA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70304" y="919897"/>
                  <a:ext cx="204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DE9F2B95-CBF4-43C9-B65C-52464044F46A}"/>
                    </a:ext>
                  </a:extLst>
                </p14:cNvPr>
                <p14:cNvContentPartPr/>
                <p14:nvPr/>
              </p14:nvContentPartPr>
              <p14:xfrm>
                <a:off x="9323104" y="713977"/>
                <a:ext cx="217800" cy="2448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DE9F2B95-CBF4-43C9-B65C-52464044F4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14104" y="704977"/>
                  <a:ext cx="235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E5F6445D-DEE4-45BC-84AB-D43D1ECBFB58}"/>
                    </a:ext>
                  </a:extLst>
                </p14:cNvPr>
                <p14:cNvContentPartPr/>
                <p14:nvPr/>
              </p14:nvContentPartPr>
              <p14:xfrm>
                <a:off x="9661864" y="809017"/>
                <a:ext cx="330840" cy="2199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E5F6445D-DEE4-45BC-84AB-D43D1ECBFB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52864" y="800377"/>
                  <a:ext cx="3484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96B4678A-B97A-4C2F-AB92-0F6400771A7E}"/>
              </a:ext>
            </a:extLst>
          </p:cNvPr>
          <p:cNvGrpSpPr/>
          <p:nvPr/>
        </p:nvGrpSpPr>
        <p:grpSpPr>
          <a:xfrm>
            <a:off x="6845224" y="2509297"/>
            <a:ext cx="500760" cy="232920"/>
            <a:chOff x="6845224" y="2509297"/>
            <a:chExt cx="500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604F025-16D6-4230-B155-BCDF702A411A}"/>
                    </a:ext>
                  </a:extLst>
                </p14:cNvPr>
                <p14:cNvContentPartPr/>
                <p14:nvPr/>
              </p14:nvContentPartPr>
              <p14:xfrm>
                <a:off x="6845224" y="2620897"/>
                <a:ext cx="400680" cy="316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604F025-16D6-4230-B155-BCDF702A41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36224" y="2612257"/>
                  <a:ext cx="41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902C8A34-1291-4F2C-BF96-E90DCC00E3A5}"/>
                    </a:ext>
                  </a:extLst>
                </p14:cNvPr>
                <p14:cNvContentPartPr/>
                <p14:nvPr/>
              </p14:nvContentPartPr>
              <p14:xfrm>
                <a:off x="7222144" y="2509297"/>
                <a:ext cx="123840" cy="2329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902C8A34-1291-4F2C-BF96-E90DCC00E3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13144" y="2500657"/>
                  <a:ext cx="1414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A4D92A55-FE19-4772-AC2B-ED31B74379A1}"/>
              </a:ext>
            </a:extLst>
          </p:cNvPr>
          <p:cNvGrpSpPr/>
          <p:nvPr/>
        </p:nvGrpSpPr>
        <p:grpSpPr>
          <a:xfrm>
            <a:off x="8034664" y="2318497"/>
            <a:ext cx="593280" cy="344880"/>
            <a:chOff x="8034664" y="2318497"/>
            <a:chExt cx="5932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CB8C3A98-65AC-4567-82EB-BFE7C157D601}"/>
                    </a:ext>
                  </a:extLst>
                </p14:cNvPr>
                <p14:cNvContentPartPr/>
                <p14:nvPr/>
              </p14:nvContentPartPr>
              <p14:xfrm>
                <a:off x="8034664" y="2318497"/>
                <a:ext cx="431640" cy="3171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CB8C3A98-65AC-4567-82EB-BFE7C157D6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26024" y="2309497"/>
                  <a:ext cx="449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549EAE44-FF55-412C-B950-54541C7D9EA3}"/>
                    </a:ext>
                  </a:extLst>
                </p14:cNvPr>
                <p14:cNvContentPartPr/>
                <p14:nvPr/>
              </p14:nvContentPartPr>
              <p14:xfrm>
                <a:off x="8523544" y="2500297"/>
                <a:ext cx="64440" cy="16308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549EAE44-FF55-412C-B950-54541C7D9E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14904" y="2491657"/>
                  <a:ext cx="82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2A75093D-0233-46BF-9E4A-0E9B0957FC9F}"/>
                    </a:ext>
                  </a:extLst>
                </p14:cNvPr>
                <p14:cNvContentPartPr/>
                <p14:nvPr/>
              </p14:nvContentPartPr>
              <p14:xfrm>
                <a:off x="8551624" y="2438377"/>
                <a:ext cx="76320" cy="972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2A75093D-0233-46BF-9E4A-0E9B0957FC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2624" y="2429737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7B669E47-FB15-49DC-8796-C6B6D7666D5E}"/>
                  </a:ext>
                </a:extLst>
              </p14:cNvPr>
              <p14:cNvContentPartPr/>
              <p14:nvPr/>
            </p14:nvContentPartPr>
            <p14:xfrm>
              <a:off x="8908384" y="2413177"/>
              <a:ext cx="247320" cy="20988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7B669E47-FB15-49DC-8796-C6B6D7666D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899384" y="2404177"/>
                <a:ext cx="26496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6CB24EB-8BA9-48DE-8FCC-015A6D78AE8E}"/>
              </a:ext>
            </a:extLst>
          </p:cNvPr>
          <p:cNvGrpSpPr/>
          <p:nvPr/>
        </p:nvGrpSpPr>
        <p:grpSpPr>
          <a:xfrm>
            <a:off x="9453784" y="2307337"/>
            <a:ext cx="724680" cy="355320"/>
            <a:chOff x="9453784" y="2307337"/>
            <a:chExt cx="72468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592A8BC-FD7F-45A7-BA21-9DE6EFD4DED9}"/>
                    </a:ext>
                  </a:extLst>
                </p14:cNvPr>
                <p14:cNvContentPartPr/>
                <p14:nvPr/>
              </p14:nvContentPartPr>
              <p14:xfrm>
                <a:off x="9453784" y="2307337"/>
                <a:ext cx="232920" cy="3045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592A8BC-FD7F-45A7-BA21-9DE6EFD4DE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45144" y="2298697"/>
                  <a:ext cx="250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E30595C6-75CC-41B8-9A9D-379F0B1849EB}"/>
                    </a:ext>
                  </a:extLst>
                </p14:cNvPr>
                <p14:cNvContentPartPr/>
                <p14:nvPr/>
              </p14:nvContentPartPr>
              <p14:xfrm>
                <a:off x="9840784" y="2425417"/>
                <a:ext cx="337680" cy="2372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E30595C6-75CC-41B8-9A9D-379F0B1849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32144" y="2416417"/>
                  <a:ext cx="3553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2CFECD19-1EDB-45BE-A1F7-437A869C2FA6}"/>
              </a:ext>
            </a:extLst>
          </p:cNvPr>
          <p:cNvGrpSpPr/>
          <p:nvPr/>
        </p:nvGrpSpPr>
        <p:grpSpPr>
          <a:xfrm>
            <a:off x="955624" y="4565617"/>
            <a:ext cx="415080" cy="306360"/>
            <a:chOff x="955624" y="4565617"/>
            <a:chExt cx="41508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A8B3C6F-7AB3-4E29-B47F-06EEFC864490}"/>
                    </a:ext>
                  </a:extLst>
                </p14:cNvPr>
                <p14:cNvContentPartPr/>
                <p14:nvPr/>
              </p14:nvContentPartPr>
              <p14:xfrm>
                <a:off x="955624" y="4569217"/>
                <a:ext cx="379800" cy="3027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A8B3C6F-7AB3-4E29-B47F-06EEFC8644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6984" y="4560577"/>
                  <a:ext cx="397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0401EA75-FF76-4DEF-89F7-56F7E6E2CF3E}"/>
                    </a:ext>
                  </a:extLst>
                </p14:cNvPr>
                <p14:cNvContentPartPr/>
                <p14:nvPr/>
              </p14:nvContentPartPr>
              <p14:xfrm>
                <a:off x="1301584" y="4565617"/>
                <a:ext cx="69120" cy="12780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0401EA75-FF76-4DEF-89F7-56F7E6E2CF3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92584" y="4556617"/>
                  <a:ext cx="86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55D65AC8-F8E0-49CE-9345-558DF3A347DA}"/>
              </a:ext>
            </a:extLst>
          </p:cNvPr>
          <p:cNvGrpSpPr/>
          <p:nvPr/>
        </p:nvGrpSpPr>
        <p:grpSpPr>
          <a:xfrm>
            <a:off x="3075664" y="4533937"/>
            <a:ext cx="822240" cy="374400"/>
            <a:chOff x="3075664" y="4533937"/>
            <a:chExt cx="8222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DF16AF9B-DA79-4AB7-BC4E-BDB91058EA4F}"/>
                    </a:ext>
                  </a:extLst>
                </p14:cNvPr>
                <p14:cNvContentPartPr/>
                <p14:nvPr/>
              </p14:nvContentPartPr>
              <p14:xfrm>
                <a:off x="3075664" y="4662817"/>
                <a:ext cx="262440" cy="2455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DF16AF9B-DA79-4AB7-BC4E-BDB91058EA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67024" y="4653817"/>
                  <a:ext cx="280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37619AB-C178-444F-8799-D01811E2AFEE}"/>
                    </a:ext>
                  </a:extLst>
                </p14:cNvPr>
                <p14:cNvContentPartPr/>
                <p14:nvPr/>
              </p14:nvContentPartPr>
              <p14:xfrm>
                <a:off x="3489664" y="4533937"/>
                <a:ext cx="229680" cy="2826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37619AB-C178-444F-8799-D01811E2AF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1024" y="4524937"/>
                  <a:ext cx="247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DF6CF1EA-FA87-4323-98E7-768778F8C327}"/>
                    </a:ext>
                  </a:extLst>
                </p14:cNvPr>
                <p14:cNvContentPartPr/>
                <p14:nvPr/>
              </p14:nvContentPartPr>
              <p14:xfrm>
                <a:off x="3794224" y="4696297"/>
                <a:ext cx="47880" cy="1238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DF6CF1EA-FA87-4323-98E7-768778F8C3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85584" y="4687297"/>
                  <a:ext cx="65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8B2FC537-94EF-4191-BEC1-1CD061565FF2}"/>
                    </a:ext>
                  </a:extLst>
                </p14:cNvPr>
                <p14:cNvContentPartPr/>
                <p14:nvPr/>
              </p14:nvContentPartPr>
              <p14:xfrm>
                <a:off x="3833104" y="4595137"/>
                <a:ext cx="64800" cy="1281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8B2FC537-94EF-4191-BEC1-1CD061565F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24104" y="4586137"/>
                  <a:ext cx="8244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CAD0E76B-ABDE-4491-9D19-46E4E8DD4FF9}"/>
                  </a:ext>
                </a:extLst>
              </p14:cNvPr>
              <p14:cNvContentPartPr/>
              <p14:nvPr/>
            </p14:nvContentPartPr>
            <p14:xfrm>
              <a:off x="4108864" y="4583257"/>
              <a:ext cx="239400" cy="21744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CAD0E76B-ABDE-4491-9D19-46E4E8DD4FF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100224" y="4574257"/>
                <a:ext cx="257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2" name="Entrada de lápiz 111">
                <a:extLst>
                  <a:ext uri="{FF2B5EF4-FFF2-40B4-BE49-F238E27FC236}">
                    <a16:creationId xmlns:a16="http://schemas.microsoft.com/office/drawing/2014/main" id="{B491936E-275D-49AD-9FC3-41F008D4E000}"/>
                  </a:ext>
                </a:extLst>
              </p14:cNvPr>
              <p14:cNvContentPartPr/>
              <p14:nvPr/>
            </p14:nvContentPartPr>
            <p14:xfrm>
              <a:off x="4671904" y="4472737"/>
              <a:ext cx="226440" cy="364680"/>
            </p14:xfrm>
          </p:contentPart>
        </mc:Choice>
        <mc:Fallback xmlns="">
          <p:pic>
            <p:nvPicPr>
              <p:cNvPr id="112" name="Entrada de lápiz 111">
                <a:extLst>
                  <a:ext uri="{FF2B5EF4-FFF2-40B4-BE49-F238E27FC236}">
                    <a16:creationId xmlns:a16="http://schemas.microsoft.com/office/drawing/2014/main" id="{B491936E-275D-49AD-9FC3-41F008D4E00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62904" y="4463737"/>
                <a:ext cx="2440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6" name="Entrada de lápiz 115">
                <a:extLst>
                  <a:ext uri="{FF2B5EF4-FFF2-40B4-BE49-F238E27FC236}">
                    <a16:creationId xmlns:a16="http://schemas.microsoft.com/office/drawing/2014/main" id="{F6793085-6B00-411B-A4AD-88844301956F}"/>
                  </a:ext>
                </a:extLst>
              </p14:cNvPr>
              <p14:cNvContentPartPr/>
              <p14:nvPr/>
            </p14:nvContentPartPr>
            <p14:xfrm>
              <a:off x="5314144" y="4719697"/>
              <a:ext cx="203760" cy="131040"/>
            </p14:xfrm>
          </p:contentPart>
        </mc:Choice>
        <mc:Fallback xmlns="">
          <p:pic>
            <p:nvPicPr>
              <p:cNvPr id="116" name="Entrada de lápiz 115">
                <a:extLst>
                  <a:ext uri="{FF2B5EF4-FFF2-40B4-BE49-F238E27FC236}">
                    <a16:creationId xmlns:a16="http://schemas.microsoft.com/office/drawing/2014/main" id="{F6793085-6B00-411B-A4AD-8884430195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05144" y="4710697"/>
                <a:ext cx="2214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F90ACF90-00FD-4FA9-A0DF-711E173D6298}"/>
              </a:ext>
            </a:extLst>
          </p:cNvPr>
          <p:cNvGrpSpPr/>
          <p:nvPr/>
        </p:nvGrpSpPr>
        <p:grpSpPr>
          <a:xfrm>
            <a:off x="1968304" y="4567057"/>
            <a:ext cx="833040" cy="296280"/>
            <a:chOff x="1968304" y="4567057"/>
            <a:chExt cx="8330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91646A62-9694-4AB7-AAF2-95779FFEED9E}"/>
                    </a:ext>
                  </a:extLst>
                </p14:cNvPr>
                <p14:cNvContentPartPr/>
                <p14:nvPr/>
              </p14:nvContentPartPr>
              <p14:xfrm>
                <a:off x="1968304" y="4839217"/>
                <a:ext cx="123840" cy="180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91646A62-9694-4AB7-AAF2-95779FFEED9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59304" y="4830217"/>
                  <a:ext cx="141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CB9A6314-DC89-402C-B476-B1362012DC4C}"/>
                    </a:ext>
                  </a:extLst>
                </p14:cNvPr>
                <p14:cNvContentPartPr/>
                <p14:nvPr/>
              </p14:nvContentPartPr>
              <p14:xfrm>
                <a:off x="2268184" y="4567057"/>
                <a:ext cx="207720" cy="2797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CB9A6314-DC89-402C-B476-B1362012DC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59544" y="4558057"/>
                  <a:ext cx="225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583BA2B-3FD7-4460-B5DE-44B5D6C0C5ED}"/>
                    </a:ext>
                  </a:extLst>
                </p14:cNvPr>
                <p14:cNvContentPartPr/>
                <p14:nvPr/>
              </p14:nvContentPartPr>
              <p14:xfrm>
                <a:off x="2587504" y="4701697"/>
                <a:ext cx="213840" cy="16164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583BA2B-3FD7-4460-B5DE-44B5D6C0C5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78864" y="4692697"/>
                  <a:ext cx="2314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54F4B86-8B1A-46EB-8EB7-57915658970E}"/>
              </a:ext>
            </a:extLst>
          </p:cNvPr>
          <p:cNvGrpSpPr/>
          <p:nvPr/>
        </p:nvGrpSpPr>
        <p:grpSpPr>
          <a:xfrm>
            <a:off x="6069064" y="4714297"/>
            <a:ext cx="511560" cy="193680"/>
            <a:chOff x="6069064" y="4714297"/>
            <a:chExt cx="5115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A2C6851A-85C9-4960-B47F-2CED7CFE0FEE}"/>
                    </a:ext>
                  </a:extLst>
                </p14:cNvPr>
                <p14:cNvContentPartPr/>
                <p14:nvPr/>
              </p14:nvContentPartPr>
              <p14:xfrm>
                <a:off x="6069064" y="4825177"/>
                <a:ext cx="325800" cy="165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A2C6851A-85C9-4960-B47F-2CED7CFE0F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60064" y="4816177"/>
                  <a:ext cx="343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E5DE820F-FD0A-44AD-A80B-ED4E4E65D84C}"/>
                    </a:ext>
                  </a:extLst>
                </p14:cNvPr>
                <p14:cNvContentPartPr/>
                <p14:nvPr/>
              </p14:nvContentPartPr>
              <p14:xfrm>
                <a:off x="6422224" y="4714297"/>
                <a:ext cx="158400" cy="19368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E5DE820F-FD0A-44AD-A80B-ED4E4E65D8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13584" y="4705297"/>
                  <a:ext cx="1760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55570D64-4098-4283-8EE8-751762E3B9D1}"/>
              </a:ext>
            </a:extLst>
          </p:cNvPr>
          <p:cNvGrpSpPr/>
          <p:nvPr/>
        </p:nvGrpSpPr>
        <p:grpSpPr>
          <a:xfrm>
            <a:off x="6928384" y="4367977"/>
            <a:ext cx="2258640" cy="502200"/>
            <a:chOff x="6928384" y="4367977"/>
            <a:chExt cx="225864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560CC4C7-52E4-48D6-9403-EC5180EFFF95}"/>
                    </a:ext>
                  </a:extLst>
                </p14:cNvPr>
                <p14:cNvContentPartPr/>
                <p14:nvPr/>
              </p14:nvContentPartPr>
              <p14:xfrm>
                <a:off x="6928384" y="4512337"/>
                <a:ext cx="287640" cy="3470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560CC4C7-52E4-48D6-9403-EC5180EFFF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19384" y="4503697"/>
                  <a:ext cx="305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DD71BE5E-E00D-4E61-A642-5F56BD53E2D2}"/>
                    </a:ext>
                  </a:extLst>
                </p14:cNvPr>
                <p14:cNvContentPartPr/>
                <p14:nvPr/>
              </p14:nvContentPartPr>
              <p14:xfrm>
                <a:off x="7254904" y="4782337"/>
                <a:ext cx="162360" cy="878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DD71BE5E-E00D-4E61-A642-5F56BD53E2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45904" y="4773697"/>
                  <a:ext cx="180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8ED7C15B-2F1D-4F51-9463-FE4E47FC9FC6}"/>
                    </a:ext>
                  </a:extLst>
                </p14:cNvPr>
                <p14:cNvContentPartPr/>
                <p14:nvPr/>
              </p14:nvContentPartPr>
              <p14:xfrm>
                <a:off x="7621384" y="4742737"/>
                <a:ext cx="191160" cy="1872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8ED7C15B-2F1D-4F51-9463-FE4E47FC9F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12384" y="4733737"/>
                  <a:ext cx="208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D9BF92DC-F59B-48C2-A60D-666FF6E63F25}"/>
                    </a:ext>
                  </a:extLst>
                </p14:cNvPr>
                <p14:cNvContentPartPr/>
                <p14:nvPr/>
              </p14:nvContentPartPr>
              <p14:xfrm>
                <a:off x="7623184" y="4814017"/>
                <a:ext cx="174240" cy="158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D9BF92DC-F59B-48C2-A60D-666FF6E63F2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14184" y="4805377"/>
                  <a:ext cx="19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7B6D88E-8357-48E5-BFF8-3C447F8638AB}"/>
                    </a:ext>
                  </a:extLst>
                </p14:cNvPr>
                <p14:cNvContentPartPr/>
                <p14:nvPr/>
              </p14:nvContentPartPr>
              <p14:xfrm>
                <a:off x="8238064" y="4367977"/>
                <a:ext cx="289080" cy="2998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7B6D88E-8357-48E5-BFF8-3C447F8638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29064" y="4358977"/>
                  <a:ext cx="306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6BF324A5-B8D9-4C5B-8D8C-7B7D6B298A37}"/>
                    </a:ext>
                  </a:extLst>
                </p14:cNvPr>
                <p14:cNvContentPartPr/>
                <p14:nvPr/>
              </p14:nvContentPartPr>
              <p14:xfrm>
                <a:off x="8578984" y="4550857"/>
                <a:ext cx="77040" cy="1292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6BF324A5-B8D9-4C5B-8D8C-7B7D6B298A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69984" y="4542217"/>
                  <a:ext cx="94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F3AEA4DD-7B37-4F3C-9036-C7CC1C5D1FA5}"/>
                    </a:ext>
                  </a:extLst>
                </p14:cNvPr>
                <p14:cNvContentPartPr/>
                <p14:nvPr/>
              </p14:nvContentPartPr>
              <p14:xfrm>
                <a:off x="8614984" y="4374817"/>
                <a:ext cx="101880" cy="1044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F3AEA4DD-7B37-4F3C-9036-C7CC1C5D1F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6344" y="4366177"/>
                  <a:ext cx="119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8528F981-3557-461B-88FB-A6E1C8476E23}"/>
                    </a:ext>
                  </a:extLst>
                </p14:cNvPr>
                <p14:cNvContentPartPr/>
                <p14:nvPr/>
              </p14:nvContentPartPr>
              <p14:xfrm>
                <a:off x="8011264" y="4778017"/>
                <a:ext cx="1175760" cy="298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8528F981-3557-461B-88FB-A6E1C8476E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2624" y="4769017"/>
                  <a:ext cx="11934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77573B91-CE05-4783-89D8-A0B8626E74DA}"/>
              </a:ext>
            </a:extLst>
          </p:cNvPr>
          <p:cNvGrpSpPr/>
          <p:nvPr/>
        </p:nvGrpSpPr>
        <p:grpSpPr>
          <a:xfrm>
            <a:off x="8211064" y="5018497"/>
            <a:ext cx="822960" cy="189000"/>
            <a:chOff x="8211064" y="5018497"/>
            <a:chExt cx="8229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2CA00D0D-E9D6-4473-84F4-0143203686E8}"/>
                    </a:ext>
                  </a:extLst>
                </p14:cNvPr>
                <p14:cNvContentPartPr/>
                <p14:nvPr/>
              </p14:nvContentPartPr>
              <p14:xfrm>
                <a:off x="8211064" y="5018497"/>
                <a:ext cx="28440" cy="1458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2CA00D0D-E9D6-4473-84F4-0143203686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02424" y="5009497"/>
                  <a:ext cx="46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BC454293-70D8-46D1-8AFC-9BD39A8FBA13}"/>
                    </a:ext>
                  </a:extLst>
                </p14:cNvPr>
                <p14:cNvContentPartPr/>
                <p14:nvPr/>
              </p14:nvContentPartPr>
              <p14:xfrm>
                <a:off x="8363704" y="5057737"/>
                <a:ext cx="182520" cy="12024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BC454293-70D8-46D1-8AFC-9BD39A8FBA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54704" y="5048737"/>
                  <a:ext cx="200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6A88295C-1445-4F7C-81B2-63C422BF9189}"/>
                    </a:ext>
                  </a:extLst>
                </p14:cNvPr>
                <p14:cNvContentPartPr/>
                <p14:nvPr/>
              </p14:nvContentPartPr>
              <p14:xfrm>
                <a:off x="8634784" y="5079337"/>
                <a:ext cx="122040" cy="1177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6A88295C-1445-4F7C-81B2-63C422BF91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26144" y="5070337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97468EBB-0AEE-4131-AF67-586C65A8C7F4}"/>
                    </a:ext>
                  </a:extLst>
                </p14:cNvPr>
                <p14:cNvContentPartPr/>
                <p14:nvPr/>
              </p14:nvContentPartPr>
              <p14:xfrm>
                <a:off x="8824864" y="5030737"/>
                <a:ext cx="209160" cy="17676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97468EBB-0AEE-4131-AF67-586C65A8C7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15864" y="5021737"/>
                  <a:ext cx="22680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41B4B-F519-45AA-90B6-8A4C7EEB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30" y="868880"/>
            <a:ext cx="7235976" cy="512023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04827EA-5AF9-438C-BE87-47A91B211E17}"/>
              </a:ext>
            </a:extLst>
          </p:cNvPr>
          <p:cNvGrpSpPr/>
          <p:nvPr/>
        </p:nvGrpSpPr>
        <p:grpSpPr>
          <a:xfrm>
            <a:off x="2884144" y="5492617"/>
            <a:ext cx="5629680" cy="550080"/>
            <a:chOff x="2884144" y="5492617"/>
            <a:chExt cx="562968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14:cNvPr>
                <p14:cNvContentPartPr/>
                <p14:nvPr/>
              </p14:nvContentPartPr>
              <p14:xfrm>
                <a:off x="2884144" y="5492617"/>
                <a:ext cx="5629680" cy="5500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A8EA5D5C-C971-4051-B1E6-6788AEDD54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8504" y="5456617"/>
                  <a:ext cx="57013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14:cNvPr>
                <p14:cNvContentPartPr/>
                <p14:nvPr/>
              </p14:nvContentPartPr>
              <p14:xfrm>
                <a:off x="2909704" y="5556337"/>
                <a:ext cx="154080" cy="74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1349F291-D50E-404F-AE3C-FDE2359CA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73704" y="5520337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B656A84-5F03-4A40-8A09-647C12182015}"/>
                  </a:ext>
                </a:extLst>
              </p14:cNvPr>
              <p14:cNvContentPartPr/>
              <p14:nvPr/>
            </p14:nvContentPartPr>
            <p14:xfrm>
              <a:off x="7047904" y="1496617"/>
              <a:ext cx="2057400" cy="67068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B656A84-5F03-4A40-8A09-647C121820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5264" y="1433977"/>
                <a:ext cx="218304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9B4FEE8-AD02-4172-B1F7-E2836EEC1E60}"/>
                  </a:ext>
                </a:extLst>
              </p14:cNvPr>
              <p14:cNvContentPartPr/>
              <p14:nvPr/>
            </p14:nvContentPartPr>
            <p14:xfrm>
              <a:off x="2253784" y="4050097"/>
              <a:ext cx="1717560" cy="6238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9B4FEE8-AD02-4172-B1F7-E2836EEC1E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1144" y="3987457"/>
                <a:ext cx="18432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1642E58-F898-4F56-82BE-91C1B4CB4C36}"/>
                  </a:ext>
                </a:extLst>
              </p14:cNvPr>
              <p14:cNvContentPartPr/>
              <p14:nvPr/>
            </p14:nvContentPartPr>
            <p14:xfrm>
              <a:off x="1924384" y="5089777"/>
              <a:ext cx="2383560" cy="5227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1642E58-F898-4F56-82BE-91C1B4CB4C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1384" y="5027137"/>
                <a:ext cx="2509200" cy="64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C0404C26-9167-49C6-836E-8EBC6C40B560}"/>
              </a:ext>
            </a:extLst>
          </p:cNvPr>
          <p:cNvGrpSpPr/>
          <p:nvPr/>
        </p:nvGrpSpPr>
        <p:grpSpPr>
          <a:xfrm>
            <a:off x="4680904" y="5175817"/>
            <a:ext cx="4608720" cy="1289160"/>
            <a:chOff x="4680904" y="5175817"/>
            <a:chExt cx="460872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7523CB1-4133-45EB-B892-58A8F55EACD5}"/>
                    </a:ext>
                  </a:extLst>
                </p14:cNvPr>
                <p14:cNvContentPartPr/>
                <p14:nvPr/>
              </p14:nvContentPartPr>
              <p14:xfrm>
                <a:off x="4807264" y="5175817"/>
                <a:ext cx="4482360" cy="12891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7523CB1-4133-45EB-B892-58A8F55EAC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4264" y="5113177"/>
                  <a:ext cx="4608000" cy="14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D972ABBE-5E4F-46CC-9EC4-C5325E54139F}"/>
                    </a:ext>
                  </a:extLst>
                </p14:cNvPr>
                <p14:cNvContentPartPr/>
                <p14:nvPr/>
              </p14:nvContentPartPr>
              <p14:xfrm>
                <a:off x="4680904" y="5583337"/>
                <a:ext cx="712800" cy="140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D972ABBE-5E4F-46CC-9EC4-C5325E5413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8264" y="5520337"/>
                  <a:ext cx="83844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87B0663-7003-4BFA-9200-CD9B1C0204A8}"/>
                  </a:ext>
                </a:extLst>
              </p14:cNvPr>
              <p14:cNvContentPartPr/>
              <p14:nvPr/>
            </p14:nvContentPartPr>
            <p14:xfrm>
              <a:off x="3892504" y="3644017"/>
              <a:ext cx="398160" cy="125676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87B0663-7003-4BFA-9200-CD9B1C0204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29504" y="3581017"/>
                <a:ext cx="523800" cy="13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DAC8013-F0A2-4863-9ACC-5E294D0BC474}"/>
                  </a:ext>
                </a:extLst>
              </p14:cNvPr>
              <p14:cNvContentPartPr/>
              <p14:nvPr/>
            </p14:nvContentPartPr>
            <p14:xfrm>
              <a:off x="7543984" y="1799377"/>
              <a:ext cx="83520" cy="13251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DAC8013-F0A2-4863-9ACC-5E294D0BC4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80984" y="1736737"/>
                <a:ext cx="209160" cy="14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21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323B24-5CE4-4056-9161-E5E96BD2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44" y="515260"/>
            <a:ext cx="5098436" cy="3096985"/>
          </a:xfr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C2310B0-FDE9-4488-8438-B4ED7D26FADA}"/>
              </a:ext>
            </a:extLst>
          </p:cNvPr>
          <p:cNvGrpSpPr/>
          <p:nvPr/>
        </p:nvGrpSpPr>
        <p:grpSpPr>
          <a:xfrm>
            <a:off x="584104" y="257497"/>
            <a:ext cx="120240" cy="183240"/>
            <a:chOff x="584104" y="257497"/>
            <a:chExt cx="1202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3DECC9B-0BE7-46FF-B987-1BCC5710F41B}"/>
                    </a:ext>
                  </a:extLst>
                </p14:cNvPr>
                <p14:cNvContentPartPr/>
                <p14:nvPr/>
              </p14:nvContentPartPr>
              <p14:xfrm>
                <a:off x="609304" y="257497"/>
                <a:ext cx="30600" cy="180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3DECC9B-0BE7-46FF-B987-1BCC5710F4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3664" y="221497"/>
                  <a:ext cx="102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1A09160-4607-4667-BEA6-E802D1ECF224}"/>
                    </a:ext>
                  </a:extLst>
                </p14:cNvPr>
                <p14:cNvContentPartPr/>
                <p14:nvPr/>
              </p14:nvContentPartPr>
              <p14:xfrm>
                <a:off x="584104" y="406177"/>
                <a:ext cx="120240" cy="345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1A09160-4607-4667-BEA6-E802D1ECF2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464" y="370537"/>
                  <a:ext cx="19188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66EEF1D-0FFA-4E82-A50C-562FC8CC4668}"/>
                  </a:ext>
                </a:extLst>
              </p14:cNvPr>
              <p14:cNvContentPartPr/>
              <p14:nvPr/>
            </p14:nvContentPartPr>
            <p14:xfrm>
              <a:off x="401224" y="2085937"/>
              <a:ext cx="595800" cy="3740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66EEF1D-0FFA-4E82-A50C-562FC8CC46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584" y="2050297"/>
                <a:ext cx="66744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B04B0D58-63BB-43E5-B4CE-418E830F5D47}"/>
              </a:ext>
            </a:extLst>
          </p:cNvPr>
          <p:cNvGrpSpPr/>
          <p:nvPr/>
        </p:nvGrpSpPr>
        <p:grpSpPr>
          <a:xfrm>
            <a:off x="189904" y="64537"/>
            <a:ext cx="1496160" cy="551520"/>
            <a:chOff x="189904" y="64537"/>
            <a:chExt cx="149616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20F4814-2B7E-4FA0-87A4-D109A153ACC1}"/>
                    </a:ext>
                  </a:extLst>
                </p14:cNvPr>
                <p14:cNvContentPartPr/>
                <p14:nvPr/>
              </p14:nvContentPartPr>
              <p14:xfrm>
                <a:off x="438304" y="157417"/>
                <a:ext cx="21960" cy="225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20F4814-2B7E-4FA0-87A4-D109A153AC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664" y="148777"/>
                  <a:ext cx="39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BDB8685-2BEB-4769-96E6-F27BDD3493AF}"/>
                    </a:ext>
                  </a:extLst>
                </p14:cNvPr>
                <p14:cNvContentPartPr/>
                <p14:nvPr/>
              </p14:nvContentPartPr>
              <p14:xfrm>
                <a:off x="349744" y="263257"/>
                <a:ext cx="275760" cy="1580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BDB8685-2BEB-4769-96E6-F27BDD3493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104" y="254257"/>
                  <a:ext cx="293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0CECCAB-114E-4F4A-9918-BB7BAD386314}"/>
                    </a:ext>
                  </a:extLst>
                </p14:cNvPr>
                <p14:cNvContentPartPr/>
                <p14:nvPr/>
              </p14:nvContentPartPr>
              <p14:xfrm>
                <a:off x="715504" y="261097"/>
                <a:ext cx="22320" cy="1036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0CECCAB-114E-4F4A-9918-BB7BAD3863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504" y="252097"/>
                  <a:ext cx="39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63F976F-2969-4A9C-B859-18E23146790B}"/>
                    </a:ext>
                  </a:extLst>
                </p14:cNvPr>
                <p14:cNvContentPartPr/>
                <p14:nvPr/>
              </p14:nvContentPartPr>
              <p14:xfrm>
                <a:off x="636304" y="149137"/>
                <a:ext cx="78120" cy="1342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63F976F-2969-4A9C-B859-18E2314679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7664" y="140137"/>
                  <a:ext cx="95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3F742C40-6982-412E-8163-A3C44B43770B}"/>
                    </a:ext>
                  </a:extLst>
                </p14:cNvPr>
                <p14:cNvContentPartPr/>
                <p14:nvPr/>
              </p14:nvContentPartPr>
              <p14:xfrm>
                <a:off x="831064" y="198097"/>
                <a:ext cx="80640" cy="1800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3F742C40-6982-412E-8163-A3C44B4377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2424" y="189457"/>
                  <a:ext cx="98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19B155E-C474-43F6-A164-1F9296ED42B3}"/>
                    </a:ext>
                  </a:extLst>
                </p14:cNvPr>
                <p14:cNvContentPartPr/>
                <p14:nvPr/>
              </p14:nvContentPartPr>
              <p14:xfrm>
                <a:off x="778864" y="176497"/>
                <a:ext cx="200160" cy="986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19B155E-C474-43F6-A164-1F9296ED42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0224" y="167857"/>
                  <a:ext cx="217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1E8AF87-BF23-4567-A144-F6DC4A0BB492}"/>
                    </a:ext>
                  </a:extLst>
                </p14:cNvPr>
                <p14:cNvContentPartPr/>
                <p14:nvPr/>
              </p14:nvContentPartPr>
              <p14:xfrm>
                <a:off x="1084504" y="303217"/>
                <a:ext cx="33480" cy="367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1E8AF87-BF23-4567-A144-F6DC4A0BB4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504" y="294577"/>
                  <a:ext cx="5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E212865-D82F-491B-9189-5BF802202451}"/>
                    </a:ext>
                  </a:extLst>
                </p14:cNvPr>
                <p14:cNvContentPartPr/>
                <p14:nvPr/>
              </p14:nvContentPartPr>
              <p14:xfrm>
                <a:off x="1216624" y="170737"/>
                <a:ext cx="226080" cy="2563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E212865-D82F-491B-9189-5BF8022024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07984" y="162097"/>
                  <a:ext cx="243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EF17409-224C-4F1B-84D0-B26BE8620BA2}"/>
                    </a:ext>
                  </a:extLst>
                </p14:cNvPr>
                <p14:cNvContentPartPr/>
                <p14:nvPr/>
              </p14:nvContentPartPr>
              <p14:xfrm>
                <a:off x="1648624" y="205657"/>
                <a:ext cx="37440" cy="270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EF17409-224C-4F1B-84D0-B26BE8620B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39624" y="197017"/>
                  <a:ext cx="55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3A77582-597A-4A68-AF13-867CF1B18996}"/>
                    </a:ext>
                  </a:extLst>
                </p14:cNvPr>
                <p14:cNvContentPartPr/>
                <p14:nvPr/>
              </p14:nvContentPartPr>
              <p14:xfrm>
                <a:off x="1655104" y="352897"/>
                <a:ext cx="30240" cy="565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3A77582-597A-4A68-AF13-867CF1B189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46104" y="344257"/>
                  <a:ext cx="47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B678933-728C-4656-8848-79885BE091F1}"/>
                    </a:ext>
                  </a:extLst>
                </p14:cNvPr>
                <p14:cNvContentPartPr/>
                <p14:nvPr/>
              </p14:nvContentPartPr>
              <p14:xfrm>
                <a:off x="189904" y="64537"/>
                <a:ext cx="1379160" cy="230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B678933-728C-4656-8848-79885BE091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1264" y="55897"/>
                  <a:ext cx="1396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7728970-EE78-4DBB-B2C5-4A063346BC64}"/>
                    </a:ext>
                  </a:extLst>
                </p14:cNvPr>
                <p14:cNvContentPartPr/>
                <p14:nvPr/>
              </p14:nvContentPartPr>
              <p14:xfrm>
                <a:off x="204304" y="109897"/>
                <a:ext cx="1330200" cy="5061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7728970-EE78-4DBB-B2C5-4A063346BC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664" y="100897"/>
                  <a:ext cx="13478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ABAEE4BF-63C1-4E74-859D-F8C1639EC54C}"/>
                    </a:ext>
                  </a:extLst>
                </p14:cNvPr>
                <p14:cNvContentPartPr/>
                <p14:nvPr/>
              </p14:nvContentPartPr>
              <p14:xfrm>
                <a:off x="1547104" y="105577"/>
                <a:ext cx="27360" cy="487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ABAEE4BF-63C1-4E74-859D-F8C1639EC5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38104" y="96937"/>
                  <a:ext cx="4500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ADBA6FA-CC0E-4CE6-B94F-625F5D53592B}"/>
              </a:ext>
            </a:extLst>
          </p:cNvPr>
          <p:cNvGrpSpPr/>
          <p:nvPr/>
        </p:nvGrpSpPr>
        <p:grpSpPr>
          <a:xfrm>
            <a:off x="2213824" y="217177"/>
            <a:ext cx="551520" cy="233280"/>
            <a:chOff x="2213824" y="217177"/>
            <a:chExt cx="5515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895038B-7D4C-4F3E-883A-46D6AD0B7973}"/>
                    </a:ext>
                  </a:extLst>
                </p14:cNvPr>
                <p14:cNvContentPartPr/>
                <p14:nvPr/>
              </p14:nvContentPartPr>
              <p14:xfrm>
                <a:off x="2356744" y="217177"/>
                <a:ext cx="65160" cy="1879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895038B-7D4C-4F3E-883A-46D6AD0B79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8104" y="208537"/>
                  <a:ext cx="82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84B0A49-46B1-4768-9AF8-428D7DEC1A8C}"/>
                    </a:ext>
                  </a:extLst>
                </p14:cNvPr>
                <p14:cNvContentPartPr/>
                <p14:nvPr/>
              </p14:nvContentPartPr>
              <p14:xfrm>
                <a:off x="2213824" y="225457"/>
                <a:ext cx="380160" cy="2250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84B0A49-46B1-4768-9AF8-428D7DEC1A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05184" y="216457"/>
                  <a:ext cx="397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ACE86B2-DCC0-4058-BD73-8C49395E067D}"/>
                    </a:ext>
                  </a:extLst>
                </p14:cNvPr>
                <p14:cNvContentPartPr/>
                <p14:nvPr/>
              </p14:nvContentPartPr>
              <p14:xfrm>
                <a:off x="2645824" y="303937"/>
                <a:ext cx="119520" cy="1292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ACE86B2-DCC0-4058-BD73-8C49395E06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36824" y="294937"/>
                  <a:ext cx="1371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FB927645-4A23-46D9-8197-06F8F24C22BE}"/>
              </a:ext>
            </a:extLst>
          </p:cNvPr>
          <p:cNvGrpSpPr/>
          <p:nvPr/>
        </p:nvGrpSpPr>
        <p:grpSpPr>
          <a:xfrm>
            <a:off x="3159544" y="127537"/>
            <a:ext cx="1095120" cy="271800"/>
            <a:chOff x="3159544" y="127537"/>
            <a:chExt cx="1095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9772318-5670-4684-97F5-CF39E2364AED}"/>
                    </a:ext>
                  </a:extLst>
                </p14:cNvPr>
                <p14:cNvContentPartPr/>
                <p14:nvPr/>
              </p14:nvContentPartPr>
              <p14:xfrm>
                <a:off x="3159544" y="223297"/>
                <a:ext cx="211680" cy="135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9772318-5670-4684-97F5-CF39E2364AE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50544" y="214297"/>
                  <a:ext cx="229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7EFE728-482C-45A1-9813-87CD011A655A}"/>
                    </a:ext>
                  </a:extLst>
                </p14:cNvPr>
                <p14:cNvContentPartPr/>
                <p14:nvPr/>
              </p14:nvContentPartPr>
              <p14:xfrm>
                <a:off x="3511984" y="127537"/>
                <a:ext cx="118800" cy="2019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7EFE728-482C-45A1-9813-87CD011A65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03344" y="118897"/>
                  <a:ext cx="136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BA30285-F022-4D3B-86A2-FBB7B0B9C509}"/>
                    </a:ext>
                  </a:extLst>
                </p14:cNvPr>
                <p14:cNvContentPartPr/>
                <p14:nvPr/>
              </p14:nvContentPartPr>
              <p14:xfrm>
                <a:off x="3374464" y="139777"/>
                <a:ext cx="299880" cy="27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BA30285-F022-4D3B-86A2-FBB7B0B9C5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65464" y="130777"/>
                  <a:ext cx="317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9AF3BE1-0F7B-45F1-862F-2CFCE87C0990}"/>
                    </a:ext>
                  </a:extLst>
                </p14:cNvPr>
                <p14:cNvContentPartPr/>
                <p14:nvPr/>
              </p14:nvContentPartPr>
              <p14:xfrm>
                <a:off x="3465544" y="224737"/>
                <a:ext cx="291960" cy="482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9AF3BE1-0F7B-45F1-862F-2CFCE87C09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6544" y="215737"/>
                  <a:ext cx="30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BB201040-8570-45C6-9610-5B81BEBFD712}"/>
                    </a:ext>
                  </a:extLst>
                </p14:cNvPr>
                <p14:cNvContentPartPr/>
                <p14:nvPr/>
              </p14:nvContentPartPr>
              <p14:xfrm>
                <a:off x="3870184" y="172177"/>
                <a:ext cx="52920" cy="1562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BB201040-8570-45C6-9610-5B81BEBFD7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61184" y="163537"/>
                  <a:ext cx="7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1BC2679-2E2E-4658-A3F6-9A57F45D8089}"/>
                    </a:ext>
                  </a:extLst>
                </p14:cNvPr>
                <p14:cNvContentPartPr/>
                <p14:nvPr/>
              </p14:nvContentPartPr>
              <p14:xfrm>
                <a:off x="3734104" y="136537"/>
                <a:ext cx="276840" cy="507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1BC2679-2E2E-4658-A3F6-9A57F45D80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464" y="127537"/>
                  <a:ext cx="29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14DAC282-C3E7-45DC-9249-1E109117BC4E}"/>
                    </a:ext>
                  </a:extLst>
                </p14:cNvPr>
                <p14:cNvContentPartPr/>
                <p14:nvPr/>
              </p14:nvContentPartPr>
              <p14:xfrm>
                <a:off x="3806464" y="196657"/>
                <a:ext cx="448200" cy="202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14DAC282-C3E7-45DC-9249-1E109117BC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97824" y="188017"/>
                  <a:ext cx="4658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6CB424B0-609D-436B-8F79-4DA113222ADF}"/>
              </a:ext>
            </a:extLst>
          </p:cNvPr>
          <p:cNvGrpSpPr/>
          <p:nvPr/>
        </p:nvGrpSpPr>
        <p:grpSpPr>
          <a:xfrm>
            <a:off x="4513504" y="119617"/>
            <a:ext cx="530280" cy="208440"/>
            <a:chOff x="4513504" y="119617"/>
            <a:chExt cx="5302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65075E2-A302-475B-9197-0898071542FA}"/>
                    </a:ext>
                  </a:extLst>
                </p14:cNvPr>
                <p14:cNvContentPartPr/>
                <p14:nvPr/>
              </p14:nvContentPartPr>
              <p14:xfrm>
                <a:off x="4594864" y="162097"/>
                <a:ext cx="56160" cy="1270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65075E2-A302-475B-9197-0898071542F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86224" y="153457"/>
                  <a:ext cx="73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3DE56B56-22C5-4E96-8483-8F45F8E5A5AE}"/>
                    </a:ext>
                  </a:extLst>
                </p14:cNvPr>
                <p14:cNvContentPartPr/>
                <p14:nvPr/>
              </p14:nvContentPartPr>
              <p14:xfrm>
                <a:off x="4513504" y="119617"/>
                <a:ext cx="314640" cy="2048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3DE56B56-22C5-4E96-8483-8F45F8E5A5A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04504" y="110977"/>
                  <a:ext cx="332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B3F252D-DD57-4AA3-BFF6-14AA5D237FD3}"/>
                    </a:ext>
                  </a:extLst>
                </p14:cNvPr>
                <p14:cNvContentPartPr/>
                <p14:nvPr/>
              </p14:nvContentPartPr>
              <p14:xfrm>
                <a:off x="4892584" y="156337"/>
                <a:ext cx="151200" cy="1717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B3F252D-DD57-4AA3-BFF6-14AA5D237F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83944" y="147337"/>
                  <a:ext cx="1688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9D22E33-C1D8-465F-9007-8C60C9086493}"/>
              </a:ext>
            </a:extLst>
          </p:cNvPr>
          <p:cNvGrpSpPr/>
          <p:nvPr/>
        </p:nvGrpSpPr>
        <p:grpSpPr>
          <a:xfrm>
            <a:off x="5371744" y="117817"/>
            <a:ext cx="654480" cy="240480"/>
            <a:chOff x="5371744" y="117817"/>
            <a:chExt cx="6544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29EEC3B-52E7-400B-B0E0-E14AD07C58EA}"/>
                    </a:ext>
                  </a:extLst>
                </p14:cNvPr>
                <p14:cNvContentPartPr/>
                <p14:nvPr/>
              </p14:nvContentPartPr>
              <p14:xfrm>
                <a:off x="5371744" y="165697"/>
                <a:ext cx="207720" cy="1926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29EEC3B-52E7-400B-B0E0-E14AD07C58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63104" y="157057"/>
                  <a:ext cx="225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3EB7D65-1210-4669-A058-66143EE94B63}"/>
                    </a:ext>
                  </a:extLst>
                </p14:cNvPr>
                <p14:cNvContentPartPr/>
                <p14:nvPr/>
              </p14:nvContentPartPr>
              <p14:xfrm>
                <a:off x="5690344" y="117817"/>
                <a:ext cx="335880" cy="237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3EB7D65-1210-4669-A058-66143EE94B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81704" y="109177"/>
                  <a:ext cx="35352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B9D5AD2-0BB9-401A-B6B9-F9320FFAB4CE}"/>
                  </a:ext>
                </a:extLst>
              </p14:cNvPr>
              <p14:cNvContentPartPr/>
              <p14:nvPr/>
            </p14:nvContentPartPr>
            <p14:xfrm>
              <a:off x="439024" y="2036257"/>
              <a:ext cx="502920" cy="44892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B9D5AD2-0BB9-401A-B6B9-F9320FFAB4C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0024" y="2027617"/>
                <a:ext cx="52056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993CB468-BB69-4A4A-A6D0-3EBB18602BF7}"/>
              </a:ext>
            </a:extLst>
          </p:cNvPr>
          <p:cNvGrpSpPr/>
          <p:nvPr/>
        </p:nvGrpSpPr>
        <p:grpSpPr>
          <a:xfrm>
            <a:off x="2314264" y="2782177"/>
            <a:ext cx="291960" cy="156960"/>
            <a:chOff x="2314264" y="2782177"/>
            <a:chExt cx="2919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DEF0BDF-C6E8-4A79-A336-20CBBBF437EA}"/>
                    </a:ext>
                  </a:extLst>
                </p14:cNvPr>
                <p14:cNvContentPartPr/>
                <p14:nvPr/>
              </p14:nvContentPartPr>
              <p14:xfrm>
                <a:off x="2314264" y="2782177"/>
                <a:ext cx="123840" cy="1558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DEF0BDF-C6E8-4A79-A336-20CBBBF437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05264" y="2773177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942B66A6-5542-4A42-9DBD-B5D95ADB61F4}"/>
                    </a:ext>
                  </a:extLst>
                </p14:cNvPr>
                <p14:cNvContentPartPr/>
                <p14:nvPr/>
              </p14:nvContentPartPr>
              <p14:xfrm>
                <a:off x="2489224" y="2838337"/>
                <a:ext cx="117000" cy="1008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942B66A6-5542-4A42-9DBD-B5D95ADB61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0224" y="2829337"/>
                  <a:ext cx="1346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E0AD2EC-42FB-40DB-9801-A0ED06C9F251}"/>
              </a:ext>
            </a:extLst>
          </p:cNvPr>
          <p:cNvGrpSpPr/>
          <p:nvPr/>
        </p:nvGrpSpPr>
        <p:grpSpPr>
          <a:xfrm>
            <a:off x="3575344" y="2925097"/>
            <a:ext cx="304920" cy="160920"/>
            <a:chOff x="3575344" y="2925097"/>
            <a:chExt cx="30492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CFC32E12-DCA9-4ED4-A725-991EEB14E298}"/>
                    </a:ext>
                  </a:extLst>
                </p14:cNvPr>
                <p14:cNvContentPartPr/>
                <p14:nvPr/>
              </p14:nvContentPartPr>
              <p14:xfrm>
                <a:off x="3575344" y="2925097"/>
                <a:ext cx="135720" cy="1609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CFC32E12-DCA9-4ED4-A725-991EEB14E2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6344" y="2916097"/>
                  <a:ext cx="153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491342D-560B-43C5-94AF-C250E34C825D}"/>
                    </a:ext>
                  </a:extLst>
                </p14:cNvPr>
                <p14:cNvContentPartPr/>
                <p14:nvPr/>
              </p14:nvContentPartPr>
              <p14:xfrm>
                <a:off x="3792064" y="2998177"/>
                <a:ext cx="88200" cy="802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491342D-560B-43C5-94AF-C250E34C825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3064" y="2989177"/>
                  <a:ext cx="10584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27E2770B-85C2-431F-898C-07C33C92FC1B}"/>
                  </a:ext>
                </a:extLst>
              </p14:cNvPr>
              <p14:cNvContentPartPr/>
              <p14:nvPr/>
            </p14:nvContentPartPr>
            <p14:xfrm>
              <a:off x="4015264" y="1669777"/>
              <a:ext cx="198000" cy="110880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27E2770B-85C2-431F-898C-07C33C92FC1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06264" y="1660777"/>
                <a:ext cx="21564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o 56">
            <a:extLst>
              <a:ext uri="{FF2B5EF4-FFF2-40B4-BE49-F238E27FC236}">
                <a16:creationId xmlns:a16="http://schemas.microsoft.com/office/drawing/2014/main" id="{9CD732BE-926F-445F-82CD-151604996A13}"/>
              </a:ext>
            </a:extLst>
          </p:cNvPr>
          <p:cNvGrpSpPr/>
          <p:nvPr/>
        </p:nvGrpSpPr>
        <p:grpSpPr>
          <a:xfrm>
            <a:off x="6692584" y="1561777"/>
            <a:ext cx="487800" cy="448200"/>
            <a:chOff x="6692584" y="1561777"/>
            <a:chExt cx="4878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9C65321-1FCD-4F96-972E-266556E2F7E7}"/>
                    </a:ext>
                  </a:extLst>
                </p14:cNvPr>
                <p14:cNvContentPartPr/>
                <p14:nvPr/>
              </p14:nvContentPartPr>
              <p14:xfrm>
                <a:off x="6692584" y="1561777"/>
                <a:ext cx="276840" cy="3556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9C65321-1FCD-4F96-972E-266556E2F7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83944" y="1552777"/>
                  <a:ext cx="294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65579E5-6ADE-46AD-A42E-110A6A837DDA}"/>
                    </a:ext>
                  </a:extLst>
                </p14:cNvPr>
                <p14:cNvContentPartPr/>
                <p14:nvPr/>
              </p14:nvContentPartPr>
              <p14:xfrm>
                <a:off x="7039264" y="1884337"/>
                <a:ext cx="141120" cy="1256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65579E5-6ADE-46AD-A42E-110A6A837D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30624" y="1875697"/>
                  <a:ext cx="1587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E7CD3A-B7D9-41B7-A498-9D5A5C08D547}"/>
              </a:ext>
            </a:extLst>
          </p:cNvPr>
          <p:cNvGrpSpPr/>
          <p:nvPr/>
        </p:nvGrpSpPr>
        <p:grpSpPr>
          <a:xfrm>
            <a:off x="7432744" y="1826377"/>
            <a:ext cx="207000" cy="141120"/>
            <a:chOff x="7432744" y="1826377"/>
            <a:chExt cx="20700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9ED9D60-6736-4226-90DF-BB55717A90D3}"/>
                    </a:ext>
                  </a:extLst>
                </p14:cNvPr>
                <p14:cNvContentPartPr/>
                <p14:nvPr/>
              </p14:nvContentPartPr>
              <p14:xfrm>
                <a:off x="7432744" y="1826377"/>
                <a:ext cx="182160" cy="144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9ED9D60-6736-4226-90DF-BB55717A90D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24104" y="1817737"/>
                  <a:ext cx="199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F931B2C-CE4B-4494-A742-3C30932F12D6}"/>
                    </a:ext>
                  </a:extLst>
                </p14:cNvPr>
                <p14:cNvContentPartPr/>
                <p14:nvPr/>
              </p14:nvContentPartPr>
              <p14:xfrm>
                <a:off x="7477024" y="1925737"/>
                <a:ext cx="162720" cy="417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F931B2C-CE4B-4494-A742-3C30932F12D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68024" y="1916737"/>
                  <a:ext cx="18036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65F0DF58-4DD3-4974-81D1-B3CAC25DAEDA}"/>
                  </a:ext>
                </a:extLst>
              </p14:cNvPr>
              <p14:cNvContentPartPr/>
              <p14:nvPr/>
            </p14:nvContentPartPr>
            <p14:xfrm>
              <a:off x="8234824" y="1506697"/>
              <a:ext cx="204480" cy="22068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65F0DF58-4DD3-4974-81D1-B3CAC25DAED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226184" y="1498057"/>
                <a:ext cx="222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A5C935B1-9A42-42F8-AEA3-D17998A07097}"/>
                  </a:ext>
                </a:extLst>
              </p14:cNvPr>
              <p14:cNvContentPartPr/>
              <p14:nvPr/>
            </p14:nvContentPartPr>
            <p14:xfrm>
              <a:off x="8067424" y="1883257"/>
              <a:ext cx="815760" cy="2700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A5C935B1-9A42-42F8-AEA3-D17998A0709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058784" y="1874617"/>
                <a:ext cx="8334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C3283A87-04CF-40BC-8003-704ADBE18778}"/>
              </a:ext>
            </a:extLst>
          </p:cNvPr>
          <p:cNvGrpSpPr/>
          <p:nvPr/>
        </p:nvGrpSpPr>
        <p:grpSpPr>
          <a:xfrm>
            <a:off x="8234824" y="2091697"/>
            <a:ext cx="547920" cy="305280"/>
            <a:chOff x="8234824" y="2091697"/>
            <a:chExt cx="5479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1FE44E-D481-4E80-92B9-1C5E9D4420FB}"/>
                    </a:ext>
                  </a:extLst>
                </p14:cNvPr>
                <p14:cNvContentPartPr/>
                <p14:nvPr/>
              </p14:nvContentPartPr>
              <p14:xfrm>
                <a:off x="8234824" y="2091697"/>
                <a:ext cx="317880" cy="2800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1FE44E-D481-4E80-92B9-1C5E9D4420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6184" y="2082697"/>
                  <a:ext cx="335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EAF3617-32BB-40BA-9922-27FA5D497D78}"/>
                    </a:ext>
                  </a:extLst>
                </p14:cNvPr>
                <p14:cNvContentPartPr/>
                <p14:nvPr/>
              </p14:nvContentPartPr>
              <p14:xfrm>
                <a:off x="8638024" y="2245777"/>
                <a:ext cx="144720" cy="1512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EAF3617-32BB-40BA-9922-27FA5D497D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29024" y="2236777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EA4FEBE5-6E3D-4EB7-BEE0-C89EC4A1E381}"/>
                  </a:ext>
                </a:extLst>
              </p14:cNvPr>
              <p14:cNvContentPartPr/>
              <p14:nvPr/>
            </p14:nvContentPartPr>
            <p14:xfrm>
              <a:off x="2498224" y="1016017"/>
              <a:ext cx="109440" cy="23364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EA4FEBE5-6E3D-4EB7-BEE0-C89EC4A1E38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89224" y="1007017"/>
                <a:ext cx="127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B5F26E71-464A-400D-8B96-351E66EFC05A}"/>
                  </a:ext>
                </a:extLst>
              </p14:cNvPr>
              <p14:cNvContentPartPr/>
              <p14:nvPr/>
            </p14:nvContentPartPr>
            <p14:xfrm>
              <a:off x="2194384" y="716857"/>
              <a:ext cx="150120" cy="17352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B5F26E71-464A-400D-8B96-351E66EFC05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85384" y="707857"/>
                <a:ext cx="167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159E00EC-7369-4321-946A-23994D3F868E}"/>
                  </a:ext>
                </a:extLst>
              </p14:cNvPr>
              <p14:cNvContentPartPr/>
              <p14:nvPr/>
            </p14:nvContentPartPr>
            <p14:xfrm>
              <a:off x="509944" y="4132537"/>
              <a:ext cx="339480" cy="32220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159E00EC-7369-4321-946A-23994D3F868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0944" y="4123897"/>
                <a:ext cx="35712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D3645743-1C2E-42CD-8B9D-66F595A3D04F}"/>
              </a:ext>
            </a:extLst>
          </p:cNvPr>
          <p:cNvGrpSpPr/>
          <p:nvPr/>
        </p:nvGrpSpPr>
        <p:grpSpPr>
          <a:xfrm>
            <a:off x="1128064" y="4342057"/>
            <a:ext cx="206280" cy="91080"/>
            <a:chOff x="1128064" y="4342057"/>
            <a:chExt cx="2062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1B337C4-0167-44C3-B768-1C9AD14E0BB6}"/>
                    </a:ext>
                  </a:extLst>
                </p14:cNvPr>
                <p14:cNvContentPartPr/>
                <p14:nvPr/>
              </p14:nvContentPartPr>
              <p14:xfrm>
                <a:off x="1128064" y="4342057"/>
                <a:ext cx="189000" cy="97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1B337C4-0167-44C3-B768-1C9AD14E0B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9064" y="4333417"/>
                  <a:ext cx="20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3131F05-0066-4733-B3B6-B038C324A954}"/>
                    </a:ext>
                  </a:extLst>
                </p14:cNvPr>
                <p14:cNvContentPartPr/>
                <p14:nvPr/>
              </p14:nvContentPartPr>
              <p14:xfrm>
                <a:off x="1216624" y="4390297"/>
                <a:ext cx="117720" cy="428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3131F05-0066-4733-B3B6-B038C324A9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07984" y="4381657"/>
                  <a:ext cx="1353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1A1CEBE1-759F-4FCB-B419-E08DF8F7BD65}"/>
              </a:ext>
            </a:extLst>
          </p:cNvPr>
          <p:cNvGrpSpPr/>
          <p:nvPr/>
        </p:nvGrpSpPr>
        <p:grpSpPr>
          <a:xfrm>
            <a:off x="1598224" y="4107337"/>
            <a:ext cx="1876680" cy="367560"/>
            <a:chOff x="1598224" y="4107337"/>
            <a:chExt cx="187668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0E168C6-7DF5-46C7-B791-85E073221ACA}"/>
                    </a:ext>
                  </a:extLst>
                </p14:cNvPr>
                <p14:cNvContentPartPr/>
                <p14:nvPr/>
              </p14:nvContentPartPr>
              <p14:xfrm>
                <a:off x="1598224" y="4150177"/>
                <a:ext cx="210240" cy="2559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0E168C6-7DF5-46C7-B791-85E073221A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89224" y="4141537"/>
                  <a:ext cx="227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0A69AECE-7337-47AB-A08F-B684B2430900}"/>
                    </a:ext>
                  </a:extLst>
                </p14:cNvPr>
                <p14:cNvContentPartPr/>
                <p14:nvPr/>
              </p14:nvContentPartPr>
              <p14:xfrm>
                <a:off x="1947784" y="4336297"/>
                <a:ext cx="48240" cy="856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0A69AECE-7337-47AB-A08F-B684B24309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39144" y="4327297"/>
                  <a:ext cx="65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34813C8B-EA0F-40B8-B314-CC28A9AB6726}"/>
                    </a:ext>
                  </a:extLst>
                </p14:cNvPr>
                <p14:cNvContentPartPr/>
                <p14:nvPr/>
              </p14:nvContentPartPr>
              <p14:xfrm>
                <a:off x="1858144" y="4307497"/>
                <a:ext cx="257400" cy="1371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34813C8B-EA0F-40B8-B314-CC28A9AB67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49504" y="4298857"/>
                  <a:ext cx="275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2FCBBBD-3CDE-4A9D-ACF1-C747DD04A078}"/>
                    </a:ext>
                  </a:extLst>
                </p14:cNvPr>
                <p14:cNvContentPartPr/>
                <p14:nvPr/>
              </p14:nvContentPartPr>
              <p14:xfrm>
                <a:off x="2167384" y="4384537"/>
                <a:ext cx="213480" cy="90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2FCBBBD-3CDE-4A9D-ACF1-C747DD04A07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58744" y="4375537"/>
                  <a:ext cx="231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270DE7FB-632F-4539-AAD5-61064D92E96A}"/>
                    </a:ext>
                  </a:extLst>
                </p14:cNvPr>
                <p14:cNvContentPartPr/>
                <p14:nvPr/>
              </p14:nvContentPartPr>
              <p14:xfrm>
                <a:off x="2645824" y="4223257"/>
                <a:ext cx="32400" cy="1310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270DE7FB-632F-4539-AAD5-61064D92E96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36824" y="4214617"/>
                  <a:ext cx="50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D703E54D-BEC0-41D1-82E9-FC3977664CDF}"/>
                    </a:ext>
                  </a:extLst>
                </p14:cNvPr>
                <p14:cNvContentPartPr/>
                <p14:nvPr/>
              </p14:nvContentPartPr>
              <p14:xfrm>
                <a:off x="2593624" y="4315417"/>
                <a:ext cx="208800" cy="309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D703E54D-BEC0-41D1-82E9-FC3977664C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4624" y="4306417"/>
                  <a:ext cx="226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66A389F-38E5-47DA-9C94-9F880D5F67D4}"/>
                    </a:ext>
                  </a:extLst>
                </p14:cNvPr>
                <p14:cNvContentPartPr/>
                <p14:nvPr/>
              </p14:nvContentPartPr>
              <p14:xfrm>
                <a:off x="2983504" y="4107337"/>
                <a:ext cx="262080" cy="25524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66A389F-38E5-47DA-9C94-9F880D5F67D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74504" y="4098337"/>
                  <a:ext cx="279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DECF2EAF-CCD5-43C8-BAAD-79439B37C983}"/>
                    </a:ext>
                  </a:extLst>
                </p14:cNvPr>
                <p14:cNvContentPartPr/>
                <p14:nvPr/>
              </p14:nvContentPartPr>
              <p14:xfrm>
                <a:off x="3330544" y="4267177"/>
                <a:ext cx="144360" cy="1252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DECF2EAF-CCD5-43C8-BAAD-79439B37C9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21904" y="4258537"/>
                  <a:ext cx="16200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3C418B9C-4DBD-496B-95DE-E7531D47F6E7}"/>
              </a:ext>
            </a:extLst>
          </p:cNvPr>
          <p:cNvGrpSpPr/>
          <p:nvPr/>
        </p:nvGrpSpPr>
        <p:grpSpPr>
          <a:xfrm>
            <a:off x="3878104" y="4057297"/>
            <a:ext cx="1854720" cy="387360"/>
            <a:chOff x="3878104" y="4057297"/>
            <a:chExt cx="18547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200AAA2-978F-43B7-8CD4-B748DA55D0AF}"/>
                    </a:ext>
                  </a:extLst>
                </p14:cNvPr>
                <p14:cNvContentPartPr/>
                <p14:nvPr/>
              </p14:nvContentPartPr>
              <p14:xfrm>
                <a:off x="3878104" y="4277257"/>
                <a:ext cx="191520" cy="720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200AAA2-978F-43B7-8CD4-B748DA55D0A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69464" y="4268617"/>
                  <a:ext cx="209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A2032DC-53F8-45A8-A462-7D2F5DB31BFB}"/>
                    </a:ext>
                  </a:extLst>
                </p14:cNvPr>
                <p14:cNvContentPartPr/>
                <p14:nvPr/>
              </p14:nvContentPartPr>
              <p14:xfrm>
                <a:off x="3911944" y="4340617"/>
                <a:ext cx="140400" cy="374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A2032DC-53F8-45A8-A462-7D2F5DB31B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02944" y="4331977"/>
                  <a:ext cx="158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642E169-AF84-4344-9EE5-38A168558639}"/>
                    </a:ext>
                  </a:extLst>
                </p14:cNvPr>
                <p14:cNvContentPartPr/>
                <p14:nvPr/>
              </p14:nvContentPartPr>
              <p14:xfrm>
                <a:off x="4051984" y="4203457"/>
                <a:ext cx="197280" cy="24120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642E169-AF84-4344-9EE5-38A1685586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42984" y="4194817"/>
                  <a:ext cx="214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E3939B3C-1601-4946-8520-1FFDC4584473}"/>
                    </a:ext>
                  </a:extLst>
                </p14:cNvPr>
                <p14:cNvContentPartPr/>
                <p14:nvPr/>
              </p14:nvContentPartPr>
              <p14:xfrm>
                <a:off x="4467424" y="4057297"/>
                <a:ext cx="329040" cy="2844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E3939B3C-1601-4946-8520-1FFDC45844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8424" y="4048297"/>
                  <a:ext cx="346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8E4259F9-97FE-45AF-8D57-5C1FC045F047}"/>
                    </a:ext>
                  </a:extLst>
                </p14:cNvPr>
                <p14:cNvContentPartPr/>
                <p14:nvPr/>
              </p14:nvContentPartPr>
              <p14:xfrm>
                <a:off x="4922104" y="4243417"/>
                <a:ext cx="62640" cy="1040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8E4259F9-97FE-45AF-8D57-5C1FC045F0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13104" y="4234777"/>
                  <a:ext cx="80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61A77475-2CAD-4FCA-BD09-D997B71255F2}"/>
                    </a:ext>
                  </a:extLst>
                </p14:cNvPr>
                <p14:cNvContentPartPr/>
                <p14:nvPr/>
              </p14:nvContentPartPr>
              <p14:xfrm>
                <a:off x="4865224" y="4217137"/>
                <a:ext cx="284400" cy="16704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61A77475-2CAD-4FCA-BD09-D997B71255F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56584" y="4208137"/>
                  <a:ext cx="302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6B442265-FA8F-4CDA-9065-BDE51B5C2A2B}"/>
                    </a:ext>
                  </a:extLst>
                </p14:cNvPr>
                <p14:cNvContentPartPr/>
                <p14:nvPr/>
              </p14:nvContentPartPr>
              <p14:xfrm>
                <a:off x="5219824" y="4286977"/>
                <a:ext cx="224280" cy="13212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6B442265-FA8F-4CDA-9065-BDE51B5C2A2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11184" y="4278337"/>
                  <a:ext cx="241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36B9AE04-964A-42C4-B054-1FB0C4ED5580}"/>
                    </a:ext>
                  </a:extLst>
                </p14:cNvPr>
                <p14:cNvContentPartPr/>
                <p14:nvPr/>
              </p14:nvContentPartPr>
              <p14:xfrm>
                <a:off x="5576944" y="4199497"/>
                <a:ext cx="136440" cy="453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36B9AE04-964A-42C4-B054-1FB0C4ED558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67944" y="4190497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81ABA57C-9752-4C0E-9E14-91F05BB2F911}"/>
                    </a:ext>
                  </a:extLst>
                </p14:cNvPr>
                <p14:cNvContentPartPr/>
                <p14:nvPr/>
              </p14:nvContentPartPr>
              <p14:xfrm>
                <a:off x="5638504" y="4267897"/>
                <a:ext cx="94320" cy="309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81ABA57C-9752-4C0E-9E14-91F05BB2F9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29504" y="4259257"/>
                  <a:ext cx="1119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DDF7CB10-7694-48CB-AD83-1104540EAA6D}"/>
              </a:ext>
            </a:extLst>
          </p:cNvPr>
          <p:cNvGrpSpPr/>
          <p:nvPr/>
        </p:nvGrpSpPr>
        <p:grpSpPr>
          <a:xfrm>
            <a:off x="6205504" y="3957577"/>
            <a:ext cx="1439640" cy="307800"/>
            <a:chOff x="6205504" y="3957577"/>
            <a:chExt cx="143964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EBB9F07D-21CD-4298-A22C-71D5C9FF801D}"/>
                    </a:ext>
                  </a:extLst>
                </p14:cNvPr>
                <p14:cNvContentPartPr/>
                <p14:nvPr/>
              </p14:nvContentPartPr>
              <p14:xfrm>
                <a:off x="6205504" y="3957577"/>
                <a:ext cx="337320" cy="2973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EBB9F07D-21CD-4298-A22C-71D5C9FF80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96864" y="3948937"/>
                  <a:ext cx="354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BB16F012-0080-485D-9C3C-00237D1E42FC}"/>
                    </a:ext>
                  </a:extLst>
                </p14:cNvPr>
                <p14:cNvContentPartPr/>
                <p14:nvPr/>
              </p14:nvContentPartPr>
              <p14:xfrm>
                <a:off x="6706984" y="4190137"/>
                <a:ext cx="213480" cy="1152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BB16F012-0080-485D-9C3C-00237D1E42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98344" y="4181497"/>
                  <a:ext cx="231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582D023E-58DE-4642-A0D5-5421914F1EA3}"/>
                    </a:ext>
                  </a:extLst>
                </p14:cNvPr>
                <p14:cNvContentPartPr/>
                <p14:nvPr/>
              </p14:nvContentPartPr>
              <p14:xfrm>
                <a:off x="7106944" y="3999697"/>
                <a:ext cx="301320" cy="2656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582D023E-58DE-4642-A0D5-5421914F1EA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97944" y="3990697"/>
                  <a:ext cx="318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A6E2DACC-9D0E-4678-B2C4-88934C8E25DA}"/>
                    </a:ext>
                  </a:extLst>
                </p14:cNvPr>
                <p14:cNvContentPartPr/>
                <p14:nvPr/>
              </p14:nvContentPartPr>
              <p14:xfrm>
                <a:off x="7491064" y="4108777"/>
                <a:ext cx="154080" cy="1548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A6E2DACC-9D0E-4678-B2C4-88934C8E25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82064" y="4100137"/>
                  <a:ext cx="1717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61FDF4E2-F704-4AEB-AE13-415D2A717539}"/>
              </a:ext>
            </a:extLst>
          </p:cNvPr>
          <p:cNvGrpSpPr/>
          <p:nvPr/>
        </p:nvGrpSpPr>
        <p:grpSpPr>
          <a:xfrm>
            <a:off x="8070664" y="4130017"/>
            <a:ext cx="293040" cy="140760"/>
            <a:chOff x="8070664" y="4130017"/>
            <a:chExt cx="29304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0B4F5389-42C3-49D1-81D4-5EF5A49CE774}"/>
                    </a:ext>
                  </a:extLst>
                </p14:cNvPr>
                <p14:cNvContentPartPr/>
                <p14:nvPr/>
              </p14:nvContentPartPr>
              <p14:xfrm>
                <a:off x="8070664" y="4130017"/>
                <a:ext cx="293040" cy="540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0B4F5389-42C3-49D1-81D4-5EF5A49CE7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62024" y="4121377"/>
                  <a:ext cx="310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A5C5C784-545F-4AFF-BB7D-B0E037B40B6C}"/>
                    </a:ext>
                  </a:extLst>
                </p14:cNvPr>
                <p14:cNvContentPartPr/>
                <p14:nvPr/>
              </p14:nvContentPartPr>
              <p14:xfrm>
                <a:off x="8141944" y="4226497"/>
                <a:ext cx="186480" cy="4428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A5C5C784-545F-4AFF-BB7D-B0E037B40B6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33304" y="4217497"/>
                  <a:ext cx="2041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13" name="Entrada de lápiz 112">
                <a:extLst>
                  <a:ext uri="{FF2B5EF4-FFF2-40B4-BE49-F238E27FC236}">
                    <a16:creationId xmlns:a16="http://schemas.microsoft.com/office/drawing/2014/main" id="{D7EAF0CA-AF1F-48CE-B308-DDDD3AEA1EF1}"/>
                  </a:ext>
                </a:extLst>
              </p14:cNvPr>
              <p14:cNvContentPartPr/>
              <p14:nvPr/>
            </p14:nvContentPartPr>
            <p14:xfrm>
              <a:off x="9227704" y="4484977"/>
              <a:ext cx="353160" cy="229320"/>
            </p14:xfrm>
          </p:contentPart>
        </mc:Choice>
        <mc:Fallback xmlns="">
          <p:pic>
            <p:nvPicPr>
              <p:cNvPr id="113" name="Entrada de lápiz 112">
                <a:extLst>
                  <a:ext uri="{FF2B5EF4-FFF2-40B4-BE49-F238E27FC236}">
                    <a16:creationId xmlns:a16="http://schemas.microsoft.com/office/drawing/2014/main" id="{D7EAF0CA-AF1F-48CE-B308-DDDD3AEA1EF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19064" y="4475977"/>
                <a:ext cx="37080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B72ABE4-F748-4E34-9450-1FCE1FDDF238}"/>
              </a:ext>
            </a:extLst>
          </p:cNvPr>
          <p:cNvGrpSpPr/>
          <p:nvPr/>
        </p:nvGrpSpPr>
        <p:grpSpPr>
          <a:xfrm>
            <a:off x="8670784" y="3803497"/>
            <a:ext cx="1785960" cy="440640"/>
            <a:chOff x="8670784" y="3803497"/>
            <a:chExt cx="178596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EBDA9B3A-98D7-480F-9134-EA004A2BD5F9}"/>
                    </a:ext>
                  </a:extLst>
                </p14:cNvPr>
                <p14:cNvContentPartPr/>
                <p14:nvPr/>
              </p14:nvContentPartPr>
              <p14:xfrm>
                <a:off x="8670784" y="3803497"/>
                <a:ext cx="105480" cy="3193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EBDA9B3A-98D7-480F-9134-EA004A2BD5F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61784" y="3794497"/>
                  <a:ext cx="123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FBC7FEB7-2258-4D9A-8722-741A67828B58}"/>
                    </a:ext>
                  </a:extLst>
                </p14:cNvPr>
                <p14:cNvContentPartPr/>
                <p14:nvPr/>
              </p14:nvContentPartPr>
              <p14:xfrm>
                <a:off x="8869144" y="3830137"/>
                <a:ext cx="172440" cy="23112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FBC7FEB7-2258-4D9A-8722-741A67828B5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60504" y="3821497"/>
                  <a:ext cx="190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0E0FCD8D-446B-4465-B429-0AE1DBAE52BE}"/>
                    </a:ext>
                  </a:extLst>
                </p14:cNvPr>
                <p14:cNvContentPartPr/>
                <p14:nvPr/>
              </p14:nvContentPartPr>
              <p14:xfrm>
                <a:off x="9154624" y="3958297"/>
                <a:ext cx="76320" cy="1461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0E0FCD8D-446B-4465-B429-0AE1DBAE52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45984" y="3949657"/>
                  <a:ext cx="9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F34D8438-BA47-4261-960D-3CD4B7E1B415}"/>
                    </a:ext>
                  </a:extLst>
                </p14:cNvPr>
                <p14:cNvContentPartPr/>
                <p14:nvPr/>
              </p14:nvContentPartPr>
              <p14:xfrm>
                <a:off x="9199984" y="3876577"/>
                <a:ext cx="69120" cy="1080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F34D8438-BA47-4261-960D-3CD4B7E1B41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90984" y="3867577"/>
                  <a:ext cx="86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E3DC08D4-FB58-4370-8A78-F7A6AC24A82F}"/>
                    </a:ext>
                  </a:extLst>
                </p14:cNvPr>
                <p14:cNvContentPartPr/>
                <p14:nvPr/>
              </p14:nvContentPartPr>
              <p14:xfrm>
                <a:off x="9374224" y="4012297"/>
                <a:ext cx="225360" cy="298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E3DC08D4-FB58-4370-8A78-F7A6AC24A82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65584" y="4003657"/>
                  <a:ext cx="243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0BBD9D80-6F25-4BD9-988C-624E9F2EEAE8}"/>
                    </a:ext>
                  </a:extLst>
                </p14:cNvPr>
                <p14:cNvContentPartPr/>
                <p14:nvPr/>
              </p14:nvContentPartPr>
              <p14:xfrm>
                <a:off x="9704704" y="3893137"/>
                <a:ext cx="69840" cy="1724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0BBD9D80-6F25-4BD9-988C-624E9F2EEAE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96064" y="3884497"/>
                  <a:ext cx="87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701E3A8B-E08E-42A3-8A83-C2A9A0308C38}"/>
                    </a:ext>
                  </a:extLst>
                </p14:cNvPr>
                <p14:cNvContentPartPr/>
                <p14:nvPr/>
              </p14:nvContentPartPr>
              <p14:xfrm>
                <a:off x="9871384" y="3824017"/>
                <a:ext cx="213480" cy="2959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701E3A8B-E08E-42A3-8A83-C2A9A0308C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62744" y="3815377"/>
                  <a:ext cx="231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1D4EA73F-BD0B-47AB-BD51-DBC707E0C1AC}"/>
                    </a:ext>
                  </a:extLst>
                </p14:cNvPr>
                <p14:cNvContentPartPr/>
                <p14:nvPr/>
              </p14:nvContentPartPr>
              <p14:xfrm>
                <a:off x="8794624" y="4211737"/>
                <a:ext cx="1210320" cy="3240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1D4EA73F-BD0B-47AB-BD51-DBC707E0C1A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85984" y="4202737"/>
                  <a:ext cx="12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411C9EB-439D-4089-BB05-D19EBB32F19D}"/>
                    </a:ext>
                  </a:extLst>
                </p14:cNvPr>
                <p14:cNvContentPartPr/>
                <p14:nvPr/>
              </p14:nvContentPartPr>
              <p14:xfrm>
                <a:off x="10322464" y="4109497"/>
                <a:ext cx="134280" cy="72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411C9EB-439D-4089-BB05-D19EBB32F1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13464" y="4100497"/>
                  <a:ext cx="1519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92923299-13F0-4C61-9728-1C28126F3349}"/>
              </a:ext>
            </a:extLst>
          </p:cNvPr>
          <p:cNvGrpSpPr/>
          <p:nvPr/>
        </p:nvGrpSpPr>
        <p:grpSpPr>
          <a:xfrm>
            <a:off x="10918264" y="3734737"/>
            <a:ext cx="533160" cy="396360"/>
            <a:chOff x="10918264" y="3734737"/>
            <a:chExt cx="53316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709E6295-C8A9-43AB-ABE0-ED7E4A67AA7F}"/>
                    </a:ext>
                  </a:extLst>
                </p14:cNvPr>
                <p14:cNvContentPartPr/>
                <p14:nvPr/>
              </p14:nvContentPartPr>
              <p14:xfrm>
                <a:off x="11051464" y="3734737"/>
                <a:ext cx="159120" cy="2322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709E6295-C8A9-43AB-ABE0-ED7E4A67AA7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042824" y="3725737"/>
                  <a:ext cx="176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CC58E19A-2FEE-40F4-9E59-64685E19CCC6}"/>
                    </a:ext>
                  </a:extLst>
                </p14:cNvPr>
                <p14:cNvContentPartPr/>
                <p14:nvPr/>
              </p14:nvContentPartPr>
              <p14:xfrm>
                <a:off x="10918264" y="4073137"/>
                <a:ext cx="533160" cy="5796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CC58E19A-2FEE-40F4-9E59-64685E19CCC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09264" y="4064497"/>
                  <a:ext cx="5508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98BE7D2-2E6C-4B85-A5D7-06FD74AF6FF8}"/>
              </a:ext>
            </a:extLst>
          </p:cNvPr>
          <p:cNvGrpSpPr/>
          <p:nvPr/>
        </p:nvGrpSpPr>
        <p:grpSpPr>
          <a:xfrm>
            <a:off x="10832224" y="4353937"/>
            <a:ext cx="492840" cy="312840"/>
            <a:chOff x="10832224" y="4353937"/>
            <a:chExt cx="4928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CF5C3164-7727-4D93-A6C8-4E0500BE71D0}"/>
                    </a:ext>
                  </a:extLst>
                </p14:cNvPr>
                <p14:cNvContentPartPr/>
                <p14:nvPr/>
              </p14:nvContentPartPr>
              <p14:xfrm>
                <a:off x="10832224" y="4353937"/>
                <a:ext cx="212400" cy="2358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CF5C3164-7727-4D93-A6C8-4E0500BE71D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823584" y="4344937"/>
                  <a:ext cx="230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CDC5A0E8-BAE2-4E24-9AFB-D9F9DA6681CD}"/>
                    </a:ext>
                  </a:extLst>
                </p14:cNvPr>
                <p14:cNvContentPartPr/>
                <p14:nvPr/>
              </p14:nvContentPartPr>
              <p14:xfrm>
                <a:off x="11124184" y="4486057"/>
                <a:ext cx="200880" cy="1807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CDC5A0E8-BAE2-4E24-9AFB-D9F9DA6681C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15184" y="4477057"/>
                  <a:ext cx="2185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2A4DCB60-2442-4E31-8CB0-89EACC2229B5}"/>
              </a:ext>
            </a:extLst>
          </p:cNvPr>
          <p:cNvGrpSpPr/>
          <p:nvPr/>
        </p:nvGrpSpPr>
        <p:grpSpPr>
          <a:xfrm>
            <a:off x="11592544" y="3902497"/>
            <a:ext cx="515880" cy="336600"/>
            <a:chOff x="11592544" y="3902497"/>
            <a:chExt cx="5158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AF36FAC-84BB-4046-BCBE-E89F661C2520}"/>
                    </a:ext>
                  </a:extLst>
                </p14:cNvPr>
                <p14:cNvContentPartPr/>
                <p14:nvPr/>
              </p14:nvContentPartPr>
              <p14:xfrm>
                <a:off x="11592544" y="3979537"/>
                <a:ext cx="205920" cy="2595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AF36FAC-84BB-4046-BCBE-E89F661C252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583904" y="3970537"/>
                  <a:ext cx="223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E5ADB40B-8B72-4B5A-9E3F-C6118B95354C}"/>
                    </a:ext>
                  </a:extLst>
                </p14:cNvPr>
                <p14:cNvContentPartPr/>
                <p14:nvPr/>
              </p14:nvContentPartPr>
              <p14:xfrm>
                <a:off x="11871544" y="3902497"/>
                <a:ext cx="236880" cy="2246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E5ADB40B-8B72-4B5A-9E3F-C6118B9535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862544" y="3893857"/>
                  <a:ext cx="254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C5D93791-CCB6-4775-99C4-53CE813E10A1}"/>
                    </a:ext>
                  </a:extLst>
                </p14:cNvPr>
                <p14:cNvContentPartPr/>
                <p14:nvPr/>
              </p14:nvContentPartPr>
              <p14:xfrm>
                <a:off x="11893504" y="3933097"/>
                <a:ext cx="159120" cy="1652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C5D93791-CCB6-4775-99C4-53CE813E10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884504" y="3924457"/>
                  <a:ext cx="1767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A29CA73C-9768-49FD-A4A4-AD8582F30E9D}"/>
              </a:ext>
            </a:extLst>
          </p:cNvPr>
          <p:cNvGrpSpPr/>
          <p:nvPr/>
        </p:nvGrpSpPr>
        <p:grpSpPr>
          <a:xfrm>
            <a:off x="682924" y="4934231"/>
            <a:ext cx="923400" cy="352440"/>
            <a:chOff x="720904" y="5235937"/>
            <a:chExt cx="92340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FD1534AE-562D-4539-B48B-505354DCA03E}"/>
                    </a:ext>
                  </a:extLst>
                </p14:cNvPr>
                <p14:cNvContentPartPr/>
                <p14:nvPr/>
              </p14:nvContentPartPr>
              <p14:xfrm>
                <a:off x="720904" y="5235937"/>
                <a:ext cx="156600" cy="29916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FD1534AE-562D-4539-B48B-505354DCA03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1904" y="5227297"/>
                  <a:ext cx="174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26B77B5-1EE7-429B-BC04-85715D34FECD}"/>
                    </a:ext>
                  </a:extLst>
                </p14:cNvPr>
                <p14:cNvContentPartPr/>
                <p14:nvPr/>
              </p14:nvContentPartPr>
              <p14:xfrm>
                <a:off x="1013584" y="5506297"/>
                <a:ext cx="39600" cy="8208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26B77B5-1EE7-429B-BC04-85715D34FEC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4584" y="5497657"/>
                  <a:ext cx="57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B8312742-2ED3-44FC-BE7D-1AA52E6183F1}"/>
                    </a:ext>
                  </a:extLst>
                </p14:cNvPr>
                <p14:cNvContentPartPr/>
                <p14:nvPr/>
              </p14:nvContentPartPr>
              <p14:xfrm>
                <a:off x="1012864" y="5384257"/>
                <a:ext cx="61200" cy="860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B8312742-2ED3-44FC-BE7D-1AA52E6183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04224" y="5375617"/>
                  <a:ext cx="7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6109DC3D-9A2A-41D7-802B-07E49C3E46B9}"/>
                    </a:ext>
                  </a:extLst>
                </p14:cNvPr>
                <p14:cNvContentPartPr/>
                <p14:nvPr/>
              </p14:nvContentPartPr>
              <p14:xfrm>
                <a:off x="1270984" y="5499817"/>
                <a:ext cx="155160" cy="190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6109DC3D-9A2A-41D7-802B-07E49C3E46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62344" y="5491177"/>
                  <a:ext cx="172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85130ABB-1689-4798-BC9F-BCBF522E3CEF}"/>
                    </a:ext>
                  </a:extLst>
                </p14:cNvPr>
                <p14:cNvContentPartPr/>
                <p14:nvPr/>
              </p14:nvContentPartPr>
              <p14:xfrm>
                <a:off x="1596424" y="5262217"/>
                <a:ext cx="47880" cy="2469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85130ABB-1689-4798-BC9F-BCBF522E3C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87424" y="5253217"/>
                  <a:ext cx="6552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2" name="Entrada de lápiz 131">
                <a:extLst>
                  <a:ext uri="{FF2B5EF4-FFF2-40B4-BE49-F238E27FC236}">
                    <a16:creationId xmlns:a16="http://schemas.microsoft.com/office/drawing/2014/main" id="{99E931EC-1100-4806-A7B8-B6102BFF1E3D}"/>
                  </a:ext>
                </a:extLst>
              </p14:cNvPr>
              <p14:cNvContentPartPr/>
              <p14:nvPr/>
            </p14:nvContentPartPr>
            <p14:xfrm>
              <a:off x="470524" y="5014511"/>
              <a:ext cx="274680" cy="354600"/>
            </p14:xfrm>
          </p:contentPart>
        </mc:Choice>
        <mc:Fallback xmlns="">
          <p:pic>
            <p:nvPicPr>
              <p:cNvPr id="132" name="Entrada de lápiz 131">
                <a:extLst>
                  <a:ext uri="{FF2B5EF4-FFF2-40B4-BE49-F238E27FC236}">
                    <a16:creationId xmlns:a16="http://schemas.microsoft.com/office/drawing/2014/main" id="{99E931EC-1100-4806-A7B8-B6102BFF1E3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61524" y="5005511"/>
                <a:ext cx="29232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upo 136">
            <a:extLst>
              <a:ext uri="{FF2B5EF4-FFF2-40B4-BE49-F238E27FC236}">
                <a16:creationId xmlns:a16="http://schemas.microsoft.com/office/drawing/2014/main" id="{FAA86165-1097-4644-AD97-EC0F87A7665A}"/>
              </a:ext>
            </a:extLst>
          </p:cNvPr>
          <p:cNvGrpSpPr/>
          <p:nvPr/>
        </p:nvGrpSpPr>
        <p:grpSpPr>
          <a:xfrm>
            <a:off x="1885684" y="4913711"/>
            <a:ext cx="911880" cy="351720"/>
            <a:chOff x="1923664" y="5215417"/>
            <a:chExt cx="9118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91E5F76-305D-4899-9317-3D924343D0F4}"/>
                    </a:ext>
                  </a:extLst>
                </p14:cNvPr>
                <p14:cNvContentPartPr/>
                <p14:nvPr/>
              </p14:nvContentPartPr>
              <p14:xfrm>
                <a:off x="1923664" y="5239177"/>
                <a:ext cx="198360" cy="32796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91E5F76-305D-4899-9317-3D924343D0F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14664" y="5230177"/>
                  <a:ext cx="216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5D68CD27-5DFE-43E7-A25F-2F3887AEE733}"/>
                    </a:ext>
                  </a:extLst>
                </p14:cNvPr>
                <p14:cNvContentPartPr/>
                <p14:nvPr/>
              </p14:nvContentPartPr>
              <p14:xfrm>
                <a:off x="2214184" y="5499457"/>
                <a:ext cx="45000" cy="298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5D68CD27-5DFE-43E7-A25F-2F3887AEE73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05544" y="5490457"/>
                  <a:ext cx="62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9A93CC25-DC6B-456F-8894-985C0D7D3A2E}"/>
                    </a:ext>
                  </a:extLst>
                </p14:cNvPr>
                <p14:cNvContentPartPr/>
                <p14:nvPr/>
              </p14:nvContentPartPr>
              <p14:xfrm>
                <a:off x="2386984" y="5215417"/>
                <a:ext cx="215640" cy="2721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9A93CC25-DC6B-456F-8894-985C0D7D3A2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377984" y="5206417"/>
                  <a:ext cx="233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7B78C4DF-093F-45E4-BE9D-1FA7D7C817BB}"/>
                    </a:ext>
                  </a:extLst>
                </p14:cNvPr>
                <p14:cNvContentPartPr/>
                <p14:nvPr/>
              </p14:nvContentPartPr>
              <p14:xfrm>
                <a:off x="2703064" y="5426737"/>
                <a:ext cx="132480" cy="1375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7B78C4DF-093F-45E4-BE9D-1FA7D7C817B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94424" y="5418097"/>
                  <a:ext cx="15012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8" name="Entrada de lápiz 137">
                <a:extLst>
                  <a:ext uri="{FF2B5EF4-FFF2-40B4-BE49-F238E27FC236}">
                    <a16:creationId xmlns:a16="http://schemas.microsoft.com/office/drawing/2014/main" id="{9C7677EB-602F-4B79-94F7-F4027555A056}"/>
                  </a:ext>
                </a:extLst>
              </p14:cNvPr>
              <p14:cNvContentPartPr/>
              <p14:nvPr/>
            </p14:nvContentPartPr>
            <p14:xfrm>
              <a:off x="3101764" y="5172191"/>
              <a:ext cx="172080" cy="12600"/>
            </p14:xfrm>
          </p:contentPart>
        </mc:Choice>
        <mc:Fallback xmlns="">
          <p:pic>
            <p:nvPicPr>
              <p:cNvPr id="138" name="Entrada de lápiz 137">
                <a:extLst>
                  <a:ext uri="{FF2B5EF4-FFF2-40B4-BE49-F238E27FC236}">
                    <a16:creationId xmlns:a16="http://schemas.microsoft.com/office/drawing/2014/main" id="{9C7677EB-602F-4B79-94F7-F4027555A05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92764" y="5163191"/>
                <a:ext cx="1897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9" name="Entrada de lápiz 138">
                <a:extLst>
                  <a:ext uri="{FF2B5EF4-FFF2-40B4-BE49-F238E27FC236}">
                    <a16:creationId xmlns:a16="http://schemas.microsoft.com/office/drawing/2014/main" id="{132EC575-25DB-4A89-868A-4661A2F69777}"/>
                  </a:ext>
                </a:extLst>
              </p14:cNvPr>
              <p14:cNvContentPartPr/>
              <p14:nvPr/>
            </p14:nvContentPartPr>
            <p14:xfrm>
              <a:off x="3620524" y="4952231"/>
              <a:ext cx="371880" cy="257040"/>
            </p14:xfrm>
          </p:contentPart>
        </mc:Choice>
        <mc:Fallback xmlns="">
          <p:pic>
            <p:nvPicPr>
              <p:cNvPr id="139" name="Entrada de lápiz 138">
                <a:extLst>
                  <a:ext uri="{FF2B5EF4-FFF2-40B4-BE49-F238E27FC236}">
                    <a16:creationId xmlns:a16="http://schemas.microsoft.com/office/drawing/2014/main" id="{132EC575-25DB-4A89-868A-4661A2F6977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611524" y="4943231"/>
                <a:ext cx="3895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0AF95FE0-F1AF-4854-8619-3C5819F60C14}"/>
                  </a:ext>
                </a:extLst>
              </p14:cNvPr>
              <p14:cNvContentPartPr/>
              <p14:nvPr/>
            </p14:nvContentPartPr>
            <p14:xfrm>
              <a:off x="4433404" y="5064191"/>
              <a:ext cx="270000" cy="23436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0AF95FE0-F1AF-4854-8619-3C5819F60C1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424764" y="5055551"/>
                <a:ext cx="287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2EC25424-0706-4495-93AA-64AFEF2A333C}"/>
                  </a:ext>
                </a:extLst>
              </p14:cNvPr>
              <p14:cNvContentPartPr/>
              <p14:nvPr/>
            </p14:nvContentPartPr>
            <p14:xfrm>
              <a:off x="5003284" y="5016671"/>
              <a:ext cx="230040" cy="24480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2EC25424-0706-4495-93AA-64AFEF2A333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994284" y="5008031"/>
                <a:ext cx="24768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upo 144">
            <a:extLst>
              <a:ext uri="{FF2B5EF4-FFF2-40B4-BE49-F238E27FC236}">
                <a16:creationId xmlns:a16="http://schemas.microsoft.com/office/drawing/2014/main" id="{638566AA-10B1-4D78-8079-7CA7AAE1AD57}"/>
              </a:ext>
            </a:extLst>
          </p:cNvPr>
          <p:cNvGrpSpPr/>
          <p:nvPr/>
        </p:nvGrpSpPr>
        <p:grpSpPr>
          <a:xfrm>
            <a:off x="631804" y="5668631"/>
            <a:ext cx="396000" cy="332280"/>
            <a:chOff x="669784" y="5970337"/>
            <a:chExt cx="3960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84B38C80-0DB7-4E18-8AC8-C600E9030B4B}"/>
                    </a:ext>
                  </a:extLst>
                </p14:cNvPr>
                <p14:cNvContentPartPr/>
                <p14:nvPr/>
              </p14:nvContentPartPr>
              <p14:xfrm>
                <a:off x="669784" y="5970337"/>
                <a:ext cx="223200" cy="2934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84B38C80-0DB7-4E18-8AC8-C600E9030B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60784" y="5961697"/>
                  <a:ext cx="240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BCFE037B-089D-4D15-B298-0D4C97CE397A}"/>
                    </a:ext>
                  </a:extLst>
                </p14:cNvPr>
                <p14:cNvContentPartPr/>
                <p14:nvPr/>
              </p14:nvContentPartPr>
              <p14:xfrm>
                <a:off x="1010344" y="6173377"/>
                <a:ext cx="42480" cy="12924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BCFE037B-089D-4D15-B298-0D4C97CE397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01704" y="6164377"/>
                  <a:ext cx="60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255F7D76-AC7E-438D-B9FD-A41875062148}"/>
                    </a:ext>
                  </a:extLst>
                </p14:cNvPr>
                <p14:cNvContentPartPr/>
                <p14:nvPr/>
              </p14:nvContentPartPr>
              <p14:xfrm>
                <a:off x="982984" y="6070057"/>
                <a:ext cx="82800" cy="1137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255F7D76-AC7E-438D-B9FD-A4187506214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4344" y="6061417"/>
                  <a:ext cx="1004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4779F51E-C7BC-4D6E-A22C-5FE999064E8A}"/>
                  </a:ext>
                </a:extLst>
              </p14:cNvPr>
              <p14:cNvContentPartPr/>
              <p14:nvPr/>
            </p14:nvContentPartPr>
            <p14:xfrm>
              <a:off x="2314444" y="5764391"/>
              <a:ext cx="280080" cy="29556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4779F51E-C7BC-4D6E-A22C-5FE999064E8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305804" y="5755751"/>
                <a:ext cx="297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BB56250B-88C4-4AA4-8B0B-48244AF98852}"/>
                  </a:ext>
                </a:extLst>
              </p14:cNvPr>
              <p14:cNvContentPartPr/>
              <p14:nvPr/>
            </p14:nvContentPartPr>
            <p14:xfrm>
              <a:off x="3042364" y="5641271"/>
              <a:ext cx="315360" cy="33876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BB56250B-88C4-4AA4-8B0B-48244AF9885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033724" y="5632271"/>
                <a:ext cx="333000" cy="3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BAC21DB-2AA3-4BA3-AFCC-57D8EA745D9E}"/>
              </a:ext>
            </a:extLst>
          </p:cNvPr>
          <p:cNvGrpSpPr/>
          <p:nvPr/>
        </p:nvGrpSpPr>
        <p:grpSpPr>
          <a:xfrm>
            <a:off x="3618004" y="5745671"/>
            <a:ext cx="220680" cy="137520"/>
            <a:chOff x="3655984" y="6047377"/>
            <a:chExt cx="2206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295006A8-5CBA-4FA7-8386-CCA4AA79E229}"/>
                    </a:ext>
                  </a:extLst>
                </p14:cNvPr>
                <p14:cNvContentPartPr/>
                <p14:nvPr/>
              </p14:nvContentPartPr>
              <p14:xfrm>
                <a:off x="3740944" y="6047377"/>
                <a:ext cx="18720" cy="1375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295006A8-5CBA-4FA7-8386-CCA4AA79E22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32304" y="6038737"/>
                  <a:ext cx="36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B53B2AD2-DE9E-4190-9D39-EF189CDCA0E0}"/>
                    </a:ext>
                  </a:extLst>
                </p14:cNvPr>
                <p14:cNvContentPartPr/>
                <p14:nvPr/>
              </p14:nvContentPartPr>
              <p14:xfrm>
                <a:off x="3655984" y="6137377"/>
                <a:ext cx="220680" cy="3672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B53B2AD2-DE9E-4190-9D39-EF189CDCA0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646984" y="6128737"/>
                  <a:ext cx="2383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F11D436E-384D-4ACC-ACC5-9220FF482B5E}"/>
              </a:ext>
            </a:extLst>
          </p:cNvPr>
          <p:cNvGrpSpPr/>
          <p:nvPr/>
        </p:nvGrpSpPr>
        <p:grpSpPr>
          <a:xfrm>
            <a:off x="4171324" y="5598431"/>
            <a:ext cx="649080" cy="302400"/>
            <a:chOff x="4209304" y="5900137"/>
            <a:chExt cx="6490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878E0214-7B3E-45D6-A823-E29C6F608F6E}"/>
                    </a:ext>
                  </a:extLst>
                </p14:cNvPr>
                <p14:cNvContentPartPr/>
                <p14:nvPr/>
              </p14:nvContentPartPr>
              <p14:xfrm>
                <a:off x="4209304" y="5900137"/>
                <a:ext cx="302040" cy="2451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878E0214-7B3E-45D6-A823-E29C6F608F6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00304" y="5891137"/>
                  <a:ext cx="319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9C5F5A2F-8643-4DA7-8AC4-566A90F9BACA}"/>
                    </a:ext>
                  </a:extLst>
                </p14:cNvPr>
                <p14:cNvContentPartPr/>
                <p14:nvPr/>
              </p14:nvContentPartPr>
              <p14:xfrm>
                <a:off x="4650304" y="6022537"/>
                <a:ext cx="208080" cy="1800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9C5F5A2F-8643-4DA7-8AC4-566A90F9BAC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641304" y="6013537"/>
                  <a:ext cx="2257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0E9F1759-2529-4144-9432-ACC808E649E6}"/>
              </a:ext>
            </a:extLst>
          </p:cNvPr>
          <p:cNvGrpSpPr/>
          <p:nvPr/>
        </p:nvGrpSpPr>
        <p:grpSpPr>
          <a:xfrm>
            <a:off x="2941204" y="6022151"/>
            <a:ext cx="1847880" cy="352800"/>
            <a:chOff x="2979184" y="6323857"/>
            <a:chExt cx="184788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353F6224-03CA-4A84-8CCD-656C90573A0C}"/>
                    </a:ext>
                  </a:extLst>
                </p14:cNvPr>
                <p14:cNvContentPartPr/>
                <p14:nvPr/>
              </p14:nvContentPartPr>
              <p14:xfrm>
                <a:off x="2979184" y="6323857"/>
                <a:ext cx="1847880" cy="11664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353F6224-03CA-4A84-8CCD-656C90573A0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970184" y="6314857"/>
                  <a:ext cx="1865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3DDFD6BD-3CA4-48CC-A9FD-7A4EDCA39A4B}"/>
                    </a:ext>
                  </a:extLst>
                </p14:cNvPr>
                <p14:cNvContentPartPr/>
                <p14:nvPr/>
              </p14:nvContentPartPr>
              <p14:xfrm>
                <a:off x="3683344" y="6414577"/>
                <a:ext cx="318600" cy="26208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3DDFD6BD-3CA4-48CC-A9FD-7A4EDCA39A4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674704" y="6405937"/>
                  <a:ext cx="336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5C034422-6E29-4D40-A202-73A77FE41660}"/>
                    </a:ext>
                  </a:extLst>
                </p14:cNvPr>
                <p14:cNvContentPartPr/>
                <p14:nvPr/>
              </p14:nvContentPartPr>
              <p14:xfrm>
                <a:off x="4106704" y="6532297"/>
                <a:ext cx="201600" cy="1317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5C034422-6E29-4D40-A202-73A77FE4166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97704" y="6523297"/>
                  <a:ext cx="2192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503C2971-F39F-44EC-9242-BC793A805FF9}"/>
              </a:ext>
            </a:extLst>
          </p:cNvPr>
          <p:cNvGrpSpPr/>
          <p:nvPr/>
        </p:nvGrpSpPr>
        <p:grpSpPr>
          <a:xfrm>
            <a:off x="1310584" y="1369177"/>
            <a:ext cx="895680" cy="232920"/>
            <a:chOff x="1310584" y="1369177"/>
            <a:chExt cx="8956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ABD917A6-BA9B-40E2-9432-283C9BCA84D4}"/>
                    </a:ext>
                  </a:extLst>
                </p14:cNvPr>
                <p14:cNvContentPartPr/>
                <p14:nvPr/>
              </p14:nvContentPartPr>
              <p14:xfrm>
                <a:off x="1310584" y="1369177"/>
                <a:ext cx="203400" cy="20484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ABD917A6-BA9B-40E2-9432-283C9BCA84D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01584" y="1360177"/>
                  <a:ext cx="22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998F040B-B225-454A-BC7D-CE53A51D1B24}"/>
                    </a:ext>
                  </a:extLst>
                </p14:cNvPr>
                <p14:cNvContentPartPr/>
                <p14:nvPr/>
              </p14:nvContentPartPr>
              <p14:xfrm>
                <a:off x="1416424" y="1513537"/>
                <a:ext cx="127080" cy="417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998F040B-B225-454A-BC7D-CE53A51D1B2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07784" y="1504897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2EB76848-6A86-4E44-9838-72B68B2D158F}"/>
                    </a:ext>
                  </a:extLst>
                </p14:cNvPr>
                <p14:cNvContentPartPr/>
                <p14:nvPr/>
              </p14:nvContentPartPr>
              <p14:xfrm>
                <a:off x="1613344" y="1402657"/>
                <a:ext cx="135000" cy="17496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2EB76848-6A86-4E44-9838-72B68B2D158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04704" y="1393657"/>
                  <a:ext cx="152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37358341-8CDF-4BF2-ADE6-257CA8B42E2E}"/>
                    </a:ext>
                  </a:extLst>
                </p14:cNvPr>
                <p14:cNvContentPartPr/>
                <p14:nvPr/>
              </p14:nvContentPartPr>
              <p14:xfrm>
                <a:off x="1798744" y="1427857"/>
                <a:ext cx="132480" cy="17424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37358341-8CDF-4BF2-ADE6-257CA8B42E2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789744" y="1419217"/>
                  <a:ext cx="150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C5134971-CD06-4312-8073-3472801B4241}"/>
                    </a:ext>
                  </a:extLst>
                </p14:cNvPr>
                <p14:cNvContentPartPr/>
                <p14:nvPr/>
              </p14:nvContentPartPr>
              <p14:xfrm>
                <a:off x="1921864" y="1387897"/>
                <a:ext cx="284400" cy="14508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C5134971-CD06-4312-8073-3472801B424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912864" y="1378897"/>
                  <a:ext cx="3020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9F32DF03-E6A9-43BB-9D39-7572FE1B5558}"/>
              </a:ext>
            </a:extLst>
          </p:cNvPr>
          <p:cNvGrpSpPr/>
          <p:nvPr/>
        </p:nvGrpSpPr>
        <p:grpSpPr>
          <a:xfrm>
            <a:off x="5231704" y="1552777"/>
            <a:ext cx="942480" cy="226080"/>
            <a:chOff x="5231704" y="1552777"/>
            <a:chExt cx="94248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826E1F27-F799-45D2-965F-B7C812A9A3E5}"/>
                    </a:ext>
                  </a:extLst>
                </p14:cNvPr>
                <p14:cNvContentPartPr/>
                <p14:nvPr/>
              </p14:nvContentPartPr>
              <p14:xfrm>
                <a:off x="5231704" y="1601017"/>
                <a:ext cx="207000" cy="15588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826E1F27-F799-45D2-965F-B7C812A9A3E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23064" y="1592377"/>
                  <a:ext cx="224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DF70323E-0656-41C8-B303-475CC08E442E}"/>
                    </a:ext>
                  </a:extLst>
                </p14:cNvPr>
                <p14:cNvContentPartPr/>
                <p14:nvPr/>
              </p14:nvContentPartPr>
              <p14:xfrm>
                <a:off x="5460664" y="1609657"/>
                <a:ext cx="179640" cy="16092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DF70323E-0656-41C8-B303-475CC08E442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51664" y="1601017"/>
                  <a:ext cx="197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00B539A3-A18B-4AA5-9C4F-ED24C6D13A53}"/>
                    </a:ext>
                  </a:extLst>
                </p14:cNvPr>
                <p14:cNvContentPartPr/>
                <p14:nvPr/>
              </p14:nvContentPartPr>
              <p14:xfrm>
                <a:off x="5672344" y="1640257"/>
                <a:ext cx="90720" cy="13860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00B539A3-A18B-4AA5-9C4F-ED24C6D13A5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663704" y="1631617"/>
                  <a:ext cx="108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96687331-036E-419E-992B-376105CF99B2}"/>
                    </a:ext>
                  </a:extLst>
                </p14:cNvPr>
                <p14:cNvContentPartPr/>
                <p14:nvPr/>
              </p14:nvContentPartPr>
              <p14:xfrm>
                <a:off x="5763424" y="1552777"/>
                <a:ext cx="410760" cy="19368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96687331-036E-419E-992B-376105CF99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54784" y="1544137"/>
                  <a:ext cx="4284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875D00CF-90F4-456E-9393-739EC6FDBCA2}"/>
              </a:ext>
            </a:extLst>
          </p:cNvPr>
          <p:cNvGrpSpPr/>
          <p:nvPr/>
        </p:nvGrpSpPr>
        <p:grpSpPr>
          <a:xfrm>
            <a:off x="9482944" y="2127697"/>
            <a:ext cx="743400" cy="185760"/>
            <a:chOff x="9482944" y="2127697"/>
            <a:chExt cx="743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81F6BEDE-D1AC-4039-9624-423499BAC75D}"/>
                    </a:ext>
                  </a:extLst>
                </p14:cNvPr>
                <p14:cNvContentPartPr/>
                <p14:nvPr/>
              </p14:nvContentPartPr>
              <p14:xfrm>
                <a:off x="9482944" y="2127697"/>
                <a:ext cx="192240" cy="1677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81F6BEDE-D1AC-4039-9624-423499BAC75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474304" y="2119057"/>
                  <a:ext cx="209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2B7F5C57-3FA8-4E58-8CE2-A1100BD14F31}"/>
                    </a:ext>
                  </a:extLst>
                </p14:cNvPr>
                <p14:cNvContentPartPr/>
                <p14:nvPr/>
              </p14:nvContentPartPr>
              <p14:xfrm>
                <a:off x="9755824" y="2134537"/>
                <a:ext cx="190080" cy="17820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2B7F5C57-3FA8-4E58-8CE2-A1100BD14F3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47184" y="2125897"/>
                  <a:ext cx="20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4BBD7A8F-FBFA-4122-A331-611C0AAF31AF}"/>
                    </a:ext>
                  </a:extLst>
                </p14:cNvPr>
                <p14:cNvContentPartPr/>
                <p14:nvPr/>
              </p14:nvContentPartPr>
              <p14:xfrm>
                <a:off x="9992704" y="2181337"/>
                <a:ext cx="233640" cy="1321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4BBD7A8F-FBFA-4122-A331-611C0AAF31A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84064" y="2172337"/>
                  <a:ext cx="25128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7B6A54A9-712C-4C54-A21F-E71D99401AE7}"/>
                  </a:ext>
                </a:extLst>
              </p14:cNvPr>
              <p14:cNvContentPartPr/>
              <p14:nvPr/>
            </p14:nvContentPartPr>
            <p14:xfrm>
              <a:off x="9095584" y="1797217"/>
              <a:ext cx="200160" cy="9000"/>
            </p14:xfrm>
          </p:contentPart>
        </mc:Choice>
        <mc:Fallback xmlns=""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7B6A54A9-712C-4C54-A21F-E71D99401AE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086584" y="1788577"/>
                <a:ext cx="217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4" name="Entrada de lápiz 173">
                <a:extLst>
                  <a:ext uri="{FF2B5EF4-FFF2-40B4-BE49-F238E27FC236}">
                    <a16:creationId xmlns:a16="http://schemas.microsoft.com/office/drawing/2014/main" id="{C1FCB314-A079-4DB6-84C7-EADD05A9167E}"/>
                  </a:ext>
                </a:extLst>
              </p14:cNvPr>
              <p14:cNvContentPartPr/>
              <p14:nvPr/>
            </p14:nvContentPartPr>
            <p14:xfrm>
              <a:off x="9145984" y="1887937"/>
              <a:ext cx="122040" cy="39240"/>
            </p14:xfrm>
          </p:contentPart>
        </mc:Choice>
        <mc:Fallback xmlns="">
          <p:pic>
            <p:nvPicPr>
              <p:cNvPr id="174" name="Entrada de lápiz 173">
                <a:extLst>
                  <a:ext uri="{FF2B5EF4-FFF2-40B4-BE49-F238E27FC236}">
                    <a16:creationId xmlns:a16="http://schemas.microsoft.com/office/drawing/2014/main" id="{C1FCB314-A079-4DB6-84C7-EADD05A9167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137344" y="1878937"/>
                <a:ext cx="139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5" name="Entrada de lápiz 174">
                <a:extLst>
                  <a:ext uri="{FF2B5EF4-FFF2-40B4-BE49-F238E27FC236}">
                    <a16:creationId xmlns:a16="http://schemas.microsoft.com/office/drawing/2014/main" id="{43F19550-B6D1-415B-A95C-DDF1D3871859}"/>
                  </a:ext>
                </a:extLst>
              </p14:cNvPr>
              <p14:cNvContentPartPr/>
              <p14:nvPr/>
            </p14:nvContentPartPr>
            <p14:xfrm>
              <a:off x="9757624" y="1487257"/>
              <a:ext cx="153720" cy="251280"/>
            </p14:xfrm>
          </p:contentPart>
        </mc:Choice>
        <mc:Fallback xmlns="">
          <p:pic>
            <p:nvPicPr>
              <p:cNvPr id="175" name="Entrada de lápiz 174">
                <a:extLst>
                  <a:ext uri="{FF2B5EF4-FFF2-40B4-BE49-F238E27FC236}">
                    <a16:creationId xmlns:a16="http://schemas.microsoft.com/office/drawing/2014/main" id="{43F19550-B6D1-415B-A95C-DDF1D387185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748984" y="1478257"/>
                <a:ext cx="171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6" name="Entrada de lápiz 175">
                <a:extLst>
                  <a:ext uri="{FF2B5EF4-FFF2-40B4-BE49-F238E27FC236}">
                    <a16:creationId xmlns:a16="http://schemas.microsoft.com/office/drawing/2014/main" id="{19721AB2-FD6C-4543-B338-6E3DB16843C1}"/>
                  </a:ext>
                </a:extLst>
              </p14:cNvPr>
              <p14:cNvContentPartPr/>
              <p14:nvPr/>
            </p14:nvContentPartPr>
            <p14:xfrm>
              <a:off x="9536944" y="1850497"/>
              <a:ext cx="876240" cy="15120"/>
            </p14:xfrm>
          </p:contentPart>
        </mc:Choice>
        <mc:Fallback xmlns="">
          <p:pic>
            <p:nvPicPr>
              <p:cNvPr id="176" name="Entrada de lápiz 175">
                <a:extLst>
                  <a:ext uri="{FF2B5EF4-FFF2-40B4-BE49-F238E27FC236}">
                    <a16:creationId xmlns:a16="http://schemas.microsoft.com/office/drawing/2014/main" id="{19721AB2-FD6C-4543-B338-6E3DB16843C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528304" y="1841497"/>
                <a:ext cx="893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6EB92990-E296-4AB1-81B3-7083CCA76857}"/>
                  </a:ext>
                </a:extLst>
              </p14:cNvPr>
              <p14:cNvContentPartPr/>
              <p14:nvPr/>
            </p14:nvContentPartPr>
            <p14:xfrm>
              <a:off x="11814664" y="1743937"/>
              <a:ext cx="247680" cy="23940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6EB92990-E296-4AB1-81B3-7083CCA7685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805664" y="1735297"/>
                <a:ext cx="265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upo 206">
            <a:extLst>
              <a:ext uri="{FF2B5EF4-FFF2-40B4-BE49-F238E27FC236}">
                <a16:creationId xmlns:a16="http://schemas.microsoft.com/office/drawing/2014/main" id="{0C6E2FCB-1D9E-44A1-ACEF-E1600CC9807D}"/>
              </a:ext>
            </a:extLst>
          </p:cNvPr>
          <p:cNvGrpSpPr/>
          <p:nvPr/>
        </p:nvGrpSpPr>
        <p:grpSpPr>
          <a:xfrm>
            <a:off x="5217124" y="5535071"/>
            <a:ext cx="2642400" cy="766440"/>
            <a:chOff x="5255104" y="5836777"/>
            <a:chExt cx="2642400" cy="7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833B7593-DFF0-4539-9AD3-156CB213860F}"/>
                    </a:ext>
                  </a:extLst>
                </p14:cNvPr>
                <p14:cNvContentPartPr/>
                <p14:nvPr/>
              </p14:nvContentPartPr>
              <p14:xfrm>
                <a:off x="5255104" y="6198577"/>
                <a:ext cx="173880" cy="2160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833B7593-DFF0-4539-9AD3-156CB213860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46464" y="6189577"/>
                  <a:ext cx="191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B66488B6-59D4-43FB-B387-5CD8F8ECEF83}"/>
                    </a:ext>
                  </a:extLst>
                </p14:cNvPr>
                <p14:cNvContentPartPr/>
                <p14:nvPr/>
              </p14:nvContentPartPr>
              <p14:xfrm>
                <a:off x="5292544" y="6310897"/>
                <a:ext cx="150120" cy="1080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B66488B6-59D4-43FB-B387-5CD8F8ECEF8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83544" y="6302257"/>
                  <a:ext cx="167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9496CBE3-9A8A-4473-BD2C-9A92B4111185}"/>
                    </a:ext>
                  </a:extLst>
                </p14:cNvPr>
                <p14:cNvContentPartPr/>
                <p14:nvPr/>
              </p14:nvContentPartPr>
              <p14:xfrm>
                <a:off x="5604664" y="5891497"/>
                <a:ext cx="240120" cy="18612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9496CBE3-9A8A-4473-BD2C-9A92B411118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595664" y="5882857"/>
                  <a:ext cx="257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3EE47D42-AE4F-4B49-82E0-AB03618BF17B}"/>
                    </a:ext>
                  </a:extLst>
                </p14:cNvPr>
                <p14:cNvContentPartPr/>
                <p14:nvPr/>
              </p14:nvContentPartPr>
              <p14:xfrm>
                <a:off x="5722024" y="6042697"/>
                <a:ext cx="161280" cy="543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3EE47D42-AE4F-4B49-82E0-AB03618BF17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13024" y="6034057"/>
                  <a:ext cx="178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62121A4A-6B7B-4C51-BCE0-0A9A1D99F5B7}"/>
                    </a:ext>
                  </a:extLst>
                </p14:cNvPr>
                <p14:cNvContentPartPr/>
                <p14:nvPr/>
              </p14:nvContentPartPr>
              <p14:xfrm>
                <a:off x="5947384" y="5912737"/>
                <a:ext cx="177120" cy="1764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62121A4A-6B7B-4C51-BCE0-0A9A1D99F5B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38384" y="5903737"/>
                  <a:ext cx="194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5C4A1AB4-A2BA-403D-A936-CFFBFC5AC251}"/>
                    </a:ext>
                  </a:extLst>
                </p14:cNvPr>
                <p14:cNvContentPartPr/>
                <p14:nvPr/>
              </p14:nvContentPartPr>
              <p14:xfrm>
                <a:off x="6162304" y="5917057"/>
                <a:ext cx="202320" cy="1465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5C4A1AB4-A2BA-403D-A936-CFFBFC5AC2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53664" y="5908417"/>
                  <a:ext cx="219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CC4C5730-5FF5-4A9A-AFEA-E1A613A3CD8E}"/>
                    </a:ext>
                  </a:extLst>
                </p14:cNvPr>
                <p14:cNvContentPartPr/>
                <p14:nvPr/>
              </p14:nvContentPartPr>
              <p14:xfrm>
                <a:off x="6468664" y="5918497"/>
                <a:ext cx="101160" cy="12816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CC4C5730-5FF5-4A9A-AFEA-E1A613A3CD8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459664" y="5909857"/>
                  <a:ext cx="118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8C342677-5002-4EF1-835E-67FBF4710EC1}"/>
                    </a:ext>
                  </a:extLst>
                </p14:cNvPr>
                <p14:cNvContentPartPr/>
                <p14:nvPr/>
              </p14:nvContentPartPr>
              <p14:xfrm>
                <a:off x="6481264" y="6003457"/>
                <a:ext cx="84600" cy="2952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8C342677-5002-4EF1-835E-67FBF4710EC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472264" y="5994457"/>
                  <a:ext cx="102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5502980B-B979-4B86-B752-2FED2C0303B2}"/>
                    </a:ext>
                  </a:extLst>
                </p14:cNvPr>
                <p14:cNvContentPartPr/>
                <p14:nvPr/>
              </p14:nvContentPartPr>
              <p14:xfrm>
                <a:off x="6669904" y="5836777"/>
                <a:ext cx="178920" cy="18864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5502980B-B979-4B86-B752-2FED2C0303B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660904" y="5828137"/>
                  <a:ext cx="196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F7F78AD-E1E0-410F-8B05-0F2F0DB8CA5D}"/>
                    </a:ext>
                  </a:extLst>
                </p14:cNvPr>
                <p14:cNvContentPartPr/>
                <p14:nvPr/>
              </p14:nvContentPartPr>
              <p14:xfrm>
                <a:off x="6885544" y="5853697"/>
                <a:ext cx="165600" cy="1767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F7F78AD-E1E0-410F-8B05-0F2F0DB8CA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76904" y="5845057"/>
                  <a:ext cx="183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D66AFCD7-7736-4BCC-BCEB-CF58FE34CE6E}"/>
                    </a:ext>
                  </a:extLst>
                </p14:cNvPr>
                <p14:cNvContentPartPr/>
                <p14:nvPr/>
              </p14:nvContentPartPr>
              <p14:xfrm>
                <a:off x="7148704" y="5881777"/>
                <a:ext cx="181800" cy="15840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D66AFCD7-7736-4BCC-BCEB-CF58FE34CE6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40064" y="5873137"/>
                  <a:ext cx="199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0C9EDB97-D453-4B28-9641-0E135C3AD2ED}"/>
                    </a:ext>
                  </a:extLst>
                </p14:cNvPr>
                <p14:cNvContentPartPr/>
                <p14:nvPr/>
              </p14:nvContentPartPr>
              <p14:xfrm>
                <a:off x="5623024" y="6145657"/>
                <a:ext cx="1878840" cy="13392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0C9EDB97-D453-4B28-9641-0E135C3AD2E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14384" y="6136657"/>
                  <a:ext cx="18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E5A83BF6-44E4-46EA-83A9-A4FDDB4A7B18}"/>
                    </a:ext>
                  </a:extLst>
                </p14:cNvPr>
                <p14:cNvContentPartPr/>
                <p14:nvPr/>
              </p14:nvContentPartPr>
              <p14:xfrm>
                <a:off x="5953864" y="6411337"/>
                <a:ext cx="251280" cy="1663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E5A83BF6-44E4-46EA-83A9-A4FDDB4A7B1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44864" y="6402697"/>
                  <a:ext cx="268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B4C3D4FD-37CB-4DD0-A36D-0B092FED1CE0}"/>
                    </a:ext>
                  </a:extLst>
                </p14:cNvPr>
                <p14:cNvContentPartPr/>
                <p14:nvPr/>
              </p14:nvContentPartPr>
              <p14:xfrm>
                <a:off x="6276064" y="6440137"/>
                <a:ext cx="168840" cy="16308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B4C3D4FD-37CB-4DD0-A36D-0B092FED1CE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267064" y="6431497"/>
                  <a:ext cx="186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81E42C27-2A10-4BE5-9494-D22D2A7A3589}"/>
                    </a:ext>
                  </a:extLst>
                </p14:cNvPr>
                <p14:cNvContentPartPr/>
                <p14:nvPr/>
              </p14:nvContentPartPr>
              <p14:xfrm>
                <a:off x="6542824" y="6452017"/>
                <a:ext cx="209520" cy="15084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81E42C27-2A10-4BE5-9494-D22D2A7A35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533824" y="6443377"/>
                  <a:ext cx="227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02B46731-3712-4DFB-BFD2-C55BDB6EE488}"/>
                    </a:ext>
                  </a:extLst>
                </p14:cNvPr>
                <p14:cNvContentPartPr/>
                <p14:nvPr/>
              </p14:nvContentPartPr>
              <p14:xfrm>
                <a:off x="7719304" y="6108217"/>
                <a:ext cx="178200" cy="2952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02B46731-3712-4DFB-BFD2-C55BDB6EE48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710664" y="6099577"/>
                  <a:ext cx="19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768AF008-745D-4583-8BD0-025B9EF896DA}"/>
                    </a:ext>
                  </a:extLst>
                </p14:cNvPr>
                <p14:cNvContentPartPr/>
                <p14:nvPr/>
              </p14:nvContentPartPr>
              <p14:xfrm>
                <a:off x="7765024" y="6205057"/>
                <a:ext cx="117000" cy="259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768AF008-745D-4583-8BD0-025B9EF896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56024" y="6196417"/>
                  <a:ext cx="1346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D5F47C8D-CB3B-49B6-AB27-8924004AE8F2}"/>
              </a:ext>
            </a:extLst>
          </p:cNvPr>
          <p:cNvGrpSpPr/>
          <p:nvPr/>
        </p:nvGrpSpPr>
        <p:grpSpPr>
          <a:xfrm>
            <a:off x="8171284" y="5621831"/>
            <a:ext cx="624240" cy="300960"/>
            <a:chOff x="8209264" y="5923537"/>
            <a:chExt cx="6242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183BABBF-F1D6-4B68-B73D-4318C21B96CB}"/>
                    </a:ext>
                  </a:extLst>
                </p14:cNvPr>
                <p14:cNvContentPartPr/>
                <p14:nvPr/>
              </p14:nvContentPartPr>
              <p14:xfrm>
                <a:off x="8209264" y="5923537"/>
                <a:ext cx="208800" cy="2991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183BABBF-F1D6-4B68-B73D-4318C21B96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00264" y="5914897"/>
                  <a:ext cx="226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3C3D35B2-0C52-4F18-92BB-BED481395392}"/>
                    </a:ext>
                  </a:extLst>
                </p14:cNvPr>
                <p14:cNvContentPartPr/>
                <p14:nvPr/>
              </p14:nvContentPartPr>
              <p14:xfrm>
                <a:off x="8578984" y="6008137"/>
                <a:ext cx="254520" cy="2163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3C3D35B2-0C52-4F18-92BB-BED4813953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570344" y="5999137"/>
                  <a:ext cx="2721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11" name="Entrada de lápiz 210">
                <a:extLst>
                  <a:ext uri="{FF2B5EF4-FFF2-40B4-BE49-F238E27FC236}">
                    <a16:creationId xmlns:a16="http://schemas.microsoft.com/office/drawing/2014/main" id="{DF7CBFBE-BB6E-4041-81B0-7B316AECA240}"/>
                  </a:ext>
                </a:extLst>
              </p14:cNvPr>
              <p14:cNvContentPartPr/>
              <p14:nvPr/>
            </p14:nvContentPartPr>
            <p14:xfrm>
              <a:off x="11681464" y="4543657"/>
              <a:ext cx="148680" cy="671400"/>
            </p14:xfrm>
          </p:contentPart>
        </mc:Choice>
        <mc:Fallback xmlns="">
          <p:pic>
            <p:nvPicPr>
              <p:cNvPr id="211" name="Entrada de lápiz 210">
                <a:extLst>
                  <a:ext uri="{FF2B5EF4-FFF2-40B4-BE49-F238E27FC236}">
                    <a16:creationId xmlns:a16="http://schemas.microsoft.com/office/drawing/2014/main" id="{DF7CBFBE-BB6E-4041-81B0-7B316AECA24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1672824" y="4535017"/>
                <a:ext cx="16632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upo 217">
            <a:extLst>
              <a:ext uri="{FF2B5EF4-FFF2-40B4-BE49-F238E27FC236}">
                <a16:creationId xmlns:a16="http://schemas.microsoft.com/office/drawing/2014/main" id="{E4527AE7-AE79-4E38-961C-9A1A809EFCF7}"/>
              </a:ext>
            </a:extLst>
          </p:cNvPr>
          <p:cNvGrpSpPr/>
          <p:nvPr/>
        </p:nvGrpSpPr>
        <p:grpSpPr>
          <a:xfrm>
            <a:off x="11180344" y="5327377"/>
            <a:ext cx="529920" cy="224640"/>
            <a:chOff x="11180344" y="5327377"/>
            <a:chExt cx="52992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5C0307AF-3F34-4045-8C56-85E8771EBEF0}"/>
                    </a:ext>
                  </a:extLst>
                </p14:cNvPr>
                <p14:cNvContentPartPr/>
                <p14:nvPr/>
              </p14:nvContentPartPr>
              <p14:xfrm>
                <a:off x="11235064" y="5418817"/>
                <a:ext cx="7920" cy="12960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5C0307AF-3F34-4045-8C56-85E8771EBEF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226424" y="5410177"/>
                  <a:ext cx="25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FEF6F4C4-335C-4D69-9D21-7B4C2C8102FD}"/>
                    </a:ext>
                  </a:extLst>
                </p14:cNvPr>
                <p14:cNvContentPartPr/>
                <p14:nvPr/>
              </p14:nvContentPartPr>
              <p14:xfrm>
                <a:off x="11180344" y="5327377"/>
                <a:ext cx="242280" cy="2246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FEF6F4C4-335C-4D69-9D21-7B4C2C8102F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171344" y="5318737"/>
                  <a:ext cx="259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B283BC4A-4B69-4C65-B14F-7B3C6FD5E41B}"/>
                    </a:ext>
                  </a:extLst>
                </p14:cNvPr>
                <p14:cNvContentPartPr/>
                <p14:nvPr/>
              </p14:nvContentPartPr>
              <p14:xfrm>
                <a:off x="11462584" y="5355097"/>
                <a:ext cx="247680" cy="19620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B283BC4A-4B69-4C65-B14F-7B3C6FD5E41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453584" y="5346457"/>
                  <a:ext cx="2653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CFD03517-D65C-4828-8A99-9E41D90FCF9F}"/>
              </a:ext>
            </a:extLst>
          </p:cNvPr>
          <p:cNvGrpSpPr/>
          <p:nvPr/>
        </p:nvGrpSpPr>
        <p:grpSpPr>
          <a:xfrm>
            <a:off x="11319304" y="5789257"/>
            <a:ext cx="448560" cy="282240"/>
            <a:chOff x="11319304" y="5789257"/>
            <a:chExt cx="4485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F11E6BD5-C7A4-4654-8264-0182F9E1623B}"/>
                    </a:ext>
                  </a:extLst>
                </p14:cNvPr>
                <p14:cNvContentPartPr/>
                <p14:nvPr/>
              </p14:nvContentPartPr>
              <p14:xfrm>
                <a:off x="11319304" y="5880337"/>
                <a:ext cx="162000" cy="1875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F11E6BD5-C7A4-4654-8264-0182F9E1623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310304" y="5871697"/>
                  <a:ext cx="179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140593CF-F22A-4360-B9C2-39DD8E762229}"/>
                    </a:ext>
                  </a:extLst>
                </p14:cNvPr>
                <p14:cNvContentPartPr/>
                <p14:nvPr/>
              </p14:nvContentPartPr>
              <p14:xfrm>
                <a:off x="11515504" y="5789257"/>
                <a:ext cx="252360" cy="28224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140593CF-F22A-4360-B9C2-39DD8E76222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506864" y="5780257"/>
                  <a:ext cx="2700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4D0D24D6-F5C1-4BBB-B99D-15D5AE1CD8ED}"/>
              </a:ext>
            </a:extLst>
          </p:cNvPr>
          <p:cNvGrpSpPr/>
          <p:nvPr/>
        </p:nvGrpSpPr>
        <p:grpSpPr>
          <a:xfrm>
            <a:off x="10555384" y="1684897"/>
            <a:ext cx="979920" cy="319320"/>
            <a:chOff x="10555384" y="1684897"/>
            <a:chExt cx="9799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013FDE6-CA79-4DCF-9609-61B40008DFB1}"/>
                    </a:ext>
                  </a:extLst>
                </p14:cNvPr>
                <p14:cNvContentPartPr/>
                <p14:nvPr/>
              </p14:nvContentPartPr>
              <p14:xfrm>
                <a:off x="10560064" y="1812697"/>
                <a:ext cx="163800" cy="972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013FDE6-CA79-4DCF-9609-61B40008DFB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551064" y="1804057"/>
                  <a:ext cx="181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E18F08B3-73DE-446A-9864-DFD7E25C19A2}"/>
                    </a:ext>
                  </a:extLst>
                </p14:cNvPr>
                <p14:cNvContentPartPr/>
                <p14:nvPr/>
              </p14:nvContentPartPr>
              <p14:xfrm>
                <a:off x="10555384" y="1937977"/>
                <a:ext cx="154080" cy="2556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E18F08B3-73DE-446A-9864-DFD7E25C19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46384" y="1929337"/>
                  <a:ext cx="171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178904F5-1B83-45B6-B94B-A582A862B80F}"/>
                    </a:ext>
                  </a:extLst>
                </p14:cNvPr>
                <p14:cNvContentPartPr/>
                <p14:nvPr/>
              </p14:nvContentPartPr>
              <p14:xfrm>
                <a:off x="10848424" y="1829257"/>
                <a:ext cx="129960" cy="14220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178904F5-1B83-45B6-B94B-A582A862B80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39424" y="1820617"/>
                  <a:ext cx="147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F15563F3-AF7D-42C4-B0C1-C6A051557026}"/>
                    </a:ext>
                  </a:extLst>
                </p14:cNvPr>
                <p14:cNvContentPartPr/>
                <p14:nvPr/>
              </p14:nvContentPartPr>
              <p14:xfrm>
                <a:off x="10943824" y="1684897"/>
                <a:ext cx="13320" cy="529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F15563F3-AF7D-42C4-B0C1-C6A05155702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35184" y="1675897"/>
                  <a:ext cx="30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7ED53F5F-7458-4EB4-82FE-A34395C2909C}"/>
                    </a:ext>
                  </a:extLst>
                </p14:cNvPr>
                <p14:cNvContentPartPr/>
                <p14:nvPr/>
              </p14:nvContentPartPr>
              <p14:xfrm>
                <a:off x="11024104" y="1871377"/>
                <a:ext cx="115560" cy="11916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7ED53F5F-7458-4EB4-82FE-A34395C2909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15104" y="1862377"/>
                  <a:ext cx="133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EC34D893-9487-4E91-8D11-A26971A61991}"/>
                    </a:ext>
                  </a:extLst>
                </p14:cNvPr>
                <p14:cNvContentPartPr/>
                <p14:nvPr/>
              </p14:nvContentPartPr>
              <p14:xfrm>
                <a:off x="11197624" y="1881097"/>
                <a:ext cx="119520" cy="12312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EC34D893-9487-4E91-8D11-A26971A6199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188624" y="1872457"/>
                  <a:ext cx="137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9C2AB549-96FC-4DDC-879A-93BA5ABA5FC3}"/>
                    </a:ext>
                  </a:extLst>
                </p14:cNvPr>
                <p14:cNvContentPartPr/>
                <p14:nvPr/>
              </p14:nvContentPartPr>
              <p14:xfrm>
                <a:off x="11351344" y="1790737"/>
                <a:ext cx="183960" cy="20988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9C2AB549-96FC-4DDC-879A-93BA5ABA5FC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42704" y="1782097"/>
                  <a:ext cx="20160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96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D217DA24-DBAD-4BCB-A358-042793472156}"/>
              </a:ext>
            </a:extLst>
          </p:cNvPr>
          <p:cNvGrpSpPr/>
          <p:nvPr/>
        </p:nvGrpSpPr>
        <p:grpSpPr>
          <a:xfrm>
            <a:off x="288527" y="167252"/>
            <a:ext cx="925920" cy="538920"/>
            <a:chOff x="1180624" y="769417"/>
            <a:chExt cx="9259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A56EB53-4902-4D46-B224-0C5991C74165}"/>
                    </a:ext>
                  </a:extLst>
                </p14:cNvPr>
                <p14:cNvContentPartPr/>
                <p14:nvPr/>
              </p14:nvContentPartPr>
              <p14:xfrm>
                <a:off x="1180624" y="769417"/>
                <a:ext cx="310680" cy="3686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A56EB53-4902-4D46-B224-0C5991C741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1984" y="760417"/>
                  <a:ext cx="328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2967324-DD24-4147-B885-2B63D012D584}"/>
                    </a:ext>
                  </a:extLst>
                </p14:cNvPr>
                <p14:cNvContentPartPr/>
                <p14:nvPr/>
              </p14:nvContentPartPr>
              <p14:xfrm>
                <a:off x="1575184" y="1131217"/>
                <a:ext cx="126720" cy="1414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2967324-DD24-4147-B885-2B63D012D5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6184" y="1122217"/>
                  <a:ext cx="144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BBEC350-64F8-47E6-9871-7E0D92BA9989}"/>
                    </a:ext>
                  </a:extLst>
                </p14:cNvPr>
                <p14:cNvContentPartPr/>
                <p14:nvPr/>
              </p14:nvContentPartPr>
              <p14:xfrm>
                <a:off x="1795864" y="1032217"/>
                <a:ext cx="310680" cy="2761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BBEC350-64F8-47E6-9871-7E0D92BA99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6864" y="1023217"/>
                  <a:ext cx="32832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70911A3-5F5A-4E6A-AC4B-1CB9B9117591}"/>
              </a:ext>
            </a:extLst>
          </p:cNvPr>
          <p:cNvGrpSpPr/>
          <p:nvPr/>
        </p:nvGrpSpPr>
        <p:grpSpPr>
          <a:xfrm>
            <a:off x="1472927" y="598172"/>
            <a:ext cx="154440" cy="105840"/>
            <a:chOff x="2365024" y="1200337"/>
            <a:chExt cx="15444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09D3007-2DB8-4DB2-BD87-AD3F9F14BF6E}"/>
                    </a:ext>
                  </a:extLst>
                </p14:cNvPr>
                <p14:cNvContentPartPr/>
                <p14:nvPr/>
              </p14:nvContentPartPr>
              <p14:xfrm>
                <a:off x="2365744" y="1200337"/>
                <a:ext cx="138960" cy="136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09D3007-2DB8-4DB2-BD87-AD3F9F14BF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6744" y="1191697"/>
                  <a:ext cx="156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E29C630-1657-465A-AB49-B858B8D6646A}"/>
                    </a:ext>
                  </a:extLst>
                </p14:cNvPr>
                <p14:cNvContentPartPr/>
                <p14:nvPr/>
              </p14:nvContentPartPr>
              <p14:xfrm>
                <a:off x="2365024" y="1273777"/>
                <a:ext cx="154440" cy="324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E29C630-1657-465A-AB49-B858B8D664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6024" y="1264777"/>
                  <a:ext cx="1720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7AFA91D-4456-4CA4-A4DB-71B007257AEF}"/>
              </a:ext>
            </a:extLst>
          </p:cNvPr>
          <p:cNvGrpSpPr/>
          <p:nvPr/>
        </p:nvGrpSpPr>
        <p:grpSpPr>
          <a:xfrm>
            <a:off x="1973687" y="217292"/>
            <a:ext cx="982440" cy="457920"/>
            <a:chOff x="2865784" y="819457"/>
            <a:chExt cx="98244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DC60CFB7-7DFC-4431-9B31-43938272209B}"/>
                    </a:ext>
                  </a:extLst>
                </p14:cNvPr>
                <p14:cNvContentPartPr/>
                <p14:nvPr/>
              </p14:nvContentPartPr>
              <p14:xfrm>
                <a:off x="2865784" y="819457"/>
                <a:ext cx="291600" cy="4266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DC60CFB7-7DFC-4431-9B31-4393827220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7144" y="810817"/>
                  <a:ext cx="309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1EAEC64-46CA-426E-A173-9A6E2E3B1A13}"/>
                    </a:ext>
                  </a:extLst>
                </p14:cNvPr>
                <p14:cNvContentPartPr/>
                <p14:nvPr/>
              </p14:nvContentPartPr>
              <p14:xfrm>
                <a:off x="3322624" y="992617"/>
                <a:ext cx="220680" cy="284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1EAEC64-46CA-426E-A173-9A6E2E3B1A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13624" y="983617"/>
                  <a:ext cx="2383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77581FD-F3B0-4142-8A8B-9D2EE0EE7B62}"/>
                    </a:ext>
                  </a:extLst>
                </p14:cNvPr>
                <p14:cNvContentPartPr/>
                <p14:nvPr/>
              </p14:nvContentPartPr>
              <p14:xfrm>
                <a:off x="3636544" y="1147417"/>
                <a:ext cx="211680" cy="1256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77581FD-F3B0-4142-8A8B-9D2EE0EE7B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7544" y="1138777"/>
                  <a:ext cx="2293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8547266-B646-4580-BB6D-CCA5B4D322E3}"/>
              </a:ext>
            </a:extLst>
          </p:cNvPr>
          <p:cNvGrpSpPr/>
          <p:nvPr/>
        </p:nvGrpSpPr>
        <p:grpSpPr>
          <a:xfrm>
            <a:off x="3227927" y="515372"/>
            <a:ext cx="189360" cy="122400"/>
            <a:chOff x="4120024" y="1117537"/>
            <a:chExt cx="1893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875D1A4-04FC-44EF-ABD6-DC3768878C3B}"/>
                    </a:ext>
                  </a:extLst>
                </p14:cNvPr>
                <p14:cNvContentPartPr/>
                <p14:nvPr/>
              </p14:nvContentPartPr>
              <p14:xfrm>
                <a:off x="4120024" y="1117537"/>
                <a:ext cx="189360" cy="424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875D1A4-04FC-44EF-ABD6-DC3768878C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1384" y="1108537"/>
                  <a:ext cx="207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B39E568-1C0D-4E8D-9321-011B74BB5C2A}"/>
                    </a:ext>
                  </a:extLst>
                </p14:cNvPr>
                <p14:cNvContentPartPr/>
                <p14:nvPr/>
              </p14:nvContentPartPr>
              <p14:xfrm>
                <a:off x="4166824" y="1216537"/>
                <a:ext cx="132480" cy="234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B39E568-1C0D-4E8D-9321-011B74BB5C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7824" y="1207897"/>
                  <a:ext cx="1501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DF6DBFD-9C4E-468F-8B85-33573AA60D52}"/>
                  </a:ext>
                </a:extLst>
              </p14:cNvPr>
              <p14:cNvContentPartPr/>
              <p14:nvPr/>
            </p14:nvContentPartPr>
            <p14:xfrm>
              <a:off x="3707087" y="311612"/>
              <a:ext cx="282960" cy="33660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DF6DBFD-9C4E-468F-8B85-33573AA60D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8447" y="302972"/>
                <a:ext cx="3006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FA0197E6-6E64-4117-920A-088E055311F9}"/>
                  </a:ext>
                </a:extLst>
              </p14:cNvPr>
              <p14:cNvContentPartPr/>
              <p14:nvPr/>
            </p14:nvContentPartPr>
            <p14:xfrm>
              <a:off x="4143047" y="507812"/>
              <a:ext cx="325800" cy="16668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FA0197E6-6E64-4117-920A-088E055311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34047" y="498812"/>
                <a:ext cx="3434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A6C41C97-E826-441D-89AD-9EFA79261E4E}"/>
                  </a:ext>
                </a:extLst>
              </p14:cNvPr>
              <p14:cNvContentPartPr/>
              <p14:nvPr/>
            </p14:nvContentPartPr>
            <p14:xfrm>
              <a:off x="4798967" y="567932"/>
              <a:ext cx="178560" cy="144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A6C41C97-E826-441D-89AD-9EFA79261E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9967" y="559292"/>
                <a:ext cx="196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A78453E8-59AE-494B-BB12-71633AAD4D9A}"/>
                  </a:ext>
                </a:extLst>
              </p14:cNvPr>
              <p14:cNvContentPartPr/>
              <p14:nvPr/>
            </p14:nvContentPartPr>
            <p14:xfrm>
              <a:off x="4813727" y="636332"/>
              <a:ext cx="135720" cy="3852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A78453E8-59AE-494B-BB12-71633AAD4D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5087" y="627692"/>
                <a:ext cx="1533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o 46">
            <a:extLst>
              <a:ext uri="{FF2B5EF4-FFF2-40B4-BE49-F238E27FC236}">
                <a16:creationId xmlns:a16="http://schemas.microsoft.com/office/drawing/2014/main" id="{329362A5-AACA-456F-AF73-77C71B94D09D}"/>
              </a:ext>
            </a:extLst>
          </p:cNvPr>
          <p:cNvGrpSpPr/>
          <p:nvPr/>
        </p:nvGrpSpPr>
        <p:grpSpPr>
          <a:xfrm>
            <a:off x="5312327" y="153932"/>
            <a:ext cx="1568160" cy="623520"/>
            <a:chOff x="6204424" y="756097"/>
            <a:chExt cx="1568160" cy="6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2DEC944-4A92-4E34-B27A-6D35B6C30AEF}"/>
                    </a:ext>
                  </a:extLst>
                </p14:cNvPr>
                <p14:cNvContentPartPr/>
                <p14:nvPr/>
              </p14:nvContentPartPr>
              <p14:xfrm>
                <a:off x="6204424" y="1248577"/>
                <a:ext cx="205200" cy="108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2DEC944-4A92-4E34-B27A-6D35B6C30A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5784" y="1239937"/>
                  <a:ext cx="222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9ED562F-0E3F-41EB-81D8-E2E14E93751D}"/>
                    </a:ext>
                  </a:extLst>
                </p14:cNvPr>
                <p14:cNvContentPartPr/>
                <p14:nvPr/>
              </p14:nvContentPartPr>
              <p14:xfrm>
                <a:off x="6499264" y="756097"/>
                <a:ext cx="334080" cy="4413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9ED562F-0E3F-41EB-81D8-E2E14E9375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0624" y="747097"/>
                  <a:ext cx="351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105F40BF-C041-4F4C-9CCD-E3A4F73E1EF9}"/>
                    </a:ext>
                  </a:extLst>
                </p14:cNvPr>
                <p14:cNvContentPartPr/>
                <p14:nvPr/>
              </p14:nvContentPartPr>
              <p14:xfrm>
                <a:off x="6901744" y="1015657"/>
                <a:ext cx="290520" cy="2556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105F40BF-C041-4F4C-9CCD-E3A4F73E1E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93104" y="1006657"/>
                  <a:ext cx="308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2DD10E9F-44D9-4B7A-9DDE-5703669CE259}"/>
                    </a:ext>
                  </a:extLst>
                </p14:cNvPr>
                <p14:cNvContentPartPr/>
                <p14:nvPr/>
              </p14:nvContentPartPr>
              <p14:xfrm>
                <a:off x="7304224" y="1251457"/>
                <a:ext cx="11520" cy="1281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2DD10E9F-44D9-4B7A-9DDE-5703669CE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5224" y="1242457"/>
                  <a:ext cx="2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6B1A9158-1442-4C13-A66A-2EDBE9694890}"/>
                    </a:ext>
                  </a:extLst>
                </p14:cNvPr>
                <p14:cNvContentPartPr/>
                <p14:nvPr/>
              </p14:nvContentPartPr>
              <p14:xfrm>
                <a:off x="7371544" y="1104217"/>
                <a:ext cx="255960" cy="17532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6B1A9158-1442-4C13-A66A-2EDBE96948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62904" y="1095577"/>
                  <a:ext cx="273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430F7CD2-FCED-4DEE-992D-0DF07C895994}"/>
                    </a:ext>
                  </a:extLst>
                </p14:cNvPr>
                <p14:cNvContentPartPr/>
                <p14:nvPr/>
              </p14:nvContentPartPr>
              <p14:xfrm>
                <a:off x="7739104" y="1233097"/>
                <a:ext cx="33480" cy="1224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430F7CD2-FCED-4DEE-992D-0DF07C8959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30104" y="1224457"/>
                  <a:ext cx="511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7B4A0C8-0052-4B01-B37C-08EB07AC75B6}"/>
              </a:ext>
            </a:extLst>
          </p:cNvPr>
          <p:cNvGrpSpPr/>
          <p:nvPr/>
        </p:nvGrpSpPr>
        <p:grpSpPr>
          <a:xfrm>
            <a:off x="7295927" y="419612"/>
            <a:ext cx="648000" cy="262800"/>
            <a:chOff x="8188024" y="1021777"/>
            <a:chExt cx="6480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111D0542-87E0-4755-9BC8-27AE953AC1CE}"/>
                    </a:ext>
                  </a:extLst>
                </p14:cNvPr>
                <p14:cNvContentPartPr/>
                <p14:nvPr/>
              </p14:nvContentPartPr>
              <p14:xfrm>
                <a:off x="8188024" y="1176577"/>
                <a:ext cx="169560" cy="122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111D0542-87E0-4755-9BC8-27AE953AC1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9384" y="1167577"/>
                  <a:ext cx="187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75E5AB19-96A8-4262-97C4-5699A9038DCE}"/>
                    </a:ext>
                  </a:extLst>
                </p14:cNvPr>
                <p14:cNvContentPartPr/>
                <p14:nvPr/>
              </p14:nvContentPartPr>
              <p14:xfrm>
                <a:off x="8538664" y="1021777"/>
                <a:ext cx="297360" cy="2628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75E5AB19-96A8-4262-97C4-5699A9038D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30024" y="1013137"/>
                  <a:ext cx="3150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87E0B95-E6F1-4E4D-93D0-365CA5496604}"/>
              </a:ext>
            </a:extLst>
          </p:cNvPr>
          <p:cNvGrpSpPr/>
          <p:nvPr/>
        </p:nvGrpSpPr>
        <p:grpSpPr>
          <a:xfrm>
            <a:off x="507047" y="1580252"/>
            <a:ext cx="2337840" cy="506160"/>
            <a:chOff x="1399144" y="2182417"/>
            <a:chExt cx="233784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04CAE24-6C3E-4584-9533-A4DFB449E235}"/>
                    </a:ext>
                  </a:extLst>
                </p14:cNvPr>
                <p14:cNvContentPartPr/>
                <p14:nvPr/>
              </p14:nvContentPartPr>
              <p14:xfrm>
                <a:off x="1407424" y="2182417"/>
                <a:ext cx="244080" cy="3826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04CAE24-6C3E-4584-9533-A4DFB449E2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8424" y="2173777"/>
                  <a:ext cx="261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155CDEF-4093-4546-940A-454E1F7D0395}"/>
                    </a:ext>
                  </a:extLst>
                </p14:cNvPr>
                <p14:cNvContentPartPr/>
                <p14:nvPr/>
              </p14:nvContentPartPr>
              <p14:xfrm>
                <a:off x="1413904" y="2410657"/>
                <a:ext cx="151200" cy="2268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155CDEF-4093-4546-940A-454E1F7D03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05264" y="2402017"/>
                  <a:ext cx="168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0606D05-EB96-4053-946D-E63FA8085540}"/>
                    </a:ext>
                  </a:extLst>
                </p14:cNvPr>
                <p14:cNvContentPartPr/>
                <p14:nvPr/>
              </p14:nvContentPartPr>
              <p14:xfrm>
                <a:off x="1399144" y="2256937"/>
                <a:ext cx="241560" cy="831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0606D05-EB96-4053-946D-E63FA80855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0144" y="2247937"/>
                  <a:ext cx="25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F62DD716-18B6-4D0D-AB62-4D7815A0A653}"/>
                    </a:ext>
                  </a:extLst>
                </p14:cNvPr>
                <p14:cNvContentPartPr/>
                <p14:nvPr/>
              </p14:nvContentPartPr>
              <p14:xfrm>
                <a:off x="1687504" y="2343697"/>
                <a:ext cx="264960" cy="2178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F62DD716-18B6-4D0D-AB62-4D7815A0A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8864" y="2334697"/>
                  <a:ext cx="282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F34CBF4-EC40-4503-8AA8-CEA06CC48744}"/>
                    </a:ext>
                  </a:extLst>
                </p14:cNvPr>
                <p14:cNvContentPartPr/>
                <p14:nvPr/>
              </p14:nvContentPartPr>
              <p14:xfrm>
                <a:off x="2096824" y="2355217"/>
                <a:ext cx="59040" cy="1573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F34CBF4-EC40-4503-8AA8-CEA06CC487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7824" y="2346577"/>
                  <a:ext cx="76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836C09F-E847-4D49-8775-59BCC0D701C0}"/>
                    </a:ext>
                  </a:extLst>
                </p14:cNvPr>
                <p14:cNvContentPartPr/>
                <p14:nvPr/>
              </p14:nvContentPartPr>
              <p14:xfrm>
                <a:off x="1954624" y="2361697"/>
                <a:ext cx="270720" cy="813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836C09F-E847-4D49-8775-59BCC0D701C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5624" y="2353057"/>
                  <a:ext cx="288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2B499FC-67E9-463D-B888-9C18FDCD64D5}"/>
                    </a:ext>
                  </a:extLst>
                </p14:cNvPr>
                <p14:cNvContentPartPr/>
                <p14:nvPr/>
              </p14:nvContentPartPr>
              <p14:xfrm>
                <a:off x="2274304" y="2388697"/>
                <a:ext cx="203040" cy="1468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2B499FC-67E9-463D-B888-9C18FDCD64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5304" y="2380057"/>
                  <a:ext cx="22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0F310A1-2132-4D4B-BCC2-072216D51061}"/>
                    </a:ext>
                  </a:extLst>
                </p14:cNvPr>
                <p14:cNvContentPartPr/>
                <p14:nvPr/>
              </p14:nvContentPartPr>
              <p14:xfrm>
                <a:off x="2457544" y="2331457"/>
                <a:ext cx="315720" cy="17964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0F310A1-2132-4D4B-BCC2-072216D510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8544" y="2322817"/>
                  <a:ext cx="333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A88571AF-9038-43B9-A5D2-338E7AC58446}"/>
                    </a:ext>
                  </a:extLst>
                </p14:cNvPr>
                <p14:cNvContentPartPr/>
                <p14:nvPr/>
              </p14:nvContentPartPr>
              <p14:xfrm>
                <a:off x="2834824" y="2346577"/>
                <a:ext cx="220680" cy="18396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A88571AF-9038-43B9-A5D2-338E7AC584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25824" y="2337937"/>
                  <a:ext cx="238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BFB8A5AC-48E0-4223-83F9-6B263D3FCBBD}"/>
                    </a:ext>
                  </a:extLst>
                </p14:cNvPr>
                <p14:cNvContentPartPr/>
                <p14:nvPr/>
              </p14:nvContentPartPr>
              <p14:xfrm>
                <a:off x="3074224" y="2353417"/>
                <a:ext cx="166680" cy="1670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BFB8A5AC-48E0-4223-83F9-6B263D3FCB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65584" y="2344417"/>
                  <a:ext cx="184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BA48C302-255B-453F-B6B0-07774BD96609}"/>
                    </a:ext>
                  </a:extLst>
                </p14:cNvPr>
                <p14:cNvContentPartPr/>
                <p14:nvPr/>
              </p14:nvContentPartPr>
              <p14:xfrm>
                <a:off x="3055144" y="2430817"/>
                <a:ext cx="110880" cy="3816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BA48C302-255B-453F-B6B0-07774BD966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46504" y="2421817"/>
                  <a:ext cx="128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5E433C4-93C2-44A8-BC77-E010EC75E0F4}"/>
                    </a:ext>
                  </a:extLst>
                </p14:cNvPr>
                <p14:cNvContentPartPr/>
                <p14:nvPr/>
              </p14:nvContentPartPr>
              <p14:xfrm>
                <a:off x="3038944" y="2325697"/>
                <a:ext cx="277920" cy="853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5E433C4-93C2-44A8-BC77-E010EC75E0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29944" y="2316697"/>
                  <a:ext cx="295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9BCA6A3-4C1A-4353-A946-0CB1F216B475}"/>
                    </a:ext>
                  </a:extLst>
                </p14:cNvPr>
                <p14:cNvContentPartPr/>
                <p14:nvPr/>
              </p14:nvContentPartPr>
              <p14:xfrm>
                <a:off x="3335224" y="2299057"/>
                <a:ext cx="208800" cy="2361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9BCA6A3-4C1A-4353-A946-0CB1F216B4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26584" y="2290057"/>
                  <a:ext cx="22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12CEFC3-448B-4A42-B9C7-7B8276C208AD}"/>
                    </a:ext>
                  </a:extLst>
                </p14:cNvPr>
                <p14:cNvContentPartPr/>
                <p14:nvPr/>
              </p14:nvContentPartPr>
              <p14:xfrm>
                <a:off x="3659584" y="2539897"/>
                <a:ext cx="77400" cy="1486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12CEFC3-448B-4A42-B9C7-7B8276C208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0584" y="2530897"/>
                  <a:ext cx="950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03BC34F-226E-4825-9069-C8B26E9B1783}"/>
              </a:ext>
            </a:extLst>
          </p:cNvPr>
          <p:cNvGrpSpPr/>
          <p:nvPr/>
        </p:nvGrpSpPr>
        <p:grpSpPr>
          <a:xfrm>
            <a:off x="3726527" y="1578812"/>
            <a:ext cx="1511640" cy="628560"/>
            <a:chOff x="4618624" y="2180977"/>
            <a:chExt cx="151164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17E15D8-F253-4E69-B1FF-6141D2B632E5}"/>
                    </a:ext>
                  </a:extLst>
                </p14:cNvPr>
                <p14:cNvContentPartPr/>
                <p14:nvPr/>
              </p14:nvContentPartPr>
              <p14:xfrm>
                <a:off x="4618624" y="2180977"/>
                <a:ext cx="258840" cy="4975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17E15D8-F253-4E69-B1FF-6141D2B632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984" y="2172337"/>
                  <a:ext cx="276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A4D2660-F5C5-4D03-85C9-5C3A9E9EC793}"/>
                    </a:ext>
                  </a:extLst>
                </p14:cNvPr>
                <p14:cNvContentPartPr/>
                <p14:nvPr/>
              </p14:nvContentPartPr>
              <p14:xfrm>
                <a:off x="5015344" y="2519737"/>
                <a:ext cx="234720" cy="2264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A4D2660-F5C5-4D03-85C9-5C3A9E9EC7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6704" y="2510737"/>
                  <a:ext cx="252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C570EDB-DE3C-4A10-A9FE-A0FC9B39F0AA}"/>
                    </a:ext>
                  </a:extLst>
                </p14:cNvPr>
                <p14:cNvContentPartPr/>
                <p14:nvPr/>
              </p14:nvContentPartPr>
              <p14:xfrm>
                <a:off x="5316304" y="2715577"/>
                <a:ext cx="27000" cy="939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C570EDB-DE3C-4A10-A9FE-A0FC9B39F0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7664" y="2706577"/>
                  <a:ext cx="44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249D036-6EE3-476B-B655-778719B4FAC8}"/>
                    </a:ext>
                  </a:extLst>
                </p14:cNvPr>
                <p14:cNvContentPartPr/>
                <p14:nvPr/>
              </p14:nvContentPartPr>
              <p14:xfrm>
                <a:off x="5384344" y="2537017"/>
                <a:ext cx="261360" cy="18144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249D036-6EE3-476B-B655-778719B4FA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75704" y="2528017"/>
                  <a:ext cx="279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2947E08-E93F-4FE5-AA62-0CCE3B401209}"/>
                    </a:ext>
                  </a:extLst>
                </p14:cNvPr>
                <p14:cNvContentPartPr/>
                <p14:nvPr/>
              </p14:nvContentPartPr>
              <p14:xfrm>
                <a:off x="5711944" y="2663377"/>
                <a:ext cx="64800" cy="1184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2947E08-E93F-4FE5-AA62-0CCE3B4012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03304" y="2654377"/>
                  <a:ext cx="82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270AD7F6-FE5D-44B2-BB13-DC7868A52879}"/>
                    </a:ext>
                  </a:extLst>
                </p14:cNvPr>
                <p14:cNvContentPartPr/>
                <p14:nvPr/>
              </p14:nvContentPartPr>
              <p14:xfrm>
                <a:off x="5949184" y="2585977"/>
                <a:ext cx="177120" cy="367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270AD7F6-FE5D-44B2-BB13-DC7868A528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40544" y="2577337"/>
                  <a:ext cx="194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06485A4-6184-41EA-92C4-2CCC860FF065}"/>
                    </a:ext>
                  </a:extLst>
                </p14:cNvPr>
                <p14:cNvContentPartPr/>
                <p14:nvPr/>
              </p14:nvContentPartPr>
              <p14:xfrm>
                <a:off x="5998864" y="2669857"/>
                <a:ext cx="131400" cy="244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06485A4-6184-41EA-92C4-2CCC860FF0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0224" y="2661217"/>
                  <a:ext cx="14904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CB3D760E-7EBF-41A7-B659-9A716D2F4943}"/>
                  </a:ext>
                </a:extLst>
              </p14:cNvPr>
              <p14:cNvContentPartPr/>
              <p14:nvPr/>
            </p14:nvContentPartPr>
            <p14:xfrm>
              <a:off x="5507807" y="2017292"/>
              <a:ext cx="126000" cy="16560"/>
            </p14:xfrm>
          </p:contentPart>
        </mc:Choice>
        <mc:Fallback xmlns=""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CB3D760E-7EBF-41A7-B659-9A716D2F49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9167" y="2008652"/>
                <a:ext cx="1436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64062168-0773-4B75-B209-4CF3630EA2E5}"/>
              </a:ext>
            </a:extLst>
          </p:cNvPr>
          <p:cNvGrpSpPr/>
          <p:nvPr/>
        </p:nvGrpSpPr>
        <p:grpSpPr>
          <a:xfrm>
            <a:off x="5882927" y="1808132"/>
            <a:ext cx="698400" cy="262080"/>
            <a:chOff x="6775024" y="2410297"/>
            <a:chExt cx="6984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2E5A267-91BB-4B1F-9520-9453B014BA8A}"/>
                    </a:ext>
                  </a:extLst>
                </p14:cNvPr>
                <p14:cNvContentPartPr/>
                <p14:nvPr/>
              </p14:nvContentPartPr>
              <p14:xfrm>
                <a:off x="6775024" y="2410297"/>
                <a:ext cx="291240" cy="2458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2E5A267-91BB-4B1F-9520-9453B014BA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6384" y="2401297"/>
                  <a:ext cx="308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19676DB-9777-4734-B12A-07DCB78F9712}"/>
                    </a:ext>
                  </a:extLst>
                </p14:cNvPr>
                <p14:cNvContentPartPr/>
                <p14:nvPr/>
              </p14:nvContentPartPr>
              <p14:xfrm>
                <a:off x="7186144" y="2521537"/>
                <a:ext cx="287280" cy="1508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19676DB-9777-4734-B12A-07DCB78F97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7144" y="2512897"/>
                  <a:ext cx="3049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E0231FA-20CE-441E-9E0C-F58A61A1B8CF}"/>
              </a:ext>
            </a:extLst>
          </p:cNvPr>
          <p:cNvGrpSpPr/>
          <p:nvPr/>
        </p:nvGrpSpPr>
        <p:grpSpPr>
          <a:xfrm>
            <a:off x="7115567" y="1901732"/>
            <a:ext cx="428040" cy="225000"/>
            <a:chOff x="8007664" y="2503897"/>
            <a:chExt cx="42804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7F57920-D120-42E4-9D9C-C73E0F2AF55B}"/>
                    </a:ext>
                  </a:extLst>
                </p14:cNvPr>
                <p14:cNvContentPartPr/>
                <p14:nvPr/>
              </p14:nvContentPartPr>
              <p14:xfrm>
                <a:off x="8014504" y="2571937"/>
                <a:ext cx="167760" cy="309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7F57920-D120-42E4-9D9C-C73E0F2AF5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5864" y="2563297"/>
                  <a:ext cx="185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088B5C7-5B1A-4484-9683-ECA485FB5025}"/>
                    </a:ext>
                  </a:extLst>
                </p14:cNvPr>
                <p14:cNvContentPartPr/>
                <p14:nvPr/>
              </p14:nvContentPartPr>
              <p14:xfrm>
                <a:off x="8007664" y="2657257"/>
                <a:ext cx="232200" cy="248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088B5C7-5B1A-4484-9683-ECA485FB50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8664" y="2648617"/>
                  <a:ext cx="249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CA939A06-2D1C-43EE-8576-282F2D2EF6A1}"/>
                    </a:ext>
                  </a:extLst>
                </p14:cNvPr>
                <p14:cNvContentPartPr/>
                <p14:nvPr/>
              </p14:nvContentPartPr>
              <p14:xfrm>
                <a:off x="8285944" y="2503897"/>
                <a:ext cx="149760" cy="2250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CA939A06-2D1C-43EE-8576-282F2D2EF6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76944" y="2495257"/>
                  <a:ext cx="1674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7DD40CE4-3271-4740-AE5C-FD4E7824A90A}"/>
              </a:ext>
            </a:extLst>
          </p:cNvPr>
          <p:cNvGrpSpPr/>
          <p:nvPr/>
        </p:nvGrpSpPr>
        <p:grpSpPr>
          <a:xfrm>
            <a:off x="7852487" y="1727852"/>
            <a:ext cx="769680" cy="351720"/>
            <a:chOff x="8744584" y="2330017"/>
            <a:chExt cx="7696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6DCCCF5-43AB-405E-A0BE-4DDE48A9FBB0}"/>
                    </a:ext>
                  </a:extLst>
                </p14:cNvPr>
                <p14:cNvContentPartPr/>
                <p14:nvPr/>
              </p14:nvContentPartPr>
              <p14:xfrm>
                <a:off x="8922424" y="2416777"/>
                <a:ext cx="73440" cy="172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6DCCCF5-43AB-405E-A0BE-4DDE48A9FB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13424" y="2407777"/>
                  <a:ext cx="91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95FA7DEF-54A5-4CDE-873D-2838FCAA6C5D}"/>
                    </a:ext>
                  </a:extLst>
                </p14:cNvPr>
                <p14:cNvContentPartPr/>
                <p14:nvPr/>
              </p14:nvContentPartPr>
              <p14:xfrm>
                <a:off x="8744584" y="2330017"/>
                <a:ext cx="582480" cy="3027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95FA7DEF-54A5-4CDE-873D-2838FCAA6C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35944" y="2321377"/>
                  <a:ext cx="600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23941C36-7A56-456D-9A42-800EC96D7C7A}"/>
                    </a:ext>
                  </a:extLst>
                </p14:cNvPr>
                <p14:cNvContentPartPr/>
                <p14:nvPr/>
              </p14:nvContentPartPr>
              <p14:xfrm>
                <a:off x="9450544" y="2580577"/>
                <a:ext cx="63720" cy="1011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23941C36-7A56-456D-9A42-800EC96D7C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41904" y="2571937"/>
                  <a:ext cx="813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AE8E3A4C-AAE4-4402-BFCD-921782AFEAF1}"/>
              </a:ext>
            </a:extLst>
          </p:cNvPr>
          <p:cNvGrpSpPr/>
          <p:nvPr/>
        </p:nvGrpSpPr>
        <p:grpSpPr>
          <a:xfrm>
            <a:off x="8883527" y="1787972"/>
            <a:ext cx="822240" cy="235800"/>
            <a:chOff x="9775624" y="2390137"/>
            <a:chExt cx="8222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D1859BDD-4768-4D1F-A1D9-213A3F9B7438}"/>
                    </a:ext>
                  </a:extLst>
                </p14:cNvPr>
                <p14:cNvContentPartPr/>
                <p14:nvPr/>
              </p14:nvContentPartPr>
              <p14:xfrm>
                <a:off x="9775624" y="2453857"/>
                <a:ext cx="264240" cy="1720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D1859BDD-4768-4D1F-A1D9-213A3F9B74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66624" y="2445217"/>
                  <a:ext cx="281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3DD5C6B-2EBF-4113-8F0E-0D0B234AB233}"/>
                    </a:ext>
                  </a:extLst>
                </p14:cNvPr>
                <p14:cNvContentPartPr/>
                <p14:nvPr/>
              </p14:nvContentPartPr>
              <p14:xfrm>
                <a:off x="10122304" y="2440537"/>
                <a:ext cx="73080" cy="18108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3DD5C6B-2EBF-4113-8F0E-0D0B234AB2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13664" y="2431537"/>
                  <a:ext cx="90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D6C382D4-4467-4B3F-BF95-F2D49D588D0B}"/>
                    </a:ext>
                  </a:extLst>
                </p14:cNvPr>
                <p14:cNvContentPartPr/>
                <p14:nvPr/>
              </p14:nvContentPartPr>
              <p14:xfrm>
                <a:off x="10012864" y="2417497"/>
                <a:ext cx="272880" cy="774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D6C382D4-4467-4B3F-BF95-F2D49D588D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03864" y="2408497"/>
                  <a:ext cx="290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0EC1BFE-E776-41DB-9097-EBEEDD3F8818}"/>
                    </a:ext>
                  </a:extLst>
                </p14:cNvPr>
                <p14:cNvContentPartPr/>
                <p14:nvPr/>
              </p14:nvContentPartPr>
              <p14:xfrm>
                <a:off x="10085944" y="2519377"/>
                <a:ext cx="273960" cy="30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0EC1BFE-E776-41DB-9097-EBEEDD3F881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76944" y="2510737"/>
                  <a:ext cx="291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C3FE1795-BB32-4B96-B8BC-1D5FB895847C}"/>
                    </a:ext>
                  </a:extLst>
                </p14:cNvPr>
                <p14:cNvContentPartPr/>
                <p14:nvPr/>
              </p14:nvContentPartPr>
              <p14:xfrm>
                <a:off x="10473304" y="2439097"/>
                <a:ext cx="35640" cy="1702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C3FE1795-BB32-4B96-B8BC-1D5FB89584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64304" y="2430097"/>
                  <a:ext cx="53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2E538E8-8A78-496A-AC64-710EFCF118B1}"/>
                    </a:ext>
                  </a:extLst>
                </p14:cNvPr>
                <p14:cNvContentPartPr/>
                <p14:nvPr/>
              </p14:nvContentPartPr>
              <p14:xfrm>
                <a:off x="10300144" y="2390137"/>
                <a:ext cx="281880" cy="7200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2E538E8-8A78-496A-AC64-710EFCF118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144" y="2381497"/>
                  <a:ext cx="299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3947AFAF-FC49-4339-A57D-948C78107FB1}"/>
                    </a:ext>
                  </a:extLst>
                </p14:cNvPr>
                <p14:cNvContentPartPr/>
                <p14:nvPr/>
              </p14:nvContentPartPr>
              <p14:xfrm>
                <a:off x="10432264" y="2497417"/>
                <a:ext cx="165600" cy="381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3947AFAF-FC49-4339-A57D-948C78107F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23624" y="2488777"/>
                  <a:ext cx="1832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62CAF474-0082-4EB0-84BC-D4CB4DAF010A}"/>
              </a:ext>
            </a:extLst>
          </p:cNvPr>
          <p:cNvGrpSpPr/>
          <p:nvPr/>
        </p:nvGrpSpPr>
        <p:grpSpPr>
          <a:xfrm>
            <a:off x="539987" y="3244532"/>
            <a:ext cx="574920" cy="258120"/>
            <a:chOff x="702904" y="312217"/>
            <a:chExt cx="57492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F66E30B4-9178-4C08-94EA-3E3F6AB54910}"/>
                    </a:ext>
                  </a:extLst>
                </p14:cNvPr>
                <p14:cNvContentPartPr/>
                <p14:nvPr/>
              </p14:nvContentPartPr>
              <p14:xfrm>
                <a:off x="702904" y="312217"/>
                <a:ext cx="308520" cy="2397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F66E30B4-9178-4C08-94EA-3E3F6AB549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3904" y="303217"/>
                  <a:ext cx="326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2993C639-54CA-4121-976E-297235662593}"/>
                    </a:ext>
                  </a:extLst>
                </p14:cNvPr>
                <p14:cNvContentPartPr/>
                <p14:nvPr/>
              </p14:nvContentPartPr>
              <p14:xfrm>
                <a:off x="1123384" y="437857"/>
                <a:ext cx="80280" cy="13248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2993C639-54CA-4121-976E-2972356625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4744" y="429217"/>
                  <a:ext cx="97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30C50A68-9311-4ACC-9684-81CA77085B5D}"/>
                    </a:ext>
                  </a:extLst>
                </p14:cNvPr>
                <p14:cNvContentPartPr/>
                <p14:nvPr/>
              </p14:nvContentPartPr>
              <p14:xfrm>
                <a:off x="1179544" y="369817"/>
                <a:ext cx="98280" cy="8280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30C50A68-9311-4ACC-9684-81CA77085B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0544" y="360817"/>
                  <a:ext cx="1159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2F222F21-87BF-4643-AAEC-54400FB73A4E}"/>
              </a:ext>
            </a:extLst>
          </p:cNvPr>
          <p:cNvGrpSpPr/>
          <p:nvPr/>
        </p:nvGrpSpPr>
        <p:grpSpPr>
          <a:xfrm>
            <a:off x="1772627" y="3184052"/>
            <a:ext cx="985320" cy="346320"/>
            <a:chOff x="1935544" y="251737"/>
            <a:chExt cx="9853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647B4497-1D04-4626-9161-FFCFEDB29895}"/>
                    </a:ext>
                  </a:extLst>
                </p14:cNvPr>
                <p14:cNvContentPartPr/>
                <p14:nvPr/>
              </p14:nvContentPartPr>
              <p14:xfrm>
                <a:off x="1935544" y="251737"/>
                <a:ext cx="240840" cy="27864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647B4497-1D04-4626-9161-FFCFEDB298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26544" y="243097"/>
                  <a:ext cx="258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41D1A19-FE81-4C82-BB44-C22F3B5D682D}"/>
                    </a:ext>
                  </a:extLst>
                </p14:cNvPr>
                <p14:cNvContentPartPr/>
                <p14:nvPr/>
              </p14:nvContentPartPr>
              <p14:xfrm>
                <a:off x="2313904" y="421657"/>
                <a:ext cx="81720" cy="1418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41D1A19-FE81-4C82-BB44-C22F3B5D68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04904" y="412657"/>
                  <a:ext cx="99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FF38AD2-29D0-4E61-9B83-96B7BB887255}"/>
                    </a:ext>
                  </a:extLst>
                </p14:cNvPr>
                <p14:cNvContentPartPr/>
                <p14:nvPr/>
              </p14:nvContentPartPr>
              <p14:xfrm>
                <a:off x="2314624" y="331297"/>
                <a:ext cx="72360" cy="8568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FF38AD2-29D0-4E61-9B83-96B7BB8872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5624" y="322297"/>
                  <a:ext cx="90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27FCA149-BB93-4427-B973-293D0CB01AB7}"/>
                    </a:ext>
                  </a:extLst>
                </p14:cNvPr>
                <p14:cNvContentPartPr/>
                <p14:nvPr/>
              </p14:nvContentPartPr>
              <p14:xfrm>
                <a:off x="2638624" y="363337"/>
                <a:ext cx="282240" cy="23472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27FCA149-BB93-4427-B973-293D0CB01A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9624" y="354337"/>
                  <a:ext cx="29988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36CCC5B0-E75C-4EF2-93AA-E68D7BD3BF9E}"/>
              </a:ext>
            </a:extLst>
          </p:cNvPr>
          <p:cNvGrpSpPr/>
          <p:nvPr/>
        </p:nvGrpSpPr>
        <p:grpSpPr>
          <a:xfrm>
            <a:off x="3078707" y="3132212"/>
            <a:ext cx="930960" cy="361080"/>
            <a:chOff x="3241624" y="199897"/>
            <a:chExt cx="93096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9B24738C-D733-45C0-BA88-6634D0C9C5B0}"/>
                    </a:ext>
                  </a:extLst>
                </p14:cNvPr>
                <p14:cNvContentPartPr/>
                <p14:nvPr/>
              </p14:nvContentPartPr>
              <p14:xfrm>
                <a:off x="3241624" y="199897"/>
                <a:ext cx="267120" cy="31752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9B24738C-D733-45C0-BA88-6634D0C9C5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32624" y="190897"/>
                  <a:ext cx="284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682C17A2-4EED-4F09-9ECB-30CD76528645}"/>
                    </a:ext>
                  </a:extLst>
                </p14:cNvPr>
                <p14:cNvContentPartPr/>
                <p14:nvPr/>
              </p14:nvContentPartPr>
              <p14:xfrm>
                <a:off x="3717184" y="402937"/>
                <a:ext cx="242640" cy="2052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682C17A2-4EED-4F09-9ECB-30CD765286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08184" y="393937"/>
                  <a:ext cx="260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A416EB36-0971-4E9E-8ECA-B8A7F470EEAC}"/>
                    </a:ext>
                  </a:extLst>
                </p14:cNvPr>
                <p14:cNvContentPartPr/>
                <p14:nvPr/>
              </p14:nvContentPartPr>
              <p14:xfrm>
                <a:off x="3777664" y="471337"/>
                <a:ext cx="215640" cy="356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A416EB36-0971-4E9E-8ECA-B8A7F470EE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69024" y="462337"/>
                  <a:ext cx="233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C3FA7E0A-3239-4FCB-8740-C7F142B08701}"/>
                    </a:ext>
                  </a:extLst>
                </p14:cNvPr>
                <p14:cNvContentPartPr/>
                <p14:nvPr/>
              </p14:nvContentPartPr>
              <p14:xfrm>
                <a:off x="3977464" y="305017"/>
                <a:ext cx="195120" cy="2559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C3FA7E0A-3239-4FCB-8740-C7F142B087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68824" y="296017"/>
                  <a:ext cx="2127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0F5144DC-5870-4D78-B7D3-5ECC2CFB648E}"/>
              </a:ext>
            </a:extLst>
          </p:cNvPr>
          <p:cNvGrpSpPr/>
          <p:nvPr/>
        </p:nvGrpSpPr>
        <p:grpSpPr>
          <a:xfrm>
            <a:off x="4755947" y="3108452"/>
            <a:ext cx="2079000" cy="348840"/>
            <a:chOff x="4918864" y="176137"/>
            <a:chExt cx="20790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589131C7-3123-4FBE-80F4-58DEA2CB18F6}"/>
                    </a:ext>
                  </a:extLst>
                </p14:cNvPr>
                <p14:cNvContentPartPr/>
                <p14:nvPr/>
              </p14:nvContentPartPr>
              <p14:xfrm>
                <a:off x="4918864" y="176137"/>
                <a:ext cx="474840" cy="3218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589131C7-3123-4FBE-80F4-58DEA2CB18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9864" y="167497"/>
                  <a:ext cx="492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BBA53A6A-D237-446E-B6C4-EB0F4A511294}"/>
                    </a:ext>
                  </a:extLst>
                </p14:cNvPr>
                <p14:cNvContentPartPr/>
                <p14:nvPr/>
              </p14:nvContentPartPr>
              <p14:xfrm>
                <a:off x="5443384" y="404017"/>
                <a:ext cx="221760" cy="12096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BBA53A6A-D237-446E-B6C4-EB0F4A5112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34384" y="395377"/>
                  <a:ext cx="239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4B67A90F-F06B-4FDA-9C00-FE7ED5819BDA}"/>
                    </a:ext>
                  </a:extLst>
                </p14:cNvPr>
                <p14:cNvContentPartPr/>
                <p14:nvPr/>
              </p14:nvContentPartPr>
              <p14:xfrm>
                <a:off x="5882584" y="372697"/>
                <a:ext cx="216000" cy="457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4B67A90F-F06B-4FDA-9C00-FE7ED5819B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73944" y="364057"/>
                  <a:ext cx="233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C0A31617-D28F-4B8B-91D0-DE432B46D9F4}"/>
                    </a:ext>
                  </a:extLst>
                </p14:cNvPr>
                <p14:cNvContentPartPr/>
                <p14:nvPr/>
              </p14:nvContentPartPr>
              <p14:xfrm>
                <a:off x="5905984" y="450097"/>
                <a:ext cx="136080" cy="3420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C0A31617-D28F-4B8B-91D0-DE432B46D9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97344" y="441097"/>
                  <a:ext cx="153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2110BCD1-D18E-49E5-9144-AB1D93A4EC70}"/>
                    </a:ext>
                  </a:extLst>
                </p14:cNvPr>
                <p14:cNvContentPartPr/>
                <p14:nvPr/>
              </p14:nvContentPartPr>
              <p14:xfrm>
                <a:off x="6414664" y="320137"/>
                <a:ext cx="207720" cy="14256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2110BCD1-D18E-49E5-9144-AB1D93A4EC7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6024" y="311497"/>
                  <a:ext cx="225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14AC0D3D-5B82-498B-90E0-53FF883BD59C}"/>
                    </a:ext>
                  </a:extLst>
                </p14:cNvPr>
                <p14:cNvContentPartPr/>
                <p14:nvPr/>
              </p14:nvContentPartPr>
              <p14:xfrm>
                <a:off x="6695464" y="207097"/>
                <a:ext cx="29880" cy="1213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14AC0D3D-5B82-498B-90E0-53FF883BD5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86464" y="198457"/>
                  <a:ext cx="47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95D655A2-BC76-48BD-9965-034CD9277966}"/>
                    </a:ext>
                  </a:extLst>
                </p14:cNvPr>
                <p14:cNvContentPartPr/>
                <p14:nvPr/>
              </p14:nvContentPartPr>
              <p14:xfrm>
                <a:off x="6796624" y="351457"/>
                <a:ext cx="201240" cy="1670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95D655A2-BC76-48BD-9965-034CD92779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87984" y="342817"/>
                  <a:ext cx="21888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6F06A5B0-8514-4133-9A1D-AB445E43917D}"/>
              </a:ext>
            </a:extLst>
          </p:cNvPr>
          <p:cNvGrpSpPr/>
          <p:nvPr/>
        </p:nvGrpSpPr>
        <p:grpSpPr>
          <a:xfrm>
            <a:off x="6938267" y="3153092"/>
            <a:ext cx="1145160" cy="266760"/>
            <a:chOff x="7101184" y="220777"/>
            <a:chExt cx="11451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2062EA63-37CC-4FA7-9669-45EAF4D6D557}"/>
                    </a:ext>
                  </a:extLst>
                </p14:cNvPr>
                <p14:cNvContentPartPr/>
                <p14:nvPr/>
              </p14:nvContentPartPr>
              <p14:xfrm>
                <a:off x="7101184" y="220777"/>
                <a:ext cx="230400" cy="26676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2062EA63-37CC-4FA7-9669-45EAF4D6D5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92184" y="211777"/>
                  <a:ext cx="248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17D68488-9FBE-46EC-87A2-42B47A0A4C4A}"/>
                    </a:ext>
                  </a:extLst>
                </p14:cNvPr>
                <p14:cNvContentPartPr/>
                <p14:nvPr/>
              </p14:nvContentPartPr>
              <p14:xfrm>
                <a:off x="7484224" y="234097"/>
                <a:ext cx="293760" cy="2350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17D68488-9FBE-46EC-87A2-42B47A0A4C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75224" y="225457"/>
                  <a:ext cx="311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9907D0FF-5342-4E6D-88BA-765E841B34C1}"/>
                    </a:ext>
                  </a:extLst>
                </p14:cNvPr>
                <p14:cNvContentPartPr/>
                <p14:nvPr/>
              </p14:nvContentPartPr>
              <p14:xfrm>
                <a:off x="8065984" y="360457"/>
                <a:ext cx="178560" cy="1620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9907D0FF-5342-4E6D-88BA-765E841B34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56984" y="351457"/>
                  <a:ext cx="196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A24BCCAF-D5C1-4213-BB9F-A97BCAB31919}"/>
                    </a:ext>
                  </a:extLst>
                </p14:cNvPr>
                <p14:cNvContentPartPr/>
                <p14:nvPr/>
              </p14:nvContentPartPr>
              <p14:xfrm>
                <a:off x="8126464" y="439657"/>
                <a:ext cx="119880" cy="2232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A24BCCAF-D5C1-4213-BB9F-A97BCAB3191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7464" y="431017"/>
                  <a:ext cx="1375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1" name="Entrada de lápiz 180">
                <a:extLst>
                  <a:ext uri="{FF2B5EF4-FFF2-40B4-BE49-F238E27FC236}">
                    <a16:creationId xmlns:a16="http://schemas.microsoft.com/office/drawing/2014/main" id="{19769DDA-829C-4559-974C-59088C41A3A3}"/>
                  </a:ext>
                </a:extLst>
              </p14:cNvPr>
              <p14:cNvContentPartPr/>
              <p14:nvPr/>
            </p14:nvContentPartPr>
            <p14:xfrm>
              <a:off x="8414627" y="3150932"/>
              <a:ext cx="279000" cy="309960"/>
            </p14:xfrm>
          </p:contentPart>
        </mc:Choice>
        <mc:Fallback xmlns="">
          <p:pic>
            <p:nvPicPr>
              <p:cNvPr id="181" name="Entrada de lápiz 180">
                <a:extLst>
                  <a:ext uri="{FF2B5EF4-FFF2-40B4-BE49-F238E27FC236}">
                    <a16:creationId xmlns:a16="http://schemas.microsoft.com/office/drawing/2014/main" id="{19769DDA-829C-4559-974C-59088C41A3A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05987" y="3142292"/>
                <a:ext cx="2966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2" name="Entrada de lápiz 181">
                <a:extLst>
                  <a:ext uri="{FF2B5EF4-FFF2-40B4-BE49-F238E27FC236}">
                    <a16:creationId xmlns:a16="http://schemas.microsoft.com/office/drawing/2014/main" id="{406DAECA-116C-413A-B0C1-8813A51AB911}"/>
                  </a:ext>
                </a:extLst>
              </p14:cNvPr>
              <p14:cNvContentPartPr/>
              <p14:nvPr/>
            </p14:nvContentPartPr>
            <p14:xfrm>
              <a:off x="6879227" y="3334532"/>
              <a:ext cx="128880" cy="150840"/>
            </p14:xfrm>
          </p:contentPart>
        </mc:Choice>
        <mc:Fallback xmlns="">
          <p:pic>
            <p:nvPicPr>
              <p:cNvPr id="182" name="Entrada de lápiz 181">
                <a:extLst>
                  <a:ext uri="{FF2B5EF4-FFF2-40B4-BE49-F238E27FC236}">
                    <a16:creationId xmlns:a16="http://schemas.microsoft.com/office/drawing/2014/main" id="{406DAECA-116C-413A-B0C1-8813A51AB91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70587" y="3325892"/>
                <a:ext cx="14652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upo 182">
            <a:extLst>
              <a:ext uri="{FF2B5EF4-FFF2-40B4-BE49-F238E27FC236}">
                <a16:creationId xmlns:a16="http://schemas.microsoft.com/office/drawing/2014/main" id="{8D821570-CB16-4441-99D9-EB1B3554A094}"/>
              </a:ext>
            </a:extLst>
          </p:cNvPr>
          <p:cNvGrpSpPr/>
          <p:nvPr/>
        </p:nvGrpSpPr>
        <p:grpSpPr>
          <a:xfrm>
            <a:off x="8940947" y="3199172"/>
            <a:ext cx="738000" cy="297000"/>
            <a:chOff x="9103864" y="266857"/>
            <a:chExt cx="7380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79F40050-EB5A-4C29-A9DF-0E303A18C04D}"/>
                    </a:ext>
                  </a:extLst>
                </p14:cNvPr>
                <p14:cNvContentPartPr/>
                <p14:nvPr/>
              </p14:nvContentPartPr>
              <p14:xfrm>
                <a:off x="9103864" y="403297"/>
                <a:ext cx="302760" cy="1605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79F40050-EB5A-4C29-A9DF-0E303A18C0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95224" y="394657"/>
                  <a:ext cx="320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BCDEB7FF-4F22-4E5D-AD9A-CCD33238616D}"/>
                    </a:ext>
                  </a:extLst>
                </p14:cNvPr>
                <p14:cNvContentPartPr/>
                <p14:nvPr/>
              </p14:nvContentPartPr>
              <p14:xfrm>
                <a:off x="9539824" y="266857"/>
                <a:ext cx="302040" cy="2743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BCDEB7FF-4F22-4E5D-AD9A-CCD3323861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31184" y="258217"/>
                  <a:ext cx="319680" cy="29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269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145</Words>
  <Application>Microsoft Office PowerPoint</Application>
  <PresentationFormat>Panorámica</PresentationFormat>
  <Paragraphs>10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Estefanía Cortés Ancos</dc:creator>
  <cp:lastModifiedBy>Estefanía Cortés Ancos</cp:lastModifiedBy>
  <cp:revision>25</cp:revision>
  <dcterms:created xsi:type="dcterms:W3CDTF">2021-04-29T08:44:12Z</dcterms:created>
  <dcterms:modified xsi:type="dcterms:W3CDTF">2021-04-30T08:40:55Z</dcterms:modified>
</cp:coreProperties>
</file>